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8"/>
  </p:notesMasterIdLst>
  <p:sldIdLst>
    <p:sldId id="408" r:id="rId4"/>
    <p:sldId id="353" r:id="rId5"/>
    <p:sldId id="368" r:id="rId6"/>
    <p:sldId id="367" r:id="rId7"/>
    <p:sldId id="409" r:id="rId8"/>
    <p:sldId id="410" r:id="rId9"/>
    <p:sldId id="411" r:id="rId10"/>
    <p:sldId id="369" r:id="rId11"/>
    <p:sldId id="412" r:id="rId12"/>
    <p:sldId id="413" r:id="rId13"/>
    <p:sldId id="414" r:id="rId14"/>
    <p:sldId id="379" r:id="rId15"/>
    <p:sldId id="378" r:id="rId16"/>
    <p:sldId id="354" r:id="rId17"/>
    <p:sldId id="380" r:id="rId18"/>
    <p:sldId id="381" r:id="rId19"/>
    <p:sldId id="415" r:id="rId20"/>
    <p:sldId id="357" r:id="rId21"/>
    <p:sldId id="416" r:id="rId22"/>
    <p:sldId id="370" r:id="rId23"/>
    <p:sldId id="417" r:id="rId24"/>
    <p:sldId id="355" r:id="rId25"/>
    <p:sldId id="376" r:id="rId26"/>
    <p:sldId id="364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87" d="100"/>
          <a:sy n="87" d="100"/>
        </p:scale>
        <p:origin x="906" y="90"/>
      </p:cViewPr>
      <p:guideLst>
        <p:guide orient="horz" pos="165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DE49A-6AED-46BF-8EFD-A3F7DE595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4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DE49A-6AED-46BF-8EFD-A3F7DE595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0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2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60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3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11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23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96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82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41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7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72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4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64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6824-C071-4657-97AC-7EE4B145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BC68A-B259-4B4D-BB0F-744C92D3A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3492-CC9C-48D9-9954-57066499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28D-38CC-49EC-B7B3-EA77081221AC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7AF1-5E4B-47D3-9FBB-D45FC164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1EF4D-3D81-4A3C-A95F-E4B7474C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6DA6-78A4-4CD6-AAD6-019BB7A14B8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75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57831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01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9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21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45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1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6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33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76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81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982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13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856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6824-C071-4657-97AC-7EE4B145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BC68A-B259-4B4D-BB0F-744C92D3A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3492-CC9C-48D9-9954-57066499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28D-38CC-49EC-B7B3-EA77081221AC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7AF1-5E4B-47D3-9FBB-D45FC164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1EF4D-3D81-4A3C-A95F-E4B7474C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06DA6-78A4-4CD6-AAD6-019BB7A14B8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01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402124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0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99C5D-967B-49F0-8FAE-B3707F5FC772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52E18-C37F-4C72-A1ED-A580558D164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914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TỰ </a:t>
            </a:r>
            <a:r>
              <a:rPr kumimoji="0" lang="en-US" altLang="zh-CN" sz="36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NHIÊN</a:t>
            </a:r>
            <a:r>
              <a:rPr kumimoji="0" lang="en-US" altLang="zh-CN" sz="3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XÃ</a:t>
            </a:r>
            <a:r>
              <a:rPr kumimoji="0" lang="en-US" altLang="zh-CN" sz="3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HỘI</a:t>
            </a:r>
            <a:r>
              <a:rPr kumimoji="0" lang="en-US" altLang="zh-CN" sz="3600" b="1" i="0" u="none" strike="noStrike" kern="1200" cap="none" spc="0" normalizeH="0" baseline="0" noProof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- LỚP 1</a:t>
            </a:r>
            <a:endParaRPr kumimoji="0" lang="en-US" altLang="zh-CN" sz="3600" b="1" i="0" u="none" strike="noStrike" kern="1200" cap="none" spc="0" normalizeH="0" baseline="0" noProof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7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42950"/>
            <a:ext cx="5064371" cy="5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A0B14E-9664-4FBC-BAE6-7012B6F34EFB}"/>
              </a:ext>
            </a:extLst>
          </p:cNvPr>
          <p:cNvSpPr txBox="1"/>
          <p:nvPr/>
        </p:nvSpPr>
        <p:spPr>
          <a:xfrm>
            <a:off x="0" y="2382619"/>
            <a:ext cx="914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 w="1905"/>
                <a:solidFill>
                  <a:srgbClr val="003A1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Chủ đề: CỘNG ĐỒNG ĐỊA PHƯƠNG</a:t>
            </a:r>
            <a:endParaRPr kumimoji="0" lang="en-US" altLang="zh-CN" sz="4000" b="1" i="0" u="none" strike="noStrike" kern="1200" cap="none" spc="0" normalizeH="0" baseline="0" noProof="0" dirty="0">
              <a:ln w="1905"/>
              <a:solidFill>
                <a:srgbClr val="003A1A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925C5-6EF8-4239-917A-37A010805FFA}"/>
              </a:ext>
            </a:extLst>
          </p:cNvPr>
          <p:cNvSpPr txBox="1"/>
          <p:nvPr/>
        </p:nvSpPr>
        <p:spPr>
          <a:xfrm>
            <a:off x="304800" y="3204581"/>
            <a:ext cx="7912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13: 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Tết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Nguyên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đán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(</a:t>
            </a:r>
            <a:r>
              <a:rPr kumimoji="0" lang="en-US" altLang="zh-CN" sz="36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3600" b="1" i="0" u="none" strike="noStrike" kern="1200" cap="none" spc="0" normalizeH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1)</a:t>
            </a:r>
            <a:endParaRPr kumimoji="0" lang="en-US" altLang="zh-CN" sz="3600" b="1" i="0" u="none" strike="noStrike" kern="1200" cap="none" spc="0" normalizeH="0" baseline="0" noProof="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67124E-38C0-4F83-8E39-837A8353C7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61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" y="710796"/>
            <a:ext cx="7291708" cy="3729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5" y="674234"/>
            <a:ext cx="7367908" cy="3765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2" y="1152733"/>
            <a:ext cx="7367908" cy="330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5" y="710796"/>
            <a:ext cx="7523423" cy="371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6" y="737936"/>
            <a:ext cx="7577603" cy="3702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6" y="652314"/>
            <a:ext cx="7641564" cy="3773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732" y="4385954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4132" y="438595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3350"/>
            <a:ext cx="8458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TẾT CỔ TRUYỀN -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8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2286000" y="-95250"/>
            <a:ext cx="4724400" cy="1565910"/>
          </a:xfrm>
          <a:prstGeom prst="horizontalScroll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200150"/>
            <a:ext cx="8382000" cy="3810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Ai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304800" y="1657350"/>
            <a:ext cx="1524000" cy="533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99958" y="57151"/>
            <a:ext cx="7538962" cy="14560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" y="0"/>
            <a:ext cx="1632050" cy="1285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69060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S/56,57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1676286"/>
            <a:ext cx="250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2462956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772079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493"/>
            <a:ext cx="8458200" cy="743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5351"/>
            <a:ext cx="9444355" cy="350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4461715"/>
            <a:ext cx="825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350"/>
            <a:ext cx="8534400" cy="4076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208381"/>
            <a:ext cx="876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550"/>
            <a:ext cx="8458200" cy="3926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136376"/>
            <a:ext cx="842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0"/>
            <a:ext cx="8610600" cy="47958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5517" y="1718279"/>
            <a:ext cx="8305800" cy="22098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43815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328" y="1792128"/>
            <a:ext cx="74676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1792128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" y="431457"/>
            <a:ext cx="1289236" cy="4712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4899" y="980636"/>
            <a:ext cx="7620001" cy="132014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</a:t>
            </a:r>
          </a:p>
        </p:txBody>
      </p:sp>
      <p:sp>
        <p:nvSpPr>
          <p:cNvPr id="8" name="Down Ribbon 7"/>
          <p:cNvSpPr/>
          <p:nvPr/>
        </p:nvSpPr>
        <p:spPr>
          <a:xfrm>
            <a:off x="2286000" y="209550"/>
            <a:ext cx="5257800" cy="533400"/>
          </a:xfrm>
          <a:prstGeom prst="ribbon">
            <a:avLst>
              <a:gd name="adj1" fmla="val 16667"/>
              <a:gd name="adj2" fmla="val 532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8693" y="2440864"/>
            <a:ext cx="7772402" cy="132014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8698" y="3901092"/>
            <a:ext cx="7772402" cy="115141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50"/>
            <a:ext cx="8991600" cy="4795837"/>
          </a:xfrm>
          <a:prstGeom prst="rect">
            <a:avLst/>
          </a:prstGeom>
        </p:spPr>
      </p:pic>
      <p:pic>
        <p:nvPicPr>
          <p:cNvPr id="5" name="Xúc Xắc Xúc Xẻ - Bé Bảo An ft Phi 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90550"/>
            <a:ext cx="84582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6682" y="7845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6236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635"/>
            <a:ext cx="6857433" cy="2155115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2" name="bomb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99"/>
            <a:ext cx="1605038" cy="1450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5038" y="1"/>
            <a:ext cx="7538962" cy="14560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1" name="Content Placeholder 100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04800" y="1457325"/>
            <a:ext cx="3208020" cy="3267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3598545" y="1428750"/>
            <a:ext cx="2792730" cy="3453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6477000" y="1456055"/>
            <a:ext cx="2724785" cy="33902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1"/>
            <a:ext cx="8610600" cy="480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3306" y="4019549"/>
            <a:ext cx="7924800" cy="914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62318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75766"/>
            <a:ext cx="8171152" cy="2960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1248" y="1733550"/>
            <a:ext cx="1752601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0082" y="197857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1459" y="3642537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3933715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3276600" y="575451"/>
            <a:ext cx="6096000" cy="1600200"/>
          </a:xfrm>
          <a:prstGeom prst="cloudCallout">
            <a:avLst>
              <a:gd name="adj1" fmla="val -73556"/>
              <a:gd name="adj2" fmla="val 507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47750"/>
            <a:ext cx="1524000" cy="2728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20955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08D1C-32AC-4AD7-8FC9-53B3B411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191625"/>
            <a:ext cx="6096000" cy="2105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47675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143000" y="-61913"/>
            <a:ext cx="800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110413" y="-61913"/>
            <a:ext cx="800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29" y="4626769"/>
            <a:ext cx="5143500" cy="4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 rot="10800000">
            <a:off x="1943099" y="897729"/>
            <a:ext cx="5524499" cy="1381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</a:ln>
        </p:spPr>
        <p:txBody>
          <a:bodyPr rot="10800000" wrap="none" anchor="ctr"/>
          <a:lstStyle/>
          <a:p>
            <a:pPr algn="ctr"/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320529" y="2356248"/>
            <a:ext cx="4763690" cy="172354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endParaRPr 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363855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panose="020B0604020202020204" pitchFamily="34" charset="0"/>
              </a:endParaRPr>
            </a:p>
          </p:txBody>
        </p:sp>
        <p:grpSp>
          <p:nvGrpSpPr>
            <p:cNvPr id="33801" name="Group 10"/>
            <p:cNvGrpSpPr/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panose="020B0604020202020204" pitchFamily="34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XIN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11" y="548640"/>
            <a:ext cx="1524000" cy="1300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18" y="548639"/>
            <a:ext cx="6444376" cy="130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874491"/>
            <a:ext cx="4912626" cy="22867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9" y="2128"/>
            <a:ext cx="1761061" cy="1387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90" y="-1"/>
            <a:ext cx="7198310" cy="138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12" y="1389158"/>
            <a:ext cx="5347094" cy="22689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775" y="-149928"/>
            <a:ext cx="7122523" cy="5303225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45" y="2098242"/>
            <a:ext cx="9145145" cy="3116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B8A24-B579-4CB7-BCCB-3AE9B7777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0"/>
            <a:ext cx="4495800" cy="838200"/>
          </a:xfrm>
          <a:prstGeom prst="rect">
            <a:avLst/>
          </a:prstGeom>
        </p:spPr>
      </p:pic>
      <p:pic>
        <p:nvPicPr>
          <p:cNvPr id="4" name="Sắp Đến Tết Rồi - Phi Long x Bé Bảo An - Nhạc Tết Tân Sửu 202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838200"/>
            <a:ext cx="83058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3969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646003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48615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-19050"/>
            <a:ext cx="1941135" cy="1490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6140" y="1947505"/>
            <a:ext cx="914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u="sng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3600" b="1" i="0" u="sng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ự </a:t>
            </a:r>
            <a:r>
              <a:rPr kumimoji="0" lang="en-US" altLang="zh-CN" sz="3600" b="1" i="0" u="sng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3600" b="1" i="0" u="sng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600" b="1" i="0" u="sng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u="sng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X</a:t>
            </a:r>
            <a:r>
              <a:rPr kumimoji="0" lang="en-US" altLang="zh-CN" sz="3600" b="1" i="0" u="sng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ã </a:t>
            </a:r>
            <a:r>
              <a:rPr kumimoji="0" lang="en-US" altLang="zh-CN" sz="3600" b="1" i="0" u="sng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3600" b="1" i="0" u="sng" strike="noStrike" kern="120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7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42950"/>
            <a:ext cx="5064371" cy="5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A0B14E-9664-4FBC-BAE6-7012B6F34EFB}"/>
              </a:ext>
            </a:extLst>
          </p:cNvPr>
          <p:cNvSpPr txBox="1"/>
          <p:nvPr/>
        </p:nvSpPr>
        <p:spPr>
          <a:xfrm>
            <a:off x="60109" y="2724150"/>
            <a:ext cx="914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3A1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Chủ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3A1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3A1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đề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3A1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: CỘNG ĐỒNG ĐỊA PHƯƠNG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925C5-6EF8-4239-917A-37A010805FFA}"/>
              </a:ext>
            </a:extLst>
          </p:cNvPr>
          <p:cNvSpPr txBox="1"/>
          <p:nvPr/>
        </p:nvSpPr>
        <p:spPr>
          <a:xfrm>
            <a:off x="-457200" y="3562350"/>
            <a:ext cx="914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13: 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Tết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Nguyên</a:t>
            </a:r>
            <a:r>
              <a:rPr kumimoji="0" lang="en-US" altLang="zh-CN" sz="4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đán</a:t>
            </a:r>
            <a:endParaRPr kumimoji="0" lang="en-US" altLang="zh-CN" sz="40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4323573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TIẾT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1323093"/>
            <a:ext cx="647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13911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" y="0"/>
            <a:ext cx="1113564" cy="895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76200"/>
            <a:ext cx="7772400" cy="7429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71550"/>
            <a:ext cx="6639165" cy="435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04950"/>
            <a:ext cx="41910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9804"/>
            <a:ext cx="4114800" cy="2697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407563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ĐÀO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41719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99" y="4464730"/>
            <a:ext cx="838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" y="0"/>
            <a:ext cx="1113564" cy="895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76200"/>
            <a:ext cx="7772400" cy="7429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71550"/>
            <a:ext cx="6639165" cy="435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155" y="407300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MAI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41719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TÉT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541282"/>
            <a:ext cx="838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6571"/>
            <a:ext cx="4191000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9413"/>
            <a:ext cx="4460379" cy="28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173</TotalTime>
  <Words>710</Words>
  <Application>Microsoft Office PowerPoint</Application>
  <PresentationFormat>On-screen Show (16:9)</PresentationFormat>
  <Paragraphs>60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.黑体-日本语</vt:lpstr>
      <vt:lpstr>Arial</vt:lpstr>
      <vt:lpstr>Calibri</vt:lpstr>
      <vt:lpstr>Georgia</vt:lpstr>
      <vt:lpstr>Times New Roman</vt:lpstr>
      <vt:lpstr>Trebuchet MS</vt:lpstr>
      <vt:lpstr>Wingdings</vt:lpstr>
      <vt:lpstr>Slipstream</vt:lpstr>
      <vt:lpstr>1_Slipstream</vt:lpstr>
      <vt:lpstr>2_Slipstream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Administrator</cp:lastModifiedBy>
  <cp:revision>308</cp:revision>
  <dcterms:created xsi:type="dcterms:W3CDTF">2020-08-19T08:40:00Z</dcterms:created>
  <dcterms:modified xsi:type="dcterms:W3CDTF">2025-03-01T22:01:37Z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1F58D5A9B5CE452B9E79FD30C19BF579</vt:lpwstr>
  </property>
  <property fmtid="{D5CDD505-2E9C-101B-9397-08002B2CF9AE}" pid="3" name="KSOProductBuildVer">
    <vt:lpwstr>1033-11.2.0.11380</vt:lpwstr>
  </property>
</Properties>
</file>