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07" r:id="rId2"/>
    <p:sldId id="439" r:id="rId3"/>
    <p:sldId id="457" r:id="rId4"/>
    <p:sldId id="427" r:id="rId5"/>
    <p:sldId id="428" r:id="rId6"/>
    <p:sldId id="443" r:id="rId7"/>
    <p:sldId id="454" r:id="rId8"/>
    <p:sldId id="455" r:id="rId9"/>
    <p:sldId id="449" r:id="rId10"/>
    <p:sldId id="450" r:id="rId11"/>
    <p:sldId id="451" r:id="rId12"/>
    <p:sldId id="452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3FFA3"/>
    <a:srgbClr val="99FF99"/>
    <a:srgbClr val="FF0066"/>
    <a:srgbClr val="C5F3F3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24" autoAdjust="0"/>
  </p:normalViewPr>
  <p:slideViewPr>
    <p:cSldViewPr>
      <p:cViewPr varScale="1">
        <p:scale>
          <a:sx n="59" d="100"/>
          <a:sy n="59" d="100"/>
        </p:scale>
        <p:origin x="782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3.jp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Khoi%20dong/Cau%203.ppt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5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7.jpeg"/><Relationship Id="rId10" Type="http://schemas.openxmlformats.org/officeDocument/2006/relationships/hyperlink" Target="Khoi%20dong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4.jpeg"/><Relationship Id="rId14" Type="http://schemas.openxmlformats.org/officeDocument/2006/relationships/hyperlink" Target="Khoi%20dong/Cau%204.pptx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hao%20hung.pptx" TargetMode="External"/><Relationship Id="rId2" Type="http://schemas.openxmlformats.org/officeDocument/2006/relationships/hyperlink" Target="Giai%20nghia%20tu/giai%20dieu.ppt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2695" y="6800044"/>
            <a:ext cx="4078423" cy="13076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3875189" y="1080611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DU LỊCH ĐẠI DƯƠNG</a:t>
            </a: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430794" y="691769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008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17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20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23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26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28" name="Arc 27"/>
          <p:cNvSpPr/>
          <p:nvPr/>
        </p:nvSpPr>
        <p:spPr>
          <a:xfrm rot="18879283">
            <a:off x="11694494" y="4816685"/>
            <a:ext cx="3161952" cy="3010814"/>
          </a:xfrm>
          <a:prstGeom prst="arc">
            <a:avLst>
              <a:gd name="adj1" fmla="val 14188544"/>
              <a:gd name="adj2" fmla="val 2064879"/>
            </a:avLst>
          </a:prstGeom>
          <a:ln w="127000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688463" y="5992324"/>
            <a:ext cx="3174012" cy="79106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479402" y="4773613"/>
            <a:ext cx="782504" cy="121871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15402" y="4718051"/>
            <a:ext cx="933193" cy="128697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469404" y="431543"/>
            <a:ext cx="2300566" cy="523220"/>
            <a:chOff x="6486305" y="594359"/>
            <a:chExt cx="2261748" cy="523220"/>
          </a:xfrm>
        </p:grpSpPr>
        <p:sp>
          <p:nvSpPr>
            <p:cNvPr id="38" name="TextBox 37"/>
            <p:cNvSpPr txBox="1"/>
            <p:nvPr/>
          </p:nvSpPr>
          <p:spPr>
            <a:xfrm>
              <a:off x="6486305" y="594359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385719" y="4495910"/>
            <a:ext cx="8773438" cy="3124090"/>
            <a:chOff x="6418600" y="3789509"/>
            <a:chExt cx="8773438" cy="3124090"/>
          </a:xfrm>
        </p:grpSpPr>
        <p:pic>
          <p:nvPicPr>
            <p:cNvPr id="33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243274" y="964835"/>
              <a:ext cx="3124090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256800" y="4681476"/>
              <a:ext cx="7086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khuyên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mọi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gây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9122018" y="3505201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41" name="Rectangle 40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1" name="Rectangle 5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-15081" y="2667000"/>
            <a:ext cx="5463381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6046" y="5017929"/>
            <a:ext cx="51066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756819" y="4684"/>
            <a:ext cx="8763000" cy="1638094"/>
            <a:chOff x="3748826" y="4684"/>
            <a:chExt cx="8763000" cy="1638094"/>
          </a:xfrm>
        </p:grpSpPr>
        <p:grpSp>
          <p:nvGrpSpPr>
            <p:cNvPr id="35" name="Group 34"/>
            <p:cNvGrpSpPr/>
            <p:nvPr/>
          </p:nvGrpSpPr>
          <p:grpSpPr>
            <a:xfrm>
              <a:off x="5215292" y="4684"/>
              <a:ext cx="6012352" cy="1051936"/>
              <a:chOff x="5127293" y="65643"/>
              <a:chExt cx="5910905" cy="1051936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5127293" y="65643"/>
                <a:ext cx="5910905" cy="1051936"/>
                <a:chOff x="5127293" y="65643"/>
                <a:chExt cx="5910905" cy="1051936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5127293" y="65643"/>
                  <a:ext cx="591090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Hai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11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3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2023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25436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590882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89919" y="3553229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889919" y="5477923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889919" y="4515576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>
                <a:solidFill>
                  <a:srgbClr val="0000CC"/>
                </a:solidFill>
              </a:rPr>
              <a:t>Ông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lão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đi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tìm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gỗ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để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làm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nhà</a:t>
            </a:r>
            <a:r>
              <a:rPr lang="en-US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89919" y="6440269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18" name="Group 17"/>
            <p:cNvGrpSpPr/>
            <p:nvPr/>
          </p:nvGrpSpPr>
          <p:grpSpPr>
            <a:xfrm>
              <a:off x="5002707" y="42893"/>
              <a:ext cx="6012352" cy="1013727"/>
              <a:chOff x="4918295" y="103852"/>
              <a:chExt cx="5910905" cy="1013727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918295" y="103852"/>
                <a:ext cx="5910905" cy="1013727"/>
                <a:chOff x="4918295" y="103852"/>
                <a:chExt cx="5910905" cy="1013727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4918295" y="103852"/>
                  <a:ext cx="591090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Hai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11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3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2023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1" grpId="0"/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45" name="Rectangle 44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1356520" y="236220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356520" y="3091034"/>
            <a:ext cx="11725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con: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356520" y="6006370"/>
            <a:ext cx="14384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56519" y="3819868"/>
            <a:ext cx="1242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56519" y="4548702"/>
            <a:ext cx="1242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56519" y="5277536"/>
            <a:ext cx="1242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56518" y="6735204"/>
            <a:ext cx="15237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56518" y="7464038"/>
            <a:ext cx="15237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56518" y="8192869"/>
            <a:ext cx="15237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947320" y="56184"/>
            <a:ext cx="8763000" cy="1599885"/>
            <a:chOff x="3748826" y="42893"/>
            <a:chExt cx="8763000" cy="1599885"/>
          </a:xfrm>
        </p:grpSpPr>
        <p:grpSp>
          <p:nvGrpSpPr>
            <p:cNvPr id="29" name="Group 28"/>
            <p:cNvGrpSpPr/>
            <p:nvPr/>
          </p:nvGrpSpPr>
          <p:grpSpPr>
            <a:xfrm>
              <a:off x="5002707" y="42893"/>
              <a:ext cx="6012352" cy="1013727"/>
              <a:chOff x="4918295" y="103852"/>
              <a:chExt cx="5910905" cy="1013727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4918295" y="103852"/>
                <a:ext cx="5910905" cy="1013727"/>
                <a:chOff x="4918295" y="103852"/>
                <a:chExt cx="5910905" cy="1013727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4918295" y="103852"/>
                  <a:ext cx="591090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Hai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11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3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2023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1121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20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3213" y="218360"/>
            <a:ext cx="1478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589"/>
          <a:stretch/>
        </p:blipFill>
        <p:spPr bwMode="auto">
          <a:xfrm>
            <a:off x="726583" y="1503571"/>
            <a:ext cx="4419599" cy="304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" r="52341" b="50000"/>
          <a:stretch/>
        </p:blipFill>
        <p:spPr bwMode="auto">
          <a:xfrm>
            <a:off x="11276573" y="1482590"/>
            <a:ext cx="4253146" cy="311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79" r="1460"/>
          <a:stretch/>
        </p:blipFill>
        <p:spPr bwMode="auto">
          <a:xfrm>
            <a:off x="6155274" y="1399639"/>
            <a:ext cx="4337809" cy="320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96" t="1969" b="49016"/>
          <a:stretch/>
        </p:blipFill>
        <p:spPr bwMode="auto">
          <a:xfrm>
            <a:off x="993213" y="4818819"/>
            <a:ext cx="4303338" cy="286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0" t="52744" r="57846"/>
          <a:stretch/>
        </p:blipFill>
        <p:spPr bwMode="auto">
          <a:xfrm>
            <a:off x="6171724" y="4825997"/>
            <a:ext cx="4230090" cy="299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45" t="52744" r="3721"/>
          <a:stretch/>
        </p:blipFill>
        <p:spPr bwMode="auto">
          <a:xfrm>
            <a:off x="11306336" y="4763869"/>
            <a:ext cx="4223383" cy="299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93213" y="8001000"/>
            <a:ext cx="1436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742950"/>
            <a:ext cx="12649200" cy="765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428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56819" y="57538"/>
            <a:ext cx="8763000" cy="1585240"/>
            <a:chOff x="3748826" y="57538"/>
            <a:chExt cx="8763000" cy="1585240"/>
          </a:xfrm>
        </p:grpSpPr>
        <p:grpSp>
          <p:nvGrpSpPr>
            <p:cNvPr id="14" name="Group 13"/>
            <p:cNvGrpSpPr/>
            <p:nvPr/>
          </p:nvGrpSpPr>
          <p:grpSpPr>
            <a:xfrm>
              <a:off x="5225554" y="57538"/>
              <a:ext cx="6012352" cy="999082"/>
              <a:chOff x="5137382" y="118497"/>
              <a:chExt cx="5910906" cy="99908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137382" y="118497"/>
                <a:ext cx="5910906" cy="999082"/>
                <a:chOff x="5137382" y="118497"/>
                <a:chExt cx="5910906" cy="999082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137382" y="118497"/>
                  <a:ext cx="591090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Hai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11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3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2023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904292"/>
            <a:ext cx="139662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029200"/>
            <a:ext cx="1357868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ngẩn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1910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356519" y="4394226"/>
            <a:ext cx="13703984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hé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2" action="ppaction://hlinkpres?slideindex=1&amp;slidetitle="/>
          </p:cNvPr>
          <p:cNvSpPr/>
          <p:nvPr/>
        </p:nvSpPr>
        <p:spPr>
          <a:xfrm>
            <a:off x="4747419" y="8107399"/>
            <a:ext cx="27181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nỉ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hlinkClick r:id="rId3" action="ppaction://hlinkpres?slideindex=1&amp;slidetitle="/>
          </p:cNvPr>
          <p:cNvSpPr/>
          <p:nvPr/>
        </p:nvSpPr>
        <p:spPr>
          <a:xfrm>
            <a:off x="8912381" y="8129577"/>
            <a:ext cx="23264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trọc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7701" y="7434302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56519" y="3048000"/>
            <a:ext cx="13703984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56519" y="5895606"/>
            <a:ext cx="13703983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20" name="Group 19"/>
            <p:cNvGrpSpPr/>
            <p:nvPr/>
          </p:nvGrpSpPr>
          <p:grpSpPr>
            <a:xfrm>
              <a:off x="5002707" y="42893"/>
              <a:ext cx="6012352" cy="1077218"/>
              <a:chOff x="4918295" y="103852"/>
              <a:chExt cx="5910906" cy="1077218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918295" y="103852"/>
                <a:ext cx="5910906" cy="1077218"/>
                <a:chOff x="4918295" y="103852"/>
                <a:chExt cx="5910906" cy="1077218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4918295" y="103852"/>
                  <a:ext cx="5910906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Hai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11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3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2023</a:t>
                  </a:r>
                </a:p>
                <a:p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30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3295471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13518" y="4800600"/>
            <a:ext cx="50292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15081" y="2667000"/>
            <a:ext cx="5463381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3" name="Rectangle 2"/>
          <p:cNvSpPr/>
          <p:nvPr/>
        </p:nvSpPr>
        <p:spPr>
          <a:xfrm>
            <a:off x="5685640" y="4971871"/>
            <a:ext cx="1005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756819" y="533400"/>
            <a:ext cx="8763000" cy="1109378"/>
            <a:chOff x="3748826" y="533400"/>
            <a:chExt cx="8763000" cy="1109378"/>
          </a:xfrm>
        </p:grpSpPr>
        <p:grpSp>
          <p:nvGrpSpPr>
            <p:cNvPr id="21" name="Group 20"/>
            <p:cNvGrpSpPr/>
            <p:nvPr/>
          </p:nvGrpSpPr>
          <p:grpSpPr>
            <a:xfrm>
              <a:off x="6980045" y="533400"/>
              <a:ext cx="2300566" cy="523220"/>
              <a:chOff x="6862268" y="594359"/>
              <a:chExt cx="2261748" cy="523220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6862268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755464" y="3122474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Qua chi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55464" y="5311088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0" name="Rectangle 49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3" name="Rectangle 52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213518" y="4800600"/>
            <a:ext cx="50292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3518" y="2667000"/>
            <a:ext cx="523478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55464" y="6391707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55464" y="7472325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5623719" y="7391400"/>
            <a:ext cx="782655" cy="78265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33" name="Group 32"/>
            <p:cNvGrpSpPr/>
            <p:nvPr/>
          </p:nvGrpSpPr>
          <p:grpSpPr>
            <a:xfrm>
              <a:off x="5002707" y="42893"/>
              <a:ext cx="6012352" cy="1077218"/>
              <a:chOff x="4918295" y="103852"/>
              <a:chExt cx="5910906" cy="1077218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4918295" y="103852"/>
                <a:ext cx="5910906" cy="1077218"/>
                <a:chOff x="4918295" y="103852"/>
                <a:chExt cx="5910906" cy="1077218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4918295" y="103852"/>
                  <a:ext cx="5910906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Hai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11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3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2023</a:t>
                  </a:r>
                </a:p>
                <a:p>
                  <a:endPara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97672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30" grpId="0"/>
      <p:bldP spid="3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744871" y="3048000"/>
            <a:ext cx="10165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09736" y="5105400"/>
            <a:ext cx="101658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0" name="Rectangle 49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3" name="Rectangle 52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-15081" y="2667000"/>
            <a:ext cx="5463381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6046" y="5017929"/>
            <a:ext cx="51066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756819" y="-54517"/>
            <a:ext cx="8763000" cy="1697295"/>
            <a:chOff x="3748826" y="-54517"/>
            <a:chExt cx="8763000" cy="1697295"/>
          </a:xfrm>
        </p:grpSpPr>
        <p:grpSp>
          <p:nvGrpSpPr>
            <p:cNvPr id="25" name="Group 24"/>
            <p:cNvGrpSpPr/>
            <p:nvPr/>
          </p:nvGrpSpPr>
          <p:grpSpPr>
            <a:xfrm>
              <a:off x="5420872" y="-54517"/>
              <a:ext cx="6012352" cy="1111137"/>
              <a:chOff x="5329404" y="6442"/>
              <a:chExt cx="5910905" cy="111113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5329404" y="6442"/>
                <a:ext cx="5910905" cy="1111137"/>
                <a:chOff x="5329404" y="6442"/>
                <a:chExt cx="5910905" cy="1111137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5329404" y="6442"/>
                  <a:ext cx="591090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Hai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11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3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2023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9362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699919" y="2963882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385719" y="4117924"/>
            <a:ext cx="981471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718225" y="2133600"/>
            <a:ext cx="2319747" cy="654607"/>
            <a:chOff x="1259767" y="1442589"/>
            <a:chExt cx="2319747" cy="654607"/>
          </a:xfrm>
        </p:grpSpPr>
        <p:sp>
          <p:nvSpPr>
            <p:cNvPr id="53" name="Rectangle 52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8753147" y="2149371"/>
            <a:ext cx="2791030" cy="654607"/>
            <a:chOff x="1024127" y="1442589"/>
            <a:chExt cx="2791030" cy="654607"/>
          </a:xfrm>
        </p:grpSpPr>
        <p:sp>
          <p:nvSpPr>
            <p:cNvPr id="56" name="Rectangle 55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-15081" y="2667000"/>
            <a:ext cx="5463381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quay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ằn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6046" y="5017929"/>
            <a:ext cx="51066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.”.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72780" y="5256577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28520" y="6410618"/>
            <a:ext cx="9677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756819" y="42893"/>
            <a:ext cx="8763000" cy="1599885"/>
            <a:chOff x="3748826" y="42893"/>
            <a:chExt cx="8763000" cy="1599885"/>
          </a:xfrm>
        </p:grpSpPr>
        <p:grpSp>
          <p:nvGrpSpPr>
            <p:cNvPr id="35" name="Group 34"/>
            <p:cNvGrpSpPr/>
            <p:nvPr/>
          </p:nvGrpSpPr>
          <p:grpSpPr>
            <a:xfrm>
              <a:off x="5002707" y="42893"/>
              <a:ext cx="6012352" cy="1013727"/>
              <a:chOff x="4918295" y="103852"/>
              <a:chExt cx="5910905" cy="1013727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918295" y="103852"/>
                <a:ext cx="5910905" cy="1013727"/>
                <a:chOff x="4918295" y="103852"/>
                <a:chExt cx="5910905" cy="1013727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4918295" y="103852"/>
                  <a:ext cx="591090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Hai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11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3 </a:t>
                  </a:r>
                  <a:r>
                    <a:rPr lang="en-US" sz="3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2023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6862268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7049222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3748826" y="1066800"/>
              <a:ext cx="8763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RỪNG GỖ QUÝ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23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10382</TotalTime>
  <Words>1146</Words>
  <Application>Microsoft Office PowerPoint</Application>
  <PresentationFormat>Custom</PresentationFormat>
  <Paragraphs>107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lenovo</cp:lastModifiedBy>
  <cp:revision>1185</cp:revision>
  <dcterms:created xsi:type="dcterms:W3CDTF">2008-09-09T22:52:10Z</dcterms:created>
  <dcterms:modified xsi:type="dcterms:W3CDTF">2024-03-11T00:42:47Z</dcterms:modified>
</cp:coreProperties>
</file>