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27" r:id="rId4"/>
    <p:sldId id="516" r:id="rId5"/>
    <p:sldId id="519" r:id="rId6"/>
    <p:sldId id="521" r:id="rId7"/>
    <p:sldId id="523" r:id="rId8"/>
    <p:sldId id="524" r:id="rId9"/>
    <p:sldId id="479" r:id="rId10"/>
    <p:sldId id="476" r:id="rId11"/>
    <p:sldId id="513" r:id="rId12"/>
    <p:sldId id="489" r:id="rId13"/>
    <p:sldId id="490" r:id="rId14"/>
    <p:sldId id="491" r:id="rId15"/>
    <p:sldId id="484" r:id="rId16"/>
    <p:sldId id="506" r:id="rId17"/>
    <p:sldId id="514" r:id="rId18"/>
    <p:sldId id="455" r:id="rId19"/>
    <p:sldId id="511" r:id="rId20"/>
    <p:sldId id="509" r:id="rId21"/>
    <p:sldId id="494" r:id="rId22"/>
    <p:sldId id="525" r:id="rId23"/>
    <p:sldId id="517" r:id="rId24"/>
    <p:sldId id="527" r:id="rId25"/>
    <p:sldId id="526" r:id="rId26"/>
    <p:sldId id="468" r:id="rId27"/>
    <p:sldId id="507" r:id="rId28"/>
    <p:sldId id="498" r:id="rId29"/>
    <p:sldId id="502" r:id="rId30"/>
    <p:sldId id="503" r:id="rId31"/>
    <p:sldId id="470" r:id="rId32"/>
  </p:sldIdLst>
  <p:sldSz cx="16276638" cy="9144000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C82"/>
    <a:srgbClr val="FDFCB4"/>
    <a:srgbClr val="FEF6AE"/>
    <a:srgbClr val="FFFA9D"/>
    <a:srgbClr val="FEFA99"/>
    <a:srgbClr val="FFF68F"/>
    <a:srgbClr val="FFF99B"/>
    <a:srgbClr val="FEF99A"/>
    <a:srgbClr val="FFF895"/>
    <a:srgbClr val="FDE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61273" autoAdjust="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84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584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03795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3945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3473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798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25848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9150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6128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136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631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561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9343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0374" y="1893711"/>
            <a:ext cx="6917571" cy="13066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0748" y="3454400"/>
            <a:ext cx="5696823" cy="1557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4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08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2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16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1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25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2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33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430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875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873" y="3917316"/>
            <a:ext cx="6917571" cy="1210735"/>
          </a:xfrm>
        </p:spPr>
        <p:txBody>
          <a:bodyPr anchor="t"/>
          <a:lstStyle>
            <a:lvl1pPr algn="l">
              <a:defRPr sz="36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873" y="2583752"/>
            <a:ext cx="6917571" cy="1333500"/>
          </a:xfrm>
        </p:spPr>
        <p:txBody>
          <a:bodyPr anchor="b"/>
          <a:lstStyle>
            <a:lvl1pPr marL="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1pPr>
            <a:lvl2pPr marL="4042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8463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1266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4pPr>
            <a:lvl5pPr marL="1616862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5pPr>
            <a:lvl6pPr marL="202108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6pPr>
            <a:lvl7pPr marL="2425323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7pPr>
            <a:lvl8pPr marL="2829538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8pPr>
            <a:lvl9pPr marL="3233741" indent="0">
              <a:buNone/>
              <a:defRPr sz="12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8903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916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6979" y="1422403"/>
            <a:ext cx="3594424" cy="4023079"/>
          </a:xfrm>
        </p:spPr>
        <p:txBody>
          <a:bodyPr/>
          <a:lstStyle>
            <a:lvl1pPr>
              <a:defRPr sz="2578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400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51" y="1364546"/>
            <a:ext cx="3595838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951" y="1933223"/>
            <a:ext cx="3595838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34157" y="1364546"/>
            <a:ext cx="3597251" cy="568677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4245" indent="0">
              <a:buNone/>
              <a:defRPr sz="1778" b="1"/>
            </a:lvl2pPr>
            <a:lvl3pPr marL="808463" indent="0">
              <a:buNone/>
              <a:defRPr sz="1600" b="1"/>
            </a:lvl3pPr>
            <a:lvl4pPr marL="1212663" indent="0">
              <a:buNone/>
              <a:defRPr sz="1511" b="1"/>
            </a:lvl4pPr>
            <a:lvl5pPr marL="1616862" indent="0">
              <a:buNone/>
              <a:defRPr sz="1511" b="1"/>
            </a:lvl5pPr>
            <a:lvl6pPr marL="2021081" indent="0">
              <a:buNone/>
              <a:defRPr sz="1511" b="1"/>
            </a:lvl6pPr>
            <a:lvl7pPr marL="2425323" indent="0">
              <a:buNone/>
              <a:defRPr sz="1511" b="1"/>
            </a:lvl7pPr>
            <a:lvl8pPr marL="2829538" indent="0">
              <a:buNone/>
              <a:defRPr sz="1511" b="1"/>
            </a:lvl8pPr>
            <a:lvl9pPr marL="3233741" indent="0">
              <a:buNone/>
              <a:defRPr sz="15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34157" y="1933223"/>
            <a:ext cx="3597251" cy="3512256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1460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649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62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05" y="242717"/>
            <a:ext cx="2677453" cy="1032933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1898" y="242716"/>
            <a:ext cx="4549546" cy="5202768"/>
          </a:xfrm>
        </p:spPr>
        <p:txBody>
          <a:bodyPr/>
          <a:lstStyle>
            <a:lvl1pPr>
              <a:defRPr sz="2844"/>
            </a:lvl1pPr>
            <a:lvl2pPr>
              <a:defRPr sz="2578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7005" y="1275644"/>
            <a:ext cx="2677453" cy="4169835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411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169" y="4267298"/>
            <a:ext cx="4882991" cy="503767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95169" y="544690"/>
            <a:ext cx="4882991" cy="3657600"/>
          </a:xfrm>
        </p:spPr>
        <p:txBody>
          <a:bodyPr/>
          <a:lstStyle>
            <a:lvl1pPr marL="0" indent="0">
              <a:buNone/>
              <a:defRPr sz="2844"/>
            </a:lvl1pPr>
            <a:lvl2pPr marL="404245" indent="0">
              <a:buNone/>
              <a:defRPr sz="2578"/>
            </a:lvl2pPr>
            <a:lvl3pPr marL="808463" indent="0">
              <a:buNone/>
              <a:defRPr sz="2133"/>
            </a:lvl3pPr>
            <a:lvl4pPr marL="1212663" indent="0">
              <a:buNone/>
              <a:defRPr sz="1778"/>
            </a:lvl4pPr>
            <a:lvl5pPr marL="1616862" indent="0">
              <a:buNone/>
              <a:defRPr sz="1778"/>
            </a:lvl5pPr>
            <a:lvl6pPr marL="2021081" indent="0">
              <a:buNone/>
              <a:defRPr sz="1778"/>
            </a:lvl6pPr>
            <a:lvl7pPr marL="2425323" indent="0">
              <a:buNone/>
              <a:defRPr sz="1778"/>
            </a:lvl7pPr>
            <a:lvl8pPr marL="2829538" indent="0">
              <a:buNone/>
              <a:defRPr sz="1778"/>
            </a:lvl8pPr>
            <a:lvl9pPr marL="3233741" indent="0">
              <a:buNone/>
              <a:defRPr sz="177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95169" y="4771003"/>
            <a:ext cx="4882991" cy="715434"/>
          </a:xfrm>
        </p:spPr>
        <p:txBody>
          <a:bodyPr/>
          <a:lstStyle>
            <a:lvl1pPr marL="0" indent="0">
              <a:buNone/>
              <a:defRPr sz="1244"/>
            </a:lvl1pPr>
            <a:lvl2pPr marL="404245" indent="0">
              <a:buNone/>
              <a:defRPr sz="1067"/>
            </a:lvl2pPr>
            <a:lvl3pPr marL="808463" indent="0">
              <a:buNone/>
              <a:defRPr sz="978"/>
            </a:lvl3pPr>
            <a:lvl4pPr marL="1212663" indent="0">
              <a:buNone/>
              <a:defRPr sz="978"/>
            </a:lvl4pPr>
            <a:lvl5pPr marL="1616862" indent="0">
              <a:buNone/>
              <a:defRPr sz="978"/>
            </a:lvl5pPr>
            <a:lvl6pPr marL="2021081" indent="0">
              <a:buNone/>
              <a:defRPr sz="978"/>
            </a:lvl6pPr>
            <a:lvl7pPr marL="2425323" indent="0">
              <a:buNone/>
              <a:defRPr sz="978"/>
            </a:lvl7pPr>
            <a:lvl8pPr marL="2829538" indent="0">
              <a:buNone/>
              <a:defRPr sz="978"/>
            </a:lvl8pPr>
            <a:lvl9pPr marL="3233741" indent="0">
              <a:buNone/>
              <a:defRPr sz="9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227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865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0281" y="244171"/>
            <a:ext cx="1831122" cy="52013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916" y="244171"/>
            <a:ext cx="5357727" cy="52013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028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13832" y="8475137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2025/2/28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561185" y="8475137"/>
            <a:ext cx="5154269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983621" y="415044"/>
            <a:ext cx="3797882" cy="486834"/>
          </a:xfrm>
          <a:prstGeom prst="rect">
            <a:avLst/>
          </a:prstGeom>
        </p:spPr>
        <p:txBody>
          <a:bodyPr/>
          <a:lstStyle/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7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1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9B35F583-0148-4553-964E-C48E0D09F0A7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5E96640-AC40-4FB1-869D-32BD2614E6D2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6552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916" y="244123"/>
            <a:ext cx="7324487" cy="1016000"/>
          </a:xfrm>
          <a:prstGeom prst="rect">
            <a:avLst/>
          </a:prstGeom>
        </p:spPr>
        <p:txBody>
          <a:bodyPr vert="horz" lIns="90954" tIns="45477" rIns="90954" bIns="454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6916" y="1422403"/>
            <a:ext cx="7324487" cy="4023079"/>
          </a:xfrm>
          <a:prstGeom prst="rect">
            <a:avLst/>
          </a:prstGeom>
        </p:spPr>
        <p:txBody>
          <a:bodyPr vert="horz" lIns="90954" tIns="45477" rIns="90954" bIns="454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6916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2/28/2025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80593" y="5650180"/>
            <a:ext cx="2577134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2462" y="5650180"/>
            <a:ext cx="1898941" cy="324556"/>
          </a:xfrm>
          <a:prstGeom prst="rect">
            <a:avLst/>
          </a:prstGeom>
        </p:spPr>
        <p:txBody>
          <a:bodyPr vert="horz" lIns="90954" tIns="45477" rIns="90954" bIns="45477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8463"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8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06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808463" rtl="0" eaLnBrk="1" latinLnBrk="0" hangingPunct="1"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203" indent="-303203" algn="l" defTabSz="808463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1pPr>
      <a:lvl2pPr marL="656872" indent="-252635" algn="l" defTabSz="808463" rtl="0" eaLnBrk="1" latinLnBrk="0" hangingPunct="1">
        <a:spcBef>
          <a:spcPct val="20000"/>
        </a:spcBef>
        <a:buFont typeface="Arial" pitchFamily="34" charset="0"/>
        <a:buChar char="–"/>
        <a:defRPr sz="2578" kern="1200">
          <a:solidFill>
            <a:schemeClr val="tx1"/>
          </a:solidFill>
          <a:latin typeface="+mn-lt"/>
          <a:ea typeface="+mn-ea"/>
          <a:cs typeface="+mn-cs"/>
        </a:defRPr>
      </a:lvl2pPr>
      <a:lvl3pPr marL="1010541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414785" indent="-202123" algn="l" defTabSz="808463" rtl="0" eaLnBrk="1" latinLnBrk="0" hangingPunct="1">
        <a:spcBef>
          <a:spcPct val="20000"/>
        </a:spcBef>
        <a:buFont typeface="Arial" pitchFamily="34" charset="0"/>
        <a:buChar char="–"/>
        <a:defRPr sz="1778" kern="1200">
          <a:solidFill>
            <a:schemeClr val="tx1"/>
          </a:solidFill>
          <a:latin typeface="+mn-lt"/>
          <a:ea typeface="+mn-ea"/>
          <a:cs typeface="+mn-cs"/>
        </a:defRPr>
      </a:lvl4pPr>
      <a:lvl5pPr marL="1818998" indent="-202123" algn="l" defTabSz="808463" rtl="0" eaLnBrk="1" latinLnBrk="0" hangingPunct="1">
        <a:spcBef>
          <a:spcPct val="20000"/>
        </a:spcBef>
        <a:buFont typeface="Arial" pitchFamily="34" charset="0"/>
        <a:buChar char="»"/>
        <a:defRPr sz="1778" kern="1200">
          <a:solidFill>
            <a:schemeClr val="tx1"/>
          </a:solidFill>
          <a:latin typeface="+mn-lt"/>
          <a:ea typeface="+mn-ea"/>
          <a:cs typeface="+mn-cs"/>
        </a:defRPr>
      </a:lvl5pPr>
      <a:lvl6pPr marL="2223198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6pPr>
      <a:lvl7pPr marL="2627406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7pPr>
      <a:lvl8pPr marL="3031629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8pPr>
      <a:lvl9pPr marL="3435854" indent="-202123" algn="l" defTabSz="808463" rtl="0" eaLnBrk="1" latinLnBrk="0" hangingPunct="1">
        <a:spcBef>
          <a:spcPct val="20000"/>
        </a:spcBef>
        <a:buFont typeface="Arial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245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84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266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862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108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5323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9538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3741" algn="l" defTabSz="80846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wm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wmf"/><Relationship Id="rId4" Type="http://schemas.openxmlformats.org/officeDocument/2006/relationships/image" Target="../media/image2.jpe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audio1.wav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1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58.png"/><Relationship Id="rId17" Type="http://schemas.openxmlformats.org/officeDocument/2006/relationships/image" Target="../media/image51.png"/><Relationship Id="rId2" Type="http://schemas.openxmlformats.org/officeDocument/2006/relationships/audio" Target="../media/audio4.wav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audio" Target="../media/audio7.wav"/><Relationship Id="rId7" Type="http://schemas.openxmlformats.org/officeDocument/2006/relationships/image" Target="../media/image64.png"/><Relationship Id="rId12" Type="http://schemas.openxmlformats.org/officeDocument/2006/relationships/image" Target="../media/image3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11" Type="http://schemas.openxmlformats.org/officeDocument/2006/relationships/image" Target="../media/image68.sv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32.jpg"/><Relationship Id="rId5" Type="http://schemas.openxmlformats.org/officeDocument/2006/relationships/image" Target="../media/image63.svg"/><Relationship Id="rId10" Type="http://schemas.openxmlformats.org/officeDocument/2006/relationships/image" Target="../media/image68.sv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quan%20dao.pptx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ia%20tu/hao%20hung.pptx" TargetMode="External"/><Relationship Id="rId5" Type="http://schemas.openxmlformats.org/officeDocument/2006/relationships/hyperlink" Target="Giai%20nghia%20tu/giai%20dieu.pptx" TargetMode="External"/><Relationship Id="rId4" Type="http://schemas.openxmlformats.org/officeDocument/2006/relationships/hyperlink" Target="Giai%20nghia%20tu/thieng%20lieng.pptx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media4.mp3"/><Relationship Id="rId7" Type="http://schemas.openxmlformats.org/officeDocument/2006/relationships/image" Target="../media/image9.png"/><Relationship Id="rId2" Type="http://schemas.microsoft.com/office/2007/relationships/media" Target="../media/media4.mp3"/><Relationship Id="rId1" Type="http://schemas.openxmlformats.org/officeDocument/2006/relationships/tags" Target="../tags/tag2.xml"/><Relationship Id="rId6" Type="http://schemas.openxmlformats.org/officeDocument/2006/relationships/image" Target="../media/image8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31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microsoft.com/office/2007/relationships/hdphoto" Target="../media/hdphoto2.wdp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4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27200"/>
            <a:ext cx="1739080" cy="22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432719" y="4114800"/>
            <a:ext cx="13382995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 1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SÔNG QUÊ (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596029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1409" y="6100454"/>
            <a:ext cx="1211090" cy="8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QueHuongTuoiDep-BeYen_k3u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53" end="44464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77" y="838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4322" y="7314761"/>
            <a:ext cx="3527305" cy="1793804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4878398" y="5767734"/>
            <a:ext cx="1418760" cy="1418760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4930503" y="3619782"/>
            <a:ext cx="1388818" cy="1072861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688815" y="3645146"/>
            <a:ext cx="37994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 đồng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431" y="1752600"/>
            <a:ext cx="8362888" cy="33821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657048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-572902" y="564416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/>
          <a:srcRect l="5057" t="11175" r="5057" b="7470"/>
          <a:stretch/>
        </p:blipFill>
        <p:spPr>
          <a:xfrm>
            <a:off x="4760242" y="4648200"/>
            <a:ext cx="7884516" cy="4429416"/>
          </a:xfrm>
          <a:prstGeom prst="snipRoundRect">
            <a:avLst>
              <a:gd name="adj1" fmla="val 16667"/>
              <a:gd name="adj2" fmla="val 47989"/>
            </a:avLst>
          </a:prstGeom>
        </p:spPr>
      </p:pic>
    </p:spTree>
    <p:extLst>
      <p:ext uri="{BB962C8B-B14F-4D97-AF65-F5344CB8AC3E}">
        <p14:creationId xmlns:p14="http://schemas.microsoft.com/office/powerpoint/2010/main" val="790739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70157" y="7416463"/>
            <a:ext cx="4200696" cy="1727537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275748" y="5808137"/>
            <a:ext cx="1054354" cy="1054354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303868" y="3676456"/>
            <a:ext cx="1046938" cy="808759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l="4922" t="5753" r="10423" b="5504"/>
          <a:stretch/>
        </p:blipFill>
        <p:spPr>
          <a:xfrm>
            <a:off x="2347550" y="1772984"/>
            <a:ext cx="6553200" cy="381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/>
          <a:srcRect l="9736" t="21056" r="7505" b="20354"/>
          <a:stretch/>
        </p:blipFill>
        <p:spPr>
          <a:xfrm>
            <a:off x="10103674" y="2579957"/>
            <a:ext cx="4493420" cy="2819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850107" y="6400800"/>
            <a:ext cx="76450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đom đóm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963">
            <a:off x="669174" y="3820998"/>
            <a:ext cx="3868536" cy="3868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880519" y="53340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5159" t="10610" r="62989" b="-5698"/>
          <a:stretch/>
        </p:blipFill>
        <p:spPr>
          <a:xfrm>
            <a:off x="0" y="0"/>
            <a:ext cx="2651919" cy="14478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0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51451E96-CF38-8333-05E6-3AFDDFD1B2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45854" y="7657959"/>
            <a:ext cx="2720440" cy="1486041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324F4D69-2D06-BA03-AADF-17E8FAB4D7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00587" y="7182228"/>
            <a:ext cx="4770266" cy="1961773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043824D-363A-5E15-6600-A8AA8D5B61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96707">
            <a:off x="15476806" y="5828581"/>
            <a:ext cx="869966" cy="869966"/>
          </a:xfrm>
          <a:prstGeom prst="rect">
            <a:avLst/>
          </a:prstGeom>
        </p:spPr>
      </p:pic>
      <p:pic>
        <p:nvPicPr>
          <p:cNvPr id="27" name="Picture 7">
            <a:extLst>
              <a:ext uri="{FF2B5EF4-FFF2-40B4-BE49-F238E27FC236}">
                <a16:creationId xmlns:a16="http://schemas.microsoft.com/office/drawing/2014/main" id="{AC9EF164-6BB0-7063-11C7-F67EE9B121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742">
            <a:off x="15472724" y="3702088"/>
            <a:ext cx="892322" cy="68931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A8506A5E-68DB-B0BA-2F68-BB7CDAABB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99846" y="7528162"/>
            <a:ext cx="2958056" cy="16158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24866" r="42541" b="71509"/>
          <a:stretch/>
        </p:blipFill>
        <p:spPr>
          <a:xfrm>
            <a:off x="2764063" y="645160"/>
            <a:ext cx="9108056" cy="87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8194" y="1828800"/>
            <a:ext cx="6867525" cy="4438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0493" t="4917" r="6221" b="3828"/>
          <a:stretch/>
        </p:blipFill>
        <p:spPr>
          <a:xfrm>
            <a:off x="10856518" y="1860823"/>
            <a:ext cx="4241669" cy="4990199"/>
          </a:xfrm>
          <a:prstGeom prst="round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3794919" y="6242280"/>
            <a:ext cx="52886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 trăng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824F66F-968F-7327-C1B4-707022C120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5171">
            <a:off x="312396" y="3577427"/>
            <a:ext cx="3868536" cy="3868536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D85D4B0-9FCF-D07F-F91A-F9B62DA8A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170778" y="-2991"/>
            <a:ext cx="5408651" cy="16855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/>
          <a:srcRect l="5159" t="20619" r="62989" b="-5698"/>
          <a:stretch/>
        </p:blipFill>
        <p:spPr>
          <a:xfrm>
            <a:off x="0" y="0"/>
            <a:ext cx="2651919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80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66" t="4182" r="6916" b="3043"/>
          <a:stretch/>
        </p:blipFill>
        <p:spPr>
          <a:xfrm>
            <a:off x="10043319" y="1293876"/>
            <a:ext cx="5911121" cy="693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460" t="5487" r="4718" b="8619"/>
          <a:stretch/>
        </p:blipFill>
        <p:spPr>
          <a:xfrm>
            <a:off x="289719" y="1449324"/>
            <a:ext cx="9287478" cy="6778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7075738">
            <a:off x="8405115" y="1748008"/>
            <a:ext cx="1722691" cy="101447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3374160">
            <a:off x="6117930" y="2141223"/>
            <a:ext cx="1764528" cy="10391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9299" t="23443" r="5515" b="19955"/>
          <a:stretch/>
        </p:blipFill>
        <p:spPr>
          <a:xfrm rot="15796813">
            <a:off x="6935048" y="1279773"/>
            <a:ext cx="1593698" cy="938514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03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1155659" y="2209800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594137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1"/>
            <a:ext cx="16303683" cy="124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av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A4491BE-F94E-7EB5-5956-0B086BDB5867}"/>
              </a:ext>
            </a:extLst>
          </p:cNvPr>
          <p:cNvSpPr/>
          <p:nvPr/>
        </p:nvSpPr>
        <p:spPr>
          <a:xfrm>
            <a:off x="879363" y="2293203"/>
            <a:ext cx="11402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282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kern="0" dirty="0">
                <a:solidFill>
                  <a:prstClr val="black"/>
                </a:solidFill>
                <a:latin typeface="UTM Avo" panose="02040603050506020204" pitchFamily="18"/>
              </a:rPr>
              <a:t>2. Các câu đố trên nói về cảnh vật, con vật ở đâu? Chọn ý đúng:</a:t>
            </a:r>
            <a:endParaRPr lang="en-US" sz="3200" b="1" kern="0" dirty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3AE779C-A7DC-080D-6375-4791C1F60223}"/>
              </a:ext>
            </a:extLst>
          </p:cNvPr>
          <p:cNvSpPr/>
          <p:nvPr/>
        </p:nvSpPr>
        <p:spPr>
          <a:xfrm>
            <a:off x="10447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711B67F-8D25-4491-920E-8E5153CC5E48}"/>
              </a:ext>
            </a:extLst>
          </p:cNvPr>
          <p:cNvSpPr/>
          <p:nvPr/>
        </p:nvSpPr>
        <p:spPr>
          <a:xfrm>
            <a:off x="11802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A. Ở thành phố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ADA1994-2F41-E10F-095C-9D2A7B44AE0C}"/>
              </a:ext>
            </a:extLst>
          </p:cNvPr>
          <p:cNvSpPr/>
          <p:nvPr/>
        </p:nvSpPr>
        <p:spPr>
          <a:xfrm>
            <a:off x="5458670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1999252-9BC3-3C97-D109-FB6C9DF5A2AF}"/>
              </a:ext>
            </a:extLst>
          </p:cNvPr>
          <p:cNvSpPr/>
          <p:nvPr/>
        </p:nvSpPr>
        <p:spPr>
          <a:xfrm>
            <a:off x="5626500" y="3897715"/>
            <a:ext cx="3928533" cy="982133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B.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Ở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nông</a:t>
            </a: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thôn</a:t>
            </a:r>
            <a:endParaRPr lang="en-US" sz="3200" kern="0" dirty="0">
              <a:solidFill>
                <a:prstClr val="black"/>
              </a:solidFill>
              <a:latin typeface="UTM Avo" panose="02040603050506020204" pitchFamily="18"/>
              <a:cs typeface="Arial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D1BE709-39C5-8700-1598-A915602BD101}"/>
              </a:ext>
            </a:extLst>
          </p:cNvPr>
          <p:cNvSpPr/>
          <p:nvPr/>
        </p:nvSpPr>
        <p:spPr>
          <a:xfrm>
            <a:off x="9985539" y="3759201"/>
            <a:ext cx="4064000" cy="982133"/>
          </a:xfrm>
          <a:prstGeom prst="roundRect">
            <a:avLst/>
          </a:prstGeom>
          <a:solidFill>
            <a:srgbClr val="4BACC6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67" kern="0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42FF157-34A9-1D17-3111-D68C9A369BA5}"/>
              </a:ext>
            </a:extLst>
          </p:cNvPr>
          <p:cNvSpPr/>
          <p:nvPr/>
        </p:nvSpPr>
        <p:spPr>
          <a:xfrm>
            <a:off x="10121006" y="3894667"/>
            <a:ext cx="3928533" cy="98213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kern="0" dirty="0">
                <a:solidFill>
                  <a:prstClr val="black"/>
                </a:solidFill>
                <a:latin typeface="UTM Avo" panose="02040603050506020204" pitchFamily="18"/>
                <a:cs typeface="Arial" pitchFamily="34" charset="0"/>
              </a:rPr>
              <a:t>C. Ở ngoài biển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C86FDC99-BDE1-5734-5630-AFBCF56149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7051" y="5317066"/>
            <a:ext cx="4398776" cy="3826935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DF463448-351A-0060-50A3-498AF142BD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17847" y="5026709"/>
            <a:ext cx="3798269" cy="4003447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BD2DD30D-360F-DD35-06CC-0B9F9F608E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777165" y="6390362"/>
            <a:ext cx="2504457" cy="2639745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839F3074-6D55-837F-C244-62F2DF1B1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40938" y="7431194"/>
            <a:ext cx="6502400" cy="17128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0"/>
          <a:stretch/>
        </p:blipFill>
        <p:spPr>
          <a:xfrm>
            <a:off x="-27045" y="0"/>
            <a:ext cx="16303683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8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B318AD0-1FEB-44D0-9376-B32E13F36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3053" y="136267"/>
            <a:ext cx="70532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Bold"/>
              </a:rPr>
              <a:t>  </a:t>
            </a:r>
            <a:endParaRPr kumimoji="0" lang="vi-VN" altLang="vi-VN" sz="273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Bold"/>
            </a:endParaRPr>
          </a:p>
        </p:txBody>
      </p:sp>
    </p:spTree>
    <p:extLst>
      <p:ext uri="{BB962C8B-B14F-4D97-AF65-F5344CB8AC3E}">
        <p14:creationId xmlns:p14="http://schemas.microsoft.com/office/powerpoint/2010/main" val="440678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21"/>
          <p:cNvSpPr>
            <a:spLocks noChangeArrowheads="1" noChangeShapeType="1" noTextEdit="1"/>
          </p:cNvSpPr>
          <p:nvPr/>
        </p:nvSpPr>
        <p:spPr bwMode="auto">
          <a:xfrm>
            <a:off x="6171644" y="2862885"/>
            <a:ext cx="3327400" cy="719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905360" y="2806913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671719" y="3505200"/>
            <a:ext cx="4365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  năm  2024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120914"/>
            <a:ext cx="28980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4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899319" y="996483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33424" y="4550627"/>
            <a:ext cx="2667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570119" y="4633253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89559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7528719" y="4572000"/>
            <a:ext cx="0" cy="44196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30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8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31351" r="5900" b="42465"/>
          <a:stretch/>
        </p:blipFill>
        <p:spPr>
          <a:xfrm>
            <a:off x="213519" y="2133600"/>
            <a:ext cx="15544800" cy="636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1501" r="33851" b="91216"/>
          <a:stretch/>
        </p:blipFill>
        <p:spPr bwMode="auto">
          <a:xfrm>
            <a:off x="198438" y="202836"/>
            <a:ext cx="9804819" cy="191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60891E-544F-F185-388B-CF56278F8211}"/>
              </a:ext>
            </a:extLst>
          </p:cNvPr>
          <p:cNvCxnSpPr/>
          <p:nvPr/>
        </p:nvCxnSpPr>
        <p:spPr>
          <a:xfrm>
            <a:off x="1585119" y="29718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Connector 8">
            <a:extLst>
              <a:ext uri="{FF2B5EF4-FFF2-40B4-BE49-F238E27FC236}">
                <a16:creationId xmlns:a16="http://schemas.microsoft.com/office/drawing/2014/main" id="{12515288-BFBE-15B3-E267-FE433A141D00}"/>
              </a:ext>
            </a:extLst>
          </p:cNvPr>
          <p:cNvSpPr/>
          <p:nvPr/>
        </p:nvSpPr>
        <p:spPr>
          <a:xfrm>
            <a:off x="823119" y="3505556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44A4B3-7973-7F4B-7888-DAE102E1C900}"/>
              </a:ext>
            </a:extLst>
          </p:cNvPr>
          <p:cNvCxnSpPr/>
          <p:nvPr/>
        </p:nvCxnSpPr>
        <p:spPr>
          <a:xfrm>
            <a:off x="1585119" y="5638800"/>
            <a:ext cx="0" cy="21767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44">
            <a:extLst>
              <a:ext uri="{FF2B5EF4-FFF2-40B4-BE49-F238E27FC236}">
                <a16:creationId xmlns:a16="http://schemas.microsoft.com/office/drawing/2014/main" id="{C449EDAE-B1C7-F375-121C-F42325EE8CF8}"/>
              </a:ext>
            </a:extLst>
          </p:cNvPr>
          <p:cNvSpPr/>
          <p:nvPr/>
        </p:nvSpPr>
        <p:spPr>
          <a:xfrm>
            <a:off x="823119" y="6325952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A8657D-C714-7072-0619-88BD8B9DAD58}"/>
              </a:ext>
            </a:extLst>
          </p:cNvPr>
          <p:cNvCxnSpPr/>
          <p:nvPr/>
        </p:nvCxnSpPr>
        <p:spPr>
          <a:xfrm>
            <a:off x="7909719" y="2895600"/>
            <a:ext cx="0" cy="20489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45">
            <a:extLst>
              <a:ext uri="{FF2B5EF4-FFF2-40B4-BE49-F238E27FC236}">
                <a16:creationId xmlns:a16="http://schemas.microsoft.com/office/drawing/2014/main" id="{8F83A7A4-A473-26DD-58B6-FFD81997D944}"/>
              </a:ext>
            </a:extLst>
          </p:cNvPr>
          <p:cNvSpPr/>
          <p:nvPr/>
        </p:nvSpPr>
        <p:spPr>
          <a:xfrm>
            <a:off x="7206882" y="350533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5D855E-E2CE-594F-DD60-454D996ABB66}"/>
              </a:ext>
            </a:extLst>
          </p:cNvPr>
          <p:cNvCxnSpPr/>
          <p:nvPr/>
        </p:nvCxnSpPr>
        <p:spPr>
          <a:xfrm>
            <a:off x="7926757" y="5638800"/>
            <a:ext cx="0" cy="21437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46">
            <a:extLst>
              <a:ext uri="{FF2B5EF4-FFF2-40B4-BE49-F238E27FC236}">
                <a16:creationId xmlns:a16="http://schemas.microsoft.com/office/drawing/2014/main" id="{2782C5D2-553F-4E8B-49E1-768930587BF1}"/>
              </a:ext>
            </a:extLst>
          </p:cNvPr>
          <p:cNvSpPr/>
          <p:nvPr/>
        </p:nvSpPr>
        <p:spPr>
          <a:xfrm>
            <a:off x="7223919" y="6126783"/>
            <a:ext cx="609600" cy="65501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white"/>
                </a:solidFill>
                <a:latin typeface="UTM Avo" panose="02040603050506020204" pitchFamily="18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63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845457" y="3854541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591865" y="3864846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03860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97421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8" name="Text Box 20"/>
          <p:cNvSpPr txBox="1">
            <a:spLocks noChangeArrowheads="1"/>
          </p:cNvSpPr>
          <p:nvPr/>
        </p:nvSpPr>
        <p:spPr bwMode="auto">
          <a:xfrm>
            <a:off x="678370" y="474385"/>
            <a:ext cx="1946138" cy="584775"/>
          </a:xfrm>
          <a:prstGeom prst="rect">
            <a:avLst/>
          </a:prstGeom>
          <a:solidFill>
            <a:srgbClr val="AEDDC0"/>
          </a:solidFill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SGK: 18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WordArt 21">
            <a:extLst>
              <a:ext uri="{FF2B5EF4-FFF2-40B4-BE49-F238E27FC236}">
                <a16:creationId xmlns:a16="http://schemas.microsoft.com/office/drawing/2014/main" id="{CAEBBFFB-4BE3-5B62-A1FF-8D94127FA4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09519" y="2514600"/>
            <a:ext cx="2974831" cy="591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807FF82F-F7C7-87A8-1CF5-C18F7BE7E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07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F280-7DFC-20FA-E914-F1FC23DEBC59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559E097-9783-C677-8FBA-888EA02BC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671719" y="2895600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21" name="Rectangle 20">
            <a:hlinkClick r:id="rId3" action="ppaction://hlinkpres?slideindex=1&amp;slidetitle="/>
          </p:cNvPr>
          <p:cNvSpPr/>
          <p:nvPr/>
        </p:nvSpPr>
        <p:spPr>
          <a:xfrm>
            <a:off x="85193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>
            <a:hlinkClick r:id="rId4" action="ppaction://hlinkpres?slideindex=1&amp;slidetitle="/>
          </p:cNvPr>
          <p:cNvSpPr/>
          <p:nvPr/>
        </p:nvSpPr>
        <p:spPr>
          <a:xfrm>
            <a:off x="85193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>
            <a:hlinkClick r:id="rId5" action="ppaction://hlinkpres?slideindex=1&amp;slidetitle="/>
          </p:cNvPr>
          <p:cNvSpPr/>
          <p:nvPr/>
        </p:nvSpPr>
        <p:spPr>
          <a:xfrm>
            <a:off x="85193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Rectangle 23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537300" y="7010733"/>
            <a:ext cx="2344217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51439" y="4662600"/>
            <a:ext cx="4114800" cy="2554545"/>
          </a:xfrm>
          <a:prstGeom prst="rect">
            <a:avLst/>
          </a:prstGeom>
          <a:solidFill>
            <a:srgbClr val="FFFA9D"/>
          </a:solidFill>
        </p:spPr>
        <p:txBody>
          <a:bodyPr wrap="square">
            <a:spAutoFit/>
          </a:bodyPr>
          <a:lstStyle/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457200" lvl="0" indent="-457200" algn="just">
              <a:buClr>
                <a:srgbClr val="FF0000"/>
              </a:buClr>
              <a:buFontTx/>
              <a:buChar char="-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228" y="16764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0017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91124" y="786520"/>
            <a:ext cx="15255679" cy="7844623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91060" y="754349"/>
            <a:ext cx="2944276" cy="1056732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079835" y="6273656"/>
            <a:ext cx="3088908" cy="1690771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14007" y="2842786"/>
            <a:ext cx="3365284" cy="3340898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8097" y="5690649"/>
            <a:ext cx="4194412" cy="3340898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38031" y="2566623"/>
            <a:ext cx="1162405" cy="1154276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1518" y="2435533"/>
            <a:ext cx="609653" cy="642168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7181" y="3151529"/>
            <a:ext cx="1373751" cy="1365623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57898" y="739248"/>
            <a:ext cx="1194920" cy="1349365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27754" y="674207"/>
            <a:ext cx="1292464" cy="145503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48390" y="843938"/>
            <a:ext cx="1024218" cy="1178663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64710" y="810905"/>
            <a:ext cx="1024218" cy="1186791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2407737" y="1089447"/>
            <a:ext cx="1625600" cy="771268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903454" y="-1537941"/>
            <a:ext cx="469732" cy="7736707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3852012" cy="2344962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996435" y="2036589"/>
            <a:ext cx="469732" cy="7736708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4103588" y="3150621"/>
            <a:ext cx="8689605" cy="189788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>
              <a:defRPr/>
            </a:pP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11733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11733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11733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18" y="-1"/>
            <a:ext cx="5807411" cy="35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49767" y="8305800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" y="228600"/>
            <a:ext cx="14325600" cy="79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2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164287"/>
            <a:ext cx="14782800" cy="806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6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37919" y="83144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8" y="228600"/>
            <a:ext cx="15272183" cy="80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37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962"/>
          <a:stretch/>
        </p:blipFill>
        <p:spPr>
          <a:xfrm>
            <a:off x="1489869" y="397499"/>
            <a:ext cx="13296900" cy="77559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49767" y="8238292"/>
            <a:ext cx="5977105" cy="677108"/>
          </a:xfrm>
          <a:prstGeom prst="rect">
            <a:avLst/>
          </a:prstGeom>
          <a:solidFill>
            <a:srgbClr val="AEDDC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Lắt lẻo: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ung đ</a:t>
            </a:r>
            <a:r>
              <a:rPr lang="vi-VN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trên cao.</a:t>
            </a:r>
          </a:p>
        </p:txBody>
      </p:sp>
    </p:spTree>
    <p:extLst>
      <p:ext uri="{BB962C8B-B14F-4D97-AF65-F5344CB8AC3E}">
        <p14:creationId xmlns:p14="http://schemas.microsoft.com/office/powerpoint/2010/main" val="214836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2004219" y="8229600"/>
            <a:ext cx="12268200" cy="6771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Lặng lờ: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hoàn toàn yên lặng, không tạo ra tiếng động.</a:t>
            </a:r>
          </a:p>
        </p:txBody>
      </p:sp>
      <p:sp>
        <p:nvSpPr>
          <p:cNvPr id="2" name="AutoShape 2" descr="Cần Thơ tổ chức cuộc thi ảnh nghệ thuật “Ảnh đẹp du lịch Cần Thơ” lần 2,  năm 2021 - DU LỊCH TRÀ VINH">
            <a:extLst>
              <a:ext uri="{FF2B5EF4-FFF2-40B4-BE49-F238E27FC236}">
                <a16:creationId xmlns:a16="http://schemas.microsoft.com/office/drawing/2014/main" id="{044D7D9D-0A4F-44D0-B33E-DDBA271BDE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85125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BEAA8-C981-46E6-93C3-360A574D7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22" t="16666" r="50000" b="61667"/>
          <a:stretch/>
        </p:blipFill>
        <p:spPr>
          <a:xfrm>
            <a:off x="1175813" y="228600"/>
            <a:ext cx="14414256" cy="784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469644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763733" y="3921219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445911" y="3988677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12706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27290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54150" y="6400800"/>
            <a:ext cx="6641417" cy="2456057"/>
          </a:xfrm>
          <a:prstGeom prst="rect">
            <a:avLst/>
          </a:prstGeom>
          <a:solidFill>
            <a:srgbClr val="FEEC8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Hỡi dòng sông  thương yêu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Trải mình  theo năm tháng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Cho em  cùng bè bạn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Soi bóng mình  tuổi hoa!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BD643F6-CBAF-4B5E-BAF3-EFAC097AC5DB}"/>
              </a:ext>
            </a:extLst>
          </p:cNvPr>
          <p:cNvSpPr/>
          <p:nvPr/>
        </p:nvSpPr>
        <p:spPr>
          <a:xfrm>
            <a:off x="3566319" y="6400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C2A7659-5C3C-4A01-B6DE-96CC8C75F94D}"/>
              </a:ext>
            </a:extLst>
          </p:cNvPr>
          <p:cNvSpPr/>
          <p:nvPr/>
        </p:nvSpPr>
        <p:spPr>
          <a:xfrm>
            <a:off x="2804319" y="7010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09FC87-1D99-415C-9707-BFD999E85629}"/>
              </a:ext>
            </a:extLst>
          </p:cNvPr>
          <p:cNvSpPr/>
          <p:nvPr/>
        </p:nvSpPr>
        <p:spPr>
          <a:xfrm flipH="1">
            <a:off x="5776118" y="6400800"/>
            <a:ext cx="381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3944472" y="6934200"/>
            <a:ext cx="17490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280319" y="7543800"/>
            <a:ext cx="1600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F63B17B-4B2B-4F03-9463-D18E8DD79A60}"/>
              </a:ext>
            </a:extLst>
          </p:cNvPr>
          <p:cNvSpPr/>
          <p:nvPr/>
        </p:nvSpPr>
        <p:spPr>
          <a:xfrm>
            <a:off x="5738703" y="7010400"/>
            <a:ext cx="394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C63F8B-B7C7-3481-1CB6-493460D77664}"/>
              </a:ext>
            </a:extLst>
          </p:cNvPr>
          <p:cNvSpPr/>
          <p:nvPr/>
        </p:nvSpPr>
        <p:spPr>
          <a:xfrm>
            <a:off x="2508050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9400F-6BDA-BABA-45A8-8D28675EE102}"/>
              </a:ext>
            </a:extLst>
          </p:cNvPr>
          <p:cNvSpPr/>
          <p:nvPr/>
        </p:nvSpPr>
        <p:spPr>
          <a:xfrm>
            <a:off x="3596405" y="8153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22946B-AAB6-9BDB-0826-D9F2D06E1AC7}"/>
              </a:ext>
            </a:extLst>
          </p:cNvPr>
          <p:cNvSpPr/>
          <p:nvPr/>
        </p:nvSpPr>
        <p:spPr>
          <a:xfrm>
            <a:off x="5348238" y="8153400"/>
            <a:ext cx="4946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A806F-B20E-1D77-F90D-83F21D1D271B}"/>
              </a:ext>
            </a:extLst>
          </p:cNvPr>
          <p:cNvSpPr/>
          <p:nvPr/>
        </p:nvSpPr>
        <p:spPr>
          <a:xfrm>
            <a:off x="4802064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E91957-FAD0-D8EF-D62D-5864CC3391D4}"/>
              </a:ext>
            </a:extLst>
          </p:cNvPr>
          <p:cNvCxnSpPr/>
          <p:nvPr/>
        </p:nvCxnSpPr>
        <p:spPr>
          <a:xfrm>
            <a:off x="3884660" y="8686800"/>
            <a:ext cx="143752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WordArt 21">
            <a:extLst>
              <a:ext uri="{FF2B5EF4-FFF2-40B4-BE49-F238E27FC236}">
                <a16:creationId xmlns:a16="http://schemas.microsoft.com/office/drawing/2014/main" id="{360BD990-6039-BA3F-85DF-59BDD79599F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32894" y="2572380"/>
            <a:ext cx="3300825" cy="6664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256760E-F58E-7847-B717-CBC3360EA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1695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FF366F-117B-A3E3-566F-F1A131E8E1B3}"/>
              </a:ext>
            </a:extLst>
          </p:cNvPr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E767F90-123D-425C-BE23-39FFF7CDB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976519" y="3151904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2875" y="4719233"/>
            <a:ext cx="6448043" cy="1077218"/>
          </a:xfrm>
          <a:prstGeom prst="rect">
            <a:avLst/>
          </a:prstGeom>
          <a:solidFill>
            <a:srgbClr val="FEF6AE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ọng, 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 bóng.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59"/>
          <p:cNvSpPr>
            <a:spLocks noChangeArrowheads="1"/>
          </p:cNvSpPr>
          <p:nvPr/>
        </p:nvSpPr>
        <p:spPr bwMode="auto">
          <a:xfrm>
            <a:off x="737039" y="5791200"/>
            <a:ext cx="6483879" cy="584775"/>
          </a:xfrm>
          <a:prstGeom prst="rect">
            <a:avLst/>
          </a:prstGeom>
          <a:solidFill>
            <a:srgbClr val="FFF895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39" name="Rectangle 38">
            <a:hlinkClick r:id="rId3" action="ppaction://hlinkpres?slideindex=1&amp;slidetitle="/>
          </p:cNvPr>
          <p:cNvSpPr/>
          <p:nvPr/>
        </p:nvSpPr>
        <p:spPr>
          <a:xfrm>
            <a:off x="8747919" y="4794388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Xào xạc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0" name="Rectangle 39">
            <a:hlinkClick r:id="rId4" action="ppaction://hlinkpres?slideindex=1&amp;slidetitle="/>
          </p:cNvPr>
          <p:cNvSpPr/>
          <p:nvPr/>
        </p:nvSpPr>
        <p:spPr>
          <a:xfrm>
            <a:off x="8747919" y="5533170"/>
            <a:ext cx="2362199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41" name="Rectangle 40">
            <a:hlinkClick r:id="rId5" action="ppaction://hlinkpres?slideindex=1&amp;slidetitle="/>
          </p:cNvPr>
          <p:cNvSpPr/>
          <p:nvPr/>
        </p:nvSpPr>
        <p:spPr>
          <a:xfrm>
            <a:off x="8747919" y="6271952"/>
            <a:ext cx="2362198" cy="1077218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2" name="Rectangle 41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765900" y="7010733"/>
            <a:ext cx="2344217" cy="769441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7028" y="17526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3437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  <p:bldP spid="56" grpId="0"/>
      <p:bldP spid="30" grpId="0"/>
      <p:bldP spid="7" grpId="0"/>
      <p:bldP spid="8" grpId="0"/>
      <p:bldP spid="9" grpId="0"/>
      <p:bldP spid="11" grpId="0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626534"/>
            <a:ext cx="10936817" cy="78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Đọc đồng t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-661458"/>
            <a:ext cx="13512800" cy="104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80719" y="2895600"/>
            <a:ext cx="7010400" cy="43180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733" dirty="0">
                <a:latin typeface="Times New Roman" panose="02020603050405020304" pitchFamily="18" charset="0"/>
              </a:rPr>
              <a:t> </a:t>
            </a:r>
            <a:r>
              <a:rPr lang="en-US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ĐỌC</a:t>
            </a:r>
            <a:r>
              <a:rPr lang="vi-VN" altLang="vi-VN" sz="5333" b="1" dirty="0">
                <a:solidFill>
                  <a:srgbClr val="000066"/>
                </a:solidFill>
                <a:latin typeface="Times New Roman" panose="02020603050405020304" pitchFamily="18" charset="0"/>
              </a:rPr>
              <a:t> NHÓM ĐÔI</a:t>
            </a:r>
            <a:endParaRPr lang="en-US" altLang="vi-VN" sz="5333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Picture 10" descr="Thao luan nh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1727880"/>
            <a:ext cx="2590800" cy="162423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855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Pictur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853" y="626534"/>
            <a:ext cx="10936817" cy="788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 descr="Đọc đồng th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61" y="0"/>
            <a:ext cx="135128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3152" y="2375056"/>
            <a:ext cx="7010400" cy="46736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3733" dirty="0">
                <a:latin typeface="Times New Roman" panose="02020603050405020304" pitchFamily="18" charset="0"/>
              </a:rPr>
              <a:t> </a:t>
            </a:r>
            <a:r>
              <a:rPr lang="en-US" altLang="vi-VN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</a:t>
            </a:r>
            <a:r>
              <a:rPr lang="vi-VN" altLang="vi-VN" sz="5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HAY</a:t>
            </a:r>
          </a:p>
        </p:txBody>
      </p:sp>
      <p:sp>
        <p:nvSpPr>
          <p:cNvPr id="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463152" y="2375056"/>
            <a:ext cx="7010400" cy="4673600"/>
          </a:xfrm>
          <a:prstGeom prst="wave">
            <a:avLst>
              <a:gd name="adj1" fmla="val 13005"/>
              <a:gd name="adj2" fmla="val 0"/>
            </a:avLst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vi-VN" sz="4800" dirty="0">
                <a:latin typeface="Times New Roman" panose="02020603050405020304" pitchFamily="18" charset="0"/>
              </a:rPr>
              <a:t> </a:t>
            </a:r>
            <a:r>
              <a:rPr lang="en-US" altLang="vi-VN" sz="4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ĐỌC </a:t>
            </a:r>
            <a:r>
              <a:rPr lang="vi-VN" altLang="vi-VN" sz="48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ĐỒNG THANH</a:t>
            </a:r>
            <a:endParaRPr lang="en-US" altLang="vi-VN" sz="4800" b="1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8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WordArt 21"/>
          <p:cNvSpPr>
            <a:spLocks noChangeArrowheads="1" noChangeShapeType="1" noTextEdit="1"/>
          </p:cNvSpPr>
          <p:nvPr/>
        </p:nvSpPr>
        <p:spPr bwMode="auto">
          <a:xfrm>
            <a:off x="6132895" y="2565975"/>
            <a:ext cx="2996024" cy="5582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0" cap="none" spc="0" normalizeH="0" baseline="0" noProof="0" dirty="0">
                <a:ln w="190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Sông quê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2941695" y="2473094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đọc 1: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30356" y="341364"/>
            <a:ext cx="11665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2864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 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tư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ngày  24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386338" y="1030069"/>
            <a:ext cx="28980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Việt:</a:t>
            </a:r>
            <a:endParaRPr kumimoji="0" lang="en-US" altLang="vi-VN" sz="36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2655187" y="3903663"/>
            <a:ext cx="2667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đọc: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8445911" y="3866203"/>
            <a:ext cx="3200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1A05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bài:</a:t>
            </a:r>
          </a:p>
        </p:txBody>
      </p:sp>
      <p:sp>
        <p:nvSpPr>
          <p:cNvPr id="36" name="Line 7"/>
          <p:cNvSpPr>
            <a:spLocks noChangeShapeType="1"/>
          </p:cNvSpPr>
          <p:nvPr/>
        </p:nvSpPr>
        <p:spPr bwMode="auto">
          <a:xfrm>
            <a:off x="7528719" y="4191000"/>
            <a:ext cx="0" cy="4953000"/>
          </a:xfrm>
          <a:prstGeom prst="line">
            <a:avLst/>
          </a:prstGeom>
          <a:noFill/>
          <a:ln w="28575">
            <a:solidFill>
              <a:srgbClr val="1A059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737039" y="4116756"/>
            <a:ext cx="91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3" name="Rectangle 59"/>
          <p:cNvSpPr>
            <a:spLocks noChangeArrowheads="1"/>
          </p:cNvSpPr>
          <p:nvPr/>
        </p:nvSpPr>
        <p:spPr bwMode="auto">
          <a:xfrm>
            <a:off x="737039" y="5791200"/>
            <a:ext cx="6558528" cy="584775"/>
          </a:xfrm>
          <a:prstGeom prst="rect">
            <a:avLst/>
          </a:prstGeom>
          <a:solidFill>
            <a:srgbClr val="FFF895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74" name="Rectangle 73">
            <a:hlinkClick r:id="rId3" action="ppaction://hlinkpres?slideindex=1&amp;slidetitle="/>
          </p:cNvPr>
          <p:cNvSpPr/>
          <p:nvPr/>
        </p:nvSpPr>
        <p:spPr>
          <a:xfrm>
            <a:off x="8757794" y="4980804"/>
            <a:ext cx="2136577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Xào xạc </a:t>
            </a:r>
          </a:p>
        </p:txBody>
      </p:sp>
      <p:sp>
        <p:nvSpPr>
          <p:cNvPr id="75" name="Rectangle 74">
            <a:hlinkClick r:id="rId4" action="ppaction://hlinkpres?slideindex=1&amp;slidetitle="/>
          </p:cNvPr>
          <p:cNvSpPr/>
          <p:nvPr/>
        </p:nvSpPr>
        <p:spPr>
          <a:xfrm>
            <a:off x="8757795" y="5545574"/>
            <a:ext cx="2154558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Nhả nhạc </a:t>
            </a:r>
          </a:p>
        </p:txBody>
      </p:sp>
      <p:sp>
        <p:nvSpPr>
          <p:cNvPr id="76" name="Rectangle 75">
            <a:hlinkClick r:id="rId5" action="ppaction://hlinkpres?slideindex=1&amp;slidetitle="/>
          </p:cNvPr>
          <p:cNvSpPr/>
          <p:nvPr/>
        </p:nvSpPr>
        <p:spPr>
          <a:xfrm>
            <a:off x="8757794" y="6078974"/>
            <a:ext cx="2154558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Lắt lẻo</a:t>
            </a:r>
          </a:p>
        </p:txBody>
      </p:sp>
      <p:sp>
        <p:nvSpPr>
          <p:cNvPr id="77" name="Rectangle 76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B9B1E63-D5EE-412E-A4F3-556F904FB126}"/>
              </a:ext>
            </a:extLst>
          </p:cNvPr>
          <p:cNvSpPr/>
          <p:nvPr/>
        </p:nvSpPr>
        <p:spPr>
          <a:xfrm>
            <a:off x="8757795" y="6612374"/>
            <a:ext cx="2136576" cy="584775"/>
          </a:xfrm>
          <a:prstGeom prst="rect">
            <a:avLst/>
          </a:prstGeom>
          <a:solidFill>
            <a:srgbClr val="FFD438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Lặng lờ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661F02D-073F-4D98-056D-7B09E5514014}"/>
              </a:ext>
            </a:extLst>
          </p:cNvPr>
          <p:cNvSpPr/>
          <p:nvPr/>
        </p:nvSpPr>
        <p:spPr>
          <a:xfrm>
            <a:off x="8595519" y="3048000"/>
            <a:ext cx="3951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7550" marR="0" lvl="1" indent="-2603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Liên Châu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A4E60B65-E7A2-7E3E-AB8D-9A17B8CC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919" y="1676400"/>
            <a:ext cx="8229291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vi-VN" sz="4000" b="1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</a:t>
            </a:r>
            <a:r>
              <a:rPr kumimoji="0" lang="en-US" altLang="vi-VN" sz="40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altLang="vi-VN" sz="4000" b="1" i="0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 QUÊ YÊU DẤU </a:t>
            </a:r>
            <a:endParaRPr kumimoji="0" lang="en-US" altLang="vi-VN" sz="4000" b="1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2875" y="4719233"/>
            <a:ext cx="6448043" cy="1077218"/>
          </a:xfrm>
          <a:prstGeom prst="rect">
            <a:avLst/>
          </a:prstGeom>
          <a:solidFill>
            <a:srgbClr val="FEF6AE"/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ào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ộn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ã,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ang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ọng, th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uyền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oi bóng.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54150" y="6400800"/>
            <a:ext cx="6641417" cy="2456057"/>
          </a:xfrm>
          <a:prstGeom prst="rect">
            <a:avLst/>
          </a:prstGeom>
          <a:solidFill>
            <a:srgbClr val="FEEC82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Hỡi dòng sông  thương yêu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Trải mình  theo năm tháng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Cho em  cùng bè bạn 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Soi bóng mình  tuổi hoa!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D643F6-CBAF-4B5E-BAF3-EFAC097AC5DB}"/>
              </a:ext>
            </a:extLst>
          </p:cNvPr>
          <p:cNvSpPr/>
          <p:nvPr/>
        </p:nvSpPr>
        <p:spPr>
          <a:xfrm>
            <a:off x="3566319" y="6400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C2A7659-5C3C-4A01-B6DE-96CC8C75F94D}"/>
              </a:ext>
            </a:extLst>
          </p:cNvPr>
          <p:cNvSpPr/>
          <p:nvPr/>
        </p:nvSpPr>
        <p:spPr>
          <a:xfrm>
            <a:off x="2804319" y="7010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B09FC87-1D99-415C-9707-BFD999E85629}"/>
              </a:ext>
            </a:extLst>
          </p:cNvPr>
          <p:cNvSpPr/>
          <p:nvPr/>
        </p:nvSpPr>
        <p:spPr>
          <a:xfrm flipH="1">
            <a:off x="5776118" y="6400800"/>
            <a:ext cx="3810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3944472" y="6934200"/>
            <a:ext cx="1749071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280319" y="7543800"/>
            <a:ext cx="16002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F63B17B-4B2B-4F03-9463-D18E8DD79A60}"/>
              </a:ext>
            </a:extLst>
          </p:cNvPr>
          <p:cNvSpPr/>
          <p:nvPr/>
        </p:nvSpPr>
        <p:spPr>
          <a:xfrm>
            <a:off x="5738703" y="7010400"/>
            <a:ext cx="3941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C63F8B-B7C7-3481-1CB6-493460D77664}"/>
              </a:ext>
            </a:extLst>
          </p:cNvPr>
          <p:cNvSpPr/>
          <p:nvPr/>
        </p:nvSpPr>
        <p:spPr>
          <a:xfrm>
            <a:off x="2508050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FF9400F-6BDA-BABA-45A8-8D28675EE102}"/>
              </a:ext>
            </a:extLst>
          </p:cNvPr>
          <p:cNvSpPr/>
          <p:nvPr/>
        </p:nvSpPr>
        <p:spPr>
          <a:xfrm>
            <a:off x="3596405" y="81534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22946B-AAB6-9BDB-0826-D9F2D06E1AC7}"/>
              </a:ext>
            </a:extLst>
          </p:cNvPr>
          <p:cNvSpPr/>
          <p:nvPr/>
        </p:nvSpPr>
        <p:spPr>
          <a:xfrm>
            <a:off x="5348238" y="8153400"/>
            <a:ext cx="49461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4FA806F-B20E-1D77-F90D-83F21D1D271B}"/>
              </a:ext>
            </a:extLst>
          </p:cNvPr>
          <p:cNvSpPr/>
          <p:nvPr/>
        </p:nvSpPr>
        <p:spPr>
          <a:xfrm>
            <a:off x="4802064" y="7543800"/>
            <a:ext cx="2882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3E91957-FAD0-D8EF-D62D-5864CC3391D4}"/>
              </a:ext>
            </a:extLst>
          </p:cNvPr>
          <p:cNvCxnSpPr/>
          <p:nvPr/>
        </p:nvCxnSpPr>
        <p:spPr>
          <a:xfrm>
            <a:off x="3884660" y="8686800"/>
            <a:ext cx="1437527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22458"/>
            <a:ext cx="15544800" cy="912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185319" y="3425627"/>
            <a:ext cx="9601200" cy="18147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2" name="QueHuong-CamLy-24429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19226" y="8305800"/>
            <a:ext cx="609600" cy="609600"/>
          </a:xfrm>
          <a:prstGeom prst="rect">
            <a:avLst/>
          </a:prstGeom>
        </p:spPr>
      </p:pic>
      <p:pic>
        <p:nvPicPr>
          <p:cNvPr id="5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218" y="3672429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669" y="2283602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16" y="2222732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47" y="5823153"/>
            <a:ext cx="1511900" cy="141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566" y="3576298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3017" y="2187471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264" y="2126601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033" y="3649248"/>
            <a:ext cx="976697" cy="9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02" y="6842194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853" y="5453367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100" y="5392497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69" y="6915144"/>
            <a:ext cx="1025145" cy="96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36" y="6337667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087" y="4948840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334" y="4887970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DSTARS-P"/>
          <p:cNvPicPr>
            <a:picLocks noChangeAspect="1" noChangeArrowheads="1" noCrop="1"/>
          </p:cNvPicPr>
          <p:nvPr/>
        </p:nvPicPr>
        <p:blipFill>
          <a:blip r:embed="rId8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03" y="6410617"/>
            <a:ext cx="1272498" cy="119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91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5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ê hương tươi đẹp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118" y="376238"/>
            <a:ext cx="14774331" cy="831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319" y="2209800"/>
            <a:ext cx="38862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094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25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6879" y="152400"/>
            <a:ext cx="15543840" cy="8839747"/>
            <a:chOff x="366879" y="152400"/>
            <a:chExt cx="15543840" cy="883974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879" y="152400"/>
              <a:ext cx="15543840" cy="883974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0719" y="2286000"/>
              <a:ext cx="3886200" cy="1219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89024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056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9FCBA-A200-6872-488F-1142BA5BF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t="2408" r="10046" b="89928"/>
          <a:stretch/>
        </p:blipFill>
        <p:spPr>
          <a:xfrm>
            <a:off x="2766578" y="2831059"/>
            <a:ext cx="9829800" cy="12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 rot="278469">
            <a:off x="4576963" y="1505618"/>
            <a:ext cx="5224683" cy="7071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5119" y="533400"/>
            <a:ext cx="1287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48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tư 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ngày  24 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01  năm  2024</a:t>
            </a:r>
          </a:p>
        </p:txBody>
      </p:sp>
      <p:grpSp>
        <p:nvGrpSpPr>
          <p:cNvPr id="8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3109119" y="2563668"/>
            <a:ext cx="10092724" cy="5561580"/>
            <a:chOff x="341926" y="208486"/>
            <a:chExt cx="11441759" cy="5883467"/>
          </a:xfrm>
        </p:grpSpPr>
        <p:pic>
          <p:nvPicPr>
            <p:cNvPr id="9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0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1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2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3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546" y="2724410"/>
            <a:ext cx="1979558" cy="710485"/>
          </a:xfrm>
          <a:prstGeom prst="rect">
            <a:avLst/>
          </a:prstGeom>
        </p:spPr>
      </p:pic>
      <p:pic>
        <p:nvPicPr>
          <p:cNvPr id="14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85397" y="7068661"/>
            <a:ext cx="1520133" cy="987530"/>
          </a:xfrm>
          <a:prstGeom prst="rect">
            <a:avLst/>
          </a:prstGeom>
        </p:spPr>
      </p:pic>
      <p:pic>
        <p:nvPicPr>
          <p:cNvPr id="15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7360" y="4311691"/>
            <a:ext cx="2036857" cy="2022097"/>
          </a:xfrm>
          <a:prstGeom prst="rect">
            <a:avLst/>
          </a:prstGeom>
        </p:spPr>
      </p:pic>
      <p:pic>
        <p:nvPicPr>
          <p:cNvPr id="16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9171" y="6829847"/>
            <a:ext cx="1490316" cy="1187053"/>
          </a:xfrm>
          <a:prstGeom prst="rect">
            <a:avLst/>
          </a:prstGeom>
        </p:spPr>
      </p:pic>
      <p:pic>
        <p:nvPicPr>
          <p:cNvPr id="17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78783" y="4116013"/>
            <a:ext cx="662030" cy="657401"/>
          </a:xfrm>
          <a:prstGeom prst="rect">
            <a:avLst/>
          </a:prstGeom>
        </p:spPr>
      </p:pic>
      <p:pic>
        <p:nvPicPr>
          <p:cNvPr id="18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05825" y="4022580"/>
            <a:ext cx="445395" cy="469149"/>
          </a:xfrm>
          <a:prstGeom prst="rect">
            <a:avLst/>
          </a:prstGeom>
        </p:spPr>
      </p:pic>
      <p:pic>
        <p:nvPicPr>
          <p:cNvPr id="19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7621" y="4574209"/>
            <a:ext cx="971251" cy="965505"/>
          </a:xfrm>
          <a:prstGeom prst="rect">
            <a:avLst/>
          </a:prstGeom>
        </p:spPr>
      </p:pic>
      <p:pic>
        <p:nvPicPr>
          <p:cNvPr id="20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5283" y="2733638"/>
            <a:ext cx="803394" cy="907234"/>
          </a:xfrm>
          <a:prstGeom prst="rect">
            <a:avLst/>
          </a:prstGeom>
        </p:spPr>
      </p:pic>
      <p:pic>
        <p:nvPicPr>
          <p:cNvPr id="21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0040" y="2705744"/>
            <a:ext cx="868976" cy="978282"/>
          </a:xfrm>
          <a:prstGeom prst="rect">
            <a:avLst/>
          </a:prstGeom>
        </p:spPr>
      </p:pic>
      <p:pic>
        <p:nvPicPr>
          <p:cNvPr id="22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82749" y="2778274"/>
            <a:ext cx="688624" cy="792464"/>
          </a:xfrm>
          <a:prstGeom prst="rect">
            <a:avLst/>
          </a:prstGeom>
        </p:spPr>
      </p:pic>
      <p:pic>
        <p:nvPicPr>
          <p:cNvPr id="23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49549" y="2744595"/>
            <a:ext cx="688623" cy="797928"/>
          </a:xfrm>
          <a:prstGeom prst="rect">
            <a:avLst/>
          </a:prstGeom>
        </p:spPr>
      </p:pic>
      <p:pic>
        <p:nvPicPr>
          <p:cNvPr id="24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4716530" y="2943117"/>
            <a:ext cx="1092956" cy="518555"/>
          </a:xfrm>
          <a:prstGeom prst="rect">
            <a:avLst/>
          </a:prstGeom>
        </p:spPr>
      </p:pic>
      <p:pic>
        <p:nvPicPr>
          <p:cNvPr id="25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46918" y="1703077"/>
            <a:ext cx="315820" cy="5201705"/>
          </a:xfrm>
          <a:prstGeom prst="rect">
            <a:avLst/>
          </a:prstGeom>
        </p:spPr>
      </p:pic>
      <p:pic>
        <p:nvPicPr>
          <p:cNvPr id="26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70513" y="2695279"/>
            <a:ext cx="1821093" cy="1108613"/>
          </a:xfrm>
          <a:prstGeom prst="rect">
            <a:avLst/>
          </a:prstGeom>
        </p:spPr>
      </p:pic>
      <p:pic>
        <p:nvPicPr>
          <p:cNvPr id="27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765584" y="4063303"/>
            <a:ext cx="315820" cy="5201706"/>
          </a:xfrm>
          <a:prstGeom prst="rect">
            <a:avLst/>
          </a:prstGeom>
        </p:spPr>
      </p:pic>
      <p:pic>
        <p:nvPicPr>
          <p:cNvPr id="28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44481" y="2894301"/>
            <a:ext cx="2503371" cy="152395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83" t="3376" r="55092" b="29114"/>
          <a:stretch/>
        </p:blipFill>
        <p:spPr>
          <a:xfrm>
            <a:off x="5654858" y="4631427"/>
            <a:ext cx="5017821" cy="2166014"/>
          </a:xfrm>
          <a:prstGeom prst="rect">
            <a:avLst/>
          </a:prstGeom>
        </p:spPr>
      </p:pic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53283" y="1371600"/>
            <a:ext cx="2327236" cy="769441"/>
          </a:xfrm>
          <a:prstGeom prst="rect">
            <a:avLst/>
          </a:prstGeom>
          <a:solidFill>
            <a:srgbClr val="FDFD00"/>
          </a:solidFill>
          <a:ln>
            <a:noFill/>
          </a:ln>
          <a:effectLst/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SGK/17</a:t>
            </a:r>
          </a:p>
        </p:txBody>
      </p:sp>
    </p:spTree>
    <p:extLst>
      <p:ext uri="{BB962C8B-B14F-4D97-AF65-F5344CB8AC3E}">
        <p14:creationId xmlns:p14="http://schemas.microsoft.com/office/powerpoint/2010/main" val="328329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24411" r="11019" b="5892"/>
          <a:stretch/>
        </p:blipFill>
        <p:spPr>
          <a:xfrm>
            <a:off x="3747293" y="152400"/>
            <a:ext cx="9191625" cy="887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5183" t="3376" r="55092" b="29114"/>
          <a:stretch/>
        </p:blipFill>
        <p:spPr>
          <a:xfrm>
            <a:off x="365919" y="457200"/>
            <a:ext cx="3177468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 rot="278469">
            <a:off x="2515528" y="2273715"/>
            <a:ext cx="3744924" cy="54747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0287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5400" b="1" u="sng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kern="10" dirty="0">
                <a:ln w="9525"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en-US" sz="5400" b="1" kern="10" dirty="0">
              <a:ln w="9525">
                <a:round/>
                <a:headEnd/>
                <a:tailEnd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74" y="1142739"/>
            <a:ext cx="7152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28649">
              <a:defRPr/>
            </a:pPr>
            <a:r>
              <a:rPr lang="en-US" sz="36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 </a:t>
            </a:r>
            <a:r>
              <a:rPr lang="vi-VN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 </a:t>
            </a:r>
            <a:r>
              <a:rPr lang="en-US" sz="36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 24 tháng 1 năm 2024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t="17500" r="12711"/>
          <a:stretch/>
        </p:blipFill>
        <p:spPr>
          <a:xfrm>
            <a:off x="7833519" y="152400"/>
            <a:ext cx="7933559" cy="867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2021584" y="3320995"/>
            <a:ext cx="4418166" cy="3346212"/>
          </a:xfrm>
          <a:prstGeom prst="star16">
            <a:avLst>
              <a:gd name="adj" fmla="val 37500"/>
            </a:avLst>
          </a:prstGeom>
          <a:solidFill>
            <a:srgbClr val="FFFF99"/>
          </a:solidFill>
          <a:ln w="9525" algn="ctr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vi-VN" altLang="vi-VN" sz="3200" b="1" dirty="0">
                <a:solidFill>
                  <a:srgbClr val="09770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Thảo luận theo</a:t>
            </a:r>
          </a:p>
          <a:p>
            <a:pPr algn="ctr">
              <a:spcBef>
                <a:spcPts val="1200"/>
              </a:spcBef>
            </a:pPr>
            <a:r>
              <a:rPr lang="vi-VN" alt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NHÓM 6</a:t>
            </a:r>
          </a:p>
          <a:p>
            <a:pPr algn="ctr">
              <a:spcBef>
                <a:spcPts val="1200"/>
              </a:spcBef>
            </a:pPr>
            <a:r>
              <a:rPr lang="vi-VN" altLang="vi-VN" sz="2800" b="1" dirty="0">
                <a:solidFill>
                  <a:srgbClr val="FD00F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Thời gian 2’</a:t>
            </a:r>
            <a:endParaRPr lang="en-US" altLang="vi-VN" sz="2800" b="1" dirty="0">
              <a:solidFill>
                <a:srgbClr val="FD00F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26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79" y="593999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1659543" y="8083856"/>
            <a:ext cx="1257300" cy="685800"/>
          </a:xfrm>
          <a:prstGeom prst="rect">
            <a:avLst/>
          </a:prstGeom>
          <a:solidFill>
            <a:srgbClr val="FD00F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9168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41741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54314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66887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auto">
          <a:xfrm>
            <a:off x="79460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92033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104606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 20"/>
          <p:cNvSpPr>
            <a:spLocks noChangeArrowheads="1"/>
          </p:cNvSpPr>
          <p:nvPr/>
        </p:nvSpPr>
        <p:spPr bwMode="auto">
          <a:xfrm>
            <a:off x="117179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>
                <a:latin typeface="Times New Roman" panose="020206030504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12975243" y="8083856"/>
            <a:ext cx="1257300" cy="685800"/>
          </a:xfrm>
          <a:prstGeom prst="rect">
            <a:avLst/>
          </a:prstGeom>
          <a:solidFill>
            <a:srgbClr val="FD00FD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AutoShape 22"/>
          <p:cNvSpPr>
            <a:spLocks noChangeArrowheads="1"/>
          </p:cNvSpPr>
          <p:nvPr/>
        </p:nvSpPr>
        <p:spPr bwMode="auto">
          <a:xfrm>
            <a:off x="1877112" y="3823848"/>
            <a:ext cx="4367213" cy="2631281"/>
          </a:xfrm>
          <a:prstGeom prst="cloudCallout">
            <a:avLst>
              <a:gd name="adj1" fmla="val 50241"/>
              <a:gd name="adj2" fmla="val 89596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lIns="136863" tIns="68445" rIns="136863" bIns="6844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Hết giờ</a:t>
            </a:r>
          </a:p>
        </p:txBody>
      </p:sp>
      <p:pic>
        <p:nvPicPr>
          <p:cNvPr id="39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255" y="32119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696" y="4152108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43" y="6428184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 descr="DSTARS-P"/>
          <p:cNvPicPr>
            <a:picLocks noChangeAspect="1" noChangeArrowheads="1" noCrop="1"/>
          </p:cNvPicPr>
          <p:nvPr/>
        </p:nvPicPr>
        <p:blipFill>
          <a:blip r:embed="rId7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07" y="5373232"/>
            <a:ext cx="2171700" cy="20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3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5" y="1734106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3" y="2394505"/>
            <a:ext cx="3653539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80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Trò</a:t>
            </a:r>
            <a:endParaRPr lang="en-US" sz="80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036067" y="1026356"/>
            <a:ext cx="3755575" cy="308844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chơi: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928519" y="2394505"/>
            <a:ext cx="4319528" cy="314960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Arial" panose="020B0604020202020204" pitchFamily="34" charset="0"/>
              </a:rPr>
              <a:t>PHỎNG</a:t>
            </a:r>
            <a:r>
              <a:rPr 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 </a:t>
            </a:r>
            <a:endParaRPr lang="en-US" sz="7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5137710"/>
            <a:ext cx="3533386" cy="35490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0319" y="8128000"/>
            <a:ext cx="812800" cy="812800"/>
          </a:xfrm>
          <a:prstGeom prst="rect">
            <a:avLst/>
          </a:prstGeom>
        </p:spPr>
      </p:pic>
      <p:sp>
        <p:nvSpPr>
          <p:cNvPr id="11" name="32-Point Star 10"/>
          <p:cNvSpPr/>
          <p:nvPr/>
        </p:nvSpPr>
        <p:spPr>
          <a:xfrm>
            <a:off x="9593815" y="379473"/>
            <a:ext cx="3200400" cy="1330958"/>
          </a:xfrm>
          <a:prstGeom prst="star3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  <a:endParaRPr lang="en-US" sz="36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26101" y="3886200"/>
            <a:ext cx="3885976" cy="3026053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08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6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</a:rPr>
              <a:t>VẤN.</a:t>
            </a:r>
            <a:endParaRPr lang="en-US" sz="66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35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repeatCount="indefinite" accel="20000" decel="2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1" grpId="0" animBg="1"/>
      <p:bldP spid="10" grpId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11228</TotalTime>
  <Words>583</Words>
  <Application>Microsoft Office PowerPoint</Application>
  <PresentationFormat>Custom</PresentationFormat>
  <Paragraphs>145</Paragraphs>
  <Slides>29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HP001 4 hàng</vt:lpstr>
      <vt:lpstr>OpenSansBold</vt:lpstr>
      <vt:lpstr>Times New Roman</vt:lpstr>
      <vt:lpstr>UTM Avo</vt:lpstr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1450</cp:revision>
  <dcterms:created xsi:type="dcterms:W3CDTF">2008-09-09T22:52:10Z</dcterms:created>
  <dcterms:modified xsi:type="dcterms:W3CDTF">2025-02-28T17:14:39Z</dcterms:modified>
</cp:coreProperties>
</file>