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media/audio2.wav" ContentType="audio/wav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theme/themeOverride2.xml" ContentType="application/vnd.openxmlformats-officedocument.themeOverrid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Override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theme/themeOverride4.xml" ContentType="application/vnd.openxmlformats-officedocument.themeOverrid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theme/themeOverride5.xml" ContentType="application/vnd.openxmlformats-officedocument.themeOverrid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theme/themeOverride6.xml" ContentType="application/vnd.openxmlformats-officedocument.themeOverrid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0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1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2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3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94" r:id="rId2"/>
    <p:sldMasterId id="2147483906" r:id="rId3"/>
    <p:sldMasterId id="2147483942" r:id="rId4"/>
    <p:sldMasterId id="2147483954" r:id="rId5"/>
    <p:sldMasterId id="2147483975" r:id="rId6"/>
    <p:sldMasterId id="2147483999" r:id="rId7"/>
    <p:sldMasterId id="2147484012" r:id="rId8"/>
    <p:sldMasterId id="2147484025" r:id="rId9"/>
    <p:sldMasterId id="2147484037" r:id="rId10"/>
    <p:sldMasterId id="2147484049" r:id="rId11"/>
    <p:sldMasterId id="2147484073" r:id="rId12"/>
    <p:sldMasterId id="2147484085" r:id="rId13"/>
    <p:sldMasterId id="2147484097" r:id="rId14"/>
    <p:sldMasterId id="2147484109" r:id="rId15"/>
    <p:sldMasterId id="2147484121" r:id="rId16"/>
    <p:sldMasterId id="2147484133" r:id="rId17"/>
    <p:sldMasterId id="2147484169" r:id="rId18"/>
    <p:sldMasterId id="2147484181" r:id="rId19"/>
    <p:sldMasterId id="2147484193" r:id="rId20"/>
    <p:sldMasterId id="2147484205" r:id="rId21"/>
    <p:sldMasterId id="2147484217" r:id="rId22"/>
    <p:sldMasterId id="2147484229" r:id="rId23"/>
    <p:sldMasterId id="2147484241" r:id="rId24"/>
  </p:sldMasterIdLst>
  <p:notesMasterIdLst>
    <p:notesMasterId r:id="rId80"/>
  </p:notesMasterIdLst>
  <p:sldIdLst>
    <p:sldId id="348" r:id="rId25"/>
    <p:sldId id="401" r:id="rId26"/>
    <p:sldId id="352" r:id="rId27"/>
    <p:sldId id="354" r:id="rId28"/>
    <p:sldId id="377" r:id="rId29"/>
    <p:sldId id="358" r:id="rId30"/>
    <p:sldId id="359" r:id="rId31"/>
    <p:sldId id="286" r:id="rId32"/>
    <p:sldId id="287" r:id="rId33"/>
    <p:sldId id="397" r:id="rId34"/>
    <p:sldId id="398" r:id="rId35"/>
    <p:sldId id="288" r:id="rId36"/>
    <p:sldId id="361" r:id="rId37"/>
    <p:sldId id="396" r:id="rId38"/>
    <p:sldId id="362" r:id="rId39"/>
    <p:sldId id="363" r:id="rId40"/>
    <p:sldId id="300" r:id="rId41"/>
    <p:sldId id="378" r:id="rId42"/>
    <p:sldId id="364" r:id="rId43"/>
    <p:sldId id="264" r:id="rId44"/>
    <p:sldId id="276" r:id="rId45"/>
    <p:sldId id="265" r:id="rId46"/>
    <p:sldId id="303" r:id="rId47"/>
    <p:sldId id="379" r:id="rId48"/>
    <p:sldId id="365" r:id="rId49"/>
    <p:sldId id="270" r:id="rId50"/>
    <p:sldId id="292" r:id="rId51"/>
    <p:sldId id="304" r:id="rId52"/>
    <p:sldId id="380" r:id="rId53"/>
    <p:sldId id="366" r:id="rId54"/>
    <p:sldId id="295" r:id="rId55"/>
    <p:sldId id="305" r:id="rId56"/>
    <p:sldId id="382" r:id="rId57"/>
    <p:sldId id="367" r:id="rId58"/>
    <p:sldId id="272" r:id="rId59"/>
    <p:sldId id="306" r:id="rId60"/>
    <p:sldId id="383" r:id="rId61"/>
    <p:sldId id="368" r:id="rId62"/>
    <p:sldId id="307" r:id="rId63"/>
    <p:sldId id="369" r:id="rId64"/>
    <p:sldId id="384" r:id="rId65"/>
    <p:sldId id="370" r:id="rId66"/>
    <p:sldId id="273" r:id="rId67"/>
    <p:sldId id="340" r:id="rId68"/>
    <p:sldId id="371" r:id="rId69"/>
    <p:sldId id="372" r:id="rId70"/>
    <p:sldId id="399" r:id="rId71"/>
    <p:sldId id="389" r:id="rId72"/>
    <p:sldId id="390" r:id="rId73"/>
    <p:sldId id="391" r:id="rId74"/>
    <p:sldId id="392" r:id="rId75"/>
    <p:sldId id="393" r:id="rId76"/>
    <p:sldId id="394" r:id="rId77"/>
    <p:sldId id="395" r:id="rId78"/>
    <p:sldId id="374" r:id="rId79"/>
  </p:sldIdLst>
  <p:sldSz cx="9144000" cy="6858000" type="screen4x3"/>
  <p:notesSz cx="6858000" cy="9144000"/>
  <p:custDataLst>
    <p:tags r:id="rId8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66"/>
    <a:srgbClr val="FF0000"/>
    <a:srgbClr val="00FF00"/>
    <a:srgbClr val="FF99FF"/>
    <a:srgbClr val="FFFF99"/>
    <a:srgbClr val="FF99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38" y="48"/>
      </p:cViewPr>
      <p:guideLst>
        <p:guide orient="horz" pos="21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84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slide" Target="slides/slide5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5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66" Type="http://schemas.openxmlformats.org/officeDocument/2006/relationships/slide" Target="slides/slide42.xml"/><Relationship Id="rId61" Type="http://schemas.openxmlformats.org/officeDocument/2006/relationships/slide" Target="slides/slide37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1279D7-A90A-4775-88CE-C79AC2C283E2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D2615C-F33C-4CD7-9C8B-1DCA4A0E6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1431925"/>
            <a:ext cx="5154613" cy="3865563"/>
          </a:xfrm>
          <a:ln/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4D307-6F23-47FA-B828-A13947D2EB6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31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9EDB3-2C5D-4C4B-8196-629355672A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14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9EDB3-2C5D-4C4B-8196-629355672A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3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Nêu</a:t>
            </a:r>
            <a:r>
              <a:rPr lang="en-US" altLang="zh-CN" baseline="0"/>
              <a:t> mục tiêu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6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296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0833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.wav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9CA-9E8C-4F8D-8597-B17D726FF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6BA8-6231-434C-AB10-9B4DE53E8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0900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5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829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8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1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7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3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4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9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78C6-32CA-4C70-8461-9F43DC15C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6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2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6B436-B772-4488-9F2E-78C40B3F40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EA96E-41AC-4CE2-8AF7-AF29A38F53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903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95C98-F995-4A6B-BE7F-289FD0D80F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6A12-01A8-41E1-AFA2-0CEEF1B848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103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F99E2-494A-4012-9508-7C11CFE1DE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57924-8C74-4E3F-90CE-AFB22394D6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993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C5EDE-C921-480F-BFB1-8FCDFA1D44F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F4716A-0A56-493E-A406-AFEFEE8D20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4483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CD4A6-19CE-4FBF-90BA-2784179F31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25246-CC5A-4582-9BFC-6A46B086BD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849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F5BA83-AC18-4034-B258-3BA7A40048A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C2810-D672-4395-970B-BD957F36678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19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72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0C55A-0E13-43B0-AAE1-2BEF4F4A61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3E27D4-FDFB-4C06-86A5-9524452C5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128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B53EF-F814-4F1C-B071-D615B21442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477F75-FCE7-427C-A6AE-725D0972F9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433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0777F-BD07-42B3-9A3B-BAEC9918DA8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700D5-5A3F-4A0D-B640-C61B540EFC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3628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8D385F-3F67-4369-94E1-0AB721222C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22983-906C-4C2D-B269-D06186A3E7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1751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D92ED2-EE2E-409D-9246-8B07D0ED58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B90D49-85CD-4791-BBB2-82A89CFD2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871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D3BA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D528-2CF4-41FE-8DD6-DB0A1C9C7E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0D3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0D3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74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 loop="1">
        <p:snd r:embed="rId2" name="applause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6368-3C97-4FCF-A59F-C074AF367C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3671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61C53-8E3D-4CA5-9AF2-D6347DA714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1139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09B53-92F6-47D8-AAF6-76271BC8A9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1873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88635-4449-42A1-9A83-C48FAC5C37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17181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2920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D0F9E-DDD9-4626-A19B-F26E306D08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6976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D5B53-0815-4646-89CC-891E181292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88831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B03AC1-8FD8-468D-8F1E-9F81261427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12336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04B4B-91E5-4EDA-A5D8-62FE0A26BD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82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726F0-5236-4EF8-8544-7108D3A324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76419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14099-BE8C-4571-B78D-050619F444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06572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D3BA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D528-2CF4-41FE-8DD6-DB0A1C9C7E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0D3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0D3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317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 loop="1">
        <p:snd r:embed="rId2" name="applause.wav"/>
      </p:stSnd>
    </p:sndAc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6368-3C97-4FCF-A59F-C074AF367C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43695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61C53-8E3D-4CA5-9AF2-D6347DA714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89091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09B53-92F6-47D8-AAF6-76271BC8A9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18978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519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88635-4449-42A1-9A83-C48FAC5C37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44482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D0F9E-DDD9-4626-A19B-F26E306D08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69089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D5B53-0815-4646-89CC-891E181292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34714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B03AC1-8FD8-468D-8F1E-9F81261427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4248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04B4B-91E5-4EDA-A5D8-62FE0A26BD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6005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726F0-5236-4EF8-8544-7108D3A324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7172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14099-BE8C-4571-B78D-050619F444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72600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D3BA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D528-2CF4-41FE-8DD6-DB0A1C9C7E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0D3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0D3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749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 loop="1">
        <p:snd r:embed="rId2" name="applause.wav"/>
      </p:stSnd>
    </p:sndAc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6368-3C97-4FCF-A59F-C074AF367C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7735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61C53-8E3D-4CA5-9AF2-D6347DA714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9455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227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09B53-92F6-47D8-AAF6-76271BC8A9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43569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88635-4449-42A1-9A83-C48FAC5C37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97658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D0F9E-DDD9-4626-A19B-F26E306D08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89873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D5B53-0815-4646-89CC-891E181292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72837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B03AC1-8FD8-468D-8F1E-9F81261427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0317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04B4B-91E5-4EDA-A5D8-62FE0A26BD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88032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726F0-5236-4EF8-8544-7108D3A324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2957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14099-BE8C-4571-B78D-050619F444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93691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D3BA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D528-2CF4-41FE-8DD6-DB0A1C9C7E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0D3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0D3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384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 loop="1">
        <p:snd r:embed="rId2" name="applause.wav"/>
      </p:stSnd>
    </p:sndAc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6368-3C97-4FCF-A59F-C074AF367C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0191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818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61C53-8E3D-4CA5-9AF2-D6347DA714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643900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09B53-92F6-47D8-AAF6-76271BC8A9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70166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88635-4449-42A1-9A83-C48FAC5C37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94629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D0F9E-DDD9-4626-A19B-F26E306D08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06591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D5B53-0815-4646-89CC-891E181292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2766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B03AC1-8FD8-468D-8F1E-9F81261427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5250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04B4B-91E5-4EDA-A5D8-62FE0A26BD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1250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726F0-5236-4EF8-8544-7108D3A324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1142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14099-BE8C-4571-B78D-050619F444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90320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D3BA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D528-2CF4-41FE-8DD6-DB0A1C9C7E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0D3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0D3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1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 loop="1">
        <p:snd r:embed="rId2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26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6368-3C97-4FCF-A59F-C074AF367C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3058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61C53-8E3D-4CA5-9AF2-D6347DA714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91894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09B53-92F6-47D8-AAF6-76271BC8A9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79284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88635-4449-42A1-9A83-C48FAC5C37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55648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D0F9E-DDD9-4626-A19B-F26E306D08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72936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D5B53-0815-4646-89CC-891E181292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4824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B03AC1-8FD8-468D-8F1E-9F81261427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55020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04B4B-91E5-4EDA-A5D8-62FE0A26BD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7175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726F0-5236-4EF8-8544-7108D3A324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01246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14099-BE8C-4571-B78D-050619F444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9426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549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D3BA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D528-2CF4-41FE-8DD6-DB0A1C9C7E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0D3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0D3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2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 loop="1">
        <p:snd r:embed="rId2" name="applause.wav"/>
      </p:stSnd>
    </p:sndAc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6368-3C97-4FCF-A59F-C074AF367C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1968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61C53-8E3D-4CA5-9AF2-D6347DA714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20508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09B53-92F6-47D8-AAF6-76271BC8A9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47810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88635-4449-42A1-9A83-C48FAC5C37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5053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D0F9E-DDD9-4626-A19B-F26E306D08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2940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D5B53-0815-4646-89CC-891E181292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3963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B03AC1-8FD8-468D-8F1E-9F81261427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78855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04B4B-91E5-4EDA-A5D8-62FE0A26BD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6290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726F0-5236-4EF8-8544-7108D3A324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29439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774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14099-BE8C-4571-B78D-050619F444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39789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B9972-80E0-4921-90EB-05B69431922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F5A48-44C2-4443-BAF7-5610B81390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92859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C4D4A-BB56-4A87-9959-B770ECEDBFE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593C-A3A3-4D36-9537-E9938EA21F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11912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AD3E92-A570-4914-A3EF-8236256C8D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94C64-C0F6-4263-AC6F-EF7D9B06216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87372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083A0-F4B2-40E4-8A91-4ACD6B8A19B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3608E-8C37-4F3B-AD5D-8C8B846AFF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16608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99F14-9B7C-470F-B075-C9BAC15ABEF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ED48C-A532-4822-80FB-F4626EABEC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90636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AF30B-AE99-4E70-B241-0E1BDE4538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71488-F087-4CED-9886-BD3783EA7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06457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279C9-662D-4E2E-9B7B-43CD9C5BA94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7087B-0B0D-421F-9FC9-4CF4717358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52832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8374B-8BCB-4643-8414-BB791817C45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D5305-AC47-4CE2-B2D9-B6805C441D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28867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CED8D-2B03-4506-862E-312B21EF87F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60B06-15AF-4B67-87DA-F77BB7AFFC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290210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672C-885A-43D9-B835-536436508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8729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A915E-9A8F-4279-B98D-F59BE754453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F020A-E03C-44AF-8021-9190D812C8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08294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4A42E-5523-4B75-99DF-DA4FFEDEE05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70D87-F92E-46C4-BEE8-233836E2E05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29486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B9972-80E0-4921-90EB-05B69431922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F5A48-44C2-4443-BAF7-5610B81390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44168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C4D4A-BB56-4A87-9959-B770ECEDBFE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593C-A3A3-4D36-9537-E9938EA21F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08801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AD3E92-A570-4914-A3EF-8236256C8D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94C64-C0F6-4263-AC6F-EF7D9B06216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47363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083A0-F4B2-40E4-8A91-4ACD6B8A19B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3608E-8C37-4F3B-AD5D-8C8B846AFF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97074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99F14-9B7C-470F-B075-C9BAC15ABEF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ED48C-A532-4822-80FB-F4626EABEC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39210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AF30B-AE99-4E70-B241-0E1BDE4538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71488-F087-4CED-9886-BD3783EA7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00476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279C9-662D-4E2E-9B7B-43CD9C5BA94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7087B-0B0D-421F-9FC9-4CF4717358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10027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8374B-8BCB-4643-8414-BB791817C45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D5305-AC47-4CE2-B2D9-B6805C441D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80678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04014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CED8D-2B03-4506-862E-312B21EF87F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60B06-15AF-4B67-87DA-F77BB7AFFC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51338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A915E-9A8F-4279-B98D-F59BE754453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F020A-E03C-44AF-8021-9190D812C8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911440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4A42E-5523-4B75-99DF-DA4FFEDEE05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70D87-F92E-46C4-BEE8-233836E2E05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46686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B9972-80E0-4921-90EB-05B69431922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F5A48-44C2-4443-BAF7-5610B81390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08593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C4D4A-BB56-4A87-9959-B770ECEDBFE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593C-A3A3-4D36-9537-E9938EA21F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29550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AD3E92-A570-4914-A3EF-8236256C8D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94C64-C0F6-4263-AC6F-EF7D9B06216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20073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083A0-F4B2-40E4-8A91-4ACD6B8A19B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3608E-8C37-4F3B-AD5D-8C8B846AFF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44690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99F14-9B7C-470F-B075-C9BAC15ABEF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ED48C-A532-4822-80FB-F4626EABEC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02451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AF30B-AE99-4E70-B241-0E1BDE4538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71488-F087-4CED-9886-BD3783EA7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59518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279C9-662D-4E2E-9B7B-43CD9C5BA94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7087B-0B0D-421F-9FC9-4CF4717358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4413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1660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8374B-8BCB-4643-8414-BB791817C45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D5305-AC47-4CE2-B2D9-B6805C441D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96665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CED8D-2B03-4506-862E-312B21EF87F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60B06-15AF-4B67-87DA-F77BB7AFFC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33967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A915E-9A8F-4279-B98D-F59BE754453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F020A-E03C-44AF-8021-9190D812C8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27063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4A42E-5523-4B75-99DF-DA4FFEDEE05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70D87-F92E-46C4-BEE8-233836E2E05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79862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B9972-80E0-4921-90EB-05B69431922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F5A48-44C2-4443-BAF7-5610B81390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39215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C4D4A-BB56-4A87-9959-B770ECEDBFE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593C-A3A3-4D36-9537-E9938EA21F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46837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AD3E92-A570-4914-A3EF-8236256C8D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94C64-C0F6-4263-AC6F-EF7D9B06216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25466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083A0-F4B2-40E4-8A91-4ACD6B8A19B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3608E-8C37-4F3B-AD5D-8C8B846AFF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62561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99F14-9B7C-470F-B075-C9BAC15ABEF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ED48C-A532-4822-80FB-F4626EABEC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77599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AF30B-AE99-4E70-B241-0E1BDE4538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71488-F087-4CED-9886-BD3783EA7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25278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BB39-5B0F-49B5-BD1C-CEE1F57993F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422875-9CC1-45F5-AB27-F3CBC4F3A1A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52174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279C9-662D-4E2E-9B7B-43CD9C5BA94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7087B-0B0D-421F-9FC9-4CF4717358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1017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8374B-8BCB-4643-8414-BB791817C45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D5305-AC47-4CE2-B2D9-B6805C441D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49835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CED8D-2B03-4506-862E-312B21EF87F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60B06-15AF-4B67-87DA-F77BB7AFFC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42409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A915E-9A8F-4279-B98D-F59BE754453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F020A-E03C-44AF-8021-9190D812C8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17800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4A42E-5523-4B75-99DF-DA4FFEDEE05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70D87-F92E-46C4-BEE8-233836E2E05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8968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B9972-80E0-4921-90EB-05B69431922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F5A48-44C2-4443-BAF7-5610B81390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22220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C4D4A-BB56-4A87-9959-B770ECEDBFE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593C-A3A3-4D36-9537-E9938EA21F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716410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AD3E92-A570-4914-A3EF-8236256C8D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94C64-C0F6-4263-AC6F-EF7D9B06216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31534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083A0-F4B2-40E4-8A91-4ACD6B8A19B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3608E-8C37-4F3B-AD5D-8C8B846AFF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88634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99F14-9B7C-470F-B075-C9BAC15ABEF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ED48C-A532-4822-80FB-F4626EABEC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33674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70B03-BFEF-4155-A46B-A79B86BEED9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F24608-6D3F-4077-A1D0-DEAA64B39F3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06331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AF30B-AE99-4E70-B241-0E1BDE4538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71488-F087-4CED-9886-BD3783EA7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00467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279C9-662D-4E2E-9B7B-43CD9C5BA94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7087B-0B0D-421F-9FC9-4CF4717358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03710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8374B-8BCB-4643-8414-BB791817C45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D5305-AC47-4CE2-B2D9-B6805C441D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14298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CED8D-2B03-4506-862E-312B21EF87F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60B06-15AF-4B67-87DA-F77BB7AFFC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35555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A915E-9A8F-4279-B98D-F59BE754453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F020A-E03C-44AF-8021-9190D812C8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51391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4A42E-5523-4B75-99DF-DA4FFEDEE05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70D87-F92E-46C4-BEE8-233836E2E05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323531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B9972-80E0-4921-90EB-05B69431922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F5A48-44C2-4443-BAF7-5610B81390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30031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C4D4A-BB56-4A87-9959-B770ECEDBFE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593C-A3A3-4D36-9537-E9938EA21F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88802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AD3E92-A570-4914-A3EF-8236256C8D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94C64-C0F6-4263-AC6F-EF7D9B06216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17122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083A0-F4B2-40E4-8A91-4ACD6B8A19B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3608E-8C37-4F3B-AD5D-8C8B846AFF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7555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85A1E-57CD-49D1-91EE-6C8B48BF05B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17727-941D-4EF7-9377-5F006CF7C1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12620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99F14-9B7C-470F-B075-C9BAC15ABEF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ED48C-A532-4822-80FB-F4626EABEC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79763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AF30B-AE99-4E70-B241-0E1BDE4538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71488-F087-4CED-9886-BD3783EA7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0608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279C9-662D-4E2E-9B7B-43CD9C5BA94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7087B-0B0D-421F-9FC9-4CF4717358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8930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8374B-8BCB-4643-8414-BB791817C45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D5305-AC47-4CE2-B2D9-B6805C441D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218267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CED8D-2B03-4506-862E-312B21EF87F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60B06-15AF-4B67-87DA-F77BB7AFFC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84107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A915E-9A8F-4279-B98D-F59BE754453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F020A-E03C-44AF-8021-9190D812C8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82762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4A42E-5523-4B75-99DF-DA4FFEDEE05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70D87-F92E-46C4-BEE8-233836E2E05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93120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B9972-80E0-4921-90EB-05B694319226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F5A48-44C2-4443-BAF7-5610B81390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54308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C4D4A-BB56-4A87-9959-B770ECEDBFE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593C-A3A3-4D36-9537-E9938EA21F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8012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AD3E92-A570-4914-A3EF-8236256C8D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94C64-C0F6-4263-AC6F-EF7D9B06216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83457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88E0D-87D5-4247-987F-C176C233416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A1E12-3521-402A-A775-A02362FA1D3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11254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083A0-F4B2-40E4-8A91-4ACD6B8A19B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3608E-8C37-4F3B-AD5D-8C8B846AFF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61146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99F14-9B7C-470F-B075-C9BAC15ABEF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ED48C-A532-4822-80FB-F4626EABEC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797608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AF30B-AE99-4E70-B241-0E1BDE4538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71488-F087-4CED-9886-BD3783EA7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3198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279C9-662D-4E2E-9B7B-43CD9C5BA94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7087B-0B0D-421F-9FC9-4CF4717358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285026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8374B-8BCB-4643-8414-BB791817C45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D5305-AC47-4CE2-B2D9-B6805C441D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75422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CED8D-2B03-4506-862E-312B21EF87F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60B06-15AF-4B67-87DA-F77BB7AFFC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70584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A915E-9A8F-4279-B98D-F59BE754453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F020A-E03C-44AF-8021-9190D812C8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429589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4A42E-5523-4B75-99DF-DA4FFEDEE05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70D87-F92E-46C4-BEE8-233836E2E05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62342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44514-22ED-4E77-9148-7E027F19D63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997B2-4B79-4ADE-8021-BB29B4DF064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242294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9958CC-30ED-4859-AFE7-07D7D9DFEB9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879B0-F1C0-44A7-9F5D-9F0C77264D9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30640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C4762-5821-423C-99A8-CFE10577AA1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38EC4C-4D4A-4697-859E-EB499B6D59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90669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84FB-08A3-4841-85B1-43001E9EA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10D12-0570-4B3A-BF8C-408CDEEF79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08948-01CC-4731-BD06-C1F2BEEA971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090185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6B7B2E-037A-4815-AA1A-602CA04B3B8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70207-744F-4B14-8771-B2B61D77CD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98773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8C9A4-0B54-4E2D-8516-2E49A51A2F6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86FC9-C0B8-4D5A-8FD5-E840A03843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91916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F24BA-B6F4-483D-9637-8067BF94532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B8EDB6-57E0-4170-9D0C-0CAD2D254C2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987802"/>
      </p:ext>
    </p:extLst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EBF4C-BAF3-47B2-BDFB-09163563B7C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510CB3-C690-4826-8CA1-98C884C5BE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18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3D4A3-AEED-4548-AB6B-8720198B66A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276F9-FA07-40B6-AF53-548B95EFF7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363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87E62-8BEA-4179-BF9D-8DDCB560722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CE9E-1737-4C2E-ABF9-7942C471F7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77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77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F51166-3E93-4D95-8A44-EB38AADD5FE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78967-AB24-47FE-93C2-CBCDFF9917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391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84691-10A9-4DAD-B6C4-B1284824AD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485F9-13B8-4D8A-A78D-69D81FA3A8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285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B592E5-F823-4824-A248-48DE3A3343A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A6CADE-E976-43BD-A3E8-5348ACB902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74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FF96-3EA4-46E8-9A4E-668242132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F9982-60B3-4996-8E99-528E10923D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63187-A127-4568-8FDE-5D45E94C7D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883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9" y="27318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57158A-383E-4BBE-A592-946A02626DF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0DCAC-E6A8-4AFD-8354-9CC3DF65C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68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9DE02-4110-4627-82F4-D49BC8B6BC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3E219-3E48-4E59-A8E1-C35FBE32DE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806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2DF6F-D226-404B-983E-4B2CBBAB5B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2CB298-695A-4125-BD7C-39A4734F4A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89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401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401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61E6B4-5356-4C44-8459-78C7F8A945A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1BC63-54A7-4E39-AD6B-8ED905697F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31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61"/>
            <a:ext cx="6858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E0F91-90F0-4902-B0F4-9D7E937500B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8AF9E-6615-461E-84C6-C187C8E79264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929899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D49A55-73CC-49FE-AD99-7F1BCB71313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E3F3E-A247-48F9-BBB1-0604BB8CB1D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584148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53"/>
            <a:ext cx="7886700" cy="2852737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9"/>
            <a:ext cx="78867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6207-5BF8-43AD-A50A-6D892D0DBD3C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1F572-B619-4C8B-93CC-D5DE46B9434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615838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7717B-9E5F-4E7A-BFB5-2C5651B983A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BDF87-7DAE-463F-AA34-413E5D4BBE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6398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9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D3789-EB38-4A3C-97A8-4B82B5BF82F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5721AF-17B3-4CCA-961F-D3DF7A13D0F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155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FCA1-4523-484A-8A0B-B7EFB3A9C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C5C56-9C93-4F74-B6BC-CCA7E9A4F3B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12482-FB9D-41B1-856E-0E3E7DE8826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25913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108AC1-CB1F-426F-AED7-0B4C4984173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09E48-E101-40DD-9859-65F514BD903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05332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15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FD0358-00F0-4A14-A4C8-5E841901684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8F1D-3EA7-4481-A82A-3CB98AC837E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049263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15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367569-BA82-4875-ABDE-846A82F8044C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50CDF-D06A-4F42-A0F7-D33FFB862E3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66212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CF5BF4-879C-4141-925A-1FDFE62B2AD1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FB386-725C-4288-BDDB-67722C86D0D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27976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2"/>
            <a:ext cx="1971675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2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5A854-98BF-46B0-819E-32128ED0270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0E458-AF57-4E0A-ADB4-21C18D688B2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31019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12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7F861-752D-4FFF-93D9-7D9A0FE2AFA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712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518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826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815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0AB2-130D-41B4-8424-F7C03494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185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676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245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36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7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614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2103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942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4EF48-D240-4399-8162-2B77ED15480B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B1E7-440A-4790-A592-177021BD27BA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8352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4EFC9-DDA0-4823-B2A3-EA8E13255CCF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0D58-794E-4F68-9B59-E6B33DBD1D84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82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8078-433C-45FF-ADA2-7D49A034A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4559F9-6997-4314-8940-AE2E7142BAAF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049DF-DC6C-442E-A23E-F6BE9493AE8D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00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EBC73-7505-4DF4-89B3-5472FB4BD0B8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C5147C-8CFB-4561-958C-10CEDA4D8483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106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10BA3-F947-4D10-8F1D-D9CCE48F530C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3483EC-4BE9-4D3F-AF52-2F038FDA2594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655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3ACC0-21C4-474E-A4FC-56A0372627E3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8B093-8AF0-478A-9EB6-574C4DE2177C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78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8E2FF-C5C6-42E9-9A8C-2CC56778E710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212CB7-9BE7-45E9-8A44-7967CEBB9EFE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12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27AA6B-8FF3-437F-BD87-0885FD573BA5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551B-819A-4814-9D9C-BFB7D2D49D1D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493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5406A-4442-4AEF-BB99-DD31341C1093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F0335F-4E4B-4316-AC8F-51CAB4C27BF7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57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218B2B-FE23-4233-9403-1AC1032DC379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5A6C0-D4EF-4FFB-8BFB-2771875AFFA3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39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C7D8-E259-4FCE-B9BD-EA154EFC4C14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464A5-B839-44A6-B5D8-2A2FD1E023DC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066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A5ABB-7583-40D9-89DD-57BAC8CA8DED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43674D-C121-4D4E-8841-6C9331068F4E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5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66AE-3EBA-46C1-98DF-D32AA4E6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31AA3-3748-4087-A2CA-96A020D3CA3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65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6A4A4-B45F-4B39-AF20-93DD6FC613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848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D6F71-7DBA-4862-AB5E-62737037C84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89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7CBBB-7CEC-45F3-AF34-C267925D073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788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779C3-CBC3-4FD1-8B97-0E0D07BBF9D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27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41F74-EDB3-406E-AFA9-B4F33A77CEC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571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533FA-602B-4FFE-B12A-00A3A26CE39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692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679AB-C634-4E11-9450-EC0FC8D467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644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B2F3-B14C-45F5-B6AB-0D2486466A5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008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1A49C-6CE9-48A0-9E6B-E24EF92A608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73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9BCB-6196-4B55-AC49-6069BE605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C827A-AA5A-46E8-B757-98258888EC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4113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CB097-61B6-44F4-A236-D4B181AB8EC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9248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42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38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43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912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0619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7725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9957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8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2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403D2B0-9800-4CE0-A40C-694AA5F86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28/02/2025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7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5C0AB-452C-4674-BFD9-B6875249F5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B926D-5D1B-4C72-8E48-3E27317098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15A5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A3CEC-B292-4DA2-8837-C83364F7ED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98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15A5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A3CEC-B292-4DA2-8837-C83364F7ED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52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15A5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A3CEC-B292-4DA2-8837-C83364F7ED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49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15A5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A3CEC-B292-4DA2-8837-C83364F7ED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33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15A5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A3CEC-B292-4DA2-8837-C83364F7ED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3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15A5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A3CEC-B292-4DA2-8837-C83364F7ED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15A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15A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80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A3F09-1FC9-46BB-95D8-E458439C9F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3185E-BACE-460A-A643-8B9E791A3E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42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A3F09-1FC9-46BB-95D8-E458439C9F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3185E-BACE-460A-A643-8B9E791A3E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94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A3F09-1FC9-46BB-95D8-E458439C9F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3185E-BACE-460A-A643-8B9E791A3E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55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A3F09-1FC9-46BB-95D8-E458439C9F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3185E-BACE-460A-A643-8B9E791A3E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5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A3F09-1FC9-46BB-95D8-E458439C9F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3185E-BACE-460A-A643-8B9E791A3E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31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A3F09-1FC9-46BB-95D8-E458439C9F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3185E-BACE-460A-A643-8B9E791A3E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04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A3F09-1FC9-46BB-95D8-E458439C9F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3185E-BACE-460A-A643-8B9E791A3E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0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1DB566-379D-4A96-8EEF-10A39408A1B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30278-5809-47FB-9C73-1F241EE4F79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30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spd="slow">
    <p:sndAc>
      <p:stSnd loop="1"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816DE-06E3-45EA-BDE0-93E4CEDC38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C86E6-2589-4D53-B67B-8CCA032407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8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4"/>
            <a:ext cx="20574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4F0C-780E-4B67-A8D8-1F0DE3B057F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4"/>
            <a:ext cx="30861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 defTabSz="713232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4"/>
            <a:ext cx="2057400" cy="365125"/>
          </a:xfrm>
          <a:prstGeom prst="rect">
            <a:avLst/>
          </a:prstGeom>
        </p:spPr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</a:bodyPr>
          <a:lstStyle>
            <a:lvl1pPr algn="r" defTabSz="712788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FFF48-18F8-4861-AD75-0B5EC3112091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712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13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ransition spd="slow">
    <p:sndAc>
      <p:stSnd>
        <p:snd r:embed="rId14" name="chimes.wav"/>
      </p:stSnd>
    </p:sndAc>
  </p:transition>
  <p:txStyles>
    <p:titleStyle>
      <a:lvl1pPr algn="l" defTabSz="712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12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</a:defRPr>
      </a:lvl2pPr>
      <a:lvl3pPr algn="l" defTabSz="712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</a:defRPr>
      </a:lvl3pPr>
      <a:lvl4pPr algn="l" defTabSz="712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</a:defRPr>
      </a:lvl4pPr>
      <a:lvl5pPr algn="l" defTabSz="7127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1278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1278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1278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12788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7800" indent="-177800" algn="l" defTabSz="712788" rtl="0" eaLnBrk="0" fontAlgn="base" hangingPunct="0">
        <a:lnSpc>
          <a:spcPct val="90000"/>
        </a:lnSpc>
        <a:spcBef>
          <a:spcPts val="775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defTabSz="712788" rtl="0" eaLnBrk="0" fontAlgn="base" hangingPunct="0">
        <a:lnSpc>
          <a:spcPct val="90000"/>
        </a:lnSpc>
        <a:spcBef>
          <a:spcPts val="38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0588" indent="-177800" algn="l" defTabSz="712788" rtl="0" eaLnBrk="0" fontAlgn="base" hangingPunct="0">
        <a:lnSpc>
          <a:spcPct val="90000"/>
        </a:lnSpc>
        <a:spcBef>
          <a:spcPts val="388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775" indent="-177800" algn="l" defTabSz="712788" rtl="0" eaLnBrk="0" fontAlgn="base" hangingPunct="0">
        <a:lnSpc>
          <a:spcPct val="90000"/>
        </a:lnSpc>
        <a:spcBef>
          <a:spcPts val="388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indent="-177800" algn="l" defTabSz="712788" rtl="0" eaLnBrk="0" fontAlgn="base" hangingPunct="0">
        <a:lnSpc>
          <a:spcPct val="90000"/>
        </a:lnSpc>
        <a:spcBef>
          <a:spcPts val="388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32242-0257-493D-8C69-66B136AF3C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E6E3-33C2-4C0F-B7BE-697C697C43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67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vi-VN" altLang="zh-CN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vi-VN" altLang="zh-CN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vi-VN" altLang="zh-CN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vi-VN" altLang="zh-CN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72CA5B-7D0B-4851-8DED-2BEB53A554C5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SimSun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SimSun"/>
              <a:cs typeface="+mn-cs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BD7FB-B5C6-497C-83B4-F19739334769}" type="slidenum">
              <a:rPr kumimoji="0" lang="vi-VN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1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sldNum="0" hdr="0" ftr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Times New Roman" panose="02020603050405020304" pitchFamily="18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Times New Roman" panose="02020603050405020304" pitchFamily="18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Times New Roman" panose="02020603050405020304" pitchFamily="18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Times New Roman" panose="02020603050405020304" pitchFamily="18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Times New Roman" panose="02020603050405020304" pitchFamily="18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Times New Roman" panose="02020603050405020304" pitchFamily="18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Times New Roman" panose="02020603050405020304" pitchFamily="18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Times New Roman" panose="02020603050405020304" pitchFamily="18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656F81-8204-4E9E-AE8F-879BE9BFDEC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29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gif"/><Relationship Id="rId10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gif"/><Relationship Id="rId10" Type="http://schemas.openxmlformats.org/officeDocument/2006/relationships/slide" Target="slide6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slide" Target="slide17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slide" Target="slide16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slide" Target="slide30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slide" Target="slide34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6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4187" y="966787"/>
            <a:ext cx="87556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6600" b="1" i="0" u="none" strike="noStrike" kern="1200" cap="none" spc="0" normalizeH="0" noProof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6600" b="1" i="0" u="none" strike="noStrike" kern="1200" cap="none" spc="0" normalizeH="0" noProof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6600" b="1" i="0" u="none" strike="noStrike" kern="1200" cap="none" spc="0" normalizeH="0" noProof="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endParaRPr kumimoji="0" lang="en-US" sz="66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09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820453" y="973970"/>
            <a:ext cx="7950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498318" y="1699457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43375" y="1121607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306516" y="1601377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237624" y="1561958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03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4129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0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1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2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4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4123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4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5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7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8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5" name="Group 38"/>
          <p:cNvGrpSpPr>
            <a:grpSpLocks/>
          </p:cNvGrpSpPr>
          <p:nvPr/>
        </p:nvGrpSpPr>
        <p:grpSpPr bwMode="auto">
          <a:xfrm rot="6774999">
            <a:off x="138112" y="-38100"/>
            <a:ext cx="838201" cy="809625"/>
            <a:chOff x="3377" y="3431"/>
            <a:chExt cx="645" cy="702"/>
          </a:xfrm>
        </p:grpSpPr>
        <p:pic>
          <p:nvPicPr>
            <p:cNvPr id="4117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2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6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4111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9" name="Straight Connector 38"/>
          <p:cNvCxnSpPr/>
          <p:nvPr/>
        </p:nvCxnSpPr>
        <p:spPr>
          <a:xfrm rot="5400000">
            <a:off x="6508694" y="1121607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ounded Rectangle 1"/>
          <p:cNvSpPr>
            <a:spLocks noChangeArrowheads="1"/>
          </p:cNvSpPr>
          <p:nvPr/>
        </p:nvSpPr>
        <p:spPr bwMode="auto">
          <a:xfrm>
            <a:off x="851699" y="2964216"/>
            <a:ext cx="7776450" cy="2255671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Hải</a:t>
            </a:r>
            <a:r>
              <a:rPr kumimoji="0" lang="en-US" altLang="en-US" sz="40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Vân</a:t>
            </a:r>
            <a:r>
              <a:rPr kumimoji="0" lang="en-US" altLang="en-US" sz="40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ngọn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đèo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cao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tỉnh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Thừa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Thiên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Huế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Nẵng</a:t>
            </a:r>
            <a:r>
              <a:rPr kumimoji="0" lang="en-US" altLang="en-US" sz="40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altLang="en-US" sz="400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47170" y="994201"/>
            <a:ext cx="889573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870340" y="1326951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472259" y="1319371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168471" y="1908997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060719" y="1901743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03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4129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0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1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2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4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4123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4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5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7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8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5" name="Group 38"/>
          <p:cNvGrpSpPr>
            <a:grpSpLocks/>
          </p:cNvGrpSpPr>
          <p:nvPr/>
        </p:nvGrpSpPr>
        <p:grpSpPr bwMode="auto">
          <a:xfrm rot="6774999">
            <a:off x="138112" y="-38100"/>
            <a:ext cx="838201" cy="809625"/>
            <a:chOff x="3377" y="3431"/>
            <a:chExt cx="645" cy="702"/>
          </a:xfrm>
        </p:grpSpPr>
        <p:pic>
          <p:nvPicPr>
            <p:cNvPr id="4117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2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6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4111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9" name="Straight Connector 38"/>
          <p:cNvCxnSpPr/>
          <p:nvPr/>
        </p:nvCxnSpPr>
        <p:spPr>
          <a:xfrm rot="5400000">
            <a:off x="3988813" y="1904801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ounded Rectangle 1"/>
          <p:cNvSpPr>
            <a:spLocks noChangeArrowheads="1"/>
          </p:cNvSpPr>
          <p:nvPr/>
        </p:nvSpPr>
        <p:spPr bwMode="auto">
          <a:xfrm>
            <a:off x="712092" y="2714684"/>
            <a:ext cx="7420970" cy="2476458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altLang="en-US" sz="44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altLang="en-US" sz="44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sông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chảy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tỉnh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Nai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Minh.</a:t>
            </a:r>
            <a:endParaRPr kumimoji="0" lang="en-US" altLang="en-US" sz="440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670090" y="818700"/>
            <a:ext cx="8239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122710" y="1101258"/>
            <a:ext cx="43180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48110" y="1617204"/>
            <a:ext cx="35560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809844" y="974596"/>
            <a:ext cx="431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822544" y="1603685"/>
            <a:ext cx="4445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708244" y="1632763"/>
            <a:ext cx="4445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152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6176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7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8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9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0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1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3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6170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3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4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5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4" name="Group 38"/>
          <p:cNvGrpSpPr>
            <a:grpSpLocks/>
          </p:cNvGrpSpPr>
          <p:nvPr/>
        </p:nvGrpSpPr>
        <p:grpSpPr bwMode="auto">
          <a:xfrm rot="6774999">
            <a:off x="138112" y="-38100"/>
            <a:ext cx="838201" cy="809625"/>
            <a:chOff x="3377" y="3431"/>
            <a:chExt cx="645" cy="702"/>
          </a:xfrm>
        </p:grpSpPr>
        <p:pic>
          <p:nvPicPr>
            <p:cNvPr id="6164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7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8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5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6158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ounded Rectangle 1"/>
          <p:cNvSpPr>
            <a:spLocks noChangeArrowheads="1"/>
          </p:cNvSpPr>
          <p:nvPr/>
        </p:nvSpPr>
        <p:spPr bwMode="auto">
          <a:xfrm>
            <a:off x="826473" y="2749863"/>
            <a:ext cx="7377624" cy="3199312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4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altLang="en-US" sz="4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4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trũng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Long An,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altLang="en-US" sz="4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en-US" sz="440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666999" y="457200"/>
            <a:ext cx="424507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Luyện</a:t>
            </a:r>
            <a:r>
              <a:rPr kumimoji="0" lang="en-US" altLang="zh-CN" sz="48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đọc</a:t>
            </a:r>
            <a:r>
              <a:rPr kumimoji="0" lang="en-US" altLang="zh-CN" sz="48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đoạn</a:t>
            </a:r>
            <a:endParaRPr kumimoji="0" lang="vi-VN" altLang="zh-CN" sz="4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9699"/>
            <a:ext cx="1226344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" y="2026860"/>
            <a:ext cx="9010055" cy="479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32033"/>
      </p:ext>
    </p:extLst>
  </p:cSld>
  <p:clrMapOvr>
    <a:masterClrMapping/>
  </p:clrMapOvr>
  <p:transition spd="slow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6500"/>
            <a:ext cx="92128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vi-VN" sz="2000" dirty="0">
                <a:solidFill>
                  <a:srgbClr val="FF0000"/>
                </a:solidFill>
                <a:latin typeface="+mj-lt"/>
              </a:rPr>
              <a:t>Cảnh đẹp non sông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Đồng Đăng có phố Kì Lừa,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Có nàng Tô Thị, có chùa Tam Thanh.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C00000"/>
                </a:solidFill>
                <a:latin typeface="+mj-lt"/>
              </a:rPr>
              <a:t>Gió đưa cành trúc la đà,</a:t>
            </a:r>
          </a:p>
          <a:p>
            <a:pPr algn="ctr" latinLnBrk="0"/>
            <a:r>
              <a:rPr lang="vi-VN" sz="2000" b="0" dirty="0">
                <a:solidFill>
                  <a:srgbClr val="C00000"/>
                </a:solidFill>
                <a:latin typeface="+mj-lt"/>
              </a:rPr>
              <a:t>Tiếng chuông Trấn Vũ, canh gà Thọ Xương.</a:t>
            </a:r>
          </a:p>
          <a:p>
            <a:pPr algn="ctr" latinLnBrk="0"/>
            <a:r>
              <a:rPr lang="vi-VN" sz="2000" b="0" dirty="0">
                <a:solidFill>
                  <a:srgbClr val="C00000"/>
                </a:solidFill>
                <a:latin typeface="+mj-lt"/>
              </a:rPr>
              <a:t>Mịt mù khói tỏa ngàn sương,</a:t>
            </a:r>
          </a:p>
          <a:p>
            <a:pPr algn="ctr" latinLnBrk="0"/>
            <a:r>
              <a:rPr lang="vi-VN" sz="2000" b="0" dirty="0">
                <a:solidFill>
                  <a:srgbClr val="C00000"/>
                </a:solidFill>
                <a:latin typeface="+mj-lt"/>
              </a:rPr>
              <a:t>Nhịp chày Yên Thái, mặt gương Tây Hồ.</a:t>
            </a:r>
            <a:br>
              <a:rPr lang="vi-VN" sz="2000" b="0" dirty="0">
                <a:solidFill>
                  <a:srgbClr val="C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70C0"/>
                </a:solidFill>
                <a:latin typeface="+mj-lt"/>
              </a:rPr>
              <a:t>Đường vô xứ Nghệ quanh quanh,</a:t>
            </a:r>
          </a:p>
          <a:p>
            <a:pPr algn="ctr" latinLnBrk="0"/>
            <a:r>
              <a:rPr lang="vi-VN" sz="2000" b="0" dirty="0">
                <a:solidFill>
                  <a:srgbClr val="0070C0"/>
                </a:solidFill>
                <a:latin typeface="+mj-lt"/>
              </a:rPr>
              <a:t>Non xanh nước biếc như tranh họa đồ.</a:t>
            </a:r>
            <a:br>
              <a:rPr lang="vi-VN" sz="2000" b="0" dirty="0">
                <a:solidFill>
                  <a:srgbClr val="0070C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Hải Vân bát ngát nghìn trùng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Hòn Hồng sừng sững đứng trong vịnh Hàn.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FF0000"/>
                </a:solidFill>
                <a:latin typeface="+mj-lt"/>
              </a:rPr>
              <a:t>Nhà Bè nước chảy chia hai</a:t>
            </a:r>
          </a:p>
          <a:p>
            <a:pPr algn="ctr" latinLnBrk="0"/>
            <a:r>
              <a:rPr lang="vi-VN" sz="2000" b="0" dirty="0">
                <a:solidFill>
                  <a:srgbClr val="FF0000"/>
                </a:solidFill>
                <a:latin typeface="+mj-lt"/>
              </a:rPr>
              <a:t>Ai về Gia Định, Đồng Nai thì về.</a:t>
            </a:r>
            <a:br>
              <a:rPr lang="vi-VN" sz="2000" b="0" dirty="0">
                <a:solidFill>
                  <a:srgbClr val="FF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Đồng Tháp Mười cò bay thẳng cánh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Nước Tháp Mười lóng lánh cá tôm.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                             </a:t>
            </a:r>
            <a:r>
              <a:rPr lang="vi-VN" sz="2000" b="0" i="1" dirty="0">
                <a:solidFill>
                  <a:srgbClr val="000000"/>
                </a:solidFill>
                <a:latin typeface="+mj-lt"/>
              </a:rPr>
              <a:t>    Ca dao</a:t>
            </a:r>
            <a:endParaRPr lang="vi-VN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78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981" y="0"/>
            <a:ext cx="8610600" cy="7848600"/>
          </a:xfrm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1434281" y="3419475"/>
            <a:ext cx="6858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425365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18" y="1617409"/>
            <a:ext cx="8244337" cy="378565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6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câu ca dao nói đến một vùng. Đó là những vùng nào ?</a:t>
            </a:r>
            <a:r>
              <a:rPr lang="en-US" sz="6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6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6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9241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2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4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5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6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19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9235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0" name="Group 38"/>
          <p:cNvGrpSpPr>
            <a:grpSpLocks/>
          </p:cNvGrpSpPr>
          <p:nvPr/>
        </p:nvGrpSpPr>
        <p:grpSpPr bwMode="auto">
          <a:xfrm rot="6774999">
            <a:off x="138112" y="-38100"/>
            <a:ext cx="838201" cy="809625"/>
            <a:chOff x="3377" y="3431"/>
            <a:chExt cx="645" cy="702"/>
          </a:xfrm>
        </p:grpSpPr>
        <p:pic>
          <p:nvPicPr>
            <p:cNvPr id="9229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1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9223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051075" y="567035"/>
            <a:ext cx="3990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1. Lạng Sơn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321" y="2012616"/>
            <a:ext cx="9167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/>
          <p:cNvSpPr>
            <a:spLocks noChangeShapeType="1"/>
          </p:cNvSpPr>
          <p:nvPr/>
        </p:nvSpPr>
        <p:spPr bwMode="auto">
          <a:xfrm flipV="1">
            <a:off x="4827588" y="1344613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60389" y="1431925"/>
            <a:ext cx="304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Sơn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1" name="Picture 17" descr="B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33800" cy="49530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172200" y="1736725"/>
            <a:ext cx="1905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LẠNG SƠN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6096000" y="17526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55" name="Text Box 32"/>
          <p:cNvSpPr txBox="1">
            <a:spLocks noChangeArrowheads="1"/>
          </p:cNvSpPr>
          <p:nvPr/>
        </p:nvSpPr>
        <p:spPr bwMode="auto">
          <a:xfrm>
            <a:off x="7467600" y="49450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8459" name="Picture 5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257800"/>
            <a:ext cx="2241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93784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  <p:bldP spid="164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9241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2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4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5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6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19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9235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0" name="Group 38"/>
          <p:cNvGrpSpPr>
            <a:grpSpLocks/>
          </p:cNvGrpSpPr>
          <p:nvPr/>
        </p:nvGrpSpPr>
        <p:grpSpPr bwMode="auto">
          <a:xfrm rot="6774999">
            <a:off x="138112" y="-38100"/>
            <a:ext cx="838201" cy="809625"/>
            <a:chOff x="3377" y="3431"/>
            <a:chExt cx="645" cy="702"/>
          </a:xfrm>
        </p:grpSpPr>
        <p:pic>
          <p:nvPicPr>
            <p:cNvPr id="9229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1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9223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051075" y="567035"/>
            <a:ext cx="3990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 Lạng Sơn</a:t>
            </a:r>
          </a:p>
        </p:txBody>
      </p:sp>
      <p:sp>
        <p:nvSpPr>
          <p:cNvPr id="32" name="Text Box 10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48517" y="4084343"/>
            <a:ext cx="91106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*1: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chùa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6478" y="1860349"/>
            <a:ext cx="8630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6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ota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14849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deo hai va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9" y="0"/>
            <a:ext cx="4629151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dong thap mu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9143999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1"/>
          <p:cNvSpPr>
            <a:spLocks noChangeArrowheads="1"/>
          </p:cNvSpPr>
          <p:nvPr/>
        </p:nvSpPr>
        <p:spPr bwMode="auto">
          <a:xfrm>
            <a:off x="769375" y="2746694"/>
            <a:ext cx="3255946" cy="558800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Tây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4682613" y="6299200"/>
            <a:ext cx="3255946" cy="558800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alt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5773752" y="2698750"/>
            <a:ext cx="2062558" cy="558800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Hải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Vân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473200" y="5978499"/>
            <a:ext cx="6197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Phố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Kì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Lừa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6422"/>
            <a:ext cx="8890000" cy="556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312605" y="5548672"/>
            <a:ext cx="68285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Hòn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Vọng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Phu</a:t>
            </a: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Nàng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bồng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chờ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chồng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5" y="0"/>
            <a:ext cx="8622890" cy="537824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108200" y="6211669"/>
            <a:ext cx="4762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Chùa</a:t>
            </a:r>
            <a:r>
              <a:rPr lang="en-US" sz="3600" dirty="0">
                <a:solidFill>
                  <a:srgbClr val="FF0000"/>
                </a:solidFill>
              </a:rPr>
              <a:t> Tam </a:t>
            </a:r>
            <a:r>
              <a:rPr lang="en-US" sz="3600" dirty="0" err="1">
                <a:solidFill>
                  <a:srgbClr val="FF0000"/>
                </a:solidFill>
              </a:rPr>
              <a:t>Thanh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0"/>
            <a:ext cx="8504903" cy="610583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648924" y="617989"/>
            <a:ext cx="3048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2. Hà Nội</a:t>
            </a:r>
          </a:p>
        </p:txBody>
      </p:sp>
      <p:grpSp>
        <p:nvGrpSpPr>
          <p:cNvPr id="13315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13337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0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2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6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13331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38"/>
          <p:cNvGrpSpPr>
            <a:grpSpLocks/>
          </p:cNvGrpSpPr>
          <p:nvPr/>
        </p:nvGrpSpPr>
        <p:grpSpPr bwMode="auto">
          <a:xfrm rot="6774999">
            <a:off x="138112" y="-38100"/>
            <a:ext cx="838201" cy="809625"/>
            <a:chOff x="3377" y="3431"/>
            <a:chExt cx="645" cy="702"/>
          </a:xfrm>
        </p:grpSpPr>
        <p:pic>
          <p:nvPicPr>
            <p:cNvPr id="13325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8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13319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-59137" y="1663593"/>
            <a:ext cx="9020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vi-VN" sz="3600" dirty="0">
                <a:solidFill>
                  <a:srgbClr val="0070C0"/>
                </a:solidFill>
                <a:latin typeface="+mj-lt"/>
              </a:rPr>
              <a:t>Gió đưa cành trúc la đà,</a:t>
            </a:r>
          </a:p>
          <a:p>
            <a:pPr algn="ctr" latinLnBrk="0"/>
            <a:r>
              <a:rPr lang="vi-VN" sz="3600" dirty="0">
                <a:solidFill>
                  <a:srgbClr val="0070C0"/>
                </a:solidFill>
                <a:latin typeface="+mj-lt"/>
              </a:rPr>
              <a:t>Tiếng chuông Trấn Vũ, canh gà Thọ Xương.</a:t>
            </a:r>
          </a:p>
          <a:p>
            <a:pPr algn="ctr" latinLnBrk="0"/>
            <a:r>
              <a:rPr lang="vi-VN" sz="3600" dirty="0">
                <a:solidFill>
                  <a:srgbClr val="0070C0"/>
                </a:solidFill>
                <a:latin typeface="+mj-lt"/>
              </a:rPr>
              <a:t>Mịt mù khói tỏa ngàn sương,</a:t>
            </a:r>
          </a:p>
          <a:p>
            <a:pPr algn="ctr" latinLnBrk="0"/>
            <a:r>
              <a:rPr lang="vi-VN" sz="3600" dirty="0">
                <a:solidFill>
                  <a:srgbClr val="0070C0"/>
                </a:solidFill>
                <a:latin typeface="+mj-lt"/>
              </a:rPr>
              <a:t>Nhịp chày Yên Thái, mặt gương Tây Hồ.</a:t>
            </a:r>
            <a:endParaRPr lang="vi-VN" sz="360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/>
          <p:cNvSpPr>
            <a:spLocks noChangeShapeType="1"/>
          </p:cNvSpPr>
          <p:nvPr/>
        </p:nvSpPr>
        <p:spPr bwMode="auto">
          <a:xfrm flipV="1">
            <a:off x="4827588" y="1344613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1788" y="1736725"/>
            <a:ext cx="4114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1" name="Picture 17" descr="B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33800" cy="49530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562600" y="2041525"/>
            <a:ext cx="1066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 NỘI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6096000" y="205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55" name="Text Box 32"/>
          <p:cNvSpPr txBox="1">
            <a:spLocks noChangeArrowheads="1"/>
          </p:cNvSpPr>
          <p:nvPr/>
        </p:nvSpPr>
        <p:spPr bwMode="auto">
          <a:xfrm>
            <a:off x="7467600" y="49450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8460" name="Picture 57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17573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6322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648924" y="617989"/>
            <a:ext cx="3048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Hà Nội</a:t>
            </a:r>
          </a:p>
        </p:txBody>
      </p:sp>
      <p:grpSp>
        <p:nvGrpSpPr>
          <p:cNvPr id="13315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13337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0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2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6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13331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38"/>
          <p:cNvGrpSpPr>
            <a:grpSpLocks/>
          </p:cNvGrpSpPr>
          <p:nvPr/>
        </p:nvGrpSpPr>
        <p:grpSpPr bwMode="auto">
          <a:xfrm rot="6774999">
            <a:off x="138112" y="-38100"/>
            <a:ext cx="838201" cy="809625"/>
            <a:chOff x="3377" y="3431"/>
            <a:chExt cx="645" cy="702"/>
          </a:xfrm>
        </p:grpSpPr>
        <p:pic>
          <p:nvPicPr>
            <p:cNvPr id="13325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8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13319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62321" y="1719072"/>
            <a:ext cx="89271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Gió đưa cành trúc la đà,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 chuông Trấn Vũ, canh gà Thọ Xương.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Mịt mù khói tỏa ngàn sương,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Nhịp chày Yên Thái, mặt gương Tây Hồ.</a:t>
            </a:r>
          </a:p>
        </p:txBody>
      </p:sp>
      <p:sp>
        <p:nvSpPr>
          <p:cNvPr id="32" name="Text Box 10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163823" y="4226249"/>
            <a:ext cx="89742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*2: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chuông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Trấn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Thọ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935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006394" y="5295491"/>
            <a:ext cx="5219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" y="226143"/>
            <a:ext cx="8209935" cy="514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8333" b="8333"/>
          <a:stretch>
            <a:fillRect/>
          </a:stretch>
        </p:blipFill>
        <p:spPr bwMode="auto">
          <a:xfrm>
            <a:off x="481781" y="995516"/>
            <a:ext cx="8023122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63490" y="579345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CHÙA TRẤN VŨ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05032" y="539408"/>
            <a:ext cx="3048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3. Nghệ An</a:t>
            </a:r>
          </a:p>
        </p:txBody>
      </p:sp>
      <p:grpSp>
        <p:nvGrpSpPr>
          <p:cNvPr id="16387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16409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2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3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8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16403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16397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0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16391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139839" y="1471529"/>
            <a:ext cx="8794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vi-VN" sz="4000" dirty="0">
                <a:solidFill>
                  <a:srgbClr val="0070C0"/>
                </a:solidFill>
                <a:latin typeface="+mj-lt"/>
              </a:rPr>
              <a:t>Đường vô xứ Nghệ quanh quanh,</a:t>
            </a:r>
          </a:p>
          <a:p>
            <a:pPr algn="ctr" latinLnBrk="0"/>
            <a:r>
              <a:rPr lang="vi-VN" sz="4000" dirty="0">
                <a:solidFill>
                  <a:srgbClr val="0070C0"/>
                </a:solidFill>
                <a:latin typeface="+mj-lt"/>
              </a:rPr>
              <a:t>Non xanh nước biếc như tranh họa đồ.</a:t>
            </a:r>
            <a:endParaRPr lang="vi-VN" sz="400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/>
          <p:cNvSpPr>
            <a:spLocks noChangeShapeType="1"/>
          </p:cNvSpPr>
          <p:nvPr/>
        </p:nvSpPr>
        <p:spPr bwMode="auto">
          <a:xfrm flipV="1">
            <a:off x="4827588" y="1344613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0" y="1344613"/>
            <a:ext cx="45783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3: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Nghệ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An -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Tĩnh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1" name="Picture 17" descr="B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33800" cy="49530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715000" y="2819400"/>
            <a:ext cx="990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NGHỆ AN</a:t>
            </a:r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60198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55" name="Text Box 32"/>
          <p:cNvSpPr txBox="1">
            <a:spLocks noChangeArrowheads="1"/>
          </p:cNvSpPr>
          <p:nvPr/>
        </p:nvSpPr>
        <p:spPr bwMode="auto">
          <a:xfrm>
            <a:off x="7467600" y="49450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8459" name="Picture 5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257800"/>
            <a:ext cx="2241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57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17573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7207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/>
      <p:bldP spid="164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39813"/>
            <a:ext cx="7715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文本框 93"/>
          <p:cNvSpPr txBox="1">
            <a:spLocks noChangeArrowheads="1"/>
          </p:cNvSpPr>
          <p:nvPr/>
        </p:nvSpPr>
        <p:spPr bwMode="auto">
          <a:xfrm>
            <a:off x="2800350" y="4900613"/>
            <a:ext cx="6496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Hãy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lắng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nghe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cô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đọc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và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đọc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thầm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theo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迷你简细行楷"/>
              </a:rPr>
              <a:t>!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inpin heiti"/>
              <a:cs typeface="Times New Roman" pitchFamily="18" charset="0"/>
              <a:sym typeface="迷你简细行楷"/>
            </a:endParaRP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5" y="1195388"/>
            <a:ext cx="3459163" cy="339566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855663"/>
            <a:ext cx="26638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0"/>
          <p:cNvSpPr txBox="1">
            <a:spLocks noChangeArrowheads="1"/>
          </p:cNvSpPr>
          <p:nvPr/>
        </p:nvSpPr>
        <p:spPr bwMode="auto">
          <a:xfrm>
            <a:off x="652463" y="2030413"/>
            <a:ext cx="1533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60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60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60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60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602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602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602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602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216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inpin heiti"/>
                <a:cs typeface="Times New Roman" pitchFamily="18" charset="0"/>
                <a:sym typeface="Arial" pitchFamily="34" charset="0"/>
              </a:rPr>
              <a:t>LUYỆN ĐỌC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inpin heiti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503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05032" y="539408"/>
            <a:ext cx="3048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Nghệ An</a:t>
            </a:r>
          </a:p>
        </p:txBody>
      </p:sp>
      <p:grpSp>
        <p:nvGrpSpPr>
          <p:cNvPr id="16387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16409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2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3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8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16403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16397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0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16391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197928" y="1626536"/>
            <a:ext cx="8572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 vô xứ Nghệ quanh quanh,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 xanh nước biếc như tranh họa đồ.</a:t>
            </a:r>
          </a:p>
        </p:txBody>
      </p:sp>
      <p:sp>
        <p:nvSpPr>
          <p:cNvPr id="32" name="Text Box 1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48517" y="3160082"/>
            <a:ext cx="9134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*3: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An: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non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3130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2058" y="6018008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non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biếc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xứ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Nghệ</a:t>
            </a:r>
            <a:endParaRPr lang="en-US" sz="3600" u="sng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4" y="108156"/>
            <a:ext cx="7590503" cy="505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60805" y="632962"/>
            <a:ext cx="4233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4. Huế – Đà Nẵng</a:t>
            </a:r>
          </a:p>
        </p:txBody>
      </p:sp>
      <p:grpSp>
        <p:nvGrpSpPr>
          <p:cNvPr id="18435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18457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6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18451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18445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18439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3"/>
          <p:cNvSpPr/>
          <p:nvPr/>
        </p:nvSpPr>
        <p:spPr>
          <a:xfrm>
            <a:off x="163823" y="1829025"/>
            <a:ext cx="9461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/>
          <p:cNvSpPr>
            <a:spLocks noChangeShapeType="1"/>
          </p:cNvSpPr>
          <p:nvPr/>
        </p:nvSpPr>
        <p:spPr bwMode="auto">
          <a:xfrm flipV="1">
            <a:off x="4827588" y="1344613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58777" y="1245318"/>
            <a:ext cx="434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4: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Huế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Nẵng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1" name="Picture 17" descr="B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33800" cy="49530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67818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6934200" y="37338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6858000" y="3505200"/>
            <a:ext cx="1371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HUẾ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7010400" y="3657600"/>
            <a:ext cx="914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 NẴNG</a:t>
            </a:r>
          </a:p>
        </p:txBody>
      </p:sp>
      <p:sp>
        <p:nvSpPr>
          <p:cNvPr id="18455" name="Text Box 32"/>
          <p:cNvSpPr txBox="1">
            <a:spLocks noChangeArrowheads="1"/>
          </p:cNvSpPr>
          <p:nvPr/>
        </p:nvSpPr>
        <p:spPr bwMode="auto">
          <a:xfrm>
            <a:off x="7467600" y="49450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8459" name="Picture 5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257800"/>
            <a:ext cx="2241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57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17573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8541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 animBg="1"/>
      <p:bldP spid="16411" grpId="0" animBg="1"/>
      <p:bldP spid="16413" grpId="0"/>
      <p:bldP spid="164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60805" y="632962"/>
            <a:ext cx="4233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 Huế – Đà Nẵng</a:t>
            </a:r>
          </a:p>
        </p:txBody>
      </p:sp>
      <p:grpSp>
        <p:nvGrpSpPr>
          <p:cNvPr id="18435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18457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6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18451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18445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18439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3"/>
          <p:cNvSpPr/>
          <p:nvPr/>
        </p:nvSpPr>
        <p:spPr>
          <a:xfrm>
            <a:off x="0" y="1829025"/>
            <a:ext cx="8655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1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47086" y="3800334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*4: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Huế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Nẵng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ngát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44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8739" y="6001426"/>
            <a:ext cx="6762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</a:rPr>
              <a:t>Đèo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</a:rPr>
              <a:t>Vân</a:t>
            </a:r>
            <a:endParaRPr 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353961"/>
            <a:ext cx="7718322" cy="5299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71784" y="986975"/>
            <a:ext cx="676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5. TP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Minh 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Nai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0483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20505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4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20499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20493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6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20487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84863" y="2018395"/>
            <a:ext cx="88640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vi-VN" sz="4400" b="0" dirty="0">
                <a:solidFill>
                  <a:srgbClr val="0070C0"/>
                </a:solidFill>
                <a:latin typeface="+mj-lt"/>
              </a:rPr>
              <a:t>Nhà Bè nước chảy chia hai</a:t>
            </a:r>
          </a:p>
          <a:p>
            <a:pPr algn="ctr" latinLnBrk="0"/>
            <a:r>
              <a:rPr lang="vi-VN" sz="4400" b="0" dirty="0">
                <a:solidFill>
                  <a:srgbClr val="0070C0"/>
                </a:solidFill>
                <a:latin typeface="+mj-lt"/>
              </a:rPr>
              <a:t>Ai về Gia Định, Đồng Nai thì về.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/>
          <p:cNvSpPr>
            <a:spLocks noChangeShapeType="1"/>
          </p:cNvSpPr>
          <p:nvPr/>
        </p:nvSpPr>
        <p:spPr bwMode="auto">
          <a:xfrm flipV="1">
            <a:off x="4827588" y="1344613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25757" y="1263650"/>
            <a:ext cx="4267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5: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TP.Hồ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Minh -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16401" name="Picture 17" descr="B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33800" cy="49530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65532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6248400" y="53340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TP HHÒ CHÍ MINH</a:t>
            </a:r>
          </a:p>
        </p:txBody>
      </p:sp>
      <p:sp>
        <p:nvSpPr>
          <p:cNvPr id="18455" name="Text Box 32"/>
          <p:cNvSpPr txBox="1">
            <a:spLocks noChangeArrowheads="1"/>
          </p:cNvSpPr>
          <p:nvPr/>
        </p:nvSpPr>
        <p:spPr bwMode="auto">
          <a:xfrm>
            <a:off x="7467600" y="49450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8459" name="Picture 5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257800"/>
            <a:ext cx="2241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57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17573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6781800" y="5105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6858000" y="5119688"/>
            <a:ext cx="1295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ĐÔNG NAI</a:t>
            </a:r>
          </a:p>
        </p:txBody>
      </p:sp>
    </p:spTree>
    <p:extLst>
      <p:ext uri="{BB962C8B-B14F-4D97-AF65-F5344CB8AC3E}">
        <p14:creationId xmlns:p14="http://schemas.microsoft.com/office/powerpoint/2010/main" val="383609917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415" grpId="0"/>
      <p:bldP spid="46" grpId="0" animBg="1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71784" y="986975"/>
            <a:ext cx="676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5. TP Hồ Chí Minh - Đồng Nai</a:t>
            </a:r>
          </a:p>
        </p:txBody>
      </p:sp>
      <p:grpSp>
        <p:nvGrpSpPr>
          <p:cNvPr id="20483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20505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4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20499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20493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6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20487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84863" y="2018395"/>
            <a:ext cx="88640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 Bè nước chảy chia hai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Ai về Gia Định, Đồng Nai thì về.</a:t>
            </a:r>
          </a:p>
        </p:txBody>
      </p:sp>
      <p:sp>
        <p:nvSpPr>
          <p:cNvPr id="32" name="Text Box 1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090261"/>
            <a:ext cx="91249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*5: TP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Minh -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2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95575" y="5876925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5181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6500"/>
            <a:ext cx="92128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vi-VN" sz="2000" dirty="0">
                <a:solidFill>
                  <a:srgbClr val="FF0000"/>
                </a:solidFill>
                <a:latin typeface="+mj-lt"/>
              </a:rPr>
              <a:t>Cảnh đẹp non sông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Đồng Đăng có phố Kì Lừa,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Có nàng Tô Thị, có chùa Tam Thanh.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Gió đưa cành trúc la đà,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Tiếng chuông Trấn Vũ, canh gà Thọ Xương.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Mịt mù khói tỏa ngàn sương,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Nhịp chày Yên Thái, mặt gương Tây Hồ.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Đường vô xứ Nghệ quanh quanh,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Non xanh nước biếc như tranh họa đồ.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Hải Vân bát ngát nghìn trùng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Hòn Hồng sừng sững đứng trong vịnh Hàn.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Nhà Bè nước chảy chia hai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Ai về Gia Định, Đồng Nai thì về.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*</a:t>
            </a:r>
            <a:br>
              <a:rPr lang="vi-VN" sz="2000" b="0" dirty="0">
                <a:solidFill>
                  <a:srgbClr val="000000"/>
                </a:solidFill>
                <a:latin typeface="+mj-lt"/>
              </a:rPr>
            </a:br>
            <a:r>
              <a:rPr lang="vi-VN" sz="2000" b="0" dirty="0">
                <a:solidFill>
                  <a:srgbClr val="000000"/>
                </a:solidFill>
                <a:latin typeface="+mj-lt"/>
              </a:rPr>
              <a:t>Đồng Tháp Mười cò bay thẳng cánh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Nước Tháp Mười lóng lánh cá tôm.</a:t>
            </a:r>
          </a:p>
          <a:p>
            <a:pPr algn="ctr" latinLnBrk="0"/>
            <a:r>
              <a:rPr lang="vi-VN" sz="2000" b="0" dirty="0">
                <a:solidFill>
                  <a:srgbClr val="000000"/>
                </a:solidFill>
                <a:latin typeface="+mj-lt"/>
              </a:rPr>
              <a:t>                             </a:t>
            </a:r>
            <a:r>
              <a:rPr lang="vi-VN" sz="2000" b="0" i="1" dirty="0">
                <a:solidFill>
                  <a:srgbClr val="000000"/>
                </a:solidFill>
                <a:latin typeface="+mj-lt"/>
              </a:rPr>
              <a:t>    Ca dao</a:t>
            </a:r>
            <a:endParaRPr lang="vi-VN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815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71784" y="986975"/>
            <a:ext cx="676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6. Đồng Tháp mười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0483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20505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4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20499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20493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6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20487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-383458" y="1949155"/>
            <a:ext cx="96847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vi-VN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 Mười cò bay thẳng cánh</a:t>
            </a:r>
          </a:p>
          <a:p>
            <a:pPr algn="ctr" latinLnBrk="0"/>
            <a:r>
              <a:rPr lang="vi-VN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Tháp Mười lóng lánh cá tôm.</a:t>
            </a:r>
            <a:endParaRPr lang="vi-VN" sz="440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/>
          <p:cNvSpPr>
            <a:spLocks noChangeShapeType="1"/>
          </p:cNvSpPr>
          <p:nvPr/>
        </p:nvSpPr>
        <p:spPr bwMode="auto">
          <a:xfrm flipV="1">
            <a:off x="4827588" y="1344613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52427" y="1187656"/>
            <a:ext cx="43497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6: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Tháp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Mười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1" name="Picture 17" descr="B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33800" cy="49530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5" name="Text Box 32"/>
          <p:cNvSpPr txBox="1">
            <a:spLocks noChangeArrowheads="1"/>
          </p:cNvSpPr>
          <p:nvPr/>
        </p:nvSpPr>
        <p:spPr bwMode="auto">
          <a:xfrm>
            <a:off x="7467600" y="49450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6019800" y="54864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6096000" y="5500688"/>
            <a:ext cx="2057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AB81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5AB81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ĐÔNG THÁP MƯỜI</a:t>
            </a:r>
          </a:p>
        </p:txBody>
      </p:sp>
      <p:pic>
        <p:nvPicPr>
          <p:cNvPr id="18459" name="Picture 5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5257800"/>
            <a:ext cx="2241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57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17573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2143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71784" y="986975"/>
            <a:ext cx="676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6. Đồng Tháp mười </a:t>
            </a:r>
          </a:p>
        </p:txBody>
      </p:sp>
      <p:grpSp>
        <p:nvGrpSpPr>
          <p:cNvPr id="20483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20505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4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20499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20493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6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20487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-403123" y="1949155"/>
            <a:ext cx="97061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 Tháp Mười cò bay thẳng cánh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 Tháp Mười lóng lánh cá tôm.</a:t>
            </a:r>
          </a:p>
        </p:txBody>
      </p:sp>
      <p:sp>
        <p:nvSpPr>
          <p:cNvPr id="32" name="Text Box 1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-46899" y="3581315"/>
            <a:ext cx="91392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*6: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bay,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lóng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lánh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88063" y="5254113"/>
            <a:ext cx="7179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Vùng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Đồng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Tháp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Mười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9" y="88490"/>
            <a:ext cx="4277034" cy="4630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0"/>
            <a:ext cx="4562168" cy="4630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BAN 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273050"/>
            <a:ext cx="8051800" cy="64643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102100" y="6477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LẠNG SƠN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949700" y="647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949700" y="11303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HÀ NỘI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3632200" y="11303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784600" y="2071688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NGHỆ AN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44069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4559300" y="29829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4330700" y="539273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5560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800600" y="29210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HUẾ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448300" y="3429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ĐÀ NẴNG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610100" y="5119688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ĐỒNG NAI</a:t>
            </a: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4178300" y="58610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483100" y="5861050"/>
            <a:ext cx="1689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ĐÔNG THÁP MƯỜI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1054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559300" y="539273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TP HÒ CHÍ MINH</a:t>
            </a:r>
          </a:p>
        </p:txBody>
      </p:sp>
      <p:pic>
        <p:nvPicPr>
          <p:cNvPr id="8212" name="Picture 20" descr="http://www.vietnamesefood.com.vn/kcfinder/upload/images/lang%20son%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0" y="273050"/>
            <a:ext cx="12827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4" descr="http://www.dulichnamchau.vn/wp-content/uploads/Du-L%E1%BB%8Bch-C%E1%BB%ADa-L%C3%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1665288"/>
            <a:ext cx="11557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deo hai va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135313"/>
            <a:ext cx="11303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3700" y="5548313"/>
            <a:ext cx="11684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6" descr="http://vovworld.vn/Uploaded/honganh/2013_09_03/ben%20nha%20ron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00" y="4806950"/>
            <a:ext cx="12969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5850" y="647700"/>
            <a:ext cx="11557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 autoUpdateAnimBg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/>
      <p:bldP spid="32" grpId="0" animBg="1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53" y="1184790"/>
            <a:ext cx="8534400" cy="132343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4000" b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ai đã giữ gìn tô điểm cho non sông ta ngày càng đẹp hơn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0374" y="3208903"/>
            <a:ext cx="75413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hính nhân dân lao động Việt Nam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6446119B-E844-4326-AABC-1E26B28DED56}"/>
              </a:ext>
            </a:extLst>
          </p:cNvPr>
          <p:cNvSpPr/>
          <p:nvPr/>
        </p:nvSpPr>
        <p:spPr>
          <a:xfrm>
            <a:off x="265509" y="1114425"/>
            <a:ext cx="8611791" cy="4630340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E8730A2-0E6E-4159-98DD-545DAB72A7F9}"/>
              </a:ext>
            </a:extLst>
          </p:cNvPr>
          <p:cNvSpPr/>
          <p:nvPr/>
        </p:nvSpPr>
        <p:spPr>
          <a:xfrm rot="16200000">
            <a:off x="4208914" y="-290487"/>
            <a:ext cx="724982" cy="3652271"/>
          </a:xfrm>
          <a:prstGeom prst="roundRect">
            <a:avLst>
              <a:gd name="adj" fmla="val 50000"/>
            </a:avLst>
          </a:prstGeom>
          <a:solidFill>
            <a:srgbClr val="559A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4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 dung</a:t>
            </a:r>
            <a:endParaRPr kumimoji="0" lang="zh-CN" altLang="en-US" sz="3600" b="1" i="0" u="none" strike="noStrike" kern="1200" cap="none" spc="4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217538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endParaRPr lang="en-US" sz="4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1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图片 13317" descr="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52" y="1201070"/>
            <a:ext cx="2100830" cy="3925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13318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" y="4049856"/>
            <a:ext cx="9107330" cy="1950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3316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6" y="1083878"/>
            <a:ext cx="4748841" cy="4720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矩形 13319"/>
          <p:cNvSpPr/>
          <p:nvPr/>
        </p:nvSpPr>
        <p:spPr>
          <a:xfrm>
            <a:off x="1484671" y="1859030"/>
            <a:ext cx="2989006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defTabSz="814474"/>
            <a:r>
              <a:rPr lang="en-US" altLang="zh-CN" sz="4000" dirty="0">
                <a:solidFill>
                  <a:srgbClr val="0070C0"/>
                </a:solidFill>
              </a:rPr>
              <a:t>MỜI CÁC EM ĐI DU LỊCH QUA MÀN ẢNH NHỎ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1"/>
            <a:ext cx="9144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/>
                <a:solidFill>
                  <a:srgbClr val="BBE0E3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/>
                <a:ea typeface="+mn-ea"/>
                <a:cs typeface="Arial"/>
              </a:rPr>
              <a:t>DU LỊCH QUA MÀN ẢNH NHỎ</a:t>
            </a:r>
          </a:p>
        </p:txBody>
      </p:sp>
      <p:pic>
        <p:nvPicPr>
          <p:cNvPr id="5" name="Picture 11" descr="DSCF2902_12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315200" cy="53340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64770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CHỢ BẾN THÀNH – THÀNH PHỐ HỒ CHÍ MINH</a:t>
            </a:r>
          </a:p>
        </p:txBody>
      </p:sp>
    </p:spTree>
    <p:extLst>
      <p:ext uri="{BB962C8B-B14F-4D97-AF65-F5344CB8AC3E}">
        <p14:creationId xmlns:p14="http://schemas.microsoft.com/office/powerpoint/2010/main" val="218172377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BBE0E3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/>
                <a:ea typeface="+mn-ea"/>
                <a:cs typeface="Arial"/>
              </a:rPr>
              <a:t>DU LỊCH QUA MÀN ẢNH NHỎ</a:t>
            </a:r>
          </a:p>
        </p:txBody>
      </p:sp>
      <p:pic>
        <p:nvPicPr>
          <p:cNvPr id="3" name="Picture 9" descr="PhongNha_0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57400" y="6338888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 Phong Nha - Quảng Bình</a:t>
            </a:r>
          </a:p>
        </p:txBody>
      </p:sp>
    </p:spTree>
    <p:extLst>
      <p:ext uri="{BB962C8B-B14F-4D97-AF65-F5344CB8AC3E}">
        <p14:creationId xmlns:p14="http://schemas.microsoft.com/office/powerpoint/2010/main" val="1609950055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2" y="184150"/>
            <a:ext cx="38338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510"/>
            <a:ext cx="9144001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AutoShape 6"/>
          <p:cNvSpPr>
            <a:spLocks noChangeArrowheads="1"/>
          </p:cNvSpPr>
          <p:nvPr/>
        </p:nvSpPr>
        <p:spPr bwMode="gray">
          <a:xfrm>
            <a:off x="2659075" y="1435104"/>
            <a:ext cx="3679825" cy="63976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735" name="Rounded Rectangle 1"/>
          <p:cNvSpPr>
            <a:spLocks noChangeArrowheads="1"/>
          </p:cNvSpPr>
          <p:nvPr/>
        </p:nvSpPr>
        <p:spPr bwMode="auto">
          <a:xfrm>
            <a:off x="1664110" y="2749863"/>
            <a:ext cx="3255946" cy="558800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sương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1"/>
          <p:cNvSpPr>
            <a:spLocks noChangeArrowheads="1"/>
          </p:cNvSpPr>
          <p:nvPr/>
        </p:nvSpPr>
        <p:spPr bwMode="auto">
          <a:xfrm>
            <a:off x="1664110" y="3941137"/>
            <a:ext cx="3255946" cy="560388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ounded Rectangle 1"/>
          <p:cNvSpPr>
            <a:spLocks noChangeArrowheads="1"/>
          </p:cNvSpPr>
          <p:nvPr/>
        </p:nvSpPr>
        <p:spPr bwMode="auto">
          <a:xfrm>
            <a:off x="5426085" y="2774710"/>
            <a:ext cx="2316163" cy="560388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ừng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ounded Rectangle 1"/>
          <p:cNvSpPr>
            <a:spLocks noChangeArrowheads="1"/>
          </p:cNvSpPr>
          <p:nvPr/>
        </p:nvSpPr>
        <p:spPr bwMode="auto">
          <a:xfrm>
            <a:off x="5426085" y="3942725"/>
            <a:ext cx="2316163" cy="558800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lóng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9889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  <p:bldP spid="9" grpId="0" animBg="1"/>
      <p:bldP spid="10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BBE0E3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/>
                <a:ea typeface="+mn-ea"/>
                <a:cs typeface="Arial"/>
              </a:rPr>
              <a:t>DU LỊCH QUA MÀN ẢNH NHỎ</a:t>
            </a:r>
          </a:p>
        </p:txBody>
      </p:sp>
      <p:pic>
        <p:nvPicPr>
          <p:cNvPr id="3" name="Picture 7" descr="thien 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9"/>
          <a:stretch>
            <a:fillRect/>
          </a:stretch>
        </p:blipFill>
        <p:spPr bwMode="auto">
          <a:xfrm>
            <a:off x="2133600" y="1066800"/>
            <a:ext cx="5075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19400" y="6338888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Chùa Thiên Mụ -Huế</a:t>
            </a:r>
          </a:p>
        </p:txBody>
      </p:sp>
    </p:spTree>
    <p:extLst>
      <p:ext uri="{BB962C8B-B14F-4D97-AF65-F5344CB8AC3E}">
        <p14:creationId xmlns:p14="http://schemas.microsoft.com/office/powerpoint/2010/main" val="51712347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BBE0E3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/>
                <a:ea typeface="+mn-ea"/>
                <a:cs typeface="Arial"/>
              </a:rPr>
              <a:t>DU LỊCH QUA MÀN ẢNH NHỎ</a:t>
            </a:r>
          </a:p>
        </p:txBody>
      </p:sp>
      <p:pic>
        <p:nvPicPr>
          <p:cNvPr id="3" name="Picture 5" descr="normal_BAI_BIEN_CUA_T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6"/>
          <a:stretch>
            <a:fillRect/>
          </a:stretch>
        </p:blipFill>
        <p:spPr bwMode="auto">
          <a:xfrm>
            <a:off x="304800" y="10668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19400" y="63388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Cửa Tùng - Quảng Trị</a:t>
            </a:r>
          </a:p>
        </p:txBody>
      </p:sp>
    </p:spTree>
    <p:extLst>
      <p:ext uri="{BB962C8B-B14F-4D97-AF65-F5344CB8AC3E}">
        <p14:creationId xmlns:p14="http://schemas.microsoft.com/office/powerpoint/2010/main" val="429165183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BBE0E3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/>
                <a:ea typeface="+mn-ea"/>
                <a:cs typeface="Arial"/>
              </a:rPr>
              <a:t>DU LỊCH QUA MÀN ẢNH NHỎ</a:t>
            </a:r>
          </a:p>
        </p:txBody>
      </p:sp>
      <p:pic>
        <p:nvPicPr>
          <p:cNvPr id="3" name="Picture 3" descr="VinhHaL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400" y="6248400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Vịnh Hạ Long - Quảng Ninh</a:t>
            </a:r>
          </a:p>
        </p:txBody>
      </p:sp>
    </p:spTree>
    <p:extLst>
      <p:ext uri="{BB962C8B-B14F-4D97-AF65-F5344CB8AC3E}">
        <p14:creationId xmlns:p14="http://schemas.microsoft.com/office/powerpoint/2010/main" val="102713200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BBE0E3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/>
                <a:ea typeface="+mn-ea"/>
                <a:cs typeface="Arial"/>
              </a:rPr>
              <a:t>DU LỊCH QUA MÀN ẢNH NHỎ</a:t>
            </a:r>
          </a:p>
        </p:txBody>
      </p:sp>
      <p:pic>
        <p:nvPicPr>
          <p:cNvPr id="3" name="Picture 7" descr="small_1903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2578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362200" y="64008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Cảnh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đẹp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Căng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Chải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2745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BBE0E3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/>
                <a:ea typeface="+mn-ea"/>
                <a:cs typeface="Arial"/>
              </a:rPr>
              <a:t>DU LỊCH QUA MÀN ẢNH NHỎ</a:t>
            </a:r>
          </a:p>
        </p:txBody>
      </p:sp>
      <p:pic>
        <p:nvPicPr>
          <p:cNvPr id="3" name="Picture 5" descr="Dong l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14488" y="6172200"/>
            <a:ext cx="5776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Ruộng Bậc Thang – Mù Căng Chải</a:t>
            </a:r>
          </a:p>
        </p:txBody>
      </p:sp>
    </p:spTree>
    <p:extLst>
      <p:ext uri="{BB962C8B-B14F-4D97-AF65-F5344CB8AC3E}">
        <p14:creationId xmlns:p14="http://schemas.microsoft.com/office/powerpoint/2010/main" val="358263551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90" y="0"/>
            <a:ext cx="8888363" cy="255454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r>
              <a:rPr lang="en-US" sz="4000" b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4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2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933" r="2875" b="3933"/>
          <a:stretch/>
        </p:blipFill>
        <p:spPr>
          <a:xfrm>
            <a:off x="0" y="0"/>
            <a:ext cx="7547704" cy="387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7299" y="2389625"/>
            <a:ext cx="3078727" cy="839788"/>
          </a:xfrm>
        </p:spPr>
        <p:txBody>
          <a:bodyPr/>
          <a:lstStyle/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" name="Group 10"/>
          <p:cNvGrpSpPr/>
          <p:nvPr/>
        </p:nvGrpSpPr>
        <p:grpSpPr>
          <a:xfrm>
            <a:off x="7391400" y="3668666"/>
            <a:ext cx="2381207" cy="3172560"/>
            <a:chOff x="0" y="0"/>
            <a:chExt cx="6349884" cy="8460160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827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0813" y="1817688"/>
            <a:ext cx="8978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chùa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7291530" y="2061087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199375" y="2660462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313627" y="2685584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70788" y="2685584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79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3107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9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0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1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2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0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3101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3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4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1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3095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8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9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0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2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3089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8" name="Straight Connector 37"/>
          <p:cNvCxnSpPr/>
          <p:nvPr/>
        </p:nvCxnSpPr>
        <p:spPr>
          <a:xfrm rot="5400000">
            <a:off x="3850470" y="2061087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ounded Rectangle 1"/>
          <p:cNvSpPr>
            <a:spLocks noChangeArrowheads="1"/>
          </p:cNvSpPr>
          <p:nvPr/>
        </p:nvSpPr>
        <p:spPr bwMode="auto">
          <a:xfrm>
            <a:off x="432928" y="3449912"/>
            <a:ext cx="8132788" cy="2290510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48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en-US" sz="48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8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4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altLang="en-US" sz="4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4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en-US" sz="4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altLang="en-US" sz="48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kumimoji="0" lang="en-US" alt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2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38326" y="627856"/>
            <a:ext cx="8978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153310" y="854940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651848" y="1432762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731805" y="1432762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10022" y="1432790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79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3107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9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0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1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2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0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3101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3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4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1" name="Group 38"/>
          <p:cNvGrpSpPr>
            <a:grpSpLocks/>
          </p:cNvGrpSpPr>
          <p:nvPr/>
        </p:nvGrpSpPr>
        <p:grpSpPr bwMode="auto">
          <a:xfrm rot="6774999">
            <a:off x="179388" y="-65088"/>
            <a:ext cx="973138" cy="1103313"/>
            <a:chOff x="3377" y="3431"/>
            <a:chExt cx="645" cy="702"/>
          </a:xfrm>
        </p:grpSpPr>
        <p:pic>
          <p:nvPicPr>
            <p:cNvPr id="3095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8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9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0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2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3089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5" name="Straight Connector 34"/>
          <p:cNvCxnSpPr/>
          <p:nvPr/>
        </p:nvCxnSpPr>
        <p:spPr>
          <a:xfrm rot="5400000">
            <a:off x="4655870" y="1951019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207250" y="2010612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146140" y="2567662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81985" y="885375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8187065" y="2498832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8075322" y="2450283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ounded Rectangle 1"/>
          <p:cNvSpPr>
            <a:spLocks noChangeArrowheads="1"/>
          </p:cNvSpPr>
          <p:nvPr/>
        </p:nvSpPr>
        <p:spPr bwMode="auto">
          <a:xfrm>
            <a:off x="33764" y="3196311"/>
            <a:ext cx="9215719" cy="726692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alt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en-US" sz="320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1"/>
          <p:cNvSpPr>
            <a:spLocks noChangeArrowheads="1"/>
          </p:cNvSpPr>
          <p:nvPr/>
        </p:nvSpPr>
        <p:spPr bwMode="auto">
          <a:xfrm>
            <a:off x="806177" y="4106095"/>
            <a:ext cx="7568214" cy="558711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Canh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lúc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altLang="en-US" sz="320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ounded Rectangle 1"/>
          <p:cNvSpPr>
            <a:spLocks noChangeArrowheads="1"/>
          </p:cNvSpPr>
          <p:nvPr/>
        </p:nvSpPr>
        <p:spPr bwMode="auto">
          <a:xfrm>
            <a:off x="537048" y="4789375"/>
            <a:ext cx="8382082" cy="1081269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Nhịp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chày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Yên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chày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giã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vỏ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dó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làng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Yên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Thái</a:t>
            </a:r>
            <a:r>
              <a:rPr kumimoji="0" lang="en-US" altLang="en-US" sz="32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altLang="en-US" sz="320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ounded Rectangle 1"/>
          <p:cNvSpPr>
            <a:spLocks noChangeArrowheads="1"/>
          </p:cNvSpPr>
          <p:nvPr/>
        </p:nvSpPr>
        <p:spPr bwMode="auto">
          <a:xfrm>
            <a:off x="1111006" y="6138270"/>
            <a:ext cx="7006558" cy="704776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Tây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32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en-US" sz="320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18362" y="1208290"/>
            <a:ext cx="8973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930775" y="1512515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124232" y="1468972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610386" y="2030690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731805" y="2079035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03" name="Group 24"/>
          <p:cNvGrpSpPr>
            <a:grpSpLocks/>
          </p:cNvGrpSpPr>
          <p:nvPr/>
        </p:nvGrpSpPr>
        <p:grpSpPr bwMode="auto">
          <a:xfrm rot="-2850606">
            <a:off x="8019256" y="5696744"/>
            <a:ext cx="1106488" cy="990600"/>
            <a:chOff x="3889" y="3638"/>
            <a:chExt cx="649" cy="449"/>
          </a:xfrm>
        </p:grpSpPr>
        <p:pic>
          <p:nvPicPr>
            <p:cNvPr id="4129" name="Picture 25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629326">
              <a:off x="4016" y="3573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0" name="Picture 26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381125">
              <a:off x="4216" y="3727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1" name="Picture 27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298683">
              <a:off x="3889" y="3829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2" name="Picture 28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128" y="373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29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01994">
              <a:off x="4128" y="3850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Picture 30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629326">
              <a:off x="4236" y="3814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4" name="Group 31"/>
          <p:cNvGrpSpPr>
            <a:grpSpLocks/>
          </p:cNvGrpSpPr>
          <p:nvPr/>
        </p:nvGrpSpPr>
        <p:grpSpPr bwMode="auto">
          <a:xfrm rot="-3412337">
            <a:off x="-56356" y="5695156"/>
            <a:ext cx="1131888" cy="1019175"/>
            <a:chOff x="2785" y="3351"/>
            <a:chExt cx="713" cy="642"/>
          </a:xfrm>
        </p:grpSpPr>
        <p:pic>
          <p:nvPicPr>
            <p:cNvPr id="4123" name="Picture 32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780120">
              <a:off x="3098" y="3494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4" name="Picture 33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809429">
              <a:off x="2785" y="3509"/>
              <a:ext cx="316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5" name="Picture 34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0762">
              <a:off x="2923" y="3351"/>
              <a:ext cx="4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" name="Picture 35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3090" y="3599"/>
              <a:ext cx="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7" name="Picture 36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407451">
              <a:off x="2998" y="3492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8" name="Picture 37" descr="flower_smile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780120">
              <a:off x="2922" y="3611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5" name="Group 38"/>
          <p:cNvGrpSpPr>
            <a:grpSpLocks/>
          </p:cNvGrpSpPr>
          <p:nvPr/>
        </p:nvGrpSpPr>
        <p:grpSpPr bwMode="auto">
          <a:xfrm rot="6774999">
            <a:off x="138112" y="-38100"/>
            <a:ext cx="838201" cy="809625"/>
            <a:chOff x="3377" y="3431"/>
            <a:chExt cx="645" cy="702"/>
          </a:xfrm>
        </p:grpSpPr>
        <p:pic>
          <p:nvPicPr>
            <p:cNvPr id="4117" name="Picture 39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733675">
              <a:off x="3609" y="3431"/>
              <a:ext cx="32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40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7276776">
              <a:off x="3624" y="3736"/>
              <a:ext cx="32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41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3032">
              <a:off x="3308" y="3604"/>
              <a:ext cx="46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42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73" y="3644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43" descr="flower_smiles_md_cl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06343">
              <a:off x="3564" y="3739"/>
              <a:ext cx="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2" name="Picture 44" descr="flower_smiles_md_clr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733675">
              <a:off x="3685" y="3806"/>
              <a:ext cx="15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6" name="Group 45"/>
          <p:cNvGrpSpPr>
            <a:grpSpLocks/>
          </p:cNvGrpSpPr>
          <p:nvPr/>
        </p:nvGrpSpPr>
        <p:grpSpPr bwMode="auto">
          <a:xfrm rot="5641099">
            <a:off x="8193088" y="115888"/>
            <a:ext cx="914400" cy="838200"/>
            <a:chOff x="4867" y="3567"/>
            <a:chExt cx="572" cy="486"/>
          </a:xfrm>
        </p:grpSpPr>
        <p:pic>
          <p:nvPicPr>
            <p:cNvPr id="4111" name="Picture 46" descr="WB0124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361950">
              <a:off x="5117" y="3699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47" descr="WB01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227599">
              <a:off x="4867" y="3666"/>
              <a:ext cx="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48" descr="WB0124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92593">
              <a:off x="5010" y="3567"/>
              <a:ext cx="38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49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5115" y="3769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50" descr="flower_smiles_md_clr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989282">
              <a:off x="5057" y="3672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51" descr="flower_smiles_md_clr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361950">
              <a:off x="4982" y="3755"/>
              <a:ext cx="12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9" name="Straight Connector 38"/>
          <p:cNvCxnSpPr/>
          <p:nvPr/>
        </p:nvCxnSpPr>
        <p:spPr>
          <a:xfrm rot="5400000">
            <a:off x="2327706" y="2030690"/>
            <a:ext cx="577850" cy="20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ounded Rectangle 1"/>
          <p:cNvSpPr>
            <a:spLocks noChangeArrowheads="1"/>
          </p:cNvSpPr>
          <p:nvPr/>
        </p:nvSpPr>
        <p:spPr bwMode="auto">
          <a:xfrm>
            <a:off x="852351" y="3258184"/>
            <a:ext cx="7485084" cy="1714643"/>
          </a:xfrm>
          <a:prstGeom prst="roundRect">
            <a:avLst>
              <a:gd name="adj" fmla="val 16667"/>
            </a:avLst>
          </a:prstGeom>
          <a:solidFill>
            <a:srgbClr val="FFCCFF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Xứ</a:t>
            </a:r>
            <a:r>
              <a:rPr kumimoji="0" lang="en-US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vùng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An,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Tĩnh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400" i="1" u="none" strike="noStrike" kern="120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altLang="en-US" sz="4400" i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altLang="en-US" sz="440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04&quot;&gt;&lt;object type=&quot;3&quot; unique_id=&quot;10205&quot;&gt;&lt;property id=&quot;20148&quot; value=&quot;5&quot;/&gt;&lt;property id=&quot;20300&quot; value=&quot;Slide 1&quot;/&gt;&lt;property id=&quot;20307&quot; value=&quot;286&quot;/&gt;&lt;/object&gt;&lt;object type=&quot;3&quot; unique_id=&quot;10206&quot;&gt;&lt;property id=&quot;20148&quot; value=&quot;5&quot;/&gt;&lt;property id=&quot;20300&quot; value=&quot;Slide 2&quot;/&gt;&lt;property id=&quot;20307&quot; value=&quot;287&quot;/&gt;&lt;/object&gt;&lt;object type=&quot;3&quot; unique_id=&quot;10208&quot;&gt;&lt;property id=&quot;20148&quot; value=&quot;5&quot;/&gt;&lt;property id=&quot;20300&quot; value=&quot;Slide 4&quot;/&gt;&lt;property id=&quot;20307&quot; value=&quot;288&quot;/&gt;&lt;/object&gt;&lt;object type=&quot;3&quot; unique_id=&quot;10209&quot;&gt;&lt;property id=&quot;20148&quot; value=&quot;5&quot;/&gt;&lt;property id=&quot;20300&quot; value=&quot;Slide 5&quot;/&gt;&lt;property id=&quot;20307&quot; value=&quot;309&quot;/&gt;&lt;/object&gt;&lt;object type=&quot;3&quot; unique_id=&quot;10211&quot;&gt;&lt;property id=&quot;20148&quot; value=&quot;5&quot;/&gt;&lt;property id=&quot;20300&quot; value=&quot;Slide 7&quot;/&gt;&lt;property id=&quot;20307&quot; value=&quot;300&quot;/&gt;&lt;/object&gt;&lt;object type=&quot;3&quot; unique_id=&quot;10212&quot;&gt;&lt;property id=&quot;20148&quot; value=&quot;5&quot;/&gt;&lt;property id=&quot;20300&quot; value=&quot;Slide 8&quot;/&gt;&lt;property id=&quot;20307&quot; value=&quot;264&quot;/&gt;&lt;/object&gt;&lt;object type=&quot;3&quot; unique_id=&quot;10213&quot;&gt;&lt;property id=&quot;20148&quot; value=&quot;5&quot;/&gt;&lt;property id=&quot;20300&quot; value=&quot;Slide 9&quot;/&gt;&lt;property id=&quot;20307&quot; value=&quot;276&quot;/&gt;&lt;/object&gt;&lt;object type=&quot;3&quot; unique_id=&quot;10214&quot;&gt;&lt;property id=&quot;20148&quot; value=&quot;5&quot;/&gt;&lt;property id=&quot;20300&quot; value=&quot;Slide 10&quot;/&gt;&lt;property id=&quot;20307&quot; value=&quot;265&quot;/&gt;&lt;/object&gt;&lt;object type=&quot;3&quot; unique_id=&quot;10215&quot;&gt;&lt;property id=&quot;20148&quot; value=&quot;5&quot;/&gt;&lt;property id=&quot;20300&quot; value=&quot;Slide 11&quot;/&gt;&lt;property id=&quot;20307&quot; value=&quot;303&quot;/&gt;&lt;/object&gt;&lt;object type=&quot;3&quot; unique_id=&quot;10216&quot;&gt;&lt;property id=&quot;20148&quot; value=&quot;5&quot;/&gt;&lt;property id=&quot;20300&quot; value=&quot;Slide 12&quot;/&gt;&lt;property id=&quot;20307&quot; value=&quot;270&quot;/&gt;&lt;/object&gt;&lt;object type=&quot;3&quot; unique_id=&quot;10217&quot;&gt;&lt;property id=&quot;20148&quot; value=&quot;5&quot;/&gt;&lt;property id=&quot;20300&quot; value=&quot;Slide 13&quot;/&gt;&lt;property id=&quot;20307&quot; value=&quot;292&quot;/&gt;&lt;/object&gt;&lt;object type=&quot;3&quot; unique_id=&quot;10218&quot;&gt;&lt;property id=&quot;20148&quot; value=&quot;5&quot;/&gt;&lt;property id=&quot;20300&quot; value=&quot;Slide 14&quot;/&gt;&lt;property id=&quot;20307&quot; value=&quot;304&quot;/&gt;&lt;/object&gt;&lt;object type=&quot;3&quot; unique_id=&quot;10219&quot;&gt;&lt;property id=&quot;20148&quot; value=&quot;5&quot;/&gt;&lt;property id=&quot;20300&quot; value=&quot;Slide 15&quot;/&gt;&lt;property id=&quot;20307&quot; value=&quot;295&quot;/&gt;&lt;/object&gt;&lt;object type=&quot;3&quot; unique_id=&quot;10220&quot;&gt;&lt;property id=&quot;20148&quot; value=&quot;5&quot;/&gt;&lt;property id=&quot;20300&quot; value=&quot;Slide 16&quot;/&gt;&lt;property id=&quot;20307&quot; value=&quot;305&quot;/&gt;&lt;/object&gt;&lt;object type=&quot;3&quot; unique_id=&quot;10221&quot;&gt;&lt;property id=&quot;20148&quot; value=&quot;5&quot;/&gt;&lt;property id=&quot;20300&quot; value=&quot;Slide 17&quot;/&gt;&lt;property id=&quot;20307&quot; value=&quot;272&quot;/&gt;&lt;/object&gt;&lt;object type=&quot;3&quot; unique_id=&quot;10222&quot;&gt;&lt;property id=&quot;20148&quot; value=&quot;5&quot;/&gt;&lt;property id=&quot;20300&quot; value=&quot;Slide 18&quot;/&gt;&lt;property id=&quot;20307&quot; value=&quot;306&quot;/&gt;&lt;/object&gt;&lt;object type=&quot;3&quot; unique_id=&quot;10223&quot;&gt;&lt;property id=&quot;20148&quot; value=&quot;5&quot;/&gt;&lt;property id=&quot;20300&quot; value=&quot;Slide 19&quot;/&gt;&lt;property id=&quot;20307&quot; value=&quot;307&quot;/&gt;&lt;/object&gt;&lt;object type=&quot;3&quot; unique_id=&quot;10224&quot;&gt;&lt;property id=&quot;20148&quot; value=&quot;5&quot;/&gt;&lt;property id=&quot;20300&quot; value=&quot;Slide 20&quot;/&gt;&lt;property id=&quot;20307&quot; value=&quot;273&quot;/&gt;&lt;/object&gt;&lt;object type=&quot;3&quot; unique_id=&quot;10225&quot;&gt;&lt;property id=&quot;20148&quot; value=&quot;5&quot;/&gt;&lt;property id=&quot;20300&quot; value=&quot;Slide 22&quot;/&gt;&lt;property id=&quot;20307&quot; value=&quot;311&quot;/&gt;&lt;/object&gt;&lt;object type=&quot;3&quot; unique_id=&quot;10226&quot;&gt;&lt;property id=&quot;20148&quot; value=&quot;5&quot;/&gt;&lt;property id=&quot;20300&quot; value=&quot;Slide 23&quot;/&gt;&lt;property id=&quot;20307&quot; value=&quot;312&quot;/&gt;&lt;/object&gt;&lt;object type=&quot;3&quot; unique_id=&quot;10227&quot;&gt;&lt;property id=&quot;20148&quot; value=&quot;5&quot;/&gt;&lt;property id=&quot;20300&quot; value=&quot;Slide 24&quot;/&gt;&lt;property id=&quot;20307&quot; value=&quot;278&quot;/&gt;&lt;/object&gt;&lt;object type=&quot;3&quot; unique_id=&quot;10231&quot;&gt;&lt;property id=&quot;20148&quot; value=&quot;5&quot;/&gt;&lt;property id=&quot;20300&quot; value=&quot;Slide 36&quot;/&gt;&lt;property id=&quot;20307&quot; value=&quot;317&quot;/&gt;&lt;/object&gt;&lt;object type=&quot;3&quot; unique_id=&quot;12181&quot;&gt;&lt;property id=&quot;20148&quot; value=&quot;5&quot;/&gt;&lt;property id=&quot;20300&quot; value=&quot;Slide 3&quot;/&gt;&lt;property id=&quot;20307&quot; value=&quot;320&quot;/&gt;&lt;/object&gt;&lt;object type=&quot;3&quot; unique_id=&quot;12182&quot;&gt;&lt;property id=&quot;20148&quot; value=&quot;5&quot;/&gt;&lt;property id=&quot;20300&quot; value=&quot;Slide 21&quot;/&gt;&lt;property id=&quot;20307&quot; value=&quot;318&quot;/&gt;&lt;/object&gt;&lt;object type=&quot;3&quot; unique_id=&quot;12183&quot;&gt;&lt;property id=&quot;20148&quot; value=&quot;5&quot;/&gt;&lt;property id=&quot;20300&quot; value=&quot;Slide 28&quot;/&gt;&lt;property id=&quot;20307&quot; value=&quot;323&quot;/&gt;&lt;/object&gt;&lt;object type=&quot;3&quot; unique_id=&quot;12185&quot;&gt;&lt;property id=&quot;20148&quot; value=&quot;5&quot;/&gt;&lt;property id=&quot;20300&quot; value=&quot;Slide 30&quot;/&gt;&lt;property id=&quot;20307&quot; value=&quot;336&quot;/&gt;&lt;/object&gt;&lt;object type=&quot;3&quot; unique_id=&quot;12186&quot;&gt;&lt;property id=&quot;20148&quot; value=&quot;5&quot;/&gt;&lt;property id=&quot;20300&quot; value=&quot;Slide 31&quot;/&gt;&lt;property id=&quot;20307&quot; value=&quot;326&quot;/&gt;&lt;/object&gt;&lt;object type=&quot;3&quot; unique_id=&quot;12187&quot;&gt;&lt;property id=&quot;20148&quot; value=&quot;5&quot;/&gt;&lt;property id=&quot;20300&quot; value=&quot;Slide 32&quot;/&gt;&lt;property id=&quot;20307&quot; value=&quot;328&quot;/&gt;&lt;/object&gt;&lt;object type=&quot;3&quot; unique_id=&quot;12188&quot;&gt;&lt;property id=&quot;20148&quot; value=&quot;5&quot;/&gt;&lt;property id=&quot;20300&quot; value=&quot;Slide 33&quot;/&gt;&lt;property id=&quot;20307&quot; value=&quot;330&quot;/&gt;&lt;/object&gt;&lt;object type=&quot;3&quot; unique_id=&quot;12189&quot;&gt;&lt;property id=&quot;20148&quot; value=&quot;5&quot;/&gt;&lt;property id=&quot;20300&quot; value=&quot;Slide 34&quot;/&gt;&lt;property id=&quot;20307&quot; value=&quot;332&quot;/&gt;&lt;/object&gt;&lt;object type=&quot;3&quot; unique_id=&quot;12190&quot;&gt;&lt;property id=&quot;20148&quot; value=&quot;5&quot;/&gt;&lt;property id=&quot;20300&quot; value=&quot;Slide 35&quot;/&gt;&lt;property id=&quot;20307&quot; value=&quot;334&quot;/&gt;&lt;/object&gt;&lt;object type=&quot;3&quot; unique_id=&quot;14523&quot;&gt;&lt;property id=&quot;20148&quot; value=&quot;5&quot;/&gt;&lt;property id=&quot;20300&quot; value=&quot;Slide 6&quot;/&gt;&lt;property id=&quot;20307&quot; value=&quot;340&quot;/&gt;&lt;/object&gt;&lt;object type=&quot;3&quot; unique_id=&quot;14525&quot;&gt;&lt;property id=&quot;20148&quot; value=&quot;5&quot;/&gt;&lt;property id=&quot;20300&quot; value=&quot;Slide 29&quot;/&gt;&lt;property id=&quot;20307&quot; value=&quot;342&quot;/&gt;&lt;/object&gt;&lt;object type=&quot;3&quot; unique_id=&quot;15522&quot;&gt;&lt;property id=&quot;20148&quot; value=&quot;5&quot;/&gt;&lt;property id=&quot;20300&quot; value=&quot;Slide 25&quot;/&gt;&lt;property id=&quot;20307&quot; value=&quot;344&quot;/&gt;&lt;/object&gt;&lt;object type=&quot;3&quot; unique_id=&quot;15523&quot;&gt;&lt;property id=&quot;20148&quot; value=&quot;5&quot;/&gt;&lt;property id=&quot;20300&quot; value=&quot;Slide 26&quot;/&gt;&lt;property id=&quot;20307&quot; value=&quot;346&quot;/&gt;&lt;/object&gt;&lt;object type=&quot;3&quot; unique_id=&quot;15524&quot;&gt;&lt;property id=&quot;20148&quot; value=&quot;5&quot;/&gt;&lt;property id=&quot;20300&quot; value=&quot;Slide 27&quot;/&gt;&lt;property id=&quot;20307&quot; value=&quot;347&quot;/&gt;&lt;/object&gt;&lt;/object&gt;&lt;object type=&quot;8&quot; unique_id=&quot;10260&quot;&gt;&lt;/object&gt;&lt;/object&gt;&lt;/database&gt;"/>
  <p:tag name="SECTOMILLISECCONVERTED" val="1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5_Office Them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1375</Words>
  <Application>Microsoft Office PowerPoint</Application>
  <PresentationFormat>On-screen Show (4:3)</PresentationFormat>
  <Paragraphs>169</Paragraphs>
  <Slides>55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55</vt:i4>
      </vt:variant>
    </vt:vector>
  </HeadingPairs>
  <TitlesOfParts>
    <vt:vector size="92" baseType="lpstr">
      <vt:lpstr>等线</vt:lpstr>
      <vt:lpstr>微软雅黑</vt:lpstr>
      <vt:lpstr>MS PGothic</vt:lpstr>
      <vt:lpstr>宋体</vt:lpstr>
      <vt:lpstr>宋体</vt:lpstr>
      <vt:lpstr>Arial</vt:lpstr>
      <vt:lpstr>Calibri</vt:lpstr>
      <vt:lpstr>Calibri Light</vt:lpstr>
      <vt:lpstr>Constantia</vt:lpstr>
      <vt:lpstr>inpin heiti</vt:lpstr>
      <vt:lpstr>Times New Roman</vt:lpstr>
      <vt:lpstr>Wingdings 2</vt:lpstr>
      <vt:lpstr>迷你简细行楷</vt:lpstr>
      <vt:lpstr>Office Theme</vt:lpstr>
      <vt:lpstr>1_Office Theme</vt:lpstr>
      <vt:lpstr>Default Design</vt:lpstr>
      <vt:lpstr>6_Office Theme</vt:lpstr>
      <vt:lpstr>3_Office Theme</vt:lpstr>
      <vt:lpstr>9_Office Theme</vt:lpstr>
      <vt:lpstr>45_Office Theme</vt:lpstr>
      <vt:lpstr>3_Default Design</vt:lpstr>
      <vt:lpstr>10_Office Theme</vt:lpstr>
      <vt:lpstr>35_Office Theme</vt:lpstr>
      <vt:lpstr>4_Office Theme</vt:lpstr>
      <vt:lpstr>Flow</vt:lpstr>
      <vt:lpstr>1_Flow</vt:lpstr>
      <vt:lpstr>2_Flow</vt:lpstr>
      <vt:lpstr>3_Flow</vt:lpstr>
      <vt:lpstr>4_Flow</vt:lpstr>
      <vt:lpstr>5_Flow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đoạn và giải nghĩa từ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NVTT</dc:creator>
  <cp:lastModifiedBy>Administrator</cp:lastModifiedBy>
  <cp:revision>169</cp:revision>
  <dcterms:created xsi:type="dcterms:W3CDTF">2008-11-01T05:56:06Z</dcterms:created>
  <dcterms:modified xsi:type="dcterms:W3CDTF">2025-02-28T17:13:46Z</dcterms:modified>
</cp:coreProperties>
</file>