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2" r:id="rId2"/>
    <p:sldMasterId id="2147483726" r:id="rId3"/>
  </p:sldMasterIdLst>
  <p:notesMasterIdLst>
    <p:notesMasterId r:id="rId12"/>
  </p:notesMasterIdLst>
  <p:sldIdLst>
    <p:sldId id="385" r:id="rId4"/>
    <p:sldId id="434" r:id="rId5"/>
    <p:sldId id="436" r:id="rId6"/>
    <p:sldId id="437" r:id="rId7"/>
    <p:sldId id="428" r:id="rId8"/>
    <p:sldId id="323" r:id="rId9"/>
    <p:sldId id="433" r:id="rId10"/>
    <p:sldId id="43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F1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5" d="100"/>
          <a:sy n="65" d="100"/>
        </p:scale>
        <p:origin x="132" y="60"/>
      </p:cViewPr>
      <p:guideLst>
        <p:guide orient="horz" pos="2160"/>
        <p:guide pos="384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pPr/>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pPr/>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reserve="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cstate="print">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1"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599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1"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4/4/2023</a:t>
            </a:fld>
            <a:endParaRPr lang="en-US"/>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2"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Oval 1">
            <a:extLst>
              <a:ext uri="{FF2B5EF4-FFF2-40B4-BE49-F238E27FC236}">
                <a16:creationId xmlns:a16="http://schemas.microsoft.com/office/drawing/2014/main" id="{55BF17BB-90D7-48D1-A408-C4A17A18C95C}"/>
              </a:ext>
            </a:extLst>
          </p:cNvPr>
          <p:cNvSpPr/>
          <p:nvPr userDrawn="1"/>
        </p:nvSpPr>
        <p:spPr>
          <a:xfrm>
            <a:off x="11139855" y="2"/>
            <a:ext cx="1153593" cy="140676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07512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88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0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a:t>
            </a:fld>
            <a:endParaRPr lang="en-US"/>
          </a:p>
        </p:txBody>
      </p:sp>
    </p:spTree>
    <p:extLst>
      <p:ext uri="{BB962C8B-B14F-4D97-AF65-F5344CB8AC3E}">
        <p14:creationId xmlns:p14="http://schemas.microsoft.com/office/powerpoint/2010/main" val="235382840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1"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79"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19443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cstate="print"/>
          <a:stretch>
            <a:fillRect/>
          </a:stretch>
        </p:blipFill>
        <p:spPr>
          <a:xfrm>
            <a:off x="18"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279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09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2157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cstate="print"/>
          <a:stretch>
            <a:fillRect/>
          </a:stretch>
        </p:blipFill>
        <p:spPr>
          <a:xfrm>
            <a:off x="1" y="4"/>
            <a:ext cx="12191999"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868" y="1709774"/>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868" y="458949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638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93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973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806"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3188" y="98746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80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08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cstate="print">
            <a:alphaModFix/>
          </a:blip>
          <a:srcRect/>
          <a:stretch/>
        </p:blipFill>
        <p:spPr>
          <a:xfrm>
            <a:off x="1" y="20645"/>
            <a:ext cx="12184879" cy="6816715"/>
          </a:xfrm>
          <a:prstGeom prst="rect">
            <a:avLst/>
          </a:prstGeom>
          <a:noFill/>
          <a:ln>
            <a:noFill/>
          </a:ln>
        </p:spPr>
      </p:pic>
      <p:sp>
        <p:nvSpPr>
          <p:cNvPr id="23" name="Google Shape;23;p8"/>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4/4/2023</a:t>
            </a:fld>
            <a:endParaRPr lang="en-US"/>
          </a:p>
        </p:txBody>
      </p:sp>
      <p:sp>
        <p:nvSpPr>
          <p:cNvPr id="24" name="Google Shape;24;p8"/>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a:p>
        </p:txBody>
      </p:sp>
    </p:spTree>
    <p:extLst>
      <p:ext uri="{BB962C8B-B14F-4D97-AF65-F5344CB8AC3E}">
        <p14:creationId xmlns:p14="http://schemas.microsoft.com/office/powerpoint/2010/main" val="1589758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806"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3188" y="98746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806"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65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205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420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806"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806"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806"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2218"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2218"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3395709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type="title" preserve="1">
  <p:cSld name="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cstate="print">
            <a:alphaModFix/>
          </a:blip>
          <a:srcRect/>
          <a:stretch/>
        </p:blipFill>
        <p:spPr>
          <a:xfrm>
            <a:off x="-101447" y="-90897"/>
            <a:ext cx="12613688" cy="7095200"/>
          </a:xfrm>
          <a:prstGeom prst="rect">
            <a:avLst/>
          </a:prstGeom>
          <a:noFill/>
          <a:ln>
            <a:noFill/>
          </a:ln>
        </p:spPr>
      </p:pic>
      <p:sp>
        <p:nvSpPr>
          <p:cNvPr id="13" name="Google Shape;13;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 name="Google Shape;14;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 name="Google Shape;15;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16" name="Google Shape;1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17" name="Google Shape;1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18" name="Google Shape;18;p7"/>
          <p:cNvSpPr/>
          <p:nvPr/>
        </p:nvSpPr>
        <p:spPr>
          <a:xfrm>
            <a:off x="2629361" y="1930595"/>
            <a:ext cx="852022" cy="852022"/>
          </a:xfrm>
          <a:prstGeom prst="ellipse">
            <a:avLst/>
          </a:prstGeom>
          <a:solidFill>
            <a:srgbClr val="FEE599"/>
          </a:solidFill>
          <a:ln>
            <a:noFill/>
          </a:ln>
        </p:spPr>
        <p:txBody>
          <a:bodyPr spcFirstLastPara="1" wrap="square" lIns="91425" tIns="45700" rIns="91425" bIns="45700" anchor="ctr" anchorCtr="0">
            <a:noAutofit/>
          </a:bodyPr>
          <a:lstStyle/>
          <a:p>
            <a:pPr algn="ctr" defTabSz="912510"/>
            <a:endParaRPr>
              <a:solidFill>
                <a:prstClr val="white"/>
              </a:solidFill>
              <a:latin typeface="Arial"/>
              <a:ea typeface="Arial"/>
              <a:cs typeface="Arial"/>
              <a:sym typeface="Arial"/>
            </a:endParaRPr>
          </a:p>
        </p:txBody>
      </p:sp>
      <p:sp>
        <p:nvSpPr>
          <p:cNvPr id="9" name="Oval 8">
            <a:extLst>
              <a:ext uri="{FF2B5EF4-FFF2-40B4-BE49-F238E27FC236}">
                <a16:creationId xmlns:a16="http://schemas.microsoft.com/office/drawing/2014/main" id="{1146B2CB-5A67-4AB8-9A1B-7AE29B183FB4}"/>
              </a:ext>
            </a:extLst>
          </p:cNvPr>
          <p:cNvSpPr/>
          <p:nvPr userDrawn="1"/>
        </p:nvSpPr>
        <p:spPr>
          <a:xfrm>
            <a:off x="2629361"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2510"/>
            <a:endParaRPr lang="en-US">
              <a:solidFill>
                <a:prstClr val="white"/>
              </a:solidFill>
            </a:endParaRPr>
          </a:p>
        </p:txBody>
      </p:sp>
      <p:sp>
        <p:nvSpPr>
          <p:cNvPr id="10" name="Oval 9">
            <a:extLst>
              <a:ext uri="{FF2B5EF4-FFF2-40B4-BE49-F238E27FC236}">
                <a16:creationId xmlns:a16="http://schemas.microsoft.com/office/drawing/2014/main" id="{48CAB18A-EEAF-4CC3-B014-6871ADE81452}"/>
              </a:ext>
            </a:extLst>
          </p:cNvPr>
          <p:cNvSpPr/>
          <p:nvPr userDrawn="1"/>
        </p:nvSpPr>
        <p:spPr>
          <a:xfrm>
            <a:off x="10953652" y="136525"/>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Tree>
    <p:extLst>
      <p:ext uri="{BB962C8B-B14F-4D97-AF65-F5344CB8AC3E}">
        <p14:creationId xmlns:p14="http://schemas.microsoft.com/office/powerpoint/2010/main" val="3976503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and Content" preserve="1" userDrawn="1">
  <p:cSld name="Title and Content">
    <p:spTree>
      <p:nvGrpSpPr>
        <p:cNvPr id="1" name="Shape 19"/>
        <p:cNvGrpSpPr/>
        <p:nvPr/>
      </p:nvGrpSpPr>
      <p:grpSpPr>
        <a:xfrm>
          <a:off x="0" y="0"/>
          <a:ext cx="0" cy="0"/>
          <a:chOff x="0" y="0"/>
          <a:chExt cx="0" cy="0"/>
        </a:xfrm>
      </p:grpSpPr>
      <p:pic>
        <p:nvPicPr>
          <p:cNvPr id="20" name="Google Shape;20;p8"/>
          <p:cNvPicPr preferRelativeResize="0"/>
          <p:nvPr userDrawn="1"/>
        </p:nvPicPr>
        <p:blipFill rotWithShape="1">
          <a:blip r:embed="rId2" cstate="print">
            <a:alphaModFix/>
          </a:blip>
          <a:srcRect/>
          <a:stretch/>
        </p:blipFill>
        <p:spPr>
          <a:xfrm>
            <a:off x="0" y="20643"/>
            <a:ext cx="12184879" cy="6816715"/>
          </a:xfrm>
          <a:prstGeom prst="rect">
            <a:avLst/>
          </a:prstGeom>
          <a:noFill/>
          <a:ln>
            <a:noFill/>
          </a:ln>
        </p:spPr>
      </p:pic>
      <p:sp>
        <p:nvSpPr>
          <p:cNvPr id="23" name="Google Shape;2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24" name="Google Shape;2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25" name="Google Shape;2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39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cstate="print">
            <a:alphaModFix/>
          </a:blip>
          <a:srcRect/>
          <a:stretch/>
        </p:blipFill>
        <p:spPr>
          <a:xfrm>
            <a:off x="9520" y="2004"/>
            <a:ext cx="12165839" cy="6853994"/>
          </a:xfrm>
          <a:prstGeom prst="rect">
            <a:avLst/>
          </a:prstGeom>
          <a:noFill/>
          <a:ln>
            <a:noFill/>
          </a:ln>
        </p:spPr>
      </p:pic>
    </p:spTree>
    <p:extLst>
      <p:ext uri="{BB962C8B-B14F-4D97-AF65-F5344CB8AC3E}">
        <p14:creationId xmlns:p14="http://schemas.microsoft.com/office/powerpoint/2010/main" val="857768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cstate="print">
            <a:alphaModFix/>
          </a:blip>
          <a:srcRect/>
          <a:stretch/>
        </p:blipFill>
        <p:spPr>
          <a:xfrm>
            <a:off x="9520" y="2004"/>
            <a:ext cx="12165839" cy="6853993"/>
          </a:xfrm>
          <a:prstGeom prst="rect">
            <a:avLst/>
          </a:prstGeom>
          <a:noFill/>
          <a:ln>
            <a:noFill/>
          </a:ln>
        </p:spPr>
      </p:pic>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0536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omparison" type="twoTxTwoObj" preserve="1">
  <p:cSld name="Comparison">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49" name="Google Shape;49;p11"/>
          <p:cNvPicPr preferRelativeResize="0"/>
          <p:nvPr/>
        </p:nvPicPr>
        <p:blipFill rotWithShape="1">
          <a:blip r:embed="rId2" cstate="print">
            <a:alphaModFix/>
          </a:blip>
          <a:srcRect/>
          <a:stretch/>
        </p:blipFill>
        <p:spPr>
          <a:xfrm>
            <a:off x="1" y="37302"/>
            <a:ext cx="12191999" cy="6820698"/>
          </a:xfrm>
          <a:prstGeom prst="rect">
            <a:avLst/>
          </a:prstGeom>
          <a:noFill/>
          <a:ln>
            <a:noFill/>
          </a:ln>
        </p:spPr>
      </p:pic>
      <p:sp>
        <p:nvSpPr>
          <p:cNvPr id="11" name="Oval 10">
            <a:extLst>
              <a:ext uri="{FF2B5EF4-FFF2-40B4-BE49-F238E27FC236}">
                <a16:creationId xmlns:a16="http://schemas.microsoft.com/office/drawing/2014/main" id="{48CAB18A-EEAF-4CC3-B014-6871ADE81452}"/>
              </a:ext>
            </a:extLst>
          </p:cNvPr>
          <p:cNvSpPr/>
          <p:nvPr userDrawn="1"/>
        </p:nvSpPr>
        <p:spPr>
          <a:xfrm>
            <a:off x="10776041" y="324884"/>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Tree>
    <p:extLst>
      <p:ext uri="{BB962C8B-B14F-4D97-AF65-F5344CB8AC3E}">
        <p14:creationId xmlns:p14="http://schemas.microsoft.com/office/powerpoint/2010/main" val="4068227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1"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1" y="3602038"/>
            <a:ext cx="9144000" cy="1655762"/>
          </a:xfrm>
        </p:spPr>
        <p:txBody>
          <a:bodyPr/>
          <a:lstStyle>
            <a:lvl1pPr marL="0" indent="0" algn="ctr">
              <a:buNone/>
              <a:defRPr sz="2400"/>
            </a:lvl1pPr>
            <a:lvl2pPr marL="456255" indent="0" algn="ctr">
              <a:buNone/>
              <a:defRPr sz="2000"/>
            </a:lvl2pPr>
            <a:lvl3pPr marL="912510" indent="0" algn="ctr">
              <a:buNone/>
              <a:defRPr sz="1800"/>
            </a:lvl3pPr>
            <a:lvl4pPr marL="1368765" indent="0" algn="ctr">
              <a:buNone/>
              <a:defRPr sz="1600"/>
            </a:lvl4pPr>
            <a:lvl5pPr marL="1825020" indent="0" algn="ctr">
              <a:buNone/>
              <a:defRPr sz="1600"/>
            </a:lvl5pPr>
            <a:lvl6pPr marL="2281275" indent="0" algn="ctr">
              <a:buNone/>
              <a:defRPr sz="1600"/>
            </a:lvl6pPr>
            <a:lvl7pPr marL="2737528" indent="0" algn="ctr">
              <a:buNone/>
              <a:defRPr sz="1600"/>
            </a:lvl7pPr>
            <a:lvl8pPr marL="3193781" indent="0" algn="ctr">
              <a:buNone/>
              <a:defRPr sz="1600"/>
            </a:lvl8pPr>
            <a:lvl9pPr marL="365003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64"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55" tIns="45618" rIns="91255" bIns="45618" rtlCol="0" anchor="ctr"/>
          <a:lstStyle/>
          <a:p>
            <a:pPr algn="ctr" defTabSz="912510"/>
            <a:endParaRPr lang="en-US">
              <a:solidFill>
                <a:prstClr val="white"/>
              </a:solidFill>
            </a:endParaRPr>
          </a:p>
        </p:txBody>
      </p:sp>
    </p:spTree>
    <p:extLst>
      <p:ext uri="{BB962C8B-B14F-4D97-AF65-F5344CB8AC3E}">
        <p14:creationId xmlns:p14="http://schemas.microsoft.com/office/powerpoint/2010/main" val="394256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cstate="print">
            <a:alphaModFix/>
          </a:blip>
          <a:srcRect/>
          <a:stretch/>
        </p:blipFill>
        <p:spPr>
          <a:xfrm>
            <a:off x="9521" y="2004"/>
            <a:ext cx="12165839" cy="6853994"/>
          </a:xfrm>
          <a:prstGeom prst="rect">
            <a:avLst/>
          </a:prstGeom>
          <a:noFill/>
          <a:ln>
            <a:noFill/>
          </a:ln>
        </p:spPr>
      </p:pic>
    </p:spTree>
    <p:extLst>
      <p:ext uri="{BB962C8B-B14F-4D97-AF65-F5344CB8AC3E}">
        <p14:creationId xmlns:p14="http://schemas.microsoft.com/office/powerpoint/2010/main" val="2017267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 y="2004"/>
            <a:ext cx="12184879"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5289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1" y="2004"/>
            <a:ext cx="12184879"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485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userDrawn="1">
  <p:cSld name="2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cstate="print">
            <a:alphaModFix/>
          </a:blip>
          <a:srcRect/>
          <a:stretch/>
        </p:blipFill>
        <p:spPr>
          <a:xfrm>
            <a:off x="-101447" y="-90897"/>
            <a:ext cx="12613688" cy="7095200"/>
          </a:xfrm>
          <a:prstGeom prst="rect">
            <a:avLst/>
          </a:prstGeom>
          <a:noFill/>
          <a:ln>
            <a:noFill/>
          </a:ln>
        </p:spPr>
      </p:pic>
      <p:sp>
        <p:nvSpPr>
          <p:cNvPr id="15" name="Google Shape;15;p7"/>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solidFill>
                  <a:prstClr val="black">
                    <a:tint val="75000"/>
                  </a:prstClr>
                </a:solidFill>
              </a:rPr>
              <a:pPr/>
              <a:t>4/4/2023</a:t>
            </a:fld>
            <a:endParaRPr lang="en-US">
              <a:solidFill>
                <a:prstClr val="black">
                  <a:tint val="75000"/>
                </a:prstClr>
              </a:solidFill>
            </a:endParaRPr>
          </a:p>
        </p:txBody>
      </p:sp>
      <p:sp>
        <p:nvSpPr>
          <p:cNvPr id="16" name="Google Shape;16;p7"/>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solidFill>
                <a:prstClr val="black">
                  <a:tint val="75000"/>
                </a:prstClr>
              </a:solidFill>
            </a:endParaRPr>
          </a:p>
        </p:txBody>
      </p:sp>
      <p:sp>
        <p:nvSpPr>
          <p:cNvPr id="17" name="Google Shape;17;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solidFill>
                  <a:prstClr val="black">
                    <a:tint val="75000"/>
                  </a:prstClr>
                </a:solidFill>
              </a:rPr>
              <a:pPr/>
              <a:t>‹#›</a:t>
            </a:fld>
            <a:endParaRPr lang="en-US">
              <a:solidFill>
                <a:prstClr val="black">
                  <a:tint val="75000"/>
                </a:prstClr>
              </a:solidFill>
            </a:endParaRPr>
          </a:p>
        </p:txBody>
      </p:sp>
      <p:sp>
        <p:nvSpPr>
          <p:cNvPr id="18" name="Google Shape;18;p7"/>
          <p:cNvSpPr/>
          <p:nvPr/>
        </p:nvSpPr>
        <p:spPr>
          <a:xfrm>
            <a:off x="2629362" y="1930595"/>
            <a:ext cx="852022" cy="852022"/>
          </a:xfrm>
          <a:prstGeom prst="ellipse">
            <a:avLst/>
          </a:prstGeom>
          <a:solidFill>
            <a:srgbClr val="FEE599"/>
          </a:solidFill>
          <a:ln>
            <a:noFill/>
          </a:ln>
        </p:spPr>
        <p:txBody>
          <a:bodyPr spcFirstLastPara="1" wrap="square" lIns="91413" tIns="45694" rIns="91413" bIns="45694" anchor="ctr" anchorCtr="0">
            <a:noAutofit/>
          </a:bodyPr>
          <a:lstStyle/>
          <a:p>
            <a:pPr algn="ctr" defTabSz="912510"/>
            <a:endParaRPr>
              <a:solidFill>
                <a:prstClr val="white"/>
              </a:solidFill>
              <a:latin typeface="Arial"/>
              <a:ea typeface="Arial"/>
              <a:cs typeface="Arial"/>
              <a:sym typeface="Arial"/>
            </a:endParaRPr>
          </a:p>
        </p:txBody>
      </p:sp>
      <p:sp>
        <p:nvSpPr>
          <p:cNvPr id="7" name="Oval 6">
            <a:extLst>
              <a:ext uri="{FF2B5EF4-FFF2-40B4-BE49-F238E27FC236}">
                <a16:creationId xmlns:a16="http://schemas.microsoft.com/office/drawing/2014/main" id="{48CAB18A-EEAF-4CC3-B014-6871ADE81452}"/>
              </a:ext>
            </a:extLst>
          </p:cNvPr>
          <p:cNvSpPr/>
          <p:nvPr userDrawn="1"/>
        </p:nvSpPr>
        <p:spPr>
          <a:xfrm>
            <a:off x="11127086" y="136523"/>
            <a:ext cx="1272936" cy="1272936"/>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Tree>
    <p:extLst>
      <p:ext uri="{BB962C8B-B14F-4D97-AF65-F5344CB8AC3E}">
        <p14:creationId xmlns:p14="http://schemas.microsoft.com/office/powerpoint/2010/main" val="4167596102"/>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58222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6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31611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7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7988"/>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8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74355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9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520" y="2004"/>
            <a:ext cx="12165839" cy="6853994"/>
          </a:xfrm>
          <a:prstGeom prst="rect">
            <a:avLst/>
          </a:prstGeom>
        </p:spPr>
      </p:pic>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00000000-1234-1234-1234-12341234123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7422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cstate="print">
            <a:alphaModFix/>
          </a:blip>
          <a:srcRect/>
          <a:stretch/>
        </p:blipFill>
        <p:spPr>
          <a:xfrm>
            <a:off x="9521" y="2006"/>
            <a:ext cx="12165839" cy="6853993"/>
          </a:xfrm>
          <a:prstGeom prst="rect">
            <a:avLst/>
          </a:prstGeom>
          <a:noFill/>
          <a:ln>
            <a:noFill/>
          </a:ln>
        </p:spPr>
      </p:pic>
      <p:sp>
        <p:nvSpPr>
          <p:cNvPr id="37" name="Google Shape;37;p10"/>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FE1C8935-5503-46B3-AA64-FDD06962785D}" type="datetimeFigureOut">
              <a:rPr lang="en-US" smtClean="0"/>
              <a:pPr/>
              <a:t>4/4/2023</a:t>
            </a:fld>
            <a:endParaRPr lang="en-US"/>
          </a:p>
        </p:txBody>
      </p:sp>
      <p:sp>
        <p:nvSpPr>
          <p:cNvPr id="38" name="Google Shape;38;p10"/>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9306B73E-E889-4101-943F-C932486AC50A}" type="slidenum">
              <a:rPr lang="en-US" smtClean="0"/>
              <a:pPr/>
              <a:t>‹#›</a:t>
            </a:fld>
            <a:endParaRPr lang="en-US"/>
          </a:p>
        </p:txBody>
      </p:sp>
    </p:spTree>
    <p:extLst>
      <p:ext uri="{BB962C8B-B14F-4D97-AF65-F5344CB8AC3E}">
        <p14:creationId xmlns:p14="http://schemas.microsoft.com/office/powerpoint/2010/main" val="1674581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preserve="1" userDrawn="1">
  <p:cSld name="Comparison">
    <p:spTree>
      <p:nvGrpSpPr>
        <p:cNvPr id="1" name="Shape 40"/>
        <p:cNvGrpSpPr/>
        <p:nvPr/>
      </p:nvGrpSpPr>
      <p:grpSpPr>
        <a:xfrm>
          <a:off x="0" y="0"/>
          <a:ext cx="0" cy="0"/>
          <a:chOff x="0" y="0"/>
          <a:chExt cx="0" cy="0"/>
        </a:xfrm>
      </p:grpSpPr>
      <p:pic>
        <p:nvPicPr>
          <p:cNvPr id="49" name="Google Shape;49;p11"/>
          <p:cNvPicPr preferRelativeResize="0"/>
          <p:nvPr userDrawn="1"/>
        </p:nvPicPr>
        <p:blipFill rotWithShape="1">
          <a:blip r:embed="rId2" cstate="print">
            <a:alphaModFix/>
          </a:blip>
          <a:srcRect/>
          <a:stretch/>
        </p:blipFill>
        <p:spPr>
          <a:xfrm>
            <a:off x="-165099" y="-68826"/>
            <a:ext cx="12513464" cy="7000539"/>
          </a:xfrm>
          <a:prstGeom prst="rect">
            <a:avLst/>
          </a:prstGeom>
          <a:noFill/>
          <a:ln>
            <a:noFill/>
          </a:ln>
        </p:spPr>
      </p:pic>
      <p:sp>
        <p:nvSpPr>
          <p:cNvPr id="46" name="Google Shape;46;p11"/>
          <p:cNvSpPr txBox="1">
            <a:spLocks noGrp="1"/>
          </p:cNvSpPr>
          <p:nvPr>
            <p:ph type="dt" idx="10"/>
          </p:nvPr>
        </p:nvSpPr>
        <p:spPr>
          <a:xfrm>
            <a:off x="838201"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97561B3B-9BA6-4C4D-8B30-45AEED0A188D}" type="datetimeFigureOut">
              <a:rPr lang="en-US" smtClean="0"/>
              <a:pPr/>
              <a:t>4/4/2023</a:t>
            </a:fld>
            <a:endParaRPr lang="en-US"/>
          </a:p>
        </p:txBody>
      </p:sp>
      <p:sp>
        <p:nvSpPr>
          <p:cNvPr id="47" name="Google Shape;47;p11"/>
          <p:cNvSpPr txBox="1">
            <a:spLocks noGrp="1"/>
          </p:cNvSpPr>
          <p:nvPr>
            <p:ph type="ftr" idx="11"/>
          </p:nvPr>
        </p:nvSpPr>
        <p:spPr>
          <a:xfrm>
            <a:off x="4038601"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48" name="Google Shape;48;p1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4DADA5AD-FBF5-4393-A73C-EEA18769A2C6}" type="slidenum">
              <a:rPr lang="en-US" smtClean="0"/>
              <a:pPr/>
              <a:t>‹#›</a:t>
            </a:fld>
            <a:endParaRPr lang="en-US"/>
          </a:p>
        </p:txBody>
      </p:sp>
      <p:sp>
        <p:nvSpPr>
          <p:cNvPr id="11" name="Oval 10">
            <a:extLst>
              <a:ext uri="{FF2B5EF4-FFF2-40B4-BE49-F238E27FC236}">
                <a16:creationId xmlns:a16="http://schemas.microsoft.com/office/drawing/2014/main" id="{20C92834-F07F-4579-8623-1CF3469E4D08}"/>
              </a:ext>
            </a:extLst>
          </p:cNvPr>
          <p:cNvSpPr/>
          <p:nvPr userDrawn="1"/>
        </p:nvSpPr>
        <p:spPr>
          <a:xfrm>
            <a:off x="10917876" y="186276"/>
            <a:ext cx="1284651" cy="1284651"/>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Tree>
    <p:extLst>
      <p:ext uri="{BB962C8B-B14F-4D97-AF65-F5344CB8AC3E}">
        <p14:creationId xmlns:p14="http://schemas.microsoft.com/office/powerpoint/2010/main" val="107274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1448" y="-90897"/>
            <a:ext cx="12613690"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4001"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379" y="1930595"/>
            <a:ext cx="852022"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a:extLst>
              <a:ext uri="{FF2B5EF4-FFF2-40B4-BE49-F238E27FC236}">
                <a16:creationId xmlns:a16="http://schemas.microsoft.com/office/drawing/2014/main" id="{262491AF-A5C7-451E-B0A1-32F30A5C8740}"/>
              </a:ext>
            </a:extLst>
          </p:cNvPr>
          <p:cNvSpPr/>
          <p:nvPr userDrawn="1"/>
        </p:nvSpPr>
        <p:spPr>
          <a:xfrm>
            <a:off x="11308356" y="136525"/>
            <a:ext cx="985092" cy="1196516"/>
          </a:xfrm>
          <a:prstGeom prst="ellipse">
            <a:avLst/>
          </a:prstGeom>
          <a:solidFill>
            <a:srgbClr val="29AD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2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cstate="print"/>
          <a:stretch>
            <a:fillRect/>
          </a:stretch>
        </p:blipFill>
        <p:spPr>
          <a:xfrm>
            <a:off x="18" y="1"/>
            <a:ext cx="12184879"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91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 y="2004"/>
            <a:ext cx="12184879"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239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322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18"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18"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18" y="635638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1" y="63563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677007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699" r:id="rId6"/>
    <p:sldLayoutId id="2147483700" r:id="rId7"/>
    <p:sldLayoutId id="2147483702" r:id="rId8"/>
    <p:sldLayoutId id="2147483704" r:id="rId9"/>
    <p:sldLayoutId id="2147483705"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18"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18"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18" y="635638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1C8935-5503-46B3-AA64-FDD06962785D}" type="datetimeFigureOut">
              <a:rPr lang="en-US" smtClean="0">
                <a:solidFill>
                  <a:prstClr val="black">
                    <a:tint val="75000"/>
                  </a:prstClr>
                </a:solidFill>
              </a:rPr>
              <a:pPr/>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1" y="635638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8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00907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203" y="365129"/>
            <a:ext cx="10515600" cy="1325563"/>
          </a:xfrm>
          <a:prstGeom prst="rect">
            <a:avLst/>
          </a:prstGeom>
        </p:spPr>
        <p:txBody>
          <a:bodyPr vert="horz" lIns="91255" tIns="45618" rIns="91255" bIns="45618"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203" y="1825625"/>
            <a:ext cx="10515600" cy="4351338"/>
          </a:xfrm>
          <a:prstGeom prst="rect">
            <a:avLst/>
          </a:prstGeom>
        </p:spPr>
        <p:txBody>
          <a:bodyPr vert="horz" lIns="91255" tIns="45618" rIns="91255" bIns="45618"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203" y="6356391"/>
            <a:ext cx="2743200" cy="365125"/>
          </a:xfrm>
          <a:prstGeom prst="rect">
            <a:avLst/>
          </a:prstGeom>
        </p:spPr>
        <p:txBody>
          <a:bodyPr vert="horz" lIns="91255" tIns="45618" rIns="91255" bIns="45618" rtlCol="0" anchor="ctr"/>
          <a:lstStyle>
            <a:lvl1pPr algn="l">
              <a:defRPr sz="1200">
                <a:solidFill>
                  <a:schemeClr val="tx1">
                    <a:tint val="75000"/>
                  </a:schemeClr>
                </a:solidFill>
              </a:defRPr>
            </a:lvl1pPr>
          </a:lstStyle>
          <a:p>
            <a:pPr defTabSz="912510"/>
            <a:fld id="{FE1C8935-5503-46B3-AA64-FDD06962785D}" type="datetimeFigureOut">
              <a:rPr lang="en-US" smtClean="0">
                <a:solidFill>
                  <a:prstClr val="black">
                    <a:tint val="75000"/>
                  </a:prstClr>
                </a:solidFill>
              </a:rPr>
              <a:pPr defTabSz="912510"/>
              <a:t>4/4/2023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601" y="6356391"/>
            <a:ext cx="4114800" cy="365125"/>
          </a:xfrm>
          <a:prstGeom prst="rect">
            <a:avLst/>
          </a:prstGeom>
        </p:spPr>
        <p:txBody>
          <a:bodyPr vert="horz" lIns="91255" tIns="45618" rIns="91255" bIns="45618" rtlCol="0" anchor="ctr"/>
          <a:lstStyle>
            <a:lvl1pPr algn="ctr">
              <a:defRPr sz="1200">
                <a:solidFill>
                  <a:schemeClr val="tx1">
                    <a:tint val="75000"/>
                  </a:schemeClr>
                </a:solidFill>
              </a:defRPr>
            </a:lvl1pPr>
          </a:lstStyle>
          <a:p>
            <a:pPr defTabSz="91251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10600" y="6356391"/>
            <a:ext cx="2743200" cy="365125"/>
          </a:xfrm>
          <a:prstGeom prst="rect">
            <a:avLst/>
          </a:prstGeom>
        </p:spPr>
        <p:txBody>
          <a:bodyPr vert="horz" lIns="91255" tIns="45618" rIns="91255" bIns="45618" rtlCol="0" anchor="ctr"/>
          <a:lstStyle>
            <a:lvl1pPr algn="r">
              <a:defRPr sz="1200">
                <a:solidFill>
                  <a:schemeClr val="tx1">
                    <a:tint val="75000"/>
                  </a:schemeClr>
                </a:solidFill>
              </a:defRPr>
            </a:lvl1pPr>
          </a:lstStyle>
          <a:p>
            <a:pPr defTabSz="912510"/>
            <a:fld id="{9306B73E-E889-4101-943F-C932486AC50A}" type="slidenum">
              <a:rPr lang="en-US" smtClean="0">
                <a:solidFill>
                  <a:prstClr val="black">
                    <a:tint val="75000"/>
                  </a:prstClr>
                </a:solidFill>
              </a:rPr>
              <a:pPr defTabSz="912510"/>
              <a:t>‹#›</a:t>
            </a:fld>
            <a:endParaRPr lang="en-US">
              <a:solidFill>
                <a:prstClr val="black">
                  <a:tint val="75000"/>
                </a:prstClr>
              </a:solidFill>
            </a:endParaRPr>
          </a:p>
        </p:txBody>
      </p:sp>
    </p:spTree>
    <p:extLst>
      <p:ext uri="{BB962C8B-B14F-4D97-AF65-F5344CB8AC3E}">
        <p14:creationId xmlns:p14="http://schemas.microsoft.com/office/powerpoint/2010/main" val="286862422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l" defTabSz="91251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127" indent="-228127" algn="l" defTabSz="91251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379" indent="-228127" algn="l" defTabSz="91251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632" indent="-228127" algn="l" defTabSz="91251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887"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3135"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9388"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644"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895"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8150" indent="-228127" algn="l" defTabSz="9125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2510" rtl="0" eaLnBrk="1" latinLnBrk="0" hangingPunct="1">
        <a:defRPr sz="1800" kern="1200">
          <a:solidFill>
            <a:schemeClr val="tx1"/>
          </a:solidFill>
          <a:latin typeface="+mn-lt"/>
          <a:ea typeface="+mn-ea"/>
          <a:cs typeface="+mn-cs"/>
        </a:defRPr>
      </a:lvl1pPr>
      <a:lvl2pPr marL="456255" algn="l" defTabSz="912510" rtl="0" eaLnBrk="1" latinLnBrk="0" hangingPunct="1">
        <a:defRPr sz="1800" kern="1200">
          <a:solidFill>
            <a:schemeClr val="tx1"/>
          </a:solidFill>
          <a:latin typeface="+mn-lt"/>
          <a:ea typeface="+mn-ea"/>
          <a:cs typeface="+mn-cs"/>
        </a:defRPr>
      </a:lvl2pPr>
      <a:lvl3pPr marL="912510" algn="l" defTabSz="912510" rtl="0" eaLnBrk="1" latinLnBrk="0" hangingPunct="1">
        <a:defRPr sz="1800" kern="1200">
          <a:solidFill>
            <a:schemeClr val="tx1"/>
          </a:solidFill>
          <a:latin typeface="+mn-lt"/>
          <a:ea typeface="+mn-ea"/>
          <a:cs typeface="+mn-cs"/>
        </a:defRPr>
      </a:lvl3pPr>
      <a:lvl4pPr marL="1368765" algn="l" defTabSz="912510" rtl="0" eaLnBrk="1" latinLnBrk="0" hangingPunct="1">
        <a:defRPr sz="1800" kern="1200">
          <a:solidFill>
            <a:schemeClr val="tx1"/>
          </a:solidFill>
          <a:latin typeface="+mn-lt"/>
          <a:ea typeface="+mn-ea"/>
          <a:cs typeface="+mn-cs"/>
        </a:defRPr>
      </a:lvl4pPr>
      <a:lvl5pPr marL="1825020" algn="l" defTabSz="912510" rtl="0" eaLnBrk="1" latinLnBrk="0" hangingPunct="1">
        <a:defRPr sz="1800" kern="1200">
          <a:solidFill>
            <a:schemeClr val="tx1"/>
          </a:solidFill>
          <a:latin typeface="+mn-lt"/>
          <a:ea typeface="+mn-ea"/>
          <a:cs typeface="+mn-cs"/>
        </a:defRPr>
      </a:lvl5pPr>
      <a:lvl6pPr marL="2281275" algn="l" defTabSz="912510" rtl="0" eaLnBrk="1" latinLnBrk="0" hangingPunct="1">
        <a:defRPr sz="1800" kern="1200">
          <a:solidFill>
            <a:schemeClr val="tx1"/>
          </a:solidFill>
          <a:latin typeface="+mn-lt"/>
          <a:ea typeface="+mn-ea"/>
          <a:cs typeface="+mn-cs"/>
        </a:defRPr>
      </a:lvl6pPr>
      <a:lvl7pPr marL="2737528" algn="l" defTabSz="912510" rtl="0" eaLnBrk="1" latinLnBrk="0" hangingPunct="1">
        <a:defRPr sz="1800" kern="1200">
          <a:solidFill>
            <a:schemeClr val="tx1"/>
          </a:solidFill>
          <a:latin typeface="+mn-lt"/>
          <a:ea typeface="+mn-ea"/>
          <a:cs typeface="+mn-cs"/>
        </a:defRPr>
      </a:lvl7pPr>
      <a:lvl8pPr marL="3193781" algn="l" defTabSz="912510" rtl="0" eaLnBrk="1" latinLnBrk="0" hangingPunct="1">
        <a:defRPr sz="1800" kern="1200">
          <a:solidFill>
            <a:schemeClr val="tx1"/>
          </a:solidFill>
          <a:latin typeface="+mn-lt"/>
          <a:ea typeface="+mn-ea"/>
          <a:cs typeface="+mn-cs"/>
        </a:defRPr>
      </a:lvl8pPr>
      <a:lvl9pPr marL="3650033" algn="l" defTabSz="9125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3E038C-724D-4E8F-AB85-053A6E62BFA1}"/>
              </a:ext>
            </a:extLst>
          </p:cNvPr>
          <p:cNvPicPr>
            <a:picLocks noChangeAspect="1"/>
          </p:cNvPicPr>
          <p:nvPr/>
        </p:nvPicPr>
        <p:blipFill>
          <a:blip r:embed="rId2" cstate="print"/>
          <a:stretch>
            <a:fillRect/>
          </a:stretch>
        </p:blipFill>
        <p:spPr>
          <a:xfrm>
            <a:off x="0" y="1"/>
            <a:ext cx="12192000" cy="6858000"/>
          </a:xfrm>
          <a:prstGeom prst="rect">
            <a:avLst/>
          </a:prstGeom>
        </p:spPr>
      </p:pic>
      <p:pic>
        <p:nvPicPr>
          <p:cNvPr id="4" name="Picture 3">
            <a:extLst>
              <a:ext uri="{FF2B5EF4-FFF2-40B4-BE49-F238E27FC236}">
                <a16:creationId xmlns:a16="http://schemas.microsoft.com/office/drawing/2014/main" id="{D4945C6A-FE9B-41DE-89C9-10046C5F0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0763" y="0"/>
            <a:ext cx="6858000" cy="6858000"/>
          </a:xfrm>
          <a:prstGeom prst="rect">
            <a:avLst/>
          </a:prstGeom>
        </p:spPr>
      </p:pic>
      <p:sp>
        <p:nvSpPr>
          <p:cNvPr id="5" name="TextBox 4">
            <a:extLst>
              <a:ext uri="{FF2B5EF4-FFF2-40B4-BE49-F238E27FC236}">
                <a16:creationId xmlns:a16="http://schemas.microsoft.com/office/drawing/2014/main" id="{BBA4836A-DF27-4581-8298-3F6E0E72B9E5}"/>
              </a:ext>
            </a:extLst>
          </p:cNvPr>
          <p:cNvSpPr txBox="1"/>
          <p:nvPr/>
        </p:nvSpPr>
        <p:spPr>
          <a:xfrm>
            <a:off x="2954593" y="3079787"/>
            <a:ext cx="6282813" cy="2123658"/>
          </a:xfrm>
          <a:prstGeom prst="rect">
            <a:avLst/>
          </a:prstGeom>
          <a:noFill/>
        </p:spPr>
        <p:txBody>
          <a:bodyPr wrap="square" rtlCol="0">
            <a:spAutoFit/>
          </a:bodyPr>
          <a:lstStyle/>
          <a:p>
            <a:pPr marL="0" marR="0" lvl="0" indent="0" algn="ctr" defTabSz="1219078"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20000"/>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KHỞI ĐỘNG</a:t>
            </a:r>
          </a:p>
          <a:p>
            <a:pPr marL="0" marR="0" lvl="0" indent="0" algn="ctr" defTabSz="121907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Nghe </a:t>
            </a:r>
            <a:r>
              <a:rPr kumimoji="0" lang="en-US" sz="3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bài</a:t>
            </a: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hát</a:t>
            </a: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a:t>
            </a:r>
          </a:p>
          <a:p>
            <a:pPr marL="0" marR="0" lvl="0" indent="0" algn="ctr" defTabSz="1219078"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UTM Avo"/>
                <a:ea typeface="+mn-ea"/>
                <a:cs typeface="Times New Roman" panose="02020603050405020304" pitchFamily="18" charset="0"/>
              </a:rPr>
              <a:t> </a:t>
            </a:r>
            <a:r>
              <a:rPr lang="en-US" sz="3600" b="1">
                <a:solidFill>
                  <a:prstClr val="black"/>
                </a:solidFill>
                <a:effectLst>
                  <a:outerShdw blurRad="38100" dist="38100" dir="2700000" algn="tl">
                    <a:srgbClr val="000000">
                      <a:alpha val="43137"/>
                    </a:srgbClr>
                  </a:outerShdw>
                </a:effectLst>
                <a:latin typeface="UTM Avo"/>
                <a:cs typeface="Times New Roman" panose="02020603050405020304" pitchFamily="18" charset="0"/>
              </a:rPr>
              <a:t>Chào buổi sáng</a:t>
            </a:r>
            <a:endPar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TM Avo"/>
              <a:ea typeface="+mn-ea"/>
              <a:cs typeface="Times New Roman" panose="02020603050405020304" pitchFamily="18" charset="0"/>
            </a:endParaRPr>
          </a:p>
        </p:txBody>
      </p:sp>
    </p:spTree>
    <p:extLst>
      <p:ext uri="{BB962C8B-B14F-4D97-AF65-F5344CB8AC3E}">
        <p14:creationId xmlns:p14="http://schemas.microsoft.com/office/powerpoint/2010/main" val="2379545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42" presetClass="entr" presetSubtype="0" fill="hold"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000"/>
                                        <p:tgtEl>
                                          <p:spTgt spid="5">
                                            <p:txEl>
                                              <p:pRg st="0" end="0"/>
                                            </p:txEl>
                                          </p:spTgt>
                                        </p:tgtEl>
                                      </p:cBhvr>
                                    </p:animEffect>
                                    <p:anim calcmode="lin" valueType="num">
                                      <p:cBhvr>
                                        <p:cTn id="1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down)">
                                      <p:cBhvr>
                                        <p:cTn id="24" dur="500"/>
                                        <p:tgtEl>
                                          <p:spTgt spid="5">
                                            <p:txEl>
                                              <p:pRg st="1" end="1"/>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3E7F45-C041-BCFB-C269-B71B07F1D1F7}"/>
              </a:ext>
            </a:extLst>
          </p:cNvPr>
          <p:cNvPicPr>
            <a:picLocks noChangeAspect="1"/>
          </p:cNvPicPr>
          <p:nvPr/>
        </p:nvPicPr>
        <p:blipFill>
          <a:blip r:embed="rId2"/>
          <a:stretch>
            <a:fillRect/>
          </a:stretch>
        </p:blipFill>
        <p:spPr>
          <a:xfrm>
            <a:off x="1504335" y="34709"/>
            <a:ext cx="9026014" cy="6766408"/>
          </a:xfrm>
          <a:prstGeom prst="rect">
            <a:avLst/>
          </a:prstGeom>
        </p:spPr>
      </p:pic>
    </p:spTree>
    <p:extLst>
      <p:ext uri="{BB962C8B-B14F-4D97-AF65-F5344CB8AC3E}">
        <p14:creationId xmlns:p14="http://schemas.microsoft.com/office/powerpoint/2010/main" val="1082267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7125" y="4674427"/>
            <a:ext cx="161925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0" y="1970467"/>
            <a:ext cx="2949262" cy="2099257"/>
          </a:xfrm>
          <a:prstGeom prst="cloudCallout">
            <a:avLst>
              <a:gd name="adj1" fmla="val 72617"/>
              <a:gd name="adj2" fmla="val 10360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a:latin typeface="arial"/>
              </a:rPr>
              <a:t>Tôi là Nguyễn </a:t>
            </a:r>
            <a:r>
              <a:rPr lang="en-US">
                <a:latin typeface="arial"/>
              </a:rPr>
              <a:t>Thị Bảo Trâm. Năm </a:t>
            </a:r>
            <a:r>
              <a:rPr lang="vi-VN">
                <a:latin typeface="arial"/>
              </a:rPr>
              <a:t>nay, tôi tám tuổi.</a:t>
            </a:r>
            <a:endParaRPr lang="en-US"/>
          </a:p>
        </p:txBody>
      </p:sp>
      <p:sp>
        <p:nvSpPr>
          <p:cNvPr id="4" name="Cloud Callout 3"/>
          <p:cNvSpPr/>
          <p:nvPr/>
        </p:nvSpPr>
        <p:spPr>
          <a:xfrm>
            <a:off x="8019245" y="0"/>
            <a:ext cx="3724141" cy="2530697"/>
          </a:xfrm>
          <a:prstGeom prst="cloudCallout">
            <a:avLst>
              <a:gd name="adj1" fmla="val -156641"/>
              <a:gd name="adj2" fmla="val 17722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a:p>
            <a:pPr algn="ctr"/>
            <a:r>
              <a:rPr lang="vi-VN"/>
              <a:t>Tôi đánh răng rửa mặt, rồi ăn sáng. Sau đó, tôi cất sách vở, đồ dùng học tập vào cặp sách. Cuối cùng, tôi thay một bộ đồng phục mới</a:t>
            </a:r>
            <a:endParaRPr lang="en-US"/>
          </a:p>
        </p:txBody>
      </p:sp>
      <p:sp>
        <p:nvSpPr>
          <p:cNvPr id="5" name="Cloud Callout 4"/>
          <p:cNvSpPr/>
          <p:nvPr/>
        </p:nvSpPr>
        <p:spPr>
          <a:xfrm>
            <a:off x="5069983" y="-15028"/>
            <a:ext cx="2949262" cy="2384741"/>
          </a:xfrm>
          <a:prstGeom prst="cloudCallout">
            <a:avLst>
              <a:gd name="adj1" fmla="val -61881"/>
              <a:gd name="adj2" fmla="val 17967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a:t>Tôi đã dậy thật sớm để chuẩn bị mọi thứ</a:t>
            </a:r>
            <a:endParaRPr lang="en-US"/>
          </a:p>
        </p:txBody>
      </p:sp>
      <p:sp>
        <p:nvSpPr>
          <p:cNvPr id="6" name="Cloud Callout 5"/>
          <p:cNvSpPr/>
          <p:nvPr/>
        </p:nvSpPr>
        <p:spPr>
          <a:xfrm>
            <a:off x="8731876" y="2635069"/>
            <a:ext cx="3460124" cy="2099257"/>
          </a:xfrm>
          <a:prstGeom prst="cloudCallout">
            <a:avLst>
              <a:gd name="adj1" fmla="val -197689"/>
              <a:gd name="adj2" fmla="val 7906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a:t> Sau đó, mẹ sẽ đưa tôi đến trường dự buổi lễ khai giảng. Tôi rất háo hức và mong chờ.</a:t>
            </a:r>
            <a:endParaRPr lang="en-US"/>
          </a:p>
        </p:txBody>
      </p:sp>
      <p:sp>
        <p:nvSpPr>
          <p:cNvPr id="7" name="Cloud Callout 6"/>
          <p:cNvSpPr/>
          <p:nvPr/>
        </p:nvSpPr>
        <p:spPr>
          <a:xfrm>
            <a:off x="2408349" y="206062"/>
            <a:ext cx="2768958" cy="2324635"/>
          </a:xfrm>
          <a:prstGeom prst="cloudCallout">
            <a:avLst>
              <a:gd name="adj1" fmla="val 1001"/>
              <a:gd name="adj2" fmla="val 174156"/>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vi-VN">
                <a:solidFill>
                  <a:schemeClr val="tx1"/>
                </a:solidFill>
              </a:rPr>
              <a:t>Hiện tại, tôi đang là học sinh lớp 3</a:t>
            </a:r>
            <a:r>
              <a:rPr lang="en-US">
                <a:solidFill>
                  <a:schemeClr val="tx1"/>
                </a:solidFill>
              </a:rPr>
              <a:t>D</a:t>
            </a:r>
            <a:r>
              <a:rPr lang="vi-VN">
                <a:solidFill>
                  <a:schemeClr val="tx1"/>
                </a:solidFill>
              </a:rPr>
              <a:t>, trường Tiểu học </a:t>
            </a:r>
            <a:r>
              <a:rPr lang="en-US">
                <a:solidFill>
                  <a:schemeClr val="tx1"/>
                </a:solidFill>
              </a:rPr>
              <a:t>Trường Thi</a:t>
            </a:r>
            <a:r>
              <a:rPr lang="vi-VN">
                <a:solidFill>
                  <a:schemeClr val="tx1"/>
                </a:solidFill>
              </a:rPr>
              <a:t>.</a:t>
            </a:r>
            <a:endParaRPr lang="en-US">
              <a:solidFill>
                <a:schemeClr val="tx1"/>
              </a:solidFill>
            </a:endParaRPr>
          </a:p>
        </p:txBody>
      </p:sp>
    </p:spTree>
    <p:extLst>
      <p:ext uri="{BB962C8B-B14F-4D97-AF65-F5344CB8AC3E}">
        <p14:creationId xmlns:p14="http://schemas.microsoft.com/office/powerpoint/2010/main" val="2723690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8176" y="2109159"/>
            <a:ext cx="6055743" cy="4748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loud Callout 1"/>
          <p:cNvSpPr/>
          <p:nvPr/>
        </p:nvSpPr>
        <p:spPr>
          <a:xfrm>
            <a:off x="4865298" y="-2"/>
            <a:ext cx="3821501" cy="2070339"/>
          </a:xfrm>
          <a:prstGeom prst="cloudCallout">
            <a:avLst>
              <a:gd name="adj1" fmla="val 2510"/>
              <a:gd name="adj2" fmla="val 8700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t>Bạn viết về gì ?</a:t>
            </a:r>
          </a:p>
        </p:txBody>
      </p:sp>
      <p:sp>
        <p:nvSpPr>
          <p:cNvPr id="4" name="Cloud Callout 3"/>
          <p:cNvSpPr/>
          <p:nvPr/>
        </p:nvSpPr>
        <p:spPr>
          <a:xfrm>
            <a:off x="0" y="-3"/>
            <a:ext cx="4537494" cy="2846719"/>
          </a:xfrm>
          <a:prstGeom prst="cloudCallout">
            <a:avLst>
              <a:gd name="adj1" fmla="val 54714"/>
              <a:gd name="adj2" fmla="val 6231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600"/>
              <a:t>Tớ viết về việc chuẩn bị đi khai giảng.</a:t>
            </a:r>
          </a:p>
        </p:txBody>
      </p:sp>
      <p:sp>
        <p:nvSpPr>
          <p:cNvPr id="3" name="Cloud Callout 2"/>
          <p:cNvSpPr/>
          <p:nvPr/>
        </p:nvSpPr>
        <p:spPr>
          <a:xfrm>
            <a:off x="8686799" y="-3"/>
            <a:ext cx="3575650" cy="2846719"/>
          </a:xfrm>
          <a:prstGeom prst="cloudCallout">
            <a:avLst>
              <a:gd name="adj1" fmla="val -50370"/>
              <a:gd name="adj2" fmla="val 70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Bạn chuẩn bị dự khai giảng thế nào ?</a:t>
            </a:r>
          </a:p>
        </p:txBody>
      </p:sp>
      <p:sp>
        <p:nvSpPr>
          <p:cNvPr id="6" name="Cloud Callout 5"/>
          <p:cNvSpPr/>
          <p:nvPr/>
        </p:nvSpPr>
        <p:spPr>
          <a:xfrm>
            <a:off x="-239384" y="-3"/>
            <a:ext cx="4170873" cy="5520909"/>
          </a:xfrm>
          <a:prstGeom prst="cloudCallout">
            <a:avLst>
              <a:gd name="adj1" fmla="val 60806"/>
              <a:gd name="adj2" fmla="val 7793"/>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a:t>Tớ dậy sớm, đánh răng, rửa mặt và mặc bộ quần áo đẹp nhất đã chuẩn bị hôm trước.</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9441609" y="3140014"/>
            <a:ext cx="2066030" cy="3856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loud Callout 7"/>
          <p:cNvSpPr/>
          <p:nvPr/>
        </p:nvSpPr>
        <p:spPr>
          <a:xfrm>
            <a:off x="6609272" y="-4"/>
            <a:ext cx="5582728" cy="2846719"/>
          </a:xfrm>
          <a:prstGeom prst="cloudCallout">
            <a:avLst>
              <a:gd name="adj1" fmla="val 23181"/>
              <a:gd name="adj2" fmla="val 87933"/>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a:t>Cảm xúc của bạn trong quá trình chuẩn bị đó ra sao ?</a:t>
            </a:r>
          </a:p>
        </p:txBody>
      </p:sp>
      <p:sp>
        <p:nvSpPr>
          <p:cNvPr id="7" name="Cloud Callout 6"/>
          <p:cNvSpPr/>
          <p:nvPr/>
        </p:nvSpPr>
        <p:spPr>
          <a:xfrm>
            <a:off x="0" y="120768"/>
            <a:ext cx="4170873" cy="4710024"/>
          </a:xfrm>
          <a:prstGeom prst="cloudCallout">
            <a:avLst>
              <a:gd name="adj1" fmla="val 61541"/>
              <a:gd name="adj2" fmla="val 225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Tớ hồi hộp vui mừng vì được gặp lại thầy cô, bạn bè và được học những bài học bổ ích.</a:t>
            </a:r>
          </a:p>
        </p:txBody>
      </p:sp>
    </p:spTree>
    <p:extLst>
      <p:ext uri="{BB962C8B-B14F-4D97-AF65-F5344CB8AC3E}">
        <p14:creationId xmlns:p14="http://schemas.microsoft.com/office/powerpoint/2010/main" val="69889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2"/>
                                        </p:tgtEl>
                                        <p:attrNameLst>
                                          <p:attrName>ppt_x</p:attrName>
                                        </p:attrNameLst>
                                      </p:cBhvr>
                                      <p:tavLst>
                                        <p:tav tm="0">
                                          <p:val>
                                            <p:strVal val="ppt_x"/>
                                          </p:val>
                                        </p:tav>
                                        <p:tav tm="100000">
                                          <p:val>
                                            <p:strVal val="ppt_x"/>
                                          </p:val>
                                        </p:tav>
                                      </p:tavLst>
                                    </p:anim>
                                    <p:anim calcmode="lin" valueType="num">
                                      <p:cBhvr additive="base">
                                        <p:cTn id="19" dur="500"/>
                                        <p:tgtEl>
                                          <p:spTgt spid="2"/>
                                        </p:tgtEl>
                                        <p:attrNameLst>
                                          <p:attrName>ppt_y</p:attrName>
                                        </p:attrNameLst>
                                      </p:cBhvr>
                                      <p:tavLst>
                                        <p:tav tm="0">
                                          <p:val>
                                            <p:strVal val="ppt_y"/>
                                          </p:val>
                                        </p:tav>
                                        <p:tav tm="100000">
                                          <p:val>
                                            <p:strVal val="1+ppt_h/2"/>
                                          </p:val>
                                        </p:tav>
                                      </p:tavLst>
                                    </p:anim>
                                    <p:set>
                                      <p:cBhvr>
                                        <p:cTn id="20" dur="1" fill="hold">
                                          <p:stCondLst>
                                            <p:cond delay="499"/>
                                          </p:stCondLst>
                                        </p:cTn>
                                        <p:tgtEl>
                                          <p:spTgt spid="2"/>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4"/>
                                        </p:tgtEl>
                                        <p:attrNameLst>
                                          <p:attrName>ppt_x</p:attrName>
                                        </p:attrNameLst>
                                      </p:cBhvr>
                                      <p:tavLst>
                                        <p:tav tm="0">
                                          <p:val>
                                            <p:strVal val="ppt_x"/>
                                          </p:val>
                                        </p:tav>
                                        <p:tav tm="100000">
                                          <p:val>
                                            <p:strVal val="ppt_x"/>
                                          </p:val>
                                        </p:tav>
                                      </p:tavLst>
                                    </p:anim>
                                    <p:anim calcmode="lin" valueType="num">
                                      <p:cBhvr additive="base">
                                        <p:cTn id="23" dur="500"/>
                                        <p:tgtEl>
                                          <p:spTgt spid="4"/>
                                        </p:tgtEl>
                                        <p:attrNameLst>
                                          <p:attrName>ppt_y</p:attrName>
                                        </p:attrNameLst>
                                      </p:cBhvr>
                                      <p:tavLst>
                                        <p:tav tm="0">
                                          <p:val>
                                            <p:strVal val="ppt_y"/>
                                          </p:val>
                                        </p:tav>
                                        <p:tav tm="100000">
                                          <p:val>
                                            <p:strVal val="1+ppt_h/2"/>
                                          </p:val>
                                        </p:tav>
                                      </p:tavLst>
                                    </p:anim>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grpId="1" nodeType="clickEffect">
                                  <p:stCondLst>
                                    <p:cond delay="0"/>
                                  </p:stCondLst>
                                  <p:childTnLst>
                                    <p:anim calcmode="lin" valueType="num">
                                      <p:cBhvr additive="base">
                                        <p:cTn id="38" dur="500"/>
                                        <p:tgtEl>
                                          <p:spTgt spid="3"/>
                                        </p:tgtEl>
                                        <p:attrNameLst>
                                          <p:attrName>ppt_x</p:attrName>
                                        </p:attrNameLst>
                                      </p:cBhvr>
                                      <p:tavLst>
                                        <p:tav tm="0">
                                          <p:val>
                                            <p:strVal val="ppt_x"/>
                                          </p:val>
                                        </p:tav>
                                        <p:tav tm="100000">
                                          <p:val>
                                            <p:strVal val="ppt_x"/>
                                          </p:val>
                                        </p:tav>
                                      </p:tavLst>
                                    </p:anim>
                                    <p:anim calcmode="lin" valueType="num">
                                      <p:cBhvr additive="base">
                                        <p:cTn id="39" dur="500"/>
                                        <p:tgtEl>
                                          <p:spTgt spid="3"/>
                                        </p:tgtEl>
                                        <p:attrNameLst>
                                          <p:attrName>ppt_y</p:attrName>
                                        </p:attrNameLst>
                                      </p:cBhvr>
                                      <p:tavLst>
                                        <p:tav tm="0">
                                          <p:val>
                                            <p:strVal val="ppt_y"/>
                                          </p:val>
                                        </p:tav>
                                        <p:tav tm="100000">
                                          <p:val>
                                            <p:strVal val="1+ppt_h/2"/>
                                          </p:val>
                                        </p:tav>
                                      </p:tavLst>
                                    </p:anim>
                                    <p:set>
                                      <p:cBhvr>
                                        <p:cTn id="40" dur="1" fill="hold">
                                          <p:stCondLst>
                                            <p:cond delay="499"/>
                                          </p:stCondLst>
                                        </p:cTn>
                                        <p:tgtEl>
                                          <p:spTgt spid="3"/>
                                        </p:tgtEl>
                                        <p:attrNameLst>
                                          <p:attrName>style.visibility</p:attrName>
                                        </p:attrNameLst>
                                      </p:cBhvr>
                                      <p:to>
                                        <p:strVal val="hidden"/>
                                      </p:to>
                                    </p:set>
                                  </p:childTnLst>
                                </p:cTn>
                              </p:par>
                              <p:par>
                                <p:cTn id="41" presetID="2" presetClass="exit" presetSubtype="4" fill="hold" grpId="1" nodeType="withEffect">
                                  <p:stCondLst>
                                    <p:cond delay="0"/>
                                  </p:stCondLst>
                                  <p:childTnLst>
                                    <p:anim calcmode="lin" valueType="num">
                                      <p:cBhvr additive="base">
                                        <p:cTn id="42" dur="500"/>
                                        <p:tgtEl>
                                          <p:spTgt spid="6"/>
                                        </p:tgtEl>
                                        <p:attrNameLst>
                                          <p:attrName>ppt_x</p:attrName>
                                        </p:attrNameLst>
                                      </p:cBhvr>
                                      <p:tavLst>
                                        <p:tav tm="0">
                                          <p:val>
                                            <p:strVal val="ppt_x"/>
                                          </p:val>
                                        </p:tav>
                                        <p:tav tm="100000">
                                          <p:val>
                                            <p:strVal val="ppt_x"/>
                                          </p:val>
                                        </p:tav>
                                      </p:tavLst>
                                    </p:anim>
                                    <p:anim calcmode="lin" valueType="num">
                                      <p:cBhvr additive="base">
                                        <p:cTn id="43" dur="500"/>
                                        <p:tgtEl>
                                          <p:spTgt spid="6"/>
                                        </p:tgtEl>
                                        <p:attrNameLst>
                                          <p:attrName>ppt_y</p:attrName>
                                        </p:attrNameLst>
                                      </p:cBhvr>
                                      <p:tavLst>
                                        <p:tav tm="0">
                                          <p:val>
                                            <p:strVal val="ppt_y"/>
                                          </p:val>
                                        </p:tav>
                                        <p:tav tm="100000">
                                          <p:val>
                                            <p:strVal val="1+ppt_h/2"/>
                                          </p:val>
                                        </p:tav>
                                      </p:tavLst>
                                    </p:anim>
                                    <p:set>
                                      <p:cBhvr>
                                        <p:cTn id="44" dur="1" fill="hold">
                                          <p:stCondLst>
                                            <p:cond delay="499"/>
                                          </p:stCondLst>
                                        </p:cTn>
                                        <p:tgtEl>
                                          <p:spTgt spid="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3" grpId="0" animBg="1"/>
      <p:bldP spid="3" grpId="1" animBg="1"/>
      <p:bldP spid="6" grpId="0" animBg="1"/>
      <p:bldP spid="6" grpId="1" animBg="1"/>
      <p:bldP spid="8"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268791" y="1097122"/>
            <a:ext cx="6642340" cy="5262979"/>
          </a:xfrm>
          <a:prstGeom prst="rect">
            <a:avLst/>
          </a:prstGeom>
        </p:spPr>
        <p:txBody>
          <a:bodyPr wrap="square">
            <a:spAutoFit/>
          </a:bodyPr>
          <a:lstStyle/>
          <a:p>
            <a:r>
              <a:rPr lang="en-US" sz="2800"/>
              <a:t>   </a:t>
            </a:r>
            <a:r>
              <a:rPr lang="vi-VN" sz="2800"/>
              <a:t>Tôi là </a:t>
            </a:r>
            <a:r>
              <a:rPr lang="en-US" sz="2800"/>
              <a:t>Nguyễn Hoàng Đức Anh.</a:t>
            </a:r>
            <a:r>
              <a:rPr lang="vi-VN" sz="2800"/>
              <a:t> Năm nay, tôi tám tuổi. Hiện tại, tôi đang là học sinh lớp 3</a:t>
            </a:r>
            <a:r>
              <a:rPr lang="en-US" sz="2800"/>
              <a:t>D</a:t>
            </a:r>
            <a:r>
              <a:rPr lang="vi-VN" sz="2800"/>
              <a:t>, trường Tiểu học </a:t>
            </a:r>
            <a:r>
              <a:rPr lang="en-US" sz="2800"/>
              <a:t>Trường Thi</a:t>
            </a:r>
            <a:r>
              <a:rPr lang="vi-VN" sz="2800"/>
              <a:t>. Hôm nay, trường tôi sẽ tổ chức buổi lễ khai giảng. Tôi đã dậy thật sớm để chuẩn bị mọi thứ. Tôi đánh răng rửa mặt, rồi ăn sáng. Sau đó, tôi cất sách vở, đồ dùng học tập vào cặp sách. Cuối cùng, tôi thay một bộ đồng phục mới. Sau đó, </a:t>
            </a:r>
            <a:r>
              <a:rPr lang="en-US" sz="2800"/>
              <a:t>bố </a:t>
            </a:r>
            <a:r>
              <a:rPr lang="vi-VN" sz="2800"/>
              <a:t>mẹ </a:t>
            </a:r>
            <a:r>
              <a:rPr lang="en-US" sz="2800"/>
              <a:t>đưa</a:t>
            </a:r>
            <a:r>
              <a:rPr lang="vi-VN" sz="2800"/>
              <a:t> đưa tôi đến trường dự buổi lễ khai giảng. Tôi rất háo hức và mong chờ.</a:t>
            </a:r>
            <a:endParaRPr lang="vi-VN" sz="2800" dirty="0"/>
          </a:p>
        </p:txBody>
      </p:sp>
      <p:pic>
        <p:nvPicPr>
          <p:cNvPr id="4098" name="Picture 2" descr="Nói về hoạt động của các bạn nhỏ trong tranh - Tech12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746" y="893377"/>
            <a:ext cx="4537495" cy="30390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F24F2B0-2B2C-45AE-93E4-D0317E83E3F0}"/>
              </a:ext>
            </a:extLst>
          </p:cNvPr>
          <p:cNvSpPr txBox="1"/>
          <p:nvPr/>
        </p:nvSpPr>
        <p:spPr>
          <a:xfrm>
            <a:off x="560439" y="247046"/>
            <a:ext cx="11120282" cy="646331"/>
          </a:xfrm>
          <a:prstGeom prst="rect">
            <a:avLst/>
          </a:prstGeom>
          <a:noFill/>
        </p:spPr>
        <p:txBody>
          <a:bodyPr wrap="square" rtlCol="0">
            <a:spAutoFit/>
          </a:bodyPr>
          <a:lstStyle/>
          <a:p>
            <a:pPr algn="just"/>
            <a:r>
              <a:rPr lang="en-US" sz="3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kể về em chuẩn bị khai giảng.</a:t>
            </a:r>
            <a:endPar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 name="Picture 2" descr="Bé vào lớp 1 | Bài thơ Bé vào lớp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045" y="4227490"/>
            <a:ext cx="3967851" cy="213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49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8025"/>
            <a:ext cx="10515600" cy="1325563"/>
          </a:xfrm>
        </p:spPr>
        <p:txBody>
          <a:bodyPr>
            <a:normAutofit/>
          </a:bodyPr>
          <a:lstStyle/>
          <a:p>
            <a:pPr lvl="0" defTabSz="1219170">
              <a:lnSpc>
                <a:spcPct val="150000"/>
              </a:lnSpc>
              <a:spcBef>
                <a:spcPts val="0"/>
              </a:spcBef>
              <a:defRPr/>
            </a:pPr>
            <a:r>
              <a:rPr lang="en-US" sz="5400" b="1" kern="0" dirty="0">
                <a:latin typeface="Times New Roman" pitchFamily="18" charset="0"/>
                <a:ea typeface="Arial-Rounded" panose="020B0500000000000000" pitchFamily="34" charset="0"/>
                <a:cs typeface="Times New Roman" pitchFamily="18" charset="0"/>
                <a:sym typeface="Arial"/>
              </a:rPr>
              <a:t>                     </a:t>
            </a:r>
            <a:r>
              <a:rPr lang="en-US" sz="5300" b="1" kern="0" dirty="0">
                <a:latin typeface="+mn-lt"/>
                <a:ea typeface="Arial-Rounded" panose="020B0500000000000000" pitchFamily="34" charset="0"/>
                <a:cs typeface="Times New Roman" pitchFamily="18" charset="0"/>
                <a:sym typeface="Arial"/>
              </a:rPr>
              <a:t> </a:t>
            </a:r>
            <a:endParaRPr lang="en-US" sz="5300" dirty="0">
              <a:latin typeface="+mn-lt"/>
              <a:cs typeface="Times New Roman" pitchFamily="18" charset="0"/>
            </a:endParaRPr>
          </a:p>
        </p:txBody>
      </p:sp>
      <p:sp>
        <p:nvSpPr>
          <p:cNvPr id="3" name="TextBox 2">
            <a:extLst>
              <a:ext uri="{FF2B5EF4-FFF2-40B4-BE49-F238E27FC236}">
                <a16:creationId xmlns:a16="http://schemas.microsoft.com/office/drawing/2014/main" id="{8017C045-E5BF-4237-86E5-69A18ABEAC01}"/>
              </a:ext>
            </a:extLst>
          </p:cNvPr>
          <p:cNvSpPr txBox="1"/>
          <p:nvPr/>
        </p:nvSpPr>
        <p:spPr>
          <a:xfrm>
            <a:off x="1316967" y="607279"/>
            <a:ext cx="9448799" cy="1003031"/>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4400" b="1" i="0" u="none" strike="noStrike" kern="0" cap="none" spc="0" normalizeH="0" baseline="0" noProof="0">
                <a:ln>
                  <a:noFill/>
                </a:ln>
                <a:effectLst/>
                <a:uLnTx/>
                <a:uFillTx/>
                <a:latin typeface="+mj-lt"/>
                <a:ea typeface="Arial-Rounded" panose="020B0500000000000000" pitchFamily="34" charset="0"/>
                <a:cs typeface="Times New Roman" pitchFamily="18" charset="0"/>
                <a:sym typeface="Arial"/>
              </a:rPr>
              <a:t>V</a:t>
            </a:r>
            <a:r>
              <a:rPr kumimoji="0" lang="vi-VN" sz="4400" b="1" i="0" u="none" strike="noStrike" kern="0" cap="none" spc="0" normalizeH="0" baseline="0" noProof="0">
                <a:ln>
                  <a:noFill/>
                </a:ln>
                <a:effectLst/>
                <a:uLnTx/>
                <a:uFillTx/>
                <a:latin typeface="+mj-lt"/>
                <a:ea typeface="Arial-Rounded" panose="020B0500000000000000" pitchFamily="34" charset="0"/>
                <a:cs typeface="Times New Roman" pitchFamily="18" charset="0"/>
                <a:sym typeface="Arial"/>
              </a:rPr>
              <a:t>iết </a:t>
            </a:r>
            <a:r>
              <a:rPr kumimoji="0" lang="vi-VN" sz="4400" b="1" i="0" u="none" strike="noStrike" kern="0" cap="none" spc="0" normalizeH="0" baseline="0" noProof="0" dirty="0">
                <a:ln>
                  <a:noFill/>
                </a:ln>
                <a:effectLst/>
                <a:uLnTx/>
                <a:uFillTx/>
                <a:latin typeface="+mj-lt"/>
                <a:ea typeface="Arial-Rounded" panose="020B0500000000000000" pitchFamily="34" charset="0"/>
                <a:cs typeface="Times New Roman" pitchFamily="18" charset="0"/>
                <a:sym typeface="Arial"/>
              </a:rPr>
              <a:t>bài vào vở </a:t>
            </a:r>
            <a:r>
              <a:rPr kumimoji="0" lang="en-US" sz="4400" b="1" i="0" u="none" strike="noStrike" kern="0" cap="none" spc="0" normalizeH="0" baseline="0" noProof="0" dirty="0">
                <a:ln>
                  <a:noFill/>
                </a:ln>
                <a:effectLst/>
                <a:uLnTx/>
                <a:uFillTx/>
                <a:latin typeface="+mj-lt"/>
                <a:ea typeface="Arial-Rounded" panose="020B0500000000000000" pitchFamily="34" charset="0"/>
                <a:cs typeface="Times New Roman" pitchFamily="18" charset="0"/>
                <a:sym typeface="Arial"/>
              </a:rPr>
              <a:t> </a:t>
            </a:r>
          </a:p>
        </p:txBody>
      </p:sp>
      <p:pic>
        <p:nvPicPr>
          <p:cNvPr id="4" name="Picture 3"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8861" y="1783007"/>
            <a:ext cx="4685012" cy="396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8760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30037" y="1353802"/>
            <a:ext cx="11731925" cy="5078313"/>
          </a:xfrm>
          <a:prstGeom prst="rect">
            <a:avLst/>
          </a:prstGeom>
        </p:spPr>
        <p:txBody>
          <a:bodyPr wrap="square">
            <a:spAutoFit/>
          </a:bodyPr>
          <a:lstStyle/>
          <a:p>
            <a:pPr lvl="0"/>
            <a:r>
              <a:rPr lang="vi-VN" sz="3500">
                <a:cs typeface="Times New Roman" pitchFamily="18" charset="0"/>
              </a:rPr>
              <a:t>         </a:t>
            </a:r>
            <a:r>
              <a:rPr lang="vi-VN" sz="3600"/>
              <a:t>Hôm nay, buổi lễ khai giảng sẽ được tổ chức vào lúc bảy giờ sáng. Buổi sáng, em thức dậy từ sáu giờ. Sau đó, em vệ sinh cá nhân và ăn sáng. Xong xuôi, em chuẩn bị sách vở, đồ dùng học tập để cho vào cặp. Cuối cùng, em thay bộ đồng phục mới tinh, thơm tho. Mẹ đã đưa em đến trường dự lễ khai giảng. Trong buổi lễ hôm nay, em sẽ được lên biểu diễn văn nghệ. Vì vậy, em cảm thấy rất háo hức và mong đợi. Em cũng rất sung sướng vì sắp được gặp lại bạn bè sau ba tháng hè.</a:t>
            </a:r>
            <a:endParaRPr lang="vi-VN" sz="3600" dirty="0">
              <a:solidFill>
                <a:prstClr val="black"/>
              </a:solidFill>
              <a:cs typeface="Times New Roman" pitchFamily="18" charset="0"/>
            </a:endParaRPr>
          </a:p>
        </p:txBody>
      </p:sp>
      <p:sp>
        <p:nvSpPr>
          <p:cNvPr id="5" name="TextBox 4">
            <a:extLst>
              <a:ext uri="{FF2B5EF4-FFF2-40B4-BE49-F238E27FC236}">
                <a16:creationId xmlns:a16="http://schemas.microsoft.com/office/drawing/2014/main" id="{1F24F2B0-2B2C-45AE-93E4-D0317E83E3F0}"/>
              </a:ext>
            </a:extLst>
          </p:cNvPr>
          <p:cNvSpPr txBox="1"/>
          <p:nvPr/>
        </p:nvSpPr>
        <p:spPr>
          <a:xfrm>
            <a:off x="293296" y="352145"/>
            <a:ext cx="11120282" cy="646331"/>
          </a:xfrm>
          <a:prstGeom prst="rect">
            <a:avLst/>
          </a:prstGeom>
          <a:noFill/>
        </p:spPr>
        <p:txBody>
          <a:bodyPr wrap="square" rtlCol="0">
            <a:spAutoFit/>
          </a:bodyPr>
          <a:lstStyle/>
          <a:p>
            <a:pPr algn="ctr"/>
            <a:r>
              <a:rPr lang="en-US" sz="36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 một đoạn văn kể về em chuẩn bị khai giảng.</a:t>
            </a:r>
            <a:endPar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61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385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2204</TotalTime>
  <Words>470</Words>
  <Application>Microsoft Office PowerPoint</Application>
  <PresentationFormat>Widescreen</PresentationFormat>
  <Paragraphs>21</Paragraphs>
  <Slides>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Arial</vt:lpstr>
      <vt:lpstr>Calibri</vt:lpstr>
      <vt:lpstr>Times New Roman</vt:lpstr>
      <vt:lpstr>UTM Avo</vt:lpstr>
      <vt:lpstr>Office Theme</vt:lpstr>
      <vt:lpstr>1_Office Theme</vt:lpstr>
      <vt:lpstr>3_Office Theme</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Nhan Trong</cp:lastModifiedBy>
  <cp:revision>149</cp:revision>
  <dcterms:created xsi:type="dcterms:W3CDTF">2021-06-07T06:59:14Z</dcterms:created>
  <dcterms:modified xsi:type="dcterms:W3CDTF">2023-04-03T19:09:06Z</dcterms:modified>
</cp:coreProperties>
</file>