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notesMasterIdLst>
    <p:notesMasterId r:id="rId28"/>
  </p:notesMasterIdLst>
  <p:sldIdLst>
    <p:sldId id="257" r:id="rId2"/>
    <p:sldId id="290" r:id="rId3"/>
    <p:sldId id="453" r:id="rId4"/>
    <p:sldId id="291" r:id="rId5"/>
    <p:sldId id="288" r:id="rId6"/>
    <p:sldId id="292" r:id="rId7"/>
    <p:sldId id="4418" r:id="rId8"/>
    <p:sldId id="454" r:id="rId9"/>
    <p:sldId id="4411" r:id="rId10"/>
    <p:sldId id="4412" r:id="rId11"/>
    <p:sldId id="4413" r:id="rId12"/>
    <p:sldId id="4414" r:id="rId13"/>
    <p:sldId id="4415" r:id="rId14"/>
    <p:sldId id="4419" r:id="rId15"/>
    <p:sldId id="4420" r:id="rId16"/>
    <p:sldId id="460" r:id="rId17"/>
    <p:sldId id="4416" r:id="rId18"/>
    <p:sldId id="4417" r:id="rId19"/>
    <p:sldId id="4421" r:id="rId20"/>
    <p:sldId id="299" r:id="rId21"/>
    <p:sldId id="463" r:id="rId22"/>
    <p:sldId id="258" r:id="rId23"/>
    <p:sldId id="260" r:id="rId24"/>
    <p:sldId id="261" r:id="rId25"/>
    <p:sldId id="262" r:id="rId26"/>
    <p:sldId id="44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4802" autoAdjust="0"/>
  </p:normalViewPr>
  <p:slideViewPr>
    <p:cSldViewPr snapToGrid="0">
      <p:cViewPr varScale="1">
        <p:scale>
          <a:sx n="47" d="100"/>
          <a:sy n="47" d="100"/>
        </p:scale>
        <p:origin x="160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0A20D0-0AC0-4FB2-84F6-48454C74C3E0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125BB8-C87C-4F68-AD3C-4ECC13F89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82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E3B580-A243-4A07-905A-BC0C44A61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260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4056B7-353F-4605-A0A2-46AB4DCF18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147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E3B580-A243-4A07-905A-BC0C44A61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290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D16E3A-085F-465D-BEC3-4E6332DE14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81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448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03857-447D-D7DD-39BD-DE69CD9F1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2E6D97-5EAF-95BB-C5DC-6E37E05AD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CA239-7040-8A6D-007A-570B99E00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8A36-2D2B-4A6E-8507-08F27138B1D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F95DD-EF7E-9695-CF6C-1A88ED3E5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EAF22-7B51-43C8-A894-BA7D86801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8459F-7478-49A7-8C0D-0ACF74475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32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166A8-C202-F6AA-C923-07CF7A336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ED90CE-8816-68C4-105A-02D3B28FCE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39421-C4F5-A2B5-C292-9BB9AFC81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8A36-2D2B-4A6E-8507-08F27138B1D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9B4DC-D074-6387-B985-8D294F70B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D557-2584-60D3-AC4A-D05A0995E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8459F-7478-49A7-8C0D-0ACF74475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44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A2767C-1E1E-7C10-8863-20F10F5070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49EF7F-E452-2E31-4A51-F3697DC463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E5298-D689-31C7-7BF6-2D3A7A882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8A36-2D2B-4A6E-8507-08F27138B1D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64645-2F6B-49E3-8E6C-1ED528A6D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26A35-468A-6357-7B4B-4C5A7161D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8459F-7478-49A7-8C0D-0ACF74475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80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027164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427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4623D-B06D-C33D-2D61-9B3D426A1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AF82C-EA3B-E1B5-E412-D6806F2B5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896B8-92A1-15CB-B975-5164816E1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8A36-2D2B-4A6E-8507-08F27138B1D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D6DCE-6E1A-C25A-A316-90BF501EA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45606-1A14-AE1D-8641-754B74D8A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8459F-7478-49A7-8C0D-0ACF74475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45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82CC9-9750-ED2C-2192-96E8712C5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C996E3-7355-B6FA-F756-15D03CB95A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2945C-1855-C634-E388-4A938DA35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8A36-2D2B-4A6E-8507-08F27138B1D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CF8E9-BA79-012E-2005-5FB7955A9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6F0E9-B34A-6C25-90E2-2F0233FBE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8459F-7478-49A7-8C0D-0ACF74475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4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A4CFF-6F13-CCCE-017C-04EC07E3E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C9D13-BD41-DDFC-433F-D638AF7594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700785-4893-F3FF-3BED-FCB7F392C2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A7ADA3-833F-E4BA-1A2D-6BCE58AE1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8A36-2D2B-4A6E-8507-08F27138B1D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2B4E38-5998-71CF-0500-8DC2BFDF0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FB8762-F0C8-4796-503F-A7B8FF59E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8459F-7478-49A7-8C0D-0ACF74475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83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46F58-EF4F-D10C-4902-DFF607FF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FA2FF1-8FC1-9D1F-F130-CBE13DB82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44DB97-B595-DBB4-D275-E7BFBC236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92FCCC-23B1-9733-65CF-42511A2E23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09DE23-C8FB-A7AE-493F-6A785BAD57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27E0AA-E84E-7F2E-A1FA-BB94A36E6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8A36-2D2B-4A6E-8507-08F27138B1D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4AD43D-5ECE-0C78-73A9-9D4A108B6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61EB07-F631-2D54-B38D-6F91CF953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8459F-7478-49A7-8C0D-0ACF74475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518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1F868-471D-4383-E348-7EE18E24F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EDFDA7-8F21-B1D2-6215-0FEFF6E7C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8A36-2D2B-4A6E-8507-08F27138B1D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082BEF-F24E-2493-C3B3-53DC50D05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25DF68-F90E-5366-4ADB-E89607536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8459F-7478-49A7-8C0D-0ACF74475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448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6DF07A-6657-914D-D882-812D9C7DE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8A36-2D2B-4A6E-8507-08F27138B1D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BAB6B4-966E-F194-3EBF-25A2193B2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38189-9600-6866-9122-868A0814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8459F-7478-49A7-8C0D-0ACF74475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29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7E114-225B-2A94-19EA-84875629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AD823-00DE-B1D3-4946-32070DAC9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AC1FCA-3F14-3B5A-527B-03DBD275E2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BA73E5-E7C1-53EB-3974-53C413864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8A36-2D2B-4A6E-8507-08F27138B1D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DC19EF-45D8-AAA2-E5DD-7A5D198F9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13F301-5A02-7F1D-4AF6-30DFCDF3C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8459F-7478-49A7-8C0D-0ACF74475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56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80AA4-C534-9505-8286-80C90690B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467821-3D33-8DAD-A78C-4E7EADE615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7536E2-C96D-05F1-9172-C744301D1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C26A0F-3A74-CF69-C9B1-096E5C705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8A36-2D2B-4A6E-8507-08F27138B1D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653D9D-EF3D-2E09-888D-9CD3B1632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996A21-C9B0-039A-ACB2-E89C9A4A5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8459F-7478-49A7-8C0D-0ACF74475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55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92DC8E6-17E0-9360-C723-11A2F024649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579295-F681-BD1D-3FEF-75536DBDB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AB929-A379-EA02-2710-DD19D9A92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E70888-64E3-A169-6B73-BD553CA94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B8A36-2D2B-4A6E-8507-08F27138B1D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F2BA6-9EE2-5CBA-999A-228DECA0F2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70E9F-562E-6051-97C8-683E6F6DB0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8459F-7478-49A7-8C0D-0ACF74475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4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0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33.png"/><Relationship Id="rId4" Type="http://schemas.openxmlformats.org/officeDocument/2006/relationships/image" Target="../media/image1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34.jpeg"/><Relationship Id="rId7" Type="http://schemas.openxmlformats.org/officeDocument/2006/relationships/slide" Target="slide2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5.xml"/><Relationship Id="rId5" Type="http://schemas.openxmlformats.org/officeDocument/2006/relationships/slide" Target="slide23.xml"/><Relationship Id="rId10" Type="http://schemas.openxmlformats.org/officeDocument/2006/relationships/image" Target="../media/image35.png"/><Relationship Id="rId4" Type="http://schemas.openxmlformats.org/officeDocument/2006/relationships/hyperlink" Target="https://pxhere.com/vi/photo/387371" TargetMode="External"/><Relationship Id="rId9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63826" TargetMode="External"/><Relationship Id="rId7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slide" Target="slide21.xml"/><Relationship Id="rId4" Type="http://schemas.openxmlformats.org/officeDocument/2006/relationships/hyperlink" Target="https://creativecommons.org/licenses/by-nc/3.0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63826" TargetMode="External"/><Relationship Id="rId7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slide" Target="slide21.xml"/><Relationship Id="rId4" Type="http://schemas.openxmlformats.org/officeDocument/2006/relationships/hyperlink" Target="https://creativecommons.org/licenses/by-nc/3.0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63826" TargetMode="External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slide" Target="slide21.xml"/><Relationship Id="rId4" Type="http://schemas.openxmlformats.org/officeDocument/2006/relationships/hyperlink" Target="https://creativecommons.org/licenses/by-nc/3.0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63826" TargetMode="External"/><Relationship Id="rId7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slide" Target="slide21.xml"/><Relationship Id="rId4" Type="http://schemas.openxmlformats.org/officeDocument/2006/relationships/hyperlink" Target="https://creativecommons.org/licenses/by-nc/3.0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mushrooms next to a tree stump&#10;&#10;Description automatically generated">
            <a:extLst>
              <a:ext uri="{FF2B5EF4-FFF2-40B4-BE49-F238E27FC236}">
                <a16:creationId xmlns:a16="http://schemas.microsoft.com/office/drawing/2014/main" id="{806580D6-FFAA-47D6-8014-618FABED8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114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3262686-D533-2DAC-F945-F6948C7CBDA8}"/>
              </a:ext>
            </a:extLst>
          </p:cNvPr>
          <p:cNvSpPr/>
          <p:nvPr/>
        </p:nvSpPr>
        <p:spPr>
          <a:xfrm>
            <a:off x="1238250" y="1317170"/>
            <a:ext cx="9629775" cy="4264480"/>
          </a:xfrm>
          <a:prstGeom prst="roundRect">
            <a:avLst>
              <a:gd name="adj" fmla="val 11731"/>
            </a:avLst>
          </a:prstGeom>
          <a:solidFill>
            <a:schemeClr val="bg1">
              <a:alpha val="83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文本框 21">
            <a:extLst>
              <a:ext uri="{FF2B5EF4-FFF2-40B4-BE49-F238E27FC236}">
                <a16:creationId xmlns:a16="http://schemas.microsoft.com/office/drawing/2014/main" id="{26CBC59B-3074-9C1A-3A95-0B6BA0AB9B34}"/>
              </a:ext>
            </a:extLst>
          </p:cNvPr>
          <p:cNvSpPr txBox="1"/>
          <p:nvPr/>
        </p:nvSpPr>
        <p:spPr>
          <a:xfrm>
            <a:off x="2496344" y="1600200"/>
            <a:ext cx="679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Thứ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ngày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tháng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năm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…</a:t>
            </a:r>
            <a:endParaRPr kumimoji="0" lang="zh-CN" altLang="en-US" sz="4000" b="1" i="0" u="none" strike="noStrike" kern="1200" cap="none" spc="0" normalizeH="0" baseline="0" noProof="0" dirty="0">
              <a:ln w="12700"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8ECD5E-E5B3-1244-2F76-66B0FDED3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619" y="2047875"/>
            <a:ext cx="3889585" cy="12863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18CE02-C6E6-50E1-6DB8-8A37A588F7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1934" y="3010247"/>
            <a:ext cx="3017782" cy="7803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2B6FD3-92B4-01E1-06E6-A9978A09F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1207" y="3559235"/>
            <a:ext cx="8279086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74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8E69FD-43A7-0F0C-7869-5018F0BB6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871" y="550592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08C5EE-DDDF-9361-CC3F-14470BDC1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130" y="1675447"/>
            <a:ext cx="3202238" cy="473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329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8E69FD-43A7-0F0C-7869-5018F0BB6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871" y="5505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EE023C-C3C9-507F-3907-4DF27E76F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532" y="1695132"/>
            <a:ext cx="3806266" cy="477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92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8E69FD-43A7-0F0C-7869-5018F0BB6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871" y="550592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BCAEA3-9E7D-78E9-3AAB-4F52A4EB5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7304" y="1621789"/>
            <a:ext cx="3721735" cy="490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594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8E69FD-43A7-0F0C-7869-5018F0BB6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871" y="5505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3A742F-B020-CC34-9E3C-4328265D1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332" y="1616710"/>
            <a:ext cx="3374708" cy="488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927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3061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F0BEE3-C8A7-16F6-4A77-2DCBC7356D66}"/>
              </a:ext>
            </a:extLst>
          </p:cNvPr>
          <p:cNvGrpSpPr/>
          <p:nvPr/>
        </p:nvGrpSpPr>
        <p:grpSpPr>
          <a:xfrm>
            <a:off x="4097901" y="145687"/>
            <a:ext cx="3288420" cy="778873"/>
            <a:chOff x="5862178" y="5098790"/>
            <a:chExt cx="11213219" cy="778873"/>
          </a:xfrm>
        </p:grpSpPr>
        <p:sp>
          <p:nvSpPr>
            <p:cNvPr id="9" name="Flowchart: Manual Input 8">
              <a:extLst>
                <a:ext uri="{FF2B5EF4-FFF2-40B4-BE49-F238E27FC236}">
                  <a16:creationId xmlns:a16="http://schemas.microsoft.com/office/drawing/2014/main" id="{FC8235E1-C251-C790-44BD-1977B79D8926}"/>
                </a:ext>
              </a:extLst>
            </p:cNvPr>
            <p:cNvSpPr/>
            <p:nvPr/>
          </p:nvSpPr>
          <p:spPr>
            <a:xfrm>
              <a:off x="5862178" y="5098790"/>
              <a:ext cx="11213219" cy="778873"/>
            </a:xfrm>
            <a:prstGeom prst="flowChartManualInput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45E531-CCAA-566F-790B-5FB0800AF7A7}"/>
                </a:ext>
              </a:extLst>
            </p:cNvPr>
            <p:cNvSpPr txBox="1"/>
            <p:nvPr/>
          </p:nvSpPr>
          <p:spPr>
            <a:xfrm>
              <a:off x="6121016" y="5224532"/>
              <a:ext cx="108731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Cùng xem video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Nấm thường và nấm độc">
            <a:hlinkClick r:id="" action="ppaction://media"/>
            <a:extLst>
              <a:ext uri="{FF2B5EF4-FFF2-40B4-BE49-F238E27FC236}">
                <a16:creationId xmlns:a16="http://schemas.microsoft.com/office/drawing/2014/main" id="{D55BEC66-FB7D-F836-A8BC-7C479B0A31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8719" y="1102360"/>
            <a:ext cx="9600071" cy="540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82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3061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06C12BC-1EA3-A474-D7A9-6B6882390650}"/>
              </a:ext>
            </a:extLst>
          </p:cNvPr>
          <p:cNvGrpSpPr/>
          <p:nvPr/>
        </p:nvGrpSpPr>
        <p:grpSpPr>
          <a:xfrm>
            <a:off x="1250474" y="1549400"/>
            <a:ext cx="10117222" cy="1600199"/>
            <a:chOff x="986208" y="1329418"/>
            <a:chExt cx="10219585" cy="419916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41B6AB4-8D05-2205-1B60-0736EE9EE5FF}"/>
                </a:ext>
              </a:extLst>
            </p:cNvPr>
            <p:cNvGrpSpPr/>
            <p:nvPr/>
          </p:nvGrpSpPr>
          <p:grpSpPr>
            <a:xfrm>
              <a:off x="986208" y="1329418"/>
              <a:ext cx="10219585" cy="4199164"/>
              <a:chOff x="986208" y="774700"/>
              <a:chExt cx="10219585" cy="5308600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8F3246B-5C6B-C974-42E9-7DD8E4C1646D}"/>
                  </a:ext>
                </a:extLst>
              </p:cNvPr>
              <p:cNvSpPr/>
              <p:nvPr/>
            </p:nvSpPr>
            <p:spPr>
              <a:xfrm>
                <a:off x="986208" y="774700"/>
                <a:ext cx="10219585" cy="53086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4C97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69924830-A1F7-4838-02E8-B816120EB114}"/>
                  </a:ext>
                </a:extLst>
              </p:cNvPr>
              <p:cNvSpPr/>
              <p:nvPr/>
            </p:nvSpPr>
            <p:spPr>
              <a:xfrm>
                <a:off x="1161143" y="957491"/>
                <a:ext cx="9869714" cy="493957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4C976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标题 1">
              <a:extLst>
                <a:ext uri="{FF2B5EF4-FFF2-40B4-BE49-F238E27FC236}">
                  <a16:creationId xmlns:a16="http://schemas.microsoft.com/office/drawing/2014/main" id="{5182ECB4-F1A7-1E33-93C7-945E31CA4613}"/>
                </a:ext>
              </a:extLst>
            </p:cNvPr>
            <p:cNvSpPr txBox="1">
              <a:spLocks/>
            </p:cNvSpPr>
            <p:nvPr/>
          </p:nvSpPr>
          <p:spPr>
            <a:xfrm>
              <a:off x="2011237" y="4401979"/>
              <a:ext cx="8773888" cy="59012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indent="-1905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tabLst>
                  <a:tab pos="255270" algn="l"/>
                </a:tabLst>
              </a:pPr>
              <a:r>
                <a:rPr lang="vi-VN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Tất cả các loại nấm đều có thể ăn được hay không?</a:t>
              </a:r>
              <a:endParaRPr lang="en-US" sz="5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2" name="图片 14">
            <a:extLst>
              <a:ext uri="{FF2B5EF4-FFF2-40B4-BE49-F238E27FC236}">
                <a16:creationId xmlns:a16="http://schemas.microsoft.com/office/drawing/2014/main" id="{DBF034E4-D222-5E66-53DB-CA11C6B072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7581" y="2766246"/>
            <a:ext cx="3773536" cy="3773536"/>
          </a:xfrm>
          <a:prstGeom prst="rect">
            <a:avLst/>
          </a:prstGeom>
        </p:spPr>
      </p:pic>
      <p:pic>
        <p:nvPicPr>
          <p:cNvPr id="13" name="Picture 2" descr="Dấu chấm hỏi png | PNGEgg">
            <a:extLst>
              <a:ext uri="{FF2B5EF4-FFF2-40B4-BE49-F238E27FC236}">
                <a16:creationId xmlns:a16="http://schemas.microsoft.com/office/drawing/2014/main" id="{7A613B63-5E69-9B80-EA59-22E42B319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4" b="96542" l="9483" r="89943">
                        <a14:foregroundMark x1="36207" y1="8934" x2="65230" y2="6916"/>
                        <a14:foregroundMark x1="65230" y1="6916" x2="67241" y2="8357"/>
                        <a14:foregroundMark x1="44828" y1="85014" x2="53448" y2="88473"/>
                        <a14:foregroundMark x1="46552" y1="2594" x2="59195" y2="2594"/>
                        <a14:foregroundMark x1="47126" y1="96542" x2="52299" y2="95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674" y="1701800"/>
            <a:ext cx="1143000" cy="106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326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152401"/>
            <a:ext cx="11563814" cy="64714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2765B5-C7B1-969F-E114-A32EDB904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6443"/>
            <a:ext cx="10261600" cy="2433397"/>
          </a:xfrm>
          <a:prstGeom prst="rect">
            <a:avLst/>
          </a:prstGeom>
        </p:spPr>
      </p:pic>
      <p:pic>
        <p:nvPicPr>
          <p:cNvPr id="1026" name="Picture 2" descr="Các loại nấm độc bạn cần biết | Vinmec">
            <a:extLst>
              <a:ext uri="{FF2B5EF4-FFF2-40B4-BE49-F238E27FC236}">
                <a16:creationId xmlns:a16="http://schemas.microsoft.com/office/drawing/2014/main" id="{0763967D-BA47-0D15-C413-95994A13A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880" y="2605405"/>
            <a:ext cx="6502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23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BDE427-2DB8-4608-89F3-07327489BD68}"/>
              </a:ext>
            </a:extLst>
          </p:cNvPr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074C5CE-72B6-4E24-BEAF-6ACD52910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8119" y="1846993"/>
            <a:ext cx="2912480" cy="6401055"/>
          </a:xfrm>
          <a:prstGeom prst="rect">
            <a:avLst/>
          </a:prstGeom>
        </p:spPr>
      </p:pic>
      <p:grpSp>
        <p:nvGrpSpPr>
          <p:cNvPr id="65" name="Google Shape;7561;p54">
            <a:extLst>
              <a:ext uri="{FF2B5EF4-FFF2-40B4-BE49-F238E27FC236}">
                <a16:creationId xmlns:a16="http://schemas.microsoft.com/office/drawing/2014/main" id="{D64FD698-5A90-4121-A2BC-35FF50309B0A}"/>
              </a:ext>
            </a:extLst>
          </p:cNvPr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:a16="http://schemas.microsoft.com/office/drawing/2014/main" id="{7C629317-5944-4BA7-AEB8-42F9D95DC5CC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:a16="http://schemas.microsoft.com/office/drawing/2014/main" id="{1A18577D-4028-455B-9307-A8AD5FBB2C39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:a16="http://schemas.microsoft.com/office/drawing/2014/main" id="{54F6738D-A0CC-44B9-8EA6-5BC856AB21F9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:a16="http://schemas.microsoft.com/office/drawing/2014/main" id="{F0B59CD2-8A99-498B-AF09-F21CFF92C663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:a16="http://schemas.microsoft.com/office/drawing/2014/main" id="{34D7365E-BD62-4E6D-94B6-18F6E0D97A75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:a16="http://schemas.microsoft.com/office/drawing/2014/main" id="{1523DC34-CD53-4D26-95B8-23DD2C53A348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:a16="http://schemas.microsoft.com/office/drawing/2014/main" id="{3535CBFA-2BA4-4BD3-A142-5CC3314C721F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:a16="http://schemas.microsoft.com/office/drawing/2014/main" id="{66AE95C4-50C4-4B05-A52E-426C05A3BFE0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:a16="http://schemas.microsoft.com/office/drawing/2014/main" id="{B0934C6D-7A60-4EFA-B560-1A327EEFB605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:a16="http://schemas.microsoft.com/office/drawing/2014/main" id="{9C74394B-7E4D-4503-B820-4D5899E7BBB4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:a16="http://schemas.microsoft.com/office/drawing/2014/main" id="{DCA1FCB7-DA21-47CA-95F2-ABF1B68FDEEC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:a16="http://schemas.microsoft.com/office/drawing/2014/main" id="{D13C5089-338D-41F5-8155-D752C78839C7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:a16="http://schemas.microsoft.com/office/drawing/2014/main" id="{2E501142-CAD0-4019-9442-5FBB8B13CEC4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:a16="http://schemas.microsoft.com/office/drawing/2014/main" id="{8067780B-D04A-46A7-B0C0-2E2376EF0845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:a16="http://schemas.microsoft.com/office/drawing/2014/main" id="{A61F7E47-AFAD-4034-A05B-A59FB1300841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:a16="http://schemas.microsoft.com/office/drawing/2014/main" id="{A9FEF7C7-7660-40CB-B941-22D4A733B35F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:a16="http://schemas.microsoft.com/office/drawing/2014/main" id="{7CFEAFC1-C4F5-4A6A-A5BB-25C42EF043AF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:a16="http://schemas.microsoft.com/office/drawing/2014/main" id="{633D13F7-0DAE-4DDD-BC56-0C251E269592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:a16="http://schemas.microsoft.com/office/drawing/2014/main" id="{BE3493A7-7518-49FA-9511-7591B4DECA09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:a16="http://schemas.microsoft.com/office/drawing/2014/main" id="{8F35E2C6-45F5-416E-9D9E-A6E3557A7AD2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:a16="http://schemas.microsoft.com/office/drawing/2014/main" id="{CFFFDE0D-2254-4F9D-93AE-B18821960ADD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:a16="http://schemas.microsoft.com/office/drawing/2014/main" id="{C5631544-27D9-4CFC-A56D-9FE7B9688290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:a16="http://schemas.microsoft.com/office/drawing/2014/main" id="{E4AF6E80-4071-4899-BAB0-4A2E6D45B8BC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:a16="http://schemas.microsoft.com/office/drawing/2014/main" id="{09CF809A-57F8-401D-A677-86FA7FF4CC16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:a16="http://schemas.microsoft.com/office/drawing/2014/main" id="{FCBAE7F8-953C-4A41-ACC7-AB24FD10760D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:a16="http://schemas.microsoft.com/office/drawing/2014/main" id="{B582DBDC-4A94-4386-B90E-979A5D5AD8AA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:a16="http://schemas.microsoft.com/office/drawing/2014/main" id="{1FA6EBCC-B8FF-456E-83A4-66494DB7E3FC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:a16="http://schemas.microsoft.com/office/drawing/2014/main" id="{CD576A30-753C-47D3-BDFA-9565D5AFCF5D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:a16="http://schemas.microsoft.com/office/drawing/2014/main" id="{AC6E7841-9FE9-4AE3-9DC4-B5D3B6961C84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913C65C-C818-4093-B6FC-8BDA14387832}"/>
              </a:ext>
            </a:extLst>
          </p:cNvPr>
          <p:cNvSpPr/>
          <p:nvPr/>
        </p:nvSpPr>
        <p:spPr>
          <a:xfrm>
            <a:off x="1225812" y="4145098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1971708 w 2010619"/>
              <a:gd name="connsiteY1" fmla="*/ 0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37708"/>
              <a:gd name="connsiteY0" fmla="*/ 0 h 1372311"/>
              <a:gd name="connsiteX1" fmla="*/ 1971708 w 2037708"/>
              <a:gd name="connsiteY1" fmla="*/ 0 h 1372311"/>
              <a:gd name="connsiteX2" fmla="*/ 2010619 w 2037708"/>
              <a:gd name="connsiteY2" fmla="*/ 1372311 h 1372311"/>
              <a:gd name="connsiteX3" fmla="*/ 38910 w 2037708"/>
              <a:gd name="connsiteY3" fmla="*/ 1372311 h 1372311"/>
              <a:gd name="connsiteX4" fmla="*/ 0 w 2037708"/>
              <a:gd name="connsiteY4" fmla="*/ 0 h 1372311"/>
              <a:gd name="connsiteX0" fmla="*/ 0 w 2166261"/>
              <a:gd name="connsiteY0" fmla="*/ 0 h 1469588"/>
              <a:gd name="connsiteX1" fmla="*/ 1971708 w 2166261"/>
              <a:gd name="connsiteY1" fmla="*/ 0 h 1469588"/>
              <a:gd name="connsiteX2" fmla="*/ 2166261 w 2166261"/>
              <a:gd name="connsiteY2" fmla="*/ 1469588 h 1469588"/>
              <a:gd name="connsiteX3" fmla="*/ 38910 w 2166261"/>
              <a:gd name="connsiteY3" fmla="*/ 1372311 h 1469588"/>
              <a:gd name="connsiteX4" fmla="*/ 0 w 2166261"/>
              <a:gd name="connsiteY4" fmla="*/ 0 h 1469588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NAM">
            <a:extLst>
              <a:ext uri="{FF2B5EF4-FFF2-40B4-BE49-F238E27FC236}">
                <a16:creationId xmlns:a16="http://schemas.microsoft.com/office/drawing/2014/main" id="{85CEE55A-E630-B898-7A64-DCFF62EAA1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4221795"/>
            <a:ext cx="1558193" cy="14361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CC5F60-DC72-4A3D-56A9-A4B6EAD6B3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9844" y="2318419"/>
            <a:ext cx="654767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88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3061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F0BEE3-C8A7-16F6-4A77-2DCBC7356D66}"/>
              </a:ext>
            </a:extLst>
          </p:cNvPr>
          <p:cNvGrpSpPr/>
          <p:nvPr/>
        </p:nvGrpSpPr>
        <p:grpSpPr>
          <a:xfrm>
            <a:off x="452075" y="127011"/>
            <a:ext cx="11424966" cy="1061709"/>
            <a:chOff x="5569152" y="4815954"/>
            <a:chExt cx="11506245" cy="106170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BEF5B12-C69F-007A-390A-3170B82546BA}"/>
                </a:ext>
              </a:extLst>
            </p:cNvPr>
            <p:cNvGrpSpPr/>
            <p:nvPr/>
          </p:nvGrpSpPr>
          <p:grpSpPr>
            <a:xfrm>
              <a:off x="5569152" y="4815954"/>
              <a:ext cx="11506245" cy="1061709"/>
              <a:chOff x="7698203" y="4402256"/>
              <a:chExt cx="10684163" cy="1061709"/>
            </a:xfrm>
          </p:grpSpPr>
          <p:sp>
            <p:nvSpPr>
              <p:cNvPr id="9" name="Flowchart: Manual Input 8">
                <a:extLst>
                  <a:ext uri="{FF2B5EF4-FFF2-40B4-BE49-F238E27FC236}">
                    <a16:creationId xmlns:a16="http://schemas.microsoft.com/office/drawing/2014/main" id="{FC8235E1-C251-C790-44BD-1977B79D8926}"/>
                  </a:ext>
                </a:extLst>
              </p:cNvPr>
              <p:cNvSpPr/>
              <p:nvPr/>
            </p:nvSpPr>
            <p:spPr>
              <a:xfrm>
                <a:off x="7970293" y="4685092"/>
                <a:ext cx="10412073" cy="778873"/>
              </a:xfrm>
              <a:prstGeom prst="flowChartManualInpu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73B7BBB-5610-01C4-E85B-CAB1AF8728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8203" y="4402256"/>
                <a:ext cx="544180" cy="980933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45E531-CCAA-566F-790B-5FB0800AF7A7}"/>
                </a:ext>
              </a:extLst>
            </p:cNvPr>
            <p:cNvSpPr txBox="1"/>
            <p:nvPr/>
          </p:nvSpPr>
          <p:spPr>
            <a:xfrm>
              <a:off x="6121016" y="5224532"/>
              <a:ext cx="108731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 sẽ làm gì trong tình huống dưới đây: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4EE1530-76DE-0FD1-E4A9-EE54E6F82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05" y="1492567"/>
            <a:ext cx="10039350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996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3061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EE1530-76DE-0FD1-E4A9-EE54E6F82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20" y="2254567"/>
            <a:ext cx="5181600" cy="29270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4A99BF-0AE7-AFCB-00FB-2D7F25BA0638}"/>
              </a:ext>
            </a:extLst>
          </p:cNvPr>
          <p:cNvSpPr txBox="1"/>
          <p:nvPr/>
        </p:nvSpPr>
        <p:spPr>
          <a:xfrm>
            <a:off x="5618480" y="2121560"/>
            <a:ext cx="5933440" cy="3539430"/>
          </a:xfrm>
          <a:custGeom>
            <a:avLst/>
            <a:gdLst>
              <a:gd name="connsiteX0" fmla="*/ 0 w 5933440"/>
              <a:gd name="connsiteY0" fmla="*/ 0 h 3539430"/>
              <a:gd name="connsiteX1" fmla="*/ 5933440 w 5933440"/>
              <a:gd name="connsiteY1" fmla="*/ 0 h 3539430"/>
              <a:gd name="connsiteX2" fmla="*/ 5933440 w 5933440"/>
              <a:gd name="connsiteY2" fmla="*/ 3539430 h 3539430"/>
              <a:gd name="connsiteX3" fmla="*/ 0 w 5933440"/>
              <a:gd name="connsiteY3" fmla="*/ 3539430 h 3539430"/>
              <a:gd name="connsiteX4" fmla="*/ 0 w 5933440"/>
              <a:gd name="connsiteY4" fmla="*/ 0 h 3539430"/>
              <a:gd name="connsiteX0" fmla="*/ 0 w 5933440"/>
              <a:gd name="connsiteY0" fmla="*/ 0 h 3539430"/>
              <a:gd name="connsiteX1" fmla="*/ 5933440 w 5933440"/>
              <a:gd name="connsiteY1" fmla="*/ 0 h 3539430"/>
              <a:gd name="connsiteX2" fmla="*/ 5933440 w 5933440"/>
              <a:gd name="connsiteY2" fmla="*/ 3539430 h 3539430"/>
              <a:gd name="connsiteX3" fmla="*/ 0 w 5933440"/>
              <a:gd name="connsiteY3" fmla="*/ 3539430 h 3539430"/>
              <a:gd name="connsiteX4" fmla="*/ 0 w 5933440"/>
              <a:gd name="connsiteY4" fmla="*/ 0 h 3539430"/>
              <a:gd name="connsiteX0" fmla="*/ 0 w 5933440"/>
              <a:gd name="connsiteY0" fmla="*/ 0 h 3539430"/>
              <a:gd name="connsiteX1" fmla="*/ 5933440 w 5933440"/>
              <a:gd name="connsiteY1" fmla="*/ 0 h 3539430"/>
              <a:gd name="connsiteX2" fmla="*/ 5933440 w 5933440"/>
              <a:gd name="connsiteY2" fmla="*/ 3539430 h 3539430"/>
              <a:gd name="connsiteX3" fmla="*/ 0 w 5933440"/>
              <a:gd name="connsiteY3" fmla="*/ 3539430 h 3539430"/>
              <a:gd name="connsiteX4" fmla="*/ 0 w 5933440"/>
              <a:gd name="connsiteY4" fmla="*/ 0 h 353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3440" h="3539430" fill="none" extrusionOk="0">
                <a:moveTo>
                  <a:pt x="0" y="0"/>
                </a:moveTo>
                <a:cubicBezTo>
                  <a:pt x="1919613" y="5222"/>
                  <a:pt x="4854040" y="24918"/>
                  <a:pt x="5933440" y="0"/>
                </a:cubicBezTo>
                <a:cubicBezTo>
                  <a:pt x="5921623" y="1462245"/>
                  <a:pt x="5810961" y="1904944"/>
                  <a:pt x="5933440" y="3539430"/>
                </a:cubicBezTo>
                <a:cubicBezTo>
                  <a:pt x="3070404" y="3072045"/>
                  <a:pt x="780991" y="3950108"/>
                  <a:pt x="0" y="3539430"/>
                </a:cubicBezTo>
                <a:cubicBezTo>
                  <a:pt x="32585" y="2009383"/>
                  <a:pt x="66285" y="1720283"/>
                  <a:pt x="0" y="0"/>
                </a:cubicBezTo>
                <a:close/>
              </a:path>
              <a:path w="5933440" h="3539430" stroke="0" extrusionOk="0">
                <a:moveTo>
                  <a:pt x="0" y="0"/>
                </a:moveTo>
                <a:cubicBezTo>
                  <a:pt x="788633" y="37077"/>
                  <a:pt x="4627830" y="-624689"/>
                  <a:pt x="5933440" y="0"/>
                </a:cubicBezTo>
                <a:cubicBezTo>
                  <a:pt x="5654630" y="183955"/>
                  <a:pt x="6352094" y="2112542"/>
                  <a:pt x="5933440" y="3539430"/>
                </a:cubicBezTo>
                <a:cubicBezTo>
                  <a:pt x="4954333" y="3208102"/>
                  <a:pt x="2204930" y="2994656"/>
                  <a:pt x="0" y="3539430"/>
                </a:cubicBezTo>
                <a:cubicBezTo>
                  <a:pt x="-247679" y="3027512"/>
                  <a:pt x="12684" y="768068"/>
                  <a:pt x="0" y="0"/>
                </a:cubicBezTo>
                <a:close/>
              </a:path>
              <a:path w="5933440" h="3539430" fill="none" stroke="0" extrusionOk="0">
                <a:moveTo>
                  <a:pt x="0" y="0"/>
                </a:moveTo>
                <a:cubicBezTo>
                  <a:pt x="2496034" y="40091"/>
                  <a:pt x="3837080" y="19981"/>
                  <a:pt x="5933440" y="0"/>
                </a:cubicBezTo>
                <a:cubicBezTo>
                  <a:pt x="6005585" y="1651463"/>
                  <a:pt x="5879821" y="2013882"/>
                  <a:pt x="5933440" y="3539430"/>
                </a:cubicBezTo>
                <a:cubicBezTo>
                  <a:pt x="3260292" y="3135529"/>
                  <a:pt x="836361" y="3955182"/>
                  <a:pt x="0" y="3539430"/>
                </a:cubicBezTo>
                <a:cubicBezTo>
                  <a:pt x="-41687" y="2030508"/>
                  <a:pt x="-11250" y="1602804"/>
                  <a:pt x="0" y="0"/>
                </a:cubicBezTo>
                <a:close/>
              </a:path>
              <a:path w="5933440" h="3539430" fill="none" stroke="0" extrusionOk="0">
                <a:moveTo>
                  <a:pt x="0" y="0"/>
                </a:moveTo>
                <a:cubicBezTo>
                  <a:pt x="2481551" y="11849"/>
                  <a:pt x="3883989" y="-161459"/>
                  <a:pt x="5933440" y="0"/>
                </a:cubicBezTo>
                <a:cubicBezTo>
                  <a:pt x="5979398" y="1526250"/>
                  <a:pt x="5838848" y="1999569"/>
                  <a:pt x="5933440" y="3539430"/>
                </a:cubicBezTo>
                <a:cubicBezTo>
                  <a:pt x="3111203" y="3101272"/>
                  <a:pt x="776385" y="4037216"/>
                  <a:pt x="0" y="3539430"/>
                </a:cubicBezTo>
                <a:cubicBezTo>
                  <a:pt x="-9112" y="1998521"/>
                  <a:pt x="76400" y="176544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custGeom>
                    <a:avLst/>
                    <a:gdLst>
                      <a:gd name="connsiteX0" fmla="*/ 0 w 5933440"/>
                      <a:gd name="connsiteY0" fmla="*/ 0 h 3539430"/>
                      <a:gd name="connsiteX1" fmla="*/ 5933440 w 5933440"/>
                      <a:gd name="connsiteY1" fmla="*/ 0 h 3539430"/>
                      <a:gd name="connsiteX2" fmla="*/ 5933440 w 5933440"/>
                      <a:gd name="connsiteY2" fmla="*/ 3539430 h 3539430"/>
                      <a:gd name="connsiteX3" fmla="*/ 0 w 5933440"/>
                      <a:gd name="connsiteY3" fmla="*/ 3539430 h 3539430"/>
                      <a:gd name="connsiteX4" fmla="*/ 0 w 5933440"/>
                      <a:gd name="connsiteY4" fmla="*/ 0 h 3539430"/>
                      <a:gd name="connsiteX0" fmla="*/ 0 w 5933440"/>
                      <a:gd name="connsiteY0" fmla="*/ 0 h 3539430"/>
                      <a:gd name="connsiteX1" fmla="*/ 5933440 w 5933440"/>
                      <a:gd name="connsiteY1" fmla="*/ 0 h 3539430"/>
                      <a:gd name="connsiteX2" fmla="*/ 5933440 w 5933440"/>
                      <a:gd name="connsiteY2" fmla="*/ 3539430 h 3539430"/>
                      <a:gd name="connsiteX3" fmla="*/ 0 w 5933440"/>
                      <a:gd name="connsiteY3" fmla="*/ 3539430 h 3539430"/>
                      <a:gd name="connsiteX4" fmla="*/ 0 w 5933440"/>
                      <a:gd name="connsiteY4" fmla="*/ 0 h 35394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33440" h="3539430" fill="none" extrusionOk="0">
                        <a:moveTo>
                          <a:pt x="0" y="0"/>
                        </a:moveTo>
                        <a:cubicBezTo>
                          <a:pt x="1919613" y="5222"/>
                          <a:pt x="4854040" y="24918"/>
                          <a:pt x="5933440" y="0"/>
                        </a:cubicBezTo>
                        <a:cubicBezTo>
                          <a:pt x="5931098" y="1487099"/>
                          <a:pt x="5848648" y="1983794"/>
                          <a:pt x="5933440" y="3539430"/>
                        </a:cubicBezTo>
                        <a:cubicBezTo>
                          <a:pt x="3089623" y="3060112"/>
                          <a:pt x="701751" y="3938603"/>
                          <a:pt x="0" y="3539430"/>
                        </a:cubicBezTo>
                        <a:cubicBezTo>
                          <a:pt x="-291" y="2035438"/>
                          <a:pt x="65788" y="1698236"/>
                          <a:pt x="0" y="0"/>
                        </a:cubicBezTo>
                        <a:close/>
                      </a:path>
                      <a:path w="5933440" h="3539430" stroke="0" extrusionOk="0">
                        <a:moveTo>
                          <a:pt x="0" y="0"/>
                        </a:moveTo>
                        <a:cubicBezTo>
                          <a:pt x="741042" y="37779"/>
                          <a:pt x="4322712" y="-541756"/>
                          <a:pt x="5933440" y="0"/>
                        </a:cubicBezTo>
                        <a:cubicBezTo>
                          <a:pt x="5833350" y="348059"/>
                          <a:pt x="6186861" y="2159124"/>
                          <a:pt x="5933440" y="3539430"/>
                        </a:cubicBezTo>
                        <a:cubicBezTo>
                          <a:pt x="4836824" y="3106603"/>
                          <a:pt x="2223172" y="3115288"/>
                          <a:pt x="0" y="3539430"/>
                        </a:cubicBezTo>
                        <a:cubicBezTo>
                          <a:pt x="-118114" y="3004713"/>
                          <a:pt x="-12806" y="744067"/>
                          <a:pt x="0" y="0"/>
                        </a:cubicBezTo>
                        <a:close/>
                      </a:path>
                      <a:path w="5933440" h="3539430" fill="none" stroke="0" extrusionOk="0">
                        <a:moveTo>
                          <a:pt x="0" y="0"/>
                        </a:moveTo>
                        <a:cubicBezTo>
                          <a:pt x="2481551" y="11849"/>
                          <a:pt x="3883989" y="-161459"/>
                          <a:pt x="5933440" y="0"/>
                        </a:cubicBezTo>
                        <a:cubicBezTo>
                          <a:pt x="6031621" y="1621953"/>
                          <a:pt x="5872525" y="2103949"/>
                          <a:pt x="5933440" y="3539430"/>
                        </a:cubicBezTo>
                        <a:cubicBezTo>
                          <a:pt x="3253849" y="3120726"/>
                          <a:pt x="686147" y="4006810"/>
                          <a:pt x="0" y="3539430"/>
                        </a:cubicBezTo>
                        <a:cubicBezTo>
                          <a:pt x="-55936" y="2029578"/>
                          <a:pt x="66637" y="162157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 ở trong tình huống đó, em sẽ dùng một vật nào đó ví dụ như cành cây để hái 1 cây nấm và đưa về hỏi bố mẹ.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Tuyệt đối không dùng tay bẻ trực tiếp vì nếu là nấm độc thì sẽ rất nguy hiểm.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4384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BDE427-2DB8-4608-89F3-07327489BD68}"/>
              </a:ext>
            </a:extLst>
          </p:cNvPr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074C5CE-72B6-4E24-BEAF-6ACD52910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8119" y="1846993"/>
            <a:ext cx="2912480" cy="6401055"/>
          </a:xfrm>
          <a:prstGeom prst="rect">
            <a:avLst/>
          </a:prstGeom>
        </p:spPr>
      </p:pic>
      <p:grpSp>
        <p:nvGrpSpPr>
          <p:cNvPr id="65" name="Google Shape;7561;p54">
            <a:extLst>
              <a:ext uri="{FF2B5EF4-FFF2-40B4-BE49-F238E27FC236}">
                <a16:creationId xmlns:a16="http://schemas.microsoft.com/office/drawing/2014/main" id="{D64FD698-5A90-4121-A2BC-35FF50309B0A}"/>
              </a:ext>
            </a:extLst>
          </p:cNvPr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:a16="http://schemas.microsoft.com/office/drawing/2014/main" id="{7C629317-5944-4BA7-AEB8-42F9D95DC5CC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:a16="http://schemas.microsoft.com/office/drawing/2014/main" id="{1A18577D-4028-455B-9307-A8AD5FBB2C39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:a16="http://schemas.microsoft.com/office/drawing/2014/main" id="{54F6738D-A0CC-44B9-8EA6-5BC856AB21F9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:a16="http://schemas.microsoft.com/office/drawing/2014/main" id="{F0B59CD2-8A99-498B-AF09-F21CFF92C663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:a16="http://schemas.microsoft.com/office/drawing/2014/main" id="{34D7365E-BD62-4E6D-94B6-18F6E0D97A75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:a16="http://schemas.microsoft.com/office/drawing/2014/main" id="{1523DC34-CD53-4D26-95B8-23DD2C53A348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:a16="http://schemas.microsoft.com/office/drawing/2014/main" id="{3535CBFA-2BA4-4BD3-A142-5CC3314C721F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:a16="http://schemas.microsoft.com/office/drawing/2014/main" id="{66AE95C4-50C4-4B05-A52E-426C05A3BFE0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:a16="http://schemas.microsoft.com/office/drawing/2014/main" id="{B0934C6D-7A60-4EFA-B560-1A327EEFB605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:a16="http://schemas.microsoft.com/office/drawing/2014/main" id="{9C74394B-7E4D-4503-B820-4D5899E7BBB4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:a16="http://schemas.microsoft.com/office/drawing/2014/main" id="{DCA1FCB7-DA21-47CA-95F2-ABF1B68FDEEC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:a16="http://schemas.microsoft.com/office/drawing/2014/main" id="{D13C5089-338D-41F5-8155-D752C78839C7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:a16="http://schemas.microsoft.com/office/drawing/2014/main" id="{2E501142-CAD0-4019-9442-5FBB8B13CEC4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:a16="http://schemas.microsoft.com/office/drawing/2014/main" id="{8067780B-D04A-46A7-B0C0-2E2376EF0845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:a16="http://schemas.microsoft.com/office/drawing/2014/main" id="{A61F7E47-AFAD-4034-A05B-A59FB1300841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:a16="http://schemas.microsoft.com/office/drawing/2014/main" id="{A9FEF7C7-7660-40CB-B941-22D4A733B35F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:a16="http://schemas.microsoft.com/office/drawing/2014/main" id="{7CFEAFC1-C4F5-4A6A-A5BB-25C42EF043AF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:a16="http://schemas.microsoft.com/office/drawing/2014/main" id="{633D13F7-0DAE-4DDD-BC56-0C251E269592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:a16="http://schemas.microsoft.com/office/drawing/2014/main" id="{BE3493A7-7518-49FA-9511-7591B4DECA09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:a16="http://schemas.microsoft.com/office/drawing/2014/main" id="{8F35E2C6-45F5-416E-9D9E-A6E3557A7AD2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:a16="http://schemas.microsoft.com/office/drawing/2014/main" id="{CFFFDE0D-2254-4F9D-93AE-B18821960ADD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:a16="http://schemas.microsoft.com/office/drawing/2014/main" id="{C5631544-27D9-4CFC-A56D-9FE7B9688290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:a16="http://schemas.microsoft.com/office/drawing/2014/main" id="{E4AF6E80-4071-4899-BAB0-4A2E6D45B8BC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:a16="http://schemas.microsoft.com/office/drawing/2014/main" id="{09CF809A-57F8-401D-A677-86FA7FF4CC16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:a16="http://schemas.microsoft.com/office/drawing/2014/main" id="{FCBAE7F8-953C-4A41-ACC7-AB24FD10760D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:a16="http://schemas.microsoft.com/office/drawing/2014/main" id="{B582DBDC-4A94-4386-B90E-979A5D5AD8AA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:a16="http://schemas.microsoft.com/office/drawing/2014/main" id="{1FA6EBCC-B8FF-456E-83A4-66494DB7E3FC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:a16="http://schemas.microsoft.com/office/drawing/2014/main" id="{CD576A30-753C-47D3-BDFA-9565D5AFCF5D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:a16="http://schemas.microsoft.com/office/drawing/2014/main" id="{AC6E7841-9FE9-4AE3-9DC4-B5D3B6961C84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913C65C-C818-4093-B6FC-8BDA14387832}"/>
              </a:ext>
            </a:extLst>
          </p:cNvPr>
          <p:cNvSpPr/>
          <p:nvPr/>
        </p:nvSpPr>
        <p:spPr>
          <a:xfrm>
            <a:off x="1225812" y="4145098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1971708 w 2010619"/>
              <a:gd name="connsiteY1" fmla="*/ 0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37708"/>
              <a:gd name="connsiteY0" fmla="*/ 0 h 1372311"/>
              <a:gd name="connsiteX1" fmla="*/ 1971708 w 2037708"/>
              <a:gd name="connsiteY1" fmla="*/ 0 h 1372311"/>
              <a:gd name="connsiteX2" fmla="*/ 2010619 w 2037708"/>
              <a:gd name="connsiteY2" fmla="*/ 1372311 h 1372311"/>
              <a:gd name="connsiteX3" fmla="*/ 38910 w 2037708"/>
              <a:gd name="connsiteY3" fmla="*/ 1372311 h 1372311"/>
              <a:gd name="connsiteX4" fmla="*/ 0 w 2037708"/>
              <a:gd name="connsiteY4" fmla="*/ 0 h 1372311"/>
              <a:gd name="connsiteX0" fmla="*/ 0 w 2166261"/>
              <a:gd name="connsiteY0" fmla="*/ 0 h 1469588"/>
              <a:gd name="connsiteX1" fmla="*/ 1971708 w 2166261"/>
              <a:gd name="connsiteY1" fmla="*/ 0 h 1469588"/>
              <a:gd name="connsiteX2" fmla="*/ 2166261 w 2166261"/>
              <a:gd name="connsiteY2" fmla="*/ 1469588 h 1469588"/>
              <a:gd name="connsiteX3" fmla="*/ 38910 w 2166261"/>
              <a:gd name="connsiteY3" fmla="*/ 1372311 h 1469588"/>
              <a:gd name="connsiteX4" fmla="*/ 0 w 2166261"/>
              <a:gd name="connsiteY4" fmla="*/ 0 h 1469588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2DF0AD-9BCD-13B8-6ED3-692253171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249" y="1525657"/>
            <a:ext cx="6712278" cy="4115157"/>
          </a:xfrm>
          <a:prstGeom prst="rect">
            <a:avLst/>
          </a:prstGeom>
        </p:spPr>
      </p:pic>
      <p:pic>
        <p:nvPicPr>
          <p:cNvPr id="4" name="NAM">
            <a:extLst>
              <a:ext uri="{FF2B5EF4-FFF2-40B4-BE49-F238E27FC236}">
                <a16:creationId xmlns:a16="http://schemas.microsoft.com/office/drawing/2014/main" id="{85CEE55A-E630-B898-7A64-DCFF62EAA1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4221795"/>
            <a:ext cx="1558193" cy="143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11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BDE427-2DB8-4608-89F3-07327489BD68}"/>
              </a:ext>
            </a:extLst>
          </p:cNvPr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074C5CE-72B6-4E24-BEAF-6ACD52910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68119" y="1846993"/>
            <a:ext cx="2912480" cy="6401055"/>
          </a:xfrm>
          <a:prstGeom prst="rect">
            <a:avLst/>
          </a:prstGeom>
        </p:spPr>
      </p:pic>
      <p:grpSp>
        <p:nvGrpSpPr>
          <p:cNvPr id="65" name="Google Shape;7561;p54">
            <a:extLst>
              <a:ext uri="{FF2B5EF4-FFF2-40B4-BE49-F238E27FC236}">
                <a16:creationId xmlns:a16="http://schemas.microsoft.com/office/drawing/2014/main" id="{D64FD698-5A90-4121-A2BC-35FF50309B0A}"/>
              </a:ext>
            </a:extLst>
          </p:cNvPr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:a16="http://schemas.microsoft.com/office/drawing/2014/main" id="{7C629317-5944-4BA7-AEB8-42F9D95DC5CC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:a16="http://schemas.microsoft.com/office/drawing/2014/main" id="{1A18577D-4028-455B-9307-A8AD5FBB2C39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:a16="http://schemas.microsoft.com/office/drawing/2014/main" id="{54F6738D-A0CC-44B9-8EA6-5BC856AB21F9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:a16="http://schemas.microsoft.com/office/drawing/2014/main" id="{F0B59CD2-8A99-498B-AF09-F21CFF92C663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:a16="http://schemas.microsoft.com/office/drawing/2014/main" id="{34D7365E-BD62-4E6D-94B6-18F6E0D97A75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:a16="http://schemas.microsoft.com/office/drawing/2014/main" id="{1523DC34-CD53-4D26-95B8-23DD2C53A348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:a16="http://schemas.microsoft.com/office/drawing/2014/main" id="{3535CBFA-2BA4-4BD3-A142-5CC3314C721F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:a16="http://schemas.microsoft.com/office/drawing/2014/main" id="{66AE95C4-50C4-4B05-A52E-426C05A3BFE0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:a16="http://schemas.microsoft.com/office/drawing/2014/main" id="{B0934C6D-7A60-4EFA-B560-1A327EEFB605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:a16="http://schemas.microsoft.com/office/drawing/2014/main" id="{9C74394B-7E4D-4503-B820-4D5899E7BBB4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:a16="http://schemas.microsoft.com/office/drawing/2014/main" id="{DCA1FCB7-DA21-47CA-95F2-ABF1B68FDEEC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:a16="http://schemas.microsoft.com/office/drawing/2014/main" id="{D13C5089-338D-41F5-8155-D752C78839C7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:a16="http://schemas.microsoft.com/office/drawing/2014/main" id="{2E501142-CAD0-4019-9442-5FBB8B13CEC4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:a16="http://schemas.microsoft.com/office/drawing/2014/main" id="{8067780B-D04A-46A7-B0C0-2E2376EF0845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:a16="http://schemas.microsoft.com/office/drawing/2014/main" id="{A61F7E47-AFAD-4034-A05B-A59FB1300841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:a16="http://schemas.microsoft.com/office/drawing/2014/main" id="{A9FEF7C7-7660-40CB-B941-22D4A733B35F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:a16="http://schemas.microsoft.com/office/drawing/2014/main" id="{7CFEAFC1-C4F5-4A6A-A5BB-25C42EF043AF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:a16="http://schemas.microsoft.com/office/drawing/2014/main" id="{633D13F7-0DAE-4DDD-BC56-0C251E269592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:a16="http://schemas.microsoft.com/office/drawing/2014/main" id="{BE3493A7-7518-49FA-9511-7591B4DECA09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:a16="http://schemas.microsoft.com/office/drawing/2014/main" id="{8F35E2C6-45F5-416E-9D9E-A6E3557A7AD2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:a16="http://schemas.microsoft.com/office/drawing/2014/main" id="{CFFFDE0D-2254-4F9D-93AE-B18821960ADD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:a16="http://schemas.microsoft.com/office/drawing/2014/main" id="{C5631544-27D9-4CFC-A56D-9FE7B9688290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:a16="http://schemas.microsoft.com/office/drawing/2014/main" id="{E4AF6E80-4071-4899-BAB0-4A2E6D45B8BC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:a16="http://schemas.microsoft.com/office/drawing/2014/main" id="{09CF809A-57F8-401D-A677-86FA7FF4CC16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:a16="http://schemas.microsoft.com/office/drawing/2014/main" id="{FCBAE7F8-953C-4A41-ACC7-AB24FD10760D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:a16="http://schemas.microsoft.com/office/drawing/2014/main" id="{B582DBDC-4A94-4386-B90E-979A5D5AD8AA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:a16="http://schemas.microsoft.com/office/drawing/2014/main" id="{1FA6EBCC-B8FF-456E-83A4-66494DB7E3FC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:a16="http://schemas.microsoft.com/office/drawing/2014/main" id="{CD576A30-753C-47D3-BDFA-9565D5AFCF5D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:a16="http://schemas.microsoft.com/office/drawing/2014/main" id="{AC6E7841-9FE9-4AE3-9DC4-B5D3B6961C84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913C65C-C818-4093-B6FC-8BDA14387832}"/>
              </a:ext>
            </a:extLst>
          </p:cNvPr>
          <p:cNvSpPr/>
          <p:nvPr/>
        </p:nvSpPr>
        <p:spPr>
          <a:xfrm>
            <a:off x="1225812" y="4145098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1971708 w 2010619"/>
              <a:gd name="connsiteY1" fmla="*/ 0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37708"/>
              <a:gd name="connsiteY0" fmla="*/ 0 h 1372311"/>
              <a:gd name="connsiteX1" fmla="*/ 1971708 w 2037708"/>
              <a:gd name="connsiteY1" fmla="*/ 0 h 1372311"/>
              <a:gd name="connsiteX2" fmla="*/ 2010619 w 2037708"/>
              <a:gd name="connsiteY2" fmla="*/ 1372311 h 1372311"/>
              <a:gd name="connsiteX3" fmla="*/ 38910 w 2037708"/>
              <a:gd name="connsiteY3" fmla="*/ 1372311 h 1372311"/>
              <a:gd name="connsiteX4" fmla="*/ 0 w 2037708"/>
              <a:gd name="connsiteY4" fmla="*/ 0 h 1372311"/>
              <a:gd name="connsiteX0" fmla="*/ 0 w 2166261"/>
              <a:gd name="connsiteY0" fmla="*/ 0 h 1469588"/>
              <a:gd name="connsiteX1" fmla="*/ 1971708 w 2166261"/>
              <a:gd name="connsiteY1" fmla="*/ 0 h 1469588"/>
              <a:gd name="connsiteX2" fmla="*/ 2166261 w 2166261"/>
              <a:gd name="connsiteY2" fmla="*/ 1469588 h 1469588"/>
              <a:gd name="connsiteX3" fmla="*/ 38910 w 2166261"/>
              <a:gd name="connsiteY3" fmla="*/ 1372311 h 1469588"/>
              <a:gd name="connsiteX4" fmla="*/ 0 w 2166261"/>
              <a:gd name="connsiteY4" fmla="*/ 0 h 1469588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1F56A8-F494-7424-83DC-1B29C7DE1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1383" y="1368373"/>
            <a:ext cx="6712278" cy="4121253"/>
          </a:xfrm>
          <a:prstGeom prst="rect">
            <a:avLst/>
          </a:prstGeom>
        </p:spPr>
      </p:pic>
      <p:pic>
        <p:nvPicPr>
          <p:cNvPr id="4" name="NAM">
            <a:extLst>
              <a:ext uri="{FF2B5EF4-FFF2-40B4-BE49-F238E27FC236}">
                <a16:creationId xmlns:a16="http://schemas.microsoft.com/office/drawing/2014/main" id="{F8EE86B7-D349-8EF6-DCD5-B789AAC6DF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4221795"/>
            <a:ext cx="1558193" cy="143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60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87744C1-E375-0659-BD7F-39EB8194754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887172" y="1966000"/>
            <a:ext cx="6238118" cy="4158745"/>
          </a:xfrm>
          <a:prstGeom prst="rect">
            <a:avLst/>
          </a:prstGeom>
        </p:spPr>
      </p:pic>
      <p:sp>
        <p:nvSpPr>
          <p:cNvPr id="41" name="Rectangle 40">
            <a:hlinkClick r:id="rId5" action="ppaction://hlinksldjump"/>
            <a:extLst>
              <a:ext uri="{FF2B5EF4-FFF2-40B4-BE49-F238E27FC236}">
                <a16:creationId xmlns:a16="http://schemas.microsoft.com/office/drawing/2014/main" id="{BE86CA88-022E-97A2-0693-432809F009AD}"/>
              </a:ext>
            </a:extLst>
          </p:cNvPr>
          <p:cNvSpPr/>
          <p:nvPr/>
        </p:nvSpPr>
        <p:spPr>
          <a:xfrm>
            <a:off x="7042801" y="1956324"/>
            <a:ext cx="3188262" cy="211224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3" name="Rectangle 42">
            <a:hlinkClick r:id="rId6" action="ppaction://hlinksldjump"/>
            <a:extLst>
              <a:ext uri="{FF2B5EF4-FFF2-40B4-BE49-F238E27FC236}">
                <a16:creationId xmlns:a16="http://schemas.microsoft.com/office/drawing/2014/main" id="{98EE3CCC-3EBF-C8DA-9622-695F9C877FC5}"/>
              </a:ext>
            </a:extLst>
          </p:cNvPr>
          <p:cNvSpPr/>
          <p:nvPr/>
        </p:nvSpPr>
        <p:spPr>
          <a:xfrm>
            <a:off x="7078894" y="4069616"/>
            <a:ext cx="3154301" cy="2104027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5" name="Rectangle 44">
            <a:hlinkClick r:id="rId7" action="ppaction://hlinksldjump"/>
            <a:extLst>
              <a:ext uri="{FF2B5EF4-FFF2-40B4-BE49-F238E27FC236}">
                <a16:creationId xmlns:a16="http://schemas.microsoft.com/office/drawing/2014/main" id="{D7FBE6A8-2BB9-FFA4-D01A-429C89033916}"/>
              </a:ext>
            </a:extLst>
          </p:cNvPr>
          <p:cNvSpPr/>
          <p:nvPr/>
        </p:nvSpPr>
        <p:spPr>
          <a:xfrm>
            <a:off x="3881331" y="4059283"/>
            <a:ext cx="3188262" cy="213603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8" name="Arrow: Striped Right 47">
            <a:hlinkClick r:id="rId8" action="ppaction://hlinksldjump"/>
            <a:extLst>
              <a:ext uri="{FF2B5EF4-FFF2-40B4-BE49-F238E27FC236}">
                <a16:creationId xmlns:a16="http://schemas.microsoft.com/office/drawing/2014/main" id="{8DECBD31-9B91-1FF8-2F19-E4BC4011E227}"/>
              </a:ext>
            </a:extLst>
          </p:cNvPr>
          <p:cNvSpPr/>
          <p:nvPr/>
        </p:nvSpPr>
        <p:spPr>
          <a:xfrm>
            <a:off x="10930164" y="5616218"/>
            <a:ext cx="1000125" cy="1019175"/>
          </a:xfrm>
          <a:prstGeom prst="stripedRightArrow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083F8BA-C60C-BDFD-C82A-0C9011AFD37C}"/>
              </a:ext>
            </a:extLst>
          </p:cNvPr>
          <p:cNvSpPr/>
          <p:nvPr/>
        </p:nvSpPr>
        <p:spPr>
          <a:xfrm>
            <a:off x="4197096" y="146440"/>
            <a:ext cx="5687568" cy="130868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 CỬA BÍ MẬT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F7D57FB-BFDD-863A-CE22-D9F77A09D0DC}"/>
              </a:ext>
            </a:extLst>
          </p:cNvPr>
          <p:cNvGrpSpPr/>
          <p:nvPr/>
        </p:nvGrpSpPr>
        <p:grpSpPr>
          <a:xfrm>
            <a:off x="246889" y="566928"/>
            <a:ext cx="3160772" cy="6068465"/>
            <a:chOff x="226128" y="1784020"/>
            <a:chExt cx="2119675" cy="473816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2EEC22B-571D-4AB1-810E-6E813C7B2E4C}"/>
                </a:ext>
              </a:extLst>
            </p:cNvPr>
            <p:cNvSpPr/>
            <p:nvPr/>
          </p:nvSpPr>
          <p:spPr>
            <a:xfrm>
              <a:off x="226128" y="2241493"/>
              <a:ext cx="2119675" cy="4280687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sng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Luật</a:t>
              </a:r>
              <a:r>
                <a:rPr kumimoji="0" 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1" i="0" u="sng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chơi</a:t>
              </a:r>
              <a:r>
                <a:rPr kumimoji="0" 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ô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cửa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ảnh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“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nhìn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đoán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”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đoán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ô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cửa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sẽ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mở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ảnh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bí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mật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sẽ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ra.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sẽ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5" name="Star: 5 Points 4">
              <a:extLst>
                <a:ext uri="{FF2B5EF4-FFF2-40B4-BE49-F238E27FC236}">
                  <a16:creationId xmlns:a16="http://schemas.microsoft.com/office/drawing/2014/main" id="{60E8BEC6-AFB5-A296-60F8-CEF2E36B32CF}"/>
                </a:ext>
              </a:extLst>
            </p:cNvPr>
            <p:cNvSpPr/>
            <p:nvPr/>
          </p:nvSpPr>
          <p:spPr>
            <a:xfrm>
              <a:off x="1031332" y="1784020"/>
              <a:ext cx="531243" cy="670560"/>
            </a:xfrm>
            <a:prstGeom prst="star5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" name="Rectangle 29">
            <a:hlinkClick r:id="rId9" action="ppaction://hlinksldjump"/>
            <a:extLst>
              <a:ext uri="{FF2B5EF4-FFF2-40B4-BE49-F238E27FC236}">
                <a16:creationId xmlns:a16="http://schemas.microsoft.com/office/drawing/2014/main" id="{66960C9D-3171-9D08-3651-EB5CFB0EB9C8}"/>
              </a:ext>
            </a:extLst>
          </p:cNvPr>
          <p:cNvSpPr/>
          <p:nvPr/>
        </p:nvSpPr>
        <p:spPr>
          <a:xfrm>
            <a:off x="3881330" y="1966598"/>
            <a:ext cx="3188262" cy="209381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20" name="图片 35">
            <a:extLst>
              <a:ext uri="{FF2B5EF4-FFF2-40B4-BE49-F238E27FC236}">
                <a16:creationId xmlns:a16="http://schemas.microsoft.com/office/drawing/2014/main" id="{6E1848E4-0248-42B9-97FE-AE3557045D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263" y="70107"/>
            <a:ext cx="1695088" cy="216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511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5" grpId="0" animBg="1"/>
      <p:bldP spid="2" grpId="0" animBg="1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0515E71-0E39-3413-CCAF-21563F07498C}"/>
              </a:ext>
            </a:extLst>
          </p:cNvPr>
          <p:cNvSpPr txBox="1"/>
          <p:nvPr/>
        </p:nvSpPr>
        <p:spPr>
          <a:xfrm>
            <a:off x="6250504" y="6910839"/>
            <a:ext cx="32340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://pngimg.com/download/63826"/>
              </a:rPr>
              <a:t>This Photo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-nc/3.0/"/>
              </a:rPr>
              <a:t>CC BY-NC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12EB2C-1D9F-5848-B48E-8EBB0EFB3682}"/>
              </a:ext>
            </a:extLst>
          </p:cNvPr>
          <p:cNvSpPr/>
          <p:nvPr/>
        </p:nvSpPr>
        <p:spPr>
          <a:xfrm>
            <a:off x="4418283" y="223896"/>
            <a:ext cx="3892269" cy="9063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sò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1" name="Cloud 10">
            <a:hlinkClick r:id="rId5" action="ppaction://hlinksldjump"/>
            <a:extLst>
              <a:ext uri="{FF2B5EF4-FFF2-40B4-BE49-F238E27FC236}">
                <a16:creationId xmlns:a16="http://schemas.microsoft.com/office/drawing/2014/main" id="{709B602A-A5DE-8D33-4514-FD41A623CFA2}"/>
              </a:ext>
            </a:extLst>
          </p:cNvPr>
          <p:cNvSpPr/>
          <p:nvPr/>
        </p:nvSpPr>
        <p:spPr>
          <a:xfrm>
            <a:off x="10844403" y="5807964"/>
            <a:ext cx="1209675" cy="923925"/>
          </a:xfrm>
          <a:prstGeom prst="cloud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2D0E1AB-6A17-AB9C-607A-34DFF1FF07EA}"/>
              </a:ext>
            </a:extLst>
          </p:cNvPr>
          <p:cNvGrpSpPr/>
          <p:nvPr/>
        </p:nvGrpSpPr>
        <p:grpSpPr>
          <a:xfrm>
            <a:off x="2561391" y="1294629"/>
            <a:ext cx="7793101" cy="4879748"/>
            <a:chOff x="2271257" y="1379691"/>
            <a:chExt cx="6926783" cy="409457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4178056-2C60-94E4-AEC2-7ACB8ECF0F71}"/>
                </a:ext>
              </a:extLst>
            </p:cNvPr>
            <p:cNvSpPr/>
            <p:nvPr/>
          </p:nvSpPr>
          <p:spPr>
            <a:xfrm>
              <a:off x="2271257" y="1379691"/>
              <a:ext cx="6926783" cy="409457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2" descr="pixelated game mushroom icon">
              <a:extLst>
                <a:ext uri="{FF2B5EF4-FFF2-40B4-BE49-F238E27FC236}">
                  <a16:creationId xmlns:a16="http://schemas.microsoft.com/office/drawing/2014/main" id="{B76C00BB-82EC-89DA-45FF-584A8764E9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7810" y="2283975"/>
              <a:ext cx="22860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Plus Sign 7">
              <a:extLst>
                <a:ext uri="{FF2B5EF4-FFF2-40B4-BE49-F238E27FC236}">
                  <a16:creationId xmlns:a16="http://schemas.microsoft.com/office/drawing/2014/main" id="{AFC9739D-8896-30A3-AE6D-EA243378698C}"/>
                </a:ext>
              </a:extLst>
            </p:cNvPr>
            <p:cNvSpPr/>
            <p:nvPr/>
          </p:nvSpPr>
          <p:spPr>
            <a:xfrm>
              <a:off x="4814470" y="2594346"/>
              <a:ext cx="1124793" cy="1399922"/>
            </a:xfrm>
            <a:prstGeom prst="mathPlu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4" descr="XƯỞNG SẢN XUẤT MÔ HÌNH CON SÒ ĐIỆP BẰNG COMPOSITE">
              <a:extLst>
                <a:ext uri="{FF2B5EF4-FFF2-40B4-BE49-F238E27FC236}">
                  <a16:creationId xmlns:a16="http://schemas.microsoft.com/office/drawing/2014/main" id="{D73F32C6-CDCC-C49C-5333-0D5BFF9777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8277" y="2450663"/>
              <a:ext cx="2343150" cy="1952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402678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0515E71-0E39-3413-CCAF-21563F07498C}"/>
              </a:ext>
            </a:extLst>
          </p:cNvPr>
          <p:cNvSpPr txBox="1"/>
          <p:nvPr/>
        </p:nvSpPr>
        <p:spPr>
          <a:xfrm>
            <a:off x="6250504" y="6910839"/>
            <a:ext cx="32340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://pngimg.com/download/63826"/>
              </a:rPr>
              <a:t>This Photo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-nc/3.0/"/>
              </a:rPr>
              <a:t>CC BY-NC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12EB2C-1D9F-5848-B48E-8EBB0EFB3682}"/>
              </a:ext>
            </a:extLst>
          </p:cNvPr>
          <p:cNvSpPr/>
          <p:nvPr/>
        </p:nvSpPr>
        <p:spPr>
          <a:xfrm>
            <a:off x="4149865" y="913917"/>
            <a:ext cx="3892269" cy="9063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loud 4">
            <a:hlinkClick r:id="rId5" action="ppaction://hlinksldjump"/>
            <a:extLst>
              <a:ext uri="{FF2B5EF4-FFF2-40B4-BE49-F238E27FC236}">
                <a16:creationId xmlns:a16="http://schemas.microsoft.com/office/drawing/2014/main" id="{A72E9976-33B0-7440-7BD2-919E22CA1DD5}"/>
              </a:ext>
            </a:extLst>
          </p:cNvPr>
          <p:cNvSpPr/>
          <p:nvPr/>
        </p:nvSpPr>
        <p:spPr>
          <a:xfrm>
            <a:off x="10752963" y="5771388"/>
            <a:ext cx="1209675" cy="923925"/>
          </a:xfrm>
          <a:prstGeom prst="cloud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249AB00-0BC7-07F8-AF26-90BAC16AA4EC}"/>
              </a:ext>
            </a:extLst>
          </p:cNvPr>
          <p:cNvGrpSpPr/>
          <p:nvPr/>
        </p:nvGrpSpPr>
        <p:grpSpPr>
          <a:xfrm>
            <a:off x="2880857" y="2138780"/>
            <a:ext cx="6926783" cy="4094570"/>
            <a:chOff x="2271257" y="1379691"/>
            <a:chExt cx="6926783" cy="409457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9B4E034-B573-4B98-D6F5-0D94769C0467}"/>
                </a:ext>
              </a:extLst>
            </p:cNvPr>
            <p:cNvGrpSpPr/>
            <p:nvPr/>
          </p:nvGrpSpPr>
          <p:grpSpPr>
            <a:xfrm>
              <a:off x="2271257" y="1379691"/>
              <a:ext cx="6926783" cy="4094570"/>
              <a:chOff x="2271257" y="1379691"/>
              <a:chExt cx="6926783" cy="409457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FD5E42E-6A92-FCED-0F19-711FB6422019}"/>
                  </a:ext>
                </a:extLst>
              </p:cNvPr>
              <p:cNvSpPr/>
              <p:nvPr/>
            </p:nvSpPr>
            <p:spPr>
              <a:xfrm>
                <a:off x="2271257" y="1379691"/>
                <a:ext cx="6926783" cy="409457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8" name="Picture 2" descr="pixelated game mushroom icon">
                <a:extLst>
                  <a:ext uri="{FF2B5EF4-FFF2-40B4-BE49-F238E27FC236}">
                    <a16:creationId xmlns:a16="http://schemas.microsoft.com/office/drawing/2014/main" id="{51F9A869-B84B-8169-933A-9CAC794ED3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7810" y="2283975"/>
                <a:ext cx="2286000" cy="228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Plus Sign 11">
                <a:extLst>
                  <a:ext uri="{FF2B5EF4-FFF2-40B4-BE49-F238E27FC236}">
                    <a16:creationId xmlns:a16="http://schemas.microsoft.com/office/drawing/2014/main" id="{DA46DF8A-1622-E99F-B389-E460A39C21E1}"/>
                  </a:ext>
                </a:extLst>
              </p:cNvPr>
              <p:cNvSpPr/>
              <p:nvPr/>
            </p:nvSpPr>
            <p:spPr>
              <a:xfrm>
                <a:off x="4814470" y="2594346"/>
                <a:ext cx="1124793" cy="1399922"/>
              </a:xfrm>
              <a:prstGeom prst="mathPl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6" name="Picture 2" descr="Cây nhang (hương) trong tâm thức người Việt | NGUYÊN LIỆU LÀM HƯƠNG">
              <a:extLst>
                <a:ext uri="{FF2B5EF4-FFF2-40B4-BE49-F238E27FC236}">
                  <a16:creationId xmlns:a16="http://schemas.microsoft.com/office/drawing/2014/main" id="{0E11CBCF-D0E8-0A33-1C08-395C6DA391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6607" y="1648889"/>
              <a:ext cx="2617766" cy="3490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491769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0515E71-0E39-3413-CCAF-21563F07498C}"/>
              </a:ext>
            </a:extLst>
          </p:cNvPr>
          <p:cNvSpPr txBox="1"/>
          <p:nvPr/>
        </p:nvSpPr>
        <p:spPr>
          <a:xfrm>
            <a:off x="6250504" y="6910839"/>
            <a:ext cx="32340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://pngimg.com/download/63826"/>
              </a:rPr>
              <a:t>This Photo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-nc/3.0/"/>
              </a:rPr>
              <a:t>CC BY-NC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12EB2C-1D9F-5848-B48E-8EBB0EFB3682}"/>
              </a:ext>
            </a:extLst>
          </p:cNvPr>
          <p:cNvSpPr/>
          <p:nvPr/>
        </p:nvSpPr>
        <p:spPr>
          <a:xfrm>
            <a:off x="4807062" y="426855"/>
            <a:ext cx="3892269" cy="9063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loud 4">
            <a:hlinkClick r:id="rId5" action="ppaction://hlinksldjump"/>
            <a:extLst>
              <a:ext uri="{FF2B5EF4-FFF2-40B4-BE49-F238E27FC236}">
                <a16:creationId xmlns:a16="http://schemas.microsoft.com/office/drawing/2014/main" id="{45C35398-13A9-217D-25C4-52A59149F369}"/>
              </a:ext>
            </a:extLst>
          </p:cNvPr>
          <p:cNvSpPr/>
          <p:nvPr/>
        </p:nvSpPr>
        <p:spPr>
          <a:xfrm>
            <a:off x="10798683" y="5818442"/>
            <a:ext cx="1209675" cy="923925"/>
          </a:xfrm>
          <a:prstGeom prst="cloud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6EF725-38BA-B1E9-0C46-3A6CA9B7D196}"/>
              </a:ext>
            </a:extLst>
          </p:cNvPr>
          <p:cNvGrpSpPr/>
          <p:nvPr/>
        </p:nvGrpSpPr>
        <p:grpSpPr>
          <a:xfrm>
            <a:off x="2704951" y="1523573"/>
            <a:ext cx="7954341" cy="4973019"/>
            <a:chOff x="2271257" y="1379691"/>
            <a:chExt cx="6926783" cy="409457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4A94FCB-66CB-2DA1-C2D4-36B317F2C1B1}"/>
                </a:ext>
              </a:extLst>
            </p:cNvPr>
            <p:cNvGrpSpPr/>
            <p:nvPr/>
          </p:nvGrpSpPr>
          <p:grpSpPr>
            <a:xfrm>
              <a:off x="2271257" y="1379691"/>
              <a:ext cx="6926783" cy="4094570"/>
              <a:chOff x="2271257" y="1379691"/>
              <a:chExt cx="6926783" cy="409457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CD307E9-D9F5-4AAE-BF41-4CCCFE1C7BD8}"/>
                  </a:ext>
                </a:extLst>
              </p:cNvPr>
              <p:cNvSpPr/>
              <p:nvPr/>
            </p:nvSpPr>
            <p:spPr>
              <a:xfrm>
                <a:off x="2271257" y="1379691"/>
                <a:ext cx="6926783" cy="409457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" name="Picture 2" descr="pixelated game mushroom icon">
                <a:extLst>
                  <a:ext uri="{FF2B5EF4-FFF2-40B4-BE49-F238E27FC236}">
                    <a16:creationId xmlns:a16="http://schemas.microsoft.com/office/drawing/2014/main" id="{9A1DD77A-B514-41CA-A1D5-3D8EDCA6FB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7810" y="2283975"/>
                <a:ext cx="2286000" cy="228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Plus Sign 12">
                <a:extLst>
                  <a:ext uri="{FF2B5EF4-FFF2-40B4-BE49-F238E27FC236}">
                    <a16:creationId xmlns:a16="http://schemas.microsoft.com/office/drawing/2014/main" id="{7D6FF46A-48E1-EB46-9783-709E96BA892A}"/>
                  </a:ext>
                </a:extLst>
              </p:cNvPr>
              <p:cNvSpPr/>
              <p:nvPr/>
            </p:nvSpPr>
            <p:spPr>
              <a:xfrm>
                <a:off x="4814470" y="2594346"/>
                <a:ext cx="1124793" cy="1399922"/>
              </a:xfrm>
              <a:prstGeom prst="mathPl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" name="Picture 2" descr="Thịt mỡ lợn Hòa Bình">
              <a:extLst>
                <a:ext uri="{FF2B5EF4-FFF2-40B4-BE49-F238E27FC236}">
                  <a16:creationId xmlns:a16="http://schemas.microsoft.com/office/drawing/2014/main" id="{BB9FB999-F290-EB05-64D3-832FDBB93B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1508" y="1959651"/>
              <a:ext cx="3043046" cy="3043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004063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0515E71-0E39-3413-CCAF-21563F07498C}"/>
              </a:ext>
            </a:extLst>
          </p:cNvPr>
          <p:cNvSpPr txBox="1"/>
          <p:nvPr/>
        </p:nvSpPr>
        <p:spPr>
          <a:xfrm>
            <a:off x="6250504" y="6910839"/>
            <a:ext cx="32340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://pngimg.com/download/63826"/>
              </a:rPr>
              <a:t>This Photo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-nc/3.0/"/>
              </a:rPr>
              <a:t>CC BY-NC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12EB2C-1D9F-5848-B48E-8EBB0EFB3682}"/>
              </a:ext>
            </a:extLst>
          </p:cNvPr>
          <p:cNvSpPr/>
          <p:nvPr/>
        </p:nvSpPr>
        <p:spPr>
          <a:xfrm>
            <a:off x="4771954" y="951369"/>
            <a:ext cx="3892269" cy="9063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loud 4">
            <a:hlinkClick r:id="rId5" action="ppaction://hlinksldjump"/>
            <a:extLst>
              <a:ext uri="{FF2B5EF4-FFF2-40B4-BE49-F238E27FC236}">
                <a16:creationId xmlns:a16="http://schemas.microsoft.com/office/drawing/2014/main" id="{521CE6A5-444A-DEB3-0032-DF305B17C9AC}"/>
              </a:ext>
            </a:extLst>
          </p:cNvPr>
          <p:cNvSpPr/>
          <p:nvPr/>
        </p:nvSpPr>
        <p:spPr>
          <a:xfrm>
            <a:off x="10862691" y="5819973"/>
            <a:ext cx="1209675" cy="923925"/>
          </a:xfrm>
          <a:prstGeom prst="cloud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6B28EF2-5897-6D2E-75FC-0F56E23C8E07}"/>
              </a:ext>
            </a:extLst>
          </p:cNvPr>
          <p:cNvGrpSpPr/>
          <p:nvPr/>
        </p:nvGrpSpPr>
        <p:grpSpPr>
          <a:xfrm>
            <a:off x="2629989" y="2046910"/>
            <a:ext cx="7924800" cy="4266803"/>
            <a:chOff x="2271257" y="1379691"/>
            <a:chExt cx="6926783" cy="409457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6C9052E-A491-FC45-32FB-95486CC7F9FD}"/>
                </a:ext>
              </a:extLst>
            </p:cNvPr>
            <p:cNvGrpSpPr/>
            <p:nvPr/>
          </p:nvGrpSpPr>
          <p:grpSpPr>
            <a:xfrm>
              <a:off x="2271257" y="1379691"/>
              <a:ext cx="6926783" cy="4094570"/>
              <a:chOff x="2271257" y="1379691"/>
              <a:chExt cx="6926783" cy="409457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C459774-45D7-CB5A-93AA-A16AC3DE4D65}"/>
                  </a:ext>
                </a:extLst>
              </p:cNvPr>
              <p:cNvSpPr/>
              <p:nvPr/>
            </p:nvSpPr>
            <p:spPr>
              <a:xfrm>
                <a:off x="2271257" y="1379691"/>
                <a:ext cx="6926783" cy="409457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" name="Picture 2" descr="pixelated game mushroom icon">
                <a:extLst>
                  <a:ext uri="{FF2B5EF4-FFF2-40B4-BE49-F238E27FC236}">
                    <a16:creationId xmlns:a16="http://schemas.microsoft.com/office/drawing/2014/main" id="{5A2A5CE4-0511-B515-B4D0-57C47FBC13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7810" y="2283975"/>
                <a:ext cx="2286000" cy="228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Plus Sign 12">
                <a:extLst>
                  <a:ext uri="{FF2B5EF4-FFF2-40B4-BE49-F238E27FC236}">
                    <a16:creationId xmlns:a16="http://schemas.microsoft.com/office/drawing/2014/main" id="{A8DB9AAE-AB05-1B71-7435-F09BF51AC38D}"/>
                  </a:ext>
                </a:extLst>
              </p:cNvPr>
              <p:cNvSpPr/>
              <p:nvPr/>
            </p:nvSpPr>
            <p:spPr>
              <a:xfrm>
                <a:off x="4814470" y="2594346"/>
                <a:ext cx="1124793" cy="1399922"/>
              </a:xfrm>
              <a:prstGeom prst="mathPl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" name="Picture 4" descr="hình ảnh : cây kim, màu xanh da trời, gần, Vải, Chủ đề, Chỉ may, Cuộn dây,  kính, May vá, Tay lao động, Handarbeiten, N hutensilien, Sợi chỉ, Đồ trang  sức, Mắt">
              <a:extLst>
                <a:ext uri="{FF2B5EF4-FFF2-40B4-BE49-F238E27FC236}">
                  <a16:creationId xmlns:a16="http://schemas.microsoft.com/office/drawing/2014/main" id="{DDBE50A6-C943-2670-7D5A-25BC936645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9263" y="2206094"/>
              <a:ext cx="3031061" cy="2568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801069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icture 2">
            <a:extLst>
              <a:ext uri="{FF2B5EF4-FFF2-40B4-BE49-F238E27FC236}">
                <a16:creationId xmlns:a16="http://schemas.microsoft.com/office/drawing/2014/main" id="{A1616732-960A-405A-A1C7-5452559EC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5915883">
            <a:off x="-614213" y="3881797"/>
            <a:ext cx="2596065" cy="4114800"/>
          </a:xfrm>
          <a:prstGeom prst="rect">
            <a:avLst/>
          </a:prstGeom>
        </p:spPr>
      </p:pic>
      <p:grpSp>
        <p:nvGrpSpPr>
          <p:cNvPr id="6426" name="Google Shape;6426;p41"/>
          <p:cNvGrpSpPr/>
          <p:nvPr/>
        </p:nvGrpSpPr>
        <p:grpSpPr>
          <a:xfrm>
            <a:off x="9488068" y="3852134"/>
            <a:ext cx="1597033" cy="1387367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479" name="Google Shape;6479;p41"/>
          <p:cNvGrpSpPr/>
          <p:nvPr/>
        </p:nvGrpSpPr>
        <p:grpSpPr>
          <a:xfrm>
            <a:off x="851201" y="3718252"/>
            <a:ext cx="1506033" cy="1521233"/>
            <a:chOff x="6677925" y="6815450"/>
            <a:chExt cx="1129525" cy="1140925"/>
          </a:xfrm>
        </p:grpSpPr>
        <p:sp>
          <p:nvSpPr>
            <p:cNvPr id="6480" name="Google Shape;6480;p41"/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1" name="Google Shape;6481;p41"/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4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2" name="Google Shape;6482;p41"/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3" name="Google Shape;6483;p41"/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4" name="Google Shape;6484;p41"/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5" name="Google Shape;6485;p41"/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6" name="Google Shape;6486;p41"/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7" name="Google Shape;6487;p41"/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8" name="Google Shape;6488;p41"/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9" name="Google Shape;6489;p41"/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0" name="Google Shape;6490;p41"/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1" name="Google Shape;6491;p41"/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2" name="Google Shape;6492;p41"/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3" name="Google Shape;6493;p41"/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4" name="Google Shape;6494;p41"/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5" name="Google Shape;6495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6" name="Google Shape;6496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7" name="Google Shape;6497;p41"/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8" name="Google Shape;6498;p41"/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9" name="Google Shape;6499;p41"/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0" name="Google Shape;6500;p41"/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1" name="Google Shape;6501;p41"/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2" name="Google Shape;6502;p41"/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3" name="Google Shape;6503;p41"/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4" name="Google Shape;6504;p41"/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5" name="Google Shape;6505;p41"/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6" name="Google Shape;6506;p41"/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7" name="Google Shape;6507;p41"/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8" name="Google Shape;6508;p41"/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9" name="Google Shape;6509;p41"/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0" name="Google Shape;6510;p41"/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1" name="Google Shape;6511;p41"/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2" name="Google Shape;6512;p41"/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3" name="Google Shape;6513;p41"/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4" name="Google Shape;6514;p41"/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5" name="Google Shape;6515;p41"/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6" name="Google Shape;6516;p41"/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7" name="Google Shape;6517;p41"/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518" name="Google Shape;6518;p41"/>
          <p:cNvSpPr/>
          <p:nvPr/>
        </p:nvSpPr>
        <p:spPr>
          <a:xfrm>
            <a:off x="2715001" y="6467434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2808401" y="6545268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0" name="Google Shape;6520;p41"/>
          <p:cNvSpPr/>
          <p:nvPr/>
        </p:nvSpPr>
        <p:spPr>
          <a:xfrm>
            <a:off x="10125400" y="5369101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1" name="Google Shape;6521;p41"/>
          <p:cNvSpPr/>
          <p:nvPr/>
        </p:nvSpPr>
        <p:spPr>
          <a:xfrm>
            <a:off x="960000" y="5420134"/>
            <a:ext cx="367600" cy="330433"/>
          </a:xfrm>
          <a:custGeom>
            <a:avLst/>
            <a:gdLst/>
            <a:ahLst/>
            <a:cxnLst/>
            <a:rect l="l" t="t" r="r" b="b"/>
            <a:pathLst>
              <a:path w="11028" h="9913" extrusionOk="0">
                <a:moveTo>
                  <a:pt x="6934" y="561"/>
                </a:moveTo>
                <a:cubicBezTo>
                  <a:pt x="7048" y="561"/>
                  <a:pt x="7164" y="587"/>
                  <a:pt x="7281" y="645"/>
                </a:cubicBezTo>
                <a:cubicBezTo>
                  <a:pt x="8003" y="966"/>
                  <a:pt x="7388" y="2278"/>
                  <a:pt x="7093" y="2786"/>
                </a:cubicBezTo>
                <a:cubicBezTo>
                  <a:pt x="6853" y="3161"/>
                  <a:pt x="6558" y="3509"/>
                  <a:pt x="6210" y="3830"/>
                </a:cubicBezTo>
                <a:cubicBezTo>
                  <a:pt x="6478" y="3964"/>
                  <a:pt x="6692" y="4178"/>
                  <a:pt x="6826" y="4446"/>
                </a:cubicBezTo>
                <a:cubicBezTo>
                  <a:pt x="7174" y="4098"/>
                  <a:pt x="7629" y="3750"/>
                  <a:pt x="8111" y="3616"/>
                </a:cubicBezTo>
                <a:cubicBezTo>
                  <a:pt x="8278" y="3569"/>
                  <a:pt x="8487" y="3542"/>
                  <a:pt x="8707" y="3542"/>
                </a:cubicBezTo>
                <a:cubicBezTo>
                  <a:pt x="9369" y="3542"/>
                  <a:pt x="10131" y="3783"/>
                  <a:pt x="10171" y="4446"/>
                </a:cubicBezTo>
                <a:cubicBezTo>
                  <a:pt x="10196" y="5156"/>
                  <a:pt x="9011" y="5306"/>
                  <a:pt x="8358" y="5306"/>
                </a:cubicBezTo>
                <a:cubicBezTo>
                  <a:pt x="8297" y="5306"/>
                  <a:pt x="8241" y="5304"/>
                  <a:pt x="8191" y="5302"/>
                </a:cubicBezTo>
                <a:cubicBezTo>
                  <a:pt x="7709" y="5249"/>
                  <a:pt x="7308" y="5168"/>
                  <a:pt x="6879" y="5035"/>
                </a:cubicBezTo>
                <a:cubicBezTo>
                  <a:pt x="6853" y="5356"/>
                  <a:pt x="6745" y="5623"/>
                  <a:pt x="6558" y="5864"/>
                </a:cubicBezTo>
                <a:cubicBezTo>
                  <a:pt x="7040" y="5998"/>
                  <a:pt x="7548" y="6212"/>
                  <a:pt x="7923" y="6587"/>
                </a:cubicBezTo>
                <a:cubicBezTo>
                  <a:pt x="8405" y="7096"/>
                  <a:pt x="8914" y="8353"/>
                  <a:pt x="8164" y="8809"/>
                </a:cubicBezTo>
                <a:cubicBezTo>
                  <a:pt x="8071" y="8864"/>
                  <a:pt x="7977" y="8889"/>
                  <a:pt x="7883" y="8889"/>
                </a:cubicBezTo>
                <a:cubicBezTo>
                  <a:pt x="7296" y="8889"/>
                  <a:pt x="6708" y="7931"/>
                  <a:pt x="6478" y="7470"/>
                </a:cubicBezTo>
                <a:cubicBezTo>
                  <a:pt x="6290" y="7069"/>
                  <a:pt x="6157" y="6614"/>
                  <a:pt x="6076" y="6185"/>
                </a:cubicBezTo>
                <a:cubicBezTo>
                  <a:pt x="5916" y="6293"/>
                  <a:pt x="5755" y="6319"/>
                  <a:pt x="5541" y="6319"/>
                </a:cubicBezTo>
                <a:cubicBezTo>
                  <a:pt x="5434" y="6319"/>
                  <a:pt x="5300" y="6319"/>
                  <a:pt x="5220" y="6293"/>
                </a:cubicBezTo>
                <a:lnTo>
                  <a:pt x="5220" y="6293"/>
                </a:lnTo>
                <a:cubicBezTo>
                  <a:pt x="5300" y="6828"/>
                  <a:pt x="5380" y="7363"/>
                  <a:pt x="5220" y="7898"/>
                </a:cubicBezTo>
                <a:cubicBezTo>
                  <a:pt x="5019" y="8456"/>
                  <a:pt x="4409" y="9293"/>
                  <a:pt x="3763" y="9293"/>
                </a:cubicBezTo>
                <a:cubicBezTo>
                  <a:pt x="3633" y="9293"/>
                  <a:pt x="3502" y="9259"/>
                  <a:pt x="3373" y="9183"/>
                </a:cubicBezTo>
                <a:cubicBezTo>
                  <a:pt x="2731" y="8755"/>
                  <a:pt x="3400" y="7524"/>
                  <a:pt x="3774" y="7069"/>
                </a:cubicBezTo>
                <a:cubicBezTo>
                  <a:pt x="4042" y="6694"/>
                  <a:pt x="4363" y="6400"/>
                  <a:pt x="4738" y="6078"/>
                </a:cubicBezTo>
                <a:cubicBezTo>
                  <a:pt x="4470" y="5918"/>
                  <a:pt x="4310" y="5650"/>
                  <a:pt x="4230" y="5356"/>
                </a:cubicBezTo>
                <a:cubicBezTo>
                  <a:pt x="3855" y="5730"/>
                  <a:pt x="3373" y="6052"/>
                  <a:pt x="2811" y="6159"/>
                </a:cubicBezTo>
                <a:cubicBezTo>
                  <a:pt x="2698" y="6181"/>
                  <a:pt x="2567" y="6193"/>
                  <a:pt x="2426" y="6193"/>
                </a:cubicBezTo>
                <a:cubicBezTo>
                  <a:pt x="1730" y="6193"/>
                  <a:pt x="808" y="5903"/>
                  <a:pt x="830" y="5168"/>
                </a:cubicBezTo>
                <a:cubicBezTo>
                  <a:pt x="850" y="4597"/>
                  <a:pt x="1624" y="4461"/>
                  <a:pt x="2267" y="4461"/>
                </a:cubicBezTo>
                <a:cubicBezTo>
                  <a:pt x="2496" y="4461"/>
                  <a:pt x="2709" y="4478"/>
                  <a:pt x="2864" y="4499"/>
                </a:cubicBezTo>
                <a:cubicBezTo>
                  <a:pt x="3346" y="4553"/>
                  <a:pt x="3801" y="4687"/>
                  <a:pt x="4256" y="4874"/>
                </a:cubicBezTo>
                <a:cubicBezTo>
                  <a:pt x="4283" y="4580"/>
                  <a:pt x="4444" y="4285"/>
                  <a:pt x="4658" y="4071"/>
                </a:cubicBezTo>
                <a:cubicBezTo>
                  <a:pt x="4122" y="3884"/>
                  <a:pt x="3614" y="3616"/>
                  <a:pt x="3239" y="3188"/>
                </a:cubicBezTo>
                <a:cubicBezTo>
                  <a:pt x="2757" y="2652"/>
                  <a:pt x="2383" y="1341"/>
                  <a:pt x="3186" y="966"/>
                </a:cubicBezTo>
                <a:cubicBezTo>
                  <a:pt x="3256" y="935"/>
                  <a:pt x="3326" y="921"/>
                  <a:pt x="3395" y="921"/>
                </a:cubicBezTo>
                <a:cubicBezTo>
                  <a:pt x="3990" y="921"/>
                  <a:pt x="4546" y="1956"/>
                  <a:pt x="4738" y="2412"/>
                </a:cubicBezTo>
                <a:cubicBezTo>
                  <a:pt x="4899" y="2840"/>
                  <a:pt x="5006" y="3322"/>
                  <a:pt x="5032" y="3777"/>
                </a:cubicBezTo>
                <a:cubicBezTo>
                  <a:pt x="5220" y="3723"/>
                  <a:pt x="5380" y="3696"/>
                  <a:pt x="5568" y="3696"/>
                </a:cubicBezTo>
                <a:lnTo>
                  <a:pt x="5702" y="3696"/>
                </a:lnTo>
                <a:cubicBezTo>
                  <a:pt x="5541" y="3161"/>
                  <a:pt x="5434" y="2572"/>
                  <a:pt x="5568" y="2037"/>
                </a:cubicBezTo>
                <a:cubicBezTo>
                  <a:pt x="5682" y="1465"/>
                  <a:pt x="6266" y="561"/>
                  <a:pt x="6934" y="561"/>
                </a:cubicBezTo>
                <a:close/>
                <a:moveTo>
                  <a:pt x="7201" y="1"/>
                </a:moveTo>
                <a:cubicBezTo>
                  <a:pt x="6419" y="1"/>
                  <a:pt x="5609" y="687"/>
                  <a:pt x="5273" y="1287"/>
                </a:cubicBezTo>
                <a:cubicBezTo>
                  <a:pt x="5193" y="1475"/>
                  <a:pt x="5113" y="1689"/>
                  <a:pt x="5059" y="1876"/>
                </a:cubicBezTo>
                <a:cubicBezTo>
                  <a:pt x="4952" y="1689"/>
                  <a:pt x="4818" y="1475"/>
                  <a:pt x="4685" y="1287"/>
                </a:cubicBezTo>
                <a:cubicBezTo>
                  <a:pt x="4392" y="890"/>
                  <a:pt x="3773" y="264"/>
                  <a:pt x="3222" y="264"/>
                </a:cubicBezTo>
                <a:cubicBezTo>
                  <a:pt x="3068" y="264"/>
                  <a:pt x="2919" y="314"/>
                  <a:pt x="2784" y="431"/>
                </a:cubicBezTo>
                <a:cubicBezTo>
                  <a:pt x="2115" y="966"/>
                  <a:pt x="2115" y="2224"/>
                  <a:pt x="2409" y="2920"/>
                </a:cubicBezTo>
                <a:cubicBezTo>
                  <a:pt x="2597" y="3375"/>
                  <a:pt x="2945" y="3750"/>
                  <a:pt x="3346" y="4044"/>
                </a:cubicBezTo>
                <a:cubicBezTo>
                  <a:pt x="3028" y="3961"/>
                  <a:pt x="2711" y="3919"/>
                  <a:pt x="2386" y="3919"/>
                </a:cubicBezTo>
                <a:cubicBezTo>
                  <a:pt x="2192" y="3919"/>
                  <a:pt x="1995" y="3934"/>
                  <a:pt x="1794" y="3964"/>
                </a:cubicBezTo>
                <a:cubicBezTo>
                  <a:pt x="1178" y="4044"/>
                  <a:pt x="1" y="4419"/>
                  <a:pt x="134" y="5249"/>
                </a:cubicBezTo>
                <a:cubicBezTo>
                  <a:pt x="295" y="6132"/>
                  <a:pt x="1366" y="6694"/>
                  <a:pt x="2142" y="6774"/>
                </a:cubicBezTo>
                <a:cubicBezTo>
                  <a:pt x="2185" y="6777"/>
                  <a:pt x="2228" y="6778"/>
                  <a:pt x="2271" y="6778"/>
                </a:cubicBezTo>
                <a:cubicBezTo>
                  <a:pt x="2732" y="6778"/>
                  <a:pt x="3171" y="6649"/>
                  <a:pt x="3587" y="6453"/>
                </a:cubicBezTo>
                <a:lnTo>
                  <a:pt x="3587" y="6453"/>
                </a:lnTo>
                <a:cubicBezTo>
                  <a:pt x="3239" y="6828"/>
                  <a:pt x="2945" y="7256"/>
                  <a:pt x="2784" y="7765"/>
                </a:cubicBezTo>
                <a:cubicBezTo>
                  <a:pt x="2570" y="8327"/>
                  <a:pt x="2329" y="9558"/>
                  <a:pt x="3132" y="9852"/>
                </a:cubicBezTo>
                <a:cubicBezTo>
                  <a:pt x="3265" y="9894"/>
                  <a:pt x="3401" y="9913"/>
                  <a:pt x="3538" y="9913"/>
                </a:cubicBezTo>
                <a:cubicBezTo>
                  <a:pt x="4283" y="9913"/>
                  <a:pt x="5045" y="9351"/>
                  <a:pt x="5407" y="8809"/>
                </a:cubicBezTo>
                <a:cubicBezTo>
                  <a:pt x="5728" y="8380"/>
                  <a:pt x="5809" y="7898"/>
                  <a:pt x="5862" y="7390"/>
                </a:cubicBezTo>
                <a:cubicBezTo>
                  <a:pt x="6023" y="7898"/>
                  <a:pt x="6290" y="8327"/>
                  <a:pt x="6612" y="8728"/>
                </a:cubicBezTo>
                <a:cubicBezTo>
                  <a:pt x="6931" y="9087"/>
                  <a:pt x="7546" y="9609"/>
                  <a:pt x="8094" y="9609"/>
                </a:cubicBezTo>
                <a:cubicBezTo>
                  <a:pt x="8282" y="9609"/>
                  <a:pt x="8462" y="9548"/>
                  <a:pt x="8619" y="9397"/>
                </a:cubicBezTo>
                <a:cubicBezTo>
                  <a:pt x="9261" y="8835"/>
                  <a:pt x="9154" y="7604"/>
                  <a:pt x="8780" y="6935"/>
                </a:cubicBezTo>
                <a:cubicBezTo>
                  <a:pt x="8566" y="6453"/>
                  <a:pt x="8191" y="6132"/>
                  <a:pt x="7763" y="5864"/>
                </a:cubicBezTo>
                <a:lnTo>
                  <a:pt x="7763" y="5864"/>
                </a:lnTo>
                <a:cubicBezTo>
                  <a:pt x="8020" y="5893"/>
                  <a:pt x="8293" y="5922"/>
                  <a:pt x="8569" y="5922"/>
                </a:cubicBezTo>
                <a:cubicBezTo>
                  <a:pt x="8809" y="5922"/>
                  <a:pt x="9052" y="5900"/>
                  <a:pt x="9288" y="5838"/>
                </a:cubicBezTo>
                <a:cubicBezTo>
                  <a:pt x="9904" y="5704"/>
                  <a:pt x="11028" y="5222"/>
                  <a:pt x="10841" y="4392"/>
                </a:cubicBezTo>
                <a:cubicBezTo>
                  <a:pt x="10627" y="3562"/>
                  <a:pt x="9502" y="3054"/>
                  <a:pt x="8726" y="3054"/>
                </a:cubicBezTo>
                <a:cubicBezTo>
                  <a:pt x="8191" y="3054"/>
                  <a:pt x="7736" y="3214"/>
                  <a:pt x="7281" y="3455"/>
                </a:cubicBezTo>
                <a:cubicBezTo>
                  <a:pt x="7602" y="3054"/>
                  <a:pt x="7870" y="2572"/>
                  <a:pt x="8003" y="2090"/>
                </a:cubicBezTo>
                <a:cubicBezTo>
                  <a:pt x="8164" y="1475"/>
                  <a:pt x="8298" y="244"/>
                  <a:pt x="7468" y="29"/>
                </a:cubicBezTo>
                <a:cubicBezTo>
                  <a:pt x="7380" y="10"/>
                  <a:pt x="7290" y="1"/>
                  <a:pt x="72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8597;p62">
            <a:extLst>
              <a:ext uri="{FF2B5EF4-FFF2-40B4-BE49-F238E27FC236}">
                <a16:creationId xmlns:a16="http://schemas.microsoft.com/office/drawing/2014/main" id="{56154CE8-99D1-405A-A7E3-D73482E8A2F0}"/>
              </a:ext>
            </a:extLst>
          </p:cNvPr>
          <p:cNvGrpSpPr/>
          <p:nvPr/>
        </p:nvGrpSpPr>
        <p:grpSpPr>
          <a:xfrm flipH="1">
            <a:off x="366275" y="503128"/>
            <a:ext cx="1373125" cy="987675"/>
            <a:chOff x="5785950" y="1653700"/>
            <a:chExt cx="1373125" cy="987675"/>
          </a:xfrm>
        </p:grpSpPr>
        <p:grpSp>
          <p:nvGrpSpPr>
            <p:cNvPr id="148" name="Google Shape;8598;p62">
              <a:extLst>
                <a:ext uri="{FF2B5EF4-FFF2-40B4-BE49-F238E27FC236}">
                  <a16:creationId xmlns:a16="http://schemas.microsoft.com/office/drawing/2014/main" id="{E6EEE3C7-F14A-4ED6-A6D6-EBBB8008FD67}"/>
                </a:ext>
              </a:extLst>
            </p:cNvPr>
            <p:cNvGrpSpPr/>
            <p:nvPr/>
          </p:nvGrpSpPr>
          <p:grpSpPr>
            <a:xfrm>
              <a:off x="5785950" y="1653700"/>
              <a:ext cx="1373125" cy="987675"/>
              <a:chOff x="5785950" y="1653700"/>
              <a:chExt cx="1373125" cy="987675"/>
            </a:xfrm>
          </p:grpSpPr>
          <p:sp>
            <p:nvSpPr>
              <p:cNvPr id="159" name="Google Shape;8599;p62">
                <a:extLst>
                  <a:ext uri="{FF2B5EF4-FFF2-40B4-BE49-F238E27FC236}">
                    <a16:creationId xmlns:a16="http://schemas.microsoft.com/office/drawing/2014/main" id="{95E1163A-4ED6-471E-834E-F9A388D5D91D}"/>
                  </a:ext>
                </a:extLst>
              </p:cNvPr>
              <p:cNvSpPr/>
              <p:nvPr/>
            </p:nvSpPr>
            <p:spPr>
              <a:xfrm>
                <a:off x="5785950" y="1653700"/>
                <a:ext cx="1373125" cy="987675"/>
              </a:xfrm>
              <a:custGeom>
                <a:avLst/>
                <a:gdLst/>
                <a:ahLst/>
                <a:cxnLst/>
                <a:rect l="l" t="t" r="r" b="b"/>
                <a:pathLst>
                  <a:path w="54925" h="39507" extrusionOk="0">
                    <a:moveTo>
                      <a:pt x="26847" y="1"/>
                    </a:moveTo>
                    <a:cubicBezTo>
                      <a:pt x="25268" y="1"/>
                      <a:pt x="23715" y="911"/>
                      <a:pt x="22216" y="2677"/>
                    </a:cubicBezTo>
                    <a:cubicBezTo>
                      <a:pt x="20182" y="5086"/>
                      <a:pt x="18630" y="9877"/>
                      <a:pt x="17613" y="14293"/>
                    </a:cubicBezTo>
                    <a:cubicBezTo>
                      <a:pt x="17532" y="14186"/>
                      <a:pt x="17506" y="14133"/>
                      <a:pt x="17425" y="14053"/>
                    </a:cubicBezTo>
                    <a:cubicBezTo>
                      <a:pt x="17425" y="14053"/>
                      <a:pt x="17425" y="14026"/>
                      <a:pt x="17399" y="14026"/>
                    </a:cubicBezTo>
                    <a:cubicBezTo>
                      <a:pt x="16890" y="13383"/>
                      <a:pt x="16221" y="12928"/>
                      <a:pt x="15418" y="12634"/>
                    </a:cubicBezTo>
                    <a:cubicBezTo>
                      <a:pt x="15124" y="12554"/>
                      <a:pt x="14856" y="12473"/>
                      <a:pt x="14615" y="12420"/>
                    </a:cubicBezTo>
                    <a:lnTo>
                      <a:pt x="14374" y="12340"/>
                    </a:lnTo>
                    <a:cubicBezTo>
                      <a:pt x="14321" y="12340"/>
                      <a:pt x="14294" y="12313"/>
                      <a:pt x="14240" y="12313"/>
                    </a:cubicBezTo>
                    <a:cubicBezTo>
                      <a:pt x="14160" y="12286"/>
                      <a:pt x="14053" y="12286"/>
                      <a:pt x="13999" y="12286"/>
                    </a:cubicBezTo>
                    <a:cubicBezTo>
                      <a:pt x="14026" y="11510"/>
                      <a:pt x="13919" y="10760"/>
                      <a:pt x="13705" y="10038"/>
                    </a:cubicBezTo>
                    <a:cubicBezTo>
                      <a:pt x="13330" y="8860"/>
                      <a:pt x="12688" y="7870"/>
                      <a:pt x="11858" y="7067"/>
                    </a:cubicBezTo>
                    <a:cubicBezTo>
                      <a:pt x="12367" y="6424"/>
                      <a:pt x="12581" y="5595"/>
                      <a:pt x="12527" y="4711"/>
                    </a:cubicBezTo>
                    <a:cubicBezTo>
                      <a:pt x="12367" y="3052"/>
                      <a:pt x="10948" y="1794"/>
                      <a:pt x="9262" y="1794"/>
                    </a:cubicBezTo>
                    <a:cubicBezTo>
                      <a:pt x="9182" y="1794"/>
                      <a:pt x="9048" y="1794"/>
                      <a:pt x="8914" y="1847"/>
                    </a:cubicBezTo>
                    <a:cubicBezTo>
                      <a:pt x="8272" y="1901"/>
                      <a:pt x="7656" y="2169"/>
                      <a:pt x="7174" y="2570"/>
                    </a:cubicBezTo>
                    <a:cubicBezTo>
                      <a:pt x="6585" y="1981"/>
                      <a:pt x="5836" y="1607"/>
                      <a:pt x="4979" y="1526"/>
                    </a:cubicBezTo>
                    <a:lnTo>
                      <a:pt x="4819" y="1526"/>
                    </a:lnTo>
                    <a:cubicBezTo>
                      <a:pt x="3159" y="1526"/>
                      <a:pt x="1741" y="2838"/>
                      <a:pt x="1687" y="4524"/>
                    </a:cubicBezTo>
                    <a:cubicBezTo>
                      <a:pt x="1607" y="5488"/>
                      <a:pt x="2008" y="6398"/>
                      <a:pt x="2678" y="6986"/>
                    </a:cubicBezTo>
                    <a:cubicBezTo>
                      <a:pt x="804" y="8699"/>
                      <a:pt x="1" y="11376"/>
                      <a:pt x="777" y="13946"/>
                    </a:cubicBezTo>
                    <a:cubicBezTo>
                      <a:pt x="1634" y="16783"/>
                      <a:pt x="4257" y="18737"/>
                      <a:pt x="7228" y="18737"/>
                    </a:cubicBezTo>
                    <a:cubicBezTo>
                      <a:pt x="7629" y="18737"/>
                      <a:pt x="8004" y="18710"/>
                      <a:pt x="8405" y="18630"/>
                    </a:cubicBezTo>
                    <a:cubicBezTo>
                      <a:pt x="8512" y="18924"/>
                      <a:pt x="8593" y="19192"/>
                      <a:pt x="8727" y="19432"/>
                    </a:cubicBezTo>
                    <a:cubicBezTo>
                      <a:pt x="8780" y="19459"/>
                      <a:pt x="8780" y="19513"/>
                      <a:pt x="8807" y="19540"/>
                    </a:cubicBezTo>
                    <a:lnTo>
                      <a:pt x="9075" y="19968"/>
                    </a:lnTo>
                    <a:cubicBezTo>
                      <a:pt x="9235" y="20235"/>
                      <a:pt x="9396" y="20476"/>
                      <a:pt x="9530" y="20664"/>
                    </a:cubicBezTo>
                    <a:cubicBezTo>
                      <a:pt x="9797" y="21012"/>
                      <a:pt x="10065" y="21279"/>
                      <a:pt x="10386" y="21520"/>
                    </a:cubicBezTo>
                    <a:cubicBezTo>
                      <a:pt x="10680" y="21734"/>
                      <a:pt x="11055" y="21948"/>
                      <a:pt x="11457" y="22109"/>
                    </a:cubicBezTo>
                    <a:cubicBezTo>
                      <a:pt x="11992" y="22323"/>
                      <a:pt x="12554" y="22457"/>
                      <a:pt x="13143" y="22484"/>
                    </a:cubicBezTo>
                    <a:lnTo>
                      <a:pt x="13491" y="22484"/>
                    </a:lnTo>
                    <a:cubicBezTo>
                      <a:pt x="13812" y="22484"/>
                      <a:pt x="14187" y="22457"/>
                      <a:pt x="14588" y="22377"/>
                    </a:cubicBezTo>
                    <a:cubicBezTo>
                      <a:pt x="14695" y="22511"/>
                      <a:pt x="14829" y="22618"/>
                      <a:pt x="14963" y="22725"/>
                    </a:cubicBezTo>
                    <a:cubicBezTo>
                      <a:pt x="15124" y="22885"/>
                      <a:pt x="15257" y="22992"/>
                      <a:pt x="15391" y="23073"/>
                    </a:cubicBezTo>
                    <a:lnTo>
                      <a:pt x="15793" y="23394"/>
                    </a:lnTo>
                    <a:cubicBezTo>
                      <a:pt x="15793" y="23394"/>
                      <a:pt x="15819" y="23394"/>
                      <a:pt x="15819" y="23421"/>
                    </a:cubicBezTo>
                    <a:cubicBezTo>
                      <a:pt x="16167" y="23661"/>
                      <a:pt x="16435" y="23822"/>
                      <a:pt x="16729" y="23983"/>
                    </a:cubicBezTo>
                    <a:cubicBezTo>
                      <a:pt x="16729" y="23983"/>
                      <a:pt x="16756" y="23983"/>
                      <a:pt x="16756" y="24009"/>
                    </a:cubicBezTo>
                    <a:cubicBezTo>
                      <a:pt x="17077" y="24197"/>
                      <a:pt x="17399" y="24331"/>
                      <a:pt x="17800" y="24464"/>
                    </a:cubicBezTo>
                    <a:cubicBezTo>
                      <a:pt x="17934" y="24491"/>
                      <a:pt x="18068" y="24545"/>
                      <a:pt x="18202" y="24598"/>
                    </a:cubicBezTo>
                    <a:cubicBezTo>
                      <a:pt x="20182" y="29416"/>
                      <a:pt x="22939" y="35037"/>
                      <a:pt x="25776" y="37446"/>
                    </a:cubicBezTo>
                    <a:cubicBezTo>
                      <a:pt x="27436" y="38838"/>
                      <a:pt x="28961" y="39507"/>
                      <a:pt x="30433" y="39507"/>
                    </a:cubicBezTo>
                    <a:cubicBezTo>
                      <a:pt x="31879" y="39507"/>
                      <a:pt x="33164" y="38811"/>
                      <a:pt x="33940" y="37580"/>
                    </a:cubicBezTo>
                    <a:cubicBezTo>
                      <a:pt x="34074" y="37365"/>
                      <a:pt x="34181" y="37178"/>
                      <a:pt x="34261" y="36937"/>
                    </a:cubicBezTo>
                    <a:cubicBezTo>
                      <a:pt x="35305" y="36910"/>
                      <a:pt x="36215" y="36455"/>
                      <a:pt x="36884" y="35733"/>
                    </a:cubicBezTo>
                    <a:cubicBezTo>
                      <a:pt x="37821" y="34716"/>
                      <a:pt x="38115" y="33431"/>
                      <a:pt x="37821" y="31905"/>
                    </a:cubicBezTo>
                    <a:lnTo>
                      <a:pt x="38008" y="31905"/>
                    </a:lnTo>
                    <a:cubicBezTo>
                      <a:pt x="39882" y="31905"/>
                      <a:pt x="40952" y="31102"/>
                      <a:pt x="41514" y="30433"/>
                    </a:cubicBezTo>
                    <a:cubicBezTo>
                      <a:pt x="41568" y="30406"/>
                      <a:pt x="41568" y="30380"/>
                      <a:pt x="41595" y="30353"/>
                    </a:cubicBezTo>
                    <a:cubicBezTo>
                      <a:pt x="41996" y="29844"/>
                      <a:pt x="42344" y="29041"/>
                      <a:pt x="42344" y="28131"/>
                    </a:cubicBezTo>
                    <a:cubicBezTo>
                      <a:pt x="43254" y="27435"/>
                      <a:pt x="43763" y="26472"/>
                      <a:pt x="43897" y="25535"/>
                    </a:cubicBezTo>
                    <a:cubicBezTo>
                      <a:pt x="44111" y="24357"/>
                      <a:pt x="43709" y="23287"/>
                      <a:pt x="42772" y="22323"/>
                    </a:cubicBezTo>
                    <a:cubicBezTo>
                      <a:pt x="42799" y="22270"/>
                      <a:pt x="42906" y="22189"/>
                      <a:pt x="42906" y="22136"/>
                    </a:cubicBezTo>
                    <a:cubicBezTo>
                      <a:pt x="43094" y="21868"/>
                      <a:pt x="43308" y="21601"/>
                      <a:pt x="43468" y="21386"/>
                    </a:cubicBezTo>
                    <a:lnTo>
                      <a:pt x="43629" y="21145"/>
                    </a:lnTo>
                    <a:cubicBezTo>
                      <a:pt x="43736" y="21012"/>
                      <a:pt x="43870" y="20798"/>
                      <a:pt x="43950" y="20744"/>
                    </a:cubicBezTo>
                    <a:lnTo>
                      <a:pt x="43977" y="20717"/>
                    </a:lnTo>
                    <a:cubicBezTo>
                      <a:pt x="43977" y="20717"/>
                      <a:pt x="44004" y="20664"/>
                      <a:pt x="44111" y="20637"/>
                    </a:cubicBezTo>
                    <a:cubicBezTo>
                      <a:pt x="44164" y="20610"/>
                      <a:pt x="44271" y="20583"/>
                      <a:pt x="44378" y="20530"/>
                    </a:cubicBezTo>
                    <a:cubicBezTo>
                      <a:pt x="44405" y="20530"/>
                      <a:pt x="44405" y="20530"/>
                      <a:pt x="44432" y="20503"/>
                    </a:cubicBezTo>
                    <a:cubicBezTo>
                      <a:pt x="44619" y="20476"/>
                      <a:pt x="44887" y="20450"/>
                      <a:pt x="45074" y="20396"/>
                    </a:cubicBezTo>
                    <a:cubicBezTo>
                      <a:pt x="46011" y="20316"/>
                      <a:pt x="47028" y="20182"/>
                      <a:pt x="47992" y="19780"/>
                    </a:cubicBezTo>
                    <a:lnTo>
                      <a:pt x="48955" y="19325"/>
                    </a:lnTo>
                    <a:lnTo>
                      <a:pt x="49972" y="18844"/>
                    </a:lnTo>
                    <a:cubicBezTo>
                      <a:pt x="50722" y="18442"/>
                      <a:pt x="51445" y="17853"/>
                      <a:pt x="52033" y="17184"/>
                    </a:cubicBezTo>
                    <a:cubicBezTo>
                      <a:pt x="52328" y="16863"/>
                      <a:pt x="52595" y="16515"/>
                      <a:pt x="52810" y="16247"/>
                    </a:cubicBezTo>
                    <a:cubicBezTo>
                      <a:pt x="53050" y="15953"/>
                      <a:pt x="53211" y="15659"/>
                      <a:pt x="53372" y="15418"/>
                    </a:cubicBezTo>
                    <a:cubicBezTo>
                      <a:pt x="53586" y="15096"/>
                      <a:pt x="53746" y="14749"/>
                      <a:pt x="53853" y="14481"/>
                    </a:cubicBezTo>
                    <a:cubicBezTo>
                      <a:pt x="53907" y="14320"/>
                      <a:pt x="53987" y="14160"/>
                      <a:pt x="54041" y="14026"/>
                    </a:cubicBezTo>
                    <a:lnTo>
                      <a:pt x="54068" y="13946"/>
                    </a:lnTo>
                    <a:cubicBezTo>
                      <a:pt x="54121" y="13838"/>
                      <a:pt x="54175" y="13758"/>
                      <a:pt x="54201" y="13624"/>
                    </a:cubicBezTo>
                    <a:cubicBezTo>
                      <a:pt x="54389" y="13143"/>
                      <a:pt x="54549" y="12634"/>
                      <a:pt x="54656" y="12072"/>
                    </a:cubicBezTo>
                    <a:cubicBezTo>
                      <a:pt x="54710" y="11751"/>
                      <a:pt x="54790" y="11376"/>
                      <a:pt x="54817" y="11028"/>
                    </a:cubicBezTo>
                    <a:cubicBezTo>
                      <a:pt x="54844" y="10841"/>
                      <a:pt x="54871" y="10627"/>
                      <a:pt x="54871" y="10439"/>
                    </a:cubicBezTo>
                    <a:cubicBezTo>
                      <a:pt x="54924" y="8914"/>
                      <a:pt x="53505" y="7495"/>
                      <a:pt x="51846" y="7495"/>
                    </a:cubicBezTo>
                    <a:lnTo>
                      <a:pt x="51766" y="7495"/>
                    </a:lnTo>
                    <a:cubicBezTo>
                      <a:pt x="51525" y="7495"/>
                      <a:pt x="51364" y="7522"/>
                      <a:pt x="51230" y="7522"/>
                    </a:cubicBezTo>
                    <a:cubicBezTo>
                      <a:pt x="50990" y="7575"/>
                      <a:pt x="50722" y="7602"/>
                      <a:pt x="50294" y="7656"/>
                    </a:cubicBezTo>
                    <a:cubicBezTo>
                      <a:pt x="49892" y="7736"/>
                      <a:pt x="49464" y="7843"/>
                      <a:pt x="48902" y="7977"/>
                    </a:cubicBezTo>
                    <a:cubicBezTo>
                      <a:pt x="48393" y="8111"/>
                      <a:pt x="47858" y="8298"/>
                      <a:pt x="47296" y="8512"/>
                    </a:cubicBezTo>
                    <a:cubicBezTo>
                      <a:pt x="46707" y="8726"/>
                      <a:pt x="46172" y="8994"/>
                      <a:pt x="45583" y="9342"/>
                    </a:cubicBezTo>
                    <a:cubicBezTo>
                      <a:pt x="45208" y="9529"/>
                      <a:pt x="44887" y="9770"/>
                      <a:pt x="44566" y="10038"/>
                    </a:cubicBezTo>
                    <a:cubicBezTo>
                      <a:pt x="44566" y="10038"/>
                      <a:pt x="44539" y="10038"/>
                      <a:pt x="44539" y="10065"/>
                    </a:cubicBezTo>
                    <a:cubicBezTo>
                      <a:pt x="44245" y="10305"/>
                      <a:pt x="44004" y="10573"/>
                      <a:pt x="43736" y="10814"/>
                    </a:cubicBezTo>
                    <a:cubicBezTo>
                      <a:pt x="43575" y="11001"/>
                      <a:pt x="43361" y="11215"/>
                      <a:pt x="43201" y="11403"/>
                    </a:cubicBezTo>
                    <a:lnTo>
                      <a:pt x="43067" y="11537"/>
                    </a:lnTo>
                    <a:lnTo>
                      <a:pt x="42505" y="12179"/>
                    </a:lnTo>
                    <a:cubicBezTo>
                      <a:pt x="42478" y="12206"/>
                      <a:pt x="42478" y="12259"/>
                      <a:pt x="42425" y="12259"/>
                    </a:cubicBezTo>
                    <a:cubicBezTo>
                      <a:pt x="42130" y="12607"/>
                      <a:pt x="41862" y="12982"/>
                      <a:pt x="41675" y="13330"/>
                    </a:cubicBezTo>
                    <a:cubicBezTo>
                      <a:pt x="41568" y="13517"/>
                      <a:pt x="41434" y="13731"/>
                      <a:pt x="41327" y="13919"/>
                    </a:cubicBezTo>
                    <a:cubicBezTo>
                      <a:pt x="41247" y="14026"/>
                      <a:pt x="41193" y="14160"/>
                      <a:pt x="41167" y="14267"/>
                    </a:cubicBezTo>
                    <a:cubicBezTo>
                      <a:pt x="41167" y="14267"/>
                      <a:pt x="41167" y="14293"/>
                      <a:pt x="41140" y="14293"/>
                    </a:cubicBezTo>
                    <a:cubicBezTo>
                      <a:pt x="41033" y="14481"/>
                      <a:pt x="40926" y="14615"/>
                      <a:pt x="40872" y="14722"/>
                    </a:cubicBezTo>
                    <a:lnTo>
                      <a:pt x="40792" y="14802"/>
                    </a:lnTo>
                    <a:lnTo>
                      <a:pt x="40551" y="14802"/>
                    </a:lnTo>
                    <a:cubicBezTo>
                      <a:pt x="40471" y="14802"/>
                      <a:pt x="40310" y="14749"/>
                      <a:pt x="40230" y="14749"/>
                    </a:cubicBezTo>
                    <a:cubicBezTo>
                      <a:pt x="39989" y="14722"/>
                      <a:pt x="39748" y="14722"/>
                      <a:pt x="39561" y="14695"/>
                    </a:cubicBezTo>
                    <a:cubicBezTo>
                      <a:pt x="39346" y="14695"/>
                      <a:pt x="39186" y="14668"/>
                      <a:pt x="38972" y="14668"/>
                    </a:cubicBezTo>
                    <a:lnTo>
                      <a:pt x="38918" y="14668"/>
                    </a:lnTo>
                    <a:cubicBezTo>
                      <a:pt x="39320" y="14267"/>
                      <a:pt x="39641" y="13812"/>
                      <a:pt x="39882" y="13410"/>
                    </a:cubicBezTo>
                    <a:cubicBezTo>
                      <a:pt x="40417" y="12473"/>
                      <a:pt x="40551" y="11456"/>
                      <a:pt x="40230" y="10520"/>
                    </a:cubicBezTo>
                    <a:cubicBezTo>
                      <a:pt x="39882" y="9583"/>
                      <a:pt x="39293" y="8833"/>
                      <a:pt x="38436" y="8378"/>
                    </a:cubicBezTo>
                    <a:cubicBezTo>
                      <a:pt x="38276" y="7522"/>
                      <a:pt x="37821" y="6853"/>
                      <a:pt x="37366" y="6505"/>
                    </a:cubicBezTo>
                    <a:lnTo>
                      <a:pt x="37339" y="6451"/>
                    </a:lnTo>
                    <a:cubicBezTo>
                      <a:pt x="36643" y="5862"/>
                      <a:pt x="35706" y="5514"/>
                      <a:pt x="34689" y="5514"/>
                    </a:cubicBezTo>
                    <a:cubicBezTo>
                      <a:pt x="34475" y="5514"/>
                      <a:pt x="34261" y="5514"/>
                      <a:pt x="34020" y="5568"/>
                    </a:cubicBezTo>
                    <a:cubicBezTo>
                      <a:pt x="33993" y="4283"/>
                      <a:pt x="33485" y="3239"/>
                      <a:pt x="32521" y="2490"/>
                    </a:cubicBezTo>
                    <a:cubicBezTo>
                      <a:pt x="31879" y="1981"/>
                      <a:pt x="31129" y="1714"/>
                      <a:pt x="30326" y="1714"/>
                    </a:cubicBezTo>
                    <a:lnTo>
                      <a:pt x="30059" y="1714"/>
                    </a:lnTo>
                    <a:cubicBezTo>
                      <a:pt x="30005" y="1687"/>
                      <a:pt x="29978" y="1633"/>
                      <a:pt x="29978" y="1607"/>
                    </a:cubicBezTo>
                    <a:cubicBezTo>
                      <a:pt x="29202" y="563"/>
                      <a:pt x="28078" y="1"/>
                      <a:pt x="268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0" name="Google Shape;8600;p62">
                <a:extLst>
                  <a:ext uri="{FF2B5EF4-FFF2-40B4-BE49-F238E27FC236}">
                    <a16:creationId xmlns:a16="http://schemas.microsoft.com/office/drawing/2014/main" id="{8D18E14A-59A9-468D-A6E2-40B796231002}"/>
                  </a:ext>
                </a:extLst>
              </p:cNvPr>
              <p:cNvSpPr/>
              <p:nvPr/>
            </p:nvSpPr>
            <p:spPr>
              <a:xfrm>
                <a:off x="6267750" y="1722200"/>
                <a:ext cx="343275" cy="420000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16800" extrusionOk="0">
                    <a:moveTo>
                      <a:pt x="7615" y="0"/>
                    </a:moveTo>
                    <a:cubicBezTo>
                      <a:pt x="6959" y="0"/>
                      <a:pt x="6091" y="469"/>
                      <a:pt x="5032" y="1704"/>
                    </a:cubicBezTo>
                    <a:cubicBezTo>
                      <a:pt x="1954" y="5290"/>
                      <a:pt x="0" y="16800"/>
                      <a:pt x="0" y="16800"/>
                    </a:cubicBezTo>
                    <a:cubicBezTo>
                      <a:pt x="9047" y="11928"/>
                      <a:pt x="13731" y="3444"/>
                      <a:pt x="11697" y="1891"/>
                    </a:cubicBezTo>
                    <a:cubicBezTo>
                      <a:pt x="11522" y="1758"/>
                      <a:pt x="11326" y="1703"/>
                      <a:pt x="11120" y="1703"/>
                    </a:cubicBezTo>
                    <a:cubicBezTo>
                      <a:pt x="10125" y="1703"/>
                      <a:pt x="8913" y="2988"/>
                      <a:pt x="8913" y="2988"/>
                    </a:cubicBezTo>
                    <a:cubicBezTo>
                      <a:pt x="9333" y="1660"/>
                      <a:pt x="8850" y="0"/>
                      <a:pt x="76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1" name="Google Shape;8601;p62">
                <a:extLst>
                  <a:ext uri="{FF2B5EF4-FFF2-40B4-BE49-F238E27FC236}">
                    <a16:creationId xmlns:a16="http://schemas.microsoft.com/office/drawing/2014/main" id="{0F95D77A-0166-40C6-9A4C-B74A97DA9BCA}"/>
                  </a:ext>
                </a:extLst>
              </p:cNvPr>
              <p:cNvSpPr/>
              <p:nvPr/>
            </p:nvSpPr>
            <p:spPr>
              <a:xfrm>
                <a:off x="6277100" y="1858450"/>
                <a:ext cx="467100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684" h="11323" extrusionOk="0">
                    <a:moveTo>
                      <a:pt x="15127" y="1"/>
                    </a:moveTo>
                    <a:cubicBezTo>
                      <a:pt x="11098" y="1"/>
                      <a:pt x="1" y="11323"/>
                      <a:pt x="1" y="11323"/>
                    </a:cubicBezTo>
                    <a:cubicBezTo>
                      <a:pt x="12581" y="8807"/>
                      <a:pt x="18683" y="4765"/>
                      <a:pt x="18148" y="3186"/>
                    </a:cubicBezTo>
                    <a:cubicBezTo>
                      <a:pt x="17914" y="2496"/>
                      <a:pt x="17271" y="2302"/>
                      <a:pt x="16621" y="2302"/>
                    </a:cubicBezTo>
                    <a:cubicBezTo>
                      <a:pt x="15784" y="2302"/>
                      <a:pt x="14936" y="2624"/>
                      <a:pt x="14936" y="2624"/>
                    </a:cubicBezTo>
                    <a:cubicBezTo>
                      <a:pt x="17077" y="1232"/>
                      <a:pt x="16034" y="295"/>
                      <a:pt x="16034" y="295"/>
                    </a:cubicBezTo>
                    <a:cubicBezTo>
                      <a:pt x="15798" y="93"/>
                      <a:pt x="15492" y="1"/>
                      <a:pt x="151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2" name="Google Shape;8602;p62">
                <a:extLst>
                  <a:ext uri="{FF2B5EF4-FFF2-40B4-BE49-F238E27FC236}">
                    <a16:creationId xmlns:a16="http://schemas.microsoft.com/office/drawing/2014/main" id="{4461D459-B535-4277-A0CA-198273AA894C}"/>
                  </a:ext>
                </a:extLst>
              </p:cNvPr>
              <p:cNvSpPr/>
              <p:nvPr/>
            </p:nvSpPr>
            <p:spPr>
              <a:xfrm>
                <a:off x="6390200" y="1964725"/>
                <a:ext cx="247600" cy="107875"/>
              </a:xfrm>
              <a:custGeom>
                <a:avLst/>
                <a:gdLst/>
                <a:ahLst/>
                <a:cxnLst/>
                <a:rect l="l" t="t" r="r" b="b"/>
                <a:pathLst>
                  <a:path w="9904" h="4315" extrusionOk="0">
                    <a:moveTo>
                      <a:pt x="8178" y="0"/>
                    </a:moveTo>
                    <a:cubicBezTo>
                      <a:pt x="6553" y="0"/>
                      <a:pt x="3394" y="1494"/>
                      <a:pt x="0" y="4315"/>
                    </a:cubicBezTo>
                    <a:lnTo>
                      <a:pt x="0" y="4315"/>
                    </a:lnTo>
                    <a:cubicBezTo>
                      <a:pt x="0" y="4315"/>
                      <a:pt x="9904" y="1719"/>
                      <a:pt x="9208" y="434"/>
                    </a:cubicBezTo>
                    <a:cubicBezTo>
                      <a:pt x="9037" y="143"/>
                      <a:pt x="8681" y="0"/>
                      <a:pt x="8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3" name="Google Shape;8603;p62">
                <a:extLst>
                  <a:ext uri="{FF2B5EF4-FFF2-40B4-BE49-F238E27FC236}">
                    <a16:creationId xmlns:a16="http://schemas.microsoft.com/office/drawing/2014/main" id="{62DD048C-DA48-4964-AB68-EE8A974E667E}"/>
                  </a:ext>
                </a:extLst>
              </p:cNvPr>
              <p:cNvSpPr/>
              <p:nvPr/>
            </p:nvSpPr>
            <p:spPr>
              <a:xfrm>
                <a:off x="6323275" y="1858950"/>
                <a:ext cx="178025" cy="203625"/>
              </a:xfrm>
              <a:custGeom>
                <a:avLst/>
                <a:gdLst/>
                <a:ahLst/>
                <a:cxnLst/>
                <a:rect l="l" t="t" r="r" b="b"/>
                <a:pathLst>
                  <a:path w="7121" h="8145" extrusionOk="0">
                    <a:moveTo>
                      <a:pt x="5522" y="1"/>
                    </a:moveTo>
                    <a:cubicBezTo>
                      <a:pt x="4135" y="1"/>
                      <a:pt x="1711" y="3136"/>
                      <a:pt x="1" y="8144"/>
                    </a:cubicBezTo>
                    <a:cubicBezTo>
                      <a:pt x="1" y="8144"/>
                      <a:pt x="7120" y="837"/>
                      <a:pt x="5889" y="88"/>
                    </a:cubicBezTo>
                    <a:cubicBezTo>
                      <a:pt x="5777" y="30"/>
                      <a:pt x="5654" y="1"/>
                      <a:pt x="5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" name="Google Shape;8604;p62">
                <a:extLst>
                  <a:ext uri="{FF2B5EF4-FFF2-40B4-BE49-F238E27FC236}">
                    <a16:creationId xmlns:a16="http://schemas.microsoft.com/office/drawing/2014/main" id="{5F189F0F-6566-4970-97A1-2565188E94B3}"/>
                  </a:ext>
                </a:extLst>
              </p:cNvPr>
              <p:cNvSpPr/>
              <p:nvPr/>
            </p:nvSpPr>
            <p:spPr>
              <a:xfrm>
                <a:off x="5857550" y="1760775"/>
                <a:ext cx="1235925" cy="486475"/>
              </a:xfrm>
              <a:custGeom>
                <a:avLst/>
                <a:gdLst/>
                <a:ahLst/>
                <a:cxnLst/>
                <a:rect l="l" t="t" r="r" b="b"/>
                <a:pathLst>
                  <a:path w="49437" h="19459" extrusionOk="0">
                    <a:moveTo>
                      <a:pt x="2142" y="0"/>
                    </a:moveTo>
                    <a:cubicBezTo>
                      <a:pt x="1874" y="0"/>
                      <a:pt x="1634" y="188"/>
                      <a:pt x="1634" y="455"/>
                    </a:cubicBezTo>
                    <a:cubicBezTo>
                      <a:pt x="1634" y="723"/>
                      <a:pt x="1821" y="964"/>
                      <a:pt x="2089" y="964"/>
                    </a:cubicBezTo>
                    <a:lnTo>
                      <a:pt x="2222" y="964"/>
                    </a:lnTo>
                    <a:cubicBezTo>
                      <a:pt x="2945" y="1874"/>
                      <a:pt x="3159" y="3239"/>
                      <a:pt x="3240" y="3908"/>
                    </a:cubicBezTo>
                    <a:cubicBezTo>
                      <a:pt x="1152" y="4604"/>
                      <a:pt x="1" y="6852"/>
                      <a:pt x="616" y="8967"/>
                    </a:cubicBezTo>
                    <a:cubicBezTo>
                      <a:pt x="1162" y="10712"/>
                      <a:pt x="2774" y="11852"/>
                      <a:pt x="4511" y="11852"/>
                    </a:cubicBezTo>
                    <a:cubicBezTo>
                      <a:pt x="4905" y="11852"/>
                      <a:pt x="5306" y="11794"/>
                      <a:pt x="5702" y="11670"/>
                    </a:cubicBezTo>
                    <a:cubicBezTo>
                      <a:pt x="5970" y="11616"/>
                      <a:pt x="6211" y="11509"/>
                      <a:pt x="6451" y="11376"/>
                    </a:cubicBezTo>
                    <a:lnTo>
                      <a:pt x="6612" y="11376"/>
                    </a:lnTo>
                    <a:cubicBezTo>
                      <a:pt x="6732" y="11362"/>
                      <a:pt x="6853" y="11355"/>
                      <a:pt x="6963" y="11355"/>
                    </a:cubicBezTo>
                    <a:cubicBezTo>
                      <a:pt x="7074" y="11355"/>
                      <a:pt x="7174" y="11362"/>
                      <a:pt x="7254" y="11376"/>
                    </a:cubicBezTo>
                    <a:cubicBezTo>
                      <a:pt x="7442" y="11402"/>
                      <a:pt x="7576" y="11483"/>
                      <a:pt x="7683" y="11616"/>
                    </a:cubicBezTo>
                    <a:cubicBezTo>
                      <a:pt x="7790" y="11750"/>
                      <a:pt x="7897" y="11884"/>
                      <a:pt x="7950" y="12071"/>
                    </a:cubicBezTo>
                    <a:cubicBezTo>
                      <a:pt x="8031" y="12286"/>
                      <a:pt x="8057" y="12473"/>
                      <a:pt x="8084" y="12714"/>
                    </a:cubicBezTo>
                    <a:lnTo>
                      <a:pt x="8111" y="13035"/>
                    </a:lnTo>
                    <a:lnTo>
                      <a:pt x="8191" y="13383"/>
                    </a:lnTo>
                    <a:cubicBezTo>
                      <a:pt x="8218" y="13570"/>
                      <a:pt x="8298" y="13784"/>
                      <a:pt x="8379" y="13945"/>
                    </a:cubicBezTo>
                    <a:cubicBezTo>
                      <a:pt x="8486" y="14132"/>
                      <a:pt x="8593" y="14266"/>
                      <a:pt x="8646" y="14427"/>
                    </a:cubicBezTo>
                    <a:cubicBezTo>
                      <a:pt x="8753" y="14587"/>
                      <a:pt x="8860" y="14721"/>
                      <a:pt x="8967" y="14855"/>
                    </a:cubicBezTo>
                    <a:cubicBezTo>
                      <a:pt x="9048" y="14989"/>
                      <a:pt x="9155" y="15123"/>
                      <a:pt x="9289" y="15203"/>
                    </a:cubicBezTo>
                    <a:cubicBezTo>
                      <a:pt x="9422" y="15283"/>
                      <a:pt x="9556" y="15364"/>
                      <a:pt x="9690" y="15417"/>
                    </a:cubicBezTo>
                    <a:cubicBezTo>
                      <a:pt x="9984" y="15524"/>
                      <a:pt x="10306" y="15605"/>
                      <a:pt x="10600" y="15605"/>
                    </a:cubicBezTo>
                    <a:cubicBezTo>
                      <a:pt x="10674" y="15611"/>
                      <a:pt x="10747" y="15615"/>
                      <a:pt x="10821" y="15615"/>
                    </a:cubicBezTo>
                    <a:cubicBezTo>
                      <a:pt x="11043" y="15615"/>
                      <a:pt x="11269" y="15584"/>
                      <a:pt x="11510" y="15524"/>
                    </a:cubicBezTo>
                    <a:cubicBezTo>
                      <a:pt x="11778" y="15471"/>
                      <a:pt x="12045" y="15390"/>
                      <a:pt x="12260" y="15283"/>
                    </a:cubicBezTo>
                    <a:cubicBezTo>
                      <a:pt x="12500" y="15230"/>
                      <a:pt x="12715" y="15123"/>
                      <a:pt x="12795" y="15042"/>
                    </a:cubicBezTo>
                    <a:cubicBezTo>
                      <a:pt x="12848" y="15016"/>
                      <a:pt x="12875" y="15016"/>
                      <a:pt x="12902" y="14989"/>
                    </a:cubicBezTo>
                    <a:cubicBezTo>
                      <a:pt x="12982" y="15149"/>
                      <a:pt x="13063" y="15390"/>
                      <a:pt x="13250" y="15631"/>
                    </a:cubicBezTo>
                    <a:cubicBezTo>
                      <a:pt x="13410" y="15926"/>
                      <a:pt x="13705" y="16220"/>
                      <a:pt x="14053" y="16541"/>
                    </a:cubicBezTo>
                    <a:cubicBezTo>
                      <a:pt x="14133" y="16595"/>
                      <a:pt x="14213" y="16702"/>
                      <a:pt x="14320" y="16755"/>
                    </a:cubicBezTo>
                    <a:cubicBezTo>
                      <a:pt x="14401" y="16836"/>
                      <a:pt x="14508" y="16889"/>
                      <a:pt x="14588" y="16970"/>
                    </a:cubicBezTo>
                    <a:cubicBezTo>
                      <a:pt x="14776" y="17103"/>
                      <a:pt x="14990" y="17237"/>
                      <a:pt x="15204" y="17371"/>
                    </a:cubicBezTo>
                    <a:cubicBezTo>
                      <a:pt x="15445" y="17478"/>
                      <a:pt x="15686" y="17558"/>
                      <a:pt x="15953" y="17665"/>
                    </a:cubicBezTo>
                    <a:cubicBezTo>
                      <a:pt x="16087" y="17692"/>
                      <a:pt x="16221" y="17773"/>
                      <a:pt x="16355" y="17799"/>
                    </a:cubicBezTo>
                    <a:cubicBezTo>
                      <a:pt x="16489" y="17826"/>
                      <a:pt x="16622" y="17826"/>
                      <a:pt x="16783" y="17826"/>
                    </a:cubicBezTo>
                    <a:cubicBezTo>
                      <a:pt x="17077" y="17826"/>
                      <a:pt x="17399" y="17799"/>
                      <a:pt x="17693" y="17746"/>
                    </a:cubicBezTo>
                    <a:cubicBezTo>
                      <a:pt x="18014" y="17639"/>
                      <a:pt x="18335" y="17532"/>
                      <a:pt x="18657" y="17398"/>
                    </a:cubicBezTo>
                    <a:cubicBezTo>
                      <a:pt x="19004" y="17291"/>
                      <a:pt x="19326" y="17210"/>
                      <a:pt x="19620" y="17130"/>
                    </a:cubicBezTo>
                    <a:cubicBezTo>
                      <a:pt x="19764" y="17119"/>
                      <a:pt x="19899" y="17113"/>
                      <a:pt x="20029" y="17113"/>
                    </a:cubicBezTo>
                    <a:cubicBezTo>
                      <a:pt x="20212" y="17113"/>
                      <a:pt x="20384" y="17126"/>
                      <a:pt x="20557" y="17157"/>
                    </a:cubicBezTo>
                    <a:cubicBezTo>
                      <a:pt x="20878" y="17237"/>
                      <a:pt x="21172" y="17291"/>
                      <a:pt x="21467" y="17478"/>
                    </a:cubicBezTo>
                    <a:cubicBezTo>
                      <a:pt x="21761" y="17612"/>
                      <a:pt x="22083" y="17799"/>
                      <a:pt x="22377" y="17960"/>
                    </a:cubicBezTo>
                    <a:cubicBezTo>
                      <a:pt x="22671" y="18174"/>
                      <a:pt x="22966" y="18361"/>
                      <a:pt x="23287" y="18549"/>
                    </a:cubicBezTo>
                    <a:cubicBezTo>
                      <a:pt x="23581" y="18709"/>
                      <a:pt x="23903" y="18843"/>
                      <a:pt x="24224" y="18950"/>
                    </a:cubicBezTo>
                    <a:cubicBezTo>
                      <a:pt x="24518" y="19031"/>
                      <a:pt x="24839" y="19111"/>
                      <a:pt x="25161" y="19164"/>
                    </a:cubicBezTo>
                    <a:cubicBezTo>
                      <a:pt x="25455" y="19245"/>
                      <a:pt x="25776" y="19352"/>
                      <a:pt x="26097" y="19378"/>
                    </a:cubicBezTo>
                    <a:cubicBezTo>
                      <a:pt x="26405" y="19432"/>
                      <a:pt x="26706" y="19459"/>
                      <a:pt x="27004" y="19459"/>
                    </a:cubicBezTo>
                    <a:cubicBezTo>
                      <a:pt x="27302" y="19459"/>
                      <a:pt x="27596" y="19432"/>
                      <a:pt x="27891" y="19378"/>
                    </a:cubicBezTo>
                    <a:cubicBezTo>
                      <a:pt x="28185" y="19352"/>
                      <a:pt x="28453" y="19271"/>
                      <a:pt x="28720" y="19164"/>
                    </a:cubicBezTo>
                    <a:cubicBezTo>
                      <a:pt x="28988" y="19111"/>
                      <a:pt x="29256" y="19004"/>
                      <a:pt x="29497" y="18897"/>
                    </a:cubicBezTo>
                    <a:lnTo>
                      <a:pt x="30193" y="18602"/>
                    </a:lnTo>
                    <a:cubicBezTo>
                      <a:pt x="30300" y="18549"/>
                      <a:pt x="30407" y="18495"/>
                      <a:pt x="30514" y="18442"/>
                    </a:cubicBezTo>
                    <a:cubicBezTo>
                      <a:pt x="30594" y="18361"/>
                      <a:pt x="30701" y="18335"/>
                      <a:pt x="30808" y="18281"/>
                    </a:cubicBezTo>
                    <a:cubicBezTo>
                      <a:pt x="30915" y="18201"/>
                      <a:pt x="30969" y="18147"/>
                      <a:pt x="31076" y="18094"/>
                    </a:cubicBezTo>
                    <a:cubicBezTo>
                      <a:pt x="31183" y="18040"/>
                      <a:pt x="31236" y="17960"/>
                      <a:pt x="31317" y="17933"/>
                    </a:cubicBezTo>
                    <a:cubicBezTo>
                      <a:pt x="31477" y="17799"/>
                      <a:pt x="31611" y="17692"/>
                      <a:pt x="31745" y="17558"/>
                    </a:cubicBezTo>
                    <a:cubicBezTo>
                      <a:pt x="31986" y="17344"/>
                      <a:pt x="32173" y="17103"/>
                      <a:pt x="32307" y="16970"/>
                    </a:cubicBezTo>
                    <a:cubicBezTo>
                      <a:pt x="32334" y="16943"/>
                      <a:pt x="32334" y="16889"/>
                      <a:pt x="32387" y="16889"/>
                    </a:cubicBezTo>
                    <a:cubicBezTo>
                      <a:pt x="32414" y="16943"/>
                      <a:pt x="32441" y="16943"/>
                      <a:pt x="32468" y="16970"/>
                    </a:cubicBezTo>
                    <a:cubicBezTo>
                      <a:pt x="32655" y="17077"/>
                      <a:pt x="32923" y="17210"/>
                      <a:pt x="33244" y="17291"/>
                    </a:cubicBezTo>
                    <a:cubicBezTo>
                      <a:pt x="33324" y="17344"/>
                      <a:pt x="33404" y="17371"/>
                      <a:pt x="33511" y="17398"/>
                    </a:cubicBezTo>
                    <a:cubicBezTo>
                      <a:pt x="33619" y="17425"/>
                      <a:pt x="33726" y="17425"/>
                      <a:pt x="33779" y="17478"/>
                    </a:cubicBezTo>
                    <a:cubicBezTo>
                      <a:pt x="33993" y="17505"/>
                      <a:pt x="34181" y="17532"/>
                      <a:pt x="34421" y="17558"/>
                    </a:cubicBezTo>
                    <a:cubicBezTo>
                      <a:pt x="34502" y="17558"/>
                      <a:pt x="34662" y="17612"/>
                      <a:pt x="34743" y="17612"/>
                    </a:cubicBezTo>
                    <a:lnTo>
                      <a:pt x="35117" y="17612"/>
                    </a:lnTo>
                    <a:cubicBezTo>
                      <a:pt x="35358" y="17612"/>
                      <a:pt x="35626" y="17558"/>
                      <a:pt x="35867" y="17532"/>
                    </a:cubicBezTo>
                    <a:cubicBezTo>
                      <a:pt x="36134" y="17505"/>
                      <a:pt x="36349" y="17425"/>
                      <a:pt x="36616" y="17344"/>
                    </a:cubicBezTo>
                    <a:cubicBezTo>
                      <a:pt x="36884" y="17264"/>
                      <a:pt x="37152" y="17157"/>
                      <a:pt x="37392" y="16970"/>
                    </a:cubicBezTo>
                    <a:cubicBezTo>
                      <a:pt x="37633" y="16809"/>
                      <a:pt x="37848" y="16595"/>
                      <a:pt x="38088" y="16327"/>
                    </a:cubicBezTo>
                    <a:cubicBezTo>
                      <a:pt x="38303" y="16060"/>
                      <a:pt x="38490" y="15765"/>
                      <a:pt x="38704" y="15497"/>
                    </a:cubicBezTo>
                    <a:cubicBezTo>
                      <a:pt x="38891" y="15203"/>
                      <a:pt x="39105" y="14935"/>
                      <a:pt x="39320" y="14694"/>
                    </a:cubicBezTo>
                    <a:cubicBezTo>
                      <a:pt x="39561" y="14454"/>
                      <a:pt x="39828" y="14293"/>
                      <a:pt x="40096" y="14132"/>
                    </a:cubicBezTo>
                    <a:cubicBezTo>
                      <a:pt x="40363" y="13999"/>
                      <a:pt x="40711" y="13865"/>
                      <a:pt x="41006" y="13784"/>
                    </a:cubicBezTo>
                    <a:cubicBezTo>
                      <a:pt x="41327" y="13731"/>
                      <a:pt x="41675" y="13651"/>
                      <a:pt x="42050" y="13624"/>
                    </a:cubicBezTo>
                    <a:cubicBezTo>
                      <a:pt x="42772" y="13544"/>
                      <a:pt x="43522" y="13463"/>
                      <a:pt x="44111" y="13196"/>
                    </a:cubicBezTo>
                    <a:lnTo>
                      <a:pt x="45021" y="12794"/>
                    </a:lnTo>
                    <a:cubicBezTo>
                      <a:pt x="45315" y="12660"/>
                      <a:pt x="45636" y="12473"/>
                      <a:pt x="45904" y="12339"/>
                    </a:cubicBezTo>
                    <a:cubicBezTo>
                      <a:pt x="46466" y="12045"/>
                      <a:pt x="46921" y="11643"/>
                      <a:pt x="47323" y="11242"/>
                    </a:cubicBezTo>
                    <a:cubicBezTo>
                      <a:pt x="47537" y="11054"/>
                      <a:pt x="47697" y="10813"/>
                      <a:pt x="47858" y="10573"/>
                    </a:cubicBezTo>
                    <a:cubicBezTo>
                      <a:pt x="48045" y="10332"/>
                      <a:pt x="48179" y="10144"/>
                      <a:pt x="48313" y="9903"/>
                    </a:cubicBezTo>
                    <a:cubicBezTo>
                      <a:pt x="48420" y="9663"/>
                      <a:pt x="48527" y="9475"/>
                      <a:pt x="48634" y="9234"/>
                    </a:cubicBezTo>
                    <a:cubicBezTo>
                      <a:pt x="48714" y="9127"/>
                      <a:pt x="48741" y="9047"/>
                      <a:pt x="48768" y="8913"/>
                    </a:cubicBezTo>
                    <a:cubicBezTo>
                      <a:pt x="48795" y="8806"/>
                      <a:pt x="48875" y="8699"/>
                      <a:pt x="48902" y="8592"/>
                    </a:cubicBezTo>
                    <a:cubicBezTo>
                      <a:pt x="49062" y="8190"/>
                      <a:pt x="49169" y="7789"/>
                      <a:pt x="49223" y="7468"/>
                    </a:cubicBezTo>
                    <a:cubicBezTo>
                      <a:pt x="49303" y="7120"/>
                      <a:pt x="49330" y="6852"/>
                      <a:pt x="49357" y="6665"/>
                    </a:cubicBezTo>
                    <a:cubicBezTo>
                      <a:pt x="49357" y="6558"/>
                      <a:pt x="49410" y="6504"/>
                      <a:pt x="49410" y="6424"/>
                    </a:cubicBezTo>
                    <a:cubicBezTo>
                      <a:pt x="49410" y="6370"/>
                      <a:pt x="49437" y="6370"/>
                      <a:pt x="49437" y="6370"/>
                    </a:cubicBezTo>
                    <a:cubicBezTo>
                      <a:pt x="49383" y="6103"/>
                      <a:pt x="49169" y="5889"/>
                      <a:pt x="48982" y="5889"/>
                    </a:cubicBezTo>
                    <a:lnTo>
                      <a:pt x="48875" y="5889"/>
                    </a:lnTo>
                    <a:cubicBezTo>
                      <a:pt x="48795" y="5889"/>
                      <a:pt x="48741" y="5915"/>
                      <a:pt x="48634" y="5915"/>
                    </a:cubicBezTo>
                    <a:cubicBezTo>
                      <a:pt x="48447" y="5915"/>
                      <a:pt x="48179" y="5996"/>
                      <a:pt x="47831" y="6022"/>
                    </a:cubicBezTo>
                    <a:cubicBezTo>
                      <a:pt x="47510" y="6103"/>
                      <a:pt x="47135" y="6156"/>
                      <a:pt x="46734" y="6263"/>
                    </a:cubicBezTo>
                    <a:cubicBezTo>
                      <a:pt x="46332" y="6370"/>
                      <a:pt x="45904" y="6531"/>
                      <a:pt x="45449" y="6692"/>
                    </a:cubicBezTo>
                    <a:cubicBezTo>
                      <a:pt x="45021" y="6852"/>
                      <a:pt x="44566" y="7093"/>
                      <a:pt x="44111" y="7361"/>
                    </a:cubicBezTo>
                    <a:cubicBezTo>
                      <a:pt x="43897" y="7495"/>
                      <a:pt x="43682" y="7628"/>
                      <a:pt x="43495" y="7842"/>
                    </a:cubicBezTo>
                    <a:cubicBezTo>
                      <a:pt x="43281" y="8003"/>
                      <a:pt x="43094" y="8190"/>
                      <a:pt x="42879" y="8405"/>
                    </a:cubicBezTo>
                    <a:cubicBezTo>
                      <a:pt x="42692" y="8592"/>
                      <a:pt x="42505" y="8833"/>
                      <a:pt x="42317" y="9074"/>
                    </a:cubicBezTo>
                    <a:cubicBezTo>
                      <a:pt x="42103" y="9315"/>
                      <a:pt x="41916" y="9502"/>
                      <a:pt x="41702" y="9743"/>
                    </a:cubicBezTo>
                    <a:cubicBezTo>
                      <a:pt x="41514" y="9984"/>
                      <a:pt x="41300" y="10251"/>
                      <a:pt x="41140" y="10519"/>
                    </a:cubicBezTo>
                    <a:cubicBezTo>
                      <a:pt x="40979" y="10787"/>
                      <a:pt x="40818" y="11108"/>
                      <a:pt x="40631" y="11402"/>
                    </a:cubicBezTo>
                    <a:cubicBezTo>
                      <a:pt x="40471" y="11723"/>
                      <a:pt x="40283" y="11991"/>
                      <a:pt x="40069" y="12259"/>
                    </a:cubicBezTo>
                    <a:cubicBezTo>
                      <a:pt x="39882" y="12473"/>
                      <a:pt x="39614" y="12687"/>
                      <a:pt x="39373" y="12848"/>
                    </a:cubicBezTo>
                    <a:cubicBezTo>
                      <a:pt x="39105" y="13008"/>
                      <a:pt x="38838" y="13115"/>
                      <a:pt x="38490" y="13196"/>
                    </a:cubicBezTo>
                    <a:cubicBezTo>
                      <a:pt x="38317" y="13227"/>
                      <a:pt x="38136" y="13240"/>
                      <a:pt x="37945" y="13240"/>
                    </a:cubicBezTo>
                    <a:cubicBezTo>
                      <a:pt x="37810" y="13240"/>
                      <a:pt x="37670" y="13233"/>
                      <a:pt x="37526" y="13222"/>
                    </a:cubicBezTo>
                    <a:cubicBezTo>
                      <a:pt x="37205" y="13196"/>
                      <a:pt x="36857" y="13142"/>
                      <a:pt x="36563" y="13115"/>
                    </a:cubicBezTo>
                    <a:cubicBezTo>
                      <a:pt x="36441" y="13104"/>
                      <a:pt x="36314" y="13098"/>
                      <a:pt x="36193" y="13098"/>
                    </a:cubicBezTo>
                    <a:cubicBezTo>
                      <a:pt x="36021" y="13098"/>
                      <a:pt x="35858" y="13111"/>
                      <a:pt x="35733" y="13142"/>
                    </a:cubicBezTo>
                    <a:cubicBezTo>
                      <a:pt x="35465" y="13222"/>
                      <a:pt x="35224" y="13276"/>
                      <a:pt x="35010" y="13383"/>
                    </a:cubicBezTo>
                    <a:cubicBezTo>
                      <a:pt x="34823" y="13490"/>
                      <a:pt x="34609" y="13624"/>
                      <a:pt x="34421" y="13704"/>
                    </a:cubicBezTo>
                    <a:cubicBezTo>
                      <a:pt x="34207" y="13865"/>
                      <a:pt x="34047" y="13945"/>
                      <a:pt x="33886" y="14079"/>
                    </a:cubicBezTo>
                    <a:cubicBezTo>
                      <a:pt x="33779" y="14159"/>
                      <a:pt x="33726" y="14213"/>
                      <a:pt x="33645" y="14293"/>
                    </a:cubicBezTo>
                    <a:cubicBezTo>
                      <a:pt x="33592" y="14347"/>
                      <a:pt x="33485" y="14427"/>
                      <a:pt x="33404" y="14480"/>
                    </a:cubicBezTo>
                    <a:lnTo>
                      <a:pt x="33003" y="14882"/>
                    </a:lnTo>
                    <a:cubicBezTo>
                      <a:pt x="32869" y="15016"/>
                      <a:pt x="32789" y="15176"/>
                      <a:pt x="32682" y="15283"/>
                    </a:cubicBezTo>
                    <a:cubicBezTo>
                      <a:pt x="32468" y="15551"/>
                      <a:pt x="32307" y="15792"/>
                      <a:pt x="32200" y="15952"/>
                    </a:cubicBezTo>
                    <a:cubicBezTo>
                      <a:pt x="32173" y="15979"/>
                      <a:pt x="32173" y="16033"/>
                      <a:pt x="32173" y="16033"/>
                    </a:cubicBezTo>
                    <a:lnTo>
                      <a:pt x="32146" y="15979"/>
                    </a:lnTo>
                    <a:cubicBezTo>
                      <a:pt x="31986" y="15899"/>
                      <a:pt x="31745" y="15765"/>
                      <a:pt x="31451" y="15578"/>
                    </a:cubicBezTo>
                    <a:cubicBezTo>
                      <a:pt x="31129" y="15444"/>
                      <a:pt x="30808" y="15283"/>
                      <a:pt x="30433" y="15123"/>
                    </a:cubicBezTo>
                    <a:lnTo>
                      <a:pt x="30139" y="15016"/>
                    </a:lnTo>
                    <a:lnTo>
                      <a:pt x="29845" y="14909"/>
                    </a:lnTo>
                    <a:cubicBezTo>
                      <a:pt x="29630" y="14855"/>
                      <a:pt x="29390" y="14775"/>
                      <a:pt x="29202" y="14721"/>
                    </a:cubicBezTo>
                    <a:cubicBezTo>
                      <a:pt x="28961" y="14641"/>
                      <a:pt x="28720" y="14614"/>
                      <a:pt x="28506" y="14561"/>
                    </a:cubicBezTo>
                    <a:cubicBezTo>
                      <a:pt x="28265" y="14480"/>
                      <a:pt x="28025" y="14454"/>
                      <a:pt x="27757" y="14427"/>
                    </a:cubicBezTo>
                    <a:cubicBezTo>
                      <a:pt x="27516" y="14373"/>
                      <a:pt x="27248" y="14373"/>
                      <a:pt x="26981" y="14373"/>
                    </a:cubicBezTo>
                    <a:cubicBezTo>
                      <a:pt x="26713" y="14373"/>
                      <a:pt x="26445" y="14427"/>
                      <a:pt x="26178" y="14454"/>
                    </a:cubicBezTo>
                    <a:cubicBezTo>
                      <a:pt x="25642" y="14534"/>
                      <a:pt x="25054" y="14641"/>
                      <a:pt x="24491" y="14748"/>
                    </a:cubicBezTo>
                    <a:cubicBezTo>
                      <a:pt x="23876" y="14855"/>
                      <a:pt x="23287" y="15123"/>
                      <a:pt x="22645" y="15390"/>
                    </a:cubicBezTo>
                    <a:cubicBezTo>
                      <a:pt x="22350" y="15524"/>
                      <a:pt x="22002" y="15658"/>
                      <a:pt x="21708" y="15685"/>
                    </a:cubicBezTo>
                    <a:cubicBezTo>
                      <a:pt x="21521" y="15736"/>
                      <a:pt x="21313" y="15754"/>
                      <a:pt x="21111" y="15754"/>
                    </a:cubicBezTo>
                    <a:cubicBezTo>
                      <a:pt x="20994" y="15754"/>
                      <a:pt x="20879" y="15748"/>
                      <a:pt x="20771" y="15738"/>
                    </a:cubicBezTo>
                    <a:cubicBezTo>
                      <a:pt x="20155" y="15658"/>
                      <a:pt x="19593" y="15364"/>
                      <a:pt x="19138" y="14882"/>
                    </a:cubicBezTo>
                    <a:cubicBezTo>
                      <a:pt x="18897" y="14668"/>
                      <a:pt x="18657" y="14427"/>
                      <a:pt x="18416" y="14266"/>
                    </a:cubicBezTo>
                    <a:cubicBezTo>
                      <a:pt x="18202" y="14052"/>
                      <a:pt x="17961" y="13892"/>
                      <a:pt x="17720" y="13784"/>
                    </a:cubicBezTo>
                    <a:cubicBezTo>
                      <a:pt x="17613" y="13704"/>
                      <a:pt x="17479" y="13677"/>
                      <a:pt x="17399" y="13651"/>
                    </a:cubicBezTo>
                    <a:cubicBezTo>
                      <a:pt x="17291" y="13624"/>
                      <a:pt x="17158" y="13570"/>
                      <a:pt x="17051" y="13570"/>
                    </a:cubicBezTo>
                    <a:cubicBezTo>
                      <a:pt x="16810" y="13544"/>
                      <a:pt x="16596" y="13517"/>
                      <a:pt x="16381" y="13517"/>
                    </a:cubicBezTo>
                    <a:cubicBezTo>
                      <a:pt x="16221" y="13517"/>
                      <a:pt x="16084" y="13505"/>
                      <a:pt x="15947" y="13505"/>
                    </a:cubicBezTo>
                    <a:cubicBezTo>
                      <a:pt x="15879" y="13505"/>
                      <a:pt x="15810" y="13508"/>
                      <a:pt x="15739" y="13517"/>
                    </a:cubicBezTo>
                    <a:cubicBezTo>
                      <a:pt x="15659" y="13517"/>
                      <a:pt x="15552" y="13517"/>
                      <a:pt x="15445" y="13544"/>
                    </a:cubicBezTo>
                    <a:cubicBezTo>
                      <a:pt x="15391" y="13544"/>
                      <a:pt x="15338" y="13544"/>
                      <a:pt x="15284" y="13570"/>
                    </a:cubicBezTo>
                    <a:cubicBezTo>
                      <a:pt x="15257" y="13570"/>
                      <a:pt x="15177" y="13570"/>
                      <a:pt x="15150" y="13624"/>
                    </a:cubicBezTo>
                    <a:cubicBezTo>
                      <a:pt x="14990" y="13651"/>
                      <a:pt x="14776" y="13677"/>
                      <a:pt x="14615" y="13704"/>
                    </a:cubicBezTo>
                    <a:cubicBezTo>
                      <a:pt x="14508" y="13758"/>
                      <a:pt x="14454" y="13758"/>
                      <a:pt x="14347" y="13784"/>
                    </a:cubicBezTo>
                    <a:cubicBezTo>
                      <a:pt x="14267" y="13811"/>
                      <a:pt x="14187" y="13811"/>
                      <a:pt x="14106" y="13838"/>
                    </a:cubicBezTo>
                    <a:cubicBezTo>
                      <a:pt x="13785" y="13918"/>
                      <a:pt x="13518" y="14025"/>
                      <a:pt x="13303" y="14079"/>
                    </a:cubicBezTo>
                    <a:lnTo>
                      <a:pt x="13303" y="13758"/>
                    </a:lnTo>
                    <a:cubicBezTo>
                      <a:pt x="13303" y="13517"/>
                      <a:pt x="13277" y="13249"/>
                      <a:pt x="13196" y="12981"/>
                    </a:cubicBezTo>
                    <a:cubicBezTo>
                      <a:pt x="13143" y="12714"/>
                      <a:pt x="13063" y="12446"/>
                      <a:pt x="12982" y="12179"/>
                    </a:cubicBezTo>
                    <a:cubicBezTo>
                      <a:pt x="12875" y="11911"/>
                      <a:pt x="12741" y="11670"/>
                      <a:pt x="12581" y="11429"/>
                    </a:cubicBezTo>
                    <a:cubicBezTo>
                      <a:pt x="12393" y="11242"/>
                      <a:pt x="12179" y="11081"/>
                      <a:pt x="11912" y="10974"/>
                    </a:cubicBezTo>
                    <a:cubicBezTo>
                      <a:pt x="11590" y="10867"/>
                      <a:pt x="11296" y="10813"/>
                      <a:pt x="10975" y="10706"/>
                    </a:cubicBezTo>
                    <a:cubicBezTo>
                      <a:pt x="10846" y="10688"/>
                      <a:pt x="10716" y="10657"/>
                      <a:pt x="10578" y="10657"/>
                    </a:cubicBezTo>
                    <a:cubicBezTo>
                      <a:pt x="10516" y="10657"/>
                      <a:pt x="10452" y="10663"/>
                      <a:pt x="10386" y="10680"/>
                    </a:cubicBezTo>
                    <a:lnTo>
                      <a:pt x="10065" y="10706"/>
                    </a:lnTo>
                    <a:lnTo>
                      <a:pt x="9717" y="10733"/>
                    </a:lnTo>
                    <a:cubicBezTo>
                      <a:pt x="9610" y="10747"/>
                      <a:pt x="9503" y="10753"/>
                      <a:pt x="9399" y="10753"/>
                    </a:cubicBezTo>
                    <a:cubicBezTo>
                      <a:pt x="9295" y="10753"/>
                      <a:pt x="9195" y="10747"/>
                      <a:pt x="9101" y="10733"/>
                    </a:cubicBezTo>
                    <a:cubicBezTo>
                      <a:pt x="8887" y="10706"/>
                      <a:pt x="8753" y="10626"/>
                      <a:pt x="8619" y="10546"/>
                    </a:cubicBezTo>
                    <a:cubicBezTo>
                      <a:pt x="8486" y="10439"/>
                      <a:pt x="8379" y="10305"/>
                      <a:pt x="8352" y="10144"/>
                    </a:cubicBezTo>
                    <a:cubicBezTo>
                      <a:pt x="8298" y="9957"/>
                      <a:pt x="8298" y="9743"/>
                      <a:pt x="8298" y="9529"/>
                    </a:cubicBezTo>
                    <a:lnTo>
                      <a:pt x="8298" y="9288"/>
                    </a:lnTo>
                    <a:cubicBezTo>
                      <a:pt x="8619" y="8458"/>
                      <a:pt x="8700" y="7521"/>
                      <a:pt x="8379" y="6584"/>
                    </a:cubicBezTo>
                    <a:cubicBezTo>
                      <a:pt x="7950" y="5193"/>
                      <a:pt x="6853" y="4176"/>
                      <a:pt x="5541" y="3854"/>
                    </a:cubicBezTo>
                    <a:cubicBezTo>
                      <a:pt x="5675" y="3078"/>
                      <a:pt x="5943" y="2141"/>
                      <a:pt x="6451" y="1445"/>
                    </a:cubicBezTo>
                    <a:lnTo>
                      <a:pt x="6585" y="1445"/>
                    </a:lnTo>
                    <a:cubicBezTo>
                      <a:pt x="6906" y="1392"/>
                      <a:pt x="7147" y="1098"/>
                      <a:pt x="7094" y="803"/>
                    </a:cubicBezTo>
                    <a:cubicBezTo>
                      <a:pt x="7046" y="491"/>
                      <a:pt x="6804" y="286"/>
                      <a:pt x="6542" y="286"/>
                    </a:cubicBezTo>
                    <a:cubicBezTo>
                      <a:pt x="6512" y="286"/>
                      <a:pt x="6482" y="289"/>
                      <a:pt x="6451" y="295"/>
                    </a:cubicBezTo>
                    <a:cubicBezTo>
                      <a:pt x="6103" y="321"/>
                      <a:pt x="5889" y="643"/>
                      <a:pt x="5943" y="937"/>
                    </a:cubicBezTo>
                    <a:cubicBezTo>
                      <a:pt x="5943" y="1044"/>
                      <a:pt x="5970" y="1098"/>
                      <a:pt x="6023" y="1178"/>
                    </a:cubicBezTo>
                    <a:cubicBezTo>
                      <a:pt x="5675" y="1660"/>
                      <a:pt x="5167" y="2570"/>
                      <a:pt x="5006" y="3747"/>
                    </a:cubicBezTo>
                    <a:cubicBezTo>
                      <a:pt x="4847" y="3719"/>
                      <a:pt x="4682" y="3708"/>
                      <a:pt x="4514" y="3708"/>
                    </a:cubicBezTo>
                    <a:cubicBezTo>
                      <a:pt x="4200" y="3708"/>
                      <a:pt x="3875" y="3749"/>
                      <a:pt x="3561" y="3801"/>
                    </a:cubicBezTo>
                    <a:cubicBezTo>
                      <a:pt x="3561" y="2329"/>
                      <a:pt x="2945" y="1258"/>
                      <a:pt x="2544" y="696"/>
                    </a:cubicBezTo>
                    <a:cubicBezTo>
                      <a:pt x="2570" y="643"/>
                      <a:pt x="2597" y="562"/>
                      <a:pt x="2597" y="509"/>
                    </a:cubicBezTo>
                    <a:cubicBezTo>
                      <a:pt x="2597" y="241"/>
                      <a:pt x="2410" y="0"/>
                      <a:pt x="21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5" name="Google Shape;8605;p62">
                <a:extLst>
                  <a:ext uri="{FF2B5EF4-FFF2-40B4-BE49-F238E27FC236}">
                    <a16:creationId xmlns:a16="http://schemas.microsoft.com/office/drawing/2014/main" id="{A7B1AFAF-BBA6-4555-8143-8445DEB773F5}"/>
                  </a:ext>
                </a:extLst>
              </p:cNvPr>
              <p:cNvSpPr/>
              <p:nvPr/>
            </p:nvSpPr>
            <p:spPr>
              <a:xfrm>
                <a:off x="6264400" y="2141500"/>
                <a:ext cx="444325" cy="433650"/>
              </a:xfrm>
              <a:custGeom>
                <a:avLst/>
                <a:gdLst/>
                <a:ahLst/>
                <a:cxnLst/>
                <a:rect l="l" t="t" r="r" b="b"/>
                <a:pathLst>
                  <a:path w="17773" h="17346" extrusionOk="0">
                    <a:moveTo>
                      <a:pt x="0" y="1"/>
                    </a:moveTo>
                    <a:cubicBezTo>
                      <a:pt x="1" y="1"/>
                      <a:pt x="4336" y="12474"/>
                      <a:pt x="8405" y="15900"/>
                    </a:cubicBezTo>
                    <a:cubicBezTo>
                      <a:pt x="9658" y="16939"/>
                      <a:pt x="10627" y="17346"/>
                      <a:pt x="11339" y="17346"/>
                    </a:cubicBezTo>
                    <a:cubicBezTo>
                      <a:pt x="12955" y="17346"/>
                      <a:pt x="13243" y="15255"/>
                      <a:pt x="12500" y="13732"/>
                    </a:cubicBezTo>
                    <a:lnTo>
                      <a:pt x="12500" y="13732"/>
                    </a:lnTo>
                    <a:cubicBezTo>
                      <a:pt x="12500" y="13732"/>
                      <a:pt x="13881" y="14795"/>
                      <a:pt x="14956" y="14795"/>
                    </a:cubicBezTo>
                    <a:cubicBezTo>
                      <a:pt x="15277" y="14795"/>
                      <a:pt x="15571" y="14700"/>
                      <a:pt x="15792" y="14454"/>
                    </a:cubicBezTo>
                    <a:cubicBezTo>
                      <a:pt x="17773" y="12340"/>
                      <a:pt x="11028" y="3748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" name="Google Shape;8606;p62">
                <a:extLst>
                  <a:ext uri="{FF2B5EF4-FFF2-40B4-BE49-F238E27FC236}">
                    <a16:creationId xmlns:a16="http://schemas.microsoft.com/office/drawing/2014/main" id="{0DAE4246-8232-4D85-8300-E57DD5CD71D9}"/>
                  </a:ext>
                </a:extLst>
              </p:cNvPr>
              <p:cNvSpPr/>
              <p:nvPr/>
            </p:nvSpPr>
            <p:spPr>
              <a:xfrm>
                <a:off x="6275775" y="2140850"/>
                <a:ext cx="550050" cy="245400"/>
              </a:xfrm>
              <a:custGeom>
                <a:avLst/>
                <a:gdLst/>
                <a:ahLst/>
                <a:cxnLst/>
                <a:rect l="l" t="t" r="r" b="b"/>
                <a:pathLst>
                  <a:path w="22002" h="9816" extrusionOk="0">
                    <a:moveTo>
                      <a:pt x="0" y="0"/>
                    </a:moveTo>
                    <a:cubicBezTo>
                      <a:pt x="1" y="0"/>
                      <a:pt x="13494" y="9815"/>
                      <a:pt x="18448" y="9815"/>
                    </a:cubicBezTo>
                    <a:cubicBezTo>
                      <a:pt x="19084" y="9815"/>
                      <a:pt x="19580" y="9653"/>
                      <a:pt x="19887" y="9288"/>
                    </a:cubicBezTo>
                    <a:cubicBezTo>
                      <a:pt x="19887" y="9288"/>
                      <a:pt x="20904" y="7976"/>
                      <a:pt x="18228" y="6906"/>
                    </a:cubicBezTo>
                    <a:lnTo>
                      <a:pt x="18228" y="6906"/>
                    </a:lnTo>
                    <a:cubicBezTo>
                      <a:pt x="18228" y="6906"/>
                      <a:pt x="18729" y="7004"/>
                      <a:pt x="19349" y="7004"/>
                    </a:cubicBezTo>
                    <a:cubicBezTo>
                      <a:pt x="20279" y="7004"/>
                      <a:pt x="21477" y="6782"/>
                      <a:pt x="21654" y="5674"/>
                    </a:cubicBezTo>
                    <a:cubicBezTo>
                      <a:pt x="22002" y="3828"/>
                      <a:pt x="14481" y="42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7" name="Google Shape;8607;p62">
                <a:extLst>
                  <a:ext uri="{FF2B5EF4-FFF2-40B4-BE49-F238E27FC236}">
                    <a16:creationId xmlns:a16="http://schemas.microsoft.com/office/drawing/2014/main" id="{4E378F8B-6368-4A8E-BBB3-72B58D549AC3}"/>
                  </a:ext>
                </a:extLst>
              </p:cNvPr>
              <p:cNvSpPr/>
              <p:nvPr/>
            </p:nvSpPr>
            <p:spPr>
              <a:xfrm>
                <a:off x="6414275" y="2195700"/>
                <a:ext cx="28777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11511" h="3349" extrusionOk="0">
                    <a:moveTo>
                      <a:pt x="1" y="1"/>
                    </a:moveTo>
                    <a:cubicBezTo>
                      <a:pt x="3837" y="2255"/>
                      <a:pt x="7265" y="3349"/>
                      <a:pt x="9246" y="3349"/>
                    </a:cubicBezTo>
                    <a:cubicBezTo>
                      <a:pt x="10182" y="3349"/>
                      <a:pt x="10794" y="3105"/>
                      <a:pt x="10975" y="2624"/>
                    </a:cubicBezTo>
                    <a:cubicBezTo>
                      <a:pt x="11510" y="107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8" name="Google Shape;8608;p62">
                <a:extLst>
                  <a:ext uri="{FF2B5EF4-FFF2-40B4-BE49-F238E27FC236}">
                    <a16:creationId xmlns:a16="http://schemas.microsoft.com/office/drawing/2014/main" id="{954F744B-1444-4612-8CEB-486E0BBD22AF}"/>
                  </a:ext>
                </a:extLst>
              </p:cNvPr>
              <p:cNvSpPr/>
              <p:nvPr/>
            </p:nvSpPr>
            <p:spPr>
              <a:xfrm>
                <a:off x="6340675" y="2219125"/>
                <a:ext cx="232900" cy="201725"/>
              </a:xfrm>
              <a:custGeom>
                <a:avLst/>
                <a:gdLst/>
                <a:ahLst/>
                <a:cxnLst/>
                <a:rect l="l" t="t" r="r" b="b"/>
                <a:pathLst>
                  <a:path w="9316" h="8069" extrusionOk="0">
                    <a:moveTo>
                      <a:pt x="1" y="1"/>
                    </a:moveTo>
                    <a:cubicBezTo>
                      <a:pt x="2755" y="5042"/>
                      <a:pt x="5875" y="8069"/>
                      <a:pt x="7463" y="8069"/>
                    </a:cubicBezTo>
                    <a:cubicBezTo>
                      <a:pt x="7696" y="8069"/>
                      <a:pt x="7896" y="8003"/>
                      <a:pt x="8057" y="7870"/>
                    </a:cubicBezTo>
                    <a:cubicBezTo>
                      <a:pt x="9315" y="685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9" name="Google Shape;8609;p62">
              <a:extLst>
                <a:ext uri="{FF2B5EF4-FFF2-40B4-BE49-F238E27FC236}">
                  <a16:creationId xmlns:a16="http://schemas.microsoft.com/office/drawing/2014/main" id="{736D6FC4-CD8D-4B3A-8BC3-D1ACE2683C55}"/>
                </a:ext>
              </a:extLst>
            </p:cNvPr>
            <p:cNvGrpSpPr/>
            <p:nvPr/>
          </p:nvGrpSpPr>
          <p:grpSpPr>
            <a:xfrm>
              <a:off x="5891858" y="1901182"/>
              <a:ext cx="135420" cy="69561"/>
              <a:chOff x="2330525" y="2356200"/>
              <a:chExt cx="229525" cy="117900"/>
            </a:xfrm>
          </p:grpSpPr>
          <p:sp>
            <p:nvSpPr>
              <p:cNvPr id="151" name="Google Shape;8610;p62">
                <a:extLst>
                  <a:ext uri="{FF2B5EF4-FFF2-40B4-BE49-F238E27FC236}">
                    <a16:creationId xmlns:a16="http://schemas.microsoft.com/office/drawing/2014/main" id="{63413F0A-F864-4A29-A2A7-9D8814147EE4}"/>
                  </a:ext>
                </a:extLst>
              </p:cNvPr>
              <p:cNvSpPr/>
              <p:nvPr/>
            </p:nvSpPr>
            <p:spPr>
              <a:xfrm>
                <a:off x="2397175" y="2395750"/>
                <a:ext cx="9797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65" extrusionOk="0">
                    <a:moveTo>
                      <a:pt x="884" y="1"/>
                    </a:moveTo>
                    <a:cubicBezTo>
                      <a:pt x="1" y="1"/>
                      <a:pt x="171" y="1885"/>
                      <a:pt x="1724" y="2411"/>
                    </a:cubicBezTo>
                    <a:cubicBezTo>
                      <a:pt x="1831" y="2437"/>
                      <a:pt x="1965" y="2464"/>
                      <a:pt x="2072" y="2464"/>
                    </a:cubicBezTo>
                    <a:lnTo>
                      <a:pt x="2098" y="1822"/>
                    </a:lnTo>
                    <a:cubicBezTo>
                      <a:pt x="2124" y="1413"/>
                      <a:pt x="2466" y="1151"/>
                      <a:pt x="2846" y="1151"/>
                    </a:cubicBezTo>
                    <a:cubicBezTo>
                      <a:pt x="2865" y="1151"/>
                      <a:pt x="2883" y="1151"/>
                      <a:pt x="2901" y="1153"/>
                    </a:cubicBezTo>
                    <a:lnTo>
                      <a:pt x="3731" y="1233"/>
                    </a:lnTo>
                    <a:cubicBezTo>
                      <a:pt x="3919" y="805"/>
                      <a:pt x="3838" y="376"/>
                      <a:pt x="3464" y="296"/>
                    </a:cubicBezTo>
                    <a:cubicBezTo>
                      <a:pt x="3464" y="296"/>
                      <a:pt x="3434" y="297"/>
                      <a:pt x="3379" y="297"/>
                    </a:cubicBezTo>
                    <a:cubicBezTo>
                      <a:pt x="3080" y="297"/>
                      <a:pt x="2033" y="278"/>
                      <a:pt x="1081" y="28"/>
                    </a:cubicBezTo>
                    <a:cubicBezTo>
                      <a:pt x="1011" y="9"/>
                      <a:pt x="945" y="1"/>
                      <a:pt x="884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8611;p62">
                <a:extLst>
                  <a:ext uri="{FF2B5EF4-FFF2-40B4-BE49-F238E27FC236}">
                    <a16:creationId xmlns:a16="http://schemas.microsoft.com/office/drawing/2014/main" id="{757A7DF3-1CA9-4570-8C5C-B9C7C63F17F2}"/>
                  </a:ext>
                </a:extLst>
              </p:cNvPr>
              <p:cNvSpPr/>
              <p:nvPr/>
            </p:nvSpPr>
            <p:spPr>
              <a:xfrm>
                <a:off x="2448950" y="2425575"/>
                <a:ext cx="41525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315" extrusionOk="0">
                    <a:moveTo>
                      <a:pt x="706" y="1"/>
                    </a:moveTo>
                    <a:cubicBezTo>
                      <a:pt x="355" y="1"/>
                      <a:pt x="51" y="299"/>
                      <a:pt x="27" y="682"/>
                    </a:cubicBezTo>
                    <a:lnTo>
                      <a:pt x="1" y="1298"/>
                    </a:lnTo>
                    <a:cubicBezTo>
                      <a:pt x="64" y="1309"/>
                      <a:pt x="125" y="1315"/>
                      <a:pt x="186" y="1315"/>
                    </a:cubicBezTo>
                    <a:cubicBezTo>
                      <a:pt x="408" y="1315"/>
                      <a:pt x="614" y="1243"/>
                      <a:pt x="804" y="1137"/>
                    </a:cubicBezTo>
                    <a:cubicBezTo>
                      <a:pt x="1098" y="950"/>
                      <a:pt x="1339" y="682"/>
                      <a:pt x="1500" y="441"/>
                    </a:cubicBezTo>
                    <a:cubicBezTo>
                      <a:pt x="1580" y="334"/>
                      <a:pt x="1633" y="201"/>
                      <a:pt x="1660" y="67"/>
                    </a:cubicBezTo>
                    <a:lnTo>
                      <a:pt x="830" y="13"/>
                    </a:lnTo>
                    <a:cubicBezTo>
                      <a:pt x="789" y="5"/>
                      <a:pt x="747" y="1"/>
                      <a:pt x="706" y="1"/>
                    </a:cubicBezTo>
                    <a:close/>
                  </a:path>
                </a:pathLst>
              </a:custGeom>
              <a:solidFill>
                <a:srgbClr val="F66F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3" name="Google Shape;8612;p62">
                <a:extLst>
                  <a:ext uri="{FF2B5EF4-FFF2-40B4-BE49-F238E27FC236}">
                    <a16:creationId xmlns:a16="http://schemas.microsoft.com/office/drawing/2014/main" id="{3B4414E8-DDD3-4408-B367-2B3BC6B45E7C}"/>
                  </a:ext>
                </a:extLst>
              </p:cNvPr>
              <p:cNvSpPr/>
              <p:nvPr/>
            </p:nvSpPr>
            <p:spPr>
              <a:xfrm>
                <a:off x="2354600" y="2356200"/>
                <a:ext cx="40850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724" extrusionOk="0">
                    <a:moveTo>
                      <a:pt x="864" y="0"/>
                    </a:moveTo>
                    <a:cubicBezTo>
                      <a:pt x="827" y="0"/>
                      <a:pt x="789" y="2"/>
                      <a:pt x="750" y="5"/>
                    </a:cubicBezTo>
                    <a:cubicBezTo>
                      <a:pt x="402" y="31"/>
                      <a:pt x="161" y="245"/>
                      <a:pt x="81" y="379"/>
                    </a:cubicBezTo>
                    <a:cubicBezTo>
                      <a:pt x="1" y="567"/>
                      <a:pt x="54" y="674"/>
                      <a:pt x="161" y="700"/>
                    </a:cubicBezTo>
                    <a:cubicBezTo>
                      <a:pt x="195" y="717"/>
                      <a:pt x="230" y="723"/>
                      <a:pt x="266" y="723"/>
                    </a:cubicBezTo>
                    <a:cubicBezTo>
                      <a:pt x="346" y="723"/>
                      <a:pt x="427" y="692"/>
                      <a:pt x="483" y="674"/>
                    </a:cubicBezTo>
                    <a:cubicBezTo>
                      <a:pt x="616" y="647"/>
                      <a:pt x="723" y="647"/>
                      <a:pt x="830" y="620"/>
                    </a:cubicBezTo>
                    <a:cubicBezTo>
                      <a:pt x="938" y="620"/>
                      <a:pt x="1071" y="567"/>
                      <a:pt x="1205" y="567"/>
                    </a:cubicBezTo>
                    <a:cubicBezTo>
                      <a:pt x="1339" y="567"/>
                      <a:pt x="1419" y="567"/>
                      <a:pt x="1526" y="513"/>
                    </a:cubicBezTo>
                    <a:cubicBezTo>
                      <a:pt x="1633" y="486"/>
                      <a:pt x="1633" y="353"/>
                      <a:pt x="1526" y="219"/>
                    </a:cubicBezTo>
                    <a:cubicBezTo>
                      <a:pt x="1407" y="99"/>
                      <a:pt x="1179" y="0"/>
                      <a:pt x="864" y="0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4" name="Google Shape;8613;p62">
                <a:extLst>
                  <a:ext uri="{FF2B5EF4-FFF2-40B4-BE49-F238E27FC236}">
                    <a16:creationId xmlns:a16="http://schemas.microsoft.com/office/drawing/2014/main" id="{9C8C0A76-ECC6-4DB8-B6A7-F54FFC6B7E73}"/>
                  </a:ext>
                </a:extLst>
              </p:cNvPr>
              <p:cNvSpPr/>
              <p:nvPr/>
            </p:nvSpPr>
            <p:spPr>
              <a:xfrm>
                <a:off x="2519875" y="2409100"/>
                <a:ext cx="301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135" extrusionOk="0">
                    <a:moveTo>
                      <a:pt x="585" y="1"/>
                    </a:moveTo>
                    <a:cubicBezTo>
                      <a:pt x="266" y="1"/>
                      <a:pt x="28" y="210"/>
                      <a:pt x="28" y="538"/>
                    </a:cubicBezTo>
                    <a:cubicBezTo>
                      <a:pt x="1" y="860"/>
                      <a:pt x="269" y="1127"/>
                      <a:pt x="563" y="1127"/>
                    </a:cubicBezTo>
                    <a:cubicBezTo>
                      <a:pt x="593" y="1132"/>
                      <a:pt x="622" y="1134"/>
                      <a:pt x="651" y="1134"/>
                    </a:cubicBezTo>
                    <a:cubicBezTo>
                      <a:pt x="955" y="1134"/>
                      <a:pt x="1179" y="885"/>
                      <a:pt x="1179" y="592"/>
                    </a:cubicBezTo>
                    <a:cubicBezTo>
                      <a:pt x="1205" y="271"/>
                      <a:pt x="938" y="3"/>
                      <a:pt x="643" y="3"/>
                    </a:cubicBezTo>
                    <a:cubicBezTo>
                      <a:pt x="624" y="2"/>
                      <a:pt x="604" y="1"/>
                      <a:pt x="585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5" name="Google Shape;8614;p62">
                <a:extLst>
                  <a:ext uri="{FF2B5EF4-FFF2-40B4-BE49-F238E27FC236}">
                    <a16:creationId xmlns:a16="http://schemas.microsoft.com/office/drawing/2014/main" id="{853AD4C0-88EB-474A-8CFC-5A47A8FBA728}"/>
                  </a:ext>
                </a:extLst>
              </p:cNvPr>
              <p:cNvSpPr/>
              <p:nvPr/>
            </p:nvSpPr>
            <p:spPr>
              <a:xfrm>
                <a:off x="2352600" y="2391835"/>
                <a:ext cx="3012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1127" extrusionOk="0">
                    <a:moveTo>
                      <a:pt x="643" y="1"/>
                    </a:moveTo>
                    <a:cubicBezTo>
                      <a:pt x="348" y="1"/>
                      <a:pt x="27" y="215"/>
                      <a:pt x="27" y="536"/>
                    </a:cubicBezTo>
                    <a:cubicBezTo>
                      <a:pt x="0" y="857"/>
                      <a:pt x="268" y="1125"/>
                      <a:pt x="563" y="1125"/>
                    </a:cubicBezTo>
                    <a:cubicBezTo>
                      <a:pt x="579" y="1126"/>
                      <a:pt x="595" y="1127"/>
                      <a:pt x="610" y="1127"/>
                    </a:cubicBezTo>
                    <a:cubicBezTo>
                      <a:pt x="935" y="1127"/>
                      <a:pt x="1178" y="870"/>
                      <a:pt x="1178" y="590"/>
                    </a:cubicBezTo>
                    <a:cubicBezTo>
                      <a:pt x="1205" y="268"/>
                      <a:pt x="937" y="1"/>
                      <a:pt x="643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6" name="Google Shape;8615;p62">
                <a:extLst>
                  <a:ext uri="{FF2B5EF4-FFF2-40B4-BE49-F238E27FC236}">
                    <a16:creationId xmlns:a16="http://schemas.microsoft.com/office/drawing/2014/main" id="{1AA79924-22F0-415F-A0D0-0CFD0119D133}"/>
                  </a:ext>
                </a:extLst>
              </p:cNvPr>
              <p:cNvSpPr/>
              <p:nvPr/>
            </p:nvSpPr>
            <p:spPr>
              <a:xfrm>
                <a:off x="2345900" y="2415925"/>
                <a:ext cx="37500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721" extrusionOk="0">
                    <a:moveTo>
                      <a:pt x="701" y="0"/>
                    </a:moveTo>
                    <a:cubicBezTo>
                      <a:pt x="540" y="0"/>
                      <a:pt x="359" y="37"/>
                      <a:pt x="161" y="132"/>
                    </a:cubicBezTo>
                    <a:cubicBezTo>
                      <a:pt x="28" y="185"/>
                      <a:pt x="1" y="372"/>
                      <a:pt x="81" y="506"/>
                    </a:cubicBezTo>
                    <a:cubicBezTo>
                      <a:pt x="115" y="590"/>
                      <a:pt x="190" y="632"/>
                      <a:pt x="274" y="632"/>
                    </a:cubicBezTo>
                    <a:cubicBezTo>
                      <a:pt x="325" y="632"/>
                      <a:pt x="379" y="617"/>
                      <a:pt x="429" y="587"/>
                    </a:cubicBezTo>
                    <a:cubicBezTo>
                      <a:pt x="542" y="534"/>
                      <a:pt x="635" y="516"/>
                      <a:pt x="711" y="516"/>
                    </a:cubicBezTo>
                    <a:cubicBezTo>
                      <a:pt x="867" y="516"/>
                      <a:pt x="946" y="595"/>
                      <a:pt x="964" y="613"/>
                    </a:cubicBezTo>
                    <a:cubicBezTo>
                      <a:pt x="1045" y="694"/>
                      <a:pt x="1098" y="720"/>
                      <a:pt x="1205" y="720"/>
                    </a:cubicBezTo>
                    <a:cubicBezTo>
                      <a:pt x="1286" y="720"/>
                      <a:pt x="1339" y="694"/>
                      <a:pt x="1366" y="667"/>
                    </a:cubicBezTo>
                    <a:cubicBezTo>
                      <a:pt x="1473" y="560"/>
                      <a:pt x="1500" y="399"/>
                      <a:pt x="1419" y="292"/>
                    </a:cubicBezTo>
                    <a:cubicBezTo>
                      <a:pt x="1292" y="165"/>
                      <a:pt x="1041" y="0"/>
                      <a:pt x="701" y="0"/>
                    </a:cubicBezTo>
                    <a:close/>
                  </a:path>
                </a:pathLst>
              </a:custGeom>
              <a:solidFill>
                <a:srgbClr val="FABB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7" name="Google Shape;8616;p62">
                <a:extLst>
                  <a:ext uri="{FF2B5EF4-FFF2-40B4-BE49-F238E27FC236}">
                    <a16:creationId xmlns:a16="http://schemas.microsoft.com/office/drawing/2014/main" id="{1C58DC0B-8CE6-4D81-B9BC-E190511E1450}"/>
                  </a:ext>
                </a:extLst>
              </p:cNvPr>
              <p:cNvSpPr/>
              <p:nvPr/>
            </p:nvSpPr>
            <p:spPr>
              <a:xfrm>
                <a:off x="2497800" y="2435925"/>
                <a:ext cx="62250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27" extrusionOk="0">
                    <a:moveTo>
                      <a:pt x="1259" y="1"/>
                    </a:moveTo>
                    <a:cubicBezTo>
                      <a:pt x="563" y="1"/>
                      <a:pt x="1" y="349"/>
                      <a:pt x="1" y="750"/>
                    </a:cubicBezTo>
                    <a:cubicBezTo>
                      <a:pt x="1" y="1178"/>
                      <a:pt x="563" y="1526"/>
                      <a:pt x="1259" y="1526"/>
                    </a:cubicBezTo>
                    <a:cubicBezTo>
                      <a:pt x="1928" y="1526"/>
                      <a:pt x="2490" y="1178"/>
                      <a:pt x="2490" y="750"/>
                    </a:cubicBezTo>
                    <a:cubicBezTo>
                      <a:pt x="2490" y="349"/>
                      <a:pt x="1928" y="1"/>
                      <a:pt x="1259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8" name="Google Shape;8617;p62">
                <a:extLst>
                  <a:ext uri="{FF2B5EF4-FFF2-40B4-BE49-F238E27FC236}">
                    <a16:creationId xmlns:a16="http://schemas.microsoft.com/office/drawing/2014/main" id="{75FCB24D-7C06-4763-9B62-A845738BFA25}"/>
                  </a:ext>
                </a:extLst>
              </p:cNvPr>
              <p:cNvSpPr/>
              <p:nvPr/>
            </p:nvSpPr>
            <p:spPr>
              <a:xfrm>
                <a:off x="2330525" y="2423875"/>
                <a:ext cx="62250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54" extrusionOk="0">
                    <a:moveTo>
                      <a:pt x="1258" y="1"/>
                    </a:moveTo>
                    <a:cubicBezTo>
                      <a:pt x="562" y="1"/>
                      <a:pt x="0" y="349"/>
                      <a:pt x="0" y="777"/>
                    </a:cubicBezTo>
                    <a:cubicBezTo>
                      <a:pt x="0" y="1205"/>
                      <a:pt x="562" y="1553"/>
                      <a:pt x="1258" y="1553"/>
                    </a:cubicBezTo>
                    <a:cubicBezTo>
                      <a:pt x="1927" y="1553"/>
                      <a:pt x="2489" y="1205"/>
                      <a:pt x="2489" y="777"/>
                    </a:cubicBezTo>
                    <a:cubicBezTo>
                      <a:pt x="2489" y="349"/>
                      <a:pt x="1927" y="1"/>
                      <a:pt x="1258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50" name="Google Shape;8618;p62">
              <a:extLst>
                <a:ext uri="{FF2B5EF4-FFF2-40B4-BE49-F238E27FC236}">
                  <a16:creationId xmlns:a16="http://schemas.microsoft.com/office/drawing/2014/main" id="{79E7CE04-C521-447C-B8B2-3C1BB3C0DCAD}"/>
                </a:ext>
              </a:extLst>
            </p:cNvPr>
            <p:cNvSpPr/>
            <p:nvPr/>
          </p:nvSpPr>
          <p:spPr>
            <a:xfrm>
              <a:off x="6007018" y="1912806"/>
              <a:ext cx="23320" cy="11431"/>
            </a:xfrm>
            <a:custGeom>
              <a:avLst/>
              <a:gdLst/>
              <a:ahLst/>
              <a:cxnLst/>
              <a:rect l="l" t="t" r="r" b="b"/>
              <a:pathLst>
                <a:path w="1581" h="775" extrusionOk="0">
                  <a:moveTo>
                    <a:pt x="574" y="0"/>
                  </a:moveTo>
                  <a:cubicBezTo>
                    <a:pt x="379" y="0"/>
                    <a:pt x="222" y="53"/>
                    <a:pt x="135" y="105"/>
                  </a:cubicBezTo>
                  <a:cubicBezTo>
                    <a:pt x="1" y="212"/>
                    <a:pt x="1" y="319"/>
                    <a:pt x="54" y="373"/>
                  </a:cubicBezTo>
                  <a:cubicBezTo>
                    <a:pt x="161" y="453"/>
                    <a:pt x="269" y="480"/>
                    <a:pt x="402" y="507"/>
                  </a:cubicBezTo>
                  <a:cubicBezTo>
                    <a:pt x="509" y="560"/>
                    <a:pt x="616" y="587"/>
                    <a:pt x="724" y="614"/>
                  </a:cubicBezTo>
                  <a:cubicBezTo>
                    <a:pt x="831" y="641"/>
                    <a:pt x="964" y="694"/>
                    <a:pt x="1072" y="721"/>
                  </a:cubicBezTo>
                  <a:cubicBezTo>
                    <a:pt x="1179" y="748"/>
                    <a:pt x="1286" y="774"/>
                    <a:pt x="1393" y="774"/>
                  </a:cubicBezTo>
                  <a:cubicBezTo>
                    <a:pt x="1500" y="774"/>
                    <a:pt x="1580" y="694"/>
                    <a:pt x="1500" y="507"/>
                  </a:cubicBezTo>
                  <a:cubicBezTo>
                    <a:pt x="1446" y="373"/>
                    <a:pt x="1232" y="159"/>
                    <a:pt x="911" y="52"/>
                  </a:cubicBezTo>
                  <a:cubicBezTo>
                    <a:pt x="791" y="15"/>
                    <a:pt x="677" y="0"/>
                    <a:pt x="574" y="0"/>
                  </a:cubicBezTo>
                  <a:close/>
                </a:path>
              </a:pathLst>
            </a:custGeom>
            <a:solidFill>
              <a:srgbClr val="264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A05812F-1D9B-4DEF-A7A5-6B41F63F8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5538" flipH="1">
            <a:off x="4143522" y="-2513789"/>
            <a:ext cx="11107524" cy="6247983"/>
          </a:xfrm>
          <a:prstGeom prst="rect">
            <a:avLst/>
          </a:prstGeom>
        </p:spPr>
      </p:pic>
      <p:pic>
        <p:nvPicPr>
          <p:cNvPr id="242" name="Picture 2">
            <a:extLst>
              <a:ext uri="{FF2B5EF4-FFF2-40B4-BE49-F238E27FC236}">
                <a16:creationId xmlns:a16="http://schemas.microsoft.com/office/drawing/2014/main" id="{0B9B5007-E116-46C2-8174-1F284BE3C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78501" y="-1342052"/>
            <a:ext cx="2596065" cy="4114800"/>
          </a:xfrm>
          <a:prstGeom prst="rect">
            <a:avLst/>
          </a:prstGeom>
        </p:spPr>
      </p:pic>
      <p:pic>
        <p:nvPicPr>
          <p:cNvPr id="247" name="Picture 2">
            <a:extLst>
              <a:ext uri="{FF2B5EF4-FFF2-40B4-BE49-F238E27FC236}">
                <a16:creationId xmlns:a16="http://schemas.microsoft.com/office/drawing/2014/main" id="{704C757E-BCAF-468D-9A23-C8924204A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659465">
            <a:off x="6427128" y="-2563419"/>
            <a:ext cx="2596065" cy="411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88FF1A-1EB3-AD24-19A5-14FA0F3BF7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1996" y="1317348"/>
            <a:ext cx="8547333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318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Nấm là gì? Lợi ích và món ngon từ các loại nấm ăn được">
            <a:extLst>
              <a:ext uri="{FF2B5EF4-FFF2-40B4-BE49-F238E27FC236}">
                <a16:creationId xmlns:a16="http://schemas.microsoft.com/office/drawing/2014/main" id="{131875D7-4CB9-8C17-F73B-AD140ADA0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4" y="1563083"/>
            <a:ext cx="5747071" cy="3237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7AFB3D66-488E-91B8-76A2-D9F2A9D0F851}"/>
              </a:ext>
            </a:extLst>
          </p:cNvPr>
          <p:cNvSpPr/>
          <p:nvPr/>
        </p:nvSpPr>
        <p:spPr>
          <a:xfrm>
            <a:off x="6500464" y="1036599"/>
            <a:ext cx="5079895" cy="1392922"/>
          </a:xfrm>
          <a:prstGeom prst="wedgeRoundRectCallout">
            <a:avLst>
              <a:gd name="adj1" fmla="val -55435"/>
              <a:gd name="adj2" fmla="val 4869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 kể tên các loại nấm mà em biết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B3125D-835B-DC98-BB22-C66CF4B29DFF}"/>
              </a:ext>
            </a:extLst>
          </p:cNvPr>
          <p:cNvSpPr txBox="1"/>
          <p:nvPr/>
        </p:nvSpPr>
        <p:spPr>
          <a:xfrm>
            <a:off x="7010400" y="2778150"/>
            <a:ext cx="4638675" cy="1200329"/>
          </a:xfrm>
          <a:custGeom>
            <a:avLst/>
            <a:gdLst>
              <a:gd name="connsiteX0" fmla="*/ 0 w 4638675"/>
              <a:gd name="connsiteY0" fmla="*/ 0 h 1200329"/>
              <a:gd name="connsiteX1" fmla="*/ 4638675 w 4638675"/>
              <a:gd name="connsiteY1" fmla="*/ 0 h 1200329"/>
              <a:gd name="connsiteX2" fmla="*/ 4638675 w 4638675"/>
              <a:gd name="connsiteY2" fmla="*/ 1200329 h 1200329"/>
              <a:gd name="connsiteX3" fmla="*/ 0 w 4638675"/>
              <a:gd name="connsiteY3" fmla="*/ 1200329 h 1200329"/>
              <a:gd name="connsiteX4" fmla="*/ 0 w 4638675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38675" h="1200329" fill="none" extrusionOk="0">
                <a:moveTo>
                  <a:pt x="0" y="0"/>
                </a:moveTo>
                <a:cubicBezTo>
                  <a:pt x="782574" y="5222"/>
                  <a:pt x="3133132" y="24918"/>
                  <a:pt x="4638675" y="0"/>
                </a:cubicBezTo>
                <a:cubicBezTo>
                  <a:pt x="4705409" y="180425"/>
                  <a:pt x="4691692" y="1037242"/>
                  <a:pt x="4638675" y="1200329"/>
                </a:cubicBezTo>
                <a:cubicBezTo>
                  <a:pt x="2534748" y="1035568"/>
                  <a:pt x="1159527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4638675" h="1200329" stroke="0" extrusionOk="0">
                <a:moveTo>
                  <a:pt x="0" y="0"/>
                </a:moveTo>
                <a:cubicBezTo>
                  <a:pt x="464569" y="11849"/>
                  <a:pt x="3027693" y="-161459"/>
                  <a:pt x="4638675" y="0"/>
                </a:cubicBezTo>
                <a:cubicBezTo>
                  <a:pt x="4563633" y="255061"/>
                  <a:pt x="4709197" y="845340"/>
                  <a:pt x="4638675" y="1200329"/>
                </a:cubicBezTo>
                <a:cubicBezTo>
                  <a:pt x="4152506" y="1054469"/>
                  <a:pt x="1027096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kim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đùi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1B4B0112-9E34-5935-D0B2-6328AAEF113B}"/>
              </a:ext>
            </a:extLst>
          </p:cNvPr>
          <p:cNvSpPr/>
          <p:nvPr/>
        </p:nvSpPr>
        <p:spPr>
          <a:xfrm>
            <a:off x="6538564" y="4617999"/>
            <a:ext cx="5079895" cy="1468476"/>
          </a:xfrm>
          <a:prstGeom prst="wedgeRoundRectCallout">
            <a:avLst>
              <a:gd name="adj1" fmla="val -60310"/>
              <a:gd name="adj2" fmla="val -4225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Ngoài các lọai nấm trong hình, em còn biết loại nấm nào khác?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8224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BDE427-2DB8-4608-89F3-07327489BD68}"/>
              </a:ext>
            </a:extLst>
          </p:cNvPr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074C5CE-72B6-4E24-BEAF-6ACD52910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68119" y="1846993"/>
            <a:ext cx="2912480" cy="6401055"/>
          </a:xfrm>
          <a:prstGeom prst="rect">
            <a:avLst/>
          </a:prstGeom>
        </p:spPr>
      </p:pic>
      <p:grpSp>
        <p:nvGrpSpPr>
          <p:cNvPr id="65" name="Google Shape;7561;p54">
            <a:extLst>
              <a:ext uri="{FF2B5EF4-FFF2-40B4-BE49-F238E27FC236}">
                <a16:creationId xmlns:a16="http://schemas.microsoft.com/office/drawing/2014/main" id="{D64FD698-5A90-4121-A2BC-35FF50309B0A}"/>
              </a:ext>
            </a:extLst>
          </p:cNvPr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:a16="http://schemas.microsoft.com/office/drawing/2014/main" id="{7C629317-5944-4BA7-AEB8-42F9D95DC5CC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:a16="http://schemas.microsoft.com/office/drawing/2014/main" id="{1A18577D-4028-455B-9307-A8AD5FBB2C39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:a16="http://schemas.microsoft.com/office/drawing/2014/main" id="{54F6738D-A0CC-44B9-8EA6-5BC856AB21F9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:a16="http://schemas.microsoft.com/office/drawing/2014/main" id="{F0B59CD2-8A99-498B-AF09-F21CFF92C663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:a16="http://schemas.microsoft.com/office/drawing/2014/main" id="{34D7365E-BD62-4E6D-94B6-18F6E0D97A75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:a16="http://schemas.microsoft.com/office/drawing/2014/main" id="{1523DC34-CD53-4D26-95B8-23DD2C53A348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:a16="http://schemas.microsoft.com/office/drawing/2014/main" id="{3535CBFA-2BA4-4BD3-A142-5CC3314C721F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:a16="http://schemas.microsoft.com/office/drawing/2014/main" id="{66AE95C4-50C4-4B05-A52E-426C05A3BFE0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:a16="http://schemas.microsoft.com/office/drawing/2014/main" id="{B0934C6D-7A60-4EFA-B560-1A327EEFB605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:a16="http://schemas.microsoft.com/office/drawing/2014/main" id="{9C74394B-7E4D-4503-B820-4D5899E7BBB4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:a16="http://schemas.microsoft.com/office/drawing/2014/main" id="{DCA1FCB7-DA21-47CA-95F2-ABF1B68FDEEC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:a16="http://schemas.microsoft.com/office/drawing/2014/main" id="{D13C5089-338D-41F5-8155-D752C78839C7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:a16="http://schemas.microsoft.com/office/drawing/2014/main" id="{2E501142-CAD0-4019-9442-5FBB8B13CEC4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:a16="http://schemas.microsoft.com/office/drawing/2014/main" id="{8067780B-D04A-46A7-B0C0-2E2376EF0845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:a16="http://schemas.microsoft.com/office/drawing/2014/main" id="{A61F7E47-AFAD-4034-A05B-A59FB1300841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:a16="http://schemas.microsoft.com/office/drawing/2014/main" id="{A9FEF7C7-7660-40CB-B941-22D4A733B35F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:a16="http://schemas.microsoft.com/office/drawing/2014/main" id="{7CFEAFC1-C4F5-4A6A-A5BB-25C42EF043AF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:a16="http://schemas.microsoft.com/office/drawing/2014/main" id="{633D13F7-0DAE-4DDD-BC56-0C251E269592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:a16="http://schemas.microsoft.com/office/drawing/2014/main" id="{BE3493A7-7518-49FA-9511-7591B4DECA09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:a16="http://schemas.microsoft.com/office/drawing/2014/main" id="{8F35E2C6-45F5-416E-9D9E-A6E3557A7AD2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:a16="http://schemas.microsoft.com/office/drawing/2014/main" id="{CFFFDE0D-2254-4F9D-93AE-B18821960ADD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:a16="http://schemas.microsoft.com/office/drawing/2014/main" id="{C5631544-27D9-4CFC-A56D-9FE7B9688290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:a16="http://schemas.microsoft.com/office/drawing/2014/main" id="{E4AF6E80-4071-4899-BAB0-4A2E6D45B8BC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:a16="http://schemas.microsoft.com/office/drawing/2014/main" id="{09CF809A-57F8-401D-A677-86FA7FF4CC16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:a16="http://schemas.microsoft.com/office/drawing/2014/main" id="{FCBAE7F8-953C-4A41-ACC7-AB24FD10760D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:a16="http://schemas.microsoft.com/office/drawing/2014/main" id="{B582DBDC-4A94-4386-B90E-979A5D5AD8AA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:a16="http://schemas.microsoft.com/office/drawing/2014/main" id="{1FA6EBCC-B8FF-456E-83A4-66494DB7E3FC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:a16="http://schemas.microsoft.com/office/drawing/2014/main" id="{CD576A30-753C-47D3-BDFA-9565D5AFCF5D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:a16="http://schemas.microsoft.com/office/drawing/2014/main" id="{AC6E7841-9FE9-4AE3-9DC4-B5D3B6961C84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913C65C-C818-4093-B6FC-8BDA14387832}"/>
              </a:ext>
            </a:extLst>
          </p:cNvPr>
          <p:cNvSpPr/>
          <p:nvPr/>
        </p:nvSpPr>
        <p:spPr>
          <a:xfrm>
            <a:off x="1225812" y="4145098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1971708 w 2010619"/>
              <a:gd name="connsiteY1" fmla="*/ 0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37708"/>
              <a:gd name="connsiteY0" fmla="*/ 0 h 1372311"/>
              <a:gd name="connsiteX1" fmla="*/ 1971708 w 2037708"/>
              <a:gd name="connsiteY1" fmla="*/ 0 h 1372311"/>
              <a:gd name="connsiteX2" fmla="*/ 2010619 w 2037708"/>
              <a:gd name="connsiteY2" fmla="*/ 1372311 h 1372311"/>
              <a:gd name="connsiteX3" fmla="*/ 38910 w 2037708"/>
              <a:gd name="connsiteY3" fmla="*/ 1372311 h 1372311"/>
              <a:gd name="connsiteX4" fmla="*/ 0 w 2037708"/>
              <a:gd name="connsiteY4" fmla="*/ 0 h 1372311"/>
              <a:gd name="connsiteX0" fmla="*/ 0 w 2166261"/>
              <a:gd name="connsiteY0" fmla="*/ 0 h 1469588"/>
              <a:gd name="connsiteX1" fmla="*/ 1971708 w 2166261"/>
              <a:gd name="connsiteY1" fmla="*/ 0 h 1469588"/>
              <a:gd name="connsiteX2" fmla="*/ 2166261 w 2166261"/>
              <a:gd name="connsiteY2" fmla="*/ 1469588 h 1469588"/>
              <a:gd name="connsiteX3" fmla="*/ 38910 w 2166261"/>
              <a:gd name="connsiteY3" fmla="*/ 1372311 h 1469588"/>
              <a:gd name="connsiteX4" fmla="*/ 0 w 2166261"/>
              <a:gd name="connsiteY4" fmla="*/ 0 h 1469588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2FCDAB-D8C6-9264-376B-9F0833D27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1735" y="1717109"/>
            <a:ext cx="6712278" cy="4115157"/>
          </a:xfrm>
          <a:prstGeom prst="rect">
            <a:avLst/>
          </a:prstGeom>
        </p:spPr>
      </p:pic>
      <p:pic>
        <p:nvPicPr>
          <p:cNvPr id="4" name="NAM">
            <a:extLst>
              <a:ext uri="{FF2B5EF4-FFF2-40B4-BE49-F238E27FC236}">
                <a16:creationId xmlns:a16="http://schemas.microsoft.com/office/drawing/2014/main" id="{660FB8F4-1A22-897A-17C2-74D0F1F258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4221795"/>
            <a:ext cx="1558193" cy="143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245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>
            <a:extLst>
              <a:ext uri="{FF2B5EF4-FFF2-40B4-BE49-F238E27FC236}">
                <a16:creationId xmlns:a16="http://schemas.microsoft.com/office/drawing/2014/main" id="{A40BB9EE-AB8D-887C-6054-D83E2749BF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74" y="549312"/>
            <a:ext cx="8822976" cy="42903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783F10-0FF3-CB03-820F-504930E65428}"/>
              </a:ext>
            </a:extLst>
          </p:cNvPr>
          <p:cNvSpPr txBox="1"/>
          <p:nvPr/>
        </p:nvSpPr>
        <p:spPr>
          <a:xfrm>
            <a:off x="2207941" y="1762684"/>
            <a:ext cx="6411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/>
            <a:r>
              <a:rPr lang="vi-VN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5: Tìm hiểu về một số loại nấm được dùng làm thức 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 descr="A red and white mushrooms with white dots&#10;&#10;Description automatically generated">
            <a:extLst>
              <a:ext uri="{FF2B5EF4-FFF2-40B4-BE49-F238E27FC236}">
                <a16:creationId xmlns:a16="http://schemas.microsoft.com/office/drawing/2014/main" id="{97235F17-C802-C8BF-2D63-F801617CF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74" y="3814401"/>
            <a:ext cx="2993795" cy="30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951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3061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F0BEE3-C8A7-16F6-4A77-2DCBC7356D66}"/>
              </a:ext>
            </a:extLst>
          </p:cNvPr>
          <p:cNvGrpSpPr/>
          <p:nvPr/>
        </p:nvGrpSpPr>
        <p:grpSpPr>
          <a:xfrm>
            <a:off x="452074" y="127011"/>
            <a:ext cx="11506245" cy="1061709"/>
            <a:chOff x="5569152" y="4815954"/>
            <a:chExt cx="11506245" cy="106170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BEF5B12-C69F-007A-390A-3170B82546BA}"/>
                </a:ext>
              </a:extLst>
            </p:cNvPr>
            <p:cNvGrpSpPr/>
            <p:nvPr/>
          </p:nvGrpSpPr>
          <p:grpSpPr>
            <a:xfrm>
              <a:off x="5569152" y="4815954"/>
              <a:ext cx="11506245" cy="1061709"/>
              <a:chOff x="7698203" y="4402256"/>
              <a:chExt cx="10684163" cy="1061709"/>
            </a:xfrm>
          </p:grpSpPr>
          <p:sp>
            <p:nvSpPr>
              <p:cNvPr id="9" name="Flowchart: Manual Input 8">
                <a:extLst>
                  <a:ext uri="{FF2B5EF4-FFF2-40B4-BE49-F238E27FC236}">
                    <a16:creationId xmlns:a16="http://schemas.microsoft.com/office/drawing/2014/main" id="{FC8235E1-C251-C790-44BD-1977B79D8926}"/>
                  </a:ext>
                </a:extLst>
              </p:cNvPr>
              <p:cNvSpPr/>
              <p:nvPr/>
            </p:nvSpPr>
            <p:spPr>
              <a:xfrm>
                <a:off x="7970293" y="4685092"/>
                <a:ext cx="10412073" cy="778873"/>
              </a:xfrm>
              <a:prstGeom prst="flowChartManualInpu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73B7BBB-5610-01C4-E85B-CAB1AF8728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8203" y="4402256"/>
                <a:ext cx="544180" cy="980933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45E531-CCAA-566F-790B-5FB0800AF7A7}"/>
                </a:ext>
              </a:extLst>
            </p:cNvPr>
            <p:cNvSpPr txBox="1"/>
            <p:nvPr/>
          </p:nvSpPr>
          <p:spPr>
            <a:xfrm>
              <a:off x="6121016" y="5224532"/>
              <a:ext cx="108731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2. Nêu tên, hình dạng và màu sắc của một số nấm ăn dưới đây.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135397B-1930-F23F-5125-273C7ED42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999" y="1265862"/>
            <a:ext cx="5448935" cy="517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669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3061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E8ABA3-2F45-AD85-6364-FD9F7B69E248}"/>
              </a:ext>
            </a:extLst>
          </p:cNvPr>
          <p:cNvSpPr txBox="1"/>
          <p:nvPr/>
        </p:nvSpPr>
        <p:spPr>
          <a:xfrm>
            <a:off x="2397760" y="589280"/>
            <a:ext cx="762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5830732-2E91-6696-3D8E-4675974AE4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230308"/>
              </p:ext>
            </p:extLst>
          </p:nvPr>
        </p:nvGraphicFramePr>
        <p:xfrm>
          <a:off x="1178560" y="1617756"/>
          <a:ext cx="9784080" cy="47525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84880">
                  <a:extLst>
                    <a:ext uri="{9D8B030D-6E8A-4147-A177-3AD203B41FA5}">
                      <a16:colId xmlns:a16="http://schemas.microsoft.com/office/drawing/2014/main" val="1763724536"/>
                    </a:ext>
                  </a:extLst>
                </a:gridCol>
                <a:gridCol w="1869440">
                  <a:extLst>
                    <a:ext uri="{9D8B030D-6E8A-4147-A177-3AD203B41FA5}">
                      <a16:colId xmlns:a16="http://schemas.microsoft.com/office/drawing/2014/main" val="1895184431"/>
                    </a:ext>
                  </a:extLst>
                </a:gridCol>
                <a:gridCol w="4429760">
                  <a:extLst>
                    <a:ext uri="{9D8B030D-6E8A-4147-A177-3AD203B41FA5}">
                      <a16:colId xmlns:a16="http://schemas.microsoft.com/office/drawing/2014/main" val="1894432079"/>
                    </a:ext>
                  </a:extLst>
                </a:gridCol>
              </a:tblGrid>
              <a:tr h="681083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PHIẾU </a:t>
                      </a:r>
                      <a:r>
                        <a:rPr lang="vi-VN" sz="2800" kern="1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 TẬP NHÓM.....</a:t>
                      </a:r>
                      <a:endParaRPr lang="en-US" sz="3200" kern="1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761" marR="66761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89015" marR="89015" marT="44507" marB="44507"/>
                </a:tc>
                <a:tc hMerge="1">
                  <a:txBody>
                    <a:bodyPr/>
                    <a:lstStyle/>
                    <a:p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89015" marR="89015" marT="44507" marB="44507"/>
                </a:tc>
                <a:extLst>
                  <a:ext uri="{0D108BD9-81ED-4DB2-BD59-A6C34878D82A}">
                    <a16:rowId xmlns:a16="http://schemas.microsoft.com/office/drawing/2014/main" val="3691685142"/>
                  </a:ext>
                </a:extLst>
              </a:tr>
              <a:tr h="6810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nấm</a:t>
                      </a:r>
                      <a:endParaRPr lang="en-US" sz="3200" b="1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761" marR="66761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Màu</a:t>
                      </a:r>
                      <a:r>
                        <a:rPr lang="en-US" sz="2800" b="1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sắc</a:t>
                      </a:r>
                      <a:endParaRPr lang="en-US" sz="3200" b="1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761" marR="66761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2800" b="1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dạng</a:t>
                      </a:r>
                      <a:endParaRPr lang="en-US" sz="3200" b="1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761" marR="66761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986202"/>
                  </a:ext>
                </a:extLst>
              </a:tr>
              <a:tr h="132145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1. Nấm rơm 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761" marR="66761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Màu xám trắng, xám, xám đen.</a:t>
                      </a:r>
                      <a:endParaRPr lang="en-US" sz="20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761" marR="66761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Khi </a:t>
                      </a:r>
                      <a:r>
                        <a:rPr lang="en-US" sz="2000" kern="1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vi-VN" sz="20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non, nấm có hình trứng, khi trưởng thành có hình cái ô.</a:t>
                      </a:r>
                      <a:endParaRPr lang="en-US" sz="20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761" marR="66761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0839095"/>
                  </a:ext>
                </a:extLst>
              </a:tr>
              <a:tr h="41378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2. </a:t>
                      </a:r>
                      <a:endParaRPr lang="en-US" sz="24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761" marR="66761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761" marR="66761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761" marR="66761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082482"/>
                  </a:ext>
                </a:extLst>
              </a:tr>
              <a:tr h="41378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3. </a:t>
                      </a:r>
                      <a:endParaRPr lang="en-US" sz="24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761" marR="66761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761" marR="66761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761" marR="66761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623580"/>
                  </a:ext>
                </a:extLst>
              </a:tr>
              <a:tr h="41378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4. </a:t>
                      </a:r>
                      <a:endParaRPr lang="en-US" sz="24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761" marR="66761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761" marR="66761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761" marR="66761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656401"/>
                  </a:ext>
                </a:extLst>
              </a:tr>
              <a:tr h="41378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5.</a:t>
                      </a:r>
                      <a:endParaRPr lang="en-US" sz="24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761" marR="66761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761" marR="66761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761" marR="66761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43678"/>
                  </a:ext>
                </a:extLst>
              </a:tr>
              <a:tr h="41378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6. </a:t>
                      </a:r>
                      <a:endParaRPr lang="en-US" sz="24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761" marR="66761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761" marR="66761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761" marR="66761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0177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72838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8E69FD-43A7-0F0C-7869-5018F0BB6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871" y="550592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325C53-8180-5FB3-0140-26E2D098E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530" y="1776729"/>
            <a:ext cx="2957830" cy="464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261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8E69FD-43A7-0F0C-7869-5018F0BB6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871" y="5505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2ACD33-D256-ED10-4246-04CF2C5AF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877" y="1640522"/>
            <a:ext cx="3240723" cy="49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810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77</TotalTime>
  <Words>354</Words>
  <Application>Microsoft Office PowerPoint</Application>
  <PresentationFormat>Widescreen</PresentationFormat>
  <Paragraphs>58</Paragraphs>
  <Slides>26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Tahoma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11</cp:revision>
  <dcterms:created xsi:type="dcterms:W3CDTF">2023-12-24T05:58:21Z</dcterms:created>
  <dcterms:modified xsi:type="dcterms:W3CDTF">2023-12-26T12:40:55Z</dcterms:modified>
  <cp:category>9Slide.vn</cp:category>
</cp:coreProperties>
</file>