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media/media3.wav" ContentType="audio/wav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5" r:id="rId1"/>
  </p:sldMasterIdLst>
  <p:notesMasterIdLst>
    <p:notesMasterId r:id="rId42"/>
  </p:notesMasterIdLst>
  <p:sldIdLst>
    <p:sldId id="1265" r:id="rId2"/>
    <p:sldId id="1312" r:id="rId3"/>
    <p:sldId id="1268" r:id="rId4"/>
    <p:sldId id="1322" r:id="rId5"/>
    <p:sldId id="1339" r:id="rId6"/>
    <p:sldId id="1307" r:id="rId7"/>
    <p:sldId id="1341" r:id="rId8"/>
    <p:sldId id="1340" r:id="rId9"/>
    <p:sldId id="1338" r:id="rId10"/>
    <p:sldId id="1323" r:id="rId11"/>
    <p:sldId id="1321" r:id="rId12"/>
    <p:sldId id="1310" r:id="rId13"/>
    <p:sldId id="516" r:id="rId14"/>
    <p:sldId id="1332" r:id="rId15"/>
    <p:sldId id="1333" r:id="rId16"/>
    <p:sldId id="1327" r:id="rId17"/>
    <p:sldId id="1328" r:id="rId18"/>
    <p:sldId id="1329" r:id="rId19"/>
    <p:sldId id="1334" r:id="rId20"/>
    <p:sldId id="1283" r:id="rId21"/>
    <p:sldId id="1335" r:id="rId22"/>
    <p:sldId id="1336" r:id="rId23"/>
    <p:sldId id="1342" r:id="rId24"/>
    <p:sldId id="1343" r:id="rId25"/>
    <p:sldId id="1326" r:id="rId26"/>
    <p:sldId id="1284" r:id="rId27"/>
    <p:sldId id="1300" r:id="rId28"/>
    <p:sldId id="1301" r:id="rId29"/>
    <p:sldId id="1305" r:id="rId30"/>
    <p:sldId id="1304" r:id="rId31"/>
    <p:sldId id="1302" r:id="rId32"/>
    <p:sldId id="1303" r:id="rId33"/>
    <p:sldId id="1291" r:id="rId34"/>
    <p:sldId id="1306" r:id="rId35"/>
    <p:sldId id="1289" r:id="rId36"/>
    <p:sldId id="1330" r:id="rId37"/>
    <p:sldId id="1287" r:id="rId38"/>
    <p:sldId id="1298" r:id="rId39"/>
    <p:sldId id="1299" r:id="rId40"/>
    <p:sldId id="1262" r:id="rId41"/>
  </p:sldIdLst>
  <p:sldSz cx="7864475" cy="4572000"/>
  <p:notesSz cx="9144000" cy="6858000"/>
  <p:embeddedFontLst>
    <p:embeddedFont>
      <p:font typeface="Century Gothic" pitchFamily="34" charset="0"/>
      <p:regular r:id="rId43"/>
      <p:bold r:id="rId44"/>
      <p:italic r:id="rId45"/>
      <p:boldItalic r:id="rId46"/>
    </p:embeddedFont>
    <p:embeddedFont>
      <p:font typeface="等线" charset="-122"/>
      <p:regular r:id="rId47"/>
      <p:bold r:id="rId48"/>
    </p:embeddedFont>
    <p:embeddedFont>
      <p:font typeface="Cambria" pitchFamily="18" charset="0"/>
      <p:regular r:id="rId49"/>
      <p:bold r:id="rId50"/>
      <p:italic r:id="rId51"/>
      <p:boldItalic r:id="rId52"/>
    </p:embeddedFont>
    <p:embeddedFont>
      <p:font typeface="Calibri Light" pitchFamily="34" charset="0"/>
      <p:regular r:id="rId53"/>
      <p:italic r:id="rId54"/>
    </p:embeddedFont>
    <p:embeddedFont>
      <p:font typeface="Calibri" pitchFamily="34" charset="0"/>
      <p:regular r:id="rId55"/>
      <p:bold r:id="rId56"/>
      <p:italic r:id="rId57"/>
      <p:boldItalic r:id="rId58"/>
    </p:embeddedFont>
    <p:embeddedFont>
      <p:font typeface="Tahoma" pitchFamily="34" charset="0"/>
      <p:regular r:id="rId59"/>
      <p:bold r:id="rId60"/>
    </p:embeddedFont>
    <p:embeddedFont>
      <p:font typeface=".VnArial"/>
      <p:regular r:id="rId61"/>
      <p:bold r:id="rId62"/>
      <p:italic r:id="rId63"/>
      <p:boldItalic r:id="rId64"/>
    </p:embeddedFont>
    <p:embeddedFont>
      <p:font typeface=".VnAvant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40">
          <p15:clr>
            <a:srgbClr val="A4A3A4"/>
          </p15:clr>
        </p15:guide>
        <p15:guide id="2" pos="247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" initials="A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000099"/>
    <a:srgbClr val="003300"/>
    <a:srgbClr val="A5C7E9"/>
    <a:srgbClr val="C5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26" autoAdjust="0"/>
    <p:restoredTop sz="94660"/>
  </p:normalViewPr>
  <p:slideViewPr>
    <p:cSldViewPr snapToGrid="0">
      <p:cViewPr>
        <p:scale>
          <a:sx n="98" d="100"/>
          <a:sy n="98" d="100"/>
        </p:scale>
        <p:origin x="-942" y="-276"/>
      </p:cViewPr>
      <p:guideLst>
        <p:guide orient="horz" pos="1440"/>
        <p:guide pos="24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3-21T10:44:02.043" idx="1">
    <p:pos x="5034" y="102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3-21T10:44:02.043" idx="2">
    <p:pos x="5034" y="102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3-21T10:44:02.043" idx="2">
    <p:pos x="5034" y="102"/>
    <p:text/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3-21T10:44:02.043" idx="3">
    <p:pos x="5034" y="102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A5EE7-CD43-4134-A2C3-A706DA6C1F5D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82863" y="857250"/>
            <a:ext cx="3978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2F1F7-F7F7-459A-91CB-E9FB24B73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7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0580" rtl="0" eaLnBrk="1" latinLnBrk="0" hangingPunct="1">
      <a:defRPr sz="933" kern="1200">
        <a:solidFill>
          <a:schemeClr val="tx1"/>
        </a:solidFill>
        <a:latin typeface="+mn-lt"/>
        <a:ea typeface="+mn-ea"/>
        <a:cs typeface="+mn-cs"/>
      </a:defRPr>
    </a:lvl1pPr>
    <a:lvl2pPr marL="355290" algn="l" defTabSz="710580" rtl="0" eaLnBrk="1" latinLnBrk="0" hangingPunct="1">
      <a:defRPr sz="933" kern="1200">
        <a:solidFill>
          <a:schemeClr val="tx1"/>
        </a:solidFill>
        <a:latin typeface="+mn-lt"/>
        <a:ea typeface="+mn-ea"/>
        <a:cs typeface="+mn-cs"/>
      </a:defRPr>
    </a:lvl2pPr>
    <a:lvl3pPr marL="710580" algn="l" defTabSz="710580" rtl="0" eaLnBrk="1" latinLnBrk="0" hangingPunct="1">
      <a:defRPr sz="933" kern="1200">
        <a:solidFill>
          <a:schemeClr val="tx1"/>
        </a:solidFill>
        <a:latin typeface="+mn-lt"/>
        <a:ea typeface="+mn-ea"/>
        <a:cs typeface="+mn-cs"/>
      </a:defRPr>
    </a:lvl3pPr>
    <a:lvl4pPr marL="1065870" algn="l" defTabSz="710580" rtl="0" eaLnBrk="1" latinLnBrk="0" hangingPunct="1">
      <a:defRPr sz="933" kern="1200">
        <a:solidFill>
          <a:schemeClr val="tx1"/>
        </a:solidFill>
        <a:latin typeface="+mn-lt"/>
        <a:ea typeface="+mn-ea"/>
        <a:cs typeface="+mn-cs"/>
      </a:defRPr>
    </a:lvl4pPr>
    <a:lvl5pPr marL="1421160" algn="l" defTabSz="710580" rtl="0" eaLnBrk="1" latinLnBrk="0" hangingPunct="1">
      <a:defRPr sz="933" kern="1200">
        <a:solidFill>
          <a:schemeClr val="tx1"/>
        </a:solidFill>
        <a:latin typeface="+mn-lt"/>
        <a:ea typeface="+mn-ea"/>
        <a:cs typeface="+mn-cs"/>
      </a:defRPr>
    </a:lvl5pPr>
    <a:lvl6pPr marL="1776451" algn="l" defTabSz="710580" rtl="0" eaLnBrk="1" latinLnBrk="0" hangingPunct="1">
      <a:defRPr sz="933" kern="1200">
        <a:solidFill>
          <a:schemeClr val="tx1"/>
        </a:solidFill>
        <a:latin typeface="+mn-lt"/>
        <a:ea typeface="+mn-ea"/>
        <a:cs typeface="+mn-cs"/>
      </a:defRPr>
    </a:lvl6pPr>
    <a:lvl7pPr marL="2131741" algn="l" defTabSz="710580" rtl="0" eaLnBrk="1" latinLnBrk="0" hangingPunct="1">
      <a:defRPr sz="933" kern="1200">
        <a:solidFill>
          <a:schemeClr val="tx1"/>
        </a:solidFill>
        <a:latin typeface="+mn-lt"/>
        <a:ea typeface="+mn-ea"/>
        <a:cs typeface="+mn-cs"/>
      </a:defRPr>
    </a:lvl7pPr>
    <a:lvl8pPr marL="2487031" algn="l" defTabSz="710580" rtl="0" eaLnBrk="1" latinLnBrk="0" hangingPunct="1">
      <a:defRPr sz="933" kern="1200">
        <a:solidFill>
          <a:schemeClr val="tx1"/>
        </a:solidFill>
        <a:latin typeface="+mn-lt"/>
        <a:ea typeface="+mn-ea"/>
        <a:cs typeface="+mn-cs"/>
      </a:defRPr>
    </a:lvl8pPr>
    <a:lvl9pPr marL="2842321" algn="l" defTabSz="710580" rtl="0" eaLnBrk="1" latinLnBrk="0" hangingPunct="1">
      <a:defRPr sz="9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685800"/>
            <a:ext cx="58991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6906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xmlns="" id="{49F2D6D3-A1D6-38EC-4294-55BCE33765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4BFD92-6370-44B4-B755-D0F809D4755D}" type="slidenum">
              <a:rPr lang="en-US" altLang="en-US">
                <a:latin typeface=".VnArial" pitchFamily="34" charset="0"/>
              </a:rPr>
              <a:pPr/>
              <a:t>23</a:t>
            </a:fld>
            <a:endParaRPr lang="en-US" altLang="en-US">
              <a:latin typeface=".VnArial" pitchFamily="34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xmlns="" id="{529D80D2-13A8-8AC5-3748-3601FC560D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2863" y="857250"/>
            <a:ext cx="3978275" cy="2314575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xmlns="" id="{1289D462-4A5C-4541-C130-53D219F036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118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xmlns="" id="{49F2D6D3-A1D6-38EC-4294-55BCE33765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4BFD92-6370-44B4-B755-D0F809D4755D}" type="slidenum">
              <a:rPr lang="en-US" altLang="en-US">
                <a:latin typeface=".VnArial" pitchFamily="34" charset="0"/>
              </a:rPr>
              <a:pPr/>
              <a:t>24</a:t>
            </a:fld>
            <a:endParaRPr lang="en-US" altLang="en-US">
              <a:latin typeface=".VnArial" pitchFamily="34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xmlns="" id="{529D80D2-13A8-8AC5-3748-3601FC560D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2863" y="857250"/>
            <a:ext cx="3978275" cy="2314575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xmlns="" id="{1289D462-4A5C-4541-C130-53D219F036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102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xmlns="" id="{49F2D6D3-A1D6-38EC-4294-55BCE33765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4BFD92-6370-44B4-B755-D0F809D4755D}" type="slidenum">
              <a:rPr lang="en-US" altLang="en-US">
                <a:latin typeface=".VnArial" pitchFamily="34" charset="0"/>
              </a:rPr>
              <a:pPr/>
              <a:t>25</a:t>
            </a:fld>
            <a:endParaRPr lang="en-US" altLang="en-US">
              <a:latin typeface=".VnArial" pitchFamily="34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xmlns="" id="{529D80D2-13A8-8AC5-3748-3601FC560D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2863" y="857250"/>
            <a:ext cx="3978275" cy="2314575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xmlns="" id="{1289D462-4A5C-4541-C130-53D219F036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81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hape 119">
            <a:extLst>
              <a:ext uri="{FF2B5EF4-FFF2-40B4-BE49-F238E27FC236}">
                <a16:creationId xmlns:a16="http://schemas.microsoft.com/office/drawing/2014/main" xmlns="" id="{3A2723CB-5A3E-9282-CA1C-B3A2D98C9BA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Shape 120">
            <a:extLst>
              <a:ext uri="{FF2B5EF4-FFF2-40B4-BE49-F238E27FC236}">
                <a16:creationId xmlns:a16="http://schemas.microsoft.com/office/drawing/2014/main" xmlns="" id="{A1D6DC4A-888E-C76C-E838-772D7FD21F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685800"/>
            <a:ext cx="58991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6906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685800"/>
            <a:ext cx="58991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7266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xmlns="" id="{DEC1A381-E2EE-F6D3-3B88-BA684DDAB5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88E39A-3984-4CEC-8000-D0723B81A0AD}" type="slidenum">
              <a:rPr lang="en-US" altLang="en-US">
                <a:latin typeface=".VnArial" pitchFamily="34" charset="0"/>
              </a:rPr>
              <a:pPr/>
              <a:t>14</a:t>
            </a:fld>
            <a:endParaRPr lang="en-US" altLang="en-US">
              <a:latin typeface=".VnArial" pitchFamily="34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xmlns="" id="{8B6755AD-CD86-3468-7450-A0BACFFC6B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2863" y="857250"/>
            <a:ext cx="3978275" cy="2314575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xmlns="" id="{8BA5826A-5216-0D72-7F12-B13A9203AF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4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xmlns="" id="{DEC1A381-E2EE-F6D3-3B88-BA684DDAB5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88E39A-3984-4CEC-8000-D0723B81A0AD}" type="slidenum">
              <a:rPr lang="en-US" altLang="en-US">
                <a:latin typeface=".VnArial" pitchFamily="34" charset="0"/>
              </a:rPr>
              <a:pPr/>
              <a:t>15</a:t>
            </a:fld>
            <a:endParaRPr lang="en-US" altLang="en-US">
              <a:latin typeface=".VnArial" pitchFamily="34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xmlns="" id="{8B6755AD-CD86-3468-7450-A0BACFFC6B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2863" y="857250"/>
            <a:ext cx="3978275" cy="2314575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xmlns="" id="{8BA5826A-5216-0D72-7F12-B13A9203AF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4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xmlns="" id="{49F2D6D3-A1D6-38EC-4294-55BCE33765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4BFD92-6370-44B4-B755-D0F809D4755D}" type="slidenum">
              <a:rPr lang="en-US" altLang="en-US">
                <a:latin typeface=".VnArial" pitchFamily="34" charset="0"/>
              </a:rPr>
              <a:pPr/>
              <a:t>17</a:t>
            </a:fld>
            <a:endParaRPr lang="en-US" altLang="en-US">
              <a:latin typeface=".VnArial" pitchFamily="34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xmlns="" id="{529D80D2-13A8-8AC5-3748-3601FC560D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2863" y="857250"/>
            <a:ext cx="3978275" cy="2314575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xmlns="" id="{1289D462-4A5C-4541-C130-53D219F036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81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xmlns="" id="{49F2D6D3-A1D6-38EC-4294-55BCE33765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4BFD92-6370-44B4-B755-D0F809D4755D}" type="slidenum">
              <a:rPr lang="en-US" altLang="en-US">
                <a:latin typeface=".VnArial" pitchFamily="34" charset="0"/>
              </a:rPr>
              <a:pPr/>
              <a:t>20</a:t>
            </a:fld>
            <a:endParaRPr lang="en-US" altLang="en-US">
              <a:latin typeface=".VnArial" pitchFamily="34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xmlns="" id="{529D80D2-13A8-8AC5-3748-3601FC560D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2863" y="857250"/>
            <a:ext cx="3978275" cy="2314575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xmlns="" id="{1289D462-4A5C-4541-C130-53D219F036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81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xmlns="" id="{49F2D6D3-A1D6-38EC-4294-55BCE33765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4BFD92-6370-44B4-B755-D0F809D4755D}" type="slidenum">
              <a:rPr lang="en-US" altLang="en-US">
                <a:latin typeface=".VnArial" pitchFamily="34" charset="0"/>
              </a:rPr>
              <a:pPr/>
              <a:t>21</a:t>
            </a:fld>
            <a:endParaRPr lang="en-US" altLang="en-US">
              <a:latin typeface=".VnArial" pitchFamily="34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xmlns="" id="{529D80D2-13A8-8AC5-3748-3601FC560D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2863" y="857250"/>
            <a:ext cx="3978275" cy="2314575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xmlns="" id="{1289D462-4A5C-4541-C130-53D219F036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728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xmlns="" id="{49F2D6D3-A1D6-38EC-4294-55BCE33765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4BFD92-6370-44B4-B755-D0F809D4755D}" type="slidenum">
              <a:rPr lang="en-US" altLang="en-US">
                <a:latin typeface=".VnArial" pitchFamily="34" charset="0"/>
              </a:rPr>
              <a:pPr/>
              <a:t>22</a:t>
            </a:fld>
            <a:endParaRPr lang="en-US" altLang="en-US">
              <a:latin typeface=".VnArial" pitchFamily="34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xmlns="" id="{529D80D2-13A8-8AC5-3748-3601FC560D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82863" y="857250"/>
            <a:ext cx="3978275" cy="2314575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xmlns="" id="{1289D462-4A5C-4541-C130-53D219F036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7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3060" y="748242"/>
            <a:ext cx="5898356" cy="1591733"/>
          </a:xfrm>
        </p:spPr>
        <p:txBody>
          <a:bodyPr anchor="b"/>
          <a:lstStyle>
            <a:lvl1pPr algn="ctr">
              <a:defRPr sz="38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3060" y="2401359"/>
            <a:ext cx="5898356" cy="1103841"/>
          </a:xfrm>
        </p:spPr>
        <p:txBody>
          <a:bodyPr/>
          <a:lstStyle>
            <a:lvl1pPr marL="0" indent="0" algn="ctr">
              <a:buNone/>
              <a:defRPr sz="1548"/>
            </a:lvl1pPr>
            <a:lvl2pPr marL="294940" indent="0" algn="ctr">
              <a:buNone/>
              <a:defRPr sz="1290"/>
            </a:lvl2pPr>
            <a:lvl3pPr marL="589879" indent="0" algn="ctr">
              <a:buNone/>
              <a:defRPr sz="1161"/>
            </a:lvl3pPr>
            <a:lvl4pPr marL="884819" indent="0" algn="ctr">
              <a:buNone/>
              <a:defRPr sz="1032"/>
            </a:lvl4pPr>
            <a:lvl5pPr marL="1179759" indent="0" algn="ctr">
              <a:buNone/>
              <a:defRPr sz="1032"/>
            </a:lvl5pPr>
            <a:lvl6pPr marL="1474699" indent="0" algn="ctr">
              <a:buNone/>
              <a:defRPr sz="1032"/>
            </a:lvl6pPr>
            <a:lvl7pPr marL="1769638" indent="0" algn="ctr">
              <a:buNone/>
              <a:defRPr sz="1032"/>
            </a:lvl7pPr>
            <a:lvl8pPr marL="2064578" indent="0" algn="ctr">
              <a:buNone/>
              <a:defRPr sz="1032"/>
            </a:lvl8pPr>
            <a:lvl9pPr marL="2359518" indent="0" algn="ctr">
              <a:buNone/>
              <a:defRPr sz="103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31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1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28015" y="243417"/>
            <a:ext cx="1695777" cy="38745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0683" y="243417"/>
            <a:ext cx="4989026" cy="38745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28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50">
            <a:extLst>
              <a:ext uri="{FF2B5EF4-FFF2-40B4-BE49-F238E27FC236}">
                <a16:creationId xmlns:a16="http://schemas.microsoft.com/office/drawing/2014/main" xmlns="" id="{82773F42-54D7-CD53-54DB-1CFC3031CDE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8" r="26904"/>
          <a:stretch>
            <a:fillRect/>
          </a:stretch>
        </p:blipFill>
        <p:spPr bwMode="auto">
          <a:xfrm>
            <a:off x="5202022" y="-8467"/>
            <a:ext cx="2670645" cy="19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Shape 51">
            <a:extLst>
              <a:ext uri="{FF2B5EF4-FFF2-40B4-BE49-F238E27FC236}">
                <a16:creationId xmlns:a16="http://schemas.microsoft.com/office/drawing/2014/main" xmlns="" id="{6105AB3A-F34A-9CD8-3DBB-66C35BE265DF}"/>
              </a:ext>
            </a:extLst>
          </p:cNvPr>
          <p:cNvGrpSpPr>
            <a:grpSpLocks/>
          </p:cNvGrpSpPr>
          <p:nvPr/>
        </p:nvGrpSpPr>
        <p:grpSpPr bwMode="auto">
          <a:xfrm>
            <a:off x="529760" y="516467"/>
            <a:ext cx="6804955" cy="3539067"/>
            <a:chOff x="615225" y="581250"/>
            <a:chExt cx="7913399" cy="3981000"/>
          </a:xfrm>
        </p:grpSpPr>
        <p:sp>
          <p:nvSpPr>
            <p:cNvPr id="4" name="Shape 52">
              <a:extLst>
                <a:ext uri="{FF2B5EF4-FFF2-40B4-BE49-F238E27FC236}">
                  <a16:creationId xmlns:a16="http://schemas.microsoft.com/office/drawing/2014/main" xmlns="" id="{DC7FE1AB-B865-AABA-87CF-DF1E0D759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5" name="Shape 53">
              <a:extLst>
                <a:ext uri="{FF2B5EF4-FFF2-40B4-BE49-F238E27FC236}">
                  <a16:creationId xmlns:a16="http://schemas.microsoft.com/office/drawing/2014/main" xmlns="" id="{2D913F3A-E8DA-5686-1291-7FCCC7A89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140" y="666965"/>
              <a:ext cx="7733983" cy="380956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en-US" sz="900"/>
            </a:p>
          </p:txBody>
        </p:sp>
      </p:grpSp>
      <p:pic>
        <p:nvPicPr>
          <p:cNvPr id="6" name="Shape 57">
            <a:extLst>
              <a:ext uri="{FF2B5EF4-FFF2-40B4-BE49-F238E27FC236}">
                <a16:creationId xmlns:a16="http://schemas.microsoft.com/office/drawing/2014/main" xmlns="" id="{30B8D1C1-4C78-FD41-EF51-A1F030CE280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0" b="21764"/>
          <a:stretch>
            <a:fillRect/>
          </a:stretch>
        </p:blipFill>
        <p:spPr bwMode="auto">
          <a:xfrm>
            <a:off x="1" y="2115609"/>
            <a:ext cx="1314842" cy="245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hape 58">
            <a:extLst>
              <a:ext uri="{FF2B5EF4-FFF2-40B4-BE49-F238E27FC236}">
                <a16:creationId xmlns:a16="http://schemas.microsoft.com/office/drawing/2014/main" xmlns="" id="{EFB5150F-960C-EAC3-4542-7C7A6F6EF61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69" b="72214"/>
          <a:stretch>
            <a:fillRect/>
          </a:stretch>
        </p:blipFill>
        <p:spPr bwMode="auto">
          <a:xfrm>
            <a:off x="6025336" y="3071283"/>
            <a:ext cx="1847332" cy="150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076464" y="928158"/>
            <a:ext cx="5711548" cy="847999"/>
          </a:xfrm>
          <a:prstGeom prst="rect">
            <a:avLst/>
          </a:prstGeom>
        </p:spPr>
        <p:txBody>
          <a:bodyPr lIns="115854" tIns="115854" rIns="115854" bIns="115854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024904" y="1880687"/>
            <a:ext cx="2822489" cy="1913067"/>
          </a:xfrm>
          <a:prstGeom prst="rect">
            <a:avLst/>
          </a:prstGeom>
        </p:spPr>
        <p:txBody>
          <a:bodyPr lIns="115854" tIns="115854" rIns="115854" bIns="115854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017214" y="1880687"/>
            <a:ext cx="2822489" cy="1913067"/>
          </a:xfrm>
          <a:prstGeom prst="rect">
            <a:avLst/>
          </a:prstGeom>
        </p:spPr>
        <p:txBody>
          <a:bodyPr lIns="115854" tIns="115854" rIns="115854" bIns="115854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294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93164" y="183173"/>
            <a:ext cx="7078148" cy="390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429A58-6BC8-414E-B6A8-6737DE883C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312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3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86" y="1139826"/>
            <a:ext cx="6783110" cy="1901825"/>
          </a:xfrm>
        </p:spPr>
        <p:txBody>
          <a:bodyPr anchor="b"/>
          <a:lstStyle>
            <a:lvl1pPr>
              <a:defRPr sz="38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586" y="3059642"/>
            <a:ext cx="6783110" cy="1000125"/>
          </a:xfrm>
        </p:spPr>
        <p:txBody>
          <a:bodyPr/>
          <a:lstStyle>
            <a:lvl1pPr marL="0" indent="0">
              <a:buNone/>
              <a:defRPr sz="1548">
                <a:solidFill>
                  <a:schemeClr val="tx1">
                    <a:tint val="75000"/>
                  </a:schemeClr>
                </a:solidFill>
              </a:defRPr>
            </a:lvl1pPr>
            <a:lvl2pPr marL="294940" indent="0">
              <a:buNone/>
              <a:defRPr sz="1290">
                <a:solidFill>
                  <a:schemeClr val="tx1">
                    <a:tint val="75000"/>
                  </a:schemeClr>
                </a:solidFill>
              </a:defRPr>
            </a:lvl2pPr>
            <a:lvl3pPr marL="589879" indent="0">
              <a:buNone/>
              <a:defRPr sz="1161">
                <a:solidFill>
                  <a:schemeClr val="tx1">
                    <a:tint val="75000"/>
                  </a:schemeClr>
                </a:solidFill>
              </a:defRPr>
            </a:lvl3pPr>
            <a:lvl4pPr marL="884819" indent="0">
              <a:buNone/>
              <a:defRPr sz="1032">
                <a:solidFill>
                  <a:schemeClr val="tx1">
                    <a:tint val="75000"/>
                  </a:schemeClr>
                </a:solidFill>
              </a:defRPr>
            </a:lvl4pPr>
            <a:lvl5pPr marL="1179759" indent="0">
              <a:buNone/>
              <a:defRPr sz="1032">
                <a:solidFill>
                  <a:schemeClr val="tx1">
                    <a:tint val="75000"/>
                  </a:schemeClr>
                </a:solidFill>
              </a:defRPr>
            </a:lvl5pPr>
            <a:lvl6pPr marL="1474699" indent="0">
              <a:buNone/>
              <a:defRPr sz="1032">
                <a:solidFill>
                  <a:schemeClr val="tx1">
                    <a:tint val="75000"/>
                  </a:schemeClr>
                </a:solidFill>
              </a:defRPr>
            </a:lvl6pPr>
            <a:lvl7pPr marL="1769638" indent="0">
              <a:buNone/>
              <a:defRPr sz="1032">
                <a:solidFill>
                  <a:schemeClr val="tx1">
                    <a:tint val="75000"/>
                  </a:schemeClr>
                </a:solidFill>
              </a:defRPr>
            </a:lvl7pPr>
            <a:lvl8pPr marL="2064578" indent="0">
              <a:buNone/>
              <a:defRPr sz="1032">
                <a:solidFill>
                  <a:schemeClr val="tx1">
                    <a:tint val="75000"/>
                  </a:schemeClr>
                </a:solidFill>
              </a:defRPr>
            </a:lvl8pPr>
            <a:lvl9pPr marL="2359518" indent="0">
              <a:buNone/>
              <a:defRPr sz="10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61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683" y="1217083"/>
            <a:ext cx="3342402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81390" y="1217083"/>
            <a:ext cx="3342402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15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07" y="243417"/>
            <a:ext cx="6783110" cy="8837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07" y="1120775"/>
            <a:ext cx="3327041" cy="549275"/>
          </a:xfrm>
        </p:spPr>
        <p:txBody>
          <a:bodyPr anchor="b"/>
          <a:lstStyle>
            <a:lvl1pPr marL="0" indent="0">
              <a:buNone/>
              <a:defRPr sz="1548" b="1"/>
            </a:lvl1pPr>
            <a:lvl2pPr marL="294940" indent="0">
              <a:buNone/>
              <a:defRPr sz="1290" b="1"/>
            </a:lvl2pPr>
            <a:lvl3pPr marL="589879" indent="0">
              <a:buNone/>
              <a:defRPr sz="1161" b="1"/>
            </a:lvl3pPr>
            <a:lvl4pPr marL="884819" indent="0">
              <a:buNone/>
              <a:defRPr sz="1032" b="1"/>
            </a:lvl4pPr>
            <a:lvl5pPr marL="1179759" indent="0">
              <a:buNone/>
              <a:defRPr sz="1032" b="1"/>
            </a:lvl5pPr>
            <a:lvl6pPr marL="1474699" indent="0">
              <a:buNone/>
              <a:defRPr sz="1032" b="1"/>
            </a:lvl6pPr>
            <a:lvl7pPr marL="1769638" indent="0">
              <a:buNone/>
              <a:defRPr sz="1032" b="1"/>
            </a:lvl7pPr>
            <a:lvl8pPr marL="2064578" indent="0">
              <a:buNone/>
              <a:defRPr sz="1032" b="1"/>
            </a:lvl8pPr>
            <a:lvl9pPr marL="2359518" indent="0">
              <a:buNone/>
              <a:defRPr sz="10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707" y="1670050"/>
            <a:ext cx="3327041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81391" y="1120775"/>
            <a:ext cx="3343426" cy="549275"/>
          </a:xfrm>
        </p:spPr>
        <p:txBody>
          <a:bodyPr anchor="b"/>
          <a:lstStyle>
            <a:lvl1pPr marL="0" indent="0">
              <a:buNone/>
              <a:defRPr sz="1548" b="1"/>
            </a:lvl1pPr>
            <a:lvl2pPr marL="294940" indent="0">
              <a:buNone/>
              <a:defRPr sz="1290" b="1"/>
            </a:lvl2pPr>
            <a:lvl3pPr marL="589879" indent="0">
              <a:buNone/>
              <a:defRPr sz="1161" b="1"/>
            </a:lvl3pPr>
            <a:lvl4pPr marL="884819" indent="0">
              <a:buNone/>
              <a:defRPr sz="1032" b="1"/>
            </a:lvl4pPr>
            <a:lvl5pPr marL="1179759" indent="0">
              <a:buNone/>
              <a:defRPr sz="1032" b="1"/>
            </a:lvl5pPr>
            <a:lvl6pPr marL="1474699" indent="0">
              <a:buNone/>
              <a:defRPr sz="1032" b="1"/>
            </a:lvl6pPr>
            <a:lvl7pPr marL="1769638" indent="0">
              <a:buNone/>
              <a:defRPr sz="1032" b="1"/>
            </a:lvl7pPr>
            <a:lvl8pPr marL="2064578" indent="0">
              <a:buNone/>
              <a:defRPr sz="1032" b="1"/>
            </a:lvl8pPr>
            <a:lvl9pPr marL="2359518" indent="0">
              <a:buNone/>
              <a:defRPr sz="10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81391" y="1670050"/>
            <a:ext cx="3343426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80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14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7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07" y="304800"/>
            <a:ext cx="2536498" cy="1066800"/>
          </a:xfrm>
        </p:spPr>
        <p:txBody>
          <a:bodyPr anchor="b"/>
          <a:lstStyle>
            <a:lvl1pPr>
              <a:defRPr sz="20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3426" y="658284"/>
            <a:ext cx="3981390" cy="3249083"/>
          </a:xfrm>
        </p:spPr>
        <p:txBody>
          <a:bodyPr/>
          <a:lstStyle>
            <a:lvl1pPr>
              <a:defRPr sz="2064"/>
            </a:lvl1pPr>
            <a:lvl2pPr>
              <a:defRPr sz="1806"/>
            </a:lvl2pPr>
            <a:lvl3pPr>
              <a:defRPr sz="1548"/>
            </a:lvl3pPr>
            <a:lvl4pPr>
              <a:defRPr sz="1290"/>
            </a:lvl4pPr>
            <a:lvl5pPr>
              <a:defRPr sz="1290"/>
            </a:lvl5pPr>
            <a:lvl6pPr>
              <a:defRPr sz="1290"/>
            </a:lvl6pPr>
            <a:lvl7pPr>
              <a:defRPr sz="1290"/>
            </a:lvl7pPr>
            <a:lvl8pPr>
              <a:defRPr sz="1290"/>
            </a:lvl8pPr>
            <a:lvl9pPr>
              <a:defRPr sz="12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707" y="1371600"/>
            <a:ext cx="2536498" cy="2541059"/>
          </a:xfrm>
        </p:spPr>
        <p:txBody>
          <a:bodyPr/>
          <a:lstStyle>
            <a:lvl1pPr marL="0" indent="0">
              <a:buNone/>
              <a:defRPr sz="1032"/>
            </a:lvl1pPr>
            <a:lvl2pPr marL="294940" indent="0">
              <a:buNone/>
              <a:defRPr sz="903"/>
            </a:lvl2pPr>
            <a:lvl3pPr marL="589879" indent="0">
              <a:buNone/>
              <a:defRPr sz="774"/>
            </a:lvl3pPr>
            <a:lvl4pPr marL="884819" indent="0">
              <a:buNone/>
              <a:defRPr sz="645"/>
            </a:lvl4pPr>
            <a:lvl5pPr marL="1179759" indent="0">
              <a:buNone/>
              <a:defRPr sz="645"/>
            </a:lvl5pPr>
            <a:lvl6pPr marL="1474699" indent="0">
              <a:buNone/>
              <a:defRPr sz="645"/>
            </a:lvl6pPr>
            <a:lvl7pPr marL="1769638" indent="0">
              <a:buNone/>
              <a:defRPr sz="645"/>
            </a:lvl7pPr>
            <a:lvl8pPr marL="2064578" indent="0">
              <a:buNone/>
              <a:defRPr sz="645"/>
            </a:lvl8pPr>
            <a:lvl9pPr marL="2359518" indent="0">
              <a:buNone/>
              <a:defRPr sz="64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6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07" y="304800"/>
            <a:ext cx="2536498" cy="1066800"/>
          </a:xfrm>
        </p:spPr>
        <p:txBody>
          <a:bodyPr anchor="b"/>
          <a:lstStyle>
            <a:lvl1pPr>
              <a:defRPr sz="20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43426" y="658284"/>
            <a:ext cx="3981390" cy="3249083"/>
          </a:xfrm>
        </p:spPr>
        <p:txBody>
          <a:bodyPr anchor="t"/>
          <a:lstStyle>
            <a:lvl1pPr marL="0" indent="0">
              <a:buNone/>
              <a:defRPr sz="2064"/>
            </a:lvl1pPr>
            <a:lvl2pPr marL="294940" indent="0">
              <a:buNone/>
              <a:defRPr sz="1806"/>
            </a:lvl2pPr>
            <a:lvl3pPr marL="589879" indent="0">
              <a:buNone/>
              <a:defRPr sz="1548"/>
            </a:lvl3pPr>
            <a:lvl4pPr marL="884819" indent="0">
              <a:buNone/>
              <a:defRPr sz="1290"/>
            </a:lvl4pPr>
            <a:lvl5pPr marL="1179759" indent="0">
              <a:buNone/>
              <a:defRPr sz="1290"/>
            </a:lvl5pPr>
            <a:lvl6pPr marL="1474699" indent="0">
              <a:buNone/>
              <a:defRPr sz="1290"/>
            </a:lvl6pPr>
            <a:lvl7pPr marL="1769638" indent="0">
              <a:buNone/>
              <a:defRPr sz="1290"/>
            </a:lvl7pPr>
            <a:lvl8pPr marL="2064578" indent="0">
              <a:buNone/>
              <a:defRPr sz="1290"/>
            </a:lvl8pPr>
            <a:lvl9pPr marL="2359518" indent="0">
              <a:buNone/>
              <a:defRPr sz="129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707" y="1371600"/>
            <a:ext cx="2536498" cy="2541059"/>
          </a:xfrm>
        </p:spPr>
        <p:txBody>
          <a:bodyPr/>
          <a:lstStyle>
            <a:lvl1pPr marL="0" indent="0">
              <a:buNone/>
              <a:defRPr sz="1032"/>
            </a:lvl1pPr>
            <a:lvl2pPr marL="294940" indent="0">
              <a:buNone/>
              <a:defRPr sz="903"/>
            </a:lvl2pPr>
            <a:lvl3pPr marL="589879" indent="0">
              <a:buNone/>
              <a:defRPr sz="774"/>
            </a:lvl3pPr>
            <a:lvl4pPr marL="884819" indent="0">
              <a:buNone/>
              <a:defRPr sz="645"/>
            </a:lvl4pPr>
            <a:lvl5pPr marL="1179759" indent="0">
              <a:buNone/>
              <a:defRPr sz="645"/>
            </a:lvl5pPr>
            <a:lvl6pPr marL="1474699" indent="0">
              <a:buNone/>
              <a:defRPr sz="645"/>
            </a:lvl6pPr>
            <a:lvl7pPr marL="1769638" indent="0">
              <a:buNone/>
              <a:defRPr sz="645"/>
            </a:lvl7pPr>
            <a:lvl8pPr marL="2064578" indent="0">
              <a:buNone/>
              <a:defRPr sz="645"/>
            </a:lvl8pPr>
            <a:lvl9pPr marL="2359518" indent="0">
              <a:buNone/>
              <a:defRPr sz="64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7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683" y="243417"/>
            <a:ext cx="6783110" cy="883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683" y="1217083"/>
            <a:ext cx="6783110" cy="2900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683" y="4237567"/>
            <a:ext cx="1769507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5108" y="4237567"/>
            <a:ext cx="26542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54285" y="4237567"/>
            <a:ext cx="1769507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4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9" r:id="rId12"/>
    <p:sldLayoutId id="2147483690" r:id="rId13"/>
  </p:sldLayoutIdLst>
  <p:txStyles>
    <p:titleStyle>
      <a:lvl1pPr algn="l" defTabSz="589879" rtl="0" eaLnBrk="1" latinLnBrk="0" hangingPunct="1">
        <a:lnSpc>
          <a:spcPct val="90000"/>
        </a:lnSpc>
        <a:spcBef>
          <a:spcPct val="0"/>
        </a:spcBef>
        <a:buNone/>
        <a:defRPr sz="28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7470" indent="-147470" algn="l" defTabSz="589879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1806" kern="1200">
          <a:solidFill>
            <a:schemeClr val="tx1"/>
          </a:solidFill>
          <a:latin typeface="+mn-lt"/>
          <a:ea typeface="+mn-ea"/>
          <a:cs typeface="+mn-cs"/>
        </a:defRPr>
      </a:lvl1pPr>
      <a:lvl2pPr marL="442410" indent="-147470" algn="l" defTabSz="589879" rtl="0" eaLnBrk="1" latinLnBrk="0" hangingPunct="1">
        <a:lnSpc>
          <a:spcPct val="90000"/>
        </a:lnSpc>
        <a:spcBef>
          <a:spcPts val="323"/>
        </a:spcBef>
        <a:buFont typeface="Arial" panose="020B0604020202020204" pitchFamily="34" charset="0"/>
        <a:buChar char="•"/>
        <a:defRPr sz="1548" kern="1200">
          <a:solidFill>
            <a:schemeClr val="tx1"/>
          </a:solidFill>
          <a:latin typeface="+mn-lt"/>
          <a:ea typeface="+mn-ea"/>
          <a:cs typeface="+mn-cs"/>
        </a:defRPr>
      </a:lvl2pPr>
      <a:lvl3pPr marL="737349" indent="-147470" algn="l" defTabSz="589879" rtl="0" eaLnBrk="1" latinLnBrk="0" hangingPunct="1">
        <a:lnSpc>
          <a:spcPct val="90000"/>
        </a:lnSpc>
        <a:spcBef>
          <a:spcPts val="323"/>
        </a:spcBef>
        <a:buFont typeface="Arial" panose="020B0604020202020204" pitchFamily="34" charset="0"/>
        <a:buChar char="•"/>
        <a:defRPr sz="1290" kern="1200">
          <a:solidFill>
            <a:schemeClr val="tx1"/>
          </a:solidFill>
          <a:latin typeface="+mn-lt"/>
          <a:ea typeface="+mn-ea"/>
          <a:cs typeface="+mn-cs"/>
        </a:defRPr>
      </a:lvl3pPr>
      <a:lvl4pPr marL="1032289" indent="-147470" algn="l" defTabSz="589879" rtl="0" eaLnBrk="1" latinLnBrk="0" hangingPunct="1">
        <a:lnSpc>
          <a:spcPct val="90000"/>
        </a:lnSpc>
        <a:spcBef>
          <a:spcPts val="323"/>
        </a:spcBef>
        <a:buFont typeface="Arial" panose="020B0604020202020204" pitchFamily="34" charset="0"/>
        <a:buChar char="•"/>
        <a:defRPr sz="1161" kern="1200">
          <a:solidFill>
            <a:schemeClr val="tx1"/>
          </a:solidFill>
          <a:latin typeface="+mn-lt"/>
          <a:ea typeface="+mn-ea"/>
          <a:cs typeface="+mn-cs"/>
        </a:defRPr>
      </a:lvl4pPr>
      <a:lvl5pPr marL="1327229" indent="-147470" algn="l" defTabSz="589879" rtl="0" eaLnBrk="1" latinLnBrk="0" hangingPunct="1">
        <a:lnSpc>
          <a:spcPct val="90000"/>
        </a:lnSpc>
        <a:spcBef>
          <a:spcPts val="323"/>
        </a:spcBef>
        <a:buFont typeface="Arial" panose="020B0604020202020204" pitchFamily="34" charset="0"/>
        <a:buChar char="•"/>
        <a:defRPr sz="1161" kern="1200">
          <a:solidFill>
            <a:schemeClr val="tx1"/>
          </a:solidFill>
          <a:latin typeface="+mn-lt"/>
          <a:ea typeface="+mn-ea"/>
          <a:cs typeface="+mn-cs"/>
        </a:defRPr>
      </a:lvl5pPr>
      <a:lvl6pPr marL="1622168" indent="-147470" algn="l" defTabSz="589879" rtl="0" eaLnBrk="1" latinLnBrk="0" hangingPunct="1">
        <a:lnSpc>
          <a:spcPct val="90000"/>
        </a:lnSpc>
        <a:spcBef>
          <a:spcPts val="323"/>
        </a:spcBef>
        <a:buFont typeface="Arial" panose="020B0604020202020204" pitchFamily="34" charset="0"/>
        <a:buChar char="•"/>
        <a:defRPr sz="1161" kern="1200">
          <a:solidFill>
            <a:schemeClr val="tx1"/>
          </a:solidFill>
          <a:latin typeface="+mn-lt"/>
          <a:ea typeface="+mn-ea"/>
          <a:cs typeface="+mn-cs"/>
        </a:defRPr>
      </a:lvl6pPr>
      <a:lvl7pPr marL="1917108" indent="-147470" algn="l" defTabSz="589879" rtl="0" eaLnBrk="1" latinLnBrk="0" hangingPunct="1">
        <a:lnSpc>
          <a:spcPct val="90000"/>
        </a:lnSpc>
        <a:spcBef>
          <a:spcPts val="323"/>
        </a:spcBef>
        <a:buFont typeface="Arial" panose="020B0604020202020204" pitchFamily="34" charset="0"/>
        <a:buChar char="•"/>
        <a:defRPr sz="1161" kern="1200">
          <a:solidFill>
            <a:schemeClr val="tx1"/>
          </a:solidFill>
          <a:latin typeface="+mn-lt"/>
          <a:ea typeface="+mn-ea"/>
          <a:cs typeface="+mn-cs"/>
        </a:defRPr>
      </a:lvl7pPr>
      <a:lvl8pPr marL="2212048" indent="-147470" algn="l" defTabSz="589879" rtl="0" eaLnBrk="1" latinLnBrk="0" hangingPunct="1">
        <a:lnSpc>
          <a:spcPct val="90000"/>
        </a:lnSpc>
        <a:spcBef>
          <a:spcPts val="323"/>
        </a:spcBef>
        <a:buFont typeface="Arial" panose="020B0604020202020204" pitchFamily="34" charset="0"/>
        <a:buChar char="•"/>
        <a:defRPr sz="1161" kern="1200">
          <a:solidFill>
            <a:schemeClr val="tx1"/>
          </a:solidFill>
          <a:latin typeface="+mn-lt"/>
          <a:ea typeface="+mn-ea"/>
          <a:cs typeface="+mn-cs"/>
        </a:defRPr>
      </a:lvl8pPr>
      <a:lvl9pPr marL="2506988" indent="-147470" algn="l" defTabSz="589879" rtl="0" eaLnBrk="1" latinLnBrk="0" hangingPunct="1">
        <a:lnSpc>
          <a:spcPct val="90000"/>
        </a:lnSpc>
        <a:spcBef>
          <a:spcPts val="323"/>
        </a:spcBef>
        <a:buFont typeface="Arial" panose="020B0604020202020204" pitchFamily="34" charset="0"/>
        <a:buChar char="•"/>
        <a:defRPr sz="11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9879" rtl="0" eaLnBrk="1" latinLnBrk="0" hangingPunct="1">
        <a:defRPr sz="1161" kern="1200">
          <a:solidFill>
            <a:schemeClr val="tx1"/>
          </a:solidFill>
          <a:latin typeface="+mn-lt"/>
          <a:ea typeface="+mn-ea"/>
          <a:cs typeface="+mn-cs"/>
        </a:defRPr>
      </a:lvl1pPr>
      <a:lvl2pPr marL="294940" algn="l" defTabSz="589879" rtl="0" eaLnBrk="1" latinLnBrk="0" hangingPunct="1">
        <a:defRPr sz="1161" kern="1200">
          <a:solidFill>
            <a:schemeClr val="tx1"/>
          </a:solidFill>
          <a:latin typeface="+mn-lt"/>
          <a:ea typeface="+mn-ea"/>
          <a:cs typeface="+mn-cs"/>
        </a:defRPr>
      </a:lvl2pPr>
      <a:lvl3pPr marL="589879" algn="l" defTabSz="589879" rtl="0" eaLnBrk="1" latinLnBrk="0" hangingPunct="1">
        <a:defRPr sz="1161" kern="1200">
          <a:solidFill>
            <a:schemeClr val="tx1"/>
          </a:solidFill>
          <a:latin typeface="+mn-lt"/>
          <a:ea typeface="+mn-ea"/>
          <a:cs typeface="+mn-cs"/>
        </a:defRPr>
      </a:lvl3pPr>
      <a:lvl4pPr marL="884819" algn="l" defTabSz="589879" rtl="0" eaLnBrk="1" latinLnBrk="0" hangingPunct="1">
        <a:defRPr sz="1161" kern="1200">
          <a:solidFill>
            <a:schemeClr val="tx1"/>
          </a:solidFill>
          <a:latin typeface="+mn-lt"/>
          <a:ea typeface="+mn-ea"/>
          <a:cs typeface="+mn-cs"/>
        </a:defRPr>
      </a:lvl4pPr>
      <a:lvl5pPr marL="1179759" algn="l" defTabSz="589879" rtl="0" eaLnBrk="1" latinLnBrk="0" hangingPunct="1">
        <a:defRPr sz="1161" kern="1200">
          <a:solidFill>
            <a:schemeClr val="tx1"/>
          </a:solidFill>
          <a:latin typeface="+mn-lt"/>
          <a:ea typeface="+mn-ea"/>
          <a:cs typeface="+mn-cs"/>
        </a:defRPr>
      </a:lvl5pPr>
      <a:lvl6pPr marL="1474699" algn="l" defTabSz="589879" rtl="0" eaLnBrk="1" latinLnBrk="0" hangingPunct="1">
        <a:defRPr sz="1161" kern="1200">
          <a:solidFill>
            <a:schemeClr val="tx1"/>
          </a:solidFill>
          <a:latin typeface="+mn-lt"/>
          <a:ea typeface="+mn-ea"/>
          <a:cs typeface="+mn-cs"/>
        </a:defRPr>
      </a:lvl6pPr>
      <a:lvl7pPr marL="1769638" algn="l" defTabSz="589879" rtl="0" eaLnBrk="1" latinLnBrk="0" hangingPunct="1">
        <a:defRPr sz="1161" kern="1200">
          <a:solidFill>
            <a:schemeClr val="tx1"/>
          </a:solidFill>
          <a:latin typeface="+mn-lt"/>
          <a:ea typeface="+mn-ea"/>
          <a:cs typeface="+mn-cs"/>
        </a:defRPr>
      </a:lvl7pPr>
      <a:lvl8pPr marL="2064578" algn="l" defTabSz="589879" rtl="0" eaLnBrk="1" latinLnBrk="0" hangingPunct="1">
        <a:defRPr sz="1161" kern="1200">
          <a:solidFill>
            <a:schemeClr val="tx1"/>
          </a:solidFill>
          <a:latin typeface="+mn-lt"/>
          <a:ea typeface="+mn-ea"/>
          <a:cs typeface="+mn-cs"/>
        </a:defRPr>
      </a:lvl8pPr>
      <a:lvl9pPr marL="2359518" algn="l" defTabSz="589879" rtl="0" eaLnBrk="1" latinLnBrk="0" hangingPunct="1">
        <a:defRPr sz="11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7.png"/><Relationship Id="rId7" Type="http://schemas.openxmlformats.org/officeDocument/2006/relationships/image" Target="../media/image13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comments" Target="../comments/commen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comments" Target="../comments/comment1.xml"/><Relationship Id="rId5" Type="http://schemas.openxmlformats.org/officeDocument/2006/relationships/image" Target="../media/image9.png"/><Relationship Id="rId10" Type="http://schemas.openxmlformats.org/officeDocument/2006/relationships/image" Target="../media/image14.gif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6.xml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8.gif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8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comments" Target="../comments/comment2.xml"/><Relationship Id="rId5" Type="http://schemas.openxmlformats.org/officeDocument/2006/relationships/image" Target="../media/image9.png"/><Relationship Id="rId10" Type="http://schemas.openxmlformats.org/officeDocument/2006/relationships/image" Target="../media/image14.gif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6.xml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8.gif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comments" Target="../comments/comment3.xml"/><Relationship Id="rId4" Type="http://schemas.openxmlformats.org/officeDocument/2006/relationships/image" Target="../media/image8.png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6.xml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8.gif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1704110" y="1833157"/>
            <a:ext cx="4390928" cy="5536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648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Môn: Toán</a:t>
            </a:r>
          </a:p>
        </p:txBody>
      </p:sp>
      <p:pic>
        <p:nvPicPr>
          <p:cNvPr id="3075" name="Picture 4" descr="CS0007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42" y="3094505"/>
            <a:ext cx="2349705" cy="135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 descr="CS0007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26482" y="2642468"/>
            <a:ext cx="1804519" cy="176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 descr="CS0007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31298" y="122191"/>
            <a:ext cx="2349705" cy="130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 descr="CS0007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684" y="41358"/>
            <a:ext cx="1804115" cy="176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WordArt 8"/>
          <p:cNvSpPr>
            <a:spLocks noChangeArrowheads="1" noChangeShapeType="1" noTextEdit="1"/>
          </p:cNvSpPr>
          <p:nvPr/>
        </p:nvSpPr>
        <p:spPr bwMode="auto">
          <a:xfrm>
            <a:off x="720910" y="1078202"/>
            <a:ext cx="6488192" cy="2012996"/>
          </a:xfrm>
          <a:prstGeom prst="rect">
            <a:avLst/>
          </a:prstGeom>
        </p:spPr>
        <p:txBody>
          <a:bodyPr spcFirstLastPara="1" wrap="none" lIns="70821" tIns="35411" rIns="70821" bIns="35411" numCol="1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en-US" sz="2794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en-US" sz="2794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HÀO MỪNG QUÝ THẦY CÔ</a:t>
            </a:r>
          </a:p>
          <a:p>
            <a:pPr algn="ctr">
              <a:defRPr/>
            </a:pPr>
            <a:r>
              <a:rPr lang="en-US" sz="2794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DỰ GIỜ</a:t>
            </a:r>
          </a:p>
        </p:txBody>
      </p:sp>
      <p:sp>
        <p:nvSpPr>
          <p:cNvPr id="3080" name="Text Box 9"/>
          <p:cNvSpPr txBox="1">
            <a:spLocks noChangeArrowheads="1"/>
          </p:cNvSpPr>
          <p:nvPr/>
        </p:nvSpPr>
        <p:spPr bwMode="auto">
          <a:xfrm>
            <a:off x="2916450" y="2567999"/>
            <a:ext cx="2686817" cy="71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0821" tIns="35411" rIns="70821" bIns="35411">
            <a:spAutoFit/>
          </a:bodyPr>
          <a:lstStyle>
            <a:lvl1pPr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191" b="1" dirty="0" err="1">
                <a:solidFill>
                  <a:srgbClr val="6600FF"/>
                </a:solidFill>
                <a:cs typeface="Arial" panose="020B0604020202020204" pitchFamily="34" charset="0"/>
              </a:rPr>
              <a:t>Lớp</a:t>
            </a:r>
            <a:r>
              <a:rPr lang="en-US" altLang="vi-VN" sz="4191" b="1" dirty="0">
                <a:solidFill>
                  <a:srgbClr val="6600FF"/>
                </a:solidFill>
                <a:cs typeface="Arial" panose="020B0604020202020204" pitchFamily="34" charset="0"/>
              </a:rPr>
              <a:t> 4B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928873" y="3342904"/>
            <a:ext cx="6300895" cy="71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821" tIns="35411" rIns="70821" bIns="35411">
            <a:spAutoFit/>
          </a:bodyPr>
          <a:lstStyle>
            <a:lvl1pPr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191" b="1" dirty="0">
                <a:solidFill>
                  <a:srgbClr val="0000FF"/>
                </a:solidFill>
                <a:cs typeface="Arial" panose="020B0604020202020204" pitchFamily="34" charset="0"/>
              </a:rPr>
              <a:t>G</a:t>
            </a:r>
            <a:r>
              <a:rPr lang="vi-VN" altLang="vi-VN" sz="4191" b="1" dirty="0">
                <a:solidFill>
                  <a:srgbClr val="0000FF"/>
                </a:solidFill>
                <a:cs typeface="Arial" panose="020B0604020202020204" pitchFamily="34" charset="0"/>
              </a:rPr>
              <a:t>iáo viên</a:t>
            </a:r>
            <a:r>
              <a:rPr lang="en-US" altLang="vi-VN" sz="4191" b="1" dirty="0">
                <a:solidFill>
                  <a:srgbClr val="0000FF"/>
                </a:solidFill>
                <a:cs typeface="Arial" panose="020B0604020202020204" pitchFamily="34" charset="0"/>
              </a:rPr>
              <a:t>: Đoàn Thị Thủy</a:t>
            </a:r>
          </a:p>
        </p:txBody>
      </p:sp>
      <p:pic>
        <p:nvPicPr>
          <p:cNvPr id="3082" name="Picture 29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420" y="3286853"/>
            <a:ext cx="1266187" cy="126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73300" y="3563478"/>
            <a:ext cx="991175" cy="98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52102" y="-52199"/>
            <a:ext cx="1614994" cy="160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26"/>
          <p:cNvSpPr>
            <a:spLocks noChangeArrowheads="1"/>
          </p:cNvSpPr>
          <p:nvPr/>
        </p:nvSpPr>
        <p:spPr bwMode="auto">
          <a:xfrm>
            <a:off x="138514" y="214937"/>
            <a:ext cx="503249" cy="464538"/>
          </a:xfrm>
          <a:prstGeom prst="ellipse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457" u="sng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vant" pitchFamily="34" charset="0"/>
              </a:rPr>
              <a:t>  </a:t>
            </a:r>
            <a:endParaRPr lang="en-US" sz="457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vant" pitchFamily="34" charset="0"/>
            </a:endParaRPr>
          </a:p>
          <a:p>
            <a:pPr algn="ctr">
              <a:defRPr/>
            </a:pPr>
            <a:r>
              <a:rPr lang="en-US" sz="45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vant" pitchFamily="34" charset="0"/>
              </a:rPr>
              <a:t> </a:t>
            </a:r>
            <a:endParaRPr lang="en-US" sz="457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073407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980D1B5-529C-57A8-BD94-5A22A250B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864475" cy="457199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71088234-C5D2-5AC8-E464-8275E48F3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559" y="2858712"/>
            <a:ext cx="1587555" cy="170093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577CCAA-685E-E6C7-CFE0-5938CEA92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906" y="3084000"/>
            <a:ext cx="1287663" cy="1418324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471EC98-DAB2-DA8F-80FD-3981E1796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343" y="538809"/>
            <a:ext cx="1973567" cy="203969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FA328A72-79F0-C07F-54C4-0DAD66D4F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0298" y="2316858"/>
            <a:ext cx="1567899" cy="1553889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xmlns="" id="{CB8496F5-2DAC-4694-5699-FE2DFD15DE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" y="2527318"/>
            <a:ext cx="1228824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56F3C46A-EA31-8894-7B36-609578ED74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02" y="3271482"/>
            <a:ext cx="1376283" cy="123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20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2159858"/>
            <a:ext cx="2158999" cy="208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99" y="2098090"/>
            <a:ext cx="2286000" cy="22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169965"/>
            <a:ext cx="22126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Hộp Văn bản 9">
            <a:extLst>
              <a:ext uri="{FF2B5EF4-FFF2-40B4-BE49-F238E27FC236}">
                <a16:creationId xmlns:a16="http://schemas.microsoft.com/office/drawing/2014/main" xmlns="" id="{FC83E9A8-89F1-8D43-BD3F-6C4CB75F7BEC}"/>
              </a:ext>
            </a:extLst>
          </p:cNvPr>
          <p:cNvSpPr txBox="1"/>
          <p:nvPr/>
        </p:nvSpPr>
        <p:spPr>
          <a:xfrm>
            <a:off x="560226" y="16809"/>
            <a:ext cx="4940299" cy="1783824"/>
          </a:xfrm>
          <a:prstGeom prst="rect">
            <a:avLst/>
          </a:prstGeom>
          <a:noFill/>
        </p:spPr>
        <p:txBody>
          <a:bodyPr wrap="square" lIns="59692" tIns="29846" rIns="59692" bIns="29846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vi-V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Hãy chỉ ra </a:t>
            </a:r>
            <a:r>
              <a:rPr lang="en-US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kim</a:t>
            </a:r>
            <a:r>
              <a:rPr 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vi-V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đồng hồ nào gợi cho ta hình ảnh góc vuông kim đồng hồ nào hình ảnh góc không vuông.</a:t>
            </a:r>
            <a:endParaRPr lang="en-US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Hình ảnh 6">
            <a:extLst>
              <a:ext uri="{FF2B5EF4-FFF2-40B4-BE49-F238E27FC236}">
                <a16:creationId xmlns:a16="http://schemas.microsoft.com/office/drawing/2014/main" xmlns="" id="{F43B2004-81D7-465B-BF3A-CD1EBAB017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54186">
            <a:off x="6013519" y="111438"/>
            <a:ext cx="1619492" cy="178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0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104900"/>
            <a:ext cx="2209799" cy="221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1219200"/>
            <a:ext cx="2143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90600"/>
            <a:ext cx="248920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49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WordArt 20">
            <a:extLst>
              <a:ext uri="{FF2B5EF4-FFF2-40B4-BE49-F238E27FC236}">
                <a16:creationId xmlns:a16="http://schemas.microsoft.com/office/drawing/2014/main" xmlns="" id="{DD3198A5-F03F-599D-F0D3-4D0F7C34B0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78100" y="673100"/>
            <a:ext cx="2581351" cy="8786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WordArt 21">
            <a:extLst>
              <a:ext uri="{FF2B5EF4-FFF2-40B4-BE49-F238E27FC236}">
                <a16:creationId xmlns:a16="http://schemas.microsoft.com/office/drawing/2014/main" xmlns="" id="{87B23B13-3308-1D0C-135C-45E8353978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6379" y="2033272"/>
            <a:ext cx="6581350" cy="16359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12"/>
              </a:avLst>
            </a:prstTxWarp>
          </a:bodyPr>
          <a:lstStyle/>
          <a:p>
            <a:pPr algn="ctr"/>
            <a:r>
              <a:rPr lang="en-US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19: </a:t>
            </a:r>
            <a:r>
              <a:rPr lang="en-US" sz="24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endParaRPr lang="vi-VN" sz="24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077" name="Group 5">
            <a:extLst>
              <a:ext uri="{FF2B5EF4-FFF2-40B4-BE49-F238E27FC236}">
                <a16:creationId xmlns:a16="http://schemas.microsoft.com/office/drawing/2014/main" xmlns="" id="{9CA33BCA-D77F-8987-016C-28637331574F}"/>
              </a:ext>
            </a:extLst>
          </p:cNvPr>
          <p:cNvGrpSpPr>
            <a:grpSpLocks/>
          </p:cNvGrpSpPr>
          <p:nvPr/>
        </p:nvGrpSpPr>
        <p:grpSpPr bwMode="auto">
          <a:xfrm>
            <a:off x="-101600" y="0"/>
            <a:ext cx="7966075" cy="4572000"/>
            <a:chOff x="8" y="0"/>
            <a:chExt cx="5760" cy="4320"/>
          </a:xfrm>
        </p:grpSpPr>
        <p:pic>
          <p:nvPicPr>
            <p:cNvPr id="3078" name="Picture 6" descr="GRANS024">
              <a:extLst>
                <a:ext uri="{FF2B5EF4-FFF2-40B4-BE49-F238E27FC236}">
                  <a16:creationId xmlns:a16="http://schemas.microsoft.com/office/drawing/2014/main" xmlns="" id="{C6B7EBCB-FE0A-E2FF-7DB4-4311AF4F0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 descr="GRANS024">
              <a:extLst>
                <a:ext uri="{FF2B5EF4-FFF2-40B4-BE49-F238E27FC236}">
                  <a16:creationId xmlns:a16="http://schemas.microsoft.com/office/drawing/2014/main" xmlns="" id="{A4EA842F-E5C1-ED29-62B5-5891C7D06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80" name="Group 8">
              <a:extLst>
                <a:ext uri="{FF2B5EF4-FFF2-40B4-BE49-F238E27FC236}">
                  <a16:creationId xmlns:a16="http://schemas.microsoft.com/office/drawing/2014/main" xmlns="" id="{EDE5A71D-3A0B-DA1B-6E30-5945E70163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3081" name="Picture 9" descr="BD21325_">
                <a:extLst>
                  <a:ext uri="{FF2B5EF4-FFF2-40B4-BE49-F238E27FC236}">
                    <a16:creationId xmlns:a16="http://schemas.microsoft.com/office/drawing/2014/main" xmlns="" id="{0780B93C-FD58-5ED6-79D2-A4C9BC717B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2" name="Picture 10" descr="BD21325_">
                <a:extLst>
                  <a:ext uri="{FF2B5EF4-FFF2-40B4-BE49-F238E27FC236}">
                    <a16:creationId xmlns:a16="http://schemas.microsoft.com/office/drawing/2014/main" xmlns="" id="{349282D8-DB34-6342-BB9F-F8449CE3AF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3" name="Picture 11" descr="BD21325_">
                <a:extLst>
                  <a:ext uri="{FF2B5EF4-FFF2-40B4-BE49-F238E27FC236}">
                    <a16:creationId xmlns:a16="http://schemas.microsoft.com/office/drawing/2014/main" xmlns="" id="{F45F29C7-2ED3-B01D-E659-76AFB92A2D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4" name="Picture 12" descr="BD21325_">
                <a:extLst>
                  <a:ext uri="{FF2B5EF4-FFF2-40B4-BE49-F238E27FC236}">
                    <a16:creationId xmlns:a16="http://schemas.microsoft.com/office/drawing/2014/main" xmlns="" id="{17E2187B-BA23-FC0B-6973-827211F423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506581424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0">
            <a:extLst>
              <a:ext uri="{FF2B5EF4-FFF2-40B4-BE49-F238E27FC236}">
                <a16:creationId xmlns:a16="http://schemas.microsoft.com/office/drawing/2014/main" xmlns="" id="{4828ED7F-2AE0-37A7-F7CF-0D4F7862F2CC}"/>
              </a:ext>
            </a:extLst>
          </p:cNvPr>
          <p:cNvGrpSpPr>
            <a:grpSpLocks/>
          </p:cNvGrpSpPr>
          <p:nvPr/>
        </p:nvGrpSpPr>
        <p:grpSpPr bwMode="auto">
          <a:xfrm>
            <a:off x="275517" y="0"/>
            <a:ext cx="2615752" cy="1579070"/>
            <a:chOff x="-44" y="2128"/>
            <a:chExt cx="2447" cy="1595"/>
          </a:xfrm>
        </p:grpSpPr>
        <p:grpSp>
          <p:nvGrpSpPr>
            <p:cNvPr id="12309" name="Group 6">
              <a:extLst>
                <a:ext uri="{FF2B5EF4-FFF2-40B4-BE49-F238E27FC236}">
                  <a16:creationId xmlns:a16="http://schemas.microsoft.com/office/drawing/2014/main" xmlns="" id="{24164AF0-7AF7-310C-2A64-A09ECD8021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" y="2361"/>
              <a:ext cx="1639" cy="1044"/>
              <a:chOff x="359" y="2156"/>
              <a:chExt cx="1639" cy="1044"/>
            </a:xfrm>
          </p:grpSpPr>
          <p:sp>
            <p:nvSpPr>
              <p:cNvPr id="12313" name="Line 4">
                <a:extLst>
                  <a:ext uri="{FF2B5EF4-FFF2-40B4-BE49-F238E27FC236}">
                    <a16:creationId xmlns:a16="http://schemas.microsoft.com/office/drawing/2014/main" xmlns="" id="{47824709-5637-115A-C49B-EC07E3F40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" y="2156"/>
                <a:ext cx="1174" cy="10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12314" name="Line 5">
                <a:extLst>
                  <a:ext uri="{FF2B5EF4-FFF2-40B4-BE49-F238E27FC236}">
                    <a16:creationId xmlns:a16="http://schemas.microsoft.com/office/drawing/2014/main" xmlns="" id="{0A5846C7-9E79-A8EE-7209-F90DA1B748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" y="3200"/>
                <a:ext cx="163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33"/>
              </a:p>
            </p:txBody>
          </p:sp>
        </p:grpSp>
        <p:sp>
          <p:nvSpPr>
            <p:cNvPr id="12310" name="Text Box 7">
              <a:extLst>
                <a:ext uri="{FF2B5EF4-FFF2-40B4-BE49-F238E27FC236}">
                  <a16:creationId xmlns:a16="http://schemas.microsoft.com/office/drawing/2014/main" xmlns="" id="{B6289715-49B3-031C-A6A1-549F55099A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1" y="2128"/>
              <a:ext cx="524" cy="46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12311" name="Text Box 8">
              <a:extLst>
                <a:ext uri="{FF2B5EF4-FFF2-40B4-BE49-F238E27FC236}">
                  <a16:creationId xmlns:a16="http://schemas.microsoft.com/office/drawing/2014/main" xmlns="" id="{7B3A0D7E-4F96-8A01-9B77-D027FF6F5B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4" y="3257"/>
              <a:ext cx="524" cy="46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12312" name="Text Box 9">
              <a:extLst>
                <a:ext uri="{FF2B5EF4-FFF2-40B4-BE49-F238E27FC236}">
                  <a16:creationId xmlns:a16="http://schemas.microsoft.com/office/drawing/2014/main" xmlns="" id="{235BCE1C-8A04-1B17-7AF1-84E352F8A5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9" y="3257"/>
              <a:ext cx="524" cy="46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pSp>
        <p:nvGrpSpPr>
          <p:cNvPr id="12291" name="Group 14">
            <a:extLst>
              <a:ext uri="{FF2B5EF4-FFF2-40B4-BE49-F238E27FC236}">
                <a16:creationId xmlns:a16="http://schemas.microsoft.com/office/drawing/2014/main" xmlns="" id="{499F2C00-EC3D-8749-5650-01ED3496CB22}"/>
              </a:ext>
            </a:extLst>
          </p:cNvPr>
          <p:cNvGrpSpPr>
            <a:grpSpLocks/>
          </p:cNvGrpSpPr>
          <p:nvPr/>
        </p:nvGrpSpPr>
        <p:grpSpPr bwMode="auto">
          <a:xfrm>
            <a:off x="275517" y="1700878"/>
            <a:ext cx="2612101" cy="1498001"/>
            <a:chOff x="896" y="749"/>
            <a:chExt cx="3362" cy="1727"/>
          </a:xfrm>
        </p:grpSpPr>
        <p:sp>
          <p:nvSpPr>
            <p:cNvPr id="12304" name="Line 6">
              <a:extLst>
                <a:ext uri="{FF2B5EF4-FFF2-40B4-BE49-F238E27FC236}">
                  <a16:creationId xmlns:a16="http://schemas.microsoft.com/office/drawing/2014/main" xmlns="" id="{7EB36695-EF06-8C82-3BF0-CAE4F29D45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26" y="1017"/>
              <a:ext cx="1037" cy="10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33"/>
            </a:p>
          </p:txBody>
        </p:sp>
        <p:sp>
          <p:nvSpPr>
            <p:cNvPr id="12305" name="Line 7">
              <a:extLst>
                <a:ext uri="{FF2B5EF4-FFF2-40B4-BE49-F238E27FC236}">
                  <a16:creationId xmlns:a16="http://schemas.microsoft.com/office/drawing/2014/main" xmlns="" id="{B5C59F77-FDF5-2E0D-A3DC-1C758E6B6B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8" y="2018"/>
              <a:ext cx="16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33"/>
            </a:p>
          </p:txBody>
        </p:sp>
        <p:sp>
          <p:nvSpPr>
            <p:cNvPr id="12306" name="Text Box 8">
              <a:extLst>
                <a:ext uri="{FF2B5EF4-FFF2-40B4-BE49-F238E27FC236}">
                  <a16:creationId xmlns:a16="http://schemas.microsoft.com/office/drawing/2014/main" xmlns="" id="{27A3D953-637B-1A93-4FCC-0396E1B1E8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" y="749"/>
              <a:ext cx="524" cy="53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2307" name="Text Box 9">
              <a:extLst>
                <a:ext uri="{FF2B5EF4-FFF2-40B4-BE49-F238E27FC236}">
                  <a16:creationId xmlns:a16="http://schemas.microsoft.com/office/drawing/2014/main" xmlns="" id="{F19FF323-1B06-BE0E-859D-35C8E9ECA0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9" y="1935"/>
              <a:ext cx="524" cy="53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12308" name="Text Box 10">
              <a:extLst>
                <a:ext uri="{FF2B5EF4-FFF2-40B4-BE49-F238E27FC236}">
                  <a16:creationId xmlns:a16="http://schemas.microsoft.com/office/drawing/2014/main" xmlns="" id="{BBBBABB2-E1A9-2592-EA03-30E8E5D2AE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4" y="1944"/>
              <a:ext cx="524" cy="53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grpSp>
        <p:nvGrpSpPr>
          <p:cNvPr id="12292" name="Group 21">
            <a:extLst>
              <a:ext uri="{FF2B5EF4-FFF2-40B4-BE49-F238E27FC236}">
                <a16:creationId xmlns:a16="http://schemas.microsoft.com/office/drawing/2014/main" xmlns="" id="{6BDF99A8-CC16-0923-8EA3-CB3B1E8AE044}"/>
              </a:ext>
            </a:extLst>
          </p:cNvPr>
          <p:cNvGrpSpPr>
            <a:grpSpLocks/>
          </p:cNvGrpSpPr>
          <p:nvPr/>
        </p:nvGrpSpPr>
        <p:grpSpPr bwMode="auto">
          <a:xfrm>
            <a:off x="159877" y="3779468"/>
            <a:ext cx="3271412" cy="486331"/>
            <a:chOff x="-84" y="2014"/>
            <a:chExt cx="2377" cy="285"/>
          </a:xfrm>
        </p:grpSpPr>
        <p:sp>
          <p:nvSpPr>
            <p:cNvPr id="12300" name="Text Box 6">
              <a:extLst>
                <a:ext uri="{FF2B5EF4-FFF2-40B4-BE49-F238E27FC236}">
                  <a16:creationId xmlns:a16="http://schemas.microsoft.com/office/drawing/2014/main" xmlns="" id="{4DC96205-9488-CAC1-85D6-B87AFE65DE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4" y="2039"/>
              <a:ext cx="524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12301" name="Text Box 7">
              <a:extLst>
                <a:ext uri="{FF2B5EF4-FFF2-40B4-BE49-F238E27FC236}">
                  <a16:creationId xmlns:a16="http://schemas.microsoft.com/office/drawing/2014/main" xmlns="" id="{23577B1E-6A8D-465D-73C6-2F6267A356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" y="2065"/>
              <a:ext cx="524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</a:p>
          </p:txBody>
        </p:sp>
        <p:sp>
          <p:nvSpPr>
            <p:cNvPr id="12302" name="Text Box 8">
              <a:extLst>
                <a:ext uri="{FF2B5EF4-FFF2-40B4-BE49-F238E27FC236}">
                  <a16:creationId xmlns:a16="http://schemas.microsoft.com/office/drawing/2014/main" xmlns="" id="{E924C090-EF61-C288-EA7D-9E497BCCDB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9" y="2055"/>
              <a:ext cx="524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  <p:sp>
          <p:nvSpPr>
            <p:cNvPr id="12303" name="Line 17">
              <a:extLst>
                <a:ext uri="{FF2B5EF4-FFF2-40B4-BE49-F238E27FC236}">
                  <a16:creationId xmlns:a16="http://schemas.microsoft.com/office/drawing/2014/main" xmlns="" id="{5512AB0F-6C96-8835-CC93-62AAECF14A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" y="2014"/>
              <a:ext cx="188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6AF56CC-9D30-66D5-E4DB-268E35BE3664}"/>
              </a:ext>
            </a:extLst>
          </p:cNvPr>
          <p:cNvSpPr/>
          <p:nvPr/>
        </p:nvSpPr>
        <p:spPr>
          <a:xfrm flipH="1" flipV="1">
            <a:off x="1714175" y="3756608"/>
            <a:ext cx="45719" cy="4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933"/>
          </a:p>
        </p:txBody>
      </p:sp>
      <p:sp>
        <p:nvSpPr>
          <p:cNvPr id="25" name="矩形 8"/>
          <p:cNvSpPr/>
          <p:nvPr/>
        </p:nvSpPr>
        <p:spPr>
          <a:xfrm>
            <a:off x="3792538" y="141290"/>
            <a:ext cx="3635546" cy="3899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44237" tIns="22118" rIns="44237" bIns="22118" rtlCol="0">
            <a:spAutoFit/>
          </a:bodyPr>
          <a:lstStyle/>
          <a:p>
            <a:pPr algn="ctr" defTabSz="442410"/>
            <a:r>
              <a:rPr lang="en-US" altLang="zh-CN" sz="2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 nhọn </a:t>
            </a:r>
            <a:r>
              <a:rPr lang="en-US" altLang="zh-CN" sz="2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 O; cạnh OA, OB</a:t>
            </a:r>
            <a:endParaRPr lang="zh-CN" altLang="en-US" sz="20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6" name="矩形 8"/>
          <p:cNvSpPr/>
          <p:nvPr/>
        </p:nvSpPr>
        <p:spPr>
          <a:xfrm>
            <a:off x="3792537" y="695295"/>
            <a:ext cx="3635547" cy="3899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44237" tIns="22118" rIns="44237" bIns="22118" rtlCol="0">
            <a:spAutoFit/>
          </a:bodyPr>
          <a:lstStyle/>
          <a:p>
            <a:pPr algn="ctr" defTabSz="442410"/>
            <a:r>
              <a:rPr lang="en-US" altLang="zh-CN" sz="2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 nhọn </a:t>
            </a:r>
            <a:r>
              <a:rPr lang="en-US" altLang="zh-CN" sz="2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bé hơn góc vuông</a:t>
            </a:r>
            <a:endParaRPr lang="zh-CN" altLang="en-US" sz="20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7" name="矩形 8"/>
          <p:cNvSpPr/>
          <p:nvPr/>
        </p:nvSpPr>
        <p:spPr>
          <a:xfrm>
            <a:off x="3875927" y="1753166"/>
            <a:ext cx="3285969" cy="35688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44237" tIns="22118" rIns="44237" bIns="22118" rtlCol="0">
            <a:spAutoFit/>
          </a:bodyPr>
          <a:lstStyle/>
          <a:p>
            <a:pPr algn="ctr" defTabSz="442410"/>
            <a:r>
              <a:rPr lang="en-US" altLang="zh-CN" sz="1806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1806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vi-VN" altLang="zh-CN" sz="1806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tù</a:t>
            </a:r>
            <a:r>
              <a:rPr lang="en-US" altLang="zh-CN" sz="1806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1806" b="1" kern="800" dirty="0" err="1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1806" b="1" kern="80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1806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I</a:t>
            </a:r>
            <a:r>
              <a:rPr lang="en-US" altLang="zh-CN" sz="1806" b="1" kern="80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; </a:t>
            </a:r>
            <a:r>
              <a:rPr lang="en-US" altLang="zh-CN" sz="1806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1806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I</a:t>
            </a:r>
            <a:r>
              <a:rPr lang="vi-VN" altLang="zh-CN" sz="1806" b="1" kern="80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</a:t>
            </a:r>
            <a:r>
              <a:rPr lang="en-US" altLang="zh-CN" sz="1806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1806" b="1" kern="80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I</a:t>
            </a:r>
            <a:r>
              <a:rPr lang="vi-VN" altLang="zh-CN" sz="1806" b="1" kern="80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</a:t>
            </a:r>
            <a:endParaRPr lang="zh-CN" altLang="en-US" sz="1806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31" name="矩形 8"/>
          <p:cNvSpPr/>
          <p:nvPr/>
        </p:nvSpPr>
        <p:spPr>
          <a:xfrm>
            <a:off x="3875928" y="2192071"/>
            <a:ext cx="3285969" cy="35688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44237" tIns="22118" rIns="44237" bIns="22118" rtlCol="0">
            <a:spAutoFit/>
          </a:bodyPr>
          <a:lstStyle/>
          <a:p>
            <a:pPr algn="ctr" defTabSz="442410"/>
            <a:r>
              <a:rPr lang="en-US" altLang="zh-CN" sz="1806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1806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vi-VN" altLang="zh-CN" sz="1806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tù </a:t>
            </a:r>
            <a:r>
              <a:rPr lang="vi-VN" altLang="zh-CN" sz="1806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lớn</a:t>
            </a:r>
            <a:r>
              <a:rPr lang="en-US" altLang="zh-CN" sz="1806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hơn góc vuông</a:t>
            </a:r>
            <a:endParaRPr lang="zh-CN" altLang="en-US" sz="1806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32" name="矩形 8"/>
          <p:cNvSpPr/>
          <p:nvPr/>
        </p:nvSpPr>
        <p:spPr>
          <a:xfrm>
            <a:off x="3875930" y="3198879"/>
            <a:ext cx="3285969" cy="35688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44237" tIns="22118" rIns="44237" bIns="22118" rtlCol="0">
            <a:spAutoFit/>
          </a:bodyPr>
          <a:lstStyle/>
          <a:p>
            <a:pPr algn="ctr" defTabSz="442410"/>
            <a:r>
              <a:rPr lang="en-US" altLang="zh-CN" sz="1806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1806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vi-VN" altLang="zh-CN" sz="1806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bẹt</a:t>
            </a:r>
            <a:r>
              <a:rPr lang="en-US" altLang="zh-CN" sz="1806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1806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1806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1806" b="1" kern="80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E; </a:t>
            </a:r>
            <a:r>
              <a:rPr lang="en-US" altLang="zh-CN" sz="1806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1806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1806" b="1" kern="80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</a:t>
            </a:r>
            <a:r>
              <a:rPr lang="vi-VN" altLang="zh-CN" sz="1806" b="1" kern="80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</a:t>
            </a:r>
            <a:r>
              <a:rPr lang="en-US" altLang="zh-CN" sz="1806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1806" b="1" kern="80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</a:t>
            </a:r>
            <a:r>
              <a:rPr lang="vi-VN" altLang="zh-CN" sz="1806" b="1" kern="80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</a:t>
            </a:r>
            <a:endParaRPr lang="zh-CN" altLang="en-US" sz="1806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33" name="矩形 8"/>
          <p:cNvSpPr/>
          <p:nvPr/>
        </p:nvSpPr>
        <p:spPr>
          <a:xfrm>
            <a:off x="3967325" y="3802327"/>
            <a:ext cx="3285969" cy="35688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44237" tIns="22118" rIns="44237" bIns="22118" rtlCol="0">
            <a:spAutoFit/>
          </a:bodyPr>
          <a:lstStyle/>
          <a:p>
            <a:pPr algn="ctr" defTabSz="442410"/>
            <a:r>
              <a:rPr lang="en-US" altLang="zh-CN" sz="1806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1806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vi-VN" altLang="zh-CN" sz="1806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bẹt </a:t>
            </a:r>
            <a:r>
              <a:rPr lang="vi-VN" altLang="zh-CN" sz="1806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bằng hai </a:t>
            </a:r>
            <a:r>
              <a:rPr lang="en-US" altLang="zh-CN" sz="1806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1806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vuông</a:t>
            </a:r>
            <a:endParaRPr lang="zh-CN" altLang="en-US" sz="1806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5136605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0">
            <a:extLst>
              <a:ext uri="{FF2B5EF4-FFF2-40B4-BE49-F238E27FC236}">
                <a16:creationId xmlns:a16="http://schemas.microsoft.com/office/drawing/2014/main" xmlns="" id="{4828ED7F-2AE0-37A7-F7CF-0D4F7862F2CC}"/>
              </a:ext>
            </a:extLst>
          </p:cNvPr>
          <p:cNvGrpSpPr>
            <a:grpSpLocks/>
          </p:cNvGrpSpPr>
          <p:nvPr/>
        </p:nvGrpSpPr>
        <p:grpSpPr bwMode="auto">
          <a:xfrm>
            <a:off x="275517" y="0"/>
            <a:ext cx="2615752" cy="1579070"/>
            <a:chOff x="-44" y="2128"/>
            <a:chExt cx="2447" cy="1595"/>
          </a:xfrm>
        </p:grpSpPr>
        <p:grpSp>
          <p:nvGrpSpPr>
            <p:cNvPr id="12309" name="Group 6">
              <a:extLst>
                <a:ext uri="{FF2B5EF4-FFF2-40B4-BE49-F238E27FC236}">
                  <a16:creationId xmlns:a16="http://schemas.microsoft.com/office/drawing/2014/main" xmlns="" id="{24164AF0-7AF7-310C-2A64-A09ECD8021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" y="2361"/>
              <a:ext cx="1639" cy="1044"/>
              <a:chOff x="359" y="2156"/>
              <a:chExt cx="1639" cy="1044"/>
            </a:xfrm>
          </p:grpSpPr>
          <p:sp>
            <p:nvSpPr>
              <p:cNvPr id="12313" name="Line 4">
                <a:extLst>
                  <a:ext uri="{FF2B5EF4-FFF2-40B4-BE49-F238E27FC236}">
                    <a16:creationId xmlns:a16="http://schemas.microsoft.com/office/drawing/2014/main" xmlns="" id="{47824709-5637-115A-C49B-EC07E3F40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" y="2156"/>
                <a:ext cx="1174" cy="10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12314" name="Line 5">
                <a:extLst>
                  <a:ext uri="{FF2B5EF4-FFF2-40B4-BE49-F238E27FC236}">
                    <a16:creationId xmlns:a16="http://schemas.microsoft.com/office/drawing/2014/main" xmlns="" id="{0A5846C7-9E79-A8EE-7209-F90DA1B748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" y="3200"/>
                <a:ext cx="163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33"/>
              </a:p>
            </p:txBody>
          </p:sp>
        </p:grpSp>
        <p:sp>
          <p:nvSpPr>
            <p:cNvPr id="12310" name="Text Box 7">
              <a:extLst>
                <a:ext uri="{FF2B5EF4-FFF2-40B4-BE49-F238E27FC236}">
                  <a16:creationId xmlns:a16="http://schemas.microsoft.com/office/drawing/2014/main" xmlns="" id="{B6289715-49B3-031C-A6A1-549F55099A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1" y="2128"/>
              <a:ext cx="524" cy="46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12311" name="Text Box 8">
              <a:extLst>
                <a:ext uri="{FF2B5EF4-FFF2-40B4-BE49-F238E27FC236}">
                  <a16:creationId xmlns:a16="http://schemas.microsoft.com/office/drawing/2014/main" xmlns="" id="{7B3A0D7E-4F96-8A01-9B77-D027FF6F5B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4" y="3257"/>
              <a:ext cx="524" cy="46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12312" name="Text Box 9">
              <a:extLst>
                <a:ext uri="{FF2B5EF4-FFF2-40B4-BE49-F238E27FC236}">
                  <a16:creationId xmlns:a16="http://schemas.microsoft.com/office/drawing/2014/main" xmlns="" id="{235BCE1C-8A04-1B17-7AF1-84E352F8A5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9" y="3257"/>
              <a:ext cx="524" cy="46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pSp>
        <p:nvGrpSpPr>
          <p:cNvPr id="12291" name="Group 14">
            <a:extLst>
              <a:ext uri="{FF2B5EF4-FFF2-40B4-BE49-F238E27FC236}">
                <a16:creationId xmlns:a16="http://schemas.microsoft.com/office/drawing/2014/main" xmlns="" id="{499F2C00-EC3D-8749-5650-01ED3496CB22}"/>
              </a:ext>
            </a:extLst>
          </p:cNvPr>
          <p:cNvGrpSpPr>
            <a:grpSpLocks/>
          </p:cNvGrpSpPr>
          <p:nvPr/>
        </p:nvGrpSpPr>
        <p:grpSpPr bwMode="auto">
          <a:xfrm>
            <a:off x="275517" y="1700878"/>
            <a:ext cx="2612101" cy="1498001"/>
            <a:chOff x="896" y="749"/>
            <a:chExt cx="3362" cy="1727"/>
          </a:xfrm>
        </p:grpSpPr>
        <p:sp>
          <p:nvSpPr>
            <p:cNvPr id="12304" name="Line 6">
              <a:extLst>
                <a:ext uri="{FF2B5EF4-FFF2-40B4-BE49-F238E27FC236}">
                  <a16:creationId xmlns:a16="http://schemas.microsoft.com/office/drawing/2014/main" xmlns="" id="{7EB36695-EF06-8C82-3BF0-CAE4F29D45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26" y="1017"/>
              <a:ext cx="1037" cy="10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33"/>
            </a:p>
          </p:txBody>
        </p:sp>
        <p:sp>
          <p:nvSpPr>
            <p:cNvPr id="12305" name="Line 7">
              <a:extLst>
                <a:ext uri="{FF2B5EF4-FFF2-40B4-BE49-F238E27FC236}">
                  <a16:creationId xmlns:a16="http://schemas.microsoft.com/office/drawing/2014/main" xmlns="" id="{B5C59F77-FDF5-2E0D-A3DC-1C758E6B6B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8" y="2018"/>
              <a:ext cx="16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33"/>
            </a:p>
          </p:txBody>
        </p:sp>
        <p:sp>
          <p:nvSpPr>
            <p:cNvPr id="12306" name="Text Box 8">
              <a:extLst>
                <a:ext uri="{FF2B5EF4-FFF2-40B4-BE49-F238E27FC236}">
                  <a16:creationId xmlns:a16="http://schemas.microsoft.com/office/drawing/2014/main" xmlns="" id="{27A3D953-637B-1A93-4FCC-0396E1B1E8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" y="749"/>
              <a:ext cx="524" cy="53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2307" name="Text Box 9">
              <a:extLst>
                <a:ext uri="{FF2B5EF4-FFF2-40B4-BE49-F238E27FC236}">
                  <a16:creationId xmlns:a16="http://schemas.microsoft.com/office/drawing/2014/main" xmlns="" id="{F19FF323-1B06-BE0E-859D-35C8E9ECA0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9" y="1935"/>
              <a:ext cx="524" cy="53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12308" name="Text Box 10">
              <a:extLst>
                <a:ext uri="{FF2B5EF4-FFF2-40B4-BE49-F238E27FC236}">
                  <a16:creationId xmlns:a16="http://schemas.microsoft.com/office/drawing/2014/main" xmlns="" id="{BBBBABB2-E1A9-2592-EA03-30E8E5D2AE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4" y="1944"/>
              <a:ext cx="524" cy="53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grpSp>
        <p:nvGrpSpPr>
          <p:cNvPr id="12292" name="Group 21">
            <a:extLst>
              <a:ext uri="{FF2B5EF4-FFF2-40B4-BE49-F238E27FC236}">
                <a16:creationId xmlns:a16="http://schemas.microsoft.com/office/drawing/2014/main" xmlns="" id="{6BDF99A8-CC16-0923-8EA3-CB3B1E8AE044}"/>
              </a:ext>
            </a:extLst>
          </p:cNvPr>
          <p:cNvGrpSpPr>
            <a:grpSpLocks/>
          </p:cNvGrpSpPr>
          <p:nvPr/>
        </p:nvGrpSpPr>
        <p:grpSpPr bwMode="auto">
          <a:xfrm>
            <a:off x="159877" y="3779468"/>
            <a:ext cx="3271412" cy="486331"/>
            <a:chOff x="-84" y="2014"/>
            <a:chExt cx="2377" cy="285"/>
          </a:xfrm>
        </p:grpSpPr>
        <p:sp>
          <p:nvSpPr>
            <p:cNvPr id="12300" name="Text Box 6">
              <a:extLst>
                <a:ext uri="{FF2B5EF4-FFF2-40B4-BE49-F238E27FC236}">
                  <a16:creationId xmlns:a16="http://schemas.microsoft.com/office/drawing/2014/main" xmlns="" id="{4DC96205-9488-CAC1-85D6-B87AFE65DE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4" y="2039"/>
              <a:ext cx="524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12301" name="Text Box 7">
              <a:extLst>
                <a:ext uri="{FF2B5EF4-FFF2-40B4-BE49-F238E27FC236}">
                  <a16:creationId xmlns:a16="http://schemas.microsoft.com/office/drawing/2014/main" xmlns="" id="{23577B1E-6A8D-465D-73C6-2F6267A356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" y="2065"/>
              <a:ext cx="524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</a:p>
          </p:txBody>
        </p:sp>
        <p:sp>
          <p:nvSpPr>
            <p:cNvPr id="12302" name="Text Box 8">
              <a:extLst>
                <a:ext uri="{FF2B5EF4-FFF2-40B4-BE49-F238E27FC236}">
                  <a16:creationId xmlns:a16="http://schemas.microsoft.com/office/drawing/2014/main" xmlns="" id="{E924C090-EF61-C288-EA7D-9E497BCCDB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9" y="2055"/>
              <a:ext cx="524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  <p:sp>
          <p:nvSpPr>
            <p:cNvPr id="12303" name="Line 17">
              <a:extLst>
                <a:ext uri="{FF2B5EF4-FFF2-40B4-BE49-F238E27FC236}">
                  <a16:creationId xmlns:a16="http://schemas.microsoft.com/office/drawing/2014/main" xmlns="" id="{5512AB0F-6C96-8835-CC93-62AAECF14A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" y="2014"/>
              <a:ext cx="188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900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6AF56CC-9D30-66D5-E4DB-268E35BE3664}"/>
              </a:ext>
            </a:extLst>
          </p:cNvPr>
          <p:cNvSpPr/>
          <p:nvPr/>
        </p:nvSpPr>
        <p:spPr>
          <a:xfrm flipH="1" flipV="1">
            <a:off x="1714175" y="3756608"/>
            <a:ext cx="45719" cy="4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933"/>
          </a:p>
        </p:txBody>
      </p:sp>
      <p:sp>
        <p:nvSpPr>
          <p:cNvPr id="26" name="矩形 8"/>
          <p:cNvSpPr/>
          <p:nvPr/>
        </p:nvSpPr>
        <p:spPr>
          <a:xfrm>
            <a:off x="3792537" y="527963"/>
            <a:ext cx="3635547" cy="3899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lIns="44237" tIns="22118" rIns="44237" bIns="22118" rtlCol="0">
            <a:spAutoFit/>
          </a:bodyPr>
          <a:lstStyle/>
          <a:p>
            <a:pPr algn="ctr" defTabSz="442410"/>
            <a:r>
              <a:rPr lang="en-US" altLang="zh-CN" sz="2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 nhọn </a:t>
            </a:r>
            <a:r>
              <a:rPr lang="en-US" altLang="zh-CN" sz="2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bé hơn góc vuông</a:t>
            </a:r>
            <a:endParaRPr lang="zh-CN" altLang="en-US" sz="20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31" name="矩形 8"/>
          <p:cNvSpPr/>
          <p:nvPr/>
        </p:nvSpPr>
        <p:spPr>
          <a:xfrm>
            <a:off x="3792537" y="2075209"/>
            <a:ext cx="3635547" cy="38993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44237" tIns="22118" rIns="44237" bIns="22118" rtlCol="0">
            <a:spAutoFit/>
          </a:bodyPr>
          <a:lstStyle/>
          <a:p>
            <a:pPr algn="ctr" defTabSz="442410"/>
            <a:r>
              <a:rPr lang="en-US" altLang="zh-CN" sz="2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vi-VN" altLang="zh-CN" sz="2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tù </a:t>
            </a:r>
            <a:r>
              <a:rPr lang="vi-VN" altLang="zh-CN" sz="2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lớn</a:t>
            </a:r>
            <a:r>
              <a:rPr lang="en-US" altLang="zh-CN" sz="2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hơn góc vuông</a:t>
            </a:r>
            <a:endParaRPr lang="zh-CN" altLang="en-US" sz="20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33" name="矩形 8"/>
          <p:cNvSpPr/>
          <p:nvPr/>
        </p:nvSpPr>
        <p:spPr>
          <a:xfrm>
            <a:off x="3792537" y="3509616"/>
            <a:ext cx="3635547" cy="38993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44237" tIns="22118" rIns="44237" bIns="22118" rtlCol="0">
            <a:spAutoFit/>
          </a:bodyPr>
          <a:lstStyle/>
          <a:p>
            <a:pPr algn="ctr" defTabSz="442410"/>
            <a:r>
              <a:rPr lang="en-US" altLang="zh-CN" sz="2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vi-VN" altLang="zh-CN" sz="2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bẹt </a:t>
            </a:r>
            <a:r>
              <a:rPr lang="vi-VN" altLang="zh-CN" sz="2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bằng hai </a:t>
            </a:r>
            <a:r>
              <a:rPr lang="en-US" altLang="zh-CN" sz="2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vuông</a:t>
            </a:r>
            <a:endParaRPr lang="zh-CN" altLang="en-US" sz="20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1198051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MAT-background-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" t="5278" r="2462" b="7500"/>
          <a:stretch/>
        </p:blipFill>
        <p:spPr bwMode="auto">
          <a:xfrm>
            <a:off x="-12700" y="0"/>
            <a:ext cx="786447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78644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50900" y="2324100"/>
            <a:ext cx="469900" cy="1028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320800" y="2324100"/>
            <a:ext cx="4483100" cy="1028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47900" y="2336800"/>
            <a:ext cx="2565400" cy="1028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813300" y="2336800"/>
            <a:ext cx="2108200" cy="101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38500" y="2336800"/>
            <a:ext cx="0" cy="101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3300" y="2336800"/>
            <a:ext cx="1219200" cy="101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35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" r="6863"/>
          <a:stretch/>
        </p:blipFill>
        <p:spPr>
          <a:xfrm>
            <a:off x="0" y="334452"/>
            <a:ext cx="7864475" cy="354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28111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" t="2997" r="7105" b="4467"/>
          <a:stretch/>
        </p:blipFill>
        <p:spPr>
          <a:xfrm>
            <a:off x="95250" y="76200"/>
            <a:ext cx="76581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67497C-56A0-4B54-84C5-14C2E6573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7864475" cy="4572000"/>
          </a:xfrm>
          <a:prstGeom prst="rect">
            <a:avLst/>
          </a:prstGeom>
        </p:spPr>
      </p:pic>
      <p:pic>
        <p:nvPicPr>
          <p:cNvPr id="3" name="[No Logo] Hình hiệu NHANH NHƯ CHỚP 2018">
            <a:hlinkClick r:id="" action="ppaction://media"/>
            <a:extLst>
              <a:ext uri="{FF2B5EF4-FFF2-40B4-BE49-F238E27FC236}">
                <a16:creationId xmlns:a16="http://schemas.microsoft.com/office/drawing/2014/main" xmlns="" id="{690B7E15-5AB9-45DF-B75B-09191CFFE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4680857"/>
            <a:ext cx="566058" cy="47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3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980D1B5-529C-57A8-BD94-5A22A250B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864475" cy="457199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71088234-C5D2-5AC8-E464-8275E48F3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559" y="2858712"/>
            <a:ext cx="1587555" cy="170093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577CCAA-685E-E6C7-CFE0-5938CEA92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49" y="251728"/>
            <a:ext cx="1287663" cy="141832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6236D711-8C3C-3210-4A95-5E1C2F602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364" y="251728"/>
            <a:ext cx="1826780" cy="155388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471EC98-DAB2-DA8F-80FD-3981E1796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751" y="2251634"/>
            <a:ext cx="1973567" cy="203969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0FDCD7E1-4DDD-928C-689D-498EF810D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8330" y="-143718"/>
            <a:ext cx="1698702" cy="177934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FA328A72-79F0-C07F-54C4-0DAD66D4F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0298" y="2316858"/>
            <a:ext cx="1567899" cy="1553889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xmlns="" id="{CB8496F5-2DAC-4694-5699-FE2DFD15DE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" y="2527318"/>
            <a:ext cx="1228824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56F3C46A-EA31-8894-7B36-609578ED74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02" y="3271482"/>
            <a:ext cx="1376283" cy="123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Đám mây 17">
            <a:extLst>
              <a:ext uri="{FF2B5EF4-FFF2-40B4-BE49-F238E27FC236}">
                <a16:creationId xmlns:a16="http://schemas.microsoft.com/office/drawing/2014/main" xmlns="" id="{21CBFCD2-DD6D-3C5B-5CD0-F4D777C8A626}"/>
              </a:ext>
            </a:extLst>
          </p:cNvPr>
          <p:cNvSpPr/>
          <p:nvPr/>
        </p:nvSpPr>
        <p:spPr>
          <a:xfrm>
            <a:off x="1877466" y="934488"/>
            <a:ext cx="4709721" cy="256544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692" tIns="29846" rIns="59692" bIns="29846" rtlCol="0" anchor="ctr"/>
          <a:lstStyle/>
          <a:p>
            <a:pPr algn="ctr"/>
            <a:r>
              <a:rPr lang="en-US" sz="5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5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5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5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5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5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73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32440" r="47552" b="47800"/>
          <a:stretch/>
        </p:blipFill>
        <p:spPr>
          <a:xfrm>
            <a:off x="1596571" y="1320799"/>
            <a:ext cx="4973553" cy="12983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89513" y="2967466"/>
            <a:ext cx="2634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Góc bẹt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2657387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9" t="20904" r="12075" b="46082"/>
          <a:stretch/>
        </p:blipFill>
        <p:spPr>
          <a:xfrm>
            <a:off x="2082686" y="408391"/>
            <a:ext cx="4387371" cy="2553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3687" y="3208981"/>
            <a:ext cx="268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Góc nhọn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0838628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t="58033" r="53304" b="5036"/>
          <a:stretch/>
        </p:blipFill>
        <p:spPr>
          <a:xfrm>
            <a:off x="2403132" y="645886"/>
            <a:ext cx="3522665" cy="24601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3027" y="3218228"/>
            <a:ext cx="2710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Góc vuông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2406575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8" t="73613" r="7997" b="5283"/>
          <a:stretch/>
        </p:blipFill>
        <p:spPr>
          <a:xfrm>
            <a:off x="1800904" y="856343"/>
            <a:ext cx="4585381" cy="22682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60057" y="3124591"/>
            <a:ext cx="204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Góc tù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5718354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22102" r="47226" b="48242"/>
          <a:stretch/>
        </p:blipFill>
        <p:spPr>
          <a:xfrm>
            <a:off x="412750" y="127000"/>
            <a:ext cx="3644900" cy="134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5" t="20904" r="7711" b="46082"/>
          <a:stretch/>
        </p:blipFill>
        <p:spPr>
          <a:xfrm>
            <a:off x="4241800" y="127000"/>
            <a:ext cx="3594100" cy="149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58033" r="48603" b="5036"/>
          <a:stretch/>
        </p:blipFill>
        <p:spPr>
          <a:xfrm>
            <a:off x="558800" y="2184400"/>
            <a:ext cx="3517900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8" t="60351" r="7711"/>
          <a:stretch/>
        </p:blipFill>
        <p:spPr>
          <a:xfrm>
            <a:off x="4286250" y="2141210"/>
            <a:ext cx="3505200" cy="1799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1617990"/>
            <a:ext cx="204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Góc bẹt</a:t>
            </a:r>
            <a:endParaRPr lang="en-US" sz="2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4100" y="1617990"/>
            <a:ext cx="204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Góc nhọn</a:t>
            </a:r>
            <a:endParaRPr lang="en-US" sz="28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3891290"/>
            <a:ext cx="204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Góc vuông</a:t>
            </a:r>
            <a:endParaRPr lang="en-US" sz="2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30800" y="3891290"/>
            <a:ext cx="204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Góc tù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8839832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4728" r="7307" b="13471"/>
          <a:stretch/>
        </p:blipFill>
        <p:spPr>
          <a:xfrm>
            <a:off x="-12700" y="952500"/>
            <a:ext cx="786447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31222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3218735" y="369909"/>
            <a:ext cx="1717290" cy="470331"/>
            <a:chOff x="-1728789" y="113823"/>
            <a:chExt cx="2662250" cy="705497"/>
          </a:xfrm>
        </p:grpSpPr>
        <p:sp>
          <p:nvSpPr>
            <p:cNvPr id="121" name="Rounded Rectangle 120"/>
            <p:cNvSpPr/>
            <p:nvPr/>
          </p:nvSpPr>
          <p:spPr>
            <a:xfrm>
              <a:off x="-1728789" y="113823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96920">
                <a:defRPr/>
              </a:pPr>
              <a:endPara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-1703377" y="121761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96920">
                <a:defRPr/>
              </a:pPr>
              <a:r>
                <a:rPr lang="en-GB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3218734" y="400375"/>
            <a:ext cx="1700900" cy="473341"/>
            <a:chOff x="7826838" y="441868"/>
            <a:chExt cx="2636841" cy="710012"/>
          </a:xfrm>
        </p:grpSpPr>
        <p:sp>
          <p:nvSpPr>
            <p:cNvPr id="124" name="Rounded Rectangle 123"/>
            <p:cNvSpPr/>
            <p:nvPr/>
          </p:nvSpPr>
          <p:spPr>
            <a:xfrm>
              <a:off x="7826840" y="454321"/>
              <a:ext cx="2636839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96920">
                <a:defRPr/>
              </a:pPr>
              <a:endPara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7826838" y="441868"/>
              <a:ext cx="2636839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96920">
                <a:defRPr/>
              </a:pPr>
              <a:r>
                <a:rPr lang="en-GB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2355998" y="964732"/>
            <a:ext cx="3175487" cy="358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4069184" y="1341499"/>
            <a:ext cx="88066" cy="247650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4069184" y="1341499"/>
            <a:ext cx="88066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4069184" y="1341499"/>
            <a:ext cx="88066" cy="97367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4069184" y="1341499"/>
            <a:ext cx="88066" cy="9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3967806" y="1269533"/>
            <a:ext cx="296966" cy="130175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4630347" y="1434633"/>
            <a:ext cx="587788" cy="739775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3018539" y="1420875"/>
            <a:ext cx="586764" cy="740833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3154734" y="1625133"/>
            <a:ext cx="175108" cy="130175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3154734" y="1625133"/>
            <a:ext cx="175108" cy="130175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3154734" y="1625133"/>
            <a:ext cx="175108" cy="130175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5064532" y="1742608"/>
            <a:ext cx="19457" cy="254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4909905" y="1639949"/>
            <a:ext cx="172035" cy="1270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2650916" y="1080091"/>
            <a:ext cx="1006612" cy="880533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2790182" y="1882308"/>
            <a:ext cx="131075" cy="78317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2747174" y="1239899"/>
            <a:ext cx="235525" cy="720725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3045164" y="3932299"/>
            <a:ext cx="493578" cy="627592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3219247" y="4114333"/>
            <a:ext cx="214021" cy="158750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3219247" y="4114333"/>
            <a:ext cx="214021" cy="158750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3219247" y="4114333"/>
            <a:ext cx="214021" cy="158750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4699981" y="3932299"/>
            <a:ext cx="493578" cy="627592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996947" y="4113275"/>
            <a:ext cx="23553" cy="48683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996947" y="4113275"/>
            <a:ext cx="23553" cy="48683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4804431" y="4113275"/>
            <a:ext cx="216069" cy="159809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2883369" y="1689691"/>
            <a:ext cx="2469937" cy="255375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2703141" y="1504483"/>
            <a:ext cx="2830392" cy="2923117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2814759" y="1618783"/>
            <a:ext cx="2608180" cy="2694517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2756391" y="1558458"/>
            <a:ext cx="2722870" cy="2815167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ADC1153-2F43-486F-96A6-AB4ADCB780F8}"/>
              </a:ext>
            </a:extLst>
          </p:cNvPr>
          <p:cNvGrpSpPr/>
          <p:nvPr/>
        </p:nvGrpSpPr>
        <p:grpSpPr>
          <a:xfrm>
            <a:off x="3940157" y="1788116"/>
            <a:ext cx="365576" cy="377825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7"/>
              <a:ext cx="154074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96920">
                <a:defRPr/>
              </a:pPr>
              <a:r>
                <a:rPr lang="en-US" altLang="en-US" sz="14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lang="en-US" altLang="en-US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4449095" y="2081274"/>
            <a:ext cx="13313" cy="81492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4798286" y="2361733"/>
            <a:ext cx="29697" cy="125942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AFBB084-0936-4099-AE98-E909E5283190}"/>
              </a:ext>
            </a:extLst>
          </p:cNvPr>
          <p:cNvGrpSpPr/>
          <p:nvPr/>
        </p:nvGrpSpPr>
        <p:grpSpPr>
          <a:xfrm>
            <a:off x="4904905" y="2471830"/>
            <a:ext cx="377864" cy="466695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54074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96920">
                <a:defRPr/>
              </a:pPr>
              <a:r>
                <a:rPr lang="en-US" altLang="en-US" sz="14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</a:t>
              </a:r>
              <a:endParaRPr lang="en-US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4813646" y="3335399"/>
            <a:ext cx="28673" cy="148167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904C281-CCA8-4FD4-A293-FE67ED6D76E0}"/>
              </a:ext>
            </a:extLst>
          </p:cNvPr>
          <p:cNvGrpSpPr/>
          <p:nvPr/>
        </p:nvGrpSpPr>
        <p:grpSpPr>
          <a:xfrm>
            <a:off x="4472648" y="3618821"/>
            <a:ext cx="405922" cy="385233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4074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96920">
                <a:defRPr/>
              </a:pPr>
              <a:r>
                <a:rPr lang="en-US" altLang="en-US" sz="14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lang="en-US" altLang="en-US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3493685" y="2086566"/>
            <a:ext cx="1024" cy="3704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3009323" y="2935349"/>
            <a:ext cx="28673" cy="8995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3141422" y="3398899"/>
            <a:ext cx="11265" cy="82550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4004671" y="3879382"/>
            <a:ext cx="6144" cy="84667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8D2C52C-52FC-4FC3-B1F3-CE6A5B70BDB0}"/>
              </a:ext>
            </a:extLst>
          </p:cNvPr>
          <p:cNvGrpSpPr/>
          <p:nvPr/>
        </p:nvGrpSpPr>
        <p:grpSpPr>
          <a:xfrm>
            <a:off x="2957028" y="2440049"/>
            <a:ext cx="368647" cy="415022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4" y="3520745"/>
              <a:ext cx="154074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96920">
                <a:defRPr/>
              </a:pPr>
              <a:r>
                <a:rPr lang="en-US" altLang="en-US" sz="14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4</a:t>
              </a:r>
              <a:endParaRPr lang="en-US" altLang="en-US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54EFDBC-7861-49C1-81C9-9A16A96B193B}"/>
              </a:ext>
            </a:extLst>
          </p:cNvPr>
          <p:cNvGrpSpPr/>
          <p:nvPr/>
        </p:nvGrpSpPr>
        <p:grpSpPr>
          <a:xfrm>
            <a:off x="3321606" y="3618822"/>
            <a:ext cx="367624" cy="378883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96920">
                <a:defRPr/>
              </a:pPr>
              <a:endParaRPr lang="en-GB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4074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96920">
                <a:defRPr/>
              </a:pPr>
              <a:r>
                <a:rPr lang="en-US" altLang="en-US" sz="14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lang="en-US" altLang="en-US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4033343" y="2875025"/>
            <a:ext cx="176131" cy="184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4071232" y="2916299"/>
            <a:ext cx="100354" cy="102659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3522358" y="1048341"/>
            <a:ext cx="243717" cy="21590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3622712" y="992249"/>
            <a:ext cx="244741" cy="21695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2375455" y="1650533"/>
            <a:ext cx="222213" cy="238125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2288413" y="1727791"/>
            <a:ext cx="222213" cy="238125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4510537" y="1019766"/>
            <a:ext cx="244741" cy="21695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4410183" y="964732"/>
            <a:ext cx="244741" cy="21695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4579146" y="1094908"/>
            <a:ext cx="1005588" cy="879475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5435227" y="1954275"/>
            <a:ext cx="11265" cy="20109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5256023" y="1254716"/>
            <a:ext cx="234501" cy="719667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9692" tIns="29846" rIns="59692" bIns="29846" numCol="1" anchor="t" anchorCtr="0" compatLnSpc="1">
            <a:prstTxWarp prst="textNoShape">
              <a:avLst/>
            </a:prstTxWarp>
          </a:bodyPr>
          <a:lstStyle/>
          <a:p>
            <a:pPr defTabSz="596920">
              <a:defRPr/>
            </a:pPr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81.9417" end="7819.41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7665" y="-902059"/>
            <a:ext cx="393224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29729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99" y="1071563"/>
            <a:ext cx="666750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1" y="458788"/>
            <a:ext cx="54260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Jeon Soo Yeon- Smile Smile Smile (Piano Tutorial) (2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7.082" end="4853.43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938" y="4648200"/>
            <a:ext cx="461961" cy="46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1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7" t="9076" r="22566" b="28929"/>
          <a:stretch/>
        </p:blipFill>
        <p:spPr bwMode="auto">
          <a:xfrm>
            <a:off x="0" y="853440"/>
            <a:ext cx="3727212" cy="324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607820" y="1104900"/>
            <a:ext cx="662940" cy="883920"/>
            <a:chOff x="3276600" y="1066800"/>
            <a:chExt cx="662940" cy="883920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3276600" y="1066800"/>
              <a:ext cx="297180" cy="88392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573780" y="1066800"/>
              <a:ext cx="365760" cy="88392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AutoShape 80"/>
          <p:cNvSpPr>
            <a:spLocks noChangeArrowheads="1"/>
          </p:cNvSpPr>
          <p:nvPr/>
        </p:nvSpPr>
        <p:spPr bwMode="auto">
          <a:xfrm>
            <a:off x="3961918" y="1310640"/>
            <a:ext cx="3826357" cy="1798320"/>
          </a:xfrm>
          <a:prstGeom prst="flowChartDecision">
            <a:avLst/>
          </a:prstGeom>
          <a:solidFill>
            <a:srgbClr val="92047E"/>
          </a:solidFill>
          <a:ln w="38100" cmpd="dbl">
            <a:solidFill>
              <a:srgbClr val="0303C1"/>
            </a:solidFill>
            <a:miter lim="800000"/>
            <a:headEnd/>
            <a:tailEnd/>
          </a:ln>
        </p:spPr>
        <p:txBody>
          <a:bodyPr wrap="none" lIns="70821" tIns="35411" rIns="70821" bIns="35411" anchor="ctr"/>
          <a:lstStyle>
            <a:lvl1pPr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2286" b="1" dirty="0">
                <a:solidFill>
                  <a:schemeClr val="bg1"/>
                </a:solidFill>
                <a:cs typeface="Times New Roman" panose="02020603050405020304" pitchFamily="18" charset="0"/>
              </a:rPr>
              <a:t>Hình thoi</a:t>
            </a:r>
            <a:endParaRPr lang="en-US" altLang="en-US" sz="2286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 rot="5175765">
            <a:off x="6926743" y="1742384"/>
            <a:ext cx="848655" cy="928290"/>
            <a:chOff x="3189076" y="1029672"/>
            <a:chExt cx="848655" cy="928290"/>
          </a:xfrm>
        </p:grpSpPr>
        <p:cxnSp>
          <p:nvCxnSpPr>
            <p:cNvPr id="16" name="Straight Connector 15"/>
            <p:cNvCxnSpPr>
              <a:stCxn id="14" idx="3"/>
            </p:cNvCxnSpPr>
            <p:nvPr/>
          </p:nvCxnSpPr>
          <p:spPr>
            <a:xfrm rot="16424235" flipH="1" flipV="1">
              <a:off x="2944893" y="1287059"/>
              <a:ext cx="915086" cy="42672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424235" flipH="1">
              <a:off x="3383351" y="1257332"/>
              <a:ext cx="882040" cy="42672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916300" y="1310640"/>
            <a:ext cx="1917591" cy="451487"/>
            <a:chOff x="3230746" y="1052679"/>
            <a:chExt cx="816761" cy="540416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3230746" y="1052679"/>
              <a:ext cx="393583" cy="54041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624327" y="1052680"/>
              <a:ext cx="423180" cy="54041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112" y="1334260"/>
            <a:ext cx="3715967" cy="173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35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" t="12169" r="7232" b="6338"/>
          <a:stretch/>
        </p:blipFill>
        <p:spPr bwMode="auto">
          <a:xfrm>
            <a:off x="1952625" y="2428875"/>
            <a:ext cx="56578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2" t="5038" r="6020" b="16436"/>
          <a:stretch/>
        </p:blipFill>
        <p:spPr bwMode="auto">
          <a:xfrm>
            <a:off x="123825" y="114300"/>
            <a:ext cx="3848100" cy="198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18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">
            <a:hlinkClick r:id="rId7" action="ppaction://hlinksldjump"/>
          </p:cNvPr>
          <p:cNvSpPr/>
          <p:nvPr/>
        </p:nvSpPr>
        <p:spPr>
          <a:xfrm>
            <a:off x="1013169" y="1239953"/>
            <a:ext cx="1302977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Việt Anh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6154" y="1214345"/>
            <a:ext cx="354963" cy="2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90602" y="1107748"/>
            <a:ext cx="354963" cy="2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59982" y="126382"/>
            <a:ext cx="904493" cy="100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28677" y="-246618"/>
            <a:ext cx="393224" cy="39322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180;p1">
            <a:extLst>
              <a:ext uri="{FF2B5EF4-FFF2-40B4-BE49-F238E27FC236}">
                <a16:creationId xmlns:a16="http://schemas.microsoft.com/office/drawing/2014/main" xmlns="" id="{ED203675-C390-43CE-8252-87516EC4ADC6}"/>
              </a:ext>
            </a:extLst>
          </p:cNvPr>
          <p:cNvSpPr/>
          <p:nvPr/>
        </p:nvSpPr>
        <p:spPr>
          <a:xfrm>
            <a:off x="389623" y="146606"/>
            <a:ext cx="7071391" cy="655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74" tIns="29479" rIns="58974" bIns="29479" anchor="t" anchorCtr="0">
            <a:sp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en-US" sz="3870" b="1" kern="0" dirty="0">
                <a:solidFill>
                  <a:srgbClr val="C00000"/>
                </a:solidFill>
                <a:latin typeface="UTM Azuki" panose="02040603050506020204" pitchFamily="18" charset="0"/>
                <a:ea typeface="Tahoma"/>
                <a:cs typeface="Tahoma"/>
                <a:sym typeface="Tahoma"/>
              </a:rPr>
              <a:t>AI LÀ NGƯỜI MAY MẮN</a:t>
            </a:r>
            <a:endParaRPr sz="903" kern="0" dirty="0">
              <a:solidFill>
                <a:srgbClr val="C00000"/>
              </a:solidFill>
              <a:latin typeface="UTM Azuki" panose="02040603050506020204" pitchFamily="18" charset="0"/>
              <a:cs typeface="Arial"/>
              <a:sym typeface="Arial"/>
            </a:endParaRPr>
          </a:p>
        </p:txBody>
      </p:sp>
      <p:sp>
        <p:nvSpPr>
          <p:cNvPr id="62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F373055D-282D-471B-A194-C1DA4152B0DB}"/>
              </a:ext>
            </a:extLst>
          </p:cNvPr>
          <p:cNvSpPr/>
          <p:nvPr/>
        </p:nvSpPr>
        <p:spPr>
          <a:xfrm>
            <a:off x="2537658" y="1267676"/>
            <a:ext cx="1310441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Ngọc Anh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94E391D5-F558-46ED-82F3-03D1268885EA}"/>
              </a:ext>
            </a:extLst>
          </p:cNvPr>
          <p:cNvSpPr/>
          <p:nvPr/>
        </p:nvSpPr>
        <p:spPr>
          <a:xfrm>
            <a:off x="4124325" y="1283944"/>
            <a:ext cx="1419225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Tất Khoa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7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044FD902-D81A-481F-B633-36D7D1073257}"/>
              </a:ext>
            </a:extLst>
          </p:cNvPr>
          <p:cNvSpPr/>
          <p:nvPr/>
        </p:nvSpPr>
        <p:spPr>
          <a:xfrm>
            <a:off x="5857875" y="1259028"/>
            <a:ext cx="1333456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Chí Quốc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0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37EF529C-9A9D-407B-A121-9FABA282C947}"/>
              </a:ext>
            </a:extLst>
          </p:cNvPr>
          <p:cNvSpPr/>
          <p:nvPr/>
        </p:nvSpPr>
        <p:spPr>
          <a:xfrm>
            <a:off x="1002514" y="1868498"/>
            <a:ext cx="1302977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Bá Phi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1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21348672-44D2-4A7C-A5E2-CFEE1C5A9D2D}"/>
              </a:ext>
            </a:extLst>
          </p:cNvPr>
          <p:cNvSpPr/>
          <p:nvPr/>
        </p:nvSpPr>
        <p:spPr>
          <a:xfrm>
            <a:off x="2550619" y="1896221"/>
            <a:ext cx="1310441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Tuấn Khoa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2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BD4BAC21-BD7B-4188-92AC-A7BF9A77A68B}"/>
              </a:ext>
            </a:extLst>
          </p:cNvPr>
          <p:cNvSpPr/>
          <p:nvPr/>
        </p:nvSpPr>
        <p:spPr>
          <a:xfrm>
            <a:off x="4113669" y="1900586"/>
            <a:ext cx="1419225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Tuấn Anh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3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EBF8C86B-91BA-4931-853C-4796C01164D3}"/>
              </a:ext>
            </a:extLst>
          </p:cNvPr>
          <p:cNvSpPr/>
          <p:nvPr/>
        </p:nvSpPr>
        <p:spPr>
          <a:xfrm>
            <a:off x="5857875" y="1896220"/>
            <a:ext cx="1333456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Bảo Trâm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C1EA7AE9-3220-42DE-9EF3-C8689F9EA2DF}"/>
              </a:ext>
            </a:extLst>
          </p:cNvPr>
          <p:cNvSpPr/>
          <p:nvPr/>
        </p:nvSpPr>
        <p:spPr>
          <a:xfrm>
            <a:off x="1002514" y="2490003"/>
            <a:ext cx="1302977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Ngọc Ánh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AA10BE06-0A6D-451A-8F0D-CE83A8878AA9}"/>
              </a:ext>
            </a:extLst>
          </p:cNvPr>
          <p:cNvSpPr/>
          <p:nvPr/>
        </p:nvSpPr>
        <p:spPr>
          <a:xfrm>
            <a:off x="2527002" y="2517726"/>
            <a:ext cx="1310441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806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Vân Anh</a:t>
            </a:r>
            <a:endParaRPr sz="1806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8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46A5B983-766F-4D87-9F15-83FB2538BF0E}"/>
              </a:ext>
            </a:extLst>
          </p:cNvPr>
          <p:cNvSpPr/>
          <p:nvPr/>
        </p:nvSpPr>
        <p:spPr>
          <a:xfrm>
            <a:off x="4113669" y="2529211"/>
            <a:ext cx="1419225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720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Đình Nhật </a:t>
            </a:r>
            <a:endParaRPr sz="1720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9A2CEE5E-B629-4925-8585-B8D5D1A20FF7}"/>
              </a:ext>
            </a:extLst>
          </p:cNvPr>
          <p:cNvSpPr/>
          <p:nvPr/>
        </p:nvSpPr>
        <p:spPr>
          <a:xfrm>
            <a:off x="5857875" y="2535723"/>
            <a:ext cx="1333456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720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Bảo Yến</a:t>
            </a:r>
            <a:endParaRPr sz="1720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2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C5FE5467-A18C-4255-9CCE-AD2944632202}"/>
              </a:ext>
            </a:extLst>
          </p:cNvPr>
          <p:cNvSpPr/>
          <p:nvPr/>
        </p:nvSpPr>
        <p:spPr>
          <a:xfrm>
            <a:off x="1008144" y="3118628"/>
            <a:ext cx="1302977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Phương Như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3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6D6E38D1-935E-4CF5-B86C-6A9D1EBA864C}"/>
              </a:ext>
            </a:extLst>
          </p:cNvPr>
          <p:cNvSpPr/>
          <p:nvPr/>
        </p:nvSpPr>
        <p:spPr>
          <a:xfrm>
            <a:off x="2527002" y="3146352"/>
            <a:ext cx="1310441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Minh Anh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4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6924BAE9-C6A5-4939-8AB5-2876928ADCCC}"/>
              </a:ext>
            </a:extLst>
          </p:cNvPr>
          <p:cNvSpPr/>
          <p:nvPr/>
        </p:nvSpPr>
        <p:spPr>
          <a:xfrm>
            <a:off x="4124324" y="3150716"/>
            <a:ext cx="1419225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Phương Hoa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5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50EC29C6-0824-438B-B09C-56F1FFB2BDA6}"/>
              </a:ext>
            </a:extLst>
          </p:cNvPr>
          <p:cNvSpPr/>
          <p:nvPr/>
        </p:nvSpPr>
        <p:spPr>
          <a:xfrm>
            <a:off x="5847219" y="3146351"/>
            <a:ext cx="1333456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720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Đăng Khoa</a:t>
            </a:r>
            <a:endParaRPr sz="1720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8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61694EEA-714D-4149-9E2A-3E6A5AB180F3}"/>
              </a:ext>
            </a:extLst>
          </p:cNvPr>
          <p:cNvSpPr/>
          <p:nvPr/>
        </p:nvSpPr>
        <p:spPr>
          <a:xfrm>
            <a:off x="1002514" y="3740133"/>
            <a:ext cx="1302977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Châm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9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593C900C-7BC1-401E-9EAD-884874F513F7}"/>
              </a:ext>
            </a:extLst>
          </p:cNvPr>
          <p:cNvSpPr/>
          <p:nvPr/>
        </p:nvSpPr>
        <p:spPr>
          <a:xfrm>
            <a:off x="2527002" y="3767857"/>
            <a:ext cx="1310441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Bảo Ngọc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0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C4FBF20B-C591-4BE7-9077-0C7FBE9DA84D}"/>
              </a:ext>
            </a:extLst>
          </p:cNvPr>
          <p:cNvSpPr/>
          <p:nvPr/>
        </p:nvSpPr>
        <p:spPr>
          <a:xfrm>
            <a:off x="4113669" y="3767857"/>
            <a:ext cx="1419225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720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Quân</a:t>
            </a:r>
            <a:endParaRPr sz="1720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1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31513F31-E79B-4ED6-BC54-2AD5AB2163E1}"/>
              </a:ext>
            </a:extLst>
          </p:cNvPr>
          <p:cNvSpPr/>
          <p:nvPr/>
        </p:nvSpPr>
        <p:spPr>
          <a:xfrm>
            <a:off x="5857875" y="3767857"/>
            <a:ext cx="1333456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Tuyết </a:t>
            </a:r>
            <a:endParaRPr sz="1720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3" name="Google Shape;215;p2">
            <a:extLst>
              <a:ext uri="{FF2B5EF4-FFF2-40B4-BE49-F238E27FC236}">
                <a16:creationId xmlns:a16="http://schemas.microsoft.com/office/drawing/2014/main" xmlns="" id="{7D0ED614-C266-4E56-8295-8AF9A60BF63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87525"/>
            <a:ext cx="898108" cy="11348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xmlns="" id="{E4FE2F6C-7502-40C9-812F-F9F0A3539CCF}"/>
              </a:ext>
            </a:extLst>
          </p:cNvPr>
          <p:cNvSpPr/>
          <p:nvPr/>
        </p:nvSpPr>
        <p:spPr>
          <a:xfrm>
            <a:off x="2378725" y="917040"/>
            <a:ext cx="1737659" cy="1353869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2064" b="1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Ngọc Anh</a:t>
            </a:r>
            <a:endParaRPr lang="en-US" sz="2064" b="1" kern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18C2B4-0CAF-99B8-455C-C1CE1C5C2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68101" y="2068761"/>
            <a:ext cx="314375" cy="3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9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51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"/>
                            </p:stCondLst>
                            <p:childTnLst>
                              <p:par>
                                <p:cTn id="5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56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"/>
                            </p:stCondLst>
                            <p:childTnLst>
                              <p:par>
                                <p:cTn id="5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61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"/>
                            </p:stCondLst>
                            <p:childTnLst>
                              <p:par>
                                <p:cTn id="6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66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71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"/>
                            </p:stCondLst>
                            <p:childTnLst>
                              <p:par>
                                <p:cTn id="7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76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"/>
                            </p:stCondLst>
                            <p:childTnLst>
                              <p:par>
                                <p:cTn id="7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81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"/>
                            </p:stCondLst>
                            <p:childTnLst>
                              <p:par>
                                <p:cTn id="8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86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"/>
                            </p:stCondLst>
                            <p:childTnLst>
                              <p:par>
                                <p:cTn id="8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91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96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"/>
                            </p:stCondLst>
                            <p:childTnLst>
                              <p:par>
                                <p:cTn id="9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00"/>
                            </p:stCondLst>
                            <p:childTnLst>
                              <p:par>
                                <p:cTn id="10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06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"/>
                            </p:stCondLst>
                            <p:childTnLst>
                              <p:par>
                                <p:cTn id="10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1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16" dur="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21" dur="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600"/>
                            </p:stCondLst>
                            <p:childTnLst>
                              <p:par>
                                <p:cTn id="12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700"/>
                            </p:stCondLst>
                            <p:childTnLst>
                              <p:par>
                                <p:cTn id="12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800"/>
                            </p:stCondLst>
                            <p:childTnLst>
                              <p:par>
                                <p:cTn id="13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36" dur="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900"/>
                            </p:stCondLst>
                            <p:childTnLst>
                              <p:par>
                                <p:cTn id="13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" presetClass="emph" presetSubtype="2" accel="33333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41F"/>
                                      </p:to>
                                    </p:animClr>
                                    <p:set>
                                      <p:cBhvr>
                                        <p:cTn id="146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100"/>
                            </p:stCondLst>
                            <p:childTnLst>
                              <p:par>
                                <p:cTn id="149" presetID="1" presetClass="emph" presetSubtype="2" accel="33333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41F"/>
                                      </p:to>
                                    </p:animClr>
                                    <p:set>
                                      <p:cBhvr>
                                        <p:cTn id="151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2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200"/>
                            </p:stCondLst>
                            <p:childTnLst>
                              <p:par>
                                <p:cTn id="1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19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1" grpId="0" animBg="1"/>
      <p:bldP spid="66" grpId="0" animBg="1"/>
      <p:bldP spid="67" grpId="0" animBg="1"/>
      <p:bldP spid="70" grpId="0" animBg="1"/>
      <p:bldP spid="71" grpId="0" animBg="1"/>
      <p:bldP spid="72" grpId="0" animBg="1"/>
      <p:bldP spid="73" grpId="0" animBg="1"/>
      <p:bldP spid="76" grpId="0" animBg="1"/>
      <p:bldP spid="77" grpId="0" animBg="1"/>
      <p:bldP spid="78" grpId="0" animBg="1"/>
      <p:bldP spid="79" grpId="0" animBg="1"/>
      <p:bldP spid="82" grpId="0" animBg="1"/>
      <p:bldP spid="83" grpId="0" animBg="1"/>
      <p:bldP spid="84" grpId="0" animBg="1"/>
      <p:bldP spid="85" grpId="0" animBg="1"/>
      <p:bldP spid="88" grpId="0" animBg="1"/>
      <p:bldP spid="89" grpId="0" animBg="1"/>
      <p:bldP spid="90" grpId="0" animBg="1"/>
      <p:bldP spid="91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9948" y="-67479"/>
            <a:ext cx="3900804" cy="88370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977" y="422592"/>
            <a:ext cx="3706239" cy="335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1" y="422592"/>
            <a:ext cx="3623959" cy="327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77" y="690664"/>
            <a:ext cx="496112" cy="81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574" y="1090327"/>
            <a:ext cx="1663430" cy="8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73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7" t="6166" b="4685"/>
          <a:stretch/>
        </p:blipFill>
        <p:spPr bwMode="auto">
          <a:xfrm>
            <a:off x="184149" y="109454"/>
            <a:ext cx="7496175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 rot="12945033">
            <a:off x="703060" y="2007898"/>
            <a:ext cx="2001914" cy="1095207"/>
            <a:chOff x="3199193" y="532921"/>
            <a:chExt cx="772190" cy="1747049"/>
          </a:xfrm>
        </p:grpSpPr>
        <p:cxnSp>
          <p:nvCxnSpPr>
            <p:cNvPr id="5" name="Straight Connector 4"/>
            <p:cNvCxnSpPr/>
            <p:nvPr/>
          </p:nvCxnSpPr>
          <p:spPr>
            <a:xfrm rot="8654967">
              <a:off x="3199193" y="1598133"/>
              <a:ext cx="433543" cy="1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8654967" flipH="1" flipV="1">
              <a:off x="3687208" y="532921"/>
              <a:ext cx="284175" cy="174704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 rot="5194744">
            <a:off x="4888074" y="1984212"/>
            <a:ext cx="2290248" cy="1475293"/>
            <a:chOff x="4641884" y="947476"/>
            <a:chExt cx="2290248" cy="1475293"/>
          </a:xfrm>
        </p:grpSpPr>
        <p:cxnSp>
          <p:nvCxnSpPr>
            <p:cNvPr id="9" name="Straight Connector 8"/>
            <p:cNvCxnSpPr/>
            <p:nvPr/>
          </p:nvCxnSpPr>
          <p:spPr>
            <a:xfrm rot="16405256">
              <a:off x="6301777" y="1792414"/>
              <a:ext cx="0" cy="126071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6405256" flipV="1">
              <a:off x="4463533" y="1125827"/>
              <a:ext cx="1429617" cy="1072915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9928DEC-F09E-4110-87A7-B3F1028CB925}"/>
              </a:ext>
            </a:extLst>
          </p:cNvPr>
          <p:cNvGrpSpPr/>
          <p:nvPr/>
        </p:nvGrpSpPr>
        <p:grpSpPr>
          <a:xfrm rot="6597997">
            <a:off x="525166" y="1481993"/>
            <a:ext cx="1330917" cy="1212501"/>
            <a:chOff x="3069992" y="1371803"/>
            <a:chExt cx="413102" cy="95444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97E1809E-E91F-475D-8784-C75BBD1DA9F6}"/>
                </a:ext>
              </a:extLst>
            </p:cNvPr>
            <p:cNvCxnSpPr>
              <a:cxnSpLocks/>
            </p:cNvCxnSpPr>
            <p:nvPr/>
          </p:nvCxnSpPr>
          <p:spPr>
            <a:xfrm rot="15002003" flipH="1" flipV="1">
              <a:off x="2900028" y="1746825"/>
              <a:ext cx="749382" cy="409454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69A4F8C6-D72C-4382-9167-5FB517B5A6A4}"/>
                </a:ext>
              </a:extLst>
            </p:cNvPr>
            <p:cNvCxnSpPr>
              <a:cxnSpLocks/>
            </p:cNvCxnSpPr>
            <p:nvPr/>
          </p:nvCxnSpPr>
          <p:spPr>
            <a:xfrm rot="15002003" flipH="1" flipV="1">
              <a:off x="3020032" y="1827293"/>
              <a:ext cx="918552" cy="7572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27B364B-B87A-4F8B-9187-F957A018CF88}"/>
              </a:ext>
            </a:extLst>
          </p:cNvPr>
          <p:cNvGrpSpPr/>
          <p:nvPr/>
        </p:nvGrpSpPr>
        <p:grpSpPr>
          <a:xfrm rot="196542" flipH="1">
            <a:off x="6168212" y="2781388"/>
            <a:ext cx="502206" cy="513992"/>
            <a:chOff x="5672134" y="1894782"/>
            <a:chExt cx="502206" cy="51399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CAAB4EAA-5457-471A-81C2-883E1B5C7670}"/>
                </a:ext>
              </a:extLst>
            </p:cNvPr>
            <p:cNvCxnSpPr>
              <a:cxnSpLocks/>
            </p:cNvCxnSpPr>
            <p:nvPr/>
          </p:nvCxnSpPr>
          <p:spPr>
            <a:xfrm rot="196542">
              <a:off x="5672134" y="2399503"/>
              <a:ext cx="502206" cy="0"/>
            </a:xfrm>
            <a:prstGeom prst="line">
              <a:avLst/>
            </a:prstGeom>
            <a:ln w="76200">
              <a:solidFill>
                <a:srgbClr val="0000CC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6A13A3AC-F9F9-4923-BD9E-382339B6756D}"/>
                </a:ext>
              </a:extLst>
            </p:cNvPr>
            <p:cNvCxnSpPr>
              <a:cxnSpLocks/>
            </p:cNvCxnSpPr>
            <p:nvPr/>
          </p:nvCxnSpPr>
          <p:spPr>
            <a:xfrm rot="196542" flipV="1">
              <a:off x="5685859" y="1894782"/>
              <a:ext cx="18276" cy="513992"/>
            </a:xfrm>
            <a:prstGeom prst="line">
              <a:avLst/>
            </a:prstGeom>
            <a:ln w="76200">
              <a:solidFill>
                <a:srgbClr val="0000CC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24A21CC-80C4-4292-8287-2CF2D56D14D4}"/>
              </a:ext>
            </a:extLst>
          </p:cNvPr>
          <p:cNvGrpSpPr/>
          <p:nvPr/>
        </p:nvGrpSpPr>
        <p:grpSpPr>
          <a:xfrm rot="18751876">
            <a:off x="6114027" y="2143278"/>
            <a:ext cx="1119230" cy="999621"/>
            <a:chOff x="5332567" y="1976275"/>
            <a:chExt cx="1119230" cy="99962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2486B406-B5BB-4C22-9635-73F3E214C9FA}"/>
                </a:ext>
              </a:extLst>
            </p:cNvPr>
            <p:cNvCxnSpPr>
              <a:cxnSpLocks/>
            </p:cNvCxnSpPr>
            <p:nvPr/>
          </p:nvCxnSpPr>
          <p:spPr>
            <a:xfrm rot="2848124" flipV="1">
              <a:off x="5598276" y="2122376"/>
              <a:ext cx="999621" cy="70742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EA5F1370-7CE4-4237-87AD-52C6EEC68CF0}"/>
                </a:ext>
              </a:extLst>
            </p:cNvPr>
            <p:cNvCxnSpPr>
              <a:cxnSpLocks/>
            </p:cNvCxnSpPr>
            <p:nvPr/>
          </p:nvCxnSpPr>
          <p:spPr>
            <a:xfrm rot="2848124" flipH="1" flipV="1">
              <a:off x="5857955" y="1468263"/>
              <a:ext cx="4741" cy="105551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404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78" t="52362" r="44571" b="22167"/>
          <a:stretch/>
        </p:blipFill>
        <p:spPr bwMode="auto">
          <a:xfrm>
            <a:off x="233463" y="485668"/>
            <a:ext cx="3511686" cy="3735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21" t="711" r="43110" b="72656"/>
          <a:stretch/>
        </p:blipFill>
        <p:spPr bwMode="auto">
          <a:xfrm>
            <a:off x="3891063" y="644457"/>
            <a:ext cx="3871787" cy="3363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 rot="21428890">
            <a:off x="465028" y="2393085"/>
            <a:ext cx="1752113" cy="1178931"/>
            <a:chOff x="5124233" y="1573034"/>
            <a:chExt cx="1807899" cy="849735"/>
          </a:xfrm>
        </p:grpSpPr>
        <p:cxnSp>
          <p:nvCxnSpPr>
            <p:cNvPr id="7" name="Straight Connector 6"/>
            <p:cNvCxnSpPr/>
            <p:nvPr/>
          </p:nvCxnSpPr>
          <p:spPr>
            <a:xfrm rot="16405256">
              <a:off x="6301777" y="1792414"/>
              <a:ext cx="0" cy="126071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71110" flipH="1" flipV="1">
              <a:off x="5124233" y="1573034"/>
              <a:ext cx="586788" cy="821655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216523" y="2161501"/>
            <a:ext cx="1488332" cy="631230"/>
            <a:chOff x="5421248" y="2042756"/>
            <a:chExt cx="1143000" cy="417627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5672545" y="2385155"/>
              <a:ext cx="891703" cy="7522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5421248" y="2042756"/>
              <a:ext cx="249944" cy="3650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139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49" y="1181100"/>
            <a:ext cx="26955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104900"/>
            <a:ext cx="439102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355668" y="1104900"/>
            <a:ext cx="104499" cy="2619375"/>
            <a:chOff x="2355668" y="1104900"/>
            <a:chExt cx="104499" cy="2619375"/>
          </a:xfrm>
        </p:grpSpPr>
        <p:cxnSp>
          <p:nvCxnSpPr>
            <p:cNvPr id="10" name="Straight Connector 9"/>
            <p:cNvCxnSpPr>
              <a:stCxn id="9" idx="2"/>
              <a:endCxn id="9" idx="0"/>
            </p:cNvCxnSpPr>
            <p:nvPr/>
          </p:nvCxnSpPr>
          <p:spPr>
            <a:xfrm flipV="1">
              <a:off x="2395538" y="1104900"/>
              <a:ext cx="0" cy="26193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46AF56CC-9D30-66D5-E4DB-268E35BE3664}"/>
                </a:ext>
              </a:extLst>
            </p:cNvPr>
            <p:cNvSpPr/>
            <p:nvPr/>
          </p:nvSpPr>
          <p:spPr>
            <a:xfrm>
              <a:off x="2355668" y="2372289"/>
              <a:ext cx="104499" cy="8459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933"/>
            </a:p>
          </p:txBody>
        </p:sp>
      </p:grpSp>
    </p:spTree>
    <p:extLst>
      <p:ext uri="{BB962C8B-B14F-4D97-AF65-F5344CB8AC3E}">
        <p14:creationId xmlns:p14="http://schemas.microsoft.com/office/powerpoint/2010/main" val="154385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/>
          <a:stretch/>
        </p:blipFill>
        <p:spPr bwMode="auto">
          <a:xfrm>
            <a:off x="66675" y="533401"/>
            <a:ext cx="3752850" cy="332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886" y="533401"/>
            <a:ext cx="3773714" cy="332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338536" y="2276272"/>
            <a:ext cx="3103124" cy="1186775"/>
            <a:chOff x="1246993" y="1647080"/>
            <a:chExt cx="3103124" cy="11417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1246993" y="1647080"/>
              <a:ext cx="3103124" cy="11417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46AF56CC-9D30-66D5-E4DB-268E35BE3664}"/>
                </a:ext>
              </a:extLst>
            </p:cNvPr>
            <p:cNvSpPr/>
            <p:nvPr/>
          </p:nvSpPr>
          <p:spPr>
            <a:xfrm>
              <a:off x="2798555" y="2148815"/>
              <a:ext cx="121596" cy="6911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933"/>
            </a:p>
          </p:txBody>
        </p:sp>
      </p:grpSp>
    </p:spTree>
    <p:extLst>
      <p:ext uri="{BB962C8B-B14F-4D97-AF65-F5344CB8AC3E}">
        <p14:creationId xmlns:p14="http://schemas.microsoft.com/office/powerpoint/2010/main" val="399679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8" name="Oval Callout 152587"/>
          <p:cNvSpPr/>
          <p:nvPr/>
        </p:nvSpPr>
        <p:spPr>
          <a:xfrm>
            <a:off x="2921001" y="228416"/>
            <a:ext cx="2535252" cy="1105084"/>
          </a:xfrm>
          <a:prstGeom prst="wedgeEllipseCallout">
            <a:avLst>
              <a:gd name="adj1" fmla="val -92544"/>
              <a:gd name="adj2" fmla="val 118509"/>
            </a:avLst>
          </a:prstGeom>
          <a:solidFill>
            <a:srgbClr val="97EBFF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589" tIns="39795" rIns="79589" bIns="39795" anchor="ctr"/>
          <a:lstStyle/>
          <a:p>
            <a:pPr algn="ctr">
              <a:defRPr/>
            </a:pPr>
            <a:r>
              <a:rPr lang="vi-VN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GÓC NHỌN</a:t>
            </a:r>
            <a:endParaRPr lang="nl-NL" alt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2997647" y="1751493"/>
            <a:ext cx="2464422" cy="1187540"/>
          </a:xfrm>
          <a:prstGeom prst="wedgeEllipseCallout">
            <a:avLst>
              <a:gd name="adj1" fmla="val -97155"/>
              <a:gd name="adj2" fmla="val -29157"/>
            </a:avLst>
          </a:prstGeom>
          <a:solidFill>
            <a:schemeClr val="bg2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589" tIns="39795" rIns="79589" bIns="39795" anchor="ctr"/>
          <a:lstStyle/>
          <a:p>
            <a:pPr algn="ctr">
              <a:defRPr/>
            </a:pP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GÓC TÙ</a:t>
            </a:r>
            <a:endParaRPr lang="nl-NL" alt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580061" y="3205844"/>
            <a:ext cx="2982539" cy="1058648"/>
            <a:chOff x="2605460" y="3335429"/>
            <a:chExt cx="2964769" cy="971421"/>
          </a:xfrm>
        </p:grpSpPr>
        <p:sp>
          <p:nvSpPr>
            <p:cNvPr id="52" name="Oval Callout 51"/>
            <p:cNvSpPr/>
            <p:nvPr/>
          </p:nvSpPr>
          <p:spPr>
            <a:xfrm>
              <a:off x="2605460" y="3335429"/>
              <a:ext cx="2733111" cy="971421"/>
            </a:xfrm>
            <a:prstGeom prst="wedgeEllipseCallout">
              <a:avLst>
                <a:gd name="adj1" fmla="val -74762"/>
                <a:gd name="adj2" fmla="val -166619"/>
              </a:avLst>
            </a:prstGeom>
            <a:ln w="12700">
              <a:solidFill>
                <a:srgbClr val="D60093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lIns="79589" tIns="39795" rIns="79589" bIns="39795" anchor="ctr"/>
            <a:lstStyle/>
            <a:p>
              <a:pPr>
                <a:defRPr/>
              </a:pPr>
              <a:endPara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19" name="TextBox 1"/>
            <p:cNvSpPr txBox="1">
              <a:spLocks noChangeArrowheads="1"/>
            </p:cNvSpPr>
            <p:nvPr/>
          </p:nvSpPr>
          <p:spPr bwMode="auto">
            <a:xfrm>
              <a:off x="2904661" y="3530091"/>
              <a:ext cx="2665568" cy="582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9589" tIns="39795" rIns="79589" bIns="3979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vi-VN" alt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GÓC BẸT </a:t>
              </a:r>
              <a:endPara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750" y="1326243"/>
            <a:ext cx="1979679" cy="1526521"/>
            <a:chOff x="195929" y="1497189"/>
            <a:chExt cx="2458371" cy="1872545"/>
          </a:xfrm>
        </p:grpSpPr>
        <p:sp>
          <p:nvSpPr>
            <p:cNvPr id="53" name="Cloud 52"/>
            <p:cNvSpPr/>
            <p:nvPr/>
          </p:nvSpPr>
          <p:spPr>
            <a:xfrm>
              <a:off x="195929" y="1497189"/>
              <a:ext cx="2458371" cy="1872545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589" tIns="39795" rIns="79589" bIns="39795"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318" name="TextBox 53"/>
            <p:cNvSpPr txBox="1">
              <a:spLocks noChangeArrowheads="1"/>
            </p:cNvSpPr>
            <p:nvPr/>
          </p:nvSpPr>
          <p:spPr bwMode="auto">
            <a:xfrm>
              <a:off x="208322" y="1687513"/>
              <a:ext cx="2293805" cy="1096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589" tIns="39795" rIns="79589" bIns="3979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vi-VN" altLang="en-US" sz="6600" b="1" dirty="0">
                  <a:solidFill>
                    <a:srgbClr val="000099"/>
                  </a:solidFill>
                  <a:latin typeface="Times New Roman" pitchFamily="18" charset="0"/>
                </a:rPr>
                <a:t>Góc</a:t>
              </a:r>
              <a:endParaRPr lang="en-US" altLang="en-US" sz="6600" dirty="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</p:grpSp>
      <p:cxnSp>
        <p:nvCxnSpPr>
          <p:cNvPr id="27" name="Straight Arrow Connector 26"/>
          <p:cNvCxnSpPr>
            <a:cxnSpLocks/>
          </p:cNvCxnSpPr>
          <p:nvPr/>
        </p:nvCxnSpPr>
        <p:spPr>
          <a:xfrm flipV="1">
            <a:off x="5462068" y="780958"/>
            <a:ext cx="545032" cy="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 flipV="1">
            <a:off x="5465242" y="2291939"/>
            <a:ext cx="545032" cy="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>
            <a:off x="5329554" y="3793223"/>
            <a:ext cx="677546" cy="392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6019801" y="182456"/>
            <a:ext cx="1727200" cy="1219657"/>
            <a:chOff x="6019801" y="182456"/>
            <a:chExt cx="1727200" cy="1219657"/>
          </a:xfrm>
        </p:grpSpPr>
        <p:sp>
          <p:nvSpPr>
            <p:cNvPr id="29" name="Rounded Rectangle 28"/>
            <p:cNvSpPr/>
            <p:nvPr/>
          </p:nvSpPr>
          <p:spPr>
            <a:xfrm>
              <a:off x="6019801" y="182456"/>
              <a:ext cx="1727200" cy="1197004"/>
            </a:xfrm>
            <a:prstGeom prst="roundRect">
              <a:avLst/>
            </a:prstGeom>
            <a:ln w="190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79589" tIns="39795" rIns="79589" bIns="39795" anchor="ctr"/>
            <a:lstStyle/>
            <a:p>
              <a:pPr algn="ctr">
                <a:defRPr/>
              </a:pPr>
              <a:endParaRPr lang="en-US" altLang="en-US" sz="23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81712" y="201784"/>
              <a:ext cx="16097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/>
                <a:t>Góc nhọn nhỏ hơn góc vuông</a:t>
              </a:r>
              <a:endParaRPr lang="en-US" sz="24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22975" y="1664409"/>
            <a:ext cx="1809750" cy="1200329"/>
            <a:chOff x="6022975" y="1795035"/>
            <a:chExt cx="1809750" cy="1200329"/>
          </a:xfrm>
        </p:grpSpPr>
        <p:sp>
          <p:nvSpPr>
            <p:cNvPr id="32" name="Rounded Rectangle 31"/>
            <p:cNvSpPr/>
            <p:nvPr/>
          </p:nvSpPr>
          <p:spPr>
            <a:xfrm>
              <a:off x="6022975" y="1795035"/>
              <a:ext cx="1727200" cy="1197004"/>
            </a:xfrm>
            <a:prstGeom prst="roundRect">
              <a:avLst/>
            </a:prstGeom>
            <a:ln w="190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79589" tIns="39795" rIns="79589" bIns="39795" anchor="ctr"/>
            <a:lstStyle/>
            <a:p>
              <a:pPr algn="ctr">
                <a:defRPr/>
              </a:pPr>
              <a:endParaRPr lang="en-US" altLang="en-US" sz="23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32500" y="1795035"/>
              <a:ext cx="18002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/>
                <a:t>Góc tù lớn hơn góc vuông</a:t>
              </a:r>
              <a:endParaRPr lang="en-US" sz="24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07100" y="3177325"/>
            <a:ext cx="1838324" cy="1200790"/>
            <a:chOff x="6007100" y="3278923"/>
            <a:chExt cx="1838324" cy="1200790"/>
          </a:xfrm>
        </p:grpSpPr>
        <p:sp>
          <p:nvSpPr>
            <p:cNvPr id="34" name="Rounded Rectangle 33"/>
            <p:cNvSpPr/>
            <p:nvPr/>
          </p:nvSpPr>
          <p:spPr>
            <a:xfrm>
              <a:off x="6007100" y="3278923"/>
              <a:ext cx="1727200" cy="1197004"/>
            </a:xfrm>
            <a:prstGeom prst="roundRect">
              <a:avLst/>
            </a:prstGeom>
            <a:ln w="190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79589" tIns="39795" rIns="79589" bIns="39795" anchor="ctr"/>
            <a:lstStyle/>
            <a:p>
              <a:pPr algn="ctr">
                <a:defRPr/>
              </a:pPr>
              <a:endParaRPr lang="en-US" altLang="en-US" sz="23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32500" y="3279384"/>
              <a:ext cx="18129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/>
                <a:t>Góc bẹt bằng hai góc vuông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6488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8" grpId="0" animBg="1"/>
      <p:bldP spid="5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E1AF2D0-1E7E-5E76-2953-CFEADD31FC1E}"/>
              </a:ext>
            </a:extLst>
          </p:cNvPr>
          <p:cNvSpPr txBox="1"/>
          <p:nvPr/>
        </p:nvSpPr>
        <p:spPr>
          <a:xfrm>
            <a:off x="572626" y="-14463"/>
            <a:ext cx="6623505" cy="456606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59692" tIns="29846" rIns="59692" bIns="29846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392"/>
              </a:spcBef>
            </a:pPr>
            <a:endParaRPr lang="vi-VN" sz="3600" b="1" kern="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ts val="392"/>
              </a:spcBef>
            </a:pPr>
            <a:endParaRPr lang="vi-VN" sz="3600" b="1" kern="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ts val="392"/>
              </a:spcBef>
            </a:pPr>
            <a:endParaRPr lang="vi-VN" sz="3600" b="1" kern="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ts val="392"/>
              </a:spcBef>
            </a:pPr>
            <a:endParaRPr lang="vi-VN" sz="3600" b="1" kern="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ts val="392"/>
              </a:spcBef>
            </a:pPr>
            <a:endParaRPr lang="vi-VN" sz="3600" b="1" kern="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ts val="392"/>
              </a:spcBef>
            </a:pPr>
            <a:endParaRPr lang="vi-VN" sz="3600" b="1" kern="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1AF82ABF-4A10-A1D2-7CDD-6918E7334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" t="2518"/>
          <a:stretch>
            <a:fillRect/>
          </a:stretch>
        </p:blipFill>
        <p:spPr bwMode="auto">
          <a:xfrm>
            <a:off x="649093" y="1855008"/>
            <a:ext cx="1580472" cy="2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F2C386E5-0989-2595-2A14-A56E1F0A7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680" y="-215195"/>
            <a:ext cx="1598154" cy="159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xmlns="" id="{C9B4BC18-C4AC-A442-2E25-E3C542F36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359" y="-215195"/>
            <a:ext cx="1598155" cy="159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2D751B0F-4088-BEA9-8821-24C494571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9"/>
          <a:stretch>
            <a:fillRect/>
          </a:stretch>
        </p:blipFill>
        <p:spPr bwMode="auto">
          <a:xfrm>
            <a:off x="0" y="899584"/>
            <a:ext cx="702478" cy="117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4">
            <a:extLst>
              <a:ext uri="{FF2B5EF4-FFF2-40B4-BE49-F238E27FC236}">
                <a16:creationId xmlns:a16="http://schemas.microsoft.com/office/drawing/2014/main" xmlns="" id="{E6C7C9FD-0CC9-2EF0-5D68-00031864DD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147" y="119945"/>
            <a:ext cx="35909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xmlns="" id="{C43F0DE9-A29A-6472-C11A-D384DD874C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36"/>
          <a:stretch>
            <a:fillRect/>
          </a:stretch>
        </p:blipFill>
        <p:spPr bwMode="auto">
          <a:xfrm>
            <a:off x="7196131" y="722490"/>
            <a:ext cx="668344" cy="132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7">
            <a:extLst>
              <a:ext uri="{FF2B5EF4-FFF2-40B4-BE49-F238E27FC236}">
                <a16:creationId xmlns:a16="http://schemas.microsoft.com/office/drawing/2014/main" xmlns="" id="{7455DA8E-824B-08D9-39AB-CC092E792D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9597">
            <a:off x="1101846" y="47978"/>
            <a:ext cx="802832" cy="16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xmlns="" id="{3186E6ED-CC08-1A91-BB45-20D1499A9D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02" y="966612"/>
            <a:ext cx="529760" cy="53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3902B435-BD85-3848-43E1-59347CE180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0" y="2242811"/>
            <a:ext cx="80010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FAB5E405-D073-49EB-928F-B5494FF8E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4876" y="1318547"/>
            <a:ext cx="4063312" cy="104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619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 tạo góc</a:t>
            </a:r>
          </a:p>
        </p:txBody>
      </p:sp>
    </p:spTree>
    <p:extLst>
      <p:ext uri="{BB962C8B-B14F-4D97-AF65-F5344CB8AC3E}">
        <p14:creationId xmlns:p14="http://schemas.microsoft.com/office/powerpoint/2010/main" val="34778454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E1AF2D0-1E7E-5E76-2953-CFEADD31FC1E}"/>
              </a:ext>
            </a:extLst>
          </p:cNvPr>
          <p:cNvSpPr txBox="1"/>
          <p:nvPr/>
        </p:nvSpPr>
        <p:spPr>
          <a:xfrm>
            <a:off x="653595" y="-88369"/>
            <a:ext cx="6302916" cy="456606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59692" tIns="29846" rIns="59692" bIns="29846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392"/>
              </a:spcBef>
            </a:pP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</a:t>
            </a:r>
            <a:r>
              <a:rPr lang="en-US" sz="36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endParaRPr lang="en-US" sz="36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ts val="392"/>
              </a:spcBef>
            </a:pPr>
            <a:r>
              <a:rPr lang="vi-VN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 vè tạo góc</a:t>
            </a:r>
            <a:endParaRPr lang="en-US" sz="36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ts val="392"/>
              </a:spcBef>
            </a:pPr>
            <a:r>
              <a:rPr lang="vi-VN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 nào nhỏ nhắn  </a:t>
            </a:r>
          </a:p>
          <a:p>
            <a:pPr algn="ctr">
              <a:lnSpc>
                <a:spcPct val="130000"/>
              </a:lnSpc>
              <a:spcBef>
                <a:spcPts val="392"/>
              </a:spcBef>
            </a:pPr>
            <a:r>
              <a:rPr lang="vi-VN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 bé xinh xinh</a:t>
            </a:r>
          </a:p>
          <a:p>
            <a:pPr algn="ctr">
              <a:lnSpc>
                <a:spcPct val="130000"/>
              </a:lnSpc>
              <a:spcBef>
                <a:spcPts val="392"/>
              </a:spcBef>
            </a:pPr>
            <a:r>
              <a:rPr lang="vi-VN" sz="3600" b="1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 cánh tay lên</a:t>
            </a:r>
          </a:p>
          <a:p>
            <a:pPr algn="ctr">
              <a:lnSpc>
                <a:spcPct val="130000"/>
              </a:lnSpc>
              <a:spcBef>
                <a:spcPts val="392"/>
              </a:spcBef>
            </a:pPr>
            <a:r>
              <a:rPr lang="vi-VN" sz="3600" b="1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anh góc nhọn.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1AF82ABF-4A10-A1D2-7CDD-6918E7334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" t="2518"/>
          <a:stretch>
            <a:fillRect/>
          </a:stretch>
        </p:blipFill>
        <p:spPr bwMode="auto">
          <a:xfrm>
            <a:off x="649093" y="1855008"/>
            <a:ext cx="1580472" cy="2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F2C386E5-0989-2595-2A14-A56E1F0A7A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680" y="-215195"/>
            <a:ext cx="1598154" cy="159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xmlns="" id="{C9B4BC18-C4AC-A442-2E25-E3C542F36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359" y="-215195"/>
            <a:ext cx="1598155" cy="159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2D751B0F-4088-BEA9-8821-24C4945715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9"/>
          <a:stretch>
            <a:fillRect/>
          </a:stretch>
        </p:blipFill>
        <p:spPr bwMode="auto">
          <a:xfrm>
            <a:off x="0" y="899584"/>
            <a:ext cx="702478" cy="117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4">
            <a:extLst>
              <a:ext uri="{FF2B5EF4-FFF2-40B4-BE49-F238E27FC236}">
                <a16:creationId xmlns:a16="http://schemas.microsoft.com/office/drawing/2014/main" xmlns="" id="{E6C7C9FD-0CC9-2EF0-5D68-00031864DD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147" y="119945"/>
            <a:ext cx="35909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xmlns="" id="{C43F0DE9-A29A-6472-C11A-D384DD874C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36"/>
          <a:stretch>
            <a:fillRect/>
          </a:stretch>
        </p:blipFill>
        <p:spPr bwMode="auto">
          <a:xfrm>
            <a:off x="7196131" y="722490"/>
            <a:ext cx="668344" cy="132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7">
            <a:extLst>
              <a:ext uri="{FF2B5EF4-FFF2-40B4-BE49-F238E27FC236}">
                <a16:creationId xmlns:a16="http://schemas.microsoft.com/office/drawing/2014/main" xmlns="" id="{7455DA8E-824B-08D9-39AB-CC092E792D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9597">
            <a:off x="1101846" y="47978"/>
            <a:ext cx="802832" cy="16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xmlns="" id="{3186E6ED-CC08-1A91-BB45-20D1499A9D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02" y="966612"/>
            <a:ext cx="529760" cy="53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3902B435-BD85-3848-43E1-59347CE180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0" y="2242811"/>
            <a:ext cx="80010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ản-ghi 1-Mớ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4258" y="4528811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05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5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E1AF2D0-1E7E-5E76-2953-CFEADD31FC1E}"/>
              </a:ext>
            </a:extLst>
          </p:cNvPr>
          <p:cNvSpPr txBox="1"/>
          <p:nvPr/>
        </p:nvSpPr>
        <p:spPr>
          <a:xfrm>
            <a:off x="798420" y="162560"/>
            <a:ext cx="6397711" cy="424751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59692" tIns="29846" rIns="59692" bIns="29846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92"/>
              </a:spcBef>
            </a:pP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</a:t>
            </a:r>
            <a:r>
              <a:rPr lang="en-US" sz="36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endParaRPr lang="en-US" sz="36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392"/>
              </a:spcBef>
            </a:pPr>
            <a:r>
              <a:rPr lang="vi-VN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 vè tạo góc</a:t>
            </a:r>
            <a:endParaRPr lang="en-US" sz="36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392"/>
              </a:spcBef>
            </a:pPr>
            <a:r>
              <a:rPr lang="vi-VN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 này vạm vỡ</a:t>
            </a:r>
          </a:p>
          <a:p>
            <a:pPr algn="ctr">
              <a:lnSpc>
                <a:spcPct val="120000"/>
              </a:lnSpc>
              <a:spcBef>
                <a:spcPts val="392"/>
              </a:spcBef>
            </a:pPr>
            <a:r>
              <a:rPr lang="vi-VN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 hơn góc vuông</a:t>
            </a:r>
          </a:p>
          <a:p>
            <a:pPr algn="ctr">
              <a:lnSpc>
                <a:spcPct val="120000"/>
              </a:lnSpc>
              <a:spcBef>
                <a:spcPts val="392"/>
              </a:spcBef>
            </a:pPr>
            <a:r>
              <a:rPr lang="vi-VN" sz="3600" b="1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mình dang tay</a:t>
            </a:r>
          </a:p>
          <a:p>
            <a:pPr algn="ctr">
              <a:lnSpc>
                <a:spcPct val="120000"/>
              </a:lnSpc>
              <a:spcBef>
                <a:spcPts val="392"/>
              </a:spcBef>
            </a:pPr>
            <a:r>
              <a:rPr lang="vi-VN" sz="3600" b="1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nhau tạo góc.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1AF82ABF-4A10-A1D2-7CDD-6918E7334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" t="2518"/>
          <a:stretch>
            <a:fillRect/>
          </a:stretch>
        </p:blipFill>
        <p:spPr bwMode="auto">
          <a:xfrm>
            <a:off x="351239" y="2348936"/>
            <a:ext cx="1580472" cy="2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902B435-BD85-3848-43E1-59347CE18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342" y="2223064"/>
            <a:ext cx="80010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F2C386E5-0989-2595-2A14-A56E1F0A7A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680" y="-215195"/>
            <a:ext cx="1598154" cy="159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xmlns="" id="{C9B4BC18-C4AC-A442-2E25-E3C542F36D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359" y="-215195"/>
            <a:ext cx="1598155" cy="159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2D751B0F-4088-BEA9-8821-24C4945715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9"/>
          <a:stretch>
            <a:fillRect/>
          </a:stretch>
        </p:blipFill>
        <p:spPr bwMode="auto">
          <a:xfrm>
            <a:off x="0" y="899584"/>
            <a:ext cx="702478" cy="117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4">
            <a:extLst>
              <a:ext uri="{FF2B5EF4-FFF2-40B4-BE49-F238E27FC236}">
                <a16:creationId xmlns:a16="http://schemas.microsoft.com/office/drawing/2014/main" xmlns="" id="{E6C7C9FD-0CC9-2EF0-5D68-00031864DD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147" y="119945"/>
            <a:ext cx="35909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xmlns="" id="{C43F0DE9-A29A-6472-C11A-D384DD874C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36"/>
          <a:stretch>
            <a:fillRect/>
          </a:stretch>
        </p:blipFill>
        <p:spPr bwMode="auto">
          <a:xfrm>
            <a:off x="7196131" y="722490"/>
            <a:ext cx="668344" cy="132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7">
            <a:extLst>
              <a:ext uri="{FF2B5EF4-FFF2-40B4-BE49-F238E27FC236}">
                <a16:creationId xmlns:a16="http://schemas.microsoft.com/office/drawing/2014/main" xmlns="" id="{7455DA8E-824B-08D9-39AB-CC092E792D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9597">
            <a:off x="1101846" y="47978"/>
            <a:ext cx="802832" cy="16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xmlns="" id="{3186E6ED-CC08-1A91-BB45-20D1499A9D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02" y="966612"/>
            <a:ext cx="529760" cy="53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ản-ghi-Mới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39585" y="4465876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57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77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E1AF2D0-1E7E-5E76-2953-CFEADD31FC1E}"/>
              </a:ext>
            </a:extLst>
          </p:cNvPr>
          <p:cNvSpPr txBox="1"/>
          <p:nvPr/>
        </p:nvSpPr>
        <p:spPr>
          <a:xfrm>
            <a:off x="1149927" y="5840"/>
            <a:ext cx="5765944" cy="456606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59692" tIns="29846" rIns="59692" bIns="29846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392"/>
              </a:spcBef>
            </a:pP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</a:t>
            </a:r>
            <a:r>
              <a:rPr lang="en-US" sz="36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endParaRPr lang="en-US" sz="36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ts val="392"/>
              </a:spcBef>
            </a:pPr>
            <a:r>
              <a:rPr lang="vi-VN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 vè tạo góc</a:t>
            </a:r>
            <a:endParaRPr lang="en-US" sz="36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ts val="392"/>
              </a:spcBef>
            </a:pPr>
            <a:r>
              <a:rPr lang="vi-VN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 này to lớn</a:t>
            </a:r>
          </a:p>
          <a:p>
            <a:pPr algn="ctr">
              <a:lnSpc>
                <a:spcPct val="130000"/>
              </a:lnSpc>
              <a:spcBef>
                <a:spcPts val="392"/>
              </a:spcBef>
            </a:pPr>
            <a:r>
              <a:rPr lang="vi-VN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 hai góc vuông</a:t>
            </a:r>
          </a:p>
          <a:p>
            <a:pPr algn="ctr">
              <a:lnSpc>
                <a:spcPct val="130000"/>
              </a:lnSpc>
              <a:spcBef>
                <a:spcPts val="392"/>
              </a:spcBef>
            </a:pPr>
            <a:r>
              <a:rPr lang="vi-VN" sz="3600" b="1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 cánh tay lên</a:t>
            </a:r>
          </a:p>
          <a:p>
            <a:pPr algn="ctr">
              <a:lnSpc>
                <a:spcPct val="130000"/>
              </a:lnSpc>
              <a:spcBef>
                <a:spcPts val="392"/>
              </a:spcBef>
            </a:pPr>
            <a:r>
              <a:rPr lang="vi-VN" sz="3600" b="1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cùng tạo góc.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1AF82ABF-4A10-A1D2-7CDD-6918E7334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" t="2518"/>
          <a:stretch>
            <a:fillRect/>
          </a:stretch>
        </p:blipFill>
        <p:spPr bwMode="auto">
          <a:xfrm>
            <a:off x="597196" y="1524122"/>
            <a:ext cx="1580472" cy="216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902B435-BD85-3848-43E1-59347CE18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770" y="1752157"/>
            <a:ext cx="80010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F2C386E5-0989-2595-2A14-A56E1F0A7A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680" y="-215195"/>
            <a:ext cx="1598154" cy="159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xmlns="" id="{C9B4BC18-C4AC-A442-2E25-E3C542F36D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359" y="-215195"/>
            <a:ext cx="1598155" cy="159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2D751B0F-4088-BEA9-8821-24C4945715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9"/>
          <a:stretch>
            <a:fillRect/>
          </a:stretch>
        </p:blipFill>
        <p:spPr bwMode="auto">
          <a:xfrm>
            <a:off x="0" y="899584"/>
            <a:ext cx="702478" cy="117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4">
            <a:extLst>
              <a:ext uri="{FF2B5EF4-FFF2-40B4-BE49-F238E27FC236}">
                <a16:creationId xmlns:a16="http://schemas.microsoft.com/office/drawing/2014/main" xmlns="" id="{E6C7C9FD-0CC9-2EF0-5D68-00031864DD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147" y="119945"/>
            <a:ext cx="35909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xmlns="" id="{C43F0DE9-A29A-6472-C11A-D384DD874C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36"/>
          <a:stretch>
            <a:fillRect/>
          </a:stretch>
        </p:blipFill>
        <p:spPr bwMode="auto">
          <a:xfrm>
            <a:off x="7196131" y="722490"/>
            <a:ext cx="668344" cy="132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7">
            <a:extLst>
              <a:ext uri="{FF2B5EF4-FFF2-40B4-BE49-F238E27FC236}">
                <a16:creationId xmlns:a16="http://schemas.microsoft.com/office/drawing/2014/main" xmlns="" id="{7455DA8E-824B-08D9-39AB-CC092E792D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9597">
            <a:off x="1101846" y="47978"/>
            <a:ext cx="802832" cy="16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xmlns="" id="{3186E6ED-CC08-1A91-BB45-20D1499A9D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02" y="966612"/>
            <a:ext cx="529760" cy="53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̉n-ghi-Mới-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7.908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7432" y="4510796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57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3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980D1B5-529C-57A8-BD94-5A22A250B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864475" cy="457199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71088234-C5D2-5AC8-E464-8275E48F3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559" y="2858712"/>
            <a:ext cx="1587555" cy="170093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577CCAA-685E-E6C7-CFE0-5938CEA92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906" y="2484827"/>
            <a:ext cx="1287663" cy="141832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6236D711-8C3C-3210-4A95-5E1C2F602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364" y="251728"/>
            <a:ext cx="1826780" cy="155388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471EC98-DAB2-DA8F-80FD-3981E1796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4763" y="-68734"/>
            <a:ext cx="1973567" cy="203969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0FDCD7E1-4DDD-928C-689D-498EF810D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8330" y="-143718"/>
            <a:ext cx="1698702" cy="177934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FA328A72-79F0-C07F-54C4-0DAD66D4F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0298" y="2316858"/>
            <a:ext cx="1567899" cy="1553889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xmlns="" id="{CB8496F5-2DAC-4694-5699-FE2DFD15DE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" y="2527318"/>
            <a:ext cx="1228824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56F3C46A-EA31-8894-7B36-609578ED74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02" y="3271482"/>
            <a:ext cx="1376283" cy="123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20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WordArt 6">
            <a:extLst>
              <a:ext uri="{FF2B5EF4-FFF2-40B4-BE49-F238E27FC236}">
                <a16:creationId xmlns:a16="http://schemas.microsoft.com/office/drawing/2014/main" xmlns="" id="{01FB26C4-2E79-1279-5CA8-C1B9CB60FB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6104" y="812800"/>
            <a:ext cx="5014383" cy="8255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  <a:contourClr>
                <a:srgbClr val="CC3300"/>
              </a:contourClr>
            </a:sp3d>
          </a:bodyPr>
          <a:lstStyle/>
          <a:p>
            <a:pPr algn="ctr"/>
            <a:r>
              <a:rPr lang="en-US" b="1" kern="10">
                <a:ln w="9525">
                  <a:round/>
                  <a:headEnd/>
                  <a:tailEnd/>
                </a:ln>
                <a:solidFill>
                  <a:srgbClr val="CC3300"/>
                </a:solidFill>
                <a:cs typeface="Times New Roman" panose="02020603050405020304" pitchFamily="18" charset="0"/>
              </a:rPr>
              <a:t>Tiết học kết thúc</a:t>
            </a:r>
          </a:p>
        </p:txBody>
      </p:sp>
      <p:sp>
        <p:nvSpPr>
          <p:cNvPr id="60419" name="Text Box 5">
            <a:extLst>
              <a:ext uri="{FF2B5EF4-FFF2-40B4-BE49-F238E27FC236}">
                <a16:creationId xmlns:a16="http://schemas.microsoft.com/office/drawing/2014/main" xmlns="" id="{9E6045FE-4045-8E29-7FC0-AE102958D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104" y="1848909"/>
            <a:ext cx="5014383" cy="132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 b="1">
                <a:solidFill>
                  <a:srgbClr val="0E0DD2"/>
                </a:solidFill>
                <a:latin typeface="Times New Roman" panose="02020603050405020304" pitchFamily="18" charset="0"/>
              </a:rPr>
              <a:t>XIN CHÂN THÀNH CẢM ƠN CÁC THẦY CÔ GIÁO VÀ </a:t>
            </a:r>
            <a:endParaRPr lang="vi-VN" altLang="en-US" sz="2667" b="1">
              <a:solidFill>
                <a:srgbClr val="0E0DD2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 b="1">
                <a:solidFill>
                  <a:srgbClr val="0E0DD2"/>
                </a:solidFill>
                <a:latin typeface="Times New Roman" panose="02020603050405020304" pitchFamily="18" charset="0"/>
              </a:rPr>
              <a:t>CÁC EM ĐÃ LẮNG NGHE!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06" y="-41890"/>
            <a:ext cx="2353794" cy="246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Hộp Văn bản 9">
            <a:extLst>
              <a:ext uri="{FF2B5EF4-FFF2-40B4-BE49-F238E27FC236}">
                <a16:creationId xmlns:a16="http://schemas.microsoft.com/office/drawing/2014/main" xmlns="" id="{F86AB9BF-1F17-4CDA-A29C-C9D08ED68E2E}"/>
              </a:ext>
            </a:extLst>
          </p:cNvPr>
          <p:cNvSpPr txBox="1"/>
          <p:nvPr/>
        </p:nvSpPr>
        <p:spPr>
          <a:xfrm>
            <a:off x="698825" y="429493"/>
            <a:ext cx="4802089" cy="1045160"/>
          </a:xfrm>
          <a:prstGeom prst="rect">
            <a:avLst/>
          </a:prstGeom>
          <a:noFill/>
        </p:spPr>
        <p:txBody>
          <a:bodyPr wrap="square" lIns="59692" tIns="29846" rIns="59692" bIns="29846">
            <a:spAutoFit/>
          </a:bodyPr>
          <a:lstStyle/>
          <a:p>
            <a:pPr algn="ctr"/>
            <a:r>
              <a:rPr lang="vi-VN" sz="3200" b="1" dirty="0">
                <a:solidFill>
                  <a:srgbClr val="00B050"/>
                </a:solidFill>
                <a:latin typeface="Times New Roman"/>
                <a:ea typeface="Times New Roman"/>
              </a:rPr>
              <a:t>Bạn hãy đọc tên đỉnh và cạnh của góc   sau:</a:t>
            </a: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xmlns="" id="{5CE3AE15-FE82-491E-A729-70B50C05C9A2}"/>
              </a:ext>
            </a:extLst>
          </p:cNvPr>
          <p:cNvGrpSpPr>
            <a:grpSpLocks/>
          </p:cNvGrpSpPr>
          <p:nvPr/>
        </p:nvGrpSpPr>
        <p:grpSpPr bwMode="auto">
          <a:xfrm>
            <a:off x="1523747" y="2075584"/>
            <a:ext cx="3672368" cy="1907719"/>
            <a:chOff x="-44" y="2128"/>
            <a:chExt cx="2447" cy="1489"/>
          </a:xfrm>
        </p:grpSpPr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xmlns="" id="{AC65BA73-6F08-4EED-8E0B-99EC9066A1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" y="2361"/>
              <a:ext cx="1639" cy="1044"/>
              <a:chOff x="359" y="2156"/>
              <a:chExt cx="1639" cy="1044"/>
            </a:xfrm>
          </p:grpSpPr>
          <p:sp>
            <p:nvSpPr>
              <p:cNvPr id="18" name="Line 4">
                <a:extLst>
                  <a:ext uri="{FF2B5EF4-FFF2-40B4-BE49-F238E27FC236}">
                    <a16:creationId xmlns:a16="http://schemas.microsoft.com/office/drawing/2014/main" xmlns="" id="{5859E3BE-61C4-41AE-B48E-6BC1C6174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" y="2156"/>
                <a:ext cx="1174" cy="10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33"/>
              </a:p>
            </p:txBody>
          </p:sp>
          <p:sp>
            <p:nvSpPr>
              <p:cNvPr id="19" name="Line 5">
                <a:extLst>
                  <a:ext uri="{FF2B5EF4-FFF2-40B4-BE49-F238E27FC236}">
                    <a16:creationId xmlns:a16="http://schemas.microsoft.com/office/drawing/2014/main" xmlns="" id="{2803DE2D-C3B0-4FCB-B809-1BAA2991CF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" y="3200"/>
                <a:ext cx="163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33"/>
              </a:p>
            </p:txBody>
          </p:sp>
        </p:grp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xmlns="" id="{899295F1-5505-4299-A57F-98742FCF3F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0" y="2128"/>
              <a:ext cx="524" cy="36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</a:p>
          </p:txBody>
        </p:sp>
        <p:sp>
          <p:nvSpPr>
            <p:cNvPr id="16" name="Text Box 8">
              <a:extLst>
                <a:ext uri="{FF2B5EF4-FFF2-40B4-BE49-F238E27FC236}">
                  <a16:creationId xmlns:a16="http://schemas.microsoft.com/office/drawing/2014/main" xmlns="" id="{E0EC0715-BEBD-4100-9A73-DEE2FD23D4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4" y="3257"/>
              <a:ext cx="524" cy="36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xmlns="" id="{1B2CC77A-CB1E-48AE-9077-100FF65598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9" y="3257"/>
              <a:ext cx="524" cy="36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90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">
            <a:hlinkClick r:id="rId7" action="ppaction://hlinksldjump"/>
          </p:cNvPr>
          <p:cNvSpPr/>
          <p:nvPr/>
        </p:nvSpPr>
        <p:spPr>
          <a:xfrm>
            <a:off x="972263" y="1186622"/>
            <a:ext cx="1302977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Việt Anh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6154" y="1214345"/>
            <a:ext cx="354963" cy="2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90602" y="1107748"/>
            <a:ext cx="354963" cy="2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59982" y="126382"/>
            <a:ext cx="904493" cy="100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28677" y="-246618"/>
            <a:ext cx="393224" cy="39322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180;p1">
            <a:extLst>
              <a:ext uri="{FF2B5EF4-FFF2-40B4-BE49-F238E27FC236}">
                <a16:creationId xmlns:a16="http://schemas.microsoft.com/office/drawing/2014/main" xmlns="" id="{ED203675-C390-43CE-8252-87516EC4ADC6}"/>
              </a:ext>
            </a:extLst>
          </p:cNvPr>
          <p:cNvSpPr/>
          <p:nvPr/>
        </p:nvSpPr>
        <p:spPr>
          <a:xfrm>
            <a:off x="389623" y="146606"/>
            <a:ext cx="7071391" cy="655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74" tIns="29479" rIns="58974" bIns="29479" anchor="t" anchorCtr="0">
            <a:sp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en-US" sz="3870" b="1" kern="0" dirty="0">
                <a:solidFill>
                  <a:srgbClr val="C00000"/>
                </a:solidFill>
                <a:latin typeface="UTM Azuki" panose="02040603050506020204" pitchFamily="18" charset="0"/>
                <a:ea typeface="Tahoma"/>
                <a:cs typeface="Tahoma"/>
                <a:sym typeface="Tahoma"/>
              </a:rPr>
              <a:t>AI LÀ NGƯỜI MAY MẮN</a:t>
            </a:r>
            <a:endParaRPr sz="903" kern="0" dirty="0">
              <a:solidFill>
                <a:srgbClr val="C00000"/>
              </a:solidFill>
              <a:latin typeface="UTM Azuki" panose="02040603050506020204" pitchFamily="18" charset="0"/>
              <a:cs typeface="Arial"/>
              <a:sym typeface="Arial"/>
            </a:endParaRPr>
          </a:p>
        </p:txBody>
      </p:sp>
      <p:sp>
        <p:nvSpPr>
          <p:cNvPr id="62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F373055D-282D-471B-A194-C1DA4152B0DB}"/>
              </a:ext>
            </a:extLst>
          </p:cNvPr>
          <p:cNvSpPr/>
          <p:nvPr/>
        </p:nvSpPr>
        <p:spPr>
          <a:xfrm>
            <a:off x="2496752" y="1214345"/>
            <a:ext cx="1310441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Ngọc Anh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94E391D5-F558-46ED-82F3-03D1268885EA}"/>
              </a:ext>
            </a:extLst>
          </p:cNvPr>
          <p:cNvSpPr/>
          <p:nvPr/>
        </p:nvSpPr>
        <p:spPr>
          <a:xfrm>
            <a:off x="4083419" y="1230613"/>
            <a:ext cx="1419225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Tất Khoa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7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044FD902-D81A-481F-B633-36D7D1073257}"/>
              </a:ext>
            </a:extLst>
          </p:cNvPr>
          <p:cNvSpPr/>
          <p:nvPr/>
        </p:nvSpPr>
        <p:spPr>
          <a:xfrm>
            <a:off x="5816969" y="1205697"/>
            <a:ext cx="1333456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Chí Quốc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0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37EF529C-9A9D-407B-A121-9FABA282C947}"/>
              </a:ext>
            </a:extLst>
          </p:cNvPr>
          <p:cNvSpPr/>
          <p:nvPr/>
        </p:nvSpPr>
        <p:spPr>
          <a:xfrm>
            <a:off x="961608" y="1815167"/>
            <a:ext cx="1302977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Bá Phi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1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21348672-44D2-4A7C-A5E2-CFEE1C5A9D2D}"/>
              </a:ext>
            </a:extLst>
          </p:cNvPr>
          <p:cNvSpPr/>
          <p:nvPr/>
        </p:nvSpPr>
        <p:spPr>
          <a:xfrm>
            <a:off x="2509713" y="1842890"/>
            <a:ext cx="1310441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Tuấn Khoa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2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BD4BAC21-BD7B-4188-92AC-A7BF9A77A68B}"/>
              </a:ext>
            </a:extLst>
          </p:cNvPr>
          <p:cNvSpPr/>
          <p:nvPr/>
        </p:nvSpPr>
        <p:spPr>
          <a:xfrm>
            <a:off x="4072763" y="1847255"/>
            <a:ext cx="1419225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Tuấn Anh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3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EBF8C86B-91BA-4931-853C-4796C01164D3}"/>
              </a:ext>
            </a:extLst>
          </p:cNvPr>
          <p:cNvSpPr/>
          <p:nvPr/>
        </p:nvSpPr>
        <p:spPr>
          <a:xfrm>
            <a:off x="5816969" y="1842889"/>
            <a:ext cx="1333456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Bảo Trâm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C1EA7AE9-3220-42DE-9EF3-C8689F9EA2DF}"/>
              </a:ext>
            </a:extLst>
          </p:cNvPr>
          <p:cNvSpPr/>
          <p:nvPr/>
        </p:nvSpPr>
        <p:spPr>
          <a:xfrm>
            <a:off x="961608" y="2436672"/>
            <a:ext cx="1302977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Ngọc Ánh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AA10BE06-0A6D-451A-8F0D-CE83A8878AA9}"/>
              </a:ext>
            </a:extLst>
          </p:cNvPr>
          <p:cNvSpPr/>
          <p:nvPr/>
        </p:nvSpPr>
        <p:spPr>
          <a:xfrm>
            <a:off x="2486096" y="2464395"/>
            <a:ext cx="1310441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806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Vân Anh</a:t>
            </a:r>
            <a:endParaRPr sz="1806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8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46A5B983-766F-4D87-9F15-83FB2538BF0E}"/>
              </a:ext>
            </a:extLst>
          </p:cNvPr>
          <p:cNvSpPr/>
          <p:nvPr/>
        </p:nvSpPr>
        <p:spPr>
          <a:xfrm>
            <a:off x="4072763" y="2475880"/>
            <a:ext cx="1419225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720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Đình Nhật </a:t>
            </a:r>
            <a:endParaRPr sz="1720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9A2CEE5E-B629-4925-8585-B8D5D1A20FF7}"/>
              </a:ext>
            </a:extLst>
          </p:cNvPr>
          <p:cNvSpPr/>
          <p:nvPr/>
        </p:nvSpPr>
        <p:spPr>
          <a:xfrm>
            <a:off x="5816969" y="2482392"/>
            <a:ext cx="1333456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720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Bảo Yến</a:t>
            </a:r>
            <a:endParaRPr sz="1720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2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C5FE5467-A18C-4255-9CCE-AD2944632202}"/>
              </a:ext>
            </a:extLst>
          </p:cNvPr>
          <p:cNvSpPr/>
          <p:nvPr/>
        </p:nvSpPr>
        <p:spPr>
          <a:xfrm>
            <a:off x="967238" y="3065297"/>
            <a:ext cx="1302977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Phương Như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3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6D6E38D1-935E-4CF5-B86C-6A9D1EBA864C}"/>
              </a:ext>
            </a:extLst>
          </p:cNvPr>
          <p:cNvSpPr/>
          <p:nvPr/>
        </p:nvSpPr>
        <p:spPr>
          <a:xfrm>
            <a:off x="2486096" y="3093021"/>
            <a:ext cx="1310441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Minh Anh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4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6924BAE9-C6A5-4939-8AB5-2876928ADCCC}"/>
              </a:ext>
            </a:extLst>
          </p:cNvPr>
          <p:cNvSpPr/>
          <p:nvPr/>
        </p:nvSpPr>
        <p:spPr>
          <a:xfrm>
            <a:off x="4083418" y="3097385"/>
            <a:ext cx="1419225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Phương Hoa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5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50EC29C6-0824-438B-B09C-56F1FFB2BDA6}"/>
              </a:ext>
            </a:extLst>
          </p:cNvPr>
          <p:cNvSpPr/>
          <p:nvPr/>
        </p:nvSpPr>
        <p:spPr>
          <a:xfrm>
            <a:off x="5806313" y="3093020"/>
            <a:ext cx="1333456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720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Đăng Khoa</a:t>
            </a:r>
            <a:endParaRPr sz="1720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8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61694EEA-714D-4149-9E2A-3E6A5AB180F3}"/>
              </a:ext>
            </a:extLst>
          </p:cNvPr>
          <p:cNvSpPr/>
          <p:nvPr/>
        </p:nvSpPr>
        <p:spPr>
          <a:xfrm>
            <a:off x="961608" y="3686802"/>
            <a:ext cx="1302977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Châm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9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593C900C-7BC1-401E-9EAD-884874F513F7}"/>
              </a:ext>
            </a:extLst>
          </p:cNvPr>
          <p:cNvSpPr/>
          <p:nvPr/>
        </p:nvSpPr>
        <p:spPr>
          <a:xfrm>
            <a:off x="2486096" y="3714526"/>
            <a:ext cx="1310441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Bảo Ngọc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0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C4FBF20B-C591-4BE7-9077-0C7FBE9DA84D}"/>
              </a:ext>
            </a:extLst>
          </p:cNvPr>
          <p:cNvSpPr/>
          <p:nvPr/>
        </p:nvSpPr>
        <p:spPr>
          <a:xfrm>
            <a:off x="4072763" y="3714526"/>
            <a:ext cx="1419225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720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Quân</a:t>
            </a:r>
            <a:endParaRPr sz="1720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1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31513F31-E79B-4ED6-BC54-2AD5AB2163E1}"/>
              </a:ext>
            </a:extLst>
          </p:cNvPr>
          <p:cNvSpPr/>
          <p:nvPr/>
        </p:nvSpPr>
        <p:spPr>
          <a:xfrm>
            <a:off x="5816969" y="3714526"/>
            <a:ext cx="1333456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Tuyết </a:t>
            </a:r>
            <a:endParaRPr sz="1720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3" name="Google Shape;215;p2">
            <a:extLst>
              <a:ext uri="{FF2B5EF4-FFF2-40B4-BE49-F238E27FC236}">
                <a16:creationId xmlns:a16="http://schemas.microsoft.com/office/drawing/2014/main" xmlns="" id="{7D0ED614-C266-4E56-8295-8AF9A60BF63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87525"/>
            <a:ext cx="898108" cy="11348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xmlns="" id="{E4FE2F6C-7502-40C9-812F-F9F0A3539CCF}"/>
              </a:ext>
            </a:extLst>
          </p:cNvPr>
          <p:cNvSpPr/>
          <p:nvPr/>
        </p:nvSpPr>
        <p:spPr>
          <a:xfrm>
            <a:off x="2294517" y="1541483"/>
            <a:ext cx="1737659" cy="1353869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2064" b="1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TuấnKhoa</a:t>
            </a:r>
            <a:endParaRPr lang="en-US" sz="2064" b="1" kern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18C2B4-0CAF-99B8-455C-C1CE1C5C2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68101" y="2068761"/>
            <a:ext cx="314375" cy="3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3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51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"/>
                            </p:stCondLst>
                            <p:childTnLst>
                              <p:par>
                                <p:cTn id="5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56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"/>
                            </p:stCondLst>
                            <p:childTnLst>
                              <p:par>
                                <p:cTn id="5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61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"/>
                            </p:stCondLst>
                            <p:childTnLst>
                              <p:par>
                                <p:cTn id="6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66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71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"/>
                            </p:stCondLst>
                            <p:childTnLst>
                              <p:par>
                                <p:cTn id="7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76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"/>
                            </p:stCondLst>
                            <p:childTnLst>
                              <p:par>
                                <p:cTn id="7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81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"/>
                            </p:stCondLst>
                            <p:childTnLst>
                              <p:par>
                                <p:cTn id="8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86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"/>
                            </p:stCondLst>
                            <p:childTnLst>
                              <p:par>
                                <p:cTn id="8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91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96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"/>
                            </p:stCondLst>
                            <p:childTnLst>
                              <p:par>
                                <p:cTn id="9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00"/>
                            </p:stCondLst>
                            <p:childTnLst>
                              <p:par>
                                <p:cTn id="10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06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"/>
                            </p:stCondLst>
                            <p:childTnLst>
                              <p:par>
                                <p:cTn id="10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1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16" dur="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21" dur="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600"/>
                            </p:stCondLst>
                            <p:childTnLst>
                              <p:par>
                                <p:cTn id="12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700"/>
                            </p:stCondLst>
                            <p:childTnLst>
                              <p:par>
                                <p:cTn id="12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800"/>
                            </p:stCondLst>
                            <p:childTnLst>
                              <p:par>
                                <p:cTn id="13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36" dur="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900"/>
                            </p:stCondLst>
                            <p:childTnLst>
                              <p:par>
                                <p:cTn id="13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" presetClass="emph" presetSubtype="2" accel="33333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41F"/>
                                      </p:to>
                                    </p:animClr>
                                    <p:set>
                                      <p:cBhvr>
                                        <p:cTn id="146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100"/>
                            </p:stCondLst>
                            <p:childTnLst>
                              <p:par>
                                <p:cTn id="149" presetID="1" presetClass="emph" presetSubtype="2" accel="33333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41F"/>
                                      </p:to>
                                    </p:animClr>
                                    <p:set>
                                      <p:cBhvr>
                                        <p:cTn id="151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2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200"/>
                            </p:stCondLst>
                            <p:childTnLst>
                              <p:par>
                                <p:cTn id="1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19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1" grpId="0" animBg="1"/>
      <p:bldP spid="66" grpId="0" animBg="1"/>
      <p:bldP spid="67" grpId="0" animBg="1"/>
      <p:bldP spid="70" grpId="0" animBg="1"/>
      <p:bldP spid="71" grpId="0" animBg="1"/>
      <p:bldP spid="72" grpId="0" animBg="1"/>
      <p:bldP spid="73" grpId="0" animBg="1"/>
      <p:bldP spid="76" grpId="0" animBg="1"/>
      <p:bldP spid="77" grpId="0" animBg="1"/>
      <p:bldP spid="78" grpId="0" animBg="1"/>
      <p:bldP spid="79" grpId="0" animBg="1"/>
      <p:bldP spid="82" grpId="0" animBg="1"/>
      <p:bldP spid="83" grpId="0" animBg="1"/>
      <p:bldP spid="84" grpId="0" animBg="1"/>
      <p:bldP spid="85" grpId="0" animBg="1"/>
      <p:bldP spid="88" grpId="0" animBg="1"/>
      <p:bldP spid="89" grpId="0" animBg="1"/>
      <p:bldP spid="90" grpId="0" animBg="1"/>
      <p:bldP spid="91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980D1B5-529C-57A8-BD94-5A22A250B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864475" cy="457199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71088234-C5D2-5AC8-E464-8275E48F3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559" y="2858712"/>
            <a:ext cx="1587555" cy="170093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577CCAA-685E-E6C7-CFE0-5938CEA92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363" y="2776405"/>
            <a:ext cx="1287663" cy="141832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6236D711-8C3C-3210-4A95-5E1C2F602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364" y="251728"/>
            <a:ext cx="1826780" cy="155388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471EC98-DAB2-DA8F-80FD-3981E1796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410" y="56438"/>
            <a:ext cx="1973567" cy="203969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FA328A72-79F0-C07F-54C4-0DAD66D4F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0298" y="2316858"/>
            <a:ext cx="1567899" cy="1553889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xmlns="" id="{CB8496F5-2DAC-4694-5699-FE2DFD15DE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" y="2527318"/>
            <a:ext cx="1228824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56F3C46A-EA31-8894-7B36-609578ED74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02" y="3271482"/>
            <a:ext cx="1376283" cy="123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5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159858"/>
            <a:ext cx="2158999" cy="208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0" y="2098089"/>
            <a:ext cx="2286000" cy="22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2134028"/>
            <a:ext cx="22126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Hộp Văn bản 9">
            <a:extLst>
              <a:ext uri="{FF2B5EF4-FFF2-40B4-BE49-F238E27FC236}">
                <a16:creationId xmlns:a16="http://schemas.microsoft.com/office/drawing/2014/main" xmlns="" id="{F86AB9BF-1F17-4CDA-A29C-C9D08ED68E2E}"/>
              </a:ext>
            </a:extLst>
          </p:cNvPr>
          <p:cNvSpPr txBox="1"/>
          <p:nvPr/>
        </p:nvSpPr>
        <p:spPr>
          <a:xfrm>
            <a:off x="667030" y="467390"/>
            <a:ext cx="5202706" cy="1045160"/>
          </a:xfrm>
          <a:prstGeom prst="rect">
            <a:avLst/>
          </a:prstGeom>
          <a:noFill/>
        </p:spPr>
        <p:txBody>
          <a:bodyPr wrap="square" lIns="59692" tIns="29846" rIns="59692" bIns="29846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Times New Roman"/>
                <a:ea typeface="Times New Roman"/>
              </a:rPr>
              <a:t>Bạn hãy đọc đúng giờ của mỗi chiếc đồng hồ dưới đây.</a:t>
            </a:r>
          </a:p>
        </p:txBody>
      </p:sp>
      <p:pic>
        <p:nvPicPr>
          <p:cNvPr id="10" name="Hình ảnh 7">
            <a:extLst>
              <a:ext uri="{FF2B5EF4-FFF2-40B4-BE49-F238E27FC236}">
                <a16:creationId xmlns:a16="http://schemas.microsoft.com/office/drawing/2014/main" xmlns="" id="{5E5212A7-64F0-4C5F-A35D-A8B9855A0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736" y="93084"/>
            <a:ext cx="2108792" cy="179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">
            <a:hlinkClick r:id="rId7" action="ppaction://hlinksldjump"/>
          </p:cNvPr>
          <p:cNvSpPr/>
          <p:nvPr/>
        </p:nvSpPr>
        <p:spPr>
          <a:xfrm>
            <a:off x="972263" y="1186622"/>
            <a:ext cx="1302977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Việt Anh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6154" y="1214345"/>
            <a:ext cx="354963" cy="2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90602" y="1107748"/>
            <a:ext cx="354963" cy="2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59982" y="126382"/>
            <a:ext cx="904493" cy="100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28677" y="-246618"/>
            <a:ext cx="393224" cy="39322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180;p1">
            <a:extLst>
              <a:ext uri="{FF2B5EF4-FFF2-40B4-BE49-F238E27FC236}">
                <a16:creationId xmlns:a16="http://schemas.microsoft.com/office/drawing/2014/main" xmlns="" id="{ED203675-C390-43CE-8252-87516EC4ADC6}"/>
              </a:ext>
            </a:extLst>
          </p:cNvPr>
          <p:cNvSpPr/>
          <p:nvPr/>
        </p:nvSpPr>
        <p:spPr>
          <a:xfrm>
            <a:off x="389623" y="146606"/>
            <a:ext cx="7071391" cy="655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74" tIns="29479" rIns="58974" bIns="29479" anchor="t" anchorCtr="0">
            <a:sp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en-US" sz="3870" b="1" kern="0" dirty="0">
                <a:solidFill>
                  <a:srgbClr val="C00000"/>
                </a:solidFill>
                <a:latin typeface="UTM Azuki" panose="02040603050506020204" pitchFamily="18" charset="0"/>
                <a:ea typeface="Tahoma"/>
                <a:cs typeface="Tahoma"/>
                <a:sym typeface="Tahoma"/>
              </a:rPr>
              <a:t>AI LÀ NGƯỜI MAY MẮN</a:t>
            </a:r>
            <a:endParaRPr sz="903" kern="0" dirty="0">
              <a:solidFill>
                <a:srgbClr val="C00000"/>
              </a:solidFill>
              <a:latin typeface="UTM Azuki" panose="02040603050506020204" pitchFamily="18" charset="0"/>
              <a:cs typeface="Arial"/>
              <a:sym typeface="Arial"/>
            </a:endParaRPr>
          </a:p>
        </p:txBody>
      </p:sp>
      <p:sp>
        <p:nvSpPr>
          <p:cNvPr id="62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F373055D-282D-471B-A194-C1DA4152B0DB}"/>
              </a:ext>
            </a:extLst>
          </p:cNvPr>
          <p:cNvSpPr/>
          <p:nvPr/>
        </p:nvSpPr>
        <p:spPr>
          <a:xfrm>
            <a:off x="2496752" y="1214345"/>
            <a:ext cx="1310441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Ngọc Anh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6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94E391D5-F558-46ED-82F3-03D1268885EA}"/>
              </a:ext>
            </a:extLst>
          </p:cNvPr>
          <p:cNvSpPr/>
          <p:nvPr/>
        </p:nvSpPr>
        <p:spPr>
          <a:xfrm>
            <a:off x="4083419" y="1230613"/>
            <a:ext cx="1419225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Tất Khoa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7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044FD902-D81A-481F-B633-36D7D1073257}"/>
              </a:ext>
            </a:extLst>
          </p:cNvPr>
          <p:cNvSpPr/>
          <p:nvPr/>
        </p:nvSpPr>
        <p:spPr>
          <a:xfrm>
            <a:off x="5816969" y="1205697"/>
            <a:ext cx="1333456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Chí Quốc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0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37EF529C-9A9D-407B-A121-9FABA282C947}"/>
              </a:ext>
            </a:extLst>
          </p:cNvPr>
          <p:cNvSpPr/>
          <p:nvPr/>
        </p:nvSpPr>
        <p:spPr>
          <a:xfrm>
            <a:off x="961608" y="1815167"/>
            <a:ext cx="1302977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Bá Phi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1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21348672-44D2-4A7C-A5E2-CFEE1C5A9D2D}"/>
              </a:ext>
            </a:extLst>
          </p:cNvPr>
          <p:cNvSpPr/>
          <p:nvPr/>
        </p:nvSpPr>
        <p:spPr>
          <a:xfrm>
            <a:off x="2509713" y="1842890"/>
            <a:ext cx="1310441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Tuấn Khoa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2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BD4BAC21-BD7B-4188-92AC-A7BF9A77A68B}"/>
              </a:ext>
            </a:extLst>
          </p:cNvPr>
          <p:cNvSpPr/>
          <p:nvPr/>
        </p:nvSpPr>
        <p:spPr>
          <a:xfrm>
            <a:off x="4072763" y="1847255"/>
            <a:ext cx="1419225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Tuấn Anh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3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EBF8C86B-91BA-4931-853C-4796C01164D3}"/>
              </a:ext>
            </a:extLst>
          </p:cNvPr>
          <p:cNvSpPr/>
          <p:nvPr/>
        </p:nvSpPr>
        <p:spPr>
          <a:xfrm>
            <a:off x="5816969" y="1842889"/>
            <a:ext cx="1333456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Bảo Trâm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C1EA7AE9-3220-42DE-9EF3-C8689F9EA2DF}"/>
              </a:ext>
            </a:extLst>
          </p:cNvPr>
          <p:cNvSpPr/>
          <p:nvPr/>
        </p:nvSpPr>
        <p:spPr>
          <a:xfrm>
            <a:off x="961608" y="2436672"/>
            <a:ext cx="1302977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Ngọc Ánh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AA10BE06-0A6D-451A-8F0D-CE83A8878AA9}"/>
              </a:ext>
            </a:extLst>
          </p:cNvPr>
          <p:cNvSpPr/>
          <p:nvPr/>
        </p:nvSpPr>
        <p:spPr>
          <a:xfrm>
            <a:off x="2486096" y="2464395"/>
            <a:ext cx="1310441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806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Vân Anh</a:t>
            </a:r>
            <a:endParaRPr sz="1806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8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46A5B983-766F-4D87-9F15-83FB2538BF0E}"/>
              </a:ext>
            </a:extLst>
          </p:cNvPr>
          <p:cNvSpPr/>
          <p:nvPr/>
        </p:nvSpPr>
        <p:spPr>
          <a:xfrm>
            <a:off x="4072763" y="2475880"/>
            <a:ext cx="1419225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720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Đình Nhật </a:t>
            </a:r>
            <a:endParaRPr sz="1720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9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9A2CEE5E-B629-4925-8585-B8D5D1A20FF7}"/>
              </a:ext>
            </a:extLst>
          </p:cNvPr>
          <p:cNvSpPr/>
          <p:nvPr/>
        </p:nvSpPr>
        <p:spPr>
          <a:xfrm>
            <a:off x="5816969" y="2482392"/>
            <a:ext cx="1333456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720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Bảo Yến</a:t>
            </a:r>
            <a:endParaRPr sz="1720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2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C5FE5467-A18C-4255-9CCE-AD2944632202}"/>
              </a:ext>
            </a:extLst>
          </p:cNvPr>
          <p:cNvSpPr/>
          <p:nvPr/>
        </p:nvSpPr>
        <p:spPr>
          <a:xfrm>
            <a:off x="967238" y="3065297"/>
            <a:ext cx="1302977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Phương Như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3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6D6E38D1-935E-4CF5-B86C-6A9D1EBA864C}"/>
              </a:ext>
            </a:extLst>
          </p:cNvPr>
          <p:cNvSpPr/>
          <p:nvPr/>
        </p:nvSpPr>
        <p:spPr>
          <a:xfrm>
            <a:off x="2486096" y="3093021"/>
            <a:ext cx="1310441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Minh Anh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4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6924BAE9-C6A5-4939-8AB5-2876928ADCCC}"/>
              </a:ext>
            </a:extLst>
          </p:cNvPr>
          <p:cNvSpPr/>
          <p:nvPr/>
        </p:nvSpPr>
        <p:spPr>
          <a:xfrm>
            <a:off x="4083418" y="3097385"/>
            <a:ext cx="1419225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Phương Hoa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5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50EC29C6-0824-438B-B09C-56F1FFB2BDA6}"/>
              </a:ext>
            </a:extLst>
          </p:cNvPr>
          <p:cNvSpPr/>
          <p:nvPr/>
        </p:nvSpPr>
        <p:spPr>
          <a:xfrm>
            <a:off x="5806313" y="3093020"/>
            <a:ext cx="1333456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720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Đăng Khoa</a:t>
            </a:r>
            <a:endParaRPr sz="1720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8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61694EEA-714D-4149-9E2A-3E6A5AB180F3}"/>
              </a:ext>
            </a:extLst>
          </p:cNvPr>
          <p:cNvSpPr/>
          <p:nvPr/>
        </p:nvSpPr>
        <p:spPr>
          <a:xfrm>
            <a:off x="961608" y="3686802"/>
            <a:ext cx="1302977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Châm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9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593C900C-7BC1-401E-9EAD-884874F513F7}"/>
              </a:ext>
            </a:extLst>
          </p:cNvPr>
          <p:cNvSpPr/>
          <p:nvPr/>
        </p:nvSpPr>
        <p:spPr>
          <a:xfrm>
            <a:off x="2486096" y="3714526"/>
            <a:ext cx="1310441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Bảo Ngọc</a:t>
            </a:r>
            <a:endParaRPr sz="1935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0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C4FBF20B-C591-4BE7-9077-0C7FBE9DA84D}"/>
              </a:ext>
            </a:extLst>
          </p:cNvPr>
          <p:cNvSpPr/>
          <p:nvPr/>
        </p:nvSpPr>
        <p:spPr>
          <a:xfrm>
            <a:off x="4072763" y="3714526"/>
            <a:ext cx="1419225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720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Quân</a:t>
            </a:r>
            <a:endParaRPr sz="1720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1" name="Google Shape;171;p1">
            <a:hlinkClick r:id="rId7" action="ppaction://hlinksldjump"/>
            <a:extLst>
              <a:ext uri="{FF2B5EF4-FFF2-40B4-BE49-F238E27FC236}">
                <a16:creationId xmlns:a16="http://schemas.microsoft.com/office/drawing/2014/main" xmlns="" id="{31513F31-E79B-4ED6-BC54-2AD5AB2163E1}"/>
              </a:ext>
            </a:extLst>
          </p:cNvPr>
          <p:cNvSpPr/>
          <p:nvPr/>
        </p:nvSpPr>
        <p:spPr>
          <a:xfrm>
            <a:off x="5816969" y="3714526"/>
            <a:ext cx="1333456" cy="58941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58974" tIns="29479" rIns="58974" bIns="29479" anchor="ctr" anchorCtr="0">
            <a:noAutofit/>
          </a:bodyPr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1935" b="1" kern="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Tuyết </a:t>
            </a:r>
            <a:endParaRPr sz="1720" b="1" kern="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3" name="Google Shape;215;p2">
            <a:extLst>
              <a:ext uri="{FF2B5EF4-FFF2-40B4-BE49-F238E27FC236}">
                <a16:creationId xmlns:a16="http://schemas.microsoft.com/office/drawing/2014/main" xmlns="" id="{7D0ED614-C266-4E56-8295-8AF9A60BF63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87525"/>
            <a:ext cx="898108" cy="11348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xmlns="" id="{E4FE2F6C-7502-40C9-812F-F9F0A3539CCF}"/>
              </a:ext>
            </a:extLst>
          </p:cNvPr>
          <p:cNvSpPr/>
          <p:nvPr/>
        </p:nvSpPr>
        <p:spPr>
          <a:xfrm>
            <a:off x="5604211" y="804395"/>
            <a:ext cx="1737659" cy="1353869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9788">
              <a:buClr>
                <a:srgbClr val="000000"/>
              </a:buClr>
              <a:defRPr/>
            </a:pPr>
            <a:r>
              <a:rPr lang="vi-VN" sz="2064" b="1" kern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 Quốc</a:t>
            </a:r>
            <a:endParaRPr lang="en-US" sz="2064" b="1" kern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18C2B4-0CAF-99B8-455C-C1CE1C5C2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68101" y="2068761"/>
            <a:ext cx="314375" cy="3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6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51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"/>
                            </p:stCondLst>
                            <p:childTnLst>
                              <p:par>
                                <p:cTn id="5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56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"/>
                            </p:stCondLst>
                            <p:childTnLst>
                              <p:par>
                                <p:cTn id="5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61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"/>
                            </p:stCondLst>
                            <p:childTnLst>
                              <p:par>
                                <p:cTn id="6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66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71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"/>
                            </p:stCondLst>
                            <p:childTnLst>
                              <p:par>
                                <p:cTn id="7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76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"/>
                            </p:stCondLst>
                            <p:childTnLst>
                              <p:par>
                                <p:cTn id="7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81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"/>
                            </p:stCondLst>
                            <p:childTnLst>
                              <p:par>
                                <p:cTn id="8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86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"/>
                            </p:stCondLst>
                            <p:childTnLst>
                              <p:par>
                                <p:cTn id="8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91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96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"/>
                            </p:stCondLst>
                            <p:childTnLst>
                              <p:par>
                                <p:cTn id="9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00"/>
                            </p:stCondLst>
                            <p:childTnLst>
                              <p:par>
                                <p:cTn id="10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06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"/>
                            </p:stCondLst>
                            <p:childTnLst>
                              <p:par>
                                <p:cTn id="10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1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16" dur="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21" dur="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600"/>
                            </p:stCondLst>
                            <p:childTnLst>
                              <p:par>
                                <p:cTn id="12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700"/>
                            </p:stCondLst>
                            <p:childTnLst>
                              <p:par>
                                <p:cTn id="12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800"/>
                            </p:stCondLst>
                            <p:childTnLst>
                              <p:par>
                                <p:cTn id="13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36" dur="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900"/>
                            </p:stCondLst>
                            <p:childTnLst>
                              <p:par>
                                <p:cTn id="13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3C22"/>
                                      </p:to>
                                    </p:animClr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7000"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" presetClass="emph" presetSubtype="2" accel="33333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41F"/>
                                      </p:to>
                                    </p:animClr>
                                    <p:set>
                                      <p:cBhvr>
                                        <p:cTn id="146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100"/>
                            </p:stCondLst>
                            <p:childTnLst>
                              <p:par>
                                <p:cTn id="149" presetID="1" presetClass="emph" presetSubtype="2" accel="33333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41F"/>
                                      </p:to>
                                    </p:animClr>
                                    <p:set>
                                      <p:cBhvr>
                                        <p:cTn id="151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2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200"/>
                            </p:stCondLst>
                            <p:childTnLst>
                              <p:par>
                                <p:cTn id="1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19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1" grpId="0" animBg="1"/>
      <p:bldP spid="66" grpId="0" animBg="1"/>
      <p:bldP spid="67" grpId="0" animBg="1"/>
      <p:bldP spid="70" grpId="0" animBg="1"/>
      <p:bldP spid="71" grpId="0" animBg="1"/>
      <p:bldP spid="72" grpId="0" animBg="1"/>
      <p:bldP spid="73" grpId="0" animBg="1"/>
      <p:bldP spid="76" grpId="0" animBg="1"/>
      <p:bldP spid="77" grpId="0" animBg="1"/>
      <p:bldP spid="78" grpId="0" animBg="1"/>
      <p:bldP spid="79" grpId="0" animBg="1"/>
      <p:bldP spid="82" grpId="0" animBg="1"/>
      <p:bldP spid="83" grpId="0" animBg="1"/>
      <p:bldP spid="84" grpId="0" animBg="1"/>
      <p:bldP spid="85" grpId="0" animBg="1"/>
      <p:bldP spid="88" grpId="0" animBg="1"/>
      <p:bldP spid="89" grpId="0" animBg="1"/>
      <p:bldP spid="90" grpId="0" animBg="1"/>
      <p:bldP spid="91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2185</TotalTime>
  <Words>467</Words>
  <Application>Microsoft Office PowerPoint</Application>
  <PresentationFormat>Custom</PresentationFormat>
  <Paragraphs>169</Paragraphs>
  <Slides>40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Arial</vt:lpstr>
      <vt:lpstr>Century Gothic</vt:lpstr>
      <vt:lpstr>UTM Azuki</vt:lpstr>
      <vt:lpstr>等线</vt:lpstr>
      <vt:lpstr>Cambria</vt:lpstr>
      <vt:lpstr>方正少儿简体</vt:lpstr>
      <vt:lpstr>Calibri Light</vt:lpstr>
      <vt:lpstr>Calibri</vt:lpstr>
      <vt:lpstr>Raleway</vt:lpstr>
      <vt:lpstr>Tahoma</vt:lpstr>
      <vt:lpstr>.VnArial</vt:lpstr>
      <vt:lpstr>Times New Roman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NAPC</cp:lastModifiedBy>
  <cp:revision>213</cp:revision>
  <cp:lastPrinted>2022-10-21T22:23:13Z</cp:lastPrinted>
  <dcterms:created xsi:type="dcterms:W3CDTF">2018-03-14T16:45:16Z</dcterms:created>
  <dcterms:modified xsi:type="dcterms:W3CDTF">2024-09-02T16:20:59Z</dcterms:modified>
</cp:coreProperties>
</file>