
<file path=[Content_Types].xml><?xml version="1.0" encoding="utf-8"?>
<Types xmlns="http://schemas.openxmlformats.org/package/2006/content-types">
  <Default Extension="png" ContentType="image/png"/>
  <Default Extension="mp3" ContentType="audio/mpeg"/>
  <Default Extension="m4a" ContentType="audio/mp4"/>
  <Default Extension="emf" ContentType="image/x-emf"/>
  <Default Extension="wmf" ContentType="image/x-wmf"/>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5" r:id="rId3"/>
  </p:sldMasterIdLst>
  <p:notesMasterIdLst>
    <p:notesMasterId r:id="rId26"/>
  </p:notesMasterIdLst>
  <p:sldIdLst>
    <p:sldId id="454" r:id="rId4"/>
    <p:sldId id="456" r:id="rId5"/>
    <p:sldId id="318" r:id="rId6"/>
    <p:sldId id="320" r:id="rId7"/>
    <p:sldId id="323" r:id="rId8"/>
    <p:sldId id="322" r:id="rId9"/>
    <p:sldId id="324" r:id="rId10"/>
    <p:sldId id="448" r:id="rId11"/>
    <p:sldId id="455" r:id="rId12"/>
    <p:sldId id="404" r:id="rId13"/>
    <p:sldId id="450" r:id="rId14"/>
    <p:sldId id="451" r:id="rId15"/>
    <p:sldId id="457" r:id="rId16"/>
    <p:sldId id="458" r:id="rId17"/>
    <p:sldId id="459" r:id="rId18"/>
    <p:sldId id="452" r:id="rId19"/>
    <p:sldId id="449" r:id="rId20"/>
    <p:sldId id="429" r:id="rId21"/>
    <p:sldId id="460" r:id="rId22"/>
    <p:sldId id="453" r:id="rId23"/>
    <p:sldId id="461" r:id="rId24"/>
    <p:sldId id="46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580772-3F90-4210-BEFA-3EE3E88B2B9D}" type="datetimeFigureOut">
              <a:rPr lang="en-US" smtClean="0"/>
              <a:t>3/11/2025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96AB03-3C15-4F18-B4A6-EF21FF9246BF}" type="slidenum">
              <a:rPr lang="en-US" smtClean="0"/>
              <a:t>‹#›</a:t>
            </a:fld>
            <a:endParaRPr lang="en-US"/>
          </a:p>
        </p:txBody>
      </p:sp>
    </p:spTree>
    <p:extLst>
      <p:ext uri="{BB962C8B-B14F-4D97-AF65-F5344CB8AC3E}">
        <p14:creationId xmlns:p14="http://schemas.microsoft.com/office/powerpoint/2010/main" val="3055348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UTM Avo" panose="02040603050506020204" pitchFamily="18" charset="0"/>
            </a:endParaRPr>
          </a:p>
        </p:txBody>
      </p:sp>
      <p:sp>
        <p:nvSpPr>
          <p:cNvPr id="282" name="Google Shape;28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5805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UTM Avo" panose="02040603050506020204" pitchFamily="18" charset="0"/>
            </a:endParaRPr>
          </a:p>
        </p:txBody>
      </p:sp>
      <p:sp>
        <p:nvSpPr>
          <p:cNvPr id="282" name="Google Shape;28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7206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66016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r>
              <a:rPr lang="en-US" sz="1200" kern="1200" dirty="0" err="1">
                <a:solidFill>
                  <a:schemeClr val="tx1"/>
                </a:solidFill>
                <a:effectLst/>
                <a:latin typeface="+mn-lt"/>
                <a:ea typeface="+mn-ea"/>
                <a:cs typeface="+mn-cs"/>
              </a:rPr>
              <a:t>Chào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mừng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quý</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thầy</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cô</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đến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với</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tiết</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học</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ngày</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hôm</a:t>
            </a:r>
            <a:r>
              <a:rPr lang="en-US" sz="1200" kern="1200" baseline="0" dirty="0">
                <a:solidFill>
                  <a:schemeClr val="tx1"/>
                </a:solidFill>
                <a:effectLst/>
                <a:latin typeface="+mn-lt"/>
                <a:ea typeface="+mn-ea"/>
                <a:cs typeface="+mn-cs"/>
              </a:rPr>
              <a:t> nay </a:t>
            </a:r>
            <a:r>
              <a:rPr lang="en-US" sz="1200" kern="1200" baseline="0" dirty="0" err="1">
                <a:solidFill>
                  <a:schemeClr val="tx1"/>
                </a:solidFill>
                <a:effectLst/>
                <a:latin typeface="+mn-lt"/>
                <a:ea typeface="+mn-ea"/>
                <a:cs typeface="+mn-cs"/>
              </a:rPr>
              <a:t>của</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lớp</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Khác</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với</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thông</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lệ</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ngày</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hôm</a:t>
            </a:r>
            <a:r>
              <a:rPr lang="en-US" sz="1200" kern="1200" baseline="0" dirty="0">
                <a:solidFill>
                  <a:schemeClr val="tx1"/>
                </a:solidFill>
                <a:effectLst/>
                <a:latin typeface="+mn-lt"/>
                <a:ea typeface="+mn-ea"/>
                <a:cs typeface="+mn-cs"/>
              </a:rPr>
              <a:t> nay </a:t>
            </a:r>
            <a:r>
              <a:rPr lang="en-US" sz="1200" kern="1200" baseline="0" dirty="0" err="1">
                <a:solidFill>
                  <a:schemeClr val="tx1"/>
                </a:solidFill>
                <a:effectLst/>
                <a:latin typeface="+mn-lt"/>
                <a:ea typeface="+mn-ea"/>
                <a:cs typeface="+mn-cs"/>
              </a:rPr>
              <a:t>các</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em</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sẽ</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là</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thí</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sinh</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để</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cùng</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tham</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gia</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Gameshow</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Đường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đỉnh</a:t>
            </a:r>
            <a:r>
              <a:rPr lang="en-US" sz="1200" kern="1200" dirty="0">
                <a:solidFill>
                  <a:schemeClr val="tx1"/>
                </a:solidFill>
                <a:effectLst/>
                <a:latin typeface="+mn-lt"/>
                <a:ea typeface="+mn-ea"/>
                <a:cs typeface="+mn-cs"/>
              </a:rPr>
              <a:t> Olympia”</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với</a:t>
            </a:r>
            <a:r>
              <a:rPr lang="en-US" sz="1200" kern="1200" baseline="0" dirty="0">
                <a:solidFill>
                  <a:schemeClr val="tx1"/>
                </a:solidFill>
                <a:effectLst/>
                <a:latin typeface="+mn-lt"/>
                <a:ea typeface="+mn-ea"/>
                <a:cs typeface="+mn-cs"/>
              </a:rPr>
              <a:t> 1 </a:t>
            </a:r>
            <a:r>
              <a:rPr lang="en-US" sz="1200" kern="1200" baseline="0" dirty="0" err="1">
                <a:solidFill>
                  <a:schemeClr val="tx1"/>
                </a:solidFill>
                <a:effectLst/>
                <a:latin typeface="+mn-lt"/>
                <a:ea typeface="+mn-ea"/>
                <a:cs typeface="+mn-cs"/>
              </a:rPr>
              <a:t>cuộc</a:t>
            </a:r>
            <a:r>
              <a:rPr lang="en-US" sz="1200" kern="1200" baseline="0" dirty="0">
                <a:solidFill>
                  <a:schemeClr val="tx1"/>
                </a:solidFill>
                <a:effectLst/>
                <a:latin typeface="+mn-lt"/>
                <a:ea typeface="+mn-ea"/>
                <a:cs typeface="+mn-cs"/>
              </a:rPr>
              <a:t> so </a:t>
            </a:r>
            <a:r>
              <a:rPr lang="en-US" sz="1200" kern="1200" baseline="0" dirty="0" err="1">
                <a:solidFill>
                  <a:schemeClr val="tx1"/>
                </a:solidFill>
                <a:effectLst/>
                <a:latin typeface="+mn-lt"/>
                <a:ea typeface="+mn-ea"/>
                <a:cs typeface="+mn-cs"/>
              </a:rPr>
              <a:t>tài</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vô</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cùng</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quyết</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liệt</a:t>
            </a:r>
            <a:r>
              <a:rPr lang="en-US" sz="1200" kern="1200" baseline="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B80A3F1-A5B8-4DD4-BBA4-6C471DA2EAD1}" type="slidenum">
              <a:rPr kumimoji="0" lang="en-US" sz="1400" b="0" i="0" u="none" strike="noStrike" kern="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en-US" sz="1400" b="0" i="0" u="none" strike="noStrike" kern="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832398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r>
              <a:rPr lang="en-US" dirty="0" err="1"/>
              <a:t>Vòng</a:t>
            </a:r>
            <a:r>
              <a:rPr lang="en-US" baseline="0" dirty="0"/>
              <a:t> </a:t>
            </a:r>
            <a:r>
              <a:rPr lang="en-US" baseline="0" dirty="0" err="1"/>
              <a:t>thi</a:t>
            </a:r>
            <a:r>
              <a:rPr lang="en-US" baseline="0" dirty="0"/>
              <a:t> </a:t>
            </a:r>
            <a:r>
              <a:rPr lang="en-US" baseline="0" dirty="0" err="1"/>
              <a:t>thứ</a:t>
            </a:r>
            <a:r>
              <a:rPr lang="en-US" baseline="0" dirty="0"/>
              <a:t> </a:t>
            </a:r>
            <a:r>
              <a:rPr lang="en-US" baseline="0" dirty="0" err="1"/>
              <a:t>nhất</a:t>
            </a:r>
            <a:r>
              <a:rPr lang="en-US" baseline="0" dirty="0"/>
              <a:t>: KHỞI ĐỘNG </a:t>
            </a:r>
            <a:r>
              <a:rPr lang="en-US" baseline="0" dirty="0" err="1"/>
              <a:t>xin</a:t>
            </a:r>
            <a:r>
              <a:rPr lang="en-US" baseline="0" dirty="0"/>
              <a:t> </a:t>
            </a:r>
            <a:r>
              <a:rPr lang="en-US" baseline="0" dirty="0" err="1"/>
              <a:t>được</a:t>
            </a:r>
            <a:r>
              <a:rPr lang="en-US" baseline="0" dirty="0"/>
              <a:t> </a:t>
            </a:r>
            <a:r>
              <a:rPr lang="en-US" baseline="0" dirty="0" err="1"/>
              <a:t>phép</a:t>
            </a:r>
            <a:r>
              <a:rPr lang="en-US" baseline="0" dirty="0"/>
              <a:t> </a:t>
            </a:r>
            <a:r>
              <a:rPr lang="en-US" baseline="0" dirty="0" err="1"/>
              <a:t>bắt</a:t>
            </a:r>
            <a:r>
              <a:rPr lang="en-US" baseline="0" dirty="0"/>
              <a:t> </a:t>
            </a:r>
            <a:r>
              <a:rPr lang="en-US" baseline="0" dirty="0" err="1"/>
              <a:t>đầu</a:t>
            </a:r>
            <a:r>
              <a:rPr lang="en-US" baseline="0" dirty="0"/>
              <a:t>!</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B80A3F1-A5B8-4DD4-BBA4-6C471DA2EAD1}" type="slidenum">
              <a:rPr kumimoji="0" lang="en-US" sz="1400" b="0" i="0" u="none" strike="noStrike" kern="0" cap="none" spc="0" normalizeH="0" baseline="0" noProof="0" smtClean="0">
                <a:ln>
                  <a:noFill/>
                </a:ln>
                <a:solidFill>
                  <a:prstClr val="black"/>
                </a:solidFill>
                <a:effectLst/>
                <a:uLnTx/>
                <a:uFillTx/>
                <a:latin typeface="Calibri" panose="020F0502020204030204"/>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US" sz="1400" b="0" i="0" u="none" strike="noStrike" kern="0" cap="none" spc="0" normalizeH="0" baseline="0" noProof="0">
              <a:ln>
                <a:noFill/>
              </a:ln>
              <a:solidFill>
                <a:prstClr val="black"/>
              </a:solidFill>
              <a:effectLst/>
              <a:uLnTx/>
              <a:uFillTx/>
              <a:latin typeface="Calibri" panose="020F0502020204030204"/>
              <a:cs typeface="Arial"/>
              <a:sym typeface="Arial"/>
            </a:endParaRPr>
          </a:p>
        </p:txBody>
      </p:sp>
    </p:spTree>
    <p:extLst>
      <p:ext uri="{BB962C8B-B14F-4D97-AF65-F5344CB8AC3E}">
        <p14:creationId xmlns:p14="http://schemas.microsoft.com/office/powerpoint/2010/main" val="2454528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a:t>Bấm</a:t>
            </a:r>
            <a:r>
              <a:rPr lang="en-US" baseline="0" dirty="0"/>
              <a:t> </a:t>
            </a:r>
            <a:r>
              <a:rPr lang="en-US" baseline="0" dirty="0" err="1"/>
              <a:t>nút</a:t>
            </a:r>
            <a:r>
              <a:rPr lang="en-US" baseline="0" dirty="0"/>
              <a:t> Answer </a:t>
            </a:r>
            <a:r>
              <a:rPr lang="en-US" baseline="0" dirty="0" err="1"/>
              <a:t>màu</a:t>
            </a:r>
            <a:r>
              <a:rPr lang="en-US" baseline="0" dirty="0"/>
              <a:t> </a:t>
            </a:r>
            <a:r>
              <a:rPr lang="en-US" baseline="0" dirty="0" err="1"/>
              <a:t>xanh</a:t>
            </a:r>
            <a:r>
              <a:rPr lang="en-US" baseline="0" dirty="0"/>
              <a:t> </a:t>
            </a:r>
            <a:r>
              <a:rPr lang="en-US" baseline="0" dirty="0" err="1"/>
              <a:t>góc</a:t>
            </a:r>
            <a:r>
              <a:rPr lang="en-US" baseline="0" dirty="0"/>
              <a:t> </a:t>
            </a:r>
            <a:r>
              <a:rPr lang="en-US" baseline="0" dirty="0" err="1"/>
              <a:t>phải</a:t>
            </a:r>
            <a:r>
              <a:rPr lang="en-US" baseline="0" dirty="0"/>
              <a:t> </a:t>
            </a:r>
            <a:r>
              <a:rPr lang="en-US" baseline="0" dirty="0" err="1"/>
              <a:t>màn</a:t>
            </a:r>
            <a:r>
              <a:rPr lang="en-US" baseline="0" dirty="0"/>
              <a:t> </a:t>
            </a:r>
            <a:r>
              <a:rPr lang="en-US" baseline="0" dirty="0" err="1"/>
              <a:t>hình</a:t>
            </a:r>
            <a:r>
              <a:rPr lang="en-US" baseline="0" dirty="0"/>
              <a:t> </a:t>
            </a:r>
            <a:r>
              <a:rPr lang="en-US" baseline="0" dirty="0" err="1"/>
              <a:t>để</a:t>
            </a:r>
            <a:r>
              <a:rPr lang="en-US" baseline="0" dirty="0"/>
              <a:t> </a:t>
            </a:r>
            <a:r>
              <a:rPr lang="en-US" baseline="0" dirty="0" err="1"/>
              <a:t>hiển</a:t>
            </a:r>
            <a:r>
              <a:rPr lang="en-US" baseline="0" dirty="0"/>
              <a:t> </a:t>
            </a:r>
            <a:r>
              <a:rPr lang="en-US" baseline="0" dirty="0" err="1"/>
              <a:t>thị</a:t>
            </a:r>
            <a:r>
              <a:rPr lang="en-US" baseline="0" dirty="0"/>
              <a:t> </a:t>
            </a:r>
            <a:r>
              <a:rPr lang="en-US" baseline="0" dirty="0" err="1"/>
              <a:t>đáp</a:t>
            </a:r>
            <a:r>
              <a:rPr lang="en-US" baseline="0" dirty="0"/>
              <a:t> </a:t>
            </a:r>
            <a:r>
              <a:rPr lang="en-US" baseline="0" dirty="0" err="1"/>
              <a:t>án</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B80A3F1-A5B8-4DD4-BBA4-6C471DA2EAD1}" type="slidenum">
              <a:rPr kumimoji="0" lang="en-US" sz="1400" b="0" i="0" u="none" strike="noStrike" kern="0" cap="none" spc="0" normalizeH="0" baseline="0" noProof="0" smtClean="0">
                <a:ln>
                  <a:noFill/>
                </a:ln>
                <a:solidFill>
                  <a:prstClr val="black"/>
                </a:solidFill>
                <a:effectLst/>
                <a:uLnTx/>
                <a:uFillTx/>
                <a:latin typeface="Calibri" panose="020F0502020204030204"/>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US" sz="1400" b="0" i="0" u="none" strike="noStrike" kern="0" cap="none" spc="0" normalizeH="0" baseline="0" noProof="0">
              <a:ln>
                <a:noFill/>
              </a:ln>
              <a:solidFill>
                <a:prstClr val="black"/>
              </a:solidFill>
              <a:effectLst/>
              <a:uLnTx/>
              <a:uFillTx/>
              <a:latin typeface="Calibri" panose="020F0502020204030204"/>
              <a:cs typeface="Arial"/>
              <a:sym typeface="Arial"/>
            </a:endParaRPr>
          </a:p>
        </p:txBody>
      </p:sp>
    </p:spTree>
    <p:extLst>
      <p:ext uri="{BB962C8B-B14F-4D97-AF65-F5344CB8AC3E}">
        <p14:creationId xmlns:p14="http://schemas.microsoft.com/office/powerpoint/2010/main" val="856716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r>
              <a:rPr lang="en-US" dirty="0" err="1"/>
              <a:t>Bấm</a:t>
            </a:r>
            <a:r>
              <a:rPr lang="en-US" baseline="0" dirty="0"/>
              <a:t> </a:t>
            </a:r>
            <a:r>
              <a:rPr lang="en-US" baseline="0" dirty="0" err="1"/>
              <a:t>nút</a:t>
            </a:r>
            <a:r>
              <a:rPr lang="en-US" baseline="0" dirty="0"/>
              <a:t> Answer </a:t>
            </a:r>
            <a:r>
              <a:rPr lang="en-US" baseline="0" dirty="0" err="1"/>
              <a:t>màu</a:t>
            </a:r>
            <a:r>
              <a:rPr lang="en-US" baseline="0" dirty="0"/>
              <a:t> </a:t>
            </a:r>
            <a:r>
              <a:rPr lang="en-US" baseline="0" dirty="0" err="1"/>
              <a:t>xanh</a:t>
            </a:r>
            <a:r>
              <a:rPr lang="en-US" baseline="0" dirty="0"/>
              <a:t> </a:t>
            </a:r>
            <a:r>
              <a:rPr lang="en-US" baseline="0" dirty="0" err="1"/>
              <a:t>góc</a:t>
            </a:r>
            <a:r>
              <a:rPr lang="en-US" baseline="0" dirty="0"/>
              <a:t> </a:t>
            </a:r>
            <a:r>
              <a:rPr lang="en-US" baseline="0" dirty="0" err="1"/>
              <a:t>phải</a:t>
            </a:r>
            <a:r>
              <a:rPr lang="en-US" baseline="0" dirty="0"/>
              <a:t> </a:t>
            </a:r>
            <a:r>
              <a:rPr lang="en-US" baseline="0" dirty="0" err="1"/>
              <a:t>màn</a:t>
            </a:r>
            <a:r>
              <a:rPr lang="en-US" baseline="0" dirty="0"/>
              <a:t> </a:t>
            </a:r>
            <a:r>
              <a:rPr lang="en-US" baseline="0" dirty="0" err="1"/>
              <a:t>hình</a:t>
            </a:r>
            <a:r>
              <a:rPr lang="en-US" baseline="0" dirty="0"/>
              <a:t> </a:t>
            </a:r>
            <a:r>
              <a:rPr lang="en-US" baseline="0" dirty="0" err="1"/>
              <a:t>để</a:t>
            </a:r>
            <a:r>
              <a:rPr lang="en-US" baseline="0" dirty="0"/>
              <a:t> </a:t>
            </a:r>
            <a:r>
              <a:rPr lang="en-US" baseline="0" dirty="0" err="1"/>
              <a:t>hiển</a:t>
            </a:r>
            <a:r>
              <a:rPr lang="en-US" baseline="0" dirty="0"/>
              <a:t> </a:t>
            </a:r>
            <a:r>
              <a:rPr lang="en-US" baseline="0" dirty="0" err="1"/>
              <a:t>thị</a:t>
            </a:r>
            <a:r>
              <a:rPr lang="en-US" baseline="0" dirty="0"/>
              <a:t> </a:t>
            </a:r>
            <a:r>
              <a:rPr lang="en-US" baseline="0" dirty="0" err="1"/>
              <a:t>đáp</a:t>
            </a:r>
            <a:r>
              <a:rPr lang="en-US" baseline="0" dirty="0"/>
              <a:t> </a:t>
            </a:r>
            <a:r>
              <a:rPr lang="en-US" baseline="0" dirty="0" err="1"/>
              <a:t>án</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B80A3F1-A5B8-4DD4-BBA4-6C471DA2EAD1}" type="slidenum">
              <a:rPr kumimoji="0" lang="en-US" sz="1400" b="0" i="0" u="none" strike="noStrike" kern="0" cap="none" spc="0" normalizeH="0" baseline="0" noProof="0" smtClean="0">
                <a:ln>
                  <a:noFill/>
                </a:ln>
                <a:solidFill>
                  <a:prstClr val="black"/>
                </a:solidFill>
                <a:effectLst/>
                <a:uLnTx/>
                <a:uFillTx/>
                <a:latin typeface="Calibri" panose="020F0502020204030204"/>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US" sz="1400" b="0" i="0" u="none" strike="noStrike" kern="0" cap="none" spc="0" normalizeH="0" baseline="0" noProof="0">
              <a:ln>
                <a:noFill/>
              </a:ln>
              <a:solidFill>
                <a:prstClr val="black"/>
              </a:solidFill>
              <a:effectLst/>
              <a:uLnTx/>
              <a:uFillTx/>
              <a:latin typeface="Calibri" panose="020F0502020204030204"/>
              <a:cs typeface="Arial"/>
              <a:sym typeface="Arial"/>
            </a:endParaRPr>
          </a:p>
        </p:txBody>
      </p:sp>
    </p:spTree>
    <p:extLst>
      <p:ext uri="{BB962C8B-B14F-4D97-AF65-F5344CB8AC3E}">
        <p14:creationId xmlns:p14="http://schemas.microsoft.com/office/powerpoint/2010/main" val="1214585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B80A3F1-A5B8-4DD4-BBA4-6C471DA2EAD1}" type="slidenum">
              <a:rPr kumimoji="0" lang="en-US" sz="1400" b="0" i="0" u="none" strike="noStrike" kern="0" cap="none" spc="0" normalizeH="0" baseline="0" noProof="0" smtClean="0">
                <a:ln>
                  <a:noFill/>
                </a:ln>
                <a:solidFill>
                  <a:prstClr val="black"/>
                </a:solidFill>
                <a:effectLst/>
                <a:uLnTx/>
                <a:uFillTx/>
                <a:latin typeface="Calibri" panose="020F0502020204030204"/>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US" sz="1400" b="0" i="0" u="none" strike="noStrike" kern="0" cap="none" spc="0" normalizeH="0" baseline="0" noProof="0">
              <a:ln>
                <a:noFill/>
              </a:ln>
              <a:solidFill>
                <a:prstClr val="black"/>
              </a:solidFill>
              <a:effectLst/>
              <a:uLnTx/>
              <a:uFillTx/>
              <a:latin typeface="Calibri" panose="020F0502020204030204"/>
              <a:cs typeface="Arial"/>
              <a:sym typeface="Arial"/>
            </a:endParaRPr>
          </a:p>
        </p:txBody>
      </p:sp>
    </p:spTree>
    <p:extLst>
      <p:ext uri="{BB962C8B-B14F-4D97-AF65-F5344CB8AC3E}">
        <p14:creationId xmlns:p14="http://schemas.microsoft.com/office/powerpoint/2010/main" val="2618826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B80A3F1-A5B8-4DD4-BBA4-6C471DA2EAD1}" type="slidenum">
              <a:rPr kumimoji="0" lang="en-US" sz="1400" b="0" i="0" u="none" strike="noStrike" kern="0" cap="none" spc="0" normalizeH="0" baseline="0" noProof="0" smtClean="0">
                <a:ln>
                  <a:noFill/>
                </a:ln>
                <a:solidFill>
                  <a:prstClr val="black"/>
                </a:solidFill>
                <a:effectLst/>
                <a:uLnTx/>
                <a:uFillTx/>
                <a:latin typeface="Calibri" panose="020F0502020204030204"/>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en-US" sz="1400" b="0" i="0" u="none" strike="noStrike" kern="0" cap="none" spc="0" normalizeH="0" baseline="0" noProof="0">
              <a:ln>
                <a:noFill/>
              </a:ln>
              <a:solidFill>
                <a:prstClr val="black"/>
              </a:solidFill>
              <a:effectLst/>
              <a:uLnTx/>
              <a:uFillTx/>
              <a:latin typeface="Calibri" panose="020F0502020204030204"/>
              <a:cs typeface="Arial"/>
              <a:sym typeface="Arial"/>
            </a:endParaRPr>
          </a:p>
        </p:txBody>
      </p:sp>
    </p:spTree>
    <p:extLst>
      <p:ext uri="{BB962C8B-B14F-4D97-AF65-F5344CB8AC3E}">
        <p14:creationId xmlns:p14="http://schemas.microsoft.com/office/powerpoint/2010/main" val="3257046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AE39EF-C0E5-4896-B9D3-7E7938E4611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cs typeface="+mn-cs"/>
            </a:endParaRPr>
          </a:p>
        </p:txBody>
      </p:sp>
    </p:spTree>
    <p:extLst>
      <p:ext uri="{BB962C8B-B14F-4D97-AF65-F5344CB8AC3E}">
        <p14:creationId xmlns:p14="http://schemas.microsoft.com/office/powerpoint/2010/main" val="532417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UTM Avo" panose="02040603050506020204" pitchFamily="18" charset="0"/>
            </a:endParaRPr>
          </a:p>
        </p:txBody>
      </p:sp>
      <p:sp>
        <p:nvSpPr>
          <p:cNvPr id="282" name="Google Shape;28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5757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344B1-F069-3B56-4E28-000D13FE4C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493A1E-80C6-36C3-AAF1-A9A9E56895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401B67-81D2-AD03-574E-B2C63D51FFC7}"/>
              </a:ext>
            </a:extLst>
          </p:cNvPr>
          <p:cNvSpPr>
            <a:spLocks noGrp="1"/>
          </p:cNvSpPr>
          <p:nvPr>
            <p:ph type="dt" sz="half" idx="10"/>
          </p:nvPr>
        </p:nvSpPr>
        <p:spPr/>
        <p:txBody>
          <a:bodyPr/>
          <a:lstStyle/>
          <a:p>
            <a:fld id="{1C5E6348-96AF-4D94-B457-C8D0D33B55F2}" type="datetimeFigureOut">
              <a:rPr lang="en-US" smtClean="0"/>
              <a:t>3/11/2025</a:t>
            </a:fld>
            <a:endParaRPr lang="en-US"/>
          </a:p>
        </p:txBody>
      </p:sp>
      <p:sp>
        <p:nvSpPr>
          <p:cNvPr id="5" name="Footer Placeholder 4">
            <a:extLst>
              <a:ext uri="{FF2B5EF4-FFF2-40B4-BE49-F238E27FC236}">
                <a16:creationId xmlns:a16="http://schemas.microsoft.com/office/drawing/2014/main" id="{345F2352-89F6-B6EC-C1E3-B12125BD86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829FF0-ED4C-2E81-7545-F3009D536D87}"/>
              </a:ext>
            </a:extLst>
          </p:cNvPr>
          <p:cNvSpPr>
            <a:spLocks noGrp="1"/>
          </p:cNvSpPr>
          <p:nvPr>
            <p:ph type="sldNum" sz="quarter" idx="12"/>
          </p:nvPr>
        </p:nvSpPr>
        <p:spPr/>
        <p:txBody>
          <a:bodyPr/>
          <a:lstStyle/>
          <a:p>
            <a:fld id="{BFF9F4F2-D655-4B02-AF66-3E77C442DCB6}" type="slidenum">
              <a:rPr lang="en-US" smtClean="0"/>
              <a:t>‹#›</a:t>
            </a:fld>
            <a:endParaRPr lang="en-US"/>
          </a:p>
        </p:txBody>
      </p:sp>
    </p:spTree>
    <p:extLst>
      <p:ext uri="{BB962C8B-B14F-4D97-AF65-F5344CB8AC3E}">
        <p14:creationId xmlns:p14="http://schemas.microsoft.com/office/powerpoint/2010/main" val="2793357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6B765-12F4-01CA-65C2-0A22821DCC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0362FC-0661-6EE9-813C-7AEFC3BB65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96FA66-55B2-5459-6513-E5D8D2CAC01C}"/>
              </a:ext>
            </a:extLst>
          </p:cNvPr>
          <p:cNvSpPr>
            <a:spLocks noGrp="1"/>
          </p:cNvSpPr>
          <p:nvPr>
            <p:ph type="dt" sz="half" idx="10"/>
          </p:nvPr>
        </p:nvSpPr>
        <p:spPr/>
        <p:txBody>
          <a:bodyPr/>
          <a:lstStyle/>
          <a:p>
            <a:fld id="{1C5E6348-96AF-4D94-B457-C8D0D33B55F2}" type="datetimeFigureOut">
              <a:rPr lang="en-US" smtClean="0"/>
              <a:t>3/11/2025</a:t>
            </a:fld>
            <a:endParaRPr lang="en-US"/>
          </a:p>
        </p:txBody>
      </p:sp>
      <p:sp>
        <p:nvSpPr>
          <p:cNvPr id="5" name="Footer Placeholder 4">
            <a:extLst>
              <a:ext uri="{FF2B5EF4-FFF2-40B4-BE49-F238E27FC236}">
                <a16:creationId xmlns:a16="http://schemas.microsoft.com/office/drawing/2014/main" id="{C99590B7-6B32-7C9A-31B3-CC27659CC3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CFD6F1-FFB0-70CB-E3CF-24B1081EFA78}"/>
              </a:ext>
            </a:extLst>
          </p:cNvPr>
          <p:cNvSpPr>
            <a:spLocks noGrp="1"/>
          </p:cNvSpPr>
          <p:nvPr>
            <p:ph type="sldNum" sz="quarter" idx="12"/>
          </p:nvPr>
        </p:nvSpPr>
        <p:spPr/>
        <p:txBody>
          <a:bodyPr/>
          <a:lstStyle/>
          <a:p>
            <a:fld id="{BFF9F4F2-D655-4B02-AF66-3E77C442DCB6}" type="slidenum">
              <a:rPr lang="en-US" smtClean="0"/>
              <a:t>‹#›</a:t>
            </a:fld>
            <a:endParaRPr lang="en-US"/>
          </a:p>
        </p:txBody>
      </p:sp>
    </p:spTree>
    <p:extLst>
      <p:ext uri="{BB962C8B-B14F-4D97-AF65-F5344CB8AC3E}">
        <p14:creationId xmlns:p14="http://schemas.microsoft.com/office/powerpoint/2010/main" val="1416924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2492D3-ABE5-9079-3724-8248163F81A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1556D7-3FFB-5EAD-E6F8-6A5C51B1EE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15BB39-9268-5039-CA6D-93A244D303D0}"/>
              </a:ext>
            </a:extLst>
          </p:cNvPr>
          <p:cNvSpPr>
            <a:spLocks noGrp="1"/>
          </p:cNvSpPr>
          <p:nvPr>
            <p:ph type="dt" sz="half" idx="10"/>
          </p:nvPr>
        </p:nvSpPr>
        <p:spPr/>
        <p:txBody>
          <a:bodyPr/>
          <a:lstStyle/>
          <a:p>
            <a:fld id="{1C5E6348-96AF-4D94-B457-C8D0D33B55F2}" type="datetimeFigureOut">
              <a:rPr lang="en-US" smtClean="0"/>
              <a:t>3/11/2025</a:t>
            </a:fld>
            <a:endParaRPr lang="en-US"/>
          </a:p>
        </p:txBody>
      </p:sp>
      <p:sp>
        <p:nvSpPr>
          <p:cNvPr id="5" name="Footer Placeholder 4">
            <a:extLst>
              <a:ext uri="{FF2B5EF4-FFF2-40B4-BE49-F238E27FC236}">
                <a16:creationId xmlns:a16="http://schemas.microsoft.com/office/drawing/2014/main" id="{41EBA518-F13B-9D93-12BA-835410BFAA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BDC77A-1800-2F6F-0EDE-C070680574A9}"/>
              </a:ext>
            </a:extLst>
          </p:cNvPr>
          <p:cNvSpPr>
            <a:spLocks noGrp="1"/>
          </p:cNvSpPr>
          <p:nvPr>
            <p:ph type="sldNum" sz="quarter" idx="12"/>
          </p:nvPr>
        </p:nvSpPr>
        <p:spPr/>
        <p:txBody>
          <a:bodyPr/>
          <a:lstStyle/>
          <a:p>
            <a:fld id="{BFF9F4F2-D655-4B02-AF66-3E77C442DCB6}" type="slidenum">
              <a:rPr lang="en-US" smtClean="0"/>
              <a:t>‹#›</a:t>
            </a:fld>
            <a:endParaRPr lang="en-US"/>
          </a:p>
        </p:txBody>
      </p:sp>
    </p:spTree>
    <p:extLst>
      <p:ext uri="{BB962C8B-B14F-4D97-AF65-F5344CB8AC3E}">
        <p14:creationId xmlns:p14="http://schemas.microsoft.com/office/powerpoint/2010/main" val="3259595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5" name="Google Shape;15;p7"/>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pPr/>
              <a:t>3/11/2025</a:t>
            </a:fld>
            <a:endParaRPr lang="en-US"/>
          </a:p>
        </p:txBody>
      </p:sp>
      <p:sp>
        <p:nvSpPr>
          <p:cNvPr id="16" name="Google Shape;16;p7"/>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7" name="Google Shape;17;p7"/>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pPr/>
              <a:t>‹#›</a:t>
            </a:fld>
            <a:endParaRPr lang="en-US"/>
          </a:p>
        </p:txBody>
      </p:sp>
      <p:sp>
        <p:nvSpPr>
          <p:cNvPr id="18" name="Google Shape;18;p7"/>
          <p:cNvSpPr/>
          <p:nvPr/>
        </p:nvSpPr>
        <p:spPr>
          <a:xfrm>
            <a:off x="2629362" y="1930595"/>
            <a:ext cx="852023" cy="852023"/>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UTM Avo" panose="02040603050506020204" pitchFamily="18" charset="0"/>
              <a:ea typeface="Arial"/>
              <a:cs typeface="Arial"/>
              <a:sym typeface="Arial"/>
            </a:endParaRPr>
          </a:p>
        </p:txBody>
      </p:sp>
    </p:spTree>
    <p:extLst>
      <p:ext uri="{BB962C8B-B14F-4D97-AF65-F5344CB8AC3E}">
        <p14:creationId xmlns:p14="http://schemas.microsoft.com/office/powerpoint/2010/main" val="3363091934"/>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Title and Content" userDrawn="1">
  <p:cSld name="2_Title and Content">
    <p:spTree>
      <p:nvGrpSpPr>
        <p:cNvPr id="1" name="Shape 33"/>
        <p:cNvGrpSpPr/>
        <p:nvPr/>
      </p:nvGrpSpPr>
      <p:grpSpPr>
        <a:xfrm>
          <a:off x="0" y="0"/>
          <a:ext cx="0" cy="0"/>
          <a:chOff x="0" y="0"/>
          <a:chExt cx="0" cy="0"/>
        </a:xfrm>
      </p:grpSpPr>
      <p:pic>
        <p:nvPicPr>
          <p:cNvPr id="34" name="Google Shape;34;p10"/>
          <p:cNvPicPr preferRelativeResize="0"/>
          <p:nvPr/>
        </p:nvPicPr>
        <p:blipFill rotWithShape="1">
          <a:blip r:embed="rId2">
            <a:alphaModFix/>
          </a:blip>
          <a:srcRect/>
          <a:stretch/>
        </p:blipFill>
        <p:spPr>
          <a:xfrm>
            <a:off x="9520" y="2004"/>
            <a:ext cx="12165839" cy="6853993"/>
          </a:xfrm>
          <a:prstGeom prst="rect">
            <a:avLst/>
          </a:prstGeom>
          <a:noFill/>
          <a:ln>
            <a:noFill/>
          </a:ln>
        </p:spPr>
      </p:pic>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3/11/2025</a:t>
            </a:fld>
            <a:endParaRPr lang="en-US"/>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2474572467"/>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295131"/>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28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051712330"/>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090065552"/>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23700840"/>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011804256"/>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15846900"/>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E0D72-DB0F-8E90-6963-D299B80CAD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7E2D53-56D1-E7DE-4886-E2399A93F5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C70065-5F0F-2E95-3E7B-3C631B711B80}"/>
              </a:ext>
            </a:extLst>
          </p:cNvPr>
          <p:cNvSpPr>
            <a:spLocks noGrp="1"/>
          </p:cNvSpPr>
          <p:nvPr>
            <p:ph type="dt" sz="half" idx="10"/>
          </p:nvPr>
        </p:nvSpPr>
        <p:spPr/>
        <p:txBody>
          <a:bodyPr/>
          <a:lstStyle/>
          <a:p>
            <a:fld id="{1C5E6348-96AF-4D94-B457-C8D0D33B55F2}" type="datetimeFigureOut">
              <a:rPr lang="en-US" smtClean="0"/>
              <a:t>3/11/2025</a:t>
            </a:fld>
            <a:endParaRPr lang="en-US"/>
          </a:p>
        </p:txBody>
      </p:sp>
      <p:sp>
        <p:nvSpPr>
          <p:cNvPr id="5" name="Footer Placeholder 4">
            <a:extLst>
              <a:ext uri="{FF2B5EF4-FFF2-40B4-BE49-F238E27FC236}">
                <a16:creationId xmlns:a16="http://schemas.microsoft.com/office/drawing/2014/main" id="{9C1C2057-8087-25EF-39CE-64D44F4DC1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F8A786-4EED-19D4-45E1-1E59C610ADF7}"/>
              </a:ext>
            </a:extLst>
          </p:cNvPr>
          <p:cNvSpPr>
            <a:spLocks noGrp="1"/>
          </p:cNvSpPr>
          <p:nvPr>
            <p:ph type="sldNum" sz="quarter" idx="12"/>
          </p:nvPr>
        </p:nvSpPr>
        <p:spPr/>
        <p:txBody>
          <a:bodyPr/>
          <a:lstStyle/>
          <a:p>
            <a:fld id="{BFF9F4F2-D655-4B02-AF66-3E77C442DCB6}" type="slidenum">
              <a:rPr lang="en-US" smtClean="0"/>
              <a:t>‹#›</a:t>
            </a:fld>
            <a:endParaRPr lang="en-US"/>
          </a:p>
        </p:txBody>
      </p:sp>
    </p:spTree>
    <p:extLst>
      <p:ext uri="{BB962C8B-B14F-4D97-AF65-F5344CB8AC3E}">
        <p14:creationId xmlns:p14="http://schemas.microsoft.com/office/powerpoint/2010/main" val="4034738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73390724"/>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631429134"/>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01597136"/>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62710743"/>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51421667"/>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755991151"/>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121832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727489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95166838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54960807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4142B-C548-77BC-33CE-C559904294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3DA2FF7-6D4B-3241-597A-C146B48482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28421F-3B85-EECA-8F9F-C121FF7016BD}"/>
              </a:ext>
            </a:extLst>
          </p:cNvPr>
          <p:cNvSpPr>
            <a:spLocks noGrp="1"/>
          </p:cNvSpPr>
          <p:nvPr>
            <p:ph type="dt" sz="half" idx="10"/>
          </p:nvPr>
        </p:nvSpPr>
        <p:spPr/>
        <p:txBody>
          <a:bodyPr/>
          <a:lstStyle/>
          <a:p>
            <a:fld id="{1C5E6348-96AF-4D94-B457-C8D0D33B55F2}" type="datetimeFigureOut">
              <a:rPr lang="en-US" smtClean="0"/>
              <a:t>3/11/2025</a:t>
            </a:fld>
            <a:endParaRPr lang="en-US"/>
          </a:p>
        </p:txBody>
      </p:sp>
      <p:sp>
        <p:nvSpPr>
          <p:cNvPr id="5" name="Footer Placeholder 4">
            <a:extLst>
              <a:ext uri="{FF2B5EF4-FFF2-40B4-BE49-F238E27FC236}">
                <a16:creationId xmlns:a16="http://schemas.microsoft.com/office/drawing/2014/main" id="{45FE3BF4-6C5D-0369-863B-FC364047B4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0AC1AB-B34B-6734-24EE-079FC770967F}"/>
              </a:ext>
            </a:extLst>
          </p:cNvPr>
          <p:cNvSpPr>
            <a:spLocks noGrp="1"/>
          </p:cNvSpPr>
          <p:nvPr>
            <p:ph type="sldNum" sz="quarter" idx="12"/>
          </p:nvPr>
        </p:nvSpPr>
        <p:spPr/>
        <p:txBody>
          <a:bodyPr/>
          <a:lstStyle/>
          <a:p>
            <a:fld id="{BFF9F4F2-D655-4B02-AF66-3E77C442DCB6}" type="slidenum">
              <a:rPr lang="en-US" smtClean="0"/>
              <a:t>‹#›</a:t>
            </a:fld>
            <a:endParaRPr lang="en-US"/>
          </a:p>
        </p:txBody>
      </p:sp>
    </p:spTree>
    <p:extLst>
      <p:ext uri="{BB962C8B-B14F-4D97-AF65-F5344CB8AC3E}">
        <p14:creationId xmlns:p14="http://schemas.microsoft.com/office/powerpoint/2010/main" val="10066342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4" name="矩形 3"/>
          <p:cNvSpPr/>
          <p:nvPr userDrawn="1"/>
        </p:nvSpPr>
        <p:spPr>
          <a:xfrm>
            <a:off x="8325228" y="6545425"/>
            <a:ext cx="775136"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模板下载：</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www.1ppt.com/moban/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行业</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模板：</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www.1ppt.com/hangye/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节日</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模板：</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www.1ppt.com/jieri/          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素材：</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www.1ppt.com/sucai/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背景图片：</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www.1ppt.com/beijing/        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图表：</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www.1ppt.com/tubiao/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精美</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下载：</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         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教程： </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www.1ppt.com/powerpoint/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课件：</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www.1ppt.com/kejian/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字体下载：</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www.1ppt.com/ziti/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工作总结</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www.1ppt.com/xiazai/zongjie/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工作计划：</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www.1ppt.com/xiazai/jihua/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商务</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模板：</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www.1ppt.com/moban/shangwu/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个人简历</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www.1ppt.com/xiazai/jianli/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毕业答辩</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www.1ppt.com/xiazai/dabian/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工作汇报</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www.1ppt.com/xiazai/huibao/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 </a:t>
            </a:r>
          </a:p>
        </p:txBody>
      </p:sp>
    </p:spTree>
    <p:extLst>
      <p:ext uri="{BB962C8B-B14F-4D97-AF65-F5344CB8AC3E}">
        <p14:creationId xmlns:p14="http://schemas.microsoft.com/office/powerpoint/2010/main" val="71221963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A6123-1D6F-1CAF-EAF8-013360001E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6BC224-001B-6F33-6759-ABFEB1231A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B267C7-5CA7-6549-5244-FFA5DA7F03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4B286D-0D1C-B51D-E636-5276475C5195}"/>
              </a:ext>
            </a:extLst>
          </p:cNvPr>
          <p:cNvSpPr>
            <a:spLocks noGrp="1"/>
          </p:cNvSpPr>
          <p:nvPr>
            <p:ph type="dt" sz="half" idx="10"/>
          </p:nvPr>
        </p:nvSpPr>
        <p:spPr/>
        <p:txBody>
          <a:bodyPr/>
          <a:lstStyle/>
          <a:p>
            <a:fld id="{1C5E6348-96AF-4D94-B457-C8D0D33B55F2}" type="datetimeFigureOut">
              <a:rPr lang="en-US" smtClean="0"/>
              <a:t>3/11/2025</a:t>
            </a:fld>
            <a:endParaRPr lang="en-US"/>
          </a:p>
        </p:txBody>
      </p:sp>
      <p:sp>
        <p:nvSpPr>
          <p:cNvPr id="6" name="Footer Placeholder 5">
            <a:extLst>
              <a:ext uri="{FF2B5EF4-FFF2-40B4-BE49-F238E27FC236}">
                <a16:creationId xmlns:a16="http://schemas.microsoft.com/office/drawing/2014/main" id="{47BB97B4-445F-B87C-6B14-81434B972A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0A3CCE-8709-1C9D-E11E-B44867348CB3}"/>
              </a:ext>
            </a:extLst>
          </p:cNvPr>
          <p:cNvSpPr>
            <a:spLocks noGrp="1"/>
          </p:cNvSpPr>
          <p:nvPr>
            <p:ph type="sldNum" sz="quarter" idx="12"/>
          </p:nvPr>
        </p:nvSpPr>
        <p:spPr/>
        <p:txBody>
          <a:bodyPr/>
          <a:lstStyle/>
          <a:p>
            <a:fld id="{BFF9F4F2-D655-4B02-AF66-3E77C442DCB6}" type="slidenum">
              <a:rPr lang="en-US" smtClean="0"/>
              <a:t>‹#›</a:t>
            </a:fld>
            <a:endParaRPr lang="en-US"/>
          </a:p>
        </p:txBody>
      </p:sp>
    </p:spTree>
    <p:extLst>
      <p:ext uri="{BB962C8B-B14F-4D97-AF65-F5344CB8AC3E}">
        <p14:creationId xmlns:p14="http://schemas.microsoft.com/office/powerpoint/2010/main" val="921798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86FD4-22D4-07AF-A3A5-F72F4CDB39C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A99E5A-7D82-F51D-07DA-250D778799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B69A62-59AA-618E-8E60-A336AE8F992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C75B310-6111-5C7B-26F2-BAB4D0969C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BA6C91-79AA-9245-3495-9CBCE664D14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E7EAB2-95EA-E1CF-1274-C3DCAE259357}"/>
              </a:ext>
            </a:extLst>
          </p:cNvPr>
          <p:cNvSpPr>
            <a:spLocks noGrp="1"/>
          </p:cNvSpPr>
          <p:nvPr>
            <p:ph type="dt" sz="half" idx="10"/>
          </p:nvPr>
        </p:nvSpPr>
        <p:spPr/>
        <p:txBody>
          <a:bodyPr/>
          <a:lstStyle/>
          <a:p>
            <a:fld id="{1C5E6348-96AF-4D94-B457-C8D0D33B55F2}" type="datetimeFigureOut">
              <a:rPr lang="en-US" smtClean="0"/>
              <a:t>3/11/2025</a:t>
            </a:fld>
            <a:endParaRPr lang="en-US"/>
          </a:p>
        </p:txBody>
      </p:sp>
      <p:sp>
        <p:nvSpPr>
          <p:cNvPr id="8" name="Footer Placeholder 7">
            <a:extLst>
              <a:ext uri="{FF2B5EF4-FFF2-40B4-BE49-F238E27FC236}">
                <a16:creationId xmlns:a16="http://schemas.microsoft.com/office/drawing/2014/main" id="{C67986C4-CBDE-6AD4-6A4A-9FB6FD4263D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99A925A-842A-18A5-756F-50A57D6362FE}"/>
              </a:ext>
            </a:extLst>
          </p:cNvPr>
          <p:cNvSpPr>
            <a:spLocks noGrp="1"/>
          </p:cNvSpPr>
          <p:nvPr>
            <p:ph type="sldNum" sz="quarter" idx="12"/>
          </p:nvPr>
        </p:nvSpPr>
        <p:spPr/>
        <p:txBody>
          <a:bodyPr/>
          <a:lstStyle/>
          <a:p>
            <a:fld id="{BFF9F4F2-D655-4B02-AF66-3E77C442DCB6}" type="slidenum">
              <a:rPr lang="en-US" smtClean="0"/>
              <a:t>‹#›</a:t>
            </a:fld>
            <a:endParaRPr lang="en-US"/>
          </a:p>
        </p:txBody>
      </p:sp>
    </p:spTree>
    <p:extLst>
      <p:ext uri="{BB962C8B-B14F-4D97-AF65-F5344CB8AC3E}">
        <p14:creationId xmlns:p14="http://schemas.microsoft.com/office/powerpoint/2010/main" val="832421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0B9FD-BBCC-33C8-0885-93A8F2192F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18E0FD-D609-E480-FA6A-F7BF31A45438}"/>
              </a:ext>
            </a:extLst>
          </p:cNvPr>
          <p:cNvSpPr>
            <a:spLocks noGrp="1"/>
          </p:cNvSpPr>
          <p:nvPr>
            <p:ph type="dt" sz="half" idx="10"/>
          </p:nvPr>
        </p:nvSpPr>
        <p:spPr/>
        <p:txBody>
          <a:bodyPr/>
          <a:lstStyle/>
          <a:p>
            <a:fld id="{1C5E6348-96AF-4D94-B457-C8D0D33B55F2}" type="datetimeFigureOut">
              <a:rPr lang="en-US" smtClean="0"/>
              <a:t>3/11/2025</a:t>
            </a:fld>
            <a:endParaRPr lang="en-US"/>
          </a:p>
        </p:txBody>
      </p:sp>
      <p:sp>
        <p:nvSpPr>
          <p:cNvPr id="4" name="Footer Placeholder 3">
            <a:extLst>
              <a:ext uri="{FF2B5EF4-FFF2-40B4-BE49-F238E27FC236}">
                <a16:creationId xmlns:a16="http://schemas.microsoft.com/office/drawing/2014/main" id="{378B7B8D-3201-7F17-CDAB-EDB4A00000A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19DD80-D9C0-B017-DF0B-ECE34B855697}"/>
              </a:ext>
            </a:extLst>
          </p:cNvPr>
          <p:cNvSpPr>
            <a:spLocks noGrp="1"/>
          </p:cNvSpPr>
          <p:nvPr>
            <p:ph type="sldNum" sz="quarter" idx="12"/>
          </p:nvPr>
        </p:nvSpPr>
        <p:spPr/>
        <p:txBody>
          <a:bodyPr/>
          <a:lstStyle/>
          <a:p>
            <a:fld id="{BFF9F4F2-D655-4B02-AF66-3E77C442DCB6}" type="slidenum">
              <a:rPr lang="en-US" smtClean="0"/>
              <a:t>‹#›</a:t>
            </a:fld>
            <a:endParaRPr lang="en-US"/>
          </a:p>
        </p:txBody>
      </p:sp>
    </p:spTree>
    <p:extLst>
      <p:ext uri="{BB962C8B-B14F-4D97-AF65-F5344CB8AC3E}">
        <p14:creationId xmlns:p14="http://schemas.microsoft.com/office/powerpoint/2010/main" val="1519958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0A6F61-174D-C958-1F94-AA563BBA506D}"/>
              </a:ext>
            </a:extLst>
          </p:cNvPr>
          <p:cNvSpPr>
            <a:spLocks noGrp="1"/>
          </p:cNvSpPr>
          <p:nvPr>
            <p:ph type="dt" sz="half" idx="10"/>
          </p:nvPr>
        </p:nvSpPr>
        <p:spPr/>
        <p:txBody>
          <a:bodyPr/>
          <a:lstStyle/>
          <a:p>
            <a:fld id="{1C5E6348-96AF-4D94-B457-C8D0D33B55F2}" type="datetimeFigureOut">
              <a:rPr lang="en-US" smtClean="0"/>
              <a:t>3/11/2025</a:t>
            </a:fld>
            <a:endParaRPr lang="en-US"/>
          </a:p>
        </p:txBody>
      </p:sp>
      <p:sp>
        <p:nvSpPr>
          <p:cNvPr id="3" name="Footer Placeholder 2">
            <a:extLst>
              <a:ext uri="{FF2B5EF4-FFF2-40B4-BE49-F238E27FC236}">
                <a16:creationId xmlns:a16="http://schemas.microsoft.com/office/drawing/2014/main" id="{06469A72-81BF-1368-40E9-4B529AA967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7B9336-FFC8-1E06-44EC-73C77CB99407}"/>
              </a:ext>
            </a:extLst>
          </p:cNvPr>
          <p:cNvSpPr>
            <a:spLocks noGrp="1"/>
          </p:cNvSpPr>
          <p:nvPr>
            <p:ph type="sldNum" sz="quarter" idx="12"/>
          </p:nvPr>
        </p:nvSpPr>
        <p:spPr/>
        <p:txBody>
          <a:bodyPr/>
          <a:lstStyle/>
          <a:p>
            <a:fld id="{BFF9F4F2-D655-4B02-AF66-3E77C442DCB6}" type="slidenum">
              <a:rPr lang="en-US" smtClean="0"/>
              <a:t>‹#›</a:t>
            </a:fld>
            <a:endParaRPr lang="en-US"/>
          </a:p>
        </p:txBody>
      </p:sp>
    </p:spTree>
    <p:extLst>
      <p:ext uri="{BB962C8B-B14F-4D97-AF65-F5344CB8AC3E}">
        <p14:creationId xmlns:p14="http://schemas.microsoft.com/office/powerpoint/2010/main" val="2112099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2B9B9-13A3-E699-47CF-97A0570336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0C5E1B-F9DC-539B-0A2E-FD01740AE6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5A2647-22C5-B364-F911-9FCFD38BBE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35A7BB-DC27-A409-D207-5DE9A3482BD8}"/>
              </a:ext>
            </a:extLst>
          </p:cNvPr>
          <p:cNvSpPr>
            <a:spLocks noGrp="1"/>
          </p:cNvSpPr>
          <p:nvPr>
            <p:ph type="dt" sz="half" idx="10"/>
          </p:nvPr>
        </p:nvSpPr>
        <p:spPr/>
        <p:txBody>
          <a:bodyPr/>
          <a:lstStyle/>
          <a:p>
            <a:fld id="{1C5E6348-96AF-4D94-B457-C8D0D33B55F2}" type="datetimeFigureOut">
              <a:rPr lang="en-US" smtClean="0"/>
              <a:t>3/11/2025</a:t>
            </a:fld>
            <a:endParaRPr lang="en-US"/>
          </a:p>
        </p:txBody>
      </p:sp>
      <p:sp>
        <p:nvSpPr>
          <p:cNvPr id="6" name="Footer Placeholder 5">
            <a:extLst>
              <a:ext uri="{FF2B5EF4-FFF2-40B4-BE49-F238E27FC236}">
                <a16:creationId xmlns:a16="http://schemas.microsoft.com/office/drawing/2014/main" id="{26BD84D0-F278-1A5E-6D4F-22AEEA94CA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1E3F77-C6D0-486B-9BDD-1D8492129A05}"/>
              </a:ext>
            </a:extLst>
          </p:cNvPr>
          <p:cNvSpPr>
            <a:spLocks noGrp="1"/>
          </p:cNvSpPr>
          <p:nvPr>
            <p:ph type="sldNum" sz="quarter" idx="12"/>
          </p:nvPr>
        </p:nvSpPr>
        <p:spPr/>
        <p:txBody>
          <a:bodyPr/>
          <a:lstStyle/>
          <a:p>
            <a:fld id="{BFF9F4F2-D655-4B02-AF66-3E77C442DCB6}" type="slidenum">
              <a:rPr lang="en-US" smtClean="0"/>
              <a:t>‹#›</a:t>
            </a:fld>
            <a:endParaRPr lang="en-US"/>
          </a:p>
        </p:txBody>
      </p:sp>
    </p:spTree>
    <p:extLst>
      <p:ext uri="{BB962C8B-B14F-4D97-AF65-F5344CB8AC3E}">
        <p14:creationId xmlns:p14="http://schemas.microsoft.com/office/powerpoint/2010/main" val="4090114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4F72B-C07D-9085-F61F-6DC411A888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44AF8F3-390F-29DE-E760-DFA547BD51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E7582C2-21E3-45E6-5E7C-B88DC2A766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172E87-3CD3-4B16-117C-6D93DD6E3541}"/>
              </a:ext>
            </a:extLst>
          </p:cNvPr>
          <p:cNvSpPr>
            <a:spLocks noGrp="1"/>
          </p:cNvSpPr>
          <p:nvPr>
            <p:ph type="dt" sz="half" idx="10"/>
          </p:nvPr>
        </p:nvSpPr>
        <p:spPr/>
        <p:txBody>
          <a:bodyPr/>
          <a:lstStyle/>
          <a:p>
            <a:fld id="{1C5E6348-96AF-4D94-B457-C8D0D33B55F2}" type="datetimeFigureOut">
              <a:rPr lang="en-US" smtClean="0"/>
              <a:t>3/11/2025</a:t>
            </a:fld>
            <a:endParaRPr lang="en-US"/>
          </a:p>
        </p:txBody>
      </p:sp>
      <p:sp>
        <p:nvSpPr>
          <p:cNvPr id="6" name="Footer Placeholder 5">
            <a:extLst>
              <a:ext uri="{FF2B5EF4-FFF2-40B4-BE49-F238E27FC236}">
                <a16:creationId xmlns:a16="http://schemas.microsoft.com/office/drawing/2014/main" id="{C736D95F-9544-2C9C-5BB9-2646A7CB61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444B8D-F444-B197-76AC-3AD4D9D61FA7}"/>
              </a:ext>
            </a:extLst>
          </p:cNvPr>
          <p:cNvSpPr>
            <a:spLocks noGrp="1"/>
          </p:cNvSpPr>
          <p:nvPr>
            <p:ph type="sldNum" sz="quarter" idx="12"/>
          </p:nvPr>
        </p:nvSpPr>
        <p:spPr/>
        <p:txBody>
          <a:bodyPr/>
          <a:lstStyle/>
          <a:p>
            <a:fld id="{BFF9F4F2-D655-4B02-AF66-3E77C442DCB6}" type="slidenum">
              <a:rPr lang="en-US" smtClean="0"/>
              <a:t>‹#›</a:t>
            </a:fld>
            <a:endParaRPr lang="en-US"/>
          </a:p>
        </p:txBody>
      </p:sp>
    </p:spTree>
    <p:extLst>
      <p:ext uri="{BB962C8B-B14F-4D97-AF65-F5344CB8AC3E}">
        <p14:creationId xmlns:p14="http://schemas.microsoft.com/office/powerpoint/2010/main" val="2735815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media/image3.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3.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52BEF5-F123-3641-A884-B7F0C0C849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0D8107-AF66-B90C-6800-6B648CBED7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0CEA1B-FBD0-7B29-445E-B4AF5FFF4B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5E6348-96AF-4D94-B457-C8D0D33B55F2}" type="datetimeFigureOut">
              <a:rPr lang="en-US" smtClean="0"/>
              <a:t>3/11/2025</a:t>
            </a:fld>
            <a:endParaRPr lang="en-US"/>
          </a:p>
        </p:txBody>
      </p:sp>
      <p:sp>
        <p:nvSpPr>
          <p:cNvPr id="5" name="Footer Placeholder 4">
            <a:extLst>
              <a:ext uri="{FF2B5EF4-FFF2-40B4-BE49-F238E27FC236}">
                <a16:creationId xmlns:a16="http://schemas.microsoft.com/office/drawing/2014/main" id="{D649A372-5D44-BA6B-2E0E-1E4BD1F955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648181C-940B-F577-ECAA-79D03C2213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F9F4F2-D655-4B02-AF66-3E77C442DCB6}" type="slidenum">
              <a:rPr lang="en-US" smtClean="0"/>
              <a:t>‹#›</a:t>
            </a:fld>
            <a:endParaRPr lang="en-US"/>
          </a:p>
        </p:txBody>
      </p:sp>
    </p:spTree>
    <p:extLst>
      <p:ext uri="{BB962C8B-B14F-4D97-AF65-F5344CB8AC3E}">
        <p14:creationId xmlns:p14="http://schemas.microsoft.com/office/powerpoint/2010/main" val="1870222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6358321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3301B155-F528-436F-A9E8-14198EDA53BD}"/>
              </a:ext>
            </a:extLst>
          </p:cNvPr>
          <p:cNvSpPr txBox="1"/>
          <p:nvPr userDrawn="1"/>
        </p:nvSpPr>
        <p:spPr>
          <a:xfrm>
            <a:off x="0" y="-1604665"/>
            <a:ext cx="12192000" cy="461665"/>
          </a:xfrm>
          <a:prstGeom prst="rect">
            <a:avLst/>
          </a:prstGeom>
          <a:noFill/>
        </p:spPr>
        <p:txBody>
          <a:bodyPr vert="horz"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FCFCF"/>
                </a:solidFill>
                <a:effectLst/>
                <a:uLnTx/>
                <a:uFillTx/>
                <a:latin typeface="微软雅黑"/>
                <a:ea typeface="微软雅黑"/>
                <a:cs typeface="+mn-cs"/>
              </a:rPr>
              <a:t>www.9slide.vn</a:t>
            </a:r>
          </a:p>
        </p:txBody>
      </p:sp>
    </p:spTree>
    <p:extLst>
      <p:ext uri="{BB962C8B-B14F-4D97-AF65-F5344CB8AC3E}">
        <p14:creationId xmlns:p14="http://schemas.microsoft.com/office/powerpoint/2010/main" val="355152452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Lst>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8" Type="http://schemas.openxmlformats.org/officeDocument/2006/relationships/audio" Target="../media/audio4.wav"/><Relationship Id="rId13" Type="http://schemas.openxmlformats.org/officeDocument/2006/relationships/audio" Target="NULL"/><Relationship Id="rId3" Type="http://schemas.openxmlformats.org/officeDocument/2006/relationships/slideLayout" Target="../slideLayouts/slideLayout7.xml"/><Relationship Id="rId7" Type="http://schemas.openxmlformats.org/officeDocument/2006/relationships/audio" Target="../media/audio3.wav"/><Relationship Id="rId12" Type="http://schemas.openxmlformats.org/officeDocument/2006/relationships/audio" Target="NUL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audio" Target="../media/audio2.wav"/><Relationship Id="rId11" Type="http://schemas.openxmlformats.org/officeDocument/2006/relationships/audio" Target="NULL"/><Relationship Id="rId5" Type="http://schemas.openxmlformats.org/officeDocument/2006/relationships/audio" Target="../media/audio1.wav"/><Relationship Id="rId10" Type="http://schemas.openxmlformats.org/officeDocument/2006/relationships/image" Target="../media/image11.png"/><Relationship Id="rId4" Type="http://schemas.openxmlformats.org/officeDocument/2006/relationships/notesSlide" Target="../notesSlides/notesSlide3.xml"/><Relationship Id="rId9" Type="http://schemas.openxmlformats.org/officeDocument/2006/relationships/image" Target="../media/image10.gif"/><Relationship Id="rId14" Type="http://schemas.openxmlformats.org/officeDocument/2006/relationships/audio" Target="NULL"/></Relationships>
</file>

<file path=ppt/slides/_rels/slide5.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audio" Target="../media/audio5.wav"/><Relationship Id="rId7" Type="http://schemas.openxmlformats.org/officeDocument/2006/relationships/image" Target="../media/image8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audio" Target="../media/audio4.wav"/><Relationship Id="rId11" Type="http://schemas.openxmlformats.org/officeDocument/2006/relationships/image" Target="../media/image15.wmf"/><Relationship Id="rId5" Type="http://schemas.openxmlformats.org/officeDocument/2006/relationships/audio" Target="../media/audio7.wav"/><Relationship Id="rId10" Type="http://schemas.openxmlformats.org/officeDocument/2006/relationships/image" Target="../media/image14.emf"/><Relationship Id="rId4" Type="http://schemas.openxmlformats.org/officeDocument/2006/relationships/audio" Target="../media/audio6.wav"/><Relationship Id="rId9" Type="http://schemas.openxmlformats.org/officeDocument/2006/relationships/image" Target="../media/image13.emf"/></Relationships>
</file>

<file path=ppt/slides/_rels/slide6.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audio" Target="../media/audio5.wav"/><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audio" Target="../media/audio4.wav"/><Relationship Id="rId11" Type="http://schemas.openxmlformats.org/officeDocument/2006/relationships/image" Target="../media/image15.wmf"/><Relationship Id="rId5" Type="http://schemas.openxmlformats.org/officeDocument/2006/relationships/audio" Target="../media/audio7.wav"/><Relationship Id="rId10" Type="http://schemas.openxmlformats.org/officeDocument/2006/relationships/image" Target="../media/image14.emf"/><Relationship Id="rId4" Type="http://schemas.openxmlformats.org/officeDocument/2006/relationships/audio" Target="../media/audio6.wav"/><Relationship Id="rId9" Type="http://schemas.openxmlformats.org/officeDocument/2006/relationships/image" Target="../media/image13.emf"/></Relationships>
</file>

<file path=ppt/slides/_rels/slide7.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audio" Target="../media/audio5.wav"/><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audio" Target="../media/audio4.wav"/><Relationship Id="rId11" Type="http://schemas.openxmlformats.org/officeDocument/2006/relationships/image" Target="../media/image15.wmf"/><Relationship Id="rId5" Type="http://schemas.openxmlformats.org/officeDocument/2006/relationships/audio" Target="../media/audio7.wav"/><Relationship Id="rId10" Type="http://schemas.openxmlformats.org/officeDocument/2006/relationships/image" Target="../media/image14.emf"/><Relationship Id="rId4" Type="http://schemas.openxmlformats.org/officeDocument/2006/relationships/audio" Target="../media/audio6.wav"/><Relationship Id="rId9" Type="http://schemas.openxmlformats.org/officeDocument/2006/relationships/image" Target="../media/image13.emf"/></Relationships>
</file>

<file path=ppt/slides/_rels/slide8.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audio" Target="../media/audio5.wav"/><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audio" Target="../media/audio4.wav"/><Relationship Id="rId11" Type="http://schemas.openxmlformats.org/officeDocument/2006/relationships/image" Target="../media/image15.wmf"/><Relationship Id="rId5" Type="http://schemas.openxmlformats.org/officeDocument/2006/relationships/audio" Target="../media/audio7.wav"/><Relationship Id="rId10" Type="http://schemas.openxmlformats.org/officeDocument/2006/relationships/image" Target="../media/image14.emf"/><Relationship Id="rId4" Type="http://schemas.openxmlformats.org/officeDocument/2006/relationships/audio" Target="../media/audio6.wav"/><Relationship Id="rId9" Type="http://schemas.openxmlformats.org/officeDocument/2006/relationships/image" Target="../media/image13.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0387428" y="5046793"/>
            <a:ext cx="1804572" cy="1737511"/>
          </a:xfrm>
          <a:prstGeom prst="rect">
            <a:avLst/>
          </a:prstGeom>
        </p:spPr>
      </p:pic>
      <p:pic>
        <p:nvPicPr>
          <p:cNvPr id="8" name="Picture 7"/>
          <p:cNvPicPr>
            <a:picLocks noChangeAspect="1"/>
          </p:cNvPicPr>
          <p:nvPr/>
        </p:nvPicPr>
        <p:blipFill>
          <a:blip r:embed="rId4"/>
          <a:stretch>
            <a:fillRect/>
          </a:stretch>
        </p:blipFill>
        <p:spPr>
          <a:xfrm>
            <a:off x="9565840" y="5625964"/>
            <a:ext cx="1146147" cy="1158340"/>
          </a:xfrm>
          <a:prstGeom prst="rect">
            <a:avLst/>
          </a:prstGeom>
        </p:spPr>
      </p:pic>
      <p:sp>
        <p:nvSpPr>
          <p:cNvPr id="2" name="TextBox 1"/>
          <p:cNvSpPr txBox="1"/>
          <p:nvPr/>
        </p:nvSpPr>
        <p:spPr>
          <a:xfrm>
            <a:off x="904973" y="301658"/>
            <a:ext cx="10426046"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PHÒNG </a:t>
            </a:r>
            <a:r>
              <a:rPr kumimoji="0" 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GD&amp;ĐT </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THANH </a:t>
            </a:r>
            <a:r>
              <a:rPr kumimoji="0" 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MIỆN</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TRƯỜNG TIỂU </a:t>
            </a:r>
            <a:r>
              <a:rPr kumimoji="0" lang="en-US"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HỌC </a:t>
            </a:r>
            <a:r>
              <a:rPr lang="en-US" sz="3200" b="1" smtClean="0">
                <a:solidFill>
                  <a:srgbClr val="FF0000"/>
                </a:solidFill>
                <a:latin typeface="Times New Roman" panose="02020603050405020304" pitchFamily="18" charset="0"/>
                <a:cs typeface="Times New Roman" panose="02020603050405020304" pitchFamily="18" charset="0"/>
              </a:rPr>
              <a:t>LAM SƠN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3" name="TextBox 2"/>
          <p:cNvSpPr txBox="1"/>
          <p:nvPr/>
        </p:nvSpPr>
        <p:spPr>
          <a:xfrm>
            <a:off x="496389" y="2262433"/>
            <a:ext cx="11429999"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CHÀO MỪNG QUÝ THẦY CÔ VỀ DỰ </a:t>
            </a:r>
            <a:r>
              <a:rPr kumimoji="0" lang="en-US" sz="2800" b="1"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GIỜ THAO GIẢNG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MÔN: TOÁN -  LỚP 4D</a:t>
            </a:r>
            <a:endPar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4" name="TextBox 3"/>
          <p:cNvSpPr txBox="1"/>
          <p:nvPr/>
        </p:nvSpPr>
        <p:spPr>
          <a:xfrm>
            <a:off x="3219639" y="4098086"/>
            <a:ext cx="691927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Giáo</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viên</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Đoàn</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Thị</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Thủy</a:t>
            </a: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01688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6" name="Picture 5">
            <a:extLst>
              <a:ext uri="{FF2B5EF4-FFF2-40B4-BE49-F238E27FC236}">
                <a16:creationId xmlns:a16="http://schemas.microsoft.com/office/drawing/2014/main" id="{DF855180-4AD5-4C91-B73C-59B15B73988E}"/>
              </a:ext>
            </a:extLst>
          </p:cNvPr>
          <p:cNvPicPr>
            <a:picLocks noChangeAspect="1"/>
          </p:cNvPicPr>
          <p:nvPr/>
        </p:nvPicPr>
        <p:blipFill rotWithShape="1">
          <a:blip r:embed="rId3"/>
          <a:srcRect l="7304" t="-21" r="8888" b="31923"/>
          <a:stretch/>
        </p:blipFill>
        <p:spPr>
          <a:xfrm flipH="1">
            <a:off x="0" y="0"/>
            <a:ext cx="12192000" cy="6411074"/>
          </a:xfrm>
          <a:prstGeom prst="rect">
            <a:avLst/>
          </a:prstGeom>
        </p:spPr>
      </p:pic>
      <p:sp>
        <p:nvSpPr>
          <p:cNvPr id="11" name="Google Shape;290;p7"/>
          <p:cNvSpPr txBox="1"/>
          <p:nvPr/>
        </p:nvSpPr>
        <p:spPr>
          <a:xfrm>
            <a:off x="3336279" y="4745327"/>
            <a:ext cx="8855721" cy="76940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4400"/>
              <a:buFont typeface="Times New Roman"/>
              <a:buNone/>
            </a:pPr>
            <a:r>
              <a:rPr lang="en-US" sz="4400" b="1" dirty="0" smtClean="0">
                <a:ln w="22225">
                  <a:noFill/>
                  <a:prstDash val="solid"/>
                </a:ln>
                <a:solidFill>
                  <a:srgbClr val="FFFF00"/>
                </a:solidFill>
                <a:latin typeface="UTM Avo" panose="02040603050506020204" pitchFamily="18" charset="0"/>
                <a:ea typeface="Times New Roman"/>
                <a:cs typeface="Times New Roman"/>
                <a:sym typeface="Times New Roman"/>
              </a:rPr>
              <a:t>LUYỆN TẬP- THỰC HÀNH</a:t>
            </a:r>
            <a:endParaRPr lang="en-US" sz="4400" b="1" dirty="0">
              <a:ln w="22225">
                <a:noFill/>
                <a:prstDash val="solid"/>
              </a:ln>
              <a:solidFill>
                <a:srgbClr val="FFFF00"/>
              </a:solidFill>
              <a:latin typeface="UTM Avo" panose="02040603050506020204" pitchFamily="18" charset="0"/>
              <a:ea typeface="Times New Roman"/>
              <a:cs typeface="Times New Roman"/>
              <a:sym typeface="Times New Roman"/>
            </a:endParaRPr>
          </a:p>
        </p:txBody>
      </p:sp>
    </p:spTree>
    <p:extLst>
      <p:ext uri="{BB962C8B-B14F-4D97-AF65-F5344CB8AC3E}">
        <p14:creationId xmlns:p14="http://schemas.microsoft.com/office/powerpoint/2010/main" val="3936205098"/>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of a child and a child&#10;&#10;Description automatically generated">
            <a:extLst>
              <a:ext uri="{FF2B5EF4-FFF2-40B4-BE49-F238E27FC236}">
                <a16:creationId xmlns:a16="http://schemas.microsoft.com/office/drawing/2014/main" id="{CC313C35-F233-7440-7AD9-6DDB498DF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4010526"/>
          </a:xfrm>
          <a:prstGeom prst="rect">
            <a:avLst/>
          </a:prstGeom>
        </p:spPr>
      </p:pic>
      <p:sp>
        <p:nvSpPr>
          <p:cNvPr id="6" name="Thought Bubble: Cloud 5">
            <a:extLst>
              <a:ext uri="{FF2B5EF4-FFF2-40B4-BE49-F238E27FC236}">
                <a16:creationId xmlns:a16="http://schemas.microsoft.com/office/drawing/2014/main" id="{36319BE9-B27D-E523-22F6-77DE73112787}"/>
              </a:ext>
            </a:extLst>
          </p:cNvPr>
          <p:cNvSpPr/>
          <p:nvPr/>
        </p:nvSpPr>
        <p:spPr>
          <a:xfrm>
            <a:off x="550606" y="4031226"/>
            <a:ext cx="3244646" cy="2369574"/>
          </a:xfrm>
          <a:prstGeom prst="cloudCallout">
            <a:avLst>
              <a:gd name="adj1" fmla="val 70062"/>
              <a:gd name="adj2" fmla="val -6756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err="1"/>
              <a:t>Thảo</a:t>
            </a:r>
            <a:r>
              <a:rPr lang="en-US" sz="3600" dirty="0"/>
              <a:t> </a:t>
            </a:r>
            <a:r>
              <a:rPr lang="en-US" sz="3600" dirty="0" err="1"/>
              <a:t>luận</a:t>
            </a:r>
            <a:r>
              <a:rPr lang="en-US" sz="3600" dirty="0"/>
              <a:t> </a:t>
            </a:r>
            <a:r>
              <a:rPr lang="en-US" sz="3600" dirty="0" err="1"/>
              <a:t>nhóm</a:t>
            </a:r>
            <a:r>
              <a:rPr lang="en-US" sz="3600" dirty="0"/>
              <a:t> 4</a:t>
            </a:r>
          </a:p>
        </p:txBody>
      </p:sp>
      <p:sp>
        <p:nvSpPr>
          <p:cNvPr id="3" name="Rectangle: Rounded Corners 2">
            <a:extLst>
              <a:ext uri="{FF2B5EF4-FFF2-40B4-BE49-F238E27FC236}">
                <a16:creationId xmlns:a16="http://schemas.microsoft.com/office/drawing/2014/main" id="{E103DDB6-F7C4-F322-A6F0-2D5A9D678247}"/>
              </a:ext>
            </a:extLst>
          </p:cNvPr>
          <p:cNvSpPr/>
          <p:nvPr/>
        </p:nvSpPr>
        <p:spPr>
          <a:xfrm>
            <a:off x="5810865" y="3834581"/>
            <a:ext cx="1553496"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4D37</a:t>
            </a:r>
          </a:p>
        </p:txBody>
      </p:sp>
      <p:sp>
        <p:nvSpPr>
          <p:cNvPr id="4" name="Speech Bubble: Oval 3">
            <a:extLst>
              <a:ext uri="{FF2B5EF4-FFF2-40B4-BE49-F238E27FC236}">
                <a16:creationId xmlns:a16="http://schemas.microsoft.com/office/drawing/2014/main" id="{DEC8F218-2AA2-181F-211C-78445B218176}"/>
              </a:ext>
            </a:extLst>
          </p:cNvPr>
          <p:cNvSpPr/>
          <p:nvPr/>
        </p:nvSpPr>
        <p:spPr>
          <a:xfrm>
            <a:off x="4109885" y="4748981"/>
            <a:ext cx="1700980" cy="1395145"/>
          </a:xfrm>
          <a:prstGeom prst="wedgeEllipseCallout">
            <a:avLst>
              <a:gd name="adj1" fmla="val 69340"/>
              <a:gd name="adj2" fmla="val -73003"/>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a:t>KHỐI</a:t>
            </a:r>
          </a:p>
        </p:txBody>
      </p:sp>
      <p:sp>
        <p:nvSpPr>
          <p:cNvPr id="7" name="Speech Bubble: Oval 6">
            <a:extLst>
              <a:ext uri="{FF2B5EF4-FFF2-40B4-BE49-F238E27FC236}">
                <a16:creationId xmlns:a16="http://schemas.microsoft.com/office/drawing/2014/main" id="{6E469045-A2F6-CBE0-AD2A-09D0B7B89351}"/>
              </a:ext>
            </a:extLst>
          </p:cNvPr>
          <p:cNvSpPr/>
          <p:nvPr/>
        </p:nvSpPr>
        <p:spPr>
          <a:xfrm>
            <a:off x="5919020" y="4930877"/>
            <a:ext cx="1700980" cy="1395145"/>
          </a:xfrm>
          <a:prstGeom prst="wedgeEllipseCallout">
            <a:avLst>
              <a:gd name="adj1" fmla="val -17365"/>
              <a:gd name="adj2" fmla="val -84279"/>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a:t>LỚP</a:t>
            </a:r>
          </a:p>
        </p:txBody>
      </p:sp>
      <p:sp>
        <p:nvSpPr>
          <p:cNvPr id="8" name="Speech Bubble: Oval 7">
            <a:extLst>
              <a:ext uri="{FF2B5EF4-FFF2-40B4-BE49-F238E27FC236}">
                <a16:creationId xmlns:a16="http://schemas.microsoft.com/office/drawing/2014/main" id="{CE33FEC6-C1DA-B670-F450-B8C7FE9ED190}"/>
              </a:ext>
            </a:extLst>
          </p:cNvPr>
          <p:cNvSpPr/>
          <p:nvPr/>
        </p:nvSpPr>
        <p:spPr>
          <a:xfrm>
            <a:off x="7728156" y="4759849"/>
            <a:ext cx="2133599" cy="1395145"/>
          </a:xfrm>
          <a:prstGeom prst="wedgeEllipseCallout">
            <a:avLst>
              <a:gd name="adj1" fmla="val -87359"/>
              <a:gd name="adj2" fmla="val -7370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a:t>SỐ THỨ TỰ</a:t>
            </a:r>
          </a:p>
        </p:txBody>
      </p:sp>
    </p:spTree>
    <p:extLst>
      <p:ext uri="{BB962C8B-B14F-4D97-AF65-F5344CB8AC3E}">
        <p14:creationId xmlns:p14="http://schemas.microsoft.com/office/powerpoint/2010/main" val="30778413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P spid="4"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ack text on a white background&#10;&#10;Description automatically generated">
            <a:extLst>
              <a:ext uri="{FF2B5EF4-FFF2-40B4-BE49-F238E27FC236}">
                <a16:creationId xmlns:a16="http://schemas.microsoft.com/office/drawing/2014/main" id="{FD135EA7-ED13-F249-4614-AD67EA64F4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2267284"/>
          </a:xfrm>
          <a:prstGeom prst="rect">
            <a:avLst/>
          </a:prstGeom>
        </p:spPr>
      </p:pic>
      <p:sp>
        <p:nvSpPr>
          <p:cNvPr id="4" name="TextBox 3">
            <a:extLst>
              <a:ext uri="{FF2B5EF4-FFF2-40B4-BE49-F238E27FC236}">
                <a16:creationId xmlns:a16="http://schemas.microsoft.com/office/drawing/2014/main" id="{FB838AB8-3965-EC86-1160-62BE568B8AD2}"/>
              </a:ext>
            </a:extLst>
          </p:cNvPr>
          <p:cNvSpPr txBox="1"/>
          <p:nvPr/>
        </p:nvSpPr>
        <p:spPr>
          <a:xfrm>
            <a:off x="432619" y="2743200"/>
            <a:ext cx="11159613" cy="2862322"/>
          </a:xfrm>
          <a:prstGeom prst="rect">
            <a:avLst/>
          </a:prstGeom>
          <a:noFill/>
        </p:spPr>
        <p:txBody>
          <a:bodyPr wrap="square" rtlCol="0">
            <a:spAutoFit/>
          </a:bodyPr>
          <a:lstStyle/>
          <a:p>
            <a:pPr marL="0" marR="0" algn="just">
              <a:lnSpc>
                <a:spcPct val="150000"/>
              </a:lnSpc>
              <a:spcBef>
                <a:spcPts val="0"/>
              </a:spcBef>
              <a:spcAft>
                <a:spcPts val="0"/>
              </a:spcAft>
              <a:tabLst>
                <a:tab pos="2162175" algn="l"/>
              </a:tabLst>
            </a:pPr>
            <a:r>
              <a:rPr lang="en-US" sz="3600" b="1" i="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3600" b="1" i="1" dirty="0" err="1">
                <a:solidFill>
                  <a:schemeClr val="accent1">
                    <a:lumMod val="50000"/>
                  </a:schemeClr>
                </a:solidFill>
                <a:effectLst/>
                <a:latin typeface="Times New Roman" panose="02020603050405020304" pitchFamily="18" charset="0"/>
                <a:ea typeface="Times New Roman" panose="02020603050405020304" pitchFamily="18" charset="0"/>
              </a:rPr>
              <a:t>Vận</a:t>
            </a:r>
            <a:r>
              <a:rPr lang="en-US" sz="3600" b="1" i="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3600" b="1" i="1" dirty="0" err="1">
                <a:solidFill>
                  <a:schemeClr val="accent1">
                    <a:lumMod val="50000"/>
                  </a:schemeClr>
                </a:solidFill>
                <a:effectLst/>
                <a:latin typeface="Times New Roman" panose="02020603050405020304" pitchFamily="18" charset="0"/>
                <a:ea typeface="Times New Roman" panose="02020603050405020304" pitchFamily="18" charset="0"/>
              </a:rPr>
              <a:t>động</a:t>
            </a:r>
            <a:r>
              <a:rPr lang="en-US" sz="3600" b="1" i="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3600" b="1" i="1" dirty="0" err="1">
                <a:solidFill>
                  <a:schemeClr val="accent1">
                    <a:lumMod val="50000"/>
                  </a:schemeClr>
                </a:solidFill>
                <a:effectLst/>
                <a:latin typeface="Times New Roman" panose="02020603050405020304" pitchFamily="18" charset="0"/>
                <a:ea typeface="Times New Roman" panose="02020603050405020304" pitchFamily="18" charset="0"/>
              </a:rPr>
              <a:t>viên</a:t>
            </a:r>
            <a:r>
              <a:rPr lang="en-US" sz="3600" b="1" i="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3600" b="1" i="1" dirty="0" err="1">
                <a:solidFill>
                  <a:schemeClr val="accent1">
                    <a:lumMod val="50000"/>
                  </a:schemeClr>
                </a:solidFill>
                <a:effectLst/>
                <a:latin typeface="Times New Roman" panose="02020603050405020304" pitchFamily="18" charset="0"/>
                <a:ea typeface="Times New Roman" panose="02020603050405020304" pitchFamily="18" charset="0"/>
              </a:rPr>
              <a:t>có</a:t>
            </a:r>
            <a:r>
              <a:rPr lang="en-US" sz="3600" b="1" i="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3600" b="1" i="1" dirty="0" err="1">
                <a:solidFill>
                  <a:schemeClr val="accent1">
                    <a:lumMod val="50000"/>
                  </a:schemeClr>
                </a:solidFill>
                <a:effectLst/>
                <a:latin typeface="Times New Roman" panose="02020603050405020304" pitchFamily="18" charset="0"/>
                <a:ea typeface="Times New Roman" panose="02020603050405020304" pitchFamily="18" charset="0"/>
              </a:rPr>
              <a:t>mã</a:t>
            </a:r>
            <a:r>
              <a:rPr lang="en-US" sz="3600" b="1" i="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3600" b="1" i="1" dirty="0" err="1">
                <a:solidFill>
                  <a:schemeClr val="accent1">
                    <a:lumMod val="50000"/>
                  </a:schemeClr>
                </a:solidFill>
                <a:effectLst/>
                <a:latin typeface="Times New Roman" panose="02020603050405020304" pitchFamily="18" charset="0"/>
                <a:ea typeface="Times New Roman" panose="02020603050405020304" pitchFamily="18" charset="0"/>
              </a:rPr>
              <a:t>số</a:t>
            </a:r>
            <a:r>
              <a:rPr lang="en-US" sz="3600" b="1" i="1" dirty="0">
                <a:solidFill>
                  <a:schemeClr val="accent1">
                    <a:lumMod val="50000"/>
                  </a:schemeClr>
                </a:solidFill>
                <a:effectLst/>
                <a:latin typeface="Times New Roman" panose="02020603050405020304" pitchFamily="18" charset="0"/>
                <a:ea typeface="Times New Roman" panose="02020603050405020304" pitchFamily="18" charset="0"/>
              </a:rPr>
              <a:t> 3E40 </a:t>
            </a:r>
            <a:r>
              <a:rPr lang="en-US" sz="3600" b="1" i="1" dirty="0" err="1">
                <a:solidFill>
                  <a:schemeClr val="accent1">
                    <a:lumMod val="50000"/>
                  </a:schemeClr>
                </a:solidFill>
                <a:effectLst/>
                <a:latin typeface="Times New Roman" panose="02020603050405020304" pitchFamily="18" charset="0"/>
                <a:ea typeface="Times New Roman" panose="02020603050405020304" pitchFamily="18" charset="0"/>
              </a:rPr>
              <a:t>cho</a:t>
            </a:r>
            <a:r>
              <a:rPr lang="en-US" sz="3600" b="1" i="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3600" b="1" i="1" dirty="0" err="1">
                <a:solidFill>
                  <a:schemeClr val="accent1">
                    <a:lumMod val="50000"/>
                  </a:schemeClr>
                </a:solidFill>
                <a:effectLst/>
                <a:latin typeface="Times New Roman" panose="02020603050405020304" pitchFamily="18" charset="0"/>
                <a:ea typeface="Times New Roman" panose="02020603050405020304" pitchFamily="18" charset="0"/>
              </a:rPr>
              <a:t>em</a:t>
            </a:r>
            <a:r>
              <a:rPr lang="en-US" sz="3600" b="1" i="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3600" b="1" i="1" dirty="0" err="1">
                <a:solidFill>
                  <a:schemeClr val="accent1">
                    <a:lumMod val="50000"/>
                  </a:schemeClr>
                </a:solidFill>
                <a:effectLst/>
                <a:latin typeface="Times New Roman" panose="02020603050405020304" pitchFamily="18" charset="0"/>
                <a:ea typeface="Times New Roman" panose="02020603050405020304" pitchFamily="18" charset="0"/>
              </a:rPr>
              <a:t>biết</a:t>
            </a:r>
            <a:r>
              <a:rPr lang="en-US" sz="3600" b="1" i="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3600" b="1" i="1" dirty="0" err="1">
                <a:solidFill>
                  <a:schemeClr val="accent1">
                    <a:lumMod val="50000"/>
                  </a:schemeClr>
                </a:solidFill>
                <a:effectLst/>
                <a:latin typeface="Times New Roman" panose="02020603050405020304" pitchFamily="18" charset="0"/>
                <a:ea typeface="Times New Roman" panose="02020603050405020304" pitchFamily="18" charset="0"/>
              </a:rPr>
              <a:t>thông</a:t>
            </a:r>
            <a:r>
              <a:rPr lang="en-US" sz="3600" b="1" i="1" dirty="0">
                <a:solidFill>
                  <a:schemeClr val="accent1">
                    <a:lumMod val="50000"/>
                  </a:schemeClr>
                </a:solidFill>
                <a:effectLst/>
                <a:latin typeface="Times New Roman" panose="02020603050405020304" pitchFamily="18" charset="0"/>
                <a:ea typeface="Times New Roman" panose="02020603050405020304" pitchFamily="18" charset="0"/>
              </a:rPr>
              <a:t> tin: </a:t>
            </a:r>
            <a:r>
              <a:rPr lang="en-US" sz="3600" b="1" i="1" dirty="0" err="1">
                <a:solidFill>
                  <a:srgbClr val="FF0000"/>
                </a:solidFill>
                <a:effectLst/>
                <a:latin typeface="Times New Roman" panose="02020603050405020304" pitchFamily="18" charset="0"/>
                <a:ea typeface="Times New Roman" panose="02020603050405020304" pitchFamily="18" charset="0"/>
              </a:rPr>
              <a:t>Đây</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là</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vận</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động</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viên</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số</a:t>
            </a:r>
            <a:r>
              <a:rPr lang="en-US" sz="3600" b="1" i="1" dirty="0">
                <a:solidFill>
                  <a:srgbClr val="FF0000"/>
                </a:solidFill>
                <a:effectLst/>
                <a:latin typeface="Times New Roman" panose="02020603050405020304" pitchFamily="18" charset="0"/>
                <a:ea typeface="Times New Roman" panose="02020603050405020304" pitchFamily="18" charset="0"/>
              </a:rPr>
              <a:t> 40 </a:t>
            </a:r>
            <a:r>
              <a:rPr lang="en-US" sz="3600" b="1" i="1" dirty="0" err="1">
                <a:solidFill>
                  <a:srgbClr val="FF0000"/>
                </a:solidFill>
                <a:effectLst/>
                <a:latin typeface="Times New Roman" panose="02020603050405020304" pitchFamily="18" charset="0"/>
                <a:ea typeface="Times New Roman" panose="02020603050405020304" pitchFamily="18" charset="0"/>
              </a:rPr>
              <a:t>đang</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học</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khối</a:t>
            </a:r>
            <a:r>
              <a:rPr lang="en-US" sz="3600" b="1" i="1" dirty="0">
                <a:solidFill>
                  <a:srgbClr val="FF0000"/>
                </a:solidFill>
                <a:effectLst/>
                <a:latin typeface="Times New Roman" panose="02020603050405020304" pitchFamily="18" charset="0"/>
                <a:ea typeface="Times New Roman" panose="02020603050405020304" pitchFamily="18" charset="0"/>
              </a:rPr>
              <a:t> Ba, </a:t>
            </a:r>
            <a:r>
              <a:rPr lang="en-US" sz="3600" b="1" i="1" dirty="0" err="1">
                <a:solidFill>
                  <a:srgbClr val="FF0000"/>
                </a:solidFill>
                <a:effectLst/>
                <a:latin typeface="Times New Roman" panose="02020603050405020304" pitchFamily="18" charset="0"/>
                <a:ea typeface="Times New Roman" panose="02020603050405020304" pitchFamily="18" charset="0"/>
              </a:rPr>
              <a:t>lớp</a:t>
            </a:r>
            <a:r>
              <a:rPr lang="en-US" sz="3600" b="1" i="1" dirty="0">
                <a:solidFill>
                  <a:srgbClr val="FF0000"/>
                </a:solidFill>
                <a:effectLst/>
                <a:latin typeface="Times New Roman" panose="02020603050405020304" pitchFamily="18" charset="0"/>
                <a:ea typeface="Times New Roman" panose="02020603050405020304" pitchFamily="18" charset="0"/>
              </a:rPr>
              <a:t> E.</a:t>
            </a:r>
            <a:endParaRPr lang="en-US" sz="3600" b="1" dirty="0">
              <a:solidFill>
                <a:srgbClr val="FF0000"/>
              </a:solidFill>
              <a:effectLst/>
              <a:latin typeface="Times New Roman" panose="02020603050405020304" pitchFamily="18" charset="0"/>
              <a:ea typeface="Times New Roman" panose="02020603050405020304" pitchFamily="18" charset="0"/>
            </a:endParaRPr>
          </a:p>
          <a:p>
            <a:r>
              <a:rPr lang="en-US" sz="3600" b="1" i="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3600" b="1" i="1" dirty="0" err="1">
                <a:solidFill>
                  <a:schemeClr val="accent1">
                    <a:lumMod val="50000"/>
                  </a:schemeClr>
                </a:solidFill>
                <a:effectLst/>
                <a:latin typeface="Times New Roman" panose="02020603050405020304" pitchFamily="18" charset="0"/>
                <a:ea typeface="Times New Roman" panose="02020603050405020304" pitchFamily="18" charset="0"/>
              </a:rPr>
              <a:t>Vận</a:t>
            </a:r>
            <a:r>
              <a:rPr lang="en-US" sz="3600" b="1" i="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3600" b="1" i="1" dirty="0" err="1">
                <a:solidFill>
                  <a:schemeClr val="accent1">
                    <a:lumMod val="50000"/>
                  </a:schemeClr>
                </a:solidFill>
                <a:effectLst/>
                <a:latin typeface="Times New Roman" panose="02020603050405020304" pitchFamily="18" charset="0"/>
                <a:ea typeface="Times New Roman" panose="02020603050405020304" pitchFamily="18" charset="0"/>
              </a:rPr>
              <a:t>động</a:t>
            </a:r>
            <a:r>
              <a:rPr lang="en-US" sz="3600" b="1" i="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3600" b="1" i="1" dirty="0" err="1">
                <a:solidFill>
                  <a:schemeClr val="accent1">
                    <a:lumMod val="50000"/>
                  </a:schemeClr>
                </a:solidFill>
                <a:effectLst/>
                <a:latin typeface="Times New Roman" panose="02020603050405020304" pitchFamily="18" charset="0"/>
                <a:ea typeface="Times New Roman" panose="02020603050405020304" pitchFamily="18" charset="0"/>
              </a:rPr>
              <a:t>viên</a:t>
            </a:r>
            <a:r>
              <a:rPr lang="en-US" sz="3600" b="1" i="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3600" b="1" i="1" dirty="0" err="1">
                <a:solidFill>
                  <a:schemeClr val="accent1">
                    <a:lumMod val="50000"/>
                  </a:schemeClr>
                </a:solidFill>
                <a:effectLst/>
                <a:latin typeface="Times New Roman" panose="02020603050405020304" pitchFamily="18" charset="0"/>
                <a:ea typeface="Times New Roman" panose="02020603050405020304" pitchFamily="18" charset="0"/>
              </a:rPr>
              <a:t>số</a:t>
            </a:r>
            <a:r>
              <a:rPr lang="en-US" sz="3600" b="1" i="1" dirty="0">
                <a:solidFill>
                  <a:schemeClr val="accent1">
                    <a:lumMod val="50000"/>
                  </a:schemeClr>
                </a:solidFill>
                <a:effectLst/>
                <a:latin typeface="Times New Roman" panose="02020603050405020304" pitchFamily="18" charset="0"/>
                <a:ea typeface="Times New Roman" panose="02020603050405020304" pitchFamily="18" charset="0"/>
              </a:rPr>
              <a:t> 09 </a:t>
            </a:r>
            <a:r>
              <a:rPr lang="en-US" sz="3600" b="1" i="1" dirty="0" err="1">
                <a:solidFill>
                  <a:schemeClr val="accent1">
                    <a:lumMod val="50000"/>
                  </a:schemeClr>
                </a:solidFill>
                <a:effectLst/>
                <a:latin typeface="Times New Roman" panose="02020603050405020304" pitchFamily="18" charset="0"/>
                <a:ea typeface="Times New Roman" panose="02020603050405020304" pitchFamily="18" charset="0"/>
              </a:rPr>
              <a:t>đang</a:t>
            </a:r>
            <a:r>
              <a:rPr lang="en-US" sz="3600" b="1" i="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3600" b="1" i="1" dirty="0" err="1">
                <a:solidFill>
                  <a:schemeClr val="accent1">
                    <a:lumMod val="50000"/>
                  </a:schemeClr>
                </a:solidFill>
                <a:effectLst/>
                <a:latin typeface="Times New Roman" panose="02020603050405020304" pitchFamily="18" charset="0"/>
                <a:ea typeface="Times New Roman" panose="02020603050405020304" pitchFamily="18" charset="0"/>
              </a:rPr>
              <a:t>học</a:t>
            </a:r>
            <a:r>
              <a:rPr lang="en-US" sz="3600" b="1" i="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3600" b="1" i="1" dirty="0" err="1">
                <a:solidFill>
                  <a:schemeClr val="accent1">
                    <a:lumMod val="50000"/>
                  </a:schemeClr>
                </a:solidFill>
                <a:effectLst/>
                <a:latin typeface="Times New Roman" panose="02020603050405020304" pitchFamily="18" charset="0"/>
                <a:ea typeface="Times New Roman" panose="02020603050405020304" pitchFamily="18" charset="0"/>
              </a:rPr>
              <a:t>khối</a:t>
            </a:r>
            <a:r>
              <a:rPr lang="en-US" sz="3600" b="1" i="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3600" b="1" i="1" dirty="0" err="1">
                <a:solidFill>
                  <a:schemeClr val="accent1">
                    <a:lumMod val="50000"/>
                  </a:schemeClr>
                </a:solidFill>
                <a:effectLst/>
                <a:latin typeface="Times New Roman" panose="02020603050405020304" pitchFamily="18" charset="0"/>
                <a:ea typeface="Times New Roman" panose="02020603050405020304" pitchFamily="18" charset="0"/>
              </a:rPr>
              <a:t>Bốn</a:t>
            </a:r>
            <a:r>
              <a:rPr lang="en-US" sz="3600" b="1" i="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3600" b="1" i="1" dirty="0" err="1">
                <a:solidFill>
                  <a:schemeClr val="accent1">
                    <a:lumMod val="50000"/>
                  </a:schemeClr>
                </a:solidFill>
                <a:effectLst/>
                <a:latin typeface="Times New Roman" panose="02020603050405020304" pitchFamily="18" charset="0"/>
                <a:ea typeface="Times New Roman" panose="02020603050405020304" pitchFamily="18" charset="0"/>
              </a:rPr>
              <a:t>lớp</a:t>
            </a:r>
            <a:r>
              <a:rPr lang="en-US" sz="3600" b="1" i="1" dirty="0">
                <a:solidFill>
                  <a:schemeClr val="accent1">
                    <a:lumMod val="50000"/>
                  </a:schemeClr>
                </a:solidFill>
                <a:effectLst/>
                <a:latin typeface="Times New Roman" panose="02020603050405020304" pitchFamily="18" charset="0"/>
                <a:ea typeface="Times New Roman" panose="02020603050405020304" pitchFamily="18" charset="0"/>
              </a:rPr>
              <a:t> H </a:t>
            </a:r>
            <a:r>
              <a:rPr lang="en-US" sz="3600" b="1" i="1" dirty="0" err="1">
                <a:solidFill>
                  <a:schemeClr val="accent1">
                    <a:lumMod val="50000"/>
                  </a:schemeClr>
                </a:solidFill>
                <a:effectLst/>
                <a:latin typeface="Times New Roman" panose="02020603050405020304" pitchFamily="18" charset="0"/>
                <a:ea typeface="Times New Roman" panose="02020603050405020304" pitchFamily="18" charset="0"/>
              </a:rPr>
              <a:t>được</a:t>
            </a:r>
            <a:r>
              <a:rPr lang="en-US" sz="3600" b="1" i="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3600" b="1" i="1" dirty="0" err="1">
                <a:solidFill>
                  <a:schemeClr val="accent1">
                    <a:lumMod val="50000"/>
                  </a:schemeClr>
                </a:solidFill>
                <a:effectLst/>
                <a:latin typeface="Times New Roman" panose="02020603050405020304" pitchFamily="18" charset="0"/>
                <a:ea typeface="Times New Roman" panose="02020603050405020304" pitchFamily="18" charset="0"/>
              </a:rPr>
              <a:t>đánh</a:t>
            </a:r>
            <a:r>
              <a:rPr lang="en-US" sz="3600" b="1" i="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3600" b="1" i="1" dirty="0" err="1">
                <a:solidFill>
                  <a:schemeClr val="accent1">
                    <a:lumMod val="50000"/>
                  </a:schemeClr>
                </a:solidFill>
                <a:effectLst/>
                <a:latin typeface="Times New Roman" panose="02020603050405020304" pitchFamily="18" charset="0"/>
                <a:ea typeface="Times New Roman" panose="02020603050405020304" pitchFamily="18" charset="0"/>
              </a:rPr>
              <a:t>mã</a:t>
            </a:r>
            <a:r>
              <a:rPr lang="en-US" sz="3600" b="1" i="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3600" b="1" i="1" dirty="0" err="1">
                <a:solidFill>
                  <a:schemeClr val="accent1">
                    <a:lumMod val="50000"/>
                  </a:schemeClr>
                </a:solidFill>
                <a:effectLst/>
                <a:latin typeface="Times New Roman" panose="02020603050405020304" pitchFamily="18" charset="0"/>
                <a:ea typeface="Times New Roman" panose="02020603050405020304" pitchFamily="18" charset="0"/>
              </a:rPr>
              <a:t>số</a:t>
            </a:r>
            <a:r>
              <a:rPr lang="en-US" sz="3600" b="1" i="1" dirty="0">
                <a:solidFill>
                  <a:schemeClr val="accent1">
                    <a:lumMod val="50000"/>
                  </a:schemeClr>
                </a:solidFill>
                <a:effectLst/>
                <a:latin typeface="Times New Roman" panose="02020603050405020304" pitchFamily="18" charset="0"/>
                <a:ea typeface="Times New Roman" panose="02020603050405020304" pitchFamily="18" charset="0"/>
              </a:rPr>
              <a:t>:</a:t>
            </a:r>
            <a:r>
              <a:rPr lang="en-US" sz="3600" b="1" i="1" dirty="0">
                <a:solidFill>
                  <a:srgbClr val="000000"/>
                </a:solidFill>
                <a:effectLst/>
                <a:latin typeface="Times New Roman" panose="02020603050405020304" pitchFamily="18" charset="0"/>
                <a:ea typeface="Times New Roman" panose="02020603050405020304" pitchFamily="18" charset="0"/>
              </a:rPr>
              <a:t> </a:t>
            </a:r>
            <a:r>
              <a:rPr lang="en-US" sz="3600" b="1" i="1" dirty="0">
                <a:solidFill>
                  <a:srgbClr val="FF0000"/>
                </a:solidFill>
                <a:effectLst/>
                <a:latin typeface="Times New Roman" panose="02020603050405020304" pitchFamily="18" charset="0"/>
                <a:ea typeface="Times New Roman" panose="02020603050405020304" pitchFamily="18" charset="0"/>
              </a:rPr>
              <a:t>4H09</a:t>
            </a:r>
            <a:endParaRPr lang="en-US" sz="3600" b="1" dirty="0">
              <a:solidFill>
                <a:srgbClr val="FF0000"/>
              </a:solidFill>
            </a:endParaRPr>
          </a:p>
        </p:txBody>
      </p:sp>
    </p:spTree>
    <p:extLst>
      <p:ext uri="{BB962C8B-B14F-4D97-AF65-F5344CB8AC3E}">
        <p14:creationId xmlns:p14="http://schemas.microsoft.com/office/powerpoint/2010/main" val="32433915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0891" y="365760"/>
            <a:ext cx="11090366" cy="5564777"/>
          </a:xfrm>
          <a:prstGeom prst="rect">
            <a:avLst/>
          </a:prstGeom>
        </p:spPr>
      </p:pic>
    </p:spTree>
    <p:extLst>
      <p:ext uri="{BB962C8B-B14F-4D97-AF65-F5344CB8AC3E}">
        <p14:creationId xmlns:p14="http://schemas.microsoft.com/office/powerpoint/2010/main" val="1910225302"/>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135087" y="-1"/>
            <a:ext cx="6936376" cy="7080069"/>
          </a:xfrm>
          <a:prstGeom prst="rect">
            <a:avLst/>
          </a:prstGeom>
        </p:spPr>
      </p:pic>
    </p:spTree>
    <p:extLst>
      <p:ext uri="{BB962C8B-B14F-4D97-AF65-F5344CB8AC3E}">
        <p14:creationId xmlns:p14="http://schemas.microsoft.com/office/powerpoint/2010/main" val="1699155605"/>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ạn có biết: Những con số trên thẻ BHYT thể hiện quyền lợi của bạ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279" y="0"/>
            <a:ext cx="12313279" cy="6909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47098"/>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text&#10;&#10;Description automatically generated">
            <a:extLst>
              <a:ext uri="{FF2B5EF4-FFF2-40B4-BE49-F238E27FC236}">
                <a16:creationId xmlns:a16="http://schemas.microsoft.com/office/drawing/2014/main" id="{9FC8C2F1-CDFC-F195-9E6A-8D8EA7B9A9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826"/>
            <a:ext cx="12192000" cy="3313471"/>
          </a:xfrm>
          <a:prstGeom prst="rect">
            <a:avLst/>
          </a:prstGeom>
        </p:spPr>
      </p:pic>
      <p:sp>
        <p:nvSpPr>
          <p:cNvPr id="4" name="TextBox 3">
            <a:extLst>
              <a:ext uri="{FF2B5EF4-FFF2-40B4-BE49-F238E27FC236}">
                <a16:creationId xmlns:a16="http://schemas.microsoft.com/office/drawing/2014/main" id="{37AEEFE7-54AE-1526-F717-FB13DB3F0659}"/>
              </a:ext>
            </a:extLst>
          </p:cNvPr>
          <p:cNvSpPr txBox="1"/>
          <p:nvPr/>
        </p:nvSpPr>
        <p:spPr>
          <a:xfrm>
            <a:off x="622999" y="3715698"/>
            <a:ext cx="5275384" cy="2062103"/>
          </a:xfrm>
          <a:prstGeom prst="rect">
            <a:avLst/>
          </a:prstGeom>
          <a:noFill/>
        </p:spPr>
        <p:txBody>
          <a:bodyPr wrap="square" rtlCol="0">
            <a:spAutoFit/>
          </a:bodyPr>
          <a:lstStyle/>
          <a:p>
            <a:pPr algn="just"/>
            <a:r>
              <a:rPr lang="en-US" sz="3200" b="1" i="1" dirty="0">
                <a:solidFill>
                  <a:schemeClr val="accent1">
                    <a:lumMod val="50000"/>
                  </a:schemeClr>
                </a:solidFill>
                <a:latin typeface="Times New Roman" panose="02020603050405020304" pitchFamily="18" charset="0"/>
                <a:ea typeface="Times New Roman" panose="02020603050405020304" pitchFamily="18" charset="0"/>
              </a:rPr>
              <a:t>	</a:t>
            </a:r>
            <a:r>
              <a:rPr lang="en-US" sz="3200" b="1" i="1" dirty="0">
                <a:solidFill>
                  <a:schemeClr val="accent1">
                    <a:lumMod val="50000"/>
                  </a:schemeClr>
                </a:solidFill>
                <a:effectLst/>
                <a:latin typeface="Times New Roman" panose="02020603050405020304" pitchFamily="18" charset="0"/>
                <a:ea typeface="Times New Roman" panose="02020603050405020304" pitchFamily="18" charset="0"/>
              </a:rPr>
              <a:t>Em </a:t>
            </a:r>
            <a:r>
              <a:rPr lang="en-US" sz="3200" b="1" i="1" dirty="0" err="1">
                <a:solidFill>
                  <a:schemeClr val="accent1">
                    <a:lumMod val="50000"/>
                  </a:schemeClr>
                </a:solidFill>
                <a:effectLst/>
                <a:latin typeface="Times New Roman" panose="02020603050405020304" pitchFamily="18" charset="0"/>
                <a:ea typeface="Times New Roman" panose="02020603050405020304" pitchFamily="18" charset="0"/>
              </a:rPr>
              <a:t>có</a:t>
            </a:r>
            <a:r>
              <a:rPr lang="en-US" sz="3200" b="1" i="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3200" b="1" i="1" dirty="0" err="1">
                <a:solidFill>
                  <a:schemeClr val="accent1">
                    <a:lumMod val="50000"/>
                  </a:schemeClr>
                </a:solidFill>
                <a:effectLst/>
                <a:latin typeface="Times New Roman" panose="02020603050405020304" pitchFamily="18" charset="0"/>
                <a:ea typeface="Times New Roman" panose="02020603050405020304" pitchFamily="18" charset="0"/>
              </a:rPr>
              <a:t>thể</a:t>
            </a:r>
            <a:r>
              <a:rPr lang="en-US" sz="3200" b="1" i="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3200" b="1" i="1" dirty="0" err="1">
                <a:solidFill>
                  <a:schemeClr val="accent1">
                    <a:lumMod val="50000"/>
                  </a:schemeClr>
                </a:solidFill>
                <a:effectLst/>
                <a:latin typeface="Times New Roman" panose="02020603050405020304" pitchFamily="18" charset="0"/>
                <a:ea typeface="Times New Roman" panose="02020603050405020304" pitchFamily="18" charset="0"/>
              </a:rPr>
              <a:t>dùng</a:t>
            </a:r>
            <a:r>
              <a:rPr lang="en-US" sz="3200" b="1" i="1" dirty="0">
                <a:solidFill>
                  <a:schemeClr val="accent1">
                    <a:lumMod val="50000"/>
                  </a:schemeClr>
                </a:solidFill>
                <a:effectLst/>
                <a:latin typeface="Times New Roman" panose="02020603050405020304" pitchFamily="18" charset="0"/>
                <a:ea typeface="Times New Roman" panose="02020603050405020304" pitchFamily="18" charset="0"/>
              </a:rPr>
              <a:t> 27 </a:t>
            </a:r>
            <a:r>
              <a:rPr lang="en-US" sz="3200" b="1" i="1" dirty="0" err="1">
                <a:solidFill>
                  <a:schemeClr val="accent1">
                    <a:lumMod val="50000"/>
                  </a:schemeClr>
                </a:solidFill>
                <a:effectLst/>
                <a:latin typeface="Times New Roman" panose="02020603050405020304" pitchFamily="18" charset="0"/>
                <a:ea typeface="Times New Roman" panose="02020603050405020304" pitchFamily="18" charset="0"/>
              </a:rPr>
              <a:t>khối</a:t>
            </a:r>
            <a:r>
              <a:rPr lang="en-US" sz="3200" b="1" i="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3200" b="1" i="1" dirty="0" err="1">
                <a:solidFill>
                  <a:schemeClr val="accent1">
                    <a:lumMod val="50000"/>
                  </a:schemeClr>
                </a:solidFill>
                <a:effectLst/>
                <a:latin typeface="Times New Roman" panose="02020603050405020304" pitchFamily="18" charset="0"/>
                <a:ea typeface="Times New Roman" panose="02020603050405020304" pitchFamily="18" charset="0"/>
              </a:rPr>
              <a:t>lập</a:t>
            </a:r>
            <a:r>
              <a:rPr lang="en-US" sz="3200" b="1" i="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3200" b="1" i="1" dirty="0" err="1">
                <a:solidFill>
                  <a:schemeClr val="accent1">
                    <a:lumMod val="50000"/>
                  </a:schemeClr>
                </a:solidFill>
                <a:effectLst/>
                <a:latin typeface="Times New Roman" panose="02020603050405020304" pitchFamily="18" charset="0"/>
                <a:ea typeface="Times New Roman" panose="02020603050405020304" pitchFamily="18" charset="0"/>
              </a:rPr>
              <a:t>phương</a:t>
            </a:r>
            <a:r>
              <a:rPr lang="en-US" sz="3200" b="1" i="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3200" b="1" i="1" dirty="0" err="1">
                <a:solidFill>
                  <a:schemeClr val="accent1">
                    <a:lumMod val="50000"/>
                  </a:schemeClr>
                </a:solidFill>
                <a:effectLst/>
                <a:latin typeface="Times New Roman" panose="02020603050405020304" pitchFamily="18" charset="0"/>
                <a:ea typeface="Times New Roman" panose="02020603050405020304" pitchFamily="18" charset="0"/>
              </a:rPr>
              <a:t>nhỏ</a:t>
            </a:r>
            <a:r>
              <a:rPr lang="en-US" sz="3200" b="1" i="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3200" b="1" i="1" dirty="0" err="1">
                <a:solidFill>
                  <a:schemeClr val="accent1">
                    <a:lumMod val="50000"/>
                  </a:schemeClr>
                </a:solidFill>
                <a:effectLst/>
                <a:latin typeface="Times New Roman" panose="02020603050405020304" pitchFamily="18" charset="0"/>
                <a:ea typeface="Times New Roman" panose="02020603050405020304" pitchFamily="18" charset="0"/>
              </a:rPr>
              <a:t>để</a:t>
            </a:r>
            <a:r>
              <a:rPr lang="en-US" sz="3200" b="1" i="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3200" b="1" i="1" dirty="0" err="1">
                <a:solidFill>
                  <a:schemeClr val="accent1">
                    <a:lumMod val="50000"/>
                  </a:schemeClr>
                </a:solidFill>
                <a:effectLst/>
                <a:latin typeface="Times New Roman" panose="02020603050405020304" pitchFamily="18" charset="0"/>
                <a:ea typeface="Times New Roman" panose="02020603050405020304" pitchFamily="18" charset="0"/>
              </a:rPr>
              <a:t>ghép</a:t>
            </a:r>
            <a:r>
              <a:rPr lang="en-US" sz="3200" b="1" i="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3200" b="1" i="1" dirty="0" err="1">
                <a:solidFill>
                  <a:schemeClr val="accent1">
                    <a:lumMod val="50000"/>
                  </a:schemeClr>
                </a:solidFill>
                <a:effectLst/>
                <a:latin typeface="Times New Roman" panose="02020603050405020304" pitchFamily="18" charset="0"/>
                <a:ea typeface="Times New Roman" panose="02020603050405020304" pitchFamily="18" charset="0"/>
              </a:rPr>
              <a:t>thành</a:t>
            </a:r>
            <a:r>
              <a:rPr lang="en-US" sz="3200" b="1" i="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3200" b="1" i="1" dirty="0" err="1">
                <a:solidFill>
                  <a:schemeClr val="accent1">
                    <a:lumMod val="50000"/>
                  </a:schemeClr>
                </a:solidFill>
                <a:effectLst/>
                <a:latin typeface="Times New Roman" panose="02020603050405020304" pitchFamily="18" charset="0"/>
                <a:ea typeface="Times New Roman" panose="02020603050405020304" pitchFamily="18" charset="0"/>
              </a:rPr>
              <a:t>khối</a:t>
            </a:r>
            <a:r>
              <a:rPr lang="en-US" sz="3200" b="1" i="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3200" b="1" i="1" dirty="0" err="1">
                <a:solidFill>
                  <a:schemeClr val="accent1">
                    <a:lumMod val="50000"/>
                  </a:schemeClr>
                </a:solidFill>
                <a:effectLst/>
                <a:latin typeface="Times New Roman" panose="02020603050405020304" pitchFamily="18" charset="0"/>
                <a:ea typeface="Times New Roman" panose="02020603050405020304" pitchFamily="18" charset="0"/>
              </a:rPr>
              <a:t>lập</a:t>
            </a:r>
            <a:r>
              <a:rPr lang="en-US" sz="3200" b="1" i="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3200" b="1" i="1" dirty="0" err="1">
                <a:solidFill>
                  <a:schemeClr val="accent1">
                    <a:lumMod val="50000"/>
                  </a:schemeClr>
                </a:solidFill>
                <a:effectLst/>
                <a:latin typeface="Times New Roman" panose="02020603050405020304" pitchFamily="18" charset="0"/>
                <a:ea typeface="Times New Roman" panose="02020603050405020304" pitchFamily="18" charset="0"/>
              </a:rPr>
              <a:t>phương</a:t>
            </a:r>
            <a:r>
              <a:rPr lang="en-US" sz="3200" b="1" i="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3200" b="1" i="1" dirty="0" err="1">
                <a:solidFill>
                  <a:schemeClr val="accent1">
                    <a:lumMod val="50000"/>
                  </a:schemeClr>
                </a:solidFill>
                <a:effectLst/>
                <a:latin typeface="Times New Roman" panose="02020603050405020304" pitchFamily="18" charset="0"/>
                <a:ea typeface="Times New Roman" panose="02020603050405020304" pitchFamily="18" charset="0"/>
              </a:rPr>
              <a:t>lớn</a:t>
            </a:r>
            <a:r>
              <a:rPr lang="en-US" sz="3200" b="1" i="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3200" b="1" i="1" dirty="0" err="1">
                <a:solidFill>
                  <a:schemeClr val="accent1">
                    <a:lumMod val="50000"/>
                  </a:schemeClr>
                </a:solidFill>
                <a:effectLst/>
                <a:latin typeface="Times New Roman" panose="02020603050405020304" pitchFamily="18" charset="0"/>
                <a:ea typeface="Times New Roman" panose="02020603050405020304" pitchFamily="18" charset="0"/>
              </a:rPr>
              <a:t>như</a:t>
            </a:r>
            <a:r>
              <a:rPr lang="en-US" sz="3200" b="1" i="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3200" b="1" i="1" dirty="0" err="1">
                <a:solidFill>
                  <a:schemeClr val="accent1">
                    <a:lumMod val="50000"/>
                  </a:schemeClr>
                </a:solidFill>
                <a:effectLst/>
                <a:latin typeface="Times New Roman" panose="02020603050405020304" pitchFamily="18" charset="0"/>
                <a:ea typeface="Times New Roman" panose="02020603050405020304" pitchFamily="18" charset="0"/>
              </a:rPr>
              <a:t>sau</a:t>
            </a:r>
            <a:r>
              <a:rPr lang="en-US" sz="3200" b="1" i="1" dirty="0">
                <a:solidFill>
                  <a:schemeClr val="accent1">
                    <a:lumMod val="50000"/>
                  </a:schemeClr>
                </a:solidFill>
                <a:effectLst/>
                <a:latin typeface="Times New Roman" panose="02020603050405020304" pitchFamily="18" charset="0"/>
                <a:ea typeface="Times New Roman" panose="02020603050405020304" pitchFamily="18" charset="0"/>
              </a:rPr>
              <a:t>:</a:t>
            </a:r>
            <a:endParaRPr lang="en-US" sz="3200" b="1" dirty="0">
              <a:solidFill>
                <a:schemeClr val="accent1">
                  <a:lumMod val="50000"/>
                </a:schemeClr>
              </a:solidFill>
            </a:endParaRPr>
          </a:p>
        </p:txBody>
      </p:sp>
      <p:pic>
        <p:nvPicPr>
          <p:cNvPr id="1026" name="Picture 2" descr="Toán lớp 4 trang 62 Cánh diều | Giải bài tập Toán lớp 4">
            <a:extLst>
              <a:ext uri="{FF2B5EF4-FFF2-40B4-BE49-F238E27FC236}">
                <a16:creationId xmlns:a16="http://schemas.microsoft.com/office/drawing/2014/main" id="{DE96C1BF-0CE7-DE32-320D-4445245EDC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6229" y="3613356"/>
            <a:ext cx="3091541" cy="2164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42823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down)">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math game&#10;&#10;Description automatically generated">
            <a:extLst>
              <a:ext uri="{FF2B5EF4-FFF2-40B4-BE49-F238E27FC236}">
                <a16:creationId xmlns:a16="http://schemas.microsoft.com/office/drawing/2014/main" id="{D19538CD-8BFA-8FFB-E1A8-8459793AEB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1734"/>
            <a:ext cx="12192000" cy="6555874"/>
          </a:xfrm>
          <a:prstGeom prst="rect">
            <a:avLst/>
          </a:prstGeom>
        </p:spPr>
      </p:pic>
      <p:sp>
        <p:nvSpPr>
          <p:cNvPr id="2" name="TextBox 1">
            <a:extLst>
              <a:ext uri="{FF2B5EF4-FFF2-40B4-BE49-F238E27FC236}">
                <a16:creationId xmlns:a16="http://schemas.microsoft.com/office/drawing/2014/main" id="{DE215C68-5E11-61FB-B5D3-1E6748F32B81}"/>
              </a:ext>
            </a:extLst>
          </p:cNvPr>
          <p:cNvSpPr txBox="1"/>
          <p:nvPr/>
        </p:nvSpPr>
        <p:spPr>
          <a:xfrm>
            <a:off x="5004620" y="5063613"/>
            <a:ext cx="457176" cy="584775"/>
          </a:xfrm>
          <a:prstGeom prst="rect">
            <a:avLst/>
          </a:prstGeom>
          <a:solidFill>
            <a:schemeClr val="bg1"/>
          </a:solidFill>
        </p:spPr>
        <p:txBody>
          <a:bodyPr wrap="none" rtlCol="0">
            <a:spAutoFit/>
          </a:bodyPr>
          <a:lstStyle/>
          <a:p>
            <a:r>
              <a:rPr lang="en-US" sz="3200" dirty="0"/>
              <a:t>Ó</a:t>
            </a:r>
          </a:p>
        </p:txBody>
      </p:sp>
      <p:sp>
        <p:nvSpPr>
          <p:cNvPr id="3" name="TextBox 2">
            <a:extLst>
              <a:ext uri="{FF2B5EF4-FFF2-40B4-BE49-F238E27FC236}">
                <a16:creationId xmlns:a16="http://schemas.microsoft.com/office/drawing/2014/main" id="{A043AEDF-A6F4-6834-4B5B-DD016100D763}"/>
              </a:ext>
            </a:extLst>
          </p:cNvPr>
          <p:cNvSpPr txBox="1"/>
          <p:nvPr/>
        </p:nvSpPr>
        <p:spPr>
          <a:xfrm>
            <a:off x="6730206" y="5063612"/>
            <a:ext cx="404278" cy="584775"/>
          </a:xfrm>
          <a:prstGeom prst="rect">
            <a:avLst/>
          </a:prstGeom>
          <a:solidFill>
            <a:schemeClr val="bg1"/>
          </a:solidFill>
        </p:spPr>
        <p:txBody>
          <a:bodyPr wrap="none" rtlCol="0">
            <a:spAutoFit/>
          </a:bodyPr>
          <a:lstStyle/>
          <a:p>
            <a:r>
              <a:rPr lang="en-US" sz="3200" dirty="0"/>
              <a:t>C</a:t>
            </a:r>
          </a:p>
        </p:txBody>
      </p:sp>
      <p:sp>
        <p:nvSpPr>
          <p:cNvPr id="4" name="TextBox 3">
            <a:extLst>
              <a:ext uri="{FF2B5EF4-FFF2-40B4-BE49-F238E27FC236}">
                <a16:creationId xmlns:a16="http://schemas.microsoft.com/office/drawing/2014/main" id="{18F56E44-7F4C-1879-F0CB-3B76D1E367E2}"/>
              </a:ext>
            </a:extLst>
          </p:cNvPr>
          <p:cNvSpPr txBox="1"/>
          <p:nvPr/>
        </p:nvSpPr>
        <p:spPr>
          <a:xfrm>
            <a:off x="8735797" y="5061030"/>
            <a:ext cx="441146" cy="584775"/>
          </a:xfrm>
          <a:prstGeom prst="rect">
            <a:avLst/>
          </a:prstGeom>
          <a:solidFill>
            <a:schemeClr val="bg1"/>
          </a:solidFill>
        </p:spPr>
        <p:txBody>
          <a:bodyPr wrap="none" rtlCol="0">
            <a:spAutoFit/>
          </a:bodyPr>
          <a:lstStyle/>
          <a:p>
            <a:r>
              <a:rPr lang="en-US" sz="3200" dirty="0"/>
              <a:t>Đ</a:t>
            </a:r>
          </a:p>
        </p:txBody>
      </p:sp>
      <p:sp>
        <p:nvSpPr>
          <p:cNvPr id="5" name="TextBox 4">
            <a:extLst>
              <a:ext uri="{FF2B5EF4-FFF2-40B4-BE49-F238E27FC236}">
                <a16:creationId xmlns:a16="http://schemas.microsoft.com/office/drawing/2014/main" id="{F821CE9C-705B-1C6F-376B-DDB9B750152C}"/>
              </a:ext>
            </a:extLst>
          </p:cNvPr>
          <p:cNvSpPr txBox="1"/>
          <p:nvPr/>
        </p:nvSpPr>
        <p:spPr>
          <a:xfrm>
            <a:off x="10444762" y="5061030"/>
            <a:ext cx="457176" cy="584775"/>
          </a:xfrm>
          <a:prstGeom prst="rect">
            <a:avLst/>
          </a:prstGeom>
          <a:solidFill>
            <a:schemeClr val="bg1"/>
          </a:solidFill>
        </p:spPr>
        <p:txBody>
          <a:bodyPr wrap="none" rtlCol="0">
            <a:spAutoFit/>
          </a:bodyPr>
          <a:lstStyle/>
          <a:p>
            <a:r>
              <a:rPr lang="en-US" sz="3200" dirty="0"/>
              <a:t>Ỏ</a:t>
            </a:r>
          </a:p>
        </p:txBody>
      </p:sp>
      <p:sp>
        <p:nvSpPr>
          <p:cNvPr id="8" name="TextBox 7">
            <a:extLst>
              <a:ext uri="{FF2B5EF4-FFF2-40B4-BE49-F238E27FC236}">
                <a16:creationId xmlns:a16="http://schemas.microsoft.com/office/drawing/2014/main" id="{DE215C68-5E11-61FB-B5D3-1E6748F32B81}"/>
              </a:ext>
            </a:extLst>
          </p:cNvPr>
          <p:cNvSpPr txBox="1"/>
          <p:nvPr/>
        </p:nvSpPr>
        <p:spPr>
          <a:xfrm>
            <a:off x="5017494" y="4476253"/>
            <a:ext cx="393056" cy="584775"/>
          </a:xfrm>
          <a:prstGeom prst="rect">
            <a:avLst/>
          </a:prstGeom>
          <a:solidFill>
            <a:schemeClr val="bg1"/>
          </a:solidFill>
        </p:spPr>
        <p:txBody>
          <a:bodyPr wrap="none" rtlCol="0">
            <a:spAutoFit/>
          </a:bodyPr>
          <a:lstStyle/>
          <a:p>
            <a:r>
              <a:rPr lang="en-US" sz="3200" dirty="0"/>
              <a:t>8</a:t>
            </a:r>
          </a:p>
        </p:txBody>
      </p:sp>
      <p:sp>
        <p:nvSpPr>
          <p:cNvPr id="9" name="TextBox 8">
            <a:extLst>
              <a:ext uri="{FF2B5EF4-FFF2-40B4-BE49-F238E27FC236}">
                <a16:creationId xmlns:a16="http://schemas.microsoft.com/office/drawing/2014/main" id="{DE215C68-5E11-61FB-B5D3-1E6748F32B81}"/>
              </a:ext>
            </a:extLst>
          </p:cNvPr>
          <p:cNvSpPr txBox="1"/>
          <p:nvPr/>
        </p:nvSpPr>
        <p:spPr>
          <a:xfrm>
            <a:off x="6631621" y="4476254"/>
            <a:ext cx="601447" cy="584775"/>
          </a:xfrm>
          <a:prstGeom prst="rect">
            <a:avLst/>
          </a:prstGeom>
          <a:solidFill>
            <a:schemeClr val="bg1"/>
          </a:solidFill>
        </p:spPr>
        <p:txBody>
          <a:bodyPr wrap="none" rtlCol="0">
            <a:spAutoFit/>
          </a:bodyPr>
          <a:lstStyle/>
          <a:p>
            <a:r>
              <a:rPr lang="en-US" sz="3200" dirty="0" smtClean="0"/>
              <a:t>18</a:t>
            </a:r>
            <a:endParaRPr lang="en-US" sz="3200" dirty="0"/>
          </a:p>
        </p:txBody>
      </p:sp>
      <p:sp>
        <p:nvSpPr>
          <p:cNvPr id="10" name="TextBox 9">
            <a:extLst>
              <a:ext uri="{FF2B5EF4-FFF2-40B4-BE49-F238E27FC236}">
                <a16:creationId xmlns:a16="http://schemas.microsoft.com/office/drawing/2014/main" id="{DE215C68-5E11-61FB-B5D3-1E6748F32B81}"/>
              </a:ext>
            </a:extLst>
          </p:cNvPr>
          <p:cNvSpPr txBox="1"/>
          <p:nvPr/>
        </p:nvSpPr>
        <p:spPr>
          <a:xfrm>
            <a:off x="8629646" y="4476255"/>
            <a:ext cx="601447" cy="584775"/>
          </a:xfrm>
          <a:prstGeom prst="rect">
            <a:avLst/>
          </a:prstGeom>
          <a:solidFill>
            <a:schemeClr val="bg1"/>
          </a:solidFill>
        </p:spPr>
        <p:txBody>
          <a:bodyPr wrap="none" rtlCol="0">
            <a:spAutoFit/>
          </a:bodyPr>
          <a:lstStyle/>
          <a:p>
            <a:r>
              <a:rPr lang="en-US" sz="3200" dirty="0" smtClean="0"/>
              <a:t>12</a:t>
            </a:r>
            <a:endParaRPr lang="en-US" sz="3200" dirty="0"/>
          </a:p>
        </p:txBody>
      </p:sp>
      <p:sp>
        <p:nvSpPr>
          <p:cNvPr id="11" name="TextBox 10">
            <a:extLst>
              <a:ext uri="{FF2B5EF4-FFF2-40B4-BE49-F238E27FC236}">
                <a16:creationId xmlns:a16="http://schemas.microsoft.com/office/drawing/2014/main" id="{DE215C68-5E11-61FB-B5D3-1E6748F32B81}"/>
              </a:ext>
            </a:extLst>
          </p:cNvPr>
          <p:cNvSpPr txBox="1"/>
          <p:nvPr/>
        </p:nvSpPr>
        <p:spPr>
          <a:xfrm>
            <a:off x="10372627" y="4476252"/>
            <a:ext cx="601447" cy="584775"/>
          </a:xfrm>
          <a:prstGeom prst="rect">
            <a:avLst/>
          </a:prstGeom>
          <a:solidFill>
            <a:schemeClr val="bg1"/>
          </a:solidFill>
        </p:spPr>
        <p:txBody>
          <a:bodyPr wrap="none" rtlCol="0">
            <a:spAutoFit/>
          </a:bodyPr>
          <a:lstStyle/>
          <a:p>
            <a:r>
              <a:rPr lang="en-US" sz="3200" dirty="0" smtClean="0"/>
              <a:t>15</a:t>
            </a:r>
            <a:endParaRPr lang="en-US" sz="3200" dirty="0"/>
          </a:p>
        </p:txBody>
      </p:sp>
    </p:spTree>
    <p:extLst>
      <p:ext uri="{BB962C8B-B14F-4D97-AF65-F5344CB8AC3E}">
        <p14:creationId xmlns:p14="http://schemas.microsoft.com/office/powerpoint/2010/main" val="415613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down)">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8" grpId="0" animBg="1"/>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222068" y="101823"/>
            <a:ext cx="5171984" cy="5355772"/>
          </a:xfrm>
          <a:prstGeom prst="rect">
            <a:avLst/>
          </a:prstGeom>
        </p:spPr>
      </p:pic>
      <p:sp>
        <p:nvSpPr>
          <p:cNvPr id="2" name="Rectangle 1"/>
          <p:cNvSpPr/>
          <p:nvPr/>
        </p:nvSpPr>
        <p:spPr>
          <a:xfrm>
            <a:off x="5765074" y="5134429"/>
            <a:ext cx="6096000" cy="830997"/>
          </a:xfrm>
          <a:prstGeom prst="rect">
            <a:avLst/>
          </a:prstGeom>
        </p:spPr>
        <p:txBody>
          <a:bodyPr>
            <a:spAutoFit/>
          </a:bodyPr>
          <a:lstStyle/>
          <a:p>
            <a:r>
              <a:rPr lang="en-US" sz="2400" b="1" dirty="0" smtClean="0">
                <a:solidFill>
                  <a:srgbClr val="FF0000"/>
                </a:solidFill>
                <a:latin typeface="Arial" panose="020B0604020202020204" pitchFamily="34" charset="0"/>
              </a:rPr>
              <a:t>* </a:t>
            </a:r>
            <a:r>
              <a:rPr lang="en-US" sz="2400" b="1" dirty="0" err="1" smtClean="0">
                <a:solidFill>
                  <a:srgbClr val="FF0000"/>
                </a:solidFill>
                <a:latin typeface="Arial" panose="020B0604020202020204" pitchFamily="34" charset="0"/>
              </a:rPr>
              <a:t>Sóc</a:t>
            </a:r>
            <a:r>
              <a:rPr lang="en-US" sz="2400" b="1" dirty="0" smtClean="0">
                <a:solidFill>
                  <a:srgbClr val="FF0000"/>
                </a:solidFill>
                <a:latin typeface="Arial" panose="020B0604020202020204" pitchFamily="34" charset="0"/>
              </a:rPr>
              <a:t> </a:t>
            </a:r>
            <a:r>
              <a:rPr lang="en-US" sz="2400" b="1" dirty="0" err="1">
                <a:solidFill>
                  <a:srgbClr val="FF0000"/>
                </a:solidFill>
                <a:latin typeface="Arial" panose="020B0604020202020204" pitchFamily="34" charset="0"/>
              </a:rPr>
              <a:t>đỏ</a:t>
            </a:r>
            <a:r>
              <a:rPr lang="en-US" sz="2400" dirty="0">
                <a:solidFill>
                  <a:srgbClr val="FF0000"/>
                </a:solidFill>
                <a:latin typeface="Arial" panose="020B0604020202020204" pitchFamily="34" charset="0"/>
              </a:rPr>
              <a:t>  </a:t>
            </a:r>
            <a:r>
              <a:rPr lang="en-US" sz="2400" dirty="0" err="1" smtClean="0">
                <a:solidFill>
                  <a:srgbClr val="FF0000"/>
                </a:solidFill>
                <a:latin typeface="Arial" panose="020B0604020202020204" pitchFamily="34" charset="0"/>
              </a:rPr>
              <a:t>là</a:t>
            </a:r>
            <a:r>
              <a:rPr lang="en-US" sz="2400" dirty="0" smtClean="0">
                <a:solidFill>
                  <a:srgbClr val="FF0000"/>
                </a:solidFill>
                <a:latin typeface="Arial" panose="020B0604020202020204" pitchFamily="34" charset="0"/>
              </a:rPr>
              <a:t> </a:t>
            </a:r>
            <a:r>
              <a:rPr lang="en-US" sz="2400" dirty="0" err="1">
                <a:solidFill>
                  <a:srgbClr val="FF0000"/>
                </a:solidFill>
                <a:latin typeface="Arial" panose="020B0604020202020204" pitchFamily="34" charset="0"/>
              </a:rPr>
              <a:t>một</a:t>
            </a:r>
            <a:r>
              <a:rPr lang="en-US" sz="2400" dirty="0">
                <a:solidFill>
                  <a:srgbClr val="FF0000"/>
                </a:solidFill>
                <a:latin typeface="Arial" panose="020B0604020202020204" pitchFamily="34" charset="0"/>
              </a:rPr>
              <a:t> </a:t>
            </a:r>
            <a:r>
              <a:rPr lang="en-US" sz="2400" dirty="0" err="1">
                <a:solidFill>
                  <a:srgbClr val="FF0000"/>
                </a:solidFill>
                <a:latin typeface="Arial" panose="020B0604020202020204" pitchFamily="34" charset="0"/>
              </a:rPr>
              <a:t>loài</a:t>
            </a:r>
            <a:r>
              <a:rPr lang="en-US" sz="2400" dirty="0">
                <a:solidFill>
                  <a:srgbClr val="FF0000"/>
                </a:solidFill>
                <a:latin typeface="Arial" panose="020B0604020202020204" pitchFamily="34" charset="0"/>
              </a:rPr>
              <a:t> </a:t>
            </a:r>
            <a:r>
              <a:rPr lang="en-US" sz="2400" dirty="0" err="1" smtClean="0">
                <a:solidFill>
                  <a:srgbClr val="FF0000"/>
                </a:solidFill>
                <a:latin typeface="Arial" panose="020B0604020202020204" pitchFamily="34" charset="0"/>
              </a:rPr>
              <a:t>động</a:t>
            </a:r>
            <a:r>
              <a:rPr lang="en-US" sz="2400" dirty="0" smtClean="0">
                <a:solidFill>
                  <a:srgbClr val="FF0000"/>
                </a:solidFill>
                <a:latin typeface="Arial" panose="020B0604020202020204" pitchFamily="34" charset="0"/>
              </a:rPr>
              <a:t> </a:t>
            </a:r>
            <a:r>
              <a:rPr lang="en-US" sz="2400" dirty="0" err="1" smtClean="0">
                <a:solidFill>
                  <a:srgbClr val="FF0000"/>
                </a:solidFill>
                <a:latin typeface="Arial" panose="020B0604020202020204" pitchFamily="34" charset="0"/>
              </a:rPr>
              <a:t>vật</a:t>
            </a:r>
            <a:r>
              <a:rPr lang="en-US" sz="2400" dirty="0" smtClean="0">
                <a:solidFill>
                  <a:srgbClr val="FF0000"/>
                </a:solidFill>
                <a:latin typeface="Arial" panose="020B0604020202020204" pitchFamily="34" charset="0"/>
              </a:rPr>
              <a:t>  </a:t>
            </a:r>
            <a:r>
              <a:rPr lang="en-US" sz="2400" dirty="0" err="1" smtClean="0">
                <a:solidFill>
                  <a:srgbClr val="FF0000"/>
                </a:solidFill>
                <a:latin typeface="Arial" panose="020B0604020202020204" pitchFamily="34" charset="0"/>
              </a:rPr>
              <a:t>quý</a:t>
            </a:r>
            <a:r>
              <a:rPr lang="en-US" sz="2400" dirty="0" smtClean="0">
                <a:solidFill>
                  <a:srgbClr val="FF0000"/>
                </a:solidFill>
                <a:latin typeface="Arial" panose="020B0604020202020204" pitchFamily="34" charset="0"/>
              </a:rPr>
              <a:t> </a:t>
            </a:r>
            <a:r>
              <a:rPr lang="en-US" sz="2400" dirty="0" err="1" smtClean="0">
                <a:solidFill>
                  <a:srgbClr val="FF0000"/>
                </a:solidFill>
                <a:latin typeface="Arial" panose="020B0604020202020204" pitchFamily="34" charset="0"/>
              </a:rPr>
              <a:t>hiếm</a:t>
            </a:r>
            <a:r>
              <a:rPr lang="en-US" sz="2400" dirty="0" smtClean="0">
                <a:solidFill>
                  <a:srgbClr val="FF0000"/>
                </a:solidFill>
                <a:latin typeface="Arial" panose="020B0604020202020204" pitchFamily="34" charset="0"/>
              </a:rPr>
              <a:t> </a:t>
            </a:r>
            <a:r>
              <a:rPr lang="en-US" sz="2400" dirty="0" err="1" smtClean="0">
                <a:solidFill>
                  <a:srgbClr val="FF0000"/>
                </a:solidFill>
                <a:latin typeface="Arial" panose="020B0604020202020204" pitchFamily="34" charset="0"/>
              </a:rPr>
              <a:t>được</a:t>
            </a:r>
            <a:r>
              <a:rPr lang="en-US" sz="2400" dirty="0" smtClean="0">
                <a:solidFill>
                  <a:srgbClr val="FF0000"/>
                </a:solidFill>
                <a:latin typeface="Arial" panose="020B0604020202020204" pitchFamily="34" charset="0"/>
              </a:rPr>
              <a:t> </a:t>
            </a:r>
            <a:r>
              <a:rPr lang="en-US" sz="2400" dirty="0" err="1" smtClean="0">
                <a:solidFill>
                  <a:srgbClr val="FF0000"/>
                </a:solidFill>
                <a:latin typeface="Arial" panose="020B0604020202020204" pitchFamily="34" charset="0"/>
              </a:rPr>
              <a:t>nằm</a:t>
            </a:r>
            <a:r>
              <a:rPr lang="en-US" sz="2400" dirty="0" smtClean="0">
                <a:solidFill>
                  <a:srgbClr val="FF0000"/>
                </a:solidFill>
                <a:latin typeface="Arial" panose="020B0604020202020204" pitchFamily="34" charset="0"/>
              </a:rPr>
              <a:t> </a:t>
            </a:r>
            <a:r>
              <a:rPr lang="en-US" sz="2400" dirty="0" err="1" smtClean="0">
                <a:solidFill>
                  <a:srgbClr val="FF0000"/>
                </a:solidFill>
                <a:latin typeface="Arial" panose="020B0604020202020204" pitchFamily="34" charset="0"/>
              </a:rPr>
              <a:t>trong</a:t>
            </a:r>
            <a:r>
              <a:rPr lang="en-US" sz="2400" dirty="0" smtClean="0">
                <a:solidFill>
                  <a:srgbClr val="FF0000"/>
                </a:solidFill>
                <a:latin typeface="Arial" panose="020B0604020202020204" pitchFamily="34" charset="0"/>
              </a:rPr>
              <a:t> </a:t>
            </a:r>
            <a:r>
              <a:rPr lang="en-US" sz="2400" dirty="0" err="1" smtClean="0">
                <a:solidFill>
                  <a:srgbClr val="FF0000"/>
                </a:solidFill>
                <a:latin typeface="Arial" panose="020B0604020202020204" pitchFamily="34" charset="0"/>
              </a:rPr>
              <a:t>Sách</a:t>
            </a:r>
            <a:r>
              <a:rPr lang="en-US" sz="2400" dirty="0" smtClean="0">
                <a:solidFill>
                  <a:srgbClr val="FF0000"/>
                </a:solidFill>
                <a:latin typeface="Arial" panose="020B0604020202020204" pitchFamily="34" charset="0"/>
              </a:rPr>
              <a:t> </a:t>
            </a:r>
            <a:r>
              <a:rPr lang="en-US" sz="2400" dirty="0" err="1" smtClean="0">
                <a:solidFill>
                  <a:srgbClr val="FF0000"/>
                </a:solidFill>
                <a:latin typeface="Arial" panose="020B0604020202020204" pitchFamily="34" charset="0"/>
              </a:rPr>
              <a:t>đỏ</a:t>
            </a:r>
            <a:r>
              <a:rPr lang="en-US" sz="2400" dirty="0" smtClean="0">
                <a:solidFill>
                  <a:srgbClr val="FF0000"/>
                </a:solidFill>
                <a:latin typeface="Arial" panose="020B0604020202020204" pitchFamily="34" charset="0"/>
              </a:rPr>
              <a:t> </a:t>
            </a:r>
            <a:r>
              <a:rPr lang="en-US" sz="2400" dirty="0" err="1">
                <a:solidFill>
                  <a:srgbClr val="FF0000"/>
                </a:solidFill>
                <a:latin typeface="Arial" panose="020B0604020202020204" pitchFamily="34" charset="0"/>
              </a:rPr>
              <a:t>V</a:t>
            </a:r>
            <a:r>
              <a:rPr lang="en-US" sz="2400" dirty="0" err="1" smtClean="0">
                <a:solidFill>
                  <a:srgbClr val="FF0000"/>
                </a:solidFill>
                <a:latin typeface="Arial" panose="020B0604020202020204" pitchFamily="34" charset="0"/>
              </a:rPr>
              <a:t>iệt</a:t>
            </a:r>
            <a:r>
              <a:rPr lang="en-US" sz="2400" dirty="0" smtClean="0">
                <a:solidFill>
                  <a:srgbClr val="FF0000"/>
                </a:solidFill>
                <a:latin typeface="Arial" panose="020B0604020202020204" pitchFamily="34" charset="0"/>
              </a:rPr>
              <a:t> Nam.</a:t>
            </a:r>
            <a:endParaRPr lang="en-US" sz="2400" dirty="0">
              <a:solidFill>
                <a:srgbClr val="FF0000"/>
              </a:solidFill>
            </a:endParaRPr>
          </a:p>
        </p:txBody>
      </p:sp>
      <p:sp>
        <p:nvSpPr>
          <p:cNvPr id="12" name="Rectangle 11"/>
          <p:cNvSpPr/>
          <p:nvPr/>
        </p:nvSpPr>
        <p:spPr>
          <a:xfrm>
            <a:off x="5765074" y="260479"/>
            <a:ext cx="6096000" cy="4832092"/>
          </a:xfrm>
          <a:prstGeom prst="rect">
            <a:avLst/>
          </a:prstGeom>
        </p:spPr>
        <p:txBody>
          <a:bodyPr>
            <a:spAutoFit/>
          </a:bodyPr>
          <a:lstStyle/>
          <a:p>
            <a:pPr algn="just"/>
            <a:r>
              <a:rPr lang="vi-VN" sz="2800" b="1" dirty="0">
                <a:latin typeface="Times New Roman" panose="02020603050405020304" pitchFamily="18" charset="0"/>
              </a:rPr>
              <a:t>Sóc đỏ </a:t>
            </a:r>
            <a:r>
              <a:rPr lang="vi-VN" sz="2800" dirty="0">
                <a:latin typeface="Times New Roman" panose="02020603050405020304" pitchFamily="18" charset="0"/>
              </a:rPr>
              <a:t>có tên khoa học Sciurus vulgaris, là một loài sóc </a:t>
            </a:r>
            <a:r>
              <a:rPr lang="vi-VN" sz="2800" dirty="0" smtClean="0">
                <a:latin typeface="Times New Roman" panose="02020603050405020304" pitchFamily="18" charset="0"/>
              </a:rPr>
              <a:t>cây</a:t>
            </a:r>
            <a:r>
              <a:rPr lang="en-US" sz="2800" dirty="0" smtClean="0">
                <a:latin typeface="Times New Roman" panose="02020603050405020304" pitchFamily="18" charset="0"/>
              </a:rPr>
              <a:t>, </a:t>
            </a:r>
            <a:r>
              <a:rPr lang="vi-VN" sz="2800" dirty="0" smtClean="0">
                <a:latin typeface="Times New Roman" panose="02020603050405020304" pitchFamily="18" charset="0"/>
              </a:rPr>
              <a:t> </a:t>
            </a:r>
            <a:r>
              <a:rPr lang="vi-VN" sz="2800" dirty="0">
                <a:latin typeface="Times New Roman" panose="02020603050405020304" pitchFamily="18" charset="0"/>
              </a:rPr>
              <a:t>trong chi Sciurus. Chúng ít khi xuống đất mà chủ yếu sống trên cây. Sóc đỏ thường hoạt động ban ngày và dành phần lớn thời gian cho việc kiếm ăn. Đây là loài có kích cỡ trung bình trong họ sóc cây. Chiều dài đầu và thân khoảng 20 cm. Đuôi dài bằng thân và có màu đỏ hung. </a:t>
            </a:r>
            <a:r>
              <a:rPr lang="vi-VN" sz="2800" dirty="0" smtClean="0">
                <a:latin typeface="Times New Roman" panose="02020603050405020304" pitchFamily="18" charset="0"/>
              </a:rPr>
              <a:t>Với </a:t>
            </a:r>
            <a:r>
              <a:rPr lang="vi-VN" sz="2800" dirty="0">
                <a:latin typeface="Times New Roman" panose="02020603050405020304" pitchFamily="18" charset="0"/>
              </a:rPr>
              <a:t>màu sắc chủ đạo trên cơ thể là màu đỏ hung nên nó có tên </a:t>
            </a:r>
            <a:r>
              <a:rPr lang="en-US" sz="2800" dirty="0" smtClean="0">
                <a:latin typeface="Times New Roman" panose="02020603050405020304" pitchFamily="18" charset="0"/>
              </a:rPr>
              <a:t>T</a:t>
            </a:r>
            <a:r>
              <a:rPr lang="vi-VN" sz="2800" dirty="0" smtClean="0">
                <a:latin typeface="Times New Roman" panose="02020603050405020304" pitchFamily="18" charset="0"/>
              </a:rPr>
              <a:t>iếng </a:t>
            </a:r>
            <a:r>
              <a:rPr lang="vi-VN" sz="2800" dirty="0">
                <a:latin typeface="Times New Roman" panose="02020603050405020304" pitchFamily="18" charset="0"/>
              </a:rPr>
              <a:t>Việt là Sóc </a:t>
            </a:r>
            <a:r>
              <a:rPr lang="vi-VN" sz="2800" dirty="0" smtClean="0">
                <a:latin typeface="Times New Roman" panose="02020603050405020304" pitchFamily="18" charset="0"/>
              </a:rPr>
              <a:t>đỏ</a:t>
            </a:r>
            <a:r>
              <a:rPr lang="en-US" sz="2800" dirty="0" smtClean="0">
                <a:latin typeface="Times New Roman" panose="02020603050405020304" pitchFamily="18" charset="0"/>
              </a:rPr>
              <a:t>.</a:t>
            </a:r>
            <a:endParaRPr lang="vi-VN" sz="2800" b="0" i="0" u="none" strike="noStrike" dirty="0">
              <a:effectLst/>
              <a:latin typeface="Times New Roman" panose="02020603050405020304" pitchFamily="18" charset="0"/>
            </a:endParaRPr>
          </a:p>
        </p:txBody>
      </p:sp>
    </p:spTree>
    <p:extLst>
      <p:ext uri="{BB962C8B-B14F-4D97-AF65-F5344CB8AC3E}">
        <p14:creationId xmlns:p14="http://schemas.microsoft.com/office/powerpoint/2010/main" val="3850421475"/>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6" name="Picture 5">
            <a:extLst>
              <a:ext uri="{FF2B5EF4-FFF2-40B4-BE49-F238E27FC236}">
                <a16:creationId xmlns:a16="http://schemas.microsoft.com/office/drawing/2014/main" id="{DF855180-4AD5-4C91-B73C-59B15B73988E}"/>
              </a:ext>
            </a:extLst>
          </p:cNvPr>
          <p:cNvPicPr>
            <a:picLocks noChangeAspect="1"/>
          </p:cNvPicPr>
          <p:nvPr/>
        </p:nvPicPr>
        <p:blipFill rotWithShape="1">
          <a:blip r:embed="rId3"/>
          <a:srcRect l="7304" t="-21" r="8888" b="31923"/>
          <a:stretch/>
        </p:blipFill>
        <p:spPr>
          <a:xfrm flipH="1">
            <a:off x="0" y="0"/>
            <a:ext cx="12192000" cy="6411074"/>
          </a:xfrm>
          <a:prstGeom prst="rect">
            <a:avLst/>
          </a:prstGeom>
        </p:spPr>
      </p:pic>
      <p:sp>
        <p:nvSpPr>
          <p:cNvPr id="11" name="Google Shape;290;p7"/>
          <p:cNvSpPr txBox="1"/>
          <p:nvPr/>
        </p:nvSpPr>
        <p:spPr>
          <a:xfrm>
            <a:off x="3336279" y="4745327"/>
            <a:ext cx="8855721" cy="76940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0000"/>
              </a:buClr>
              <a:buSzPts val="4400"/>
              <a:buFont typeface="Times New Roman"/>
              <a:buNone/>
              <a:tabLst/>
              <a:defRPr/>
            </a:pPr>
            <a:r>
              <a:rPr lang="en-US" sz="4400" b="1" noProof="0" dirty="0" smtClean="0">
                <a:ln w="22225">
                  <a:noFill/>
                  <a:prstDash val="solid"/>
                </a:ln>
                <a:solidFill>
                  <a:srgbClr val="FFFF00"/>
                </a:solidFill>
                <a:latin typeface="UTM Avo" panose="02040603050506020204" pitchFamily="18" charset="0"/>
                <a:ea typeface="Times New Roman"/>
                <a:cs typeface="Times New Roman"/>
                <a:sym typeface="Times New Roman"/>
              </a:rPr>
              <a:t>CỦNG CỐ – DẶN DÒ</a:t>
            </a:r>
            <a:endParaRPr kumimoji="0" lang="en-US" sz="4400" b="1" i="0" u="none" strike="noStrike" kern="1200" cap="none" spc="0" normalizeH="0" baseline="0" noProof="0" dirty="0">
              <a:ln w="22225">
                <a:noFill/>
                <a:prstDash val="solid"/>
              </a:ln>
              <a:solidFill>
                <a:srgbClr val="FFFF00"/>
              </a:solidFill>
              <a:effectLst/>
              <a:uLnTx/>
              <a:uFillTx/>
              <a:latin typeface="UTM Avo" panose="02040603050506020204" pitchFamily="18" charset="0"/>
              <a:ea typeface="Times New Roman"/>
              <a:cs typeface="Times New Roman"/>
              <a:sym typeface="Times New Roman"/>
            </a:endParaRPr>
          </a:p>
        </p:txBody>
      </p:sp>
    </p:spTree>
    <p:extLst>
      <p:ext uri="{BB962C8B-B14F-4D97-AF65-F5344CB8AC3E}">
        <p14:creationId xmlns:p14="http://schemas.microsoft.com/office/powerpoint/2010/main" val="4284602168"/>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6" name="Picture 5">
            <a:extLst>
              <a:ext uri="{FF2B5EF4-FFF2-40B4-BE49-F238E27FC236}">
                <a16:creationId xmlns:a16="http://schemas.microsoft.com/office/drawing/2014/main" id="{DF855180-4AD5-4C91-B73C-59B15B73988E}"/>
              </a:ext>
            </a:extLst>
          </p:cNvPr>
          <p:cNvPicPr>
            <a:picLocks noChangeAspect="1"/>
          </p:cNvPicPr>
          <p:nvPr/>
        </p:nvPicPr>
        <p:blipFill rotWithShape="1">
          <a:blip r:embed="rId3"/>
          <a:srcRect l="7304" t="-21" r="8888" b="31923"/>
          <a:stretch/>
        </p:blipFill>
        <p:spPr>
          <a:xfrm flipH="1">
            <a:off x="0" y="0"/>
            <a:ext cx="12192000" cy="6411074"/>
          </a:xfrm>
          <a:prstGeom prst="rect">
            <a:avLst/>
          </a:prstGeom>
        </p:spPr>
      </p:pic>
      <p:sp>
        <p:nvSpPr>
          <p:cNvPr id="11" name="Google Shape;290;p7"/>
          <p:cNvSpPr txBox="1"/>
          <p:nvPr/>
        </p:nvSpPr>
        <p:spPr>
          <a:xfrm>
            <a:off x="4396172" y="3216973"/>
            <a:ext cx="8855721" cy="76940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0000"/>
              </a:buClr>
              <a:buSzPts val="4400"/>
              <a:buFont typeface="Times New Roman"/>
              <a:buNone/>
              <a:tabLst/>
              <a:defRPr/>
            </a:pPr>
            <a:r>
              <a:rPr lang="en-US" sz="4400" b="1" dirty="0" smtClean="0">
                <a:ln w="22225">
                  <a:noFill/>
                  <a:prstDash val="solid"/>
                </a:ln>
                <a:solidFill>
                  <a:srgbClr val="FFFF00"/>
                </a:solidFill>
                <a:latin typeface="UTM Avo" panose="02040603050506020204" pitchFamily="18" charset="0"/>
                <a:ea typeface="Times New Roman"/>
                <a:cs typeface="Times New Roman"/>
                <a:sym typeface="Times New Roman"/>
              </a:rPr>
              <a:t>KHỞI ĐỘNG</a:t>
            </a:r>
            <a:endParaRPr kumimoji="0" lang="en-US" sz="4400" b="1" i="0" u="none" strike="noStrike" kern="1200" cap="none" spc="0" normalizeH="0" baseline="0" noProof="0" dirty="0">
              <a:ln w="22225">
                <a:noFill/>
                <a:prstDash val="solid"/>
              </a:ln>
              <a:solidFill>
                <a:srgbClr val="FFFF00"/>
              </a:solidFill>
              <a:effectLst/>
              <a:uLnTx/>
              <a:uFillTx/>
              <a:latin typeface="UTM Avo" panose="02040603050506020204" pitchFamily="18" charset="0"/>
              <a:ea typeface="Times New Roman"/>
              <a:cs typeface="Times New Roman"/>
              <a:sym typeface="Times New Roman"/>
            </a:endParaRPr>
          </a:p>
        </p:txBody>
      </p:sp>
    </p:spTree>
    <p:extLst>
      <p:ext uri="{BB962C8B-B14F-4D97-AF65-F5344CB8AC3E}">
        <p14:creationId xmlns:p14="http://schemas.microsoft.com/office/powerpoint/2010/main" val="1382655770"/>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844412-F83F-4451-B59E-B7A15DF55608}"/>
              </a:ext>
            </a:extLst>
          </p:cNvPr>
          <p:cNvPicPr>
            <a:picLocks noChangeAspect="1"/>
          </p:cNvPicPr>
          <p:nvPr/>
        </p:nvPicPr>
        <p:blipFill>
          <a:blip r:embed="rId2"/>
          <a:stretch>
            <a:fillRect/>
          </a:stretch>
        </p:blipFill>
        <p:spPr>
          <a:xfrm>
            <a:off x="156754" y="0"/>
            <a:ext cx="11907297" cy="6616440"/>
          </a:xfrm>
          <a:prstGeom prst="rect">
            <a:avLst/>
          </a:prstGeom>
        </p:spPr>
      </p:pic>
      <p:sp>
        <p:nvSpPr>
          <p:cNvPr id="5" name="TextBox 4">
            <a:extLst>
              <a:ext uri="{FF2B5EF4-FFF2-40B4-BE49-F238E27FC236}">
                <a16:creationId xmlns:a16="http://schemas.microsoft.com/office/drawing/2014/main" id="{A5453D94-F8CB-485B-B2FA-40FF6754D10B}"/>
              </a:ext>
            </a:extLst>
          </p:cNvPr>
          <p:cNvSpPr txBox="1"/>
          <p:nvPr/>
        </p:nvSpPr>
        <p:spPr>
          <a:xfrm>
            <a:off x="2621958" y="3625271"/>
            <a:ext cx="653003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UTM Avo" panose="02040603050506020204" pitchFamily="18" charset="0"/>
                <a:ea typeface="+mn-ea"/>
                <a:cs typeface="+mn-cs"/>
              </a:rPr>
              <a:t>Qua </a:t>
            </a:r>
            <a:r>
              <a:rPr lang="en-US" sz="4000" b="1" dirty="0">
                <a:solidFill>
                  <a:srgbClr val="FFFF00"/>
                </a:solidFill>
                <a:latin typeface="UTM Avo" panose="02040603050506020204" pitchFamily="18" charset="0"/>
              </a:rPr>
              <a:t>b</a:t>
            </a:r>
            <a:r>
              <a:rPr kumimoji="0" lang="en-US" sz="4000" b="1" i="0" u="none" strike="noStrike" kern="1200" cap="none" spc="0" normalizeH="0" baseline="0" noProof="0" dirty="0" err="1" smtClean="0">
                <a:ln>
                  <a:noFill/>
                </a:ln>
                <a:solidFill>
                  <a:srgbClr val="FFFF00"/>
                </a:solidFill>
                <a:effectLst/>
                <a:uLnTx/>
                <a:uFillTx/>
                <a:latin typeface="UTM Avo" panose="02040603050506020204" pitchFamily="18" charset="0"/>
                <a:ea typeface="+mn-ea"/>
                <a:cs typeface="+mn-cs"/>
              </a:rPr>
              <a:t>ài</a:t>
            </a:r>
            <a:r>
              <a:rPr kumimoji="0" lang="en-US" sz="4000" b="1" i="0" u="none" strike="noStrike" kern="1200" cap="none" spc="0" normalizeH="0" baseline="0" noProof="0" dirty="0" smtClean="0">
                <a:ln>
                  <a:noFill/>
                </a:ln>
                <a:solidFill>
                  <a:srgbClr val="FFFF00"/>
                </a:solidFill>
                <a:effectLst/>
                <a:uLnTx/>
                <a:uFillTx/>
                <a:latin typeface="UTM Avo" panose="02040603050506020204" pitchFamily="18" charset="0"/>
                <a:ea typeface="+mn-ea"/>
                <a:cs typeface="+mn-cs"/>
              </a:rPr>
              <a:t> </a:t>
            </a:r>
            <a:r>
              <a:rPr kumimoji="0" lang="en-US" sz="4000" b="1" i="0" u="none" strike="noStrike" kern="1200" cap="none" spc="0" normalizeH="0" baseline="0" noProof="0" dirty="0" err="1">
                <a:ln>
                  <a:noFill/>
                </a:ln>
                <a:solidFill>
                  <a:srgbClr val="FFFF00"/>
                </a:solidFill>
                <a:effectLst/>
                <a:uLnTx/>
                <a:uFillTx/>
                <a:latin typeface="UTM Avo" panose="02040603050506020204" pitchFamily="18" charset="0"/>
                <a:ea typeface="+mn-ea"/>
                <a:cs typeface="+mn-cs"/>
              </a:rPr>
              <a:t>học</a:t>
            </a:r>
            <a:r>
              <a:rPr kumimoji="0" lang="en-US" sz="4000" b="1" i="0" u="none" strike="noStrike" kern="1200" cap="none" spc="0" normalizeH="0" baseline="0" noProof="0" dirty="0">
                <a:ln>
                  <a:noFill/>
                </a:ln>
                <a:solidFill>
                  <a:srgbClr val="FFFF00"/>
                </a:solidFill>
                <a:effectLst/>
                <a:uLnTx/>
                <a:uFillTx/>
                <a:latin typeface="UTM Avo" panose="02040603050506020204" pitchFamily="18" charset="0"/>
                <a:ea typeface="+mn-ea"/>
                <a:cs typeface="+mn-cs"/>
              </a:rPr>
              <a:t> </a:t>
            </a:r>
            <a:r>
              <a:rPr kumimoji="0" lang="en-US" sz="4000" b="1" i="0" u="none" strike="noStrike" kern="1200" cap="none" spc="0" normalizeH="0" baseline="0" noProof="0" dirty="0" err="1">
                <a:ln>
                  <a:noFill/>
                </a:ln>
                <a:solidFill>
                  <a:srgbClr val="FFFF00"/>
                </a:solidFill>
                <a:effectLst/>
                <a:uLnTx/>
                <a:uFillTx/>
                <a:latin typeface="UTM Avo" panose="02040603050506020204" pitchFamily="18" charset="0"/>
                <a:ea typeface="+mn-ea"/>
                <a:cs typeface="+mn-cs"/>
              </a:rPr>
              <a:t>hôm</a:t>
            </a:r>
            <a:r>
              <a:rPr kumimoji="0" lang="en-US" sz="4000" b="1" i="0" u="none" strike="noStrike" kern="1200" cap="none" spc="0" normalizeH="0" baseline="0" noProof="0" dirty="0">
                <a:ln>
                  <a:noFill/>
                </a:ln>
                <a:solidFill>
                  <a:srgbClr val="FFFF00"/>
                </a:solidFill>
                <a:effectLst/>
                <a:uLnTx/>
                <a:uFillTx/>
                <a:latin typeface="UTM Avo" panose="02040603050506020204" pitchFamily="18" charset="0"/>
                <a:ea typeface="+mn-ea"/>
                <a:cs typeface="+mn-cs"/>
              </a:rPr>
              <a:t> </a:t>
            </a:r>
            <a:r>
              <a:rPr kumimoji="0" lang="en-US" sz="4000" b="1" i="0" u="none" strike="noStrike" kern="1200" cap="none" spc="0" normalizeH="0" baseline="0" noProof="0" dirty="0" smtClean="0">
                <a:ln>
                  <a:noFill/>
                </a:ln>
                <a:solidFill>
                  <a:srgbClr val="FFFF00"/>
                </a:solidFill>
                <a:effectLst/>
                <a:uLnTx/>
                <a:uFillTx/>
                <a:latin typeface="UTM Avo" panose="02040603050506020204" pitchFamily="18" charset="0"/>
                <a:ea typeface="+mn-ea"/>
                <a:cs typeface="+mn-cs"/>
              </a:rPr>
              <a:t>nay, </a:t>
            </a:r>
            <a:r>
              <a:rPr kumimoji="0" lang="en-US" sz="4000" b="1" i="0" u="none" strike="noStrike" kern="1200" cap="none" spc="0" normalizeH="0" baseline="0" noProof="0" dirty="0" err="1">
                <a:ln>
                  <a:noFill/>
                </a:ln>
                <a:solidFill>
                  <a:srgbClr val="FFFF00"/>
                </a:solidFill>
                <a:effectLst/>
                <a:uLnTx/>
                <a:uFillTx/>
                <a:latin typeface="UTM Avo" panose="02040603050506020204" pitchFamily="18" charset="0"/>
                <a:ea typeface="+mn-ea"/>
                <a:cs typeface="+mn-cs"/>
              </a:rPr>
              <a:t>em</a:t>
            </a:r>
            <a:r>
              <a:rPr kumimoji="0" lang="en-US" sz="4000" b="1" i="0" u="none" strike="noStrike" kern="1200" cap="none" spc="0" normalizeH="0" baseline="0" noProof="0" dirty="0">
                <a:ln>
                  <a:noFill/>
                </a:ln>
                <a:solidFill>
                  <a:srgbClr val="FFFF00"/>
                </a:solidFill>
                <a:effectLst/>
                <a:uLnTx/>
                <a:uFillTx/>
                <a:latin typeface="UTM Avo" panose="02040603050506020204" pitchFamily="18" charset="0"/>
                <a:ea typeface="+mn-ea"/>
                <a:cs typeface="+mn-cs"/>
              </a:rPr>
              <a:t> </a:t>
            </a:r>
            <a:r>
              <a:rPr kumimoji="0" lang="en-US" sz="4000" b="1" i="0" u="none" strike="noStrike" kern="1200" cap="none" spc="0" normalizeH="0" baseline="0" noProof="0" dirty="0" err="1">
                <a:ln>
                  <a:noFill/>
                </a:ln>
                <a:solidFill>
                  <a:srgbClr val="FFFF00"/>
                </a:solidFill>
                <a:effectLst/>
                <a:uLnTx/>
                <a:uFillTx/>
                <a:latin typeface="UTM Avo" panose="02040603050506020204" pitchFamily="18" charset="0"/>
                <a:ea typeface="+mn-ea"/>
                <a:cs typeface="+mn-cs"/>
              </a:rPr>
              <a:t>biết</a:t>
            </a:r>
            <a:r>
              <a:rPr kumimoji="0" lang="en-US" sz="4000" b="1" i="0" u="none" strike="noStrike" kern="1200" cap="none" spc="0" normalizeH="0" baseline="0" noProof="0" dirty="0">
                <a:ln>
                  <a:noFill/>
                </a:ln>
                <a:solidFill>
                  <a:srgbClr val="FFFF00"/>
                </a:solidFill>
                <a:effectLst/>
                <a:uLnTx/>
                <a:uFillTx/>
                <a:latin typeface="UTM Avo" panose="02040603050506020204" pitchFamily="18" charset="0"/>
                <a:ea typeface="+mn-ea"/>
                <a:cs typeface="+mn-cs"/>
              </a:rPr>
              <a:t> </a:t>
            </a:r>
            <a:r>
              <a:rPr kumimoji="0" lang="en-US" sz="4000" b="1" i="0" u="none" strike="noStrike" kern="1200" cap="none" spc="0" normalizeH="0" baseline="0" noProof="0" dirty="0" err="1">
                <a:ln>
                  <a:noFill/>
                </a:ln>
                <a:solidFill>
                  <a:srgbClr val="FFFF00"/>
                </a:solidFill>
                <a:effectLst/>
                <a:uLnTx/>
                <a:uFillTx/>
                <a:latin typeface="UTM Avo" panose="02040603050506020204" pitchFamily="18" charset="0"/>
                <a:ea typeface="+mn-ea"/>
                <a:cs typeface="+mn-cs"/>
              </a:rPr>
              <a:t>thêm</a:t>
            </a:r>
            <a:r>
              <a:rPr kumimoji="0" lang="en-US" sz="4000" b="1" i="0" u="none" strike="noStrike" kern="1200" cap="none" spc="0" normalizeH="0" baseline="0" noProof="0" dirty="0">
                <a:ln>
                  <a:noFill/>
                </a:ln>
                <a:solidFill>
                  <a:srgbClr val="FFFF00"/>
                </a:solidFill>
                <a:effectLst/>
                <a:uLnTx/>
                <a:uFillTx/>
                <a:latin typeface="UTM Avo" panose="02040603050506020204" pitchFamily="18" charset="0"/>
                <a:ea typeface="+mn-ea"/>
                <a:cs typeface="+mn-cs"/>
              </a:rPr>
              <a:t> </a:t>
            </a:r>
            <a:r>
              <a:rPr kumimoji="0" lang="en-US" sz="4000" b="1" i="0" u="none" strike="noStrike" kern="1200" cap="none" spc="0" normalizeH="0" baseline="0" noProof="0" dirty="0" err="1">
                <a:ln>
                  <a:noFill/>
                </a:ln>
                <a:solidFill>
                  <a:srgbClr val="FFFF00"/>
                </a:solidFill>
                <a:effectLst/>
                <a:uLnTx/>
                <a:uFillTx/>
                <a:latin typeface="UTM Avo" panose="02040603050506020204" pitchFamily="18" charset="0"/>
                <a:ea typeface="+mn-ea"/>
                <a:cs typeface="+mn-cs"/>
              </a:rPr>
              <a:t>được</a:t>
            </a:r>
            <a:r>
              <a:rPr kumimoji="0" lang="en-US" sz="4000" b="1" i="0" u="none" strike="noStrike" kern="1200" cap="none" spc="0" normalizeH="0" baseline="0" noProof="0" dirty="0">
                <a:ln>
                  <a:noFill/>
                </a:ln>
                <a:solidFill>
                  <a:srgbClr val="FFFF00"/>
                </a:solidFill>
                <a:effectLst/>
                <a:uLnTx/>
                <a:uFillTx/>
                <a:latin typeface="UTM Avo" panose="02040603050506020204" pitchFamily="18" charset="0"/>
                <a:ea typeface="+mn-ea"/>
                <a:cs typeface="+mn-cs"/>
              </a:rPr>
              <a:t> </a:t>
            </a:r>
            <a:r>
              <a:rPr kumimoji="0" lang="en-US" sz="4000" b="1" i="0" u="none" strike="noStrike" kern="1200" cap="none" spc="0" normalizeH="0" baseline="0" noProof="0" dirty="0" err="1">
                <a:ln>
                  <a:noFill/>
                </a:ln>
                <a:solidFill>
                  <a:srgbClr val="FFFF00"/>
                </a:solidFill>
                <a:effectLst/>
                <a:uLnTx/>
                <a:uFillTx/>
                <a:latin typeface="UTM Avo" panose="02040603050506020204" pitchFamily="18" charset="0"/>
                <a:ea typeface="+mn-ea"/>
                <a:cs typeface="+mn-cs"/>
              </a:rPr>
              <a:t>điều</a:t>
            </a:r>
            <a:r>
              <a:rPr kumimoji="0" lang="en-US" sz="4000" b="1" i="0" u="none" strike="noStrike" kern="1200" cap="none" spc="0" normalizeH="0" baseline="0" noProof="0" dirty="0">
                <a:ln>
                  <a:noFill/>
                </a:ln>
                <a:solidFill>
                  <a:srgbClr val="FFFF00"/>
                </a:solidFill>
                <a:effectLst/>
                <a:uLnTx/>
                <a:uFillTx/>
                <a:latin typeface="UTM Avo" panose="02040603050506020204" pitchFamily="18" charset="0"/>
                <a:ea typeface="+mn-ea"/>
                <a:cs typeface="+mn-cs"/>
              </a:rPr>
              <a:t> </a:t>
            </a:r>
            <a:r>
              <a:rPr kumimoji="0" lang="en-US" sz="4000" b="1" i="0" u="none" strike="noStrike" kern="1200" cap="none" spc="0" normalizeH="0" baseline="0" noProof="0" dirty="0" err="1">
                <a:ln>
                  <a:noFill/>
                </a:ln>
                <a:solidFill>
                  <a:srgbClr val="FFFF00"/>
                </a:solidFill>
                <a:effectLst/>
                <a:uLnTx/>
                <a:uFillTx/>
                <a:latin typeface="UTM Avo" panose="02040603050506020204" pitchFamily="18" charset="0"/>
                <a:ea typeface="+mn-ea"/>
                <a:cs typeface="+mn-cs"/>
              </a:rPr>
              <a:t>gì</a:t>
            </a:r>
            <a:r>
              <a:rPr kumimoji="0" lang="en-US" sz="4000" b="1" i="0" u="none" strike="noStrike" kern="1200" cap="none" spc="0" normalizeH="0" baseline="0" noProof="0" dirty="0">
                <a:ln>
                  <a:noFill/>
                </a:ln>
                <a:solidFill>
                  <a:srgbClr val="FFFF00"/>
                </a:solidFill>
                <a:effectLst/>
                <a:uLnTx/>
                <a:uFillTx/>
                <a:latin typeface="UTM Avo" panose="02040603050506020204" pitchFamily="18" charset="0"/>
                <a:ea typeface="+mn-ea"/>
                <a:cs typeface="+mn-cs"/>
              </a:rPr>
              <a:t>?</a:t>
            </a:r>
          </a:p>
        </p:txBody>
      </p:sp>
      <p:sp>
        <p:nvSpPr>
          <p:cNvPr id="6" name="TextBox 5">
            <a:extLst>
              <a:ext uri="{FF2B5EF4-FFF2-40B4-BE49-F238E27FC236}">
                <a16:creationId xmlns:a16="http://schemas.microsoft.com/office/drawing/2014/main" id="{A5D3F467-6705-4C18-9FD1-748EC63802DD}"/>
              </a:ext>
            </a:extLst>
          </p:cNvPr>
          <p:cNvSpPr txBox="1"/>
          <p:nvPr/>
        </p:nvSpPr>
        <p:spPr>
          <a:xfrm>
            <a:off x="2098772" y="2317995"/>
            <a:ext cx="8023260" cy="12618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1800"/>
              </a:spcAft>
              <a:buClrTx/>
              <a:buSzTx/>
              <a:buFontTx/>
              <a:buNone/>
              <a:tabLst/>
              <a:defRPr/>
            </a:pPr>
            <a:r>
              <a:rPr lang="en-US" sz="3800" b="1" dirty="0" err="1" smtClean="0">
                <a:solidFill>
                  <a:srgbClr val="FFFF00"/>
                </a:solidFill>
                <a:latin typeface="UTM Avo" panose="02040603050506020204" pitchFamily="18" charset="0"/>
              </a:rPr>
              <a:t>Những</a:t>
            </a:r>
            <a:r>
              <a:rPr lang="en-US" sz="3800" b="1" dirty="0" smtClean="0">
                <a:solidFill>
                  <a:srgbClr val="FFFF00"/>
                </a:solidFill>
                <a:latin typeface="UTM Avo" panose="02040603050506020204" pitchFamily="18" charset="0"/>
              </a:rPr>
              <a:t> </a:t>
            </a:r>
            <a:r>
              <a:rPr lang="en-US" sz="3800" b="1" dirty="0" err="1" smtClean="0">
                <a:solidFill>
                  <a:srgbClr val="FFFF00"/>
                </a:solidFill>
                <a:latin typeface="UTM Avo" panose="02040603050506020204" pitchFamily="18" charset="0"/>
              </a:rPr>
              <a:t>điều</a:t>
            </a:r>
            <a:r>
              <a:rPr lang="en-US" sz="3800" b="1" dirty="0" smtClean="0">
                <a:solidFill>
                  <a:srgbClr val="FFFF00"/>
                </a:solidFill>
                <a:latin typeface="UTM Avo" panose="02040603050506020204" pitchFamily="18" charset="0"/>
              </a:rPr>
              <a:t> </a:t>
            </a:r>
            <a:r>
              <a:rPr lang="en-US" sz="3800" b="1" dirty="0" err="1" smtClean="0">
                <a:solidFill>
                  <a:srgbClr val="FFFF00"/>
                </a:solidFill>
                <a:latin typeface="UTM Avo" panose="02040603050506020204" pitchFamily="18" charset="0"/>
              </a:rPr>
              <a:t>đó</a:t>
            </a:r>
            <a:r>
              <a:rPr lang="en-US" sz="3800" b="1" dirty="0" smtClean="0">
                <a:solidFill>
                  <a:srgbClr val="FFFF00"/>
                </a:solidFill>
                <a:latin typeface="UTM Avo" panose="02040603050506020204" pitchFamily="18" charset="0"/>
              </a:rPr>
              <a:t> </a:t>
            </a:r>
            <a:r>
              <a:rPr lang="en-US" sz="3800" b="1" dirty="0" err="1" smtClean="0">
                <a:solidFill>
                  <a:srgbClr val="FFFF00"/>
                </a:solidFill>
                <a:latin typeface="UTM Avo" panose="02040603050506020204" pitchFamily="18" charset="0"/>
              </a:rPr>
              <a:t>giúp</a:t>
            </a:r>
            <a:r>
              <a:rPr lang="en-US" sz="3800" b="1" dirty="0" smtClean="0">
                <a:solidFill>
                  <a:srgbClr val="FFFF00"/>
                </a:solidFill>
                <a:latin typeface="UTM Avo" panose="02040603050506020204" pitchFamily="18" charset="0"/>
              </a:rPr>
              <a:t> </a:t>
            </a:r>
            <a:r>
              <a:rPr lang="en-US" sz="3800" b="1" dirty="0" err="1" smtClean="0">
                <a:solidFill>
                  <a:srgbClr val="FFFF00"/>
                </a:solidFill>
                <a:latin typeface="UTM Avo" panose="02040603050506020204" pitchFamily="18" charset="0"/>
              </a:rPr>
              <a:t>ích</a:t>
            </a:r>
            <a:r>
              <a:rPr lang="en-US" sz="3800" b="1" dirty="0" smtClean="0">
                <a:solidFill>
                  <a:srgbClr val="FFFF00"/>
                </a:solidFill>
                <a:latin typeface="UTM Avo" panose="02040603050506020204" pitchFamily="18" charset="0"/>
              </a:rPr>
              <a:t> </a:t>
            </a:r>
            <a:r>
              <a:rPr lang="en-US" sz="3800" b="1" dirty="0" err="1" smtClean="0">
                <a:solidFill>
                  <a:srgbClr val="FFFF00"/>
                </a:solidFill>
                <a:latin typeface="UTM Avo" panose="02040603050506020204" pitchFamily="18" charset="0"/>
              </a:rPr>
              <a:t>gì</a:t>
            </a:r>
            <a:r>
              <a:rPr lang="en-US" sz="3800" b="1" dirty="0" smtClean="0">
                <a:solidFill>
                  <a:srgbClr val="FFFF00"/>
                </a:solidFill>
                <a:latin typeface="UTM Avo" panose="02040603050506020204" pitchFamily="18" charset="0"/>
              </a:rPr>
              <a:t> </a:t>
            </a:r>
            <a:r>
              <a:rPr lang="en-US" sz="3800" b="1" dirty="0" err="1" smtClean="0">
                <a:solidFill>
                  <a:srgbClr val="FFFF00"/>
                </a:solidFill>
                <a:latin typeface="UTM Avo" panose="02040603050506020204" pitchFamily="18" charset="0"/>
              </a:rPr>
              <a:t>cho</a:t>
            </a:r>
            <a:r>
              <a:rPr lang="en-US" sz="3800" b="1" dirty="0" smtClean="0">
                <a:solidFill>
                  <a:srgbClr val="FFFF00"/>
                </a:solidFill>
                <a:latin typeface="UTM Avo" panose="02040603050506020204" pitchFamily="18" charset="0"/>
              </a:rPr>
              <a:t> </a:t>
            </a:r>
            <a:r>
              <a:rPr lang="en-US" sz="3800" b="1" dirty="0" err="1" smtClean="0">
                <a:solidFill>
                  <a:srgbClr val="FFFF00"/>
                </a:solidFill>
                <a:latin typeface="UTM Avo" panose="02040603050506020204" pitchFamily="18" charset="0"/>
              </a:rPr>
              <a:t>em</a:t>
            </a:r>
            <a:r>
              <a:rPr lang="en-US" sz="3800" b="1" dirty="0" smtClean="0">
                <a:solidFill>
                  <a:srgbClr val="FFFF00"/>
                </a:solidFill>
                <a:latin typeface="UTM Avo" panose="02040603050506020204" pitchFamily="18" charset="0"/>
              </a:rPr>
              <a:t> </a:t>
            </a:r>
            <a:r>
              <a:rPr lang="en-US" sz="3800" b="1" dirty="0" err="1" smtClean="0">
                <a:solidFill>
                  <a:srgbClr val="FFFF00"/>
                </a:solidFill>
                <a:latin typeface="UTM Avo" panose="02040603050506020204" pitchFamily="18" charset="0"/>
              </a:rPr>
              <a:t>trong</a:t>
            </a:r>
            <a:r>
              <a:rPr lang="en-US" sz="3800" b="1" dirty="0" smtClean="0">
                <a:solidFill>
                  <a:srgbClr val="FFFF00"/>
                </a:solidFill>
                <a:latin typeface="UTM Avo" panose="02040603050506020204" pitchFamily="18" charset="0"/>
              </a:rPr>
              <a:t> </a:t>
            </a:r>
            <a:r>
              <a:rPr lang="en-US" sz="3800" b="1" dirty="0" err="1" smtClean="0">
                <a:solidFill>
                  <a:srgbClr val="FFFF00"/>
                </a:solidFill>
                <a:latin typeface="UTM Avo" panose="02040603050506020204" pitchFamily="18" charset="0"/>
              </a:rPr>
              <a:t>cuộc</a:t>
            </a:r>
            <a:r>
              <a:rPr lang="en-US" sz="3800" b="1" dirty="0" smtClean="0">
                <a:solidFill>
                  <a:srgbClr val="FFFF00"/>
                </a:solidFill>
                <a:latin typeface="UTM Avo" panose="02040603050506020204" pitchFamily="18" charset="0"/>
              </a:rPr>
              <a:t> </a:t>
            </a:r>
            <a:r>
              <a:rPr lang="en-US" sz="3800" b="1" dirty="0" err="1" smtClean="0">
                <a:solidFill>
                  <a:srgbClr val="FFFF00"/>
                </a:solidFill>
                <a:latin typeface="UTM Avo" panose="02040603050506020204" pitchFamily="18" charset="0"/>
              </a:rPr>
              <a:t>sống</a:t>
            </a:r>
            <a:r>
              <a:rPr lang="en-US" sz="3800" b="1" dirty="0" smtClean="0">
                <a:solidFill>
                  <a:srgbClr val="FFFF00"/>
                </a:solidFill>
                <a:latin typeface="UTM Avo" panose="02040603050506020204" pitchFamily="18" charset="0"/>
              </a:rPr>
              <a:t> </a:t>
            </a:r>
            <a:r>
              <a:rPr lang="en-US" sz="3800" b="1" dirty="0" err="1" smtClean="0">
                <a:solidFill>
                  <a:srgbClr val="FFFF00"/>
                </a:solidFill>
                <a:latin typeface="UTM Avo" panose="02040603050506020204" pitchFamily="18" charset="0"/>
              </a:rPr>
              <a:t>hàng</a:t>
            </a:r>
            <a:r>
              <a:rPr lang="en-US" sz="3800" b="1" dirty="0" smtClean="0">
                <a:solidFill>
                  <a:srgbClr val="FFFF00"/>
                </a:solidFill>
                <a:latin typeface="UTM Avo" panose="02040603050506020204" pitchFamily="18" charset="0"/>
              </a:rPr>
              <a:t> </a:t>
            </a:r>
            <a:r>
              <a:rPr lang="en-US" sz="3800" b="1" dirty="0" err="1" smtClean="0">
                <a:solidFill>
                  <a:srgbClr val="FFFF00"/>
                </a:solidFill>
                <a:latin typeface="UTM Avo" panose="02040603050506020204" pitchFamily="18" charset="0"/>
              </a:rPr>
              <a:t>ngày</a:t>
            </a:r>
            <a:r>
              <a:rPr kumimoji="0" lang="en-US" sz="3800" b="1" i="0" u="none" strike="noStrike" kern="1200" cap="none" spc="0" normalizeH="0" baseline="0" noProof="0" dirty="0" smtClean="0">
                <a:ln>
                  <a:noFill/>
                </a:ln>
                <a:solidFill>
                  <a:srgbClr val="FFFF00"/>
                </a:solidFill>
                <a:effectLst/>
                <a:uLnTx/>
                <a:uFillTx/>
                <a:latin typeface="UTM Avo" panose="02040603050506020204" pitchFamily="18" charset="0"/>
                <a:ea typeface="+mn-ea"/>
                <a:cs typeface="+mn-cs"/>
              </a:rPr>
              <a:t>?</a:t>
            </a:r>
            <a:endParaRPr kumimoji="0" lang="en-US" sz="3800" b="1" i="0" u="none" strike="noStrike" kern="1200" cap="none" spc="0" normalizeH="0" baseline="0" noProof="0" dirty="0">
              <a:ln>
                <a:noFill/>
              </a:ln>
              <a:solidFill>
                <a:srgbClr val="FFFF00"/>
              </a:solidFill>
              <a:effectLst/>
              <a:uLnTx/>
              <a:uFillTx/>
              <a:latin typeface="UTM Avo" panose="02040603050506020204" pitchFamily="18" charset="0"/>
              <a:ea typeface="+mn-ea"/>
              <a:cs typeface="+mn-cs"/>
            </a:endParaRPr>
          </a:p>
        </p:txBody>
      </p:sp>
    </p:spTree>
    <p:extLst>
      <p:ext uri="{BB962C8B-B14F-4D97-AF65-F5344CB8AC3E}">
        <p14:creationId xmlns:p14="http://schemas.microsoft.com/office/powerpoint/2010/main" val="35743033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844412-F83F-4451-B59E-B7A15DF55608}"/>
              </a:ext>
            </a:extLst>
          </p:cNvPr>
          <p:cNvPicPr>
            <a:picLocks noChangeAspect="1"/>
          </p:cNvPicPr>
          <p:nvPr/>
        </p:nvPicPr>
        <p:blipFill>
          <a:blip r:embed="rId2"/>
          <a:stretch>
            <a:fillRect/>
          </a:stretch>
        </p:blipFill>
        <p:spPr>
          <a:xfrm>
            <a:off x="156754" y="91440"/>
            <a:ext cx="11907297" cy="6616440"/>
          </a:xfrm>
          <a:prstGeom prst="rect">
            <a:avLst/>
          </a:prstGeom>
        </p:spPr>
      </p:pic>
      <p:sp>
        <p:nvSpPr>
          <p:cNvPr id="5" name="TextBox 4">
            <a:extLst>
              <a:ext uri="{FF2B5EF4-FFF2-40B4-BE49-F238E27FC236}">
                <a16:creationId xmlns:a16="http://schemas.microsoft.com/office/drawing/2014/main" id="{A5453D94-F8CB-485B-B2FA-40FF6754D10B}"/>
              </a:ext>
            </a:extLst>
          </p:cNvPr>
          <p:cNvSpPr txBox="1"/>
          <p:nvPr/>
        </p:nvSpPr>
        <p:spPr>
          <a:xfrm>
            <a:off x="2674210" y="2880688"/>
            <a:ext cx="6530030"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en-US" sz="4000" b="1" i="0" u="none" strike="noStrike" kern="1200" cap="none" spc="0" normalizeH="0" baseline="0" noProof="0" dirty="0" err="1" smtClean="0">
                <a:ln>
                  <a:noFill/>
                </a:ln>
                <a:solidFill>
                  <a:srgbClr val="FFFF00"/>
                </a:solidFill>
                <a:effectLst/>
                <a:uLnTx/>
                <a:uFillTx/>
                <a:latin typeface="UTM Avo" panose="02040603050506020204" pitchFamily="18" charset="0"/>
                <a:ea typeface="+mn-ea"/>
                <a:cs typeface="+mn-cs"/>
              </a:rPr>
              <a:t>Về</a:t>
            </a:r>
            <a:r>
              <a:rPr kumimoji="0" lang="en-US" sz="4000" b="1" i="0" u="none" strike="noStrike" kern="1200" cap="none" spc="0" normalizeH="0" baseline="0" noProof="0" dirty="0" smtClean="0">
                <a:ln>
                  <a:noFill/>
                </a:ln>
                <a:solidFill>
                  <a:srgbClr val="FFFF00"/>
                </a:solidFill>
                <a:effectLst/>
                <a:uLnTx/>
                <a:uFillTx/>
                <a:latin typeface="UTM Avo" panose="02040603050506020204" pitchFamily="18" charset="0"/>
                <a:ea typeface="+mn-ea"/>
                <a:cs typeface="+mn-cs"/>
              </a:rPr>
              <a:t> </a:t>
            </a:r>
            <a:r>
              <a:rPr kumimoji="0" lang="en-US" sz="4000" b="1" i="0" u="none" strike="noStrike" kern="1200" cap="none" spc="0" normalizeH="0" baseline="0" noProof="0" dirty="0" err="1" smtClean="0">
                <a:ln>
                  <a:noFill/>
                </a:ln>
                <a:solidFill>
                  <a:srgbClr val="FFFF00"/>
                </a:solidFill>
                <a:effectLst/>
                <a:uLnTx/>
                <a:uFillTx/>
                <a:latin typeface="UTM Avo" panose="02040603050506020204" pitchFamily="18" charset="0"/>
                <a:ea typeface="+mn-ea"/>
                <a:cs typeface="+mn-cs"/>
              </a:rPr>
              <a:t>nhà</a:t>
            </a:r>
            <a:r>
              <a:rPr kumimoji="0" lang="en-US" sz="4000" b="1" i="0" u="none" strike="noStrike" kern="1200" cap="none" spc="0" normalizeH="0" baseline="0" noProof="0" dirty="0" smtClean="0">
                <a:ln>
                  <a:noFill/>
                </a:ln>
                <a:solidFill>
                  <a:srgbClr val="FFFF00"/>
                </a:solidFill>
                <a:effectLst/>
                <a:uLnTx/>
                <a:uFillTx/>
                <a:latin typeface="UTM Avo" panose="02040603050506020204" pitchFamily="18" charset="0"/>
                <a:ea typeface="+mn-ea"/>
                <a:cs typeface="+mn-cs"/>
              </a:rPr>
              <a:t> </a:t>
            </a:r>
            <a:r>
              <a:rPr kumimoji="0" lang="en-US" sz="4000" b="1" i="0" u="none" strike="noStrike" kern="1200" cap="none" spc="0" normalizeH="0" baseline="0" noProof="0" dirty="0" err="1" smtClean="0">
                <a:ln>
                  <a:noFill/>
                </a:ln>
                <a:solidFill>
                  <a:srgbClr val="FFFF00"/>
                </a:solidFill>
                <a:effectLst/>
                <a:uLnTx/>
                <a:uFillTx/>
                <a:latin typeface="UTM Avo" panose="02040603050506020204" pitchFamily="18" charset="0"/>
                <a:ea typeface="+mn-ea"/>
                <a:cs typeface="+mn-cs"/>
              </a:rPr>
              <a:t>các</a:t>
            </a:r>
            <a:r>
              <a:rPr kumimoji="0" lang="en-US" sz="4000" b="1" i="0" u="none" strike="noStrike" kern="1200" cap="none" spc="0" normalizeH="0" baseline="0" noProof="0" dirty="0" smtClean="0">
                <a:ln>
                  <a:noFill/>
                </a:ln>
                <a:solidFill>
                  <a:srgbClr val="FFFF00"/>
                </a:solidFill>
                <a:effectLst/>
                <a:uLnTx/>
                <a:uFillTx/>
                <a:latin typeface="UTM Avo" panose="02040603050506020204" pitchFamily="18" charset="0"/>
                <a:ea typeface="+mn-ea"/>
                <a:cs typeface="+mn-cs"/>
              </a:rPr>
              <a:t> </a:t>
            </a:r>
            <a:r>
              <a:rPr kumimoji="0" lang="en-US" sz="4000" b="1" i="0" u="none" strike="noStrike" kern="1200" cap="none" spc="0" normalizeH="0" baseline="0" noProof="0" dirty="0" err="1" smtClean="0">
                <a:ln>
                  <a:noFill/>
                </a:ln>
                <a:solidFill>
                  <a:srgbClr val="FFFF00"/>
                </a:solidFill>
                <a:effectLst/>
                <a:uLnTx/>
                <a:uFillTx/>
                <a:latin typeface="UTM Avo" panose="02040603050506020204" pitchFamily="18" charset="0"/>
                <a:ea typeface="+mn-ea"/>
                <a:cs typeface="+mn-cs"/>
              </a:rPr>
              <a:t>em</a:t>
            </a:r>
            <a:r>
              <a:rPr kumimoji="0" lang="en-US" sz="4000" b="1" i="0" u="none" strike="noStrike" kern="1200" cap="none" spc="0" normalizeH="0" baseline="0" noProof="0" dirty="0" smtClean="0">
                <a:ln>
                  <a:noFill/>
                </a:ln>
                <a:solidFill>
                  <a:srgbClr val="FFFF00"/>
                </a:solidFill>
                <a:effectLst/>
                <a:uLnTx/>
                <a:uFillTx/>
                <a:latin typeface="UTM Avo" panose="02040603050506020204" pitchFamily="18" charset="0"/>
                <a:ea typeface="+mn-ea"/>
                <a:cs typeface="+mn-cs"/>
              </a:rPr>
              <a:t> </a:t>
            </a:r>
            <a:r>
              <a:rPr kumimoji="0" lang="en-US" sz="4000" b="1" i="0" u="none" strike="noStrike" kern="1200" cap="none" spc="0" normalizeH="0" baseline="0" noProof="0" dirty="0" err="1" smtClean="0">
                <a:ln>
                  <a:noFill/>
                </a:ln>
                <a:solidFill>
                  <a:srgbClr val="FFFF00"/>
                </a:solidFill>
                <a:effectLst/>
                <a:uLnTx/>
                <a:uFillTx/>
                <a:latin typeface="UTM Avo" panose="02040603050506020204" pitchFamily="18" charset="0"/>
                <a:ea typeface="+mn-ea"/>
                <a:cs typeface="+mn-cs"/>
              </a:rPr>
              <a:t>tự</a:t>
            </a:r>
            <a:r>
              <a:rPr kumimoji="0" lang="en-US" sz="4000" b="1" i="0" u="none" strike="noStrike" kern="1200" cap="none" spc="0" normalizeH="0" baseline="0" noProof="0" dirty="0" smtClean="0">
                <a:ln>
                  <a:noFill/>
                </a:ln>
                <a:solidFill>
                  <a:srgbClr val="FFFF00"/>
                </a:solidFill>
                <a:effectLst/>
                <a:uLnTx/>
                <a:uFillTx/>
                <a:latin typeface="UTM Avo" panose="02040603050506020204" pitchFamily="18" charset="0"/>
                <a:ea typeface="+mn-ea"/>
                <a:cs typeface="+mn-cs"/>
              </a:rPr>
              <a:t> </a:t>
            </a:r>
            <a:r>
              <a:rPr kumimoji="0" lang="en-US" sz="4000" b="1" i="0" u="none" strike="noStrike" kern="1200" cap="none" spc="0" normalizeH="0" baseline="0" noProof="0" dirty="0" err="1" smtClean="0">
                <a:ln>
                  <a:noFill/>
                </a:ln>
                <a:solidFill>
                  <a:srgbClr val="FFFF00"/>
                </a:solidFill>
                <a:effectLst/>
                <a:uLnTx/>
                <a:uFillTx/>
                <a:latin typeface="UTM Avo" panose="02040603050506020204" pitchFamily="18" charset="0"/>
                <a:ea typeface="+mn-ea"/>
                <a:cs typeface="+mn-cs"/>
              </a:rPr>
              <a:t>thiết</a:t>
            </a:r>
            <a:r>
              <a:rPr kumimoji="0" lang="en-US" sz="4000" b="1" i="0" u="none" strike="noStrike" kern="1200" cap="none" spc="0" normalizeH="0" baseline="0" noProof="0" dirty="0" smtClean="0">
                <a:ln>
                  <a:noFill/>
                </a:ln>
                <a:solidFill>
                  <a:srgbClr val="FFFF00"/>
                </a:solidFill>
                <a:effectLst/>
                <a:uLnTx/>
                <a:uFillTx/>
                <a:latin typeface="UTM Avo" panose="02040603050506020204" pitchFamily="18" charset="0"/>
                <a:ea typeface="+mn-ea"/>
                <a:cs typeface="+mn-cs"/>
              </a:rPr>
              <a:t> </a:t>
            </a:r>
            <a:r>
              <a:rPr kumimoji="0" lang="en-US" sz="4000" b="1" i="0" u="none" strike="noStrike" kern="1200" cap="none" spc="0" normalizeH="0" baseline="0" noProof="0" dirty="0" err="1" smtClean="0">
                <a:ln>
                  <a:noFill/>
                </a:ln>
                <a:solidFill>
                  <a:srgbClr val="FFFF00"/>
                </a:solidFill>
                <a:effectLst/>
                <a:uLnTx/>
                <a:uFillTx/>
                <a:latin typeface="UTM Avo" panose="02040603050506020204" pitchFamily="18" charset="0"/>
                <a:ea typeface="+mn-ea"/>
                <a:cs typeface="+mn-cs"/>
              </a:rPr>
              <a:t>kế</a:t>
            </a:r>
            <a:r>
              <a:rPr kumimoji="0" lang="en-US" sz="4000" b="1" i="0" u="none" strike="noStrike" kern="1200" cap="none" spc="0" normalizeH="0" baseline="0" noProof="0" dirty="0" smtClean="0">
                <a:ln>
                  <a:noFill/>
                </a:ln>
                <a:solidFill>
                  <a:srgbClr val="FFFF00"/>
                </a:solidFill>
                <a:effectLst/>
                <a:uLnTx/>
                <a:uFillTx/>
                <a:latin typeface="UTM Avo" panose="02040603050506020204" pitchFamily="18" charset="0"/>
                <a:ea typeface="+mn-ea"/>
                <a:cs typeface="+mn-cs"/>
              </a:rPr>
              <a:t> ô </a:t>
            </a:r>
            <a:r>
              <a:rPr kumimoji="0" lang="en-US" sz="4000" b="1" i="0" u="none" strike="noStrike" kern="1200" cap="none" spc="0" normalizeH="0" baseline="0" noProof="0" dirty="0" err="1" smtClean="0">
                <a:ln>
                  <a:noFill/>
                </a:ln>
                <a:solidFill>
                  <a:srgbClr val="FFFF00"/>
                </a:solidFill>
                <a:effectLst/>
                <a:uLnTx/>
                <a:uFillTx/>
                <a:latin typeface="UTM Avo" panose="02040603050506020204" pitchFamily="18" charset="0"/>
                <a:ea typeface="+mn-ea"/>
                <a:cs typeface="+mn-cs"/>
              </a:rPr>
              <a:t>chữ</a:t>
            </a:r>
            <a:r>
              <a:rPr kumimoji="0" lang="en-US" sz="4000" b="1" i="0" u="none" strike="noStrike" kern="1200" cap="none" spc="0" normalizeH="0" baseline="0" noProof="0" dirty="0" smtClean="0">
                <a:ln>
                  <a:noFill/>
                </a:ln>
                <a:solidFill>
                  <a:srgbClr val="FFFF00"/>
                </a:solidFill>
                <a:effectLst/>
                <a:uLnTx/>
                <a:uFillTx/>
                <a:latin typeface="UTM Avo" panose="02040603050506020204" pitchFamily="18" charset="0"/>
                <a:ea typeface="+mn-ea"/>
                <a:cs typeface="+mn-cs"/>
              </a:rPr>
              <a:t> </a:t>
            </a:r>
            <a:r>
              <a:rPr kumimoji="0" lang="en-US" sz="4000" b="1" i="0" u="none" strike="noStrike" kern="1200" cap="none" spc="0" normalizeH="0" baseline="0" noProof="0" dirty="0" err="1" smtClean="0">
                <a:ln>
                  <a:noFill/>
                </a:ln>
                <a:solidFill>
                  <a:srgbClr val="FFFF00"/>
                </a:solidFill>
                <a:effectLst/>
                <a:uLnTx/>
                <a:uFillTx/>
                <a:latin typeface="UTM Avo" panose="02040603050506020204" pitchFamily="18" charset="0"/>
                <a:ea typeface="+mn-ea"/>
                <a:cs typeface="+mn-cs"/>
              </a:rPr>
              <a:t>tương</a:t>
            </a:r>
            <a:r>
              <a:rPr kumimoji="0" lang="en-US" sz="4000" b="1" i="0" u="none" strike="noStrike" kern="1200" cap="none" spc="0" normalizeH="0" baseline="0" noProof="0" dirty="0" smtClean="0">
                <a:ln>
                  <a:noFill/>
                </a:ln>
                <a:solidFill>
                  <a:srgbClr val="FFFF00"/>
                </a:solidFill>
                <a:effectLst/>
                <a:uLnTx/>
                <a:uFillTx/>
                <a:latin typeface="UTM Avo" panose="02040603050506020204" pitchFamily="18" charset="0"/>
                <a:ea typeface="+mn-ea"/>
                <a:cs typeface="+mn-cs"/>
              </a:rPr>
              <a:t> </a:t>
            </a:r>
            <a:r>
              <a:rPr kumimoji="0" lang="en-US" sz="4000" b="1" i="0" u="none" strike="noStrike" kern="1200" cap="none" spc="0" normalizeH="0" baseline="0" noProof="0" dirty="0" err="1" smtClean="0">
                <a:ln>
                  <a:noFill/>
                </a:ln>
                <a:solidFill>
                  <a:srgbClr val="FFFF00"/>
                </a:solidFill>
                <a:effectLst/>
                <a:uLnTx/>
                <a:uFillTx/>
                <a:latin typeface="UTM Avo" panose="02040603050506020204" pitchFamily="18" charset="0"/>
                <a:ea typeface="+mn-ea"/>
                <a:cs typeface="+mn-cs"/>
              </a:rPr>
              <a:t>tự</a:t>
            </a:r>
            <a:r>
              <a:rPr kumimoji="0" lang="en-US" sz="4000" b="1" i="0" u="none" strike="noStrike" kern="1200" cap="none" spc="0" normalizeH="0" baseline="0" noProof="0" dirty="0" smtClean="0">
                <a:ln>
                  <a:noFill/>
                </a:ln>
                <a:solidFill>
                  <a:srgbClr val="FFFF00"/>
                </a:solidFill>
                <a:effectLst/>
                <a:uLnTx/>
                <a:uFillTx/>
                <a:latin typeface="UTM Avo" panose="02040603050506020204" pitchFamily="18" charset="0"/>
                <a:ea typeface="+mn-ea"/>
                <a:cs typeface="+mn-cs"/>
              </a:rPr>
              <a:t> </a:t>
            </a:r>
            <a:r>
              <a:rPr kumimoji="0" lang="en-US" sz="4000" b="1" i="0" u="none" strike="noStrike" kern="1200" cap="none" spc="0" normalizeH="0" baseline="0" noProof="0" dirty="0" err="1" smtClean="0">
                <a:ln>
                  <a:noFill/>
                </a:ln>
                <a:solidFill>
                  <a:srgbClr val="FFFF00"/>
                </a:solidFill>
                <a:effectLst/>
                <a:uLnTx/>
                <a:uFillTx/>
                <a:latin typeface="UTM Avo" panose="02040603050506020204" pitchFamily="18" charset="0"/>
                <a:ea typeface="+mn-ea"/>
                <a:cs typeface="+mn-cs"/>
              </a:rPr>
              <a:t>như</a:t>
            </a:r>
            <a:r>
              <a:rPr kumimoji="0" lang="en-US" sz="4000" b="1" i="0" u="none" strike="noStrike" kern="1200" cap="none" spc="0" normalizeH="0" baseline="0" noProof="0" dirty="0" smtClean="0">
                <a:ln>
                  <a:noFill/>
                </a:ln>
                <a:solidFill>
                  <a:srgbClr val="FFFF00"/>
                </a:solidFill>
                <a:effectLst/>
                <a:uLnTx/>
                <a:uFillTx/>
                <a:latin typeface="UTM Avo" panose="02040603050506020204" pitchFamily="18" charset="0"/>
                <a:ea typeface="+mn-ea"/>
                <a:cs typeface="+mn-cs"/>
              </a:rPr>
              <a:t> </a:t>
            </a:r>
            <a:r>
              <a:rPr kumimoji="0" lang="en-US" sz="4000" b="1" i="0" u="none" strike="noStrike" kern="1200" cap="none" spc="0" normalizeH="0" baseline="0" noProof="0" dirty="0" err="1" smtClean="0">
                <a:ln>
                  <a:noFill/>
                </a:ln>
                <a:solidFill>
                  <a:srgbClr val="FFFF00"/>
                </a:solidFill>
                <a:effectLst/>
                <a:uLnTx/>
                <a:uFillTx/>
                <a:latin typeface="UTM Avo" panose="02040603050506020204" pitchFamily="18" charset="0"/>
                <a:ea typeface="+mn-ea"/>
                <a:cs typeface="+mn-cs"/>
              </a:rPr>
              <a:t>bài</a:t>
            </a:r>
            <a:r>
              <a:rPr kumimoji="0" lang="en-US" sz="4000" b="1" i="0" u="none" strike="noStrike" kern="1200" cap="none" spc="0" normalizeH="0" baseline="0" noProof="0" dirty="0" smtClean="0">
                <a:ln>
                  <a:noFill/>
                </a:ln>
                <a:solidFill>
                  <a:srgbClr val="FFFF00"/>
                </a:solidFill>
                <a:effectLst/>
                <a:uLnTx/>
                <a:uFillTx/>
                <a:latin typeface="UTM Avo" panose="02040603050506020204" pitchFamily="18" charset="0"/>
                <a:ea typeface="+mn-ea"/>
                <a:cs typeface="+mn-cs"/>
              </a:rPr>
              <a:t> </a:t>
            </a:r>
            <a:r>
              <a:rPr kumimoji="0" lang="en-US" sz="4000" b="1" i="0" u="none" strike="noStrike" kern="1200" cap="none" spc="0" normalizeH="0" baseline="0" noProof="0" dirty="0" err="1" smtClean="0">
                <a:ln>
                  <a:noFill/>
                </a:ln>
                <a:solidFill>
                  <a:srgbClr val="FFFF00"/>
                </a:solidFill>
                <a:effectLst/>
                <a:uLnTx/>
                <a:uFillTx/>
                <a:latin typeface="UTM Avo" panose="02040603050506020204" pitchFamily="18" charset="0"/>
                <a:ea typeface="+mn-ea"/>
                <a:cs typeface="+mn-cs"/>
              </a:rPr>
              <a:t>tập</a:t>
            </a:r>
            <a:r>
              <a:rPr kumimoji="0" lang="en-US" sz="4000" b="1" i="0" u="none" strike="noStrike" kern="1200" cap="none" spc="0" normalizeH="0" baseline="0" noProof="0" dirty="0" smtClean="0">
                <a:ln>
                  <a:noFill/>
                </a:ln>
                <a:solidFill>
                  <a:srgbClr val="FFFF00"/>
                </a:solidFill>
                <a:effectLst/>
                <a:uLnTx/>
                <a:uFillTx/>
                <a:latin typeface="UTM Avo" panose="02040603050506020204" pitchFamily="18" charset="0"/>
                <a:ea typeface="+mn-ea"/>
                <a:cs typeface="+mn-cs"/>
              </a:rPr>
              <a:t> 4 </a:t>
            </a:r>
            <a:r>
              <a:rPr kumimoji="0" lang="en-US" sz="4000" b="1" i="0" u="none" strike="noStrike" kern="1200" cap="none" spc="0" normalizeH="0" baseline="0" noProof="0" dirty="0" err="1" smtClean="0">
                <a:ln>
                  <a:noFill/>
                </a:ln>
                <a:solidFill>
                  <a:srgbClr val="FFFF00"/>
                </a:solidFill>
                <a:effectLst/>
                <a:uLnTx/>
                <a:uFillTx/>
                <a:latin typeface="UTM Avo" panose="02040603050506020204" pitchFamily="18" charset="0"/>
                <a:ea typeface="+mn-ea"/>
                <a:cs typeface="+mn-cs"/>
              </a:rPr>
              <a:t>để</a:t>
            </a:r>
            <a:r>
              <a:rPr kumimoji="0" lang="en-US" sz="4000" b="1" i="0" u="none" strike="noStrike" kern="1200" cap="none" spc="0" normalizeH="0" baseline="0" noProof="0" dirty="0" smtClean="0">
                <a:ln>
                  <a:noFill/>
                </a:ln>
                <a:solidFill>
                  <a:srgbClr val="FFFF00"/>
                </a:solidFill>
                <a:effectLst/>
                <a:uLnTx/>
                <a:uFillTx/>
                <a:latin typeface="UTM Avo" panose="02040603050506020204" pitchFamily="18" charset="0"/>
                <a:ea typeface="+mn-ea"/>
                <a:cs typeface="+mn-cs"/>
              </a:rPr>
              <a:t> </a:t>
            </a:r>
            <a:r>
              <a:rPr kumimoji="0" lang="en-US" sz="4000" b="1" i="0" u="none" strike="noStrike" kern="1200" cap="none" spc="0" normalizeH="0" baseline="0" noProof="0" dirty="0" err="1" smtClean="0">
                <a:ln>
                  <a:noFill/>
                </a:ln>
                <a:solidFill>
                  <a:srgbClr val="FFFF00"/>
                </a:solidFill>
                <a:effectLst/>
                <a:uLnTx/>
                <a:uFillTx/>
                <a:latin typeface="UTM Avo" panose="02040603050506020204" pitchFamily="18" charset="0"/>
                <a:ea typeface="+mn-ea"/>
                <a:cs typeface="+mn-cs"/>
              </a:rPr>
              <a:t>đố</a:t>
            </a:r>
            <a:r>
              <a:rPr kumimoji="0" lang="en-US" sz="4000" b="1" i="0" u="none" strike="noStrike" kern="1200" cap="none" spc="0" normalizeH="0" baseline="0" noProof="0" dirty="0" smtClean="0">
                <a:ln>
                  <a:noFill/>
                </a:ln>
                <a:solidFill>
                  <a:srgbClr val="FFFF00"/>
                </a:solidFill>
                <a:effectLst/>
                <a:uLnTx/>
                <a:uFillTx/>
                <a:latin typeface="UTM Avo" panose="02040603050506020204" pitchFamily="18" charset="0"/>
                <a:ea typeface="+mn-ea"/>
                <a:cs typeface="+mn-cs"/>
              </a:rPr>
              <a:t> </a:t>
            </a:r>
            <a:r>
              <a:rPr kumimoji="0" lang="en-US" sz="4000" b="1" i="0" u="none" strike="noStrike" kern="1200" cap="none" spc="0" normalizeH="0" baseline="0" noProof="0" dirty="0" err="1" smtClean="0">
                <a:ln>
                  <a:noFill/>
                </a:ln>
                <a:solidFill>
                  <a:srgbClr val="FFFF00"/>
                </a:solidFill>
                <a:effectLst/>
                <a:uLnTx/>
                <a:uFillTx/>
                <a:latin typeface="UTM Avo" panose="02040603050506020204" pitchFamily="18" charset="0"/>
                <a:ea typeface="+mn-ea"/>
                <a:cs typeface="+mn-cs"/>
              </a:rPr>
              <a:t>người</a:t>
            </a:r>
            <a:r>
              <a:rPr kumimoji="0" lang="en-US" sz="4000" b="1" i="0" u="none" strike="noStrike" kern="1200" cap="none" spc="0" normalizeH="0" baseline="0" noProof="0" dirty="0" smtClean="0">
                <a:ln>
                  <a:noFill/>
                </a:ln>
                <a:solidFill>
                  <a:srgbClr val="FFFF00"/>
                </a:solidFill>
                <a:effectLst/>
                <a:uLnTx/>
                <a:uFillTx/>
                <a:latin typeface="UTM Avo" panose="02040603050506020204" pitchFamily="18" charset="0"/>
                <a:ea typeface="+mn-ea"/>
                <a:cs typeface="+mn-cs"/>
              </a:rPr>
              <a:t> </a:t>
            </a:r>
            <a:r>
              <a:rPr kumimoji="0" lang="en-US" sz="4000" b="1" i="0" u="none" strike="noStrike" kern="1200" cap="none" spc="0" normalizeH="0" baseline="0" noProof="0" dirty="0" err="1" smtClean="0">
                <a:ln>
                  <a:noFill/>
                </a:ln>
                <a:solidFill>
                  <a:srgbClr val="FFFF00"/>
                </a:solidFill>
                <a:effectLst/>
                <a:uLnTx/>
                <a:uFillTx/>
                <a:latin typeface="UTM Avo" panose="02040603050506020204" pitchFamily="18" charset="0"/>
                <a:ea typeface="+mn-ea"/>
                <a:cs typeface="+mn-cs"/>
              </a:rPr>
              <a:t>thân</a:t>
            </a:r>
            <a:r>
              <a:rPr kumimoji="0" lang="en-US" sz="4000" b="1" i="0" u="none" strike="noStrike" kern="1200" cap="none" spc="0" normalizeH="0" baseline="0" noProof="0" dirty="0" smtClean="0">
                <a:ln>
                  <a:noFill/>
                </a:ln>
                <a:solidFill>
                  <a:srgbClr val="FFFF00"/>
                </a:solidFill>
                <a:effectLst/>
                <a:uLnTx/>
                <a:uFillTx/>
                <a:latin typeface="UTM Avo" panose="02040603050506020204" pitchFamily="18" charset="0"/>
                <a:ea typeface="+mn-ea"/>
                <a:cs typeface="+mn-cs"/>
              </a:rPr>
              <a:t> </a:t>
            </a:r>
            <a:r>
              <a:rPr kumimoji="0" lang="en-US" sz="4000" b="1" i="0" u="none" strike="noStrike" kern="1200" cap="none" spc="0" normalizeH="0" baseline="0" noProof="0" dirty="0" err="1" smtClean="0">
                <a:ln>
                  <a:noFill/>
                </a:ln>
                <a:solidFill>
                  <a:srgbClr val="FFFF00"/>
                </a:solidFill>
                <a:effectLst/>
                <a:uLnTx/>
                <a:uFillTx/>
                <a:latin typeface="UTM Avo" panose="02040603050506020204" pitchFamily="18" charset="0"/>
                <a:ea typeface="+mn-ea"/>
                <a:cs typeface="+mn-cs"/>
              </a:rPr>
              <a:t>cũng</a:t>
            </a:r>
            <a:r>
              <a:rPr kumimoji="0" lang="en-US" sz="4000" b="1" i="0" u="none" strike="noStrike" kern="1200" cap="none" spc="0" normalizeH="0" baseline="0" noProof="0" dirty="0" smtClean="0">
                <a:ln>
                  <a:noFill/>
                </a:ln>
                <a:solidFill>
                  <a:srgbClr val="FFFF00"/>
                </a:solidFill>
                <a:effectLst/>
                <a:uLnTx/>
                <a:uFillTx/>
                <a:latin typeface="UTM Avo" panose="02040603050506020204" pitchFamily="18" charset="0"/>
                <a:ea typeface="+mn-ea"/>
                <a:cs typeface="+mn-cs"/>
              </a:rPr>
              <a:t> </a:t>
            </a:r>
            <a:r>
              <a:rPr kumimoji="0" lang="en-US" sz="4000" b="1" i="0" u="none" strike="noStrike" kern="1200" cap="none" spc="0" normalizeH="0" baseline="0" noProof="0" dirty="0" err="1" smtClean="0">
                <a:ln>
                  <a:noFill/>
                </a:ln>
                <a:solidFill>
                  <a:srgbClr val="FFFF00"/>
                </a:solidFill>
                <a:effectLst/>
                <a:uLnTx/>
                <a:uFillTx/>
                <a:latin typeface="UTM Avo" panose="02040603050506020204" pitchFamily="18" charset="0"/>
                <a:ea typeface="+mn-ea"/>
                <a:cs typeface="+mn-cs"/>
              </a:rPr>
              <a:t>như</a:t>
            </a:r>
            <a:r>
              <a:rPr kumimoji="0" lang="en-US" sz="4000" b="1" i="0" u="none" strike="noStrike" kern="1200" cap="none" spc="0" normalizeH="0" baseline="0" noProof="0" dirty="0" smtClean="0">
                <a:ln>
                  <a:noFill/>
                </a:ln>
                <a:solidFill>
                  <a:srgbClr val="FFFF00"/>
                </a:solidFill>
                <a:effectLst/>
                <a:uLnTx/>
                <a:uFillTx/>
                <a:latin typeface="UTM Avo" panose="02040603050506020204" pitchFamily="18" charset="0"/>
                <a:ea typeface="+mn-ea"/>
                <a:cs typeface="+mn-cs"/>
              </a:rPr>
              <a:t> </a:t>
            </a:r>
            <a:r>
              <a:rPr kumimoji="0" lang="en-US" sz="4000" b="1" i="0" u="none" strike="noStrike" kern="1200" cap="none" spc="0" normalizeH="0" baseline="0" noProof="0" dirty="0" err="1" smtClean="0">
                <a:ln>
                  <a:noFill/>
                </a:ln>
                <a:solidFill>
                  <a:srgbClr val="FFFF00"/>
                </a:solidFill>
                <a:effectLst/>
                <a:uLnTx/>
                <a:uFillTx/>
                <a:latin typeface="UTM Avo" panose="02040603050506020204" pitchFamily="18" charset="0"/>
                <a:ea typeface="+mn-ea"/>
                <a:cs typeface="+mn-cs"/>
              </a:rPr>
              <a:t>bạn</a:t>
            </a:r>
            <a:r>
              <a:rPr kumimoji="0" lang="en-US" sz="4000" b="1" i="0" u="none" strike="noStrike" kern="1200" cap="none" spc="0" normalizeH="0" baseline="0" noProof="0" dirty="0" smtClean="0">
                <a:ln>
                  <a:noFill/>
                </a:ln>
                <a:solidFill>
                  <a:srgbClr val="FFFF00"/>
                </a:solidFill>
                <a:effectLst/>
                <a:uLnTx/>
                <a:uFillTx/>
                <a:latin typeface="UTM Avo" panose="02040603050506020204" pitchFamily="18" charset="0"/>
                <a:ea typeface="+mn-ea"/>
                <a:cs typeface="+mn-cs"/>
              </a:rPr>
              <a:t> </a:t>
            </a:r>
            <a:r>
              <a:rPr kumimoji="0" lang="en-US" sz="4000" b="1" i="0" u="none" strike="noStrike" kern="1200" cap="none" spc="0" normalizeH="0" baseline="0" noProof="0" dirty="0" err="1" smtClean="0">
                <a:ln>
                  <a:noFill/>
                </a:ln>
                <a:solidFill>
                  <a:srgbClr val="FFFF00"/>
                </a:solidFill>
                <a:effectLst/>
                <a:uLnTx/>
                <a:uFillTx/>
                <a:latin typeface="UTM Avo" panose="02040603050506020204" pitchFamily="18" charset="0"/>
                <a:ea typeface="+mn-ea"/>
                <a:cs typeface="+mn-cs"/>
              </a:rPr>
              <a:t>bè</a:t>
            </a:r>
            <a:r>
              <a:rPr kumimoji="0" lang="en-US" sz="4000" b="1" i="0" u="none" strike="noStrike" kern="1200" cap="none" spc="0" normalizeH="0" baseline="0" noProof="0" dirty="0" smtClean="0">
                <a:ln>
                  <a:noFill/>
                </a:ln>
                <a:solidFill>
                  <a:srgbClr val="FFFF00"/>
                </a:solidFill>
                <a:effectLst/>
                <a:uLnTx/>
                <a:uFillTx/>
                <a:latin typeface="UTM Avo" panose="02040603050506020204" pitchFamily="18" charset="0"/>
                <a:ea typeface="+mn-ea"/>
                <a:cs typeface="+mn-cs"/>
              </a:rPr>
              <a:t> </a:t>
            </a:r>
            <a:r>
              <a:rPr kumimoji="0" lang="en-US" sz="4000" b="1" i="0" u="none" strike="noStrike" kern="1200" cap="none" spc="0" normalizeH="0" baseline="0" noProof="0" dirty="0" err="1" smtClean="0">
                <a:ln>
                  <a:noFill/>
                </a:ln>
                <a:solidFill>
                  <a:srgbClr val="FFFF00"/>
                </a:solidFill>
                <a:effectLst/>
                <a:uLnTx/>
                <a:uFillTx/>
                <a:latin typeface="UTM Avo" panose="02040603050506020204" pitchFamily="18" charset="0"/>
                <a:ea typeface="+mn-ea"/>
                <a:cs typeface="+mn-cs"/>
              </a:rPr>
              <a:t>của</a:t>
            </a:r>
            <a:r>
              <a:rPr kumimoji="0" lang="en-US" sz="4000" b="1" i="0" u="none" strike="noStrike" kern="1200" cap="none" spc="0" normalizeH="0" baseline="0" noProof="0" dirty="0" smtClean="0">
                <a:ln>
                  <a:noFill/>
                </a:ln>
                <a:solidFill>
                  <a:srgbClr val="FFFF00"/>
                </a:solidFill>
                <a:effectLst/>
                <a:uLnTx/>
                <a:uFillTx/>
                <a:latin typeface="UTM Avo" panose="02040603050506020204" pitchFamily="18" charset="0"/>
                <a:ea typeface="+mn-ea"/>
                <a:cs typeface="+mn-cs"/>
              </a:rPr>
              <a:t> </a:t>
            </a:r>
            <a:r>
              <a:rPr kumimoji="0" lang="en-US" sz="4000" b="1" i="0" u="none" strike="noStrike" kern="1200" cap="none" spc="0" normalizeH="0" baseline="0" noProof="0" dirty="0" err="1" smtClean="0">
                <a:ln>
                  <a:noFill/>
                </a:ln>
                <a:solidFill>
                  <a:srgbClr val="FFFF00"/>
                </a:solidFill>
                <a:effectLst/>
                <a:uLnTx/>
                <a:uFillTx/>
                <a:latin typeface="UTM Avo" panose="02040603050506020204" pitchFamily="18" charset="0"/>
                <a:ea typeface="+mn-ea"/>
                <a:cs typeface="+mn-cs"/>
              </a:rPr>
              <a:t>mình</a:t>
            </a:r>
            <a:r>
              <a:rPr kumimoji="0" lang="en-US" sz="4000" b="1" i="0" u="none" strike="noStrike" kern="1200" cap="none" spc="0" normalizeH="0" baseline="0" noProof="0" dirty="0" smtClean="0">
                <a:ln>
                  <a:noFill/>
                </a:ln>
                <a:solidFill>
                  <a:srgbClr val="FFFF00"/>
                </a:solidFill>
                <a:effectLst/>
                <a:uLnTx/>
                <a:uFillTx/>
                <a:latin typeface="UTM Avo" panose="02040603050506020204" pitchFamily="18" charset="0"/>
                <a:ea typeface="+mn-ea"/>
                <a:cs typeface="+mn-cs"/>
              </a:rPr>
              <a:t> </a:t>
            </a:r>
            <a:r>
              <a:rPr kumimoji="0" lang="en-US" sz="4000" b="1" i="0" u="none" strike="noStrike" kern="1200" cap="none" spc="0" normalizeH="0" baseline="0" noProof="0" dirty="0" err="1" smtClean="0">
                <a:ln>
                  <a:noFill/>
                </a:ln>
                <a:solidFill>
                  <a:srgbClr val="FFFF00"/>
                </a:solidFill>
                <a:effectLst/>
                <a:uLnTx/>
                <a:uFillTx/>
                <a:latin typeface="UTM Avo" panose="02040603050506020204" pitchFamily="18" charset="0"/>
                <a:ea typeface="+mn-ea"/>
                <a:cs typeface="+mn-cs"/>
              </a:rPr>
              <a:t>nhé</a:t>
            </a:r>
            <a:r>
              <a:rPr kumimoji="0" lang="en-US" sz="4000" b="1" i="0" u="none" strike="noStrike" kern="1200" cap="none" spc="0" normalizeH="0" baseline="0" noProof="0" dirty="0" smtClean="0">
                <a:ln>
                  <a:noFill/>
                </a:ln>
                <a:solidFill>
                  <a:srgbClr val="FFFF00"/>
                </a:solidFill>
                <a:effectLst/>
                <a:uLnTx/>
                <a:uFillTx/>
                <a:latin typeface="UTM Avo" panose="02040603050506020204" pitchFamily="18" charset="0"/>
                <a:ea typeface="+mn-ea"/>
                <a:cs typeface="+mn-cs"/>
              </a:rPr>
              <a:t> ?</a:t>
            </a:r>
            <a:endParaRPr kumimoji="0" lang="en-US" sz="4000" b="1" i="0" u="none" strike="noStrike" kern="1200" cap="none" spc="0" normalizeH="0" baseline="0" noProof="0" dirty="0">
              <a:ln>
                <a:noFill/>
              </a:ln>
              <a:solidFill>
                <a:srgbClr val="FFFF00"/>
              </a:solidFill>
              <a:effectLst/>
              <a:uLnTx/>
              <a:uFillTx/>
              <a:latin typeface="UTM Avo" panose="02040603050506020204" pitchFamily="18" charset="0"/>
              <a:ea typeface="+mn-ea"/>
              <a:cs typeface="+mn-cs"/>
            </a:endParaRPr>
          </a:p>
        </p:txBody>
      </p:sp>
    </p:spTree>
    <p:extLst>
      <p:ext uri="{BB962C8B-B14F-4D97-AF65-F5344CB8AC3E}">
        <p14:creationId xmlns:p14="http://schemas.microsoft.com/office/powerpoint/2010/main" val="114132016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3929063" y="1995177"/>
            <a:ext cx="8262937" cy="4862823"/>
          </a:xfrm>
          <a:custGeom>
            <a:avLst/>
            <a:gdLst>
              <a:gd name="connsiteX0" fmla="*/ 0 w 7888908"/>
              <a:gd name="connsiteY0" fmla="*/ 0 h 4642703"/>
              <a:gd name="connsiteX1" fmla="*/ 7888908 w 7888908"/>
              <a:gd name="connsiteY1" fmla="*/ 0 h 4642703"/>
              <a:gd name="connsiteX2" fmla="*/ 7888908 w 7888908"/>
              <a:gd name="connsiteY2" fmla="*/ 4642703 h 4642703"/>
              <a:gd name="connsiteX3" fmla="*/ 0 w 7888908"/>
              <a:gd name="connsiteY3" fmla="*/ 4642703 h 4642703"/>
            </a:gdLst>
            <a:ahLst/>
            <a:cxnLst>
              <a:cxn ang="0">
                <a:pos x="connsiteX0" y="connsiteY0"/>
              </a:cxn>
              <a:cxn ang="0">
                <a:pos x="connsiteX1" y="connsiteY1"/>
              </a:cxn>
              <a:cxn ang="0">
                <a:pos x="connsiteX2" y="connsiteY2"/>
              </a:cxn>
              <a:cxn ang="0">
                <a:pos x="connsiteX3" y="connsiteY3"/>
              </a:cxn>
            </a:cxnLst>
            <a:rect l="l" t="t" r="r" b="b"/>
            <a:pathLst>
              <a:path w="7888908" h="4642703">
                <a:moveTo>
                  <a:pt x="0" y="0"/>
                </a:moveTo>
                <a:lnTo>
                  <a:pt x="7888908" y="0"/>
                </a:lnTo>
                <a:lnTo>
                  <a:pt x="7888908" y="4642703"/>
                </a:lnTo>
                <a:lnTo>
                  <a:pt x="0" y="4642703"/>
                </a:lnTo>
                <a:close/>
              </a:path>
            </a:pathLst>
          </a:custGeom>
        </p:spPr>
      </p:pic>
      <p:pic>
        <p:nvPicPr>
          <p:cNvPr id="41" name="图片 4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994393" y="589794"/>
            <a:ext cx="3692229" cy="1987501"/>
          </a:xfrm>
          <a:prstGeom prst="rect">
            <a:avLst/>
          </a:prstGeom>
        </p:spPr>
      </p:pic>
      <p:pic>
        <p:nvPicPr>
          <p:cNvPr id="57" name="图片 5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102997" y="883808"/>
            <a:ext cx="1262808" cy="817356"/>
          </a:xfrm>
          <a:prstGeom prst="rect">
            <a:avLst/>
          </a:prstGeom>
        </p:spPr>
      </p:pic>
      <p:pic>
        <p:nvPicPr>
          <p:cNvPr id="58" name="图片 57"/>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676969" y="1385448"/>
            <a:ext cx="1884051" cy="1219457"/>
          </a:xfrm>
          <a:prstGeom prst="rect">
            <a:avLst/>
          </a:prstGeom>
        </p:spPr>
      </p:pic>
      <p:pic>
        <p:nvPicPr>
          <p:cNvPr id="59" name="图片 5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4472012" y="3004022"/>
            <a:ext cx="2392073" cy="2392073"/>
          </a:xfrm>
          <a:prstGeom prst="rect">
            <a:avLst/>
          </a:prstGeom>
        </p:spPr>
      </p:pic>
      <p:pic>
        <p:nvPicPr>
          <p:cNvPr id="15" name="图片 14"/>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73257" y="4892283"/>
            <a:ext cx="2092204" cy="1805399"/>
          </a:xfrm>
          <a:custGeom>
            <a:avLst/>
            <a:gdLst>
              <a:gd name="connsiteX0" fmla="*/ 0 w 2092204"/>
              <a:gd name="connsiteY0" fmla="*/ 0 h 1805399"/>
              <a:gd name="connsiteX1" fmla="*/ 2092204 w 2092204"/>
              <a:gd name="connsiteY1" fmla="*/ 0 h 1805399"/>
              <a:gd name="connsiteX2" fmla="*/ 2092204 w 2092204"/>
              <a:gd name="connsiteY2" fmla="*/ 1805399 h 1805399"/>
              <a:gd name="connsiteX3" fmla="*/ 0 w 2092204"/>
              <a:gd name="connsiteY3" fmla="*/ 1805399 h 1805399"/>
            </a:gdLst>
            <a:ahLst/>
            <a:cxnLst>
              <a:cxn ang="0">
                <a:pos x="connsiteX0" y="connsiteY0"/>
              </a:cxn>
              <a:cxn ang="0">
                <a:pos x="connsiteX1" y="connsiteY1"/>
              </a:cxn>
              <a:cxn ang="0">
                <a:pos x="connsiteX2" y="connsiteY2"/>
              </a:cxn>
              <a:cxn ang="0">
                <a:pos x="connsiteX3" y="connsiteY3"/>
              </a:cxn>
            </a:cxnLst>
            <a:rect l="l" t="t" r="r" b="b"/>
            <a:pathLst>
              <a:path w="2092204" h="1805399">
                <a:moveTo>
                  <a:pt x="0" y="0"/>
                </a:moveTo>
                <a:lnTo>
                  <a:pt x="2092204" y="0"/>
                </a:lnTo>
                <a:lnTo>
                  <a:pt x="2092204" y="1805399"/>
                </a:lnTo>
                <a:lnTo>
                  <a:pt x="0" y="1805399"/>
                </a:lnTo>
                <a:close/>
              </a:path>
            </a:pathLst>
          </a:custGeom>
        </p:spPr>
      </p:pic>
      <p:pic>
        <p:nvPicPr>
          <p:cNvPr id="16" name="图片 15"/>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2803962" y="4552997"/>
            <a:ext cx="2039351" cy="2236763"/>
          </a:xfrm>
          <a:custGeom>
            <a:avLst/>
            <a:gdLst>
              <a:gd name="connsiteX0" fmla="*/ 0 w 2039351"/>
              <a:gd name="connsiteY0" fmla="*/ 0 h 2236763"/>
              <a:gd name="connsiteX1" fmla="*/ 128638 w 2039351"/>
              <a:gd name="connsiteY1" fmla="*/ 0 h 2236763"/>
              <a:gd name="connsiteX2" fmla="*/ 128638 w 2039351"/>
              <a:gd name="connsiteY2" fmla="*/ 384247 h 2236763"/>
              <a:gd name="connsiteX3" fmla="*/ 599278 w 2039351"/>
              <a:gd name="connsiteY3" fmla="*/ 384247 h 2236763"/>
              <a:gd name="connsiteX4" fmla="*/ 599278 w 2039351"/>
              <a:gd name="connsiteY4" fmla="*/ 0 h 2236763"/>
              <a:gd name="connsiteX5" fmla="*/ 1082423 w 2039351"/>
              <a:gd name="connsiteY5" fmla="*/ 0 h 2236763"/>
              <a:gd name="connsiteX6" fmla="*/ 1082423 w 2039351"/>
              <a:gd name="connsiteY6" fmla="*/ 239151 h 2236763"/>
              <a:gd name="connsiteX7" fmla="*/ 1364566 w 2039351"/>
              <a:gd name="connsiteY7" fmla="*/ 239151 h 2236763"/>
              <a:gd name="connsiteX8" fmla="*/ 1364566 w 2039351"/>
              <a:gd name="connsiteY8" fmla="*/ 0 h 2236763"/>
              <a:gd name="connsiteX9" fmla="*/ 1471902 w 2039351"/>
              <a:gd name="connsiteY9" fmla="*/ 0 h 2236763"/>
              <a:gd name="connsiteX10" fmla="*/ 1471902 w 2039351"/>
              <a:gd name="connsiteY10" fmla="*/ 183208 h 2236763"/>
              <a:gd name="connsiteX11" fmla="*/ 1685385 w 2039351"/>
              <a:gd name="connsiteY11" fmla="*/ 183208 h 2236763"/>
              <a:gd name="connsiteX12" fmla="*/ 1685385 w 2039351"/>
              <a:gd name="connsiteY12" fmla="*/ 0 h 2236763"/>
              <a:gd name="connsiteX13" fmla="*/ 2039351 w 2039351"/>
              <a:gd name="connsiteY13" fmla="*/ 0 h 2236763"/>
              <a:gd name="connsiteX14" fmla="*/ 2039351 w 2039351"/>
              <a:gd name="connsiteY14" fmla="*/ 2236763 h 2236763"/>
              <a:gd name="connsiteX15" fmla="*/ 0 w 2039351"/>
              <a:gd name="connsiteY15" fmla="*/ 2236763 h 2236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9351" h="2236763">
                <a:moveTo>
                  <a:pt x="0" y="0"/>
                </a:moveTo>
                <a:lnTo>
                  <a:pt x="128638" y="0"/>
                </a:lnTo>
                <a:lnTo>
                  <a:pt x="128638" y="384247"/>
                </a:lnTo>
                <a:lnTo>
                  <a:pt x="599278" y="384247"/>
                </a:lnTo>
                <a:lnTo>
                  <a:pt x="599278" y="0"/>
                </a:lnTo>
                <a:lnTo>
                  <a:pt x="1082423" y="0"/>
                </a:lnTo>
                <a:lnTo>
                  <a:pt x="1082423" y="239151"/>
                </a:lnTo>
                <a:lnTo>
                  <a:pt x="1364566" y="239151"/>
                </a:lnTo>
                <a:lnTo>
                  <a:pt x="1364566" y="0"/>
                </a:lnTo>
                <a:lnTo>
                  <a:pt x="1471902" y="0"/>
                </a:lnTo>
                <a:lnTo>
                  <a:pt x="1471902" y="183208"/>
                </a:lnTo>
                <a:lnTo>
                  <a:pt x="1685385" y="183208"/>
                </a:lnTo>
                <a:lnTo>
                  <a:pt x="1685385" y="0"/>
                </a:lnTo>
                <a:lnTo>
                  <a:pt x="2039351" y="0"/>
                </a:lnTo>
                <a:lnTo>
                  <a:pt x="2039351" y="2236763"/>
                </a:lnTo>
                <a:lnTo>
                  <a:pt x="0" y="2236763"/>
                </a:lnTo>
                <a:close/>
              </a:path>
            </a:pathLst>
          </a:custGeom>
        </p:spPr>
      </p:pic>
      <p:sp>
        <p:nvSpPr>
          <p:cNvPr id="2" name="TextBox 1"/>
          <p:cNvSpPr txBox="1"/>
          <p:nvPr/>
        </p:nvSpPr>
        <p:spPr>
          <a:xfrm>
            <a:off x="273257" y="865472"/>
            <a:ext cx="1112374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Chào</a:t>
            </a:r>
            <a:r>
              <a:rPr kumimoji="0" lang="en-US" sz="60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60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tạm</a:t>
            </a:r>
            <a:r>
              <a:rPr kumimoji="0" lang="en-US" sz="60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60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biệt</a:t>
            </a:r>
            <a:r>
              <a:rPr kumimoji="0" lang="en-US" sz="60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60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quý</a:t>
            </a:r>
            <a:r>
              <a:rPr kumimoji="0" lang="en-US" sz="60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60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thầy</a:t>
            </a:r>
            <a:r>
              <a:rPr kumimoji="0" lang="en-US" sz="60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60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cô</a:t>
            </a:r>
            <a:endParaRPr kumimoji="0" lang="en-US" sz="60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endParaRPr>
          </a:p>
        </p:txBody>
      </p:sp>
    </p:spTree>
    <p:extLst>
      <p:ext uri="{BB962C8B-B14F-4D97-AF65-F5344CB8AC3E}">
        <p14:creationId xmlns:p14="http://schemas.microsoft.com/office/powerpoint/2010/main" val="210968527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1000"/>
                                        <p:tgtEl>
                                          <p:spTgt spid="41"/>
                                        </p:tgtEl>
                                      </p:cBhvr>
                                    </p:animEffect>
                                    <p:anim calcmode="lin" valueType="num">
                                      <p:cBhvr>
                                        <p:cTn id="13" dur="1000" fill="hold"/>
                                        <p:tgtEl>
                                          <p:spTgt spid="41"/>
                                        </p:tgtEl>
                                        <p:attrNameLst>
                                          <p:attrName>ppt_x</p:attrName>
                                        </p:attrNameLst>
                                      </p:cBhvr>
                                      <p:tavLst>
                                        <p:tav tm="0">
                                          <p:val>
                                            <p:strVal val="#ppt_x"/>
                                          </p:val>
                                        </p:tav>
                                        <p:tav tm="100000">
                                          <p:val>
                                            <p:strVal val="#ppt_x"/>
                                          </p:val>
                                        </p:tav>
                                      </p:tavLst>
                                    </p:anim>
                                    <p:anim calcmode="lin" valueType="num">
                                      <p:cBhvr>
                                        <p:cTn id="14" dur="1000" fill="hold"/>
                                        <p:tgtEl>
                                          <p:spTgt spid="41"/>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fade">
                                      <p:cBhvr>
                                        <p:cTn id="17" dur="1000"/>
                                        <p:tgtEl>
                                          <p:spTgt spid="57"/>
                                        </p:tgtEl>
                                      </p:cBhvr>
                                    </p:animEffect>
                                    <p:anim calcmode="lin" valueType="num">
                                      <p:cBhvr>
                                        <p:cTn id="18" dur="1000" fill="hold"/>
                                        <p:tgtEl>
                                          <p:spTgt spid="57"/>
                                        </p:tgtEl>
                                        <p:attrNameLst>
                                          <p:attrName>ppt_x</p:attrName>
                                        </p:attrNameLst>
                                      </p:cBhvr>
                                      <p:tavLst>
                                        <p:tav tm="0">
                                          <p:val>
                                            <p:strVal val="#ppt_x"/>
                                          </p:val>
                                        </p:tav>
                                        <p:tav tm="100000">
                                          <p:val>
                                            <p:strVal val="#ppt_x"/>
                                          </p:val>
                                        </p:tav>
                                      </p:tavLst>
                                    </p:anim>
                                    <p:anim calcmode="lin" valueType="num">
                                      <p:cBhvr>
                                        <p:cTn id="19" dur="1000" fill="hold"/>
                                        <p:tgtEl>
                                          <p:spTgt spid="57"/>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1000"/>
                                        <p:tgtEl>
                                          <p:spTgt spid="58"/>
                                        </p:tgtEl>
                                      </p:cBhvr>
                                    </p:animEffect>
                                    <p:anim calcmode="lin" valueType="num">
                                      <p:cBhvr>
                                        <p:cTn id="23" dur="1000" fill="hold"/>
                                        <p:tgtEl>
                                          <p:spTgt spid="58"/>
                                        </p:tgtEl>
                                        <p:attrNameLst>
                                          <p:attrName>ppt_x</p:attrName>
                                        </p:attrNameLst>
                                      </p:cBhvr>
                                      <p:tavLst>
                                        <p:tav tm="0">
                                          <p:val>
                                            <p:strVal val="#ppt_x"/>
                                          </p:val>
                                        </p:tav>
                                        <p:tav tm="100000">
                                          <p:val>
                                            <p:strVal val="#ppt_x"/>
                                          </p:val>
                                        </p:tav>
                                      </p:tavLst>
                                    </p:anim>
                                    <p:anim calcmode="lin" valueType="num">
                                      <p:cBhvr>
                                        <p:cTn id="24" dur="1000" fill="hold"/>
                                        <p:tgtEl>
                                          <p:spTgt spid="5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fade">
                                      <p:cBhvr>
                                        <p:cTn id="27" dur="1000"/>
                                        <p:tgtEl>
                                          <p:spTgt spid="59"/>
                                        </p:tgtEl>
                                      </p:cBhvr>
                                    </p:animEffect>
                                    <p:anim calcmode="lin" valueType="num">
                                      <p:cBhvr>
                                        <p:cTn id="28" dur="1000" fill="hold"/>
                                        <p:tgtEl>
                                          <p:spTgt spid="59"/>
                                        </p:tgtEl>
                                        <p:attrNameLst>
                                          <p:attrName>ppt_x</p:attrName>
                                        </p:attrNameLst>
                                      </p:cBhvr>
                                      <p:tavLst>
                                        <p:tav tm="0">
                                          <p:val>
                                            <p:strVal val="#ppt_x"/>
                                          </p:val>
                                        </p:tav>
                                        <p:tav tm="100000">
                                          <p:val>
                                            <p:strVal val="#ppt_x"/>
                                          </p:val>
                                        </p:tav>
                                      </p:tavLst>
                                    </p:anim>
                                    <p:anim calcmode="lin" valueType="num">
                                      <p:cBhvr>
                                        <p:cTn id="29" dur="1000" fill="hold"/>
                                        <p:tgtEl>
                                          <p:spTgt spid="59"/>
                                        </p:tgtEl>
                                        <p:attrNameLst>
                                          <p:attrName>ppt_y</p:attrName>
                                        </p:attrNameLst>
                                      </p:cBhvr>
                                      <p:tavLst>
                                        <p:tav tm="0">
                                          <p:val>
                                            <p:strVal val="#ppt_y+.1"/>
                                          </p:val>
                                        </p:tav>
                                        <p:tav tm="100000">
                                          <p:val>
                                            <p:strVal val="#ppt_y"/>
                                          </p:val>
                                        </p:tav>
                                      </p:tavLst>
                                    </p:anim>
                                  </p:childTnLst>
                                </p:cTn>
                              </p:par>
                              <p:par>
                                <p:cTn id="30" presetID="14" presetClass="entr" presetSubtype="5"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randombar(vertical)">
                                      <p:cBhvr>
                                        <p:cTn id="32" dur="500"/>
                                        <p:tgtEl>
                                          <p:spTgt spid="15"/>
                                        </p:tgtEl>
                                      </p:cBhvr>
                                    </p:animEffect>
                                  </p:childTnLst>
                                </p:cTn>
                              </p:par>
                              <p:par>
                                <p:cTn id="33" presetID="14" presetClass="entr" presetSubtype="5"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randombar(vertical)">
                                      <p:cBhvr>
                                        <p:cTn id="35" dur="500"/>
                                        <p:tgtEl>
                                          <p:spTgt spid="16"/>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1000"/>
                                        <p:tgtEl>
                                          <p:spTgt spid="2"/>
                                        </p:tgtEl>
                                      </p:cBhvr>
                                    </p:animEffect>
                                    <p:anim calcmode="lin" valueType="num">
                                      <p:cBhvr>
                                        <p:cTn id="39" dur="1000" fill="hold"/>
                                        <p:tgtEl>
                                          <p:spTgt spid="2"/>
                                        </p:tgtEl>
                                        <p:attrNameLst>
                                          <p:attrName>ppt_x</p:attrName>
                                        </p:attrNameLst>
                                      </p:cBhvr>
                                      <p:tavLst>
                                        <p:tav tm="0">
                                          <p:val>
                                            <p:strVal val="#ppt_x"/>
                                          </p:val>
                                        </p:tav>
                                        <p:tav tm="100000">
                                          <p:val>
                                            <p:strVal val="#ppt_x"/>
                                          </p:val>
                                        </p:tav>
                                      </p:tavLst>
                                    </p:anim>
                                    <p:anim calcmode="lin" valueType="num">
                                      <p:cBhvr>
                                        <p:cTn id="4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6" name="Rectangle 5"/>
          <p:cNvSpPr/>
          <p:nvPr/>
        </p:nvSpPr>
        <p:spPr>
          <a:xfrm>
            <a:off x="937735" y="2656770"/>
            <a:ext cx="10233892" cy="2800767"/>
          </a:xfrm>
          <a:prstGeom prst="rect">
            <a:avLst/>
          </a:prstGeom>
          <a:noFill/>
        </p:spPr>
        <p:txBody>
          <a:bodyPr wrap="none" lIns="91440" tIns="45720" rIns="91440" bIns="45720">
            <a:spAutoFit/>
          </a:bodyPr>
          <a:lstStyle/>
          <a:p>
            <a:pPr algn="ctr" defTabSz="1219140"/>
            <a:r>
              <a:rPr lang="en-US" sz="8800" b="1" dirty="0">
                <a:ln w="9525">
                  <a:noFill/>
                  <a:prstDash val="solid"/>
                </a:ln>
                <a:solidFill>
                  <a:prstClr val="white"/>
                </a:solidFill>
                <a:effectLst>
                  <a:glow rad="228600">
                    <a:srgbClr val="4472C4">
                      <a:satMod val="175000"/>
                      <a:alpha val="40000"/>
                    </a:srgbClr>
                  </a:glow>
                </a:effectLst>
                <a:latin typeface="Arial" panose="020B0604020202020204" pitchFamily="34" charset="0"/>
                <a:cs typeface="Arial" panose="020B0604020202020204" pitchFamily="34" charset="0"/>
              </a:rPr>
              <a:t>ĐƯỜNG LÊN ĐỈNH</a:t>
            </a:r>
          </a:p>
          <a:p>
            <a:pPr algn="ctr" defTabSz="1219140"/>
            <a:r>
              <a:rPr lang="en-US" sz="8800" b="1" dirty="0">
                <a:ln w="9525">
                  <a:noFill/>
                  <a:prstDash val="solid"/>
                </a:ln>
                <a:solidFill>
                  <a:prstClr val="white"/>
                </a:solidFill>
                <a:effectLst>
                  <a:glow rad="228600">
                    <a:srgbClr val="4472C4">
                      <a:satMod val="175000"/>
                      <a:alpha val="40000"/>
                    </a:srgbClr>
                  </a:glow>
                </a:effectLst>
                <a:latin typeface="Arial" panose="020B0604020202020204" pitchFamily="34" charset="0"/>
                <a:cs typeface="Arial" panose="020B0604020202020204" pitchFamily="34" charset="0"/>
              </a:rPr>
              <a:t>OLYMPIA</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85990" y="109837"/>
            <a:ext cx="3182119" cy="2390755"/>
          </a:xfrm>
          <a:prstGeom prst="rect">
            <a:avLst/>
          </a:prstGeom>
          <a:noFill/>
        </p:spPr>
      </p:pic>
      <p:pic>
        <p:nvPicPr>
          <p:cNvPr id="3" name="olum">
            <a:hlinkClick r:id="" action="ppaction://media"/>
          </p:cNvPr>
          <p:cNvPicPr>
            <a:picLocks noChangeAspect="1"/>
          </p:cNvPicPr>
          <p:nvPr>
            <a:audioFile r:link="rId1"/>
            <p:extLst>
              <p:ext uri="{DAA4B4D4-6D71-4841-9C94-3DE7FCFB9230}">
                <p14:media xmlns:p14="http://schemas.microsoft.com/office/powerpoint/2010/main" r:embed="rId2">
                  <p14:trim st="518"/>
                </p14:media>
              </p:ext>
            </p:extLst>
          </p:nvPr>
        </p:nvPicPr>
        <p:blipFill>
          <a:blip r:embed="rId6"/>
          <a:stretch>
            <a:fillRect/>
          </a:stretch>
        </p:blipFill>
        <p:spPr>
          <a:xfrm>
            <a:off x="10908872" y="5457535"/>
            <a:ext cx="812800" cy="812800"/>
          </a:xfrm>
          <a:prstGeom prst="rect">
            <a:avLst/>
          </a:prstGeom>
        </p:spPr>
      </p:pic>
    </p:spTree>
    <p:extLst>
      <p:ext uri="{BB962C8B-B14F-4D97-AF65-F5344CB8AC3E}">
        <p14:creationId xmlns:p14="http://schemas.microsoft.com/office/powerpoint/2010/main" val="3099997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762" fill="hold"/>
                                        <p:tgtEl>
                                          <p:spTgt spid="3"/>
                                        </p:tgtEl>
                                      </p:cBhvr>
                                    </p:cmd>
                                  </p:childTnLst>
                                </p:cTn>
                              </p:par>
                              <p:par>
                                <p:cTn id="7" presetID="2" presetClass="entr" presetSubtype="1"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1000" fill="hold"/>
                                        <p:tgtEl>
                                          <p:spTgt spid="8"/>
                                        </p:tgtEl>
                                        <p:attrNameLst>
                                          <p:attrName>ppt_x</p:attrName>
                                        </p:attrNameLst>
                                      </p:cBhvr>
                                      <p:tavLst>
                                        <p:tav tm="0">
                                          <p:val>
                                            <p:strVal val="#ppt_x"/>
                                          </p:val>
                                        </p:tav>
                                        <p:tav tm="100000">
                                          <p:val>
                                            <p:strVal val="#ppt_x"/>
                                          </p:val>
                                        </p:tav>
                                      </p:tavLst>
                                    </p:anim>
                                    <p:anim calcmode="lin" valueType="num">
                                      <p:cBhvr additive="base">
                                        <p:cTn id="10" dur="1000" fill="hold"/>
                                        <p:tgtEl>
                                          <p:spTgt spid="8"/>
                                        </p:tgtEl>
                                        <p:attrNameLst>
                                          <p:attrName>ppt_y</p:attrName>
                                        </p:attrNameLst>
                                      </p:cBhvr>
                                      <p:tavLst>
                                        <p:tav tm="0">
                                          <p:val>
                                            <p:strVal val="0-#ppt_h/2"/>
                                          </p:val>
                                        </p:tav>
                                        <p:tav tm="100000">
                                          <p:val>
                                            <p:strVal val="#ppt_y"/>
                                          </p:val>
                                        </p:tav>
                                      </p:tavLst>
                                    </p:anim>
                                  </p:childTnLst>
                                </p:cTn>
                              </p:par>
                              <p:par>
                                <p:cTn id="11" presetID="42"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
                </p:tgtEl>
              </p:cMediaNode>
            </p:audio>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Rectangle 1"/>
          <p:cNvSpPr/>
          <p:nvPr/>
        </p:nvSpPr>
        <p:spPr>
          <a:xfrm>
            <a:off x="1524007" y="7088"/>
            <a:ext cx="9143999" cy="6858000"/>
          </a:xfrm>
          <a:prstGeom prst="rect">
            <a:avLst/>
          </a:prstGeom>
          <a:solidFill>
            <a:srgbClr val="21212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US" sz="1400">
              <a:solidFill>
                <a:prstClr val="white"/>
              </a:solidFill>
              <a:latin typeface="Calibri"/>
            </a:endParaRPr>
          </a:p>
        </p:txBody>
      </p:sp>
      <p:cxnSp>
        <p:nvCxnSpPr>
          <p:cNvPr id="3" name="Straight Connector 2"/>
          <p:cNvCxnSpPr>
            <a:endCxn id="8" idx="1"/>
          </p:cNvCxnSpPr>
          <p:nvPr/>
        </p:nvCxnSpPr>
        <p:spPr>
          <a:xfrm>
            <a:off x="1857227" y="357368"/>
            <a:ext cx="1142381" cy="3078720"/>
          </a:xfrm>
          <a:prstGeom prst="line">
            <a:avLst/>
          </a:prstGeom>
          <a:ln>
            <a:solidFill>
              <a:srgbClr val="FF0000"/>
            </a:solidFill>
          </a:ln>
          <a:effectLst>
            <a:glow rad="127000">
              <a:srgbClr val="FF0000">
                <a:alpha val="30000"/>
              </a:srgbClr>
            </a:glow>
          </a:effectLst>
        </p:spPr>
        <p:style>
          <a:lnRef idx="1">
            <a:schemeClr val="accent1"/>
          </a:lnRef>
          <a:fillRef idx="0">
            <a:schemeClr val="accent1"/>
          </a:fillRef>
          <a:effectRef idx="0">
            <a:schemeClr val="accent1"/>
          </a:effectRef>
          <a:fontRef idx="minor">
            <a:schemeClr val="tx1"/>
          </a:fontRef>
        </p:style>
      </p:cxnSp>
      <p:cxnSp>
        <p:nvCxnSpPr>
          <p:cNvPr id="4" name="Straight Connector 3"/>
          <p:cNvCxnSpPr>
            <a:stCxn id="9" idx="1"/>
          </p:cNvCxnSpPr>
          <p:nvPr/>
        </p:nvCxnSpPr>
        <p:spPr>
          <a:xfrm>
            <a:off x="9194096" y="3436094"/>
            <a:ext cx="1128219" cy="3095695"/>
          </a:xfrm>
          <a:prstGeom prst="line">
            <a:avLst/>
          </a:prstGeom>
          <a:ln>
            <a:solidFill>
              <a:srgbClr val="FF0000"/>
            </a:solidFill>
          </a:ln>
          <a:effectLst>
            <a:glow rad="127000">
              <a:srgbClr val="FF0000">
                <a:alpha val="30000"/>
              </a:srgbClr>
            </a:glow>
          </a:effectLst>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009900" y="1878094"/>
            <a:ext cx="6172200" cy="3093356"/>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lnSpc>
                <a:spcPct val="150000"/>
              </a:lnSpc>
            </a:pPr>
            <a:endParaRPr lang="en-US" sz="2667" b="1" dirty="0">
              <a:solidFill>
                <a:prstClr val="white"/>
              </a:solidFill>
              <a:latin typeface="Arial" panose="020B0604020202020204" pitchFamily="34" charset="0"/>
              <a:cs typeface="Arial" panose="020B0604020202020204" pitchFamily="34" charset="0"/>
            </a:endParaRPr>
          </a:p>
        </p:txBody>
      </p:sp>
      <p:cxnSp>
        <p:nvCxnSpPr>
          <p:cNvPr id="6" name="Straight Connector 5"/>
          <p:cNvCxnSpPr>
            <a:stCxn id="8" idx="1"/>
          </p:cNvCxnSpPr>
          <p:nvPr/>
        </p:nvCxnSpPr>
        <p:spPr>
          <a:xfrm flipH="1">
            <a:off x="1858210" y="3436090"/>
            <a:ext cx="1141399" cy="3089764"/>
          </a:xfrm>
          <a:prstGeom prst="line">
            <a:avLst/>
          </a:prstGeom>
          <a:ln>
            <a:solidFill>
              <a:srgbClr val="FF0000"/>
            </a:solidFill>
          </a:ln>
          <a:effectLst>
            <a:glow rad="127000">
              <a:srgbClr val="FF0000">
                <a:alpha val="30000"/>
              </a:srgbClr>
            </a:glow>
          </a:effectLst>
        </p:spPr>
        <p:style>
          <a:lnRef idx="1">
            <a:schemeClr val="accent1"/>
          </a:lnRef>
          <a:fillRef idx="0">
            <a:schemeClr val="accent1"/>
          </a:fillRef>
          <a:effectRef idx="0">
            <a:schemeClr val="accent1"/>
          </a:effectRef>
          <a:fontRef idx="minor">
            <a:schemeClr val="tx1"/>
          </a:fontRef>
        </p:style>
      </p:cxnSp>
      <p:cxnSp>
        <p:nvCxnSpPr>
          <p:cNvPr id="7" name="Straight Connector 6"/>
          <p:cNvCxnSpPr>
            <a:endCxn id="9" idx="1"/>
          </p:cNvCxnSpPr>
          <p:nvPr/>
        </p:nvCxnSpPr>
        <p:spPr>
          <a:xfrm flipH="1">
            <a:off x="9194096" y="356710"/>
            <a:ext cx="1128219" cy="3079380"/>
          </a:xfrm>
          <a:prstGeom prst="line">
            <a:avLst/>
          </a:prstGeom>
          <a:ln>
            <a:solidFill>
              <a:srgbClr val="FF0000"/>
            </a:solidFill>
          </a:ln>
          <a:effectLst>
            <a:glow rad="127000">
              <a:srgbClr val="FF0000">
                <a:alpha val="30000"/>
              </a:srgbClr>
            </a:glow>
          </a:effectLst>
        </p:spPr>
        <p:style>
          <a:lnRef idx="1">
            <a:schemeClr val="accent1"/>
          </a:lnRef>
          <a:fillRef idx="0">
            <a:schemeClr val="accent1"/>
          </a:fillRef>
          <a:effectRef idx="0">
            <a:schemeClr val="accent1"/>
          </a:effectRef>
          <a:fontRef idx="minor">
            <a:schemeClr val="tx1"/>
          </a:fontRef>
        </p:style>
      </p:cxnSp>
      <p:sp>
        <p:nvSpPr>
          <p:cNvPr id="8" name="Left Bracket 7"/>
          <p:cNvSpPr/>
          <p:nvPr/>
        </p:nvSpPr>
        <p:spPr>
          <a:xfrm rot="10800000" flipH="1">
            <a:off x="2999609" y="1815648"/>
            <a:ext cx="196649" cy="3240883"/>
          </a:xfrm>
          <a:prstGeom prst="leftBracket">
            <a:avLst/>
          </a:prstGeom>
          <a:ln w="12700">
            <a:solidFill>
              <a:srgbClr val="FF0000"/>
            </a:solidFill>
          </a:ln>
          <a:effectLst>
            <a:glow rad="127000">
              <a:srgbClr val="FF0000">
                <a:alpha val="3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defTabSz="1219140"/>
            <a:endParaRPr lang="en-US" sz="1400">
              <a:solidFill>
                <a:prstClr val="black"/>
              </a:solidFill>
              <a:latin typeface="Calibri"/>
            </a:endParaRPr>
          </a:p>
        </p:txBody>
      </p:sp>
      <p:sp>
        <p:nvSpPr>
          <p:cNvPr id="9" name="Left Bracket 8"/>
          <p:cNvSpPr/>
          <p:nvPr/>
        </p:nvSpPr>
        <p:spPr>
          <a:xfrm rot="10800000">
            <a:off x="9003939" y="1815648"/>
            <a:ext cx="190156" cy="3240883"/>
          </a:xfrm>
          <a:prstGeom prst="leftBracket">
            <a:avLst/>
          </a:prstGeom>
          <a:ln w="12700">
            <a:solidFill>
              <a:srgbClr val="FF0000"/>
            </a:solidFill>
          </a:ln>
          <a:effectLst>
            <a:glow rad="127000">
              <a:srgbClr val="FF0000">
                <a:alpha val="3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defTabSz="1219140"/>
            <a:endParaRPr lang="en-US" sz="1400">
              <a:solidFill>
                <a:prstClr val="black"/>
              </a:solidFill>
              <a:latin typeface="Calibri"/>
            </a:endParaRPr>
          </a:p>
        </p:txBody>
      </p:sp>
      <p:grpSp>
        <p:nvGrpSpPr>
          <p:cNvPr id="10" name="Group 9"/>
          <p:cNvGrpSpPr/>
          <p:nvPr/>
        </p:nvGrpSpPr>
        <p:grpSpPr>
          <a:xfrm>
            <a:off x="2749873" y="3175901"/>
            <a:ext cx="509283" cy="509283"/>
            <a:chOff x="452190" y="3133126"/>
            <a:chExt cx="286946" cy="286946"/>
          </a:xfrm>
        </p:grpSpPr>
        <p:sp>
          <p:nvSpPr>
            <p:cNvPr id="11" name="Oval 10"/>
            <p:cNvSpPr/>
            <p:nvPr/>
          </p:nvSpPr>
          <p:spPr>
            <a:xfrm>
              <a:off x="452190" y="3133126"/>
              <a:ext cx="286946" cy="286946"/>
            </a:xfrm>
            <a:prstGeom prst="ellipse">
              <a:avLst/>
            </a:prstGeom>
            <a:solidFill>
              <a:srgbClr val="212121"/>
            </a:solidFill>
            <a:ln>
              <a:noFill/>
            </a:ln>
            <a:effectLst>
              <a:glow rad="127000">
                <a:srgbClr val="00FF4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US" sz="1400" dirty="0">
                <a:solidFill>
                  <a:prstClr val="white"/>
                </a:solidFill>
                <a:latin typeface="Calibri"/>
              </a:endParaRPr>
            </a:p>
          </p:txBody>
        </p:sp>
        <p:sp>
          <p:nvSpPr>
            <p:cNvPr id="12" name="Oval 11"/>
            <p:cNvSpPr/>
            <p:nvPr/>
          </p:nvSpPr>
          <p:spPr>
            <a:xfrm>
              <a:off x="531824" y="3217049"/>
              <a:ext cx="122915" cy="122915"/>
            </a:xfrm>
            <a:prstGeom prst="ellipse">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US" sz="1400">
                <a:solidFill>
                  <a:prstClr val="white"/>
                </a:solidFill>
                <a:latin typeface="Calibri"/>
              </a:endParaRPr>
            </a:p>
          </p:txBody>
        </p:sp>
      </p:grpSp>
      <p:grpSp>
        <p:nvGrpSpPr>
          <p:cNvPr id="13" name="Group 12"/>
          <p:cNvGrpSpPr/>
          <p:nvPr/>
        </p:nvGrpSpPr>
        <p:grpSpPr>
          <a:xfrm>
            <a:off x="8928352" y="3174497"/>
            <a:ext cx="509283" cy="509283"/>
            <a:chOff x="452190" y="3133126"/>
            <a:chExt cx="286946" cy="286946"/>
          </a:xfrm>
        </p:grpSpPr>
        <p:sp>
          <p:nvSpPr>
            <p:cNvPr id="14" name="Oval 13"/>
            <p:cNvSpPr/>
            <p:nvPr/>
          </p:nvSpPr>
          <p:spPr>
            <a:xfrm>
              <a:off x="452190" y="3133126"/>
              <a:ext cx="286946" cy="286946"/>
            </a:xfrm>
            <a:prstGeom prst="ellipse">
              <a:avLst/>
            </a:prstGeom>
            <a:solidFill>
              <a:srgbClr val="212121"/>
            </a:solidFill>
            <a:ln>
              <a:noFill/>
            </a:ln>
            <a:effectLst>
              <a:glow rad="127000">
                <a:srgbClr val="00FF4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US" sz="1400" dirty="0">
                <a:solidFill>
                  <a:prstClr val="white"/>
                </a:solidFill>
                <a:latin typeface="Calibri"/>
              </a:endParaRPr>
            </a:p>
          </p:txBody>
        </p:sp>
        <p:sp>
          <p:nvSpPr>
            <p:cNvPr id="15" name="Oval 14"/>
            <p:cNvSpPr/>
            <p:nvPr/>
          </p:nvSpPr>
          <p:spPr>
            <a:xfrm>
              <a:off x="531824" y="3217049"/>
              <a:ext cx="122915" cy="122915"/>
            </a:xfrm>
            <a:prstGeom prst="ellipse">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US" sz="1400">
                <a:solidFill>
                  <a:prstClr val="white"/>
                </a:solidFill>
                <a:latin typeface="Calibri"/>
              </a:endParaRPr>
            </a:p>
          </p:txBody>
        </p:sp>
      </p:grpSp>
      <p:pic>
        <p:nvPicPr>
          <p:cNvPr id="29" name="Picture 5" descr="n3"/>
          <p:cNvPicPr>
            <a:picLocks noChangeAspect="1" noChangeArrowheads="1"/>
          </p:cNvPicPr>
          <p:nvPr/>
        </p:nvPicPr>
        <p:blipFill>
          <a:blip r:embed="rId9"/>
          <a:srcRect/>
          <a:stretch>
            <a:fillRect/>
          </a:stretch>
        </p:blipFill>
        <p:spPr bwMode="auto">
          <a:xfrm rot="10800000" flipV="1">
            <a:off x="1846927" y="305589"/>
            <a:ext cx="8475388" cy="171451"/>
          </a:xfrm>
          <a:prstGeom prst="rect">
            <a:avLst/>
          </a:prstGeom>
          <a:noFill/>
          <a:ln w="9525">
            <a:noFill/>
            <a:miter lim="800000"/>
            <a:headEnd/>
            <a:tailEnd/>
          </a:ln>
        </p:spPr>
      </p:pic>
      <p:pic>
        <p:nvPicPr>
          <p:cNvPr id="30" name="Picture 5" descr="n3"/>
          <p:cNvPicPr>
            <a:picLocks noChangeAspect="1" noChangeArrowheads="1"/>
          </p:cNvPicPr>
          <p:nvPr/>
        </p:nvPicPr>
        <p:blipFill>
          <a:blip r:embed="rId9"/>
          <a:srcRect/>
          <a:stretch>
            <a:fillRect/>
          </a:stretch>
        </p:blipFill>
        <p:spPr bwMode="auto">
          <a:xfrm rot="10800000" flipV="1">
            <a:off x="1846927" y="6503253"/>
            <a:ext cx="8475388" cy="171451"/>
          </a:xfrm>
          <a:prstGeom prst="rect">
            <a:avLst/>
          </a:prstGeom>
          <a:noFill/>
          <a:ln w="9525">
            <a:noFill/>
            <a:miter lim="800000"/>
            <a:headEnd/>
            <a:tailEnd/>
          </a:ln>
        </p:spPr>
      </p:pic>
      <p:grpSp>
        <p:nvGrpSpPr>
          <p:cNvPr id="17" name="Group 16"/>
          <p:cNvGrpSpPr/>
          <p:nvPr/>
        </p:nvGrpSpPr>
        <p:grpSpPr>
          <a:xfrm>
            <a:off x="1638237" y="6337477"/>
            <a:ext cx="509283" cy="509283"/>
            <a:chOff x="452190" y="3133126"/>
            <a:chExt cx="286946" cy="286946"/>
          </a:xfrm>
        </p:grpSpPr>
        <p:sp>
          <p:nvSpPr>
            <p:cNvPr id="18" name="Oval 17"/>
            <p:cNvSpPr/>
            <p:nvPr/>
          </p:nvSpPr>
          <p:spPr>
            <a:xfrm>
              <a:off x="452190" y="3133126"/>
              <a:ext cx="286946" cy="286946"/>
            </a:xfrm>
            <a:prstGeom prst="ellipse">
              <a:avLst/>
            </a:prstGeom>
            <a:solidFill>
              <a:srgbClr val="212121"/>
            </a:solidFill>
            <a:ln>
              <a:noFill/>
            </a:ln>
            <a:effectLst>
              <a:glow rad="127000">
                <a:srgbClr val="00FF4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US" sz="1400" dirty="0">
                <a:solidFill>
                  <a:prstClr val="white"/>
                </a:solidFill>
                <a:latin typeface="Calibri"/>
              </a:endParaRPr>
            </a:p>
          </p:txBody>
        </p:sp>
        <p:sp>
          <p:nvSpPr>
            <p:cNvPr id="19" name="Oval 18"/>
            <p:cNvSpPr/>
            <p:nvPr/>
          </p:nvSpPr>
          <p:spPr>
            <a:xfrm>
              <a:off x="531824" y="3217049"/>
              <a:ext cx="122915" cy="122915"/>
            </a:xfrm>
            <a:prstGeom prst="ellipse">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US" sz="1400">
                <a:solidFill>
                  <a:prstClr val="white"/>
                </a:solidFill>
                <a:latin typeface="Calibri"/>
              </a:endParaRPr>
            </a:p>
          </p:txBody>
        </p:sp>
      </p:grpSp>
      <p:grpSp>
        <p:nvGrpSpPr>
          <p:cNvPr id="20" name="Group 19"/>
          <p:cNvGrpSpPr/>
          <p:nvPr/>
        </p:nvGrpSpPr>
        <p:grpSpPr>
          <a:xfrm>
            <a:off x="10037693" y="6337477"/>
            <a:ext cx="509283" cy="509283"/>
            <a:chOff x="452190" y="3133126"/>
            <a:chExt cx="286946" cy="286946"/>
          </a:xfrm>
        </p:grpSpPr>
        <p:sp>
          <p:nvSpPr>
            <p:cNvPr id="21" name="Oval 20"/>
            <p:cNvSpPr/>
            <p:nvPr/>
          </p:nvSpPr>
          <p:spPr>
            <a:xfrm>
              <a:off x="452190" y="3133126"/>
              <a:ext cx="286946" cy="286946"/>
            </a:xfrm>
            <a:prstGeom prst="ellipse">
              <a:avLst/>
            </a:prstGeom>
            <a:solidFill>
              <a:srgbClr val="212121"/>
            </a:solidFill>
            <a:ln>
              <a:noFill/>
            </a:ln>
            <a:effectLst>
              <a:glow rad="127000">
                <a:srgbClr val="00FF4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US" sz="1400" dirty="0">
                <a:solidFill>
                  <a:prstClr val="white"/>
                </a:solidFill>
                <a:latin typeface="Calibri"/>
              </a:endParaRPr>
            </a:p>
          </p:txBody>
        </p:sp>
        <p:sp>
          <p:nvSpPr>
            <p:cNvPr id="22" name="Oval 21"/>
            <p:cNvSpPr/>
            <p:nvPr/>
          </p:nvSpPr>
          <p:spPr>
            <a:xfrm>
              <a:off x="531824" y="3217049"/>
              <a:ext cx="122915" cy="122915"/>
            </a:xfrm>
            <a:prstGeom prst="ellipse">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US" sz="1400">
                <a:solidFill>
                  <a:prstClr val="white"/>
                </a:solidFill>
                <a:latin typeface="Calibri"/>
              </a:endParaRPr>
            </a:p>
          </p:txBody>
        </p:sp>
      </p:grpSp>
      <p:grpSp>
        <p:nvGrpSpPr>
          <p:cNvPr id="23" name="Group 22"/>
          <p:cNvGrpSpPr/>
          <p:nvPr/>
        </p:nvGrpSpPr>
        <p:grpSpPr>
          <a:xfrm>
            <a:off x="1638237" y="117057"/>
            <a:ext cx="509283" cy="509283"/>
            <a:chOff x="452190" y="3133126"/>
            <a:chExt cx="286946" cy="286946"/>
          </a:xfrm>
        </p:grpSpPr>
        <p:sp>
          <p:nvSpPr>
            <p:cNvPr id="24" name="Oval 23"/>
            <p:cNvSpPr/>
            <p:nvPr/>
          </p:nvSpPr>
          <p:spPr>
            <a:xfrm>
              <a:off x="452190" y="3133126"/>
              <a:ext cx="286946" cy="286946"/>
            </a:xfrm>
            <a:prstGeom prst="ellipse">
              <a:avLst/>
            </a:prstGeom>
            <a:solidFill>
              <a:srgbClr val="212121"/>
            </a:solidFill>
            <a:ln>
              <a:noFill/>
            </a:ln>
            <a:effectLst>
              <a:glow rad="127000">
                <a:srgbClr val="00FF4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US" sz="1400" dirty="0">
                <a:solidFill>
                  <a:prstClr val="white"/>
                </a:solidFill>
                <a:latin typeface="Calibri"/>
              </a:endParaRPr>
            </a:p>
          </p:txBody>
        </p:sp>
        <p:sp>
          <p:nvSpPr>
            <p:cNvPr id="25" name="Oval 24"/>
            <p:cNvSpPr/>
            <p:nvPr/>
          </p:nvSpPr>
          <p:spPr>
            <a:xfrm>
              <a:off x="531824" y="3217049"/>
              <a:ext cx="122915" cy="122915"/>
            </a:xfrm>
            <a:prstGeom prst="ellipse">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US" sz="1400">
                <a:solidFill>
                  <a:prstClr val="white"/>
                </a:solidFill>
                <a:latin typeface="Calibri"/>
              </a:endParaRPr>
            </a:p>
          </p:txBody>
        </p:sp>
      </p:grpSp>
      <p:grpSp>
        <p:nvGrpSpPr>
          <p:cNvPr id="26" name="Group 25"/>
          <p:cNvGrpSpPr/>
          <p:nvPr/>
        </p:nvGrpSpPr>
        <p:grpSpPr>
          <a:xfrm>
            <a:off x="10037693" y="117057"/>
            <a:ext cx="509283" cy="509283"/>
            <a:chOff x="452190" y="3133126"/>
            <a:chExt cx="286946" cy="286946"/>
          </a:xfrm>
        </p:grpSpPr>
        <p:sp>
          <p:nvSpPr>
            <p:cNvPr id="27" name="Oval 26"/>
            <p:cNvSpPr/>
            <p:nvPr/>
          </p:nvSpPr>
          <p:spPr>
            <a:xfrm>
              <a:off x="452190" y="3133126"/>
              <a:ext cx="286946" cy="286946"/>
            </a:xfrm>
            <a:prstGeom prst="ellipse">
              <a:avLst/>
            </a:prstGeom>
            <a:solidFill>
              <a:srgbClr val="212121"/>
            </a:solidFill>
            <a:ln>
              <a:noFill/>
            </a:ln>
            <a:effectLst>
              <a:glow rad="127000">
                <a:srgbClr val="00FF4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US" sz="1400" dirty="0">
                <a:solidFill>
                  <a:prstClr val="white"/>
                </a:solidFill>
                <a:latin typeface="Calibri"/>
              </a:endParaRPr>
            </a:p>
          </p:txBody>
        </p:sp>
        <p:sp>
          <p:nvSpPr>
            <p:cNvPr id="28" name="Oval 27"/>
            <p:cNvSpPr/>
            <p:nvPr/>
          </p:nvSpPr>
          <p:spPr>
            <a:xfrm>
              <a:off x="531824" y="3217049"/>
              <a:ext cx="122915" cy="122915"/>
            </a:xfrm>
            <a:prstGeom prst="ellipse">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US" sz="1400">
                <a:solidFill>
                  <a:prstClr val="white"/>
                </a:solidFill>
                <a:latin typeface="Calibri"/>
              </a:endParaRPr>
            </a:p>
          </p:txBody>
        </p:sp>
      </p:grpSp>
      <p:pic>
        <p:nvPicPr>
          <p:cNvPr id="31" name="nhacnen3">
            <a:hlinkClick r:id="" action="ppaction://media"/>
          </p:cNvPr>
          <p:cNvPicPr>
            <a:picLocks noChangeAspect="1"/>
          </p:cNvPicPr>
          <p:nvPr>
            <a:audioFile r:link="rId2"/>
            <p:extLst>
              <p:ext uri="{DAA4B4D4-6D71-4841-9C94-3DE7FCFB9230}">
                <p14:media xmlns:p14="http://schemas.microsoft.com/office/powerpoint/2010/main" r:embed="rId1">
                  <p14:bmkLst>
                    <p14:bmk name="Bookmark 1" time="0"/>
                  </p14:bmkLst>
                </p14:media>
              </p:ext>
            </p:extLst>
          </p:nvPr>
        </p:nvPicPr>
        <p:blipFill>
          <a:blip r:embed="rId10" cstate="print"/>
          <a:stretch>
            <a:fillRect/>
          </a:stretch>
        </p:blipFill>
        <p:spPr>
          <a:xfrm>
            <a:off x="12232711" y="5951839"/>
            <a:ext cx="457200" cy="457200"/>
          </a:xfrm>
          <a:prstGeom prst="rect">
            <a:avLst/>
          </a:prstGeom>
        </p:spPr>
      </p:pic>
      <p:sp>
        <p:nvSpPr>
          <p:cNvPr id="16" name="Rectangle 15"/>
          <p:cNvSpPr/>
          <p:nvPr/>
        </p:nvSpPr>
        <p:spPr>
          <a:xfrm>
            <a:off x="3284971" y="1855653"/>
            <a:ext cx="5617567" cy="3104504"/>
          </a:xfrm>
          <a:prstGeom prst="rect">
            <a:avLst/>
          </a:prstGeom>
        </p:spPr>
        <p:txBody>
          <a:bodyPr wrap="square">
            <a:spAutoFit/>
          </a:bodyPr>
          <a:lstStyle/>
          <a:p>
            <a:pPr algn="just" defTabSz="1219140">
              <a:lnSpc>
                <a:spcPct val="150000"/>
              </a:lnSpc>
            </a:pPr>
            <a:r>
              <a:rPr lang="vi-VN" sz="2667" dirty="0">
                <a:solidFill>
                  <a:prstClr val="white"/>
                </a:solidFill>
              </a:rPr>
              <a:t>Với mỗi câu hỏi,</a:t>
            </a:r>
            <a:r>
              <a:rPr lang="en-US" sz="2667" dirty="0">
                <a:solidFill>
                  <a:prstClr val="white"/>
                </a:solidFill>
              </a:rPr>
              <a:t> </a:t>
            </a:r>
            <a:r>
              <a:rPr lang="en-US" sz="2667" dirty="0" err="1">
                <a:solidFill>
                  <a:prstClr val="white"/>
                </a:solidFill>
              </a:rPr>
              <a:t>trong</a:t>
            </a:r>
            <a:r>
              <a:rPr lang="en-US" sz="2667" dirty="0">
                <a:solidFill>
                  <a:prstClr val="white"/>
                </a:solidFill>
              </a:rPr>
              <a:t> </a:t>
            </a:r>
            <a:r>
              <a:rPr lang="en-US" sz="2667" dirty="0" err="1">
                <a:solidFill>
                  <a:prstClr val="white"/>
                </a:solidFill>
              </a:rPr>
              <a:t>vòng</a:t>
            </a:r>
            <a:r>
              <a:rPr lang="en-US" sz="2667" dirty="0">
                <a:solidFill>
                  <a:prstClr val="white"/>
                </a:solidFill>
              </a:rPr>
              <a:t> 10s</a:t>
            </a:r>
            <a:r>
              <a:rPr lang="vi-VN" sz="2667" dirty="0">
                <a:solidFill>
                  <a:prstClr val="white"/>
                </a:solidFill>
              </a:rPr>
              <a:t> đội nào bấm chuông trước được giành quyền trả lời trước. Trả lời sai sẽ nhường</a:t>
            </a:r>
            <a:r>
              <a:rPr lang="en-US" sz="2667" dirty="0">
                <a:solidFill>
                  <a:prstClr val="white"/>
                </a:solidFill>
              </a:rPr>
              <a:t> </a:t>
            </a:r>
            <a:r>
              <a:rPr lang="en-US" sz="2667" dirty="0" err="1">
                <a:solidFill>
                  <a:prstClr val="white"/>
                </a:solidFill>
              </a:rPr>
              <a:t>quyền</a:t>
            </a:r>
            <a:r>
              <a:rPr lang="en-US" sz="2667" dirty="0">
                <a:solidFill>
                  <a:prstClr val="white"/>
                </a:solidFill>
              </a:rPr>
              <a:t> </a:t>
            </a:r>
            <a:r>
              <a:rPr lang="en-US" sz="2667" dirty="0" err="1">
                <a:solidFill>
                  <a:prstClr val="white"/>
                </a:solidFill>
              </a:rPr>
              <a:t>trả</a:t>
            </a:r>
            <a:r>
              <a:rPr lang="en-US" sz="2667" dirty="0">
                <a:solidFill>
                  <a:prstClr val="white"/>
                </a:solidFill>
              </a:rPr>
              <a:t> </a:t>
            </a:r>
            <a:r>
              <a:rPr lang="en-US" sz="2667" dirty="0" err="1">
                <a:solidFill>
                  <a:prstClr val="white"/>
                </a:solidFill>
              </a:rPr>
              <a:t>lời</a:t>
            </a:r>
            <a:r>
              <a:rPr lang="vi-VN" sz="2667" dirty="0">
                <a:solidFill>
                  <a:prstClr val="white"/>
                </a:solidFill>
              </a:rPr>
              <a:t> cho các đội còn lại. </a:t>
            </a:r>
            <a:endParaRPr lang="en-US" sz="2667" dirty="0">
              <a:solidFill>
                <a:prstClr val="white"/>
              </a:solidFill>
            </a:endParaRPr>
          </a:p>
        </p:txBody>
      </p:sp>
    </p:spTree>
    <p:extLst>
      <p:ext uri="{BB962C8B-B14F-4D97-AF65-F5344CB8AC3E}">
        <p14:creationId xmlns:p14="http://schemas.microsoft.com/office/powerpoint/2010/main" val="1412421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left)">
                                          <p:cBhvr>
                                            <p:cTn id="9" dur="300"/>
                                            <p:tgtEl>
                                              <p:spTgt spid="3"/>
                                            </p:tgtEl>
                                          </p:cBhvr>
                                        </p:animEffect>
                                      </p:childTnLst>
                                      <p:subTnLst>
                                        <p:audio>
                                          <p:cMediaNode>
                                            <p:cTn display="0" masterRel="sameClick">
                                              <p:stCondLst>
                                                <p:cond evt="begin" delay="0">
                                                  <p:tn val="7"/>
                                                </p:cond>
                                              </p:stCondLst>
                                              <p:endCondLst>
                                                <p:cond evt="onStopAudio" delay="0">
                                                  <p:tgtEl>
                                                    <p:sldTgt/>
                                                  </p:tgtEl>
                                                </p:cond>
                                              </p:endCondLst>
                                            </p:cTn>
                                            <p:tgtEl>
                                              <p:sndTgt r:embed="rId5" name="menu_toggle_tone.wav"/>
                                            </p:tgtEl>
                                          </p:cMediaNode>
                                        </p:audio>
                                      </p:subTnLst>
                                    </p:cTn>
                                  </p:par>
                                  <p:par>
                                    <p:cTn id="10" presetID="22" presetClass="entr" presetSubtype="8"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300"/>
                                            <p:tgtEl>
                                              <p:spTgt spid="6"/>
                                            </p:tgtEl>
                                          </p:cBhvr>
                                        </p:animEffect>
                                      </p:childTnLst>
                                    </p:cTn>
                                  </p:par>
                                  <p:par>
                                    <p:cTn id="13" presetID="22" presetClass="entr" presetSubtype="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300"/>
                                            <p:tgtEl>
                                              <p:spTgt spid="7"/>
                                            </p:tgtEl>
                                          </p:cBhvr>
                                        </p:animEffect>
                                      </p:childTnLst>
                                    </p:cTn>
                                  </p:par>
                                  <p:par>
                                    <p:cTn id="16" presetID="22" presetClass="entr" presetSubtype="2"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right)">
                                          <p:cBhvr>
                                            <p:cTn id="18" dur="300"/>
                                            <p:tgtEl>
                                              <p:spTgt spid="4"/>
                                            </p:tgtEl>
                                          </p:cBhvr>
                                        </p:animEffect>
                                      </p:childTnLst>
                                    </p:cTn>
                                  </p:par>
                                </p:childTnLst>
                              </p:cTn>
                            </p:par>
                            <p:par>
                              <p:cTn id="19" fill="hold">
                                <p:stCondLst>
                                  <p:cond delay="300"/>
                                </p:stCondLst>
                                <p:childTnLst>
                                  <p:par>
                                    <p:cTn id="20" presetID="49" presetClass="entr" presetSubtype="0" decel="10000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300" fill="hold"/>
                                            <p:tgtEl>
                                              <p:spTgt spid="10"/>
                                            </p:tgtEl>
                                            <p:attrNameLst>
                                              <p:attrName>ppt_w</p:attrName>
                                            </p:attrNameLst>
                                          </p:cBhvr>
                                          <p:tavLst>
                                            <p:tav tm="0">
                                              <p:val>
                                                <p:fltVal val="0"/>
                                              </p:val>
                                            </p:tav>
                                            <p:tav tm="100000">
                                              <p:val>
                                                <p:strVal val="#ppt_w"/>
                                              </p:val>
                                            </p:tav>
                                          </p:tavLst>
                                        </p:anim>
                                        <p:anim calcmode="lin" valueType="num">
                                          <p:cBhvr>
                                            <p:cTn id="23" dur="300" fill="hold"/>
                                            <p:tgtEl>
                                              <p:spTgt spid="10"/>
                                            </p:tgtEl>
                                            <p:attrNameLst>
                                              <p:attrName>ppt_h</p:attrName>
                                            </p:attrNameLst>
                                          </p:cBhvr>
                                          <p:tavLst>
                                            <p:tav tm="0">
                                              <p:val>
                                                <p:fltVal val="0"/>
                                              </p:val>
                                            </p:tav>
                                            <p:tav tm="100000">
                                              <p:val>
                                                <p:strVal val="#ppt_h"/>
                                              </p:val>
                                            </p:tav>
                                          </p:tavLst>
                                        </p:anim>
                                        <p:anim calcmode="lin" valueType="num">
                                          <p:cBhvr>
                                            <p:cTn id="24" dur="300" fill="hold"/>
                                            <p:tgtEl>
                                              <p:spTgt spid="10"/>
                                            </p:tgtEl>
                                            <p:attrNameLst>
                                              <p:attrName>style.rotation</p:attrName>
                                            </p:attrNameLst>
                                          </p:cBhvr>
                                          <p:tavLst>
                                            <p:tav tm="0">
                                              <p:val>
                                                <p:fltVal val="360"/>
                                              </p:val>
                                            </p:tav>
                                            <p:tav tm="100000">
                                              <p:val>
                                                <p:fltVal val="0"/>
                                              </p:val>
                                            </p:tav>
                                          </p:tavLst>
                                        </p:anim>
                                        <p:animEffect transition="in" filter="fade">
                                          <p:cBhvr>
                                            <p:cTn id="25" dur="300"/>
                                            <p:tgtEl>
                                              <p:spTgt spid="10"/>
                                            </p:tgtEl>
                                          </p:cBhvr>
                                        </p:animEffect>
                                      </p:childTnLst>
                                      <p:subTnLst>
                                        <p:audio>
                                          <p:cMediaNode>
                                            <p:cTn display="0" masterRel="sameClick">
                                              <p:stCondLst>
                                                <p:cond evt="begin" delay="0">
                                                  <p:tn val="20"/>
                                                </p:cond>
                                              </p:stCondLst>
                                              <p:endCondLst>
                                                <p:cond evt="onStopAudio" delay="0">
                                                  <p:tgtEl>
                                                    <p:sldTgt/>
                                                  </p:tgtEl>
                                                </p:cond>
                                              </p:endCondLst>
                                            </p:cTn>
                                            <p:tgtEl>
                                              <p:sndTgt r:embed="rId6" name="Beep_1.wav"/>
                                            </p:tgtEl>
                                          </p:cMediaNode>
                                        </p:audio>
                                      </p:subTnLst>
                                    </p:cTn>
                                  </p:par>
                                  <p:par>
                                    <p:cTn id="26" presetID="49" presetClass="entr" presetSubtype="0" decel="10000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300" fill="hold"/>
                                            <p:tgtEl>
                                              <p:spTgt spid="13"/>
                                            </p:tgtEl>
                                            <p:attrNameLst>
                                              <p:attrName>ppt_w</p:attrName>
                                            </p:attrNameLst>
                                          </p:cBhvr>
                                          <p:tavLst>
                                            <p:tav tm="0">
                                              <p:val>
                                                <p:fltVal val="0"/>
                                              </p:val>
                                            </p:tav>
                                            <p:tav tm="100000">
                                              <p:val>
                                                <p:strVal val="#ppt_w"/>
                                              </p:val>
                                            </p:tav>
                                          </p:tavLst>
                                        </p:anim>
                                        <p:anim calcmode="lin" valueType="num">
                                          <p:cBhvr>
                                            <p:cTn id="29" dur="300" fill="hold"/>
                                            <p:tgtEl>
                                              <p:spTgt spid="13"/>
                                            </p:tgtEl>
                                            <p:attrNameLst>
                                              <p:attrName>ppt_h</p:attrName>
                                            </p:attrNameLst>
                                          </p:cBhvr>
                                          <p:tavLst>
                                            <p:tav tm="0">
                                              <p:val>
                                                <p:fltVal val="0"/>
                                              </p:val>
                                            </p:tav>
                                            <p:tav tm="100000">
                                              <p:val>
                                                <p:strVal val="#ppt_h"/>
                                              </p:val>
                                            </p:tav>
                                          </p:tavLst>
                                        </p:anim>
                                        <p:anim calcmode="lin" valueType="num">
                                          <p:cBhvr>
                                            <p:cTn id="30" dur="300" fill="hold"/>
                                            <p:tgtEl>
                                              <p:spTgt spid="13"/>
                                            </p:tgtEl>
                                            <p:attrNameLst>
                                              <p:attrName>style.rotation</p:attrName>
                                            </p:attrNameLst>
                                          </p:cBhvr>
                                          <p:tavLst>
                                            <p:tav tm="0">
                                              <p:val>
                                                <p:fltVal val="360"/>
                                              </p:val>
                                            </p:tav>
                                            <p:tav tm="100000">
                                              <p:val>
                                                <p:fltVal val="0"/>
                                              </p:val>
                                            </p:tav>
                                          </p:tavLst>
                                        </p:anim>
                                        <p:animEffect transition="in" filter="fade">
                                          <p:cBhvr>
                                            <p:cTn id="31" dur="3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mediacall" presetSubtype="0" fill="hold" nodeType="clickEffect">
                                      <p:stCondLst>
                                        <p:cond delay="0"/>
                                      </p:stCondLst>
                                      <p:childTnLst>
                                        <p:cmd type="call" cmd="playFromBookmark(Bookmark 1)">
                                          <p:cBhvr>
                                            <p:cTn id="35" dur="9552" fill="hold"/>
                                            <p:tgtEl>
                                              <p:spTgt spid="31"/>
                                            </p:tgtEl>
                                          </p:cBhvr>
                                        </p:cmd>
                                      </p:childTnLst>
                                    </p:cTn>
                                  </p:par>
                                  <p:par>
                                    <p:cTn id="36" presetID="50" presetClass="entr" presetSubtype="0" decel="10000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700" fill="hold"/>
                                            <p:tgtEl>
                                              <p:spTgt spid="9"/>
                                            </p:tgtEl>
                                            <p:attrNameLst>
                                              <p:attrName>ppt_w</p:attrName>
                                            </p:attrNameLst>
                                          </p:cBhvr>
                                          <p:tavLst>
                                            <p:tav tm="0">
                                              <p:val>
                                                <p:strVal val="#ppt_w+.3"/>
                                              </p:val>
                                            </p:tav>
                                            <p:tav tm="100000">
                                              <p:val>
                                                <p:strVal val="#ppt_w"/>
                                              </p:val>
                                            </p:tav>
                                          </p:tavLst>
                                        </p:anim>
                                        <p:anim calcmode="lin" valueType="num">
                                          <p:cBhvr>
                                            <p:cTn id="39" dur="700" fill="hold"/>
                                            <p:tgtEl>
                                              <p:spTgt spid="9"/>
                                            </p:tgtEl>
                                            <p:attrNameLst>
                                              <p:attrName>ppt_h</p:attrName>
                                            </p:attrNameLst>
                                          </p:cBhvr>
                                          <p:tavLst>
                                            <p:tav tm="0">
                                              <p:val>
                                                <p:strVal val="#ppt_h"/>
                                              </p:val>
                                            </p:tav>
                                            <p:tav tm="100000">
                                              <p:val>
                                                <p:strVal val="#ppt_h"/>
                                              </p:val>
                                            </p:tav>
                                          </p:tavLst>
                                        </p:anim>
                                        <p:animEffect transition="in" filter="fade">
                                          <p:cBhvr>
                                            <p:cTn id="40" dur="700"/>
                                            <p:tgtEl>
                                              <p:spTgt spid="9"/>
                                            </p:tgtEl>
                                          </p:cBhvr>
                                        </p:animEffect>
                                      </p:childTnLst>
                                    </p:cTn>
                                  </p:par>
                                  <p:par>
                                    <p:cTn id="41" presetID="50" presetClass="entr" presetSubtype="0" decel="10000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700" fill="hold"/>
                                            <p:tgtEl>
                                              <p:spTgt spid="8"/>
                                            </p:tgtEl>
                                            <p:attrNameLst>
                                              <p:attrName>ppt_w</p:attrName>
                                            </p:attrNameLst>
                                          </p:cBhvr>
                                          <p:tavLst>
                                            <p:tav tm="0">
                                              <p:val>
                                                <p:strVal val="#ppt_w+.3"/>
                                              </p:val>
                                            </p:tav>
                                            <p:tav tm="100000">
                                              <p:val>
                                                <p:strVal val="#ppt_w"/>
                                              </p:val>
                                            </p:tav>
                                          </p:tavLst>
                                        </p:anim>
                                        <p:anim calcmode="lin" valueType="num">
                                          <p:cBhvr>
                                            <p:cTn id="44" dur="700" fill="hold"/>
                                            <p:tgtEl>
                                              <p:spTgt spid="8"/>
                                            </p:tgtEl>
                                            <p:attrNameLst>
                                              <p:attrName>ppt_h</p:attrName>
                                            </p:attrNameLst>
                                          </p:cBhvr>
                                          <p:tavLst>
                                            <p:tav tm="0">
                                              <p:val>
                                                <p:strVal val="#ppt_h"/>
                                              </p:val>
                                            </p:tav>
                                            <p:tav tm="100000">
                                              <p:val>
                                                <p:strVal val="#ppt_h"/>
                                              </p:val>
                                            </p:tav>
                                          </p:tavLst>
                                        </p:anim>
                                        <p:animEffect transition="in" filter="fade">
                                          <p:cBhvr>
                                            <p:cTn id="45" dur="700"/>
                                            <p:tgtEl>
                                              <p:spTgt spid="8"/>
                                            </p:tgtEl>
                                          </p:cBhvr>
                                        </p:animEffect>
                                      </p:childTnLst>
                                      <p:subTnLst>
                                        <p:audio>
                                          <p:cMediaNode>
                                            <p:cTn display="0" masterRel="sameClick">
                                              <p:stCondLst>
                                                <p:cond evt="begin" delay="0">
                                                  <p:tn val="41"/>
                                                </p:cond>
                                              </p:stCondLst>
                                              <p:endCondLst>
                                                <p:cond evt="onStopAudio" delay="0">
                                                  <p:tgtEl>
                                                    <p:sldTgt/>
                                                  </p:tgtEl>
                                                </p:cond>
                                              </p:endCondLst>
                                            </p:cTn>
                                            <p:tgtEl>
                                              <p:sndTgt r:embed="rId7" name="suonho.wav"/>
                                            </p:tgtEl>
                                          </p:cMediaNode>
                                        </p:audio>
                                      </p:subTnLst>
                                    </p:cTn>
                                  </p:par>
                                  <p:par>
                                    <p:cTn id="46" presetID="14" presetClass="entr" presetSubtype="10" fill="hold" grpId="0"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randombar(horizontal)">
                                          <p:cBhvr>
                                            <p:cTn id="48" dur="400"/>
                                            <p:tgtEl>
                                              <p:spTgt spid="5"/>
                                            </p:tgtEl>
                                          </p:cBhvr>
                                        </p:animEffect>
                                      </p:childTnLst>
                                      <p:subTnLst>
                                        <p:audio>
                                          <p:cMediaNode>
                                            <p:cTn display="0" masterRel="sameClick">
                                              <p:stCondLst>
                                                <p:cond evt="begin" delay="0">
                                                  <p:tn val="46"/>
                                                </p:cond>
                                              </p:stCondLst>
                                              <p:endCondLst>
                                                <p:cond evt="onStopAudio" delay="0">
                                                  <p:tgtEl>
                                                    <p:sldTgt/>
                                                  </p:tgtEl>
                                                </p:cond>
                                              </p:endCondLst>
                                            </p:cTn>
                                            <p:tgtEl>
                                              <p:sndTgt r:embed="rId8" name="fins__success-2.wav"/>
                                            </p:tgtEl>
                                          </p:cMediaNode>
                                        </p:audio>
                                      </p:subTnLst>
                                    </p:cTn>
                                  </p:par>
                                  <p:par>
                                    <p:cTn id="49" presetID="14" presetClass="entr" presetSubtype="1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randombar(horizontal)">
                                          <p:cBhvr>
                                            <p:cTn id="5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37879">
                    <p:cTn id="52" fill="hold" display="0">
                      <p:stCondLst>
                        <p:cond delay="indefinite"/>
                      </p:stCondLst>
                      <p:endCondLst>
                        <p:cond evt="onStopAudio" delay="0">
                          <p:tgtEl>
                            <p:sldTgt/>
                          </p:tgtEl>
                        </p:cond>
                      </p:endCondLst>
                    </p:cTn>
                    <p:tgtEl>
                      <p:spTgt spid="31"/>
                    </p:tgtEl>
                  </p:cMediaNode>
                </p:audio>
              </p:childTnLst>
            </p:cTn>
          </p:par>
        </p:tnLst>
        <p:bldLst>
          <p:bldP spid="2" grpId="0" animBg="1"/>
          <p:bldP spid="5" grpId="0" animBg="1"/>
          <p:bldP spid="8" grpId="0" animBg="1"/>
          <p:bldP spid="9" grpId="0" animBg="1"/>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left)">
                                          <p:cBhvr>
                                            <p:cTn id="9" dur="300"/>
                                            <p:tgtEl>
                                              <p:spTgt spid="3"/>
                                            </p:tgtEl>
                                          </p:cBhvr>
                                        </p:animEffect>
                                      </p:childTnLst>
                                      <p:subTnLst>
                                        <p:audio>
                                          <p:cMediaNode>
                                            <p:cTn display="0" masterRel="sameClick">
                                              <p:stCondLst>
                                                <p:cond evt="begin" delay="0">
                                                  <p:tn val="7"/>
                                                </p:cond>
                                              </p:stCondLst>
                                              <p:endCondLst>
                                                <p:cond evt="onStopAudio" delay="0">
                                                  <p:tgtEl>
                                                    <p:sldTgt/>
                                                  </p:tgtEl>
                                                </p:cond>
                                              </p:endCondLst>
                                            </p:cTn>
                                            <p:tgtEl>
                                              <p:sndTgt r:embed="rId11" name="menu_toggle_tone.wav"/>
                                            </p:tgtEl>
                                          </p:cMediaNode>
                                        </p:audio>
                                      </p:subTnLst>
                                    </p:cTn>
                                  </p:par>
                                  <p:par>
                                    <p:cTn id="10" presetID="22" presetClass="entr" presetSubtype="8"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300"/>
                                            <p:tgtEl>
                                              <p:spTgt spid="6"/>
                                            </p:tgtEl>
                                          </p:cBhvr>
                                        </p:animEffect>
                                      </p:childTnLst>
                                    </p:cTn>
                                  </p:par>
                                  <p:par>
                                    <p:cTn id="13" presetID="22" presetClass="entr" presetSubtype="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300"/>
                                            <p:tgtEl>
                                              <p:spTgt spid="7"/>
                                            </p:tgtEl>
                                          </p:cBhvr>
                                        </p:animEffect>
                                      </p:childTnLst>
                                    </p:cTn>
                                  </p:par>
                                  <p:par>
                                    <p:cTn id="16" presetID="22" presetClass="entr" presetSubtype="2"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right)">
                                          <p:cBhvr>
                                            <p:cTn id="18" dur="300"/>
                                            <p:tgtEl>
                                              <p:spTgt spid="4"/>
                                            </p:tgtEl>
                                          </p:cBhvr>
                                        </p:animEffect>
                                      </p:childTnLst>
                                    </p:cTn>
                                  </p:par>
                                </p:childTnLst>
                              </p:cTn>
                            </p:par>
                            <p:par>
                              <p:cTn id="19" fill="hold">
                                <p:stCondLst>
                                  <p:cond delay="300"/>
                                </p:stCondLst>
                                <p:childTnLst>
                                  <p:par>
                                    <p:cTn id="20" presetID="49" presetClass="entr" presetSubtype="0" decel="10000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300" fill="hold"/>
                                            <p:tgtEl>
                                              <p:spTgt spid="10"/>
                                            </p:tgtEl>
                                            <p:attrNameLst>
                                              <p:attrName>ppt_w</p:attrName>
                                            </p:attrNameLst>
                                          </p:cBhvr>
                                          <p:tavLst>
                                            <p:tav tm="0">
                                              <p:val>
                                                <p:fltVal val="0"/>
                                              </p:val>
                                            </p:tav>
                                            <p:tav tm="100000">
                                              <p:val>
                                                <p:strVal val="#ppt_w"/>
                                              </p:val>
                                            </p:tav>
                                          </p:tavLst>
                                        </p:anim>
                                        <p:anim calcmode="lin" valueType="num">
                                          <p:cBhvr>
                                            <p:cTn id="23" dur="300" fill="hold"/>
                                            <p:tgtEl>
                                              <p:spTgt spid="10"/>
                                            </p:tgtEl>
                                            <p:attrNameLst>
                                              <p:attrName>ppt_h</p:attrName>
                                            </p:attrNameLst>
                                          </p:cBhvr>
                                          <p:tavLst>
                                            <p:tav tm="0">
                                              <p:val>
                                                <p:fltVal val="0"/>
                                              </p:val>
                                            </p:tav>
                                            <p:tav tm="100000">
                                              <p:val>
                                                <p:strVal val="#ppt_h"/>
                                              </p:val>
                                            </p:tav>
                                          </p:tavLst>
                                        </p:anim>
                                        <p:anim calcmode="lin" valueType="num">
                                          <p:cBhvr>
                                            <p:cTn id="24" dur="300" fill="hold"/>
                                            <p:tgtEl>
                                              <p:spTgt spid="10"/>
                                            </p:tgtEl>
                                            <p:attrNameLst>
                                              <p:attrName>style.rotation</p:attrName>
                                            </p:attrNameLst>
                                          </p:cBhvr>
                                          <p:tavLst>
                                            <p:tav tm="0">
                                              <p:val>
                                                <p:fltVal val="360"/>
                                              </p:val>
                                            </p:tav>
                                            <p:tav tm="100000">
                                              <p:val>
                                                <p:fltVal val="0"/>
                                              </p:val>
                                            </p:tav>
                                          </p:tavLst>
                                        </p:anim>
                                        <p:animEffect transition="in" filter="fade">
                                          <p:cBhvr>
                                            <p:cTn id="25" dur="300"/>
                                            <p:tgtEl>
                                              <p:spTgt spid="10"/>
                                            </p:tgtEl>
                                          </p:cBhvr>
                                        </p:animEffect>
                                      </p:childTnLst>
                                      <p:subTnLst>
                                        <p:audio>
                                          <p:cMediaNode>
                                            <p:cTn display="0" masterRel="sameClick">
                                              <p:stCondLst>
                                                <p:cond evt="begin" delay="0">
                                                  <p:tn val="20"/>
                                                </p:cond>
                                              </p:stCondLst>
                                              <p:endCondLst>
                                                <p:cond evt="onStopAudio" delay="0">
                                                  <p:tgtEl>
                                                    <p:sldTgt/>
                                                  </p:tgtEl>
                                                </p:cond>
                                              </p:endCondLst>
                                            </p:cTn>
                                            <p:tgtEl>
                                              <p:sndTgt r:embed="rId12" name="Beep_1.wav"/>
                                            </p:tgtEl>
                                          </p:cMediaNode>
                                        </p:audio>
                                      </p:subTnLst>
                                    </p:cTn>
                                  </p:par>
                                  <p:par>
                                    <p:cTn id="26" presetID="49" presetClass="entr" presetSubtype="0" decel="10000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300" fill="hold"/>
                                            <p:tgtEl>
                                              <p:spTgt spid="13"/>
                                            </p:tgtEl>
                                            <p:attrNameLst>
                                              <p:attrName>ppt_w</p:attrName>
                                            </p:attrNameLst>
                                          </p:cBhvr>
                                          <p:tavLst>
                                            <p:tav tm="0">
                                              <p:val>
                                                <p:fltVal val="0"/>
                                              </p:val>
                                            </p:tav>
                                            <p:tav tm="100000">
                                              <p:val>
                                                <p:strVal val="#ppt_w"/>
                                              </p:val>
                                            </p:tav>
                                          </p:tavLst>
                                        </p:anim>
                                        <p:anim calcmode="lin" valueType="num">
                                          <p:cBhvr>
                                            <p:cTn id="29" dur="300" fill="hold"/>
                                            <p:tgtEl>
                                              <p:spTgt spid="13"/>
                                            </p:tgtEl>
                                            <p:attrNameLst>
                                              <p:attrName>ppt_h</p:attrName>
                                            </p:attrNameLst>
                                          </p:cBhvr>
                                          <p:tavLst>
                                            <p:tav tm="0">
                                              <p:val>
                                                <p:fltVal val="0"/>
                                              </p:val>
                                            </p:tav>
                                            <p:tav tm="100000">
                                              <p:val>
                                                <p:strVal val="#ppt_h"/>
                                              </p:val>
                                            </p:tav>
                                          </p:tavLst>
                                        </p:anim>
                                        <p:anim calcmode="lin" valueType="num">
                                          <p:cBhvr>
                                            <p:cTn id="30" dur="300" fill="hold"/>
                                            <p:tgtEl>
                                              <p:spTgt spid="13"/>
                                            </p:tgtEl>
                                            <p:attrNameLst>
                                              <p:attrName>style.rotation</p:attrName>
                                            </p:attrNameLst>
                                          </p:cBhvr>
                                          <p:tavLst>
                                            <p:tav tm="0">
                                              <p:val>
                                                <p:fltVal val="360"/>
                                              </p:val>
                                            </p:tav>
                                            <p:tav tm="100000">
                                              <p:val>
                                                <p:fltVal val="0"/>
                                              </p:val>
                                            </p:tav>
                                          </p:tavLst>
                                        </p:anim>
                                        <p:animEffect transition="in" filter="fade">
                                          <p:cBhvr>
                                            <p:cTn id="31" dur="3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mediacall" presetSubtype="0" fill="hold" nodeType="clickEffect">
                                      <p:stCondLst>
                                        <p:cond delay="0"/>
                                      </p:stCondLst>
                                      <p:childTnLst>
                                        <p:cmd type="call" cmd="playFrom(0.000)">
                                          <p:cBhvr>
                                            <p:cTn id="35" dur="9552" fill="hold"/>
                                            <p:tgtEl>
                                              <p:spTgt spid="31"/>
                                            </p:tgtEl>
                                          </p:cBhvr>
                                        </p:cmd>
                                      </p:childTnLst>
                                    </p:cTn>
                                  </p:par>
                                  <p:par>
                                    <p:cTn id="36" presetID="50" presetClass="entr" presetSubtype="0" decel="10000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700" fill="hold"/>
                                            <p:tgtEl>
                                              <p:spTgt spid="9"/>
                                            </p:tgtEl>
                                            <p:attrNameLst>
                                              <p:attrName>ppt_w</p:attrName>
                                            </p:attrNameLst>
                                          </p:cBhvr>
                                          <p:tavLst>
                                            <p:tav tm="0">
                                              <p:val>
                                                <p:strVal val="#ppt_w+.3"/>
                                              </p:val>
                                            </p:tav>
                                            <p:tav tm="100000">
                                              <p:val>
                                                <p:strVal val="#ppt_w"/>
                                              </p:val>
                                            </p:tav>
                                          </p:tavLst>
                                        </p:anim>
                                        <p:anim calcmode="lin" valueType="num">
                                          <p:cBhvr>
                                            <p:cTn id="39" dur="700" fill="hold"/>
                                            <p:tgtEl>
                                              <p:spTgt spid="9"/>
                                            </p:tgtEl>
                                            <p:attrNameLst>
                                              <p:attrName>ppt_h</p:attrName>
                                            </p:attrNameLst>
                                          </p:cBhvr>
                                          <p:tavLst>
                                            <p:tav tm="0">
                                              <p:val>
                                                <p:strVal val="#ppt_h"/>
                                              </p:val>
                                            </p:tav>
                                            <p:tav tm="100000">
                                              <p:val>
                                                <p:strVal val="#ppt_h"/>
                                              </p:val>
                                            </p:tav>
                                          </p:tavLst>
                                        </p:anim>
                                        <p:animEffect transition="in" filter="fade">
                                          <p:cBhvr>
                                            <p:cTn id="40" dur="700"/>
                                            <p:tgtEl>
                                              <p:spTgt spid="9"/>
                                            </p:tgtEl>
                                          </p:cBhvr>
                                        </p:animEffect>
                                      </p:childTnLst>
                                    </p:cTn>
                                  </p:par>
                                  <p:par>
                                    <p:cTn id="41" presetID="50" presetClass="entr" presetSubtype="0" decel="10000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700" fill="hold"/>
                                            <p:tgtEl>
                                              <p:spTgt spid="8"/>
                                            </p:tgtEl>
                                            <p:attrNameLst>
                                              <p:attrName>ppt_w</p:attrName>
                                            </p:attrNameLst>
                                          </p:cBhvr>
                                          <p:tavLst>
                                            <p:tav tm="0">
                                              <p:val>
                                                <p:strVal val="#ppt_w+.3"/>
                                              </p:val>
                                            </p:tav>
                                            <p:tav tm="100000">
                                              <p:val>
                                                <p:strVal val="#ppt_w"/>
                                              </p:val>
                                            </p:tav>
                                          </p:tavLst>
                                        </p:anim>
                                        <p:anim calcmode="lin" valueType="num">
                                          <p:cBhvr>
                                            <p:cTn id="44" dur="700" fill="hold"/>
                                            <p:tgtEl>
                                              <p:spTgt spid="8"/>
                                            </p:tgtEl>
                                            <p:attrNameLst>
                                              <p:attrName>ppt_h</p:attrName>
                                            </p:attrNameLst>
                                          </p:cBhvr>
                                          <p:tavLst>
                                            <p:tav tm="0">
                                              <p:val>
                                                <p:strVal val="#ppt_h"/>
                                              </p:val>
                                            </p:tav>
                                            <p:tav tm="100000">
                                              <p:val>
                                                <p:strVal val="#ppt_h"/>
                                              </p:val>
                                            </p:tav>
                                          </p:tavLst>
                                        </p:anim>
                                        <p:animEffect transition="in" filter="fade">
                                          <p:cBhvr>
                                            <p:cTn id="45" dur="700"/>
                                            <p:tgtEl>
                                              <p:spTgt spid="8"/>
                                            </p:tgtEl>
                                          </p:cBhvr>
                                        </p:animEffect>
                                      </p:childTnLst>
                                      <p:subTnLst>
                                        <p:audio>
                                          <p:cMediaNode>
                                            <p:cTn display="0" masterRel="sameClick">
                                              <p:stCondLst>
                                                <p:cond evt="begin" delay="0">
                                                  <p:tn val="41"/>
                                                </p:cond>
                                              </p:stCondLst>
                                              <p:endCondLst>
                                                <p:cond evt="onStopAudio" delay="0">
                                                  <p:tgtEl>
                                                    <p:sldTgt/>
                                                  </p:tgtEl>
                                                </p:cond>
                                              </p:endCondLst>
                                            </p:cTn>
                                            <p:tgtEl>
                                              <p:sndTgt r:embed="rId13" name="suonho.wav"/>
                                            </p:tgtEl>
                                          </p:cMediaNode>
                                        </p:audio>
                                      </p:subTnLst>
                                    </p:cTn>
                                  </p:par>
                                  <p:par>
                                    <p:cTn id="46" presetID="14" presetClass="entr" presetSubtype="10" fill="hold" grpId="0"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randombar(horizontal)">
                                          <p:cBhvr>
                                            <p:cTn id="48" dur="400"/>
                                            <p:tgtEl>
                                              <p:spTgt spid="5"/>
                                            </p:tgtEl>
                                          </p:cBhvr>
                                        </p:animEffect>
                                      </p:childTnLst>
                                      <p:subTnLst>
                                        <p:audio>
                                          <p:cMediaNode>
                                            <p:cTn display="0" masterRel="sameClick">
                                              <p:stCondLst>
                                                <p:cond evt="begin" delay="0">
                                                  <p:tn val="46"/>
                                                </p:cond>
                                              </p:stCondLst>
                                              <p:endCondLst>
                                                <p:cond evt="onStopAudio" delay="0">
                                                  <p:tgtEl>
                                                    <p:sldTgt/>
                                                  </p:tgtEl>
                                                </p:cond>
                                              </p:endCondLst>
                                            </p:cTn>
                                            <p:tgtEl>
                                              <p:sndTgt r:embed="rId14" name="fins__success-2.wav"/>
                                            </p:tgtEl>
                                          </p:cMediaNode>
                                        </p:audio>
                                      </p:subTnLst>
                                    </p:cTn>
                                  </p:par>
                                  <p:par>
                                    <p:cTn id="49" presetID="14" presetClass="entr" presetSubtype="1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randombar(horizontal)">
                                          <p:cBhvr>
                                            <p:cTn id="5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37879">
                    <p:cTn id="52" fill="hold" display="0">
                      <p:stCondLst>
                        <p:cond delay="indefinite"/>
                      </p:stCondLst>
                      <p:endCondLst>
                        <p:cond evt="onStopAudio" delay="0">
                          <p:tgtEl>
                            <p:sldTgt/>
                          </p:tgtEl>
                        </p:cond>
                      </p:endCondLst>
                    </p:cTn>
                    <p:tgtEl>
                      <p:spTgt spid="31"/>
                    </p:tgtEl>
                  </p:cMediaNode>
                </p:audio>
              </p:childTnLst>
            </p:cTn>
          </p:par>
        </p:tnLst>
        <p:bldLst>
          <p:bldP spid="2" grpId="0" animBg="1"/>
          <p:bldP spid="5" grpId="0" animBg="1"/>
          <p:bldP spid="8" grpId="0" animBg="1"/>
          <p:bldP spid="9" grpId="0" animBg="1"/>
          <p:bldP spid="16"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60" name="Rectangle 59"/>
          <p:cNvSpPr/>
          <p:nvPr/>
        </p:nvSpPr>
        <p:spPr>
          <a:xfrm>
            <a:off x="3077529" y="778143"/>
            <a:ext cx="8155551" cy="2885460"/>
          </a:xfrm>
          <a:prstGeom prst="rect">
            <a:avLst/>
          </a:prstGeom>
          <a:solidFill>
            <a:srgbClr val="008CF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lnSpc>
                <a:spcPct val="150000"/>
              </a:lnSpc>
            </a:pPr>
            <a:r>
              <a:rPr lang="en-US" sz="4267" dirty="0">
                <a:solidFill>
                  <a:srgbClr val="FFFF00"/>
                </a:solidFill>
                <a:latin typeface="Arial" panose="020B0604020202020204" pitchFamily="34" charset="0"/>
                <a:cs typeface="Arial" panose="020B0604020202020204" pitchFamily="34" charset="0"/>
              </a:rPr>
              <a:t>1 </a:t>
            </a:r>
            <a:r>
              <a:rPr lang="en-US" sz="4267" dirty="0" err="1">
                <a:solidFill>
                  <a:srgbClr val="FFFF00"/>
                </a:solidFill>
                <a:latin typeface="Arial" panose="020B0604020202020204" pitchFamily="34" charset="0"/>
                <a:cs typeface="Arial" panose="020B0604020202020204" pitchFamily="34" charset="0"/>
              </a:rPr>
              <a:t>tạ</a:t>
            </a:r>
            <a:r>
              <a:rPr lang="en-US" sz="4267" dirty="0">
                <a:solidFill>
                  <a:srgbClr val="FFFF00"/>
                </a:solidFill>
                <a:latin typeface="Arial" panose="020B0604020202020204" pitchFamily="34" charset="0"/>
                <a:cs typeface="Arial" panose="020B0604020202020204" pitchFamily="34" charset="0"/>
              </a:rPr>
              <a:t> </a:t>
            </a:r>
            <a:r>
              <a:rPr lang="en-US" sz="4267" dirty="0" err="1">
                <a:solidFill>
                  <a:srgbClr val="FFFF00"/>
                </a:solidFill>
                <a:latin typeface="Arial" panose="020B0604020202020204" pitchFamily="34" charset="0"/>
                <a:cs typeface="Arial" panose="020B0604020202020204" pitchFamily="34" charset="0"/>
              </a:rPr>
              <a:t>gạo</a:t>
            </a:r>
            <a:r>
              <a:rPr lang="en-US" sz="4267" dirty="0">
                <a:solidFill>
                  <a:srgbClr val="FFFF00"/>
                </a:solidFill>
                <a:latin typeface="Arial" panose="020B0604020202020204" pitchFamily="34" charset="0"/>
                <a:cs typeface="Arial" panose="020B0604020202020204" pitchFamily="34" charset="0"/>
              </a:rPr>
              <a:t> </a:t>
            </a:r>
            <a:r>
              <a:rPr lang="en-US" sz="4267" dirty="0" err="1">
                <a:solidFill>
                  <a:srgbClr val="FFFF00"/>
                </a:solidFill>
                <a:latin typeface="Arial" panose="020B0604020202020204" pitchFamily="34" charset="0"/>
                <a:cs typeface="Arial" panose="020B0604020202020204" pitchFamily="34" charset="0"/>
              </a:rPr>
              <a:t>nặng</a:t>
            </a:r>
            <a:r>
              <a:rPr lang="en-US" sz="4267" dirty="0">
                <a:solidFill>
                  <a:srgbClr val="FFFF00"/>
                </a:solidFill>
                <a:latin typeface="Arial" panose="020B0604020202020204" pitchFamily="34" charset="0"/>
                <a:cs typeface="Arial" panose="020B0604020202020204" pitchFamily="34" charset="0"/>
              </a:rPr>
              <a:t> </a:t>
            </a:r>
            <a:r>
              <a:rPr lang="en-US" sz="4267" dirty="0" err="1">
                <a:solidFill>
                  <a:srgbClr val="FFFF00"/>
                </a:solidFill>
                <a:latin typeface="Arial" panose="020B0604020202020204" pitchFamily="34" charset="0"/>
                <a:cs typeface="Arial" panose="020B0604020202020204" pitchFamily="34" charset="0"/>
              </a:rPr>
              <a:t>hơn</a:t>
            </a:r>
            <a:r>
              <a:rPr lang="en-US" sz="4267" dirty="0">
                <a:solidFill>
                  <a:srgbClr val="FFFF00"/>
                </a:solidFill>
                <a:latin typeface="Arial" panose="020B0604020202020204" pitchFamily="34" charset="0"/>
                <a:cs typeface="Arial" panose="020B0604020202020204" pitchFamily="34" charset="0"/>
              </a:rPr>
              <a:t> 1 </a:t>
            </a:r>
            <a:r>
              <a:rPr lang="en-US" sz="4267" dirty="0" err="1">
                <a:solidFill>
                  <a:srgbClr val="FFFF00"/>
                </a:solidFill>
                <a:latin typeface="Arial" panose="020B0604020202020204" pitchFamily="34" charset="0"/>
                <a:cs typeface="Arial" panose="020B0604020202020204" pitchFamily="34" charset="0"/>
              </a:rPr>
              <a:t>tạ</a:t>
            </a:r>
            <a:r>
              <a:rPr lang="en-US" sz="4267" dirty="0">
                <a:solidFill>
                  <a:srgbClr val="FFFF00"/>
                </a:solidFill>
                <a:latin typeface="Arial" panose="020B0604020202020204" pitchFamily="34" charset="0"/>
                <a:cs typeface="Arial" panose="020B0604020202020204" pitchFamily="34" charset="0"/>
              </a:rPr>
              <a:t> </a:t>
            </a:r>
            <a:r>
              <a:rPr lang="en-US" sz="4267" dirty="0" err="1">
                <a:solidFill>
                  <a:srgbClr val="FFFF00"/>
                </a:solidFill>
                <a:latin typeface="Arial" panose="020B0604020202020204" pitchFamily="34" charset="0"/>
                <a:cs typeface="Arial" panose="020B0604020202020204" pitchFamily="34" charset="0"/>
              </a:rPr>
              <a:t>bông</a:t>
            </a:r>
            <a:r>
              <a:rPr lang="en-US" sz="4267" dirty="0">
                <a:solidFill>
                  <a:srgbClr val="FFFF00"/>
                </a:solidFill>
                <a:latin typeface="Arial" panose="020B0604020202020204" pitchFamily="34" charset="0"/>
                <a:cs typeface="Arial" panose="020B0604020202020204" pitchFamily="34" charset="0"/>
              </a:rPr>
              <a:t> </a:t>
            </a:r>
            <a:r>
              <a:rPr lang="en-US" sz="4267" dirty="0" err="1">
                <a:latin typeface="Arial" panose="020B0604020202020204" pitchFamily="34" charset="0"/>
                <a:cs typeface="Arial" panose="020B0604020202020204" pitchFamily="34" charset="0"/>
              </a:rPr>
              <a:t>là</a:t>
            </a:r>
            <a:r>
              <a:rPr lang="en-US" sz="4267" dirty="0">
                <a:latin typeface="Arial" panose="020B0604020202020204" pitchFamily="34" charset="0"/>
                <a:cs typeface="Arial" panose="020B0604020202020204" pitchFamily="34" charset="0"/>
              </a:rPr>
              <a:t> </a:t>
            </a:r>
            <a:r>
              <a:rPr lang="en-US" sz="4267" dirty="0" err="1">
                <a:latin typeface="Arial" panose="020B0604020202020204" pitchFamily="34" charset="0"/>
                <a:cs typeface="Arial" panose="020B0604020202020204" pitchFamily="34" charset="0"/>
              </a:rPr>
              <a:t>Đúng</a:t>
            </a:r>
            <a:r>
              <a:rPr lang="en-US" sz="4267" dirty="0">
                <a:latin typeface="Arial" panose="020B0604020202020204" pitchFamily="34" charset="0"/>
                <a:cs typeface="Arial" panose="020B0604020202020204" pitchFamily="34" charset="0"/>
              </a:rPr>
              <a:t> hay Sai</a:t>
            </a:r>
            <a:endParaRPr lang="en-US" sz="4267" dirty="0">
              <a:solidFill>
                <a:prstClr val="white"/>
              </a:solidFill>
              <a:latin typeface="Arial" panose="020B0604020202020204" pitchFamily="34" charset="0"/>
              <a:cs typeface="Arial" panose="020B0604020202020204" pitchFamily="34" charset="0"/>
            </a:endParaRPr>
          </a:p>
        </p:txBody>
      </p:sp>
      <p:grpSp>
        <p:nvGrpSpPr>
          <p:cNvPr id="61" name="Group 60"/>
          <p:cNvGrpSpPr/>
          <p:nvPr/>
        </p:nvGrpSpPr>
        <p:grpSpPr>
          <a:xfrm>
            <a:off x="2819979" y="631468"/>
            <a:ext cx="387791" cy="3124609"/>
            <a:chOff x="1322576" y="181189"/>
            <a:chExt cx="387790" cy="2666783"/>
          </a:xfrm>
        </p:grpSpPr>
        <p:grpSp>
          <p:nvGrpSpPr>
            <p:cNvPr id="53" name="Group 52"/>
            <p:cNvGrpSpPr/>
            <p:nvPr/>
          </p:nvGrpSpPr>
          <p:grpSpPr>
            <a:xfrm>
              <a:off x="1322576" y="1379570"/>
              <a:ext cx="286946" cy="286946"/>
              <a:chOff x="505017" y="3662327"/>
              <a:chExt cx="286946" cy="286946"/>
            </a:xfrm>
          </p:grpSpPr>
          <p:sp>
            <p:nvSpPr>
              <p:cNvPr id="54" name="Oval 53"/>
              <p:cNvSpPr/>
              <p:nvPr/>
            </p:nvSpPr>
            <p:spPr>
              <a:xfrm>
                <a:off x="505017" y="3662327"/>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US" sz="1400" dirty="0">
                  <a:solidFill>
                    <a:prstClr val="white"/>
                  </a:solidFill>
                  <a:latin typeface="Calibri"/>
                </a:endParaRPr>
              </a:p>
            </p:txBody>
          </p:sp>
          <p:sp>
            <p:nvSpPr>
              <p:cNvPr id="55" name="Oval 54"/>
              <p:cNvSpPr/>
              <p:nvPr/>
            </p:nvSpPr>
            <p:spPr>
              <a:xfrm>
                <a:off x="587032" y="3741662"/>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US" sz="1400">
                  <a:solidFill>
                    <a:prstClr val="white"/>
                  </a:solidFill>
                  <a:latin typeface="Calibri"/>
                </a:endParaRPr>
              </a:p>
            </p:txBody>
          </p:sp>
        </p:grpSp>
        <p:sp>
          <p:nvSpPr>
            <p:cNvPr id="57" name="Left Bracket 56"/>
            <p:cNvSpPr/>
            <p:nvPr/>
          </p:nvSpPr>
          <p:spPr>
            <a:xfrm>
              <a:off x="1461286" y="181189"/>
              <a:ext cx="249080" cy="2666783"/>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40"/>
              <a:endParaRPr lang="en-US" sz="1400">
                <a:solidFill>
                  <a:prstClr val="black"/>
                </a:solidFill>
                <a:latin typeface="Calibri"/>
              </a:endParaRPr>
            </a:p>
          </p:txBody>
        </p:sp>
      </p:grpSp>
      <p:sp>
        <p:nvSpPr>
          <p:cNvPr id="58" name="Left Bracket 57"/>
          <p:cNvSpPr/>
          <p:nvPr/>
        </p:nvSpPr>
        <p:spPr>
          <a:xfrm flipH="1">
            <a:off x="11018909" y="658570"/>
            <a:ext cx="214171" cy="3124609"/>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40"/>
            <a:endParaRPr lang="en-US" sz="1400">
              <a:solidFill>
                <a:prstClr val="black"/>
              </a:solidFill>
              <a:latin typeface="Calibri"/>
            </a:endParaRPr>
          </a:p>
        </p:txBody>
      </p:sp>
      <p:grpSp>
        <p:nvGrpSpPr>
          <p:cNvPr id="8" name="Group 7"/>
          <p:cNvGrpSpPr/>
          <p:nvPr/>
        </p:nvGrpSpPr>
        <p:grpSpPr>
          <a:xfrm>
            <a:off x="1917015" y="1374976"/>
            <a:ext cx="455948" cy="3255185"/>
            <a:chOff x="393013" y="1032069"/>
            <a:chExt cx="455948" cy="3255185"/>
          </a:xfrm>
        </p:grpSpPr>
        <p:cxnSp>
          <p:nvCxnSpPr>
            <p:cNvPr id="13" name="Straight Connector 12"/>
            <p:cNvCxnSpPr>
              <a:stCxn id="29" idx="4"/>
              <a:endCxn id="64" idx="0"/>
            </p:cNvCxnSpPr>
            <p:nvPr/>
          </p:nvCxnSpPr>
          <p:spPr>
            <a:xfrm flipH="1">
              <a:off x="620987" y="1032069"/>
              <a:ext cx="14515" cy="2799237"/>
            </a:xfrm>
            <a:prstGeom prst="line">
              <a:avLst/>
            </a:prstGeom>
            <a:ln w="12700">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393013" y="3831306"/>
              <a:ext cx="455948" cy="455948"/>
              <a:chOff x="268476" y="3198923"/>
              <a:chExt cx="286946" cy="286946"/>
            </a:xfrm>
          </p:grpSpPr>
          <p:sp>
            <p:nvSpPr>
              <p:cNvPr id="64" name="Oval 63"/>
              <p:cNvSpPr/>
              <p:nvPr/>
            </p:nvSpPr>
            <p:spPr>
              <a:xfrm>
                <a:off x="268476" y="3198923"/>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US" sz="1400" dirty="0">
                  <a:solidFill>
                    <a:prstClr val="white"/>
                  </a:solidFill>
                  <a:latin typeface="Calibri"/>
                </a:endParaRPr>
              </a:p>
            </p:txBody>
          </p:sp>
          <p:sp>
            <p:nvSpPr>
              <p:cNvPr id="65" name="Oval 64"/>
              <p:cNvSpPr/>
              <p:nvPr/>
            </p:nvSpPr>
            <p:spPr>
              <a:xfrm>
                <a:off x="350491" y="3278258"/>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US" sz="1400">
                  <a:solidFill>
                    <a:prstClr val="white"/>
                  </a:solidFill>
                  <a:latin typeface="Calibri"/>
                </a:endParaRPr>
              </a:p>
            </p:txBody>
          </p:sp>
        </p:grpSp>
      </p:grpSp>
      <p:grpSp>
        <p:nvGrpSpPr>
          <p:cNvPr id="31" name="Group 30"/>
          <p:cNvGrpSpPr/>
          <p:nvPr/>
        </p:nvGrpSpPr>
        <p:grpSpPr>
          <a:xfrm>
            <a:off x="2084435" y="3920596"/>
            <a:ext cx="7672439" cy="2654675"/>
            <a:chOff x="560434" y="3549113"/>
            <a:chExt cx="7672438" cy="2654675"/>
          </a:xfrm>
        </p:grpSpPr>
        <p:grpSp>
          <p:nvGrpSpPr>
            <p:cNvPr id="23" name="Group 22"/>
            <p:cNvGrpSpPr/>
            <p:nvPr/>
          </p:nvGrpSpPr>
          <p:grpSpPr>
            <a:xfrm>
              <a:off x="620986" y="3549113"/>
              <a:ext cx="7597821" cy="2654675"/>
              <a:chOff x="1139780" y="2611241"/>
              <a:chExt cx="4733934" cy="2462475"/>
            </a:xfrm>
          </p:grpSpPr>
          <p:sp>
            <p:nvSpPr>
              <p:cNvPr id="18" name="Parallelogram 17"/>
              <p:cNvSpPr/>
              <p:nvPr/>
            </p:nvSpPr>
            <p:spPr>
              <a:xfrm>
                <a:off x="1139780" y="3102581"/>
                <a:ext cx="4733934" cy="1874096"/>
              </a:xfrm>
              <a:prstGeom prst="parallelogram">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40"/>
                <a:endParaRPr lang="en-US" sz="2000" dirty="0">
                  <a:solidFill>
                    <a:prstClr val="white"/>
                  </a:solidFill>
                  <a:latin typeface="Times New Roman" panose="02020603050405020304" pitchFamily="18" charset="0"/>
                  <a:cs typeface="Times New Roman" panose="02020603050405020304" pitchFamily="18" charset="0"/>
                </a:endParaRPr>
              </a:p>
            </p:txBody>
          </p:sp>
          <p:sp>
            <p:nvSpPr>
              <p:cNvPr id="7" name="Parallelogram 6"/>
              <p:cNvSpPr/>
              <p:nvPr/>
            </p:nvSpPr>
            <p:spPr>
              <a:xfrm flipH="1">
                <a:off x="1357102" y="2611241"/>
                <a:ext cx="1403156" cy="534468"/>
              </a:xfrm>
              <a:prstGeom prst="parallelogram">
                <a:avLst/>
              </a:prstGeom>
              <a:solidFill>
                <a:srgbClr val="00FF4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r>
                  <a:rPr lang="en-US" sz="2000" b="1" dirty="0">
                    <a:solidFill>
                      <a:srgbClr val="FF0000"/>
                    </a:solidFill>
                    <a:latin typeface="Arial" panose="020B0604020202020204" pitchFamily="34" charset="0"/>
                    <a:cs typeface="Arial" panose="020B0604020202020204" pitchFamily="34" charset="0"/>
                  </a:rPr>
                  <a:t>ĐÁP ÁN</a:t>
                </a:r>
              </a:p>
            </p:txBody>
          </p:sp>
          <p:sp>
            <p:nvSpPr>
              <p:cNvPr id="22" name="Rectangle 21"/>
              <p:cNvSpPr/>
              <p:nvPr/>
            </p:nvSpPr>
            <p:spPr>
              <a:xfrm>
                <a:off x="1418483" y="4847084"/>
                <a:ext cx="3113455" cy="226632"/>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US" sz="1400">
                  <a:solidFill>
                    <a:prstClr val="white"/>
                  </a:solidFill>
                  <a:latin typeface="Calibri"/>
                </a:endParaRPr>
              </a:p>
            </p:txBody>
          </p:sp>
        </p:grpSp>
        <p:cxnSp>
          <p:nvCxnSpPr>
            <p:cNvPr id="75" name="Straight Connector 74"/>
            <p:cNvCxnSpPr>
              <a:stCxn id="15" idx="3"/>
              <a:endCxn id="15" idx="1"/>
            </p:cNvCxnSpPr>
            <p:nvPr/>
          </p:nvCxnSpPr>
          <p:spPr>
            <a:xfrm>
              <a:off x="3221801" y="4031549"/>
              <a:ext cx="4997003"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878650" y="6032145"/>
              <a:ext cx="5519746"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Parallelogram 29"/>
                <p:cNvSpPr/>
                <p:nvPr/>
              </p:nvSpPr>
              <p:spPr>
                <a:xfrm>
                  <a:off x="560434" y="4031549"/>
                  <a:ext cx="7672438" cy="2067626"/>
                </a:xfrm>
                <a:prstGeom prst="parallelogram">
                  <a:avLst/>
                </a:prstGeom>
                <a:solidFill>
                  <a:srgbClr val="008CF5">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14:m>
                    <m:oMathPara xmlns:m="http://schemas.openxmlformats.org/officeDocument/2006/math">
                      <m:oMathParaPr>
                        <m:jc m:val="centerGroup"/>
                      </m:oMathParaPr>
                      <m:oMath xmlns:m="http://schemas.openxmlformats.org/officeDocument/2006/math">
                        <m:r>
                          <m:rPr>
                            <m:sty m:val="p"/>
                          </m:rPr>
                          <a:rPr lang="en-US" sz="4267" b="0" i="0" dirty="0" smtClean="0">
                            <a:solidFill>
                              <a:prstClr val="white"/>
                            </a:solidFill>
                            <a:latin typeface="Cambria Math" panose="02040503050406030204" pitchFamily="18" charset="0"/>
                            <a:cs typeface="Arial" panose="020B0604020202020204" pitchFamily="34" charset="0"/>
                          </a:rPr>
                          <m:t>Sai</m:t>
                        </m:r>
                      </m:oMath>
                    </m:oMathPara>
                  </a14:m>
                  <a:endParaRPr lang="en-US" sz="4267" dirty="0">
                    <a:solidFill>
                      <a:prstClr val="white"/>
                    </a:solidFill>
                    <a:latin typeface="Arial" panose="020B0604020202020204" pitchFamily="34" charset="0"/>
                    <a:cs typeface="Arial" panose="020B0604020202020204" pitchFamily="34" charset="0"/>
                  </a:endParaRPr>
                </a:p>
              </p:txBody>
            </p:sp>
          </mc:Choice>
          <mc:Fallback xmlns="">
            <p:sp>
              <p:nvSpPr>
                <p:cNvPr id="30" name="Parallelogram 29"/>
                <p:cNvSpPr>
                  <a:spLocks noRot="1" noChangeAspect="1" noMove="1" noResize="1" noEditPoints="1" noAdjustHandles="1" noChangeArrowheads="1" noChangeShapeType="1" noTextEdit="1"/>
                </p:cNvSpPr>
                <p:nvPr/>
              </p:nvSpPr>
              <p:spPr>
                <a:xfrm>
                  <a:off x="560434" y="4031549"/>
                  <a:ext cx="7672438" cy="2067626"/>
                </a:xfrm>
                <a:prstGeom prst="parallelogram">
                  <a:avLst/>
                </a:prstGeom>
                <a:blipFill>
                  <a:blip r:embed="rId7"/>
                  <a:stretch>
                    <a:fillRect/>
                  </a:stretch>
                </a:blipFill>
                <a:ln>
                  <a:noFill/>
                </a:ln>
              </p:spPr>
              <p:txBody>
                <a:bodyPr/>
                <a:lstStyle/>
                <a:p>
                  <a:r>
                    <a:rPr lang="en-US">
                      <a:noFill/>
                    </a:rPr>
                    <a:t> </a:t>
                  </a:r>
                </a:p>
              </p:txBody>
            </p:sp>
          </mc:Fallback>
        </mc:AlternateContent>
        <p:pic>
          <p:nvPicPr>
            <p:cNvPr id="15" name="Picture 14"/>
            <p:cNvPicPr>
              <a:picLocks noChangeAspect="1"/>
            </p:cNvPicPr>
            <p:nvPr/>
          </p:nvPicPr>
          <p:blipFill>
            <a:blip r:embed="rId8"/>
            <a:stretch>
              <a:fillRect/>
            </a:stretch>
          </p:blipFill>
          <p:spPr>
            <a:xfrm rot="10800000">
              <a:off x="3221801" y="3879674"/>
              <a:ext cx="4997003" cy="303750"/>
            </a:xfrm>
            <a:prstGeom prst="rect">
              <a:avLst/>
            </a:prstGeom>
          </p:spPr>
        </p:pic>
      </p:grpSp>
      <p:grpSp>
        <p:nvGrpSpPr>
          <p:cNvPr id="28" name="Group 27"/>
          <p:cNvGrpSpPr/>
          <p:nvPr/>
        </p:nvGrpSpPr>
        <p:grpSpPr>
          <a:xfrm>
            <a:off x="1622176" y="304399"/>
            <a:ext cx="1082288" cy="1082288"/>
            <a:chOff x="83662" y="159259"/>
            <a:chExt cx="1082288" cy="1082288"/>
          </a:xfrm>
        </p:grpSpPr>
        <p:sp>
          <p:nvSpPr>
            <p:cNvPr id="29" name="Oval 28"/>
            <p:cNvSpPr/>
            <p:nvPr/>
          </p:nvSpPr>
          <p:spPr>
            <a:xfrm>
              <a:off x="91433" y="170721"/>
              <a:ext cx="1059109" cy="1059109"/>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US" sz="6000" b="1" dirty="0">
                <a:solidFill>
                  <a:srgbClr val="008CF5"/>
                </a:solidFill>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9"/>
            <a:stretch>
              <a:fillRect/>
            </a:stretch>
          </p:blipFill>
          <p:spPr>
            <a:xfrm>
              <a:off x="83662" y="159259"/>
              <a:ext cx="1082288" cy="1082288"/>
            </a:xfrm>
            <a:prstGeom prst="rect">
              <a:avLst/>
            </a:prstGeom>
          </p:spPr>
        </p:pic>
        <p:pic>
          <p:nvPicPr>
            <p:cNvPr id="33" name="Picture 32"/>
            <p:cNvPicPr>
              <a:picLocks noChangeAspect="1"/>
            </p:cNvPicPr>
            <p:nvPr/>
          </p:nvPicPr>
          <p:blipFill>
            <a:blip r:embed="rId10"/>
            <a:stretch>
              <a:fillRect/>
            </a:stretch>
          </p:blipFill>
          <p:spPr>
            <a:xfrm>
              <a:off x="140649" y="240741"/>
              <a:ext cx="757177" cy="937456"/>
            </a:xfrm>
            <a:prstGeom prst="rect">
              <a:avLst/>
            </a:prstGeom>
          </p:spPr>
        </p:pic>
        <p:sp>
          <p:nvSpPr>
            <p:cNvPr id="34" name="TextBox 33"/>
            <p:cNvSpPr txBox="1"/>
            <p:nvPr/>
          </p:nvSpPr>
          <p:spPr>
            <a:xfrm>
              <a:off x="354554" y="277250"/>
              <a:ext cx="540533" cy="861774"/>
            </a:xfrm>
            <a:prstGeom prst="rect">
              <a:avLst/>
            </a:prstGeom>
            <a:noFill/>
          </p:spPr>
          <p:txBody>
            <a:bodyPr wrap="none" rtlCol="0">
              <a:spAutoFit/>
            </a:bodyPr>
            <a:lstStyle/>
            <a:p>
              <a:pPr algn="ctr" defTabSz="1219140"/>
              <a:r>
                <a:rPr lang="en-US" sz="5000" b="1" dirty="0">
                  <a:solidFill>
                    <a:srgbClr val="00FF4E"/>
                  </a:solidFill>
                  <a:effectLst>
                    <a:glow rad="88900">
                      <a:srgbClr val="00FF4E">
                        <a:alpha val="60000"/>
                      </a:srgbClr>
                    </a:glow>
                  </a:effectLst>
                  <a:latin typeface="Arial" panose="020B0604020202020204" pitchFamily="34" charset="0"/>
                  <a:cs typeface="Arial" panose="020B0604020202020204" pitchFamily="34" charset="0"/>
                </a:rPr>
                <a:t>1</a:t>
              </a:r>
            </a:p>
          </p:txBody>
        </p:sp>
      </p:grpSp>
      <p:sp>
        <p:nvSpPr>
          <p:cNvPr id="35" name="Parallelogram 34"/>
          <p:cNvSpPr/>
          <p:nvPr/>
        </p:nvSpPr>
        <p:spPr>
          <a:xfrm flipH="1">
            <a:off x="9742803" y="6573416"/>
            <a:ext cx="1071884" cy="284589"/>
          </a:xfrm>
          <a:prstGeom prst="parallelogram">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r>
              <a:rPr lang="en-US" sz="1000" b="1" dirty="0">
                <a:solidFill>
                  <a:srgbClr val="FF0000"/>
                </a:solidFill>
                <a:latin typeface="Arial" panose="020B0604020202020204" pitchFamily="34" charset="0"/>
                <a:cs typeface="Arial" panose="020B0604020202020204" pitchFamily="34" charset="0"/>
              </a:rPr>
              <a:t>Answer</a:t>
            </a:r>
          </a:p>
        </p:txBody>
      </p:sp>
      <p:pic>
        <p:nvPicPr>
          <p:cNvPr id="38" name="Picture 115" descr="ALRMCLOK"/>
          <p:cNvPicPr>
            <a:picLocks noChangeAspect="1" noChangeArrowheads="1"/>
          </p:cNvPicPr>
          <p:nvPr/>
        </p:nvPicPr>
        <p:blipFill>
          <a:blip r:embed="rId11" cstate="hqprint">
            <a:extLst>
              <a:ext uri="{28A0092B-C50C-407E-A947-70E740481C1C}">
                <a14:useLocalDpi xmlns:a14="http://schemas.microsoft.com/office/drawing/2010/main" val="0"/>
              </a:ext>
            </a:extLst>
          </a:blip>
          <a:srcRect/>
          <a:stretch>
            <a:fillRect/>
          </a:stretch>
        </p:blipFill>
        <p:spPr bwMode="auto">
          <a:xfrm>
            <a:off x="1750981" y="2220873"/>
            <a:ext cx="864427" cy="1045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Oval 176"/>
          <p:cNvSpPr>
            <a:spLocks noChangeArrowheads="1"/>
          </p:cNvSpPr>
          <p:nvPr/>
        </p:nvSpPr>
        <p:spPr bwMode="auto">
          <a:xfrm>
            <a:off x="1912724" y="2520707"/>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40" eaLnBrk="0" hangingPunct="0"/>
            <a:r>
              <a:rPr lang="en-US" altLang="en-US" sz="2800" dirty="0">
                <a:solidFill>
                  <a:srgbClr val="DC2608"/>
                </a:solidFill>
              </a:rPr>
              <a:t>10</a:t>
            </a:r>
          </a:p>
        </p:txBody>
      </p:sp>
      <p:sp>
        <p:nvSpPr>
          <p:cNvPr id="45" name="Oval 176"/>
          <p:cNvSpPr>
            <a:spLocks noChangeArrowheads="1"/>
          </p:cNvSpPr>
          <p:nvPr/>
        </p:nvSpPr>
        <p:spPr bwMode="auto">
          <a:xfrm>
            <a:off x="1916823" y="2493275"/>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40" eaLnBrk="0" hangingPunct="0"/>
            <a:r>
              <a:rPr lang="en-US" altLang="en-US" sz="2800" dirty="0">
                <a:solidFill>
                  <a:srgbClr val="DC2608"/>
                </a:solidFill>
              </a:rPr>
              <a:t>9</a:t>
            </a:r>
          </a:p>
        </p:txBody>
      </p:sp>
      <p:sp>
        <p:nvSpPr>
          <p:cNvPr id="46" name="Oval 176"/>
          <p:cNvSpPr>
            <a:spLocks noChangeArrowheads="1"/>
          </p:cNvSpPr>
          <p:nvPr/>
        </p:nvSpPr>
        <p:spPr bwMode="auto">
          <a:xfrm>
            <a:off x="1912396" y="2534207"/>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40" eaLnBrk="0" hangingPunct="0"/>
            <a:r>
              <a:rPr lang="en-US" altLang="en-US" sz="2800" dirty="0">
                <a:solidFill>
                  <a:srgbClr val="DC2608"/>
                </a:solidFill>
              </a:rPr>
              <a:t>8</a:t>
            </a:r>
          </a:p>
        </p:txBody>
      </p:sp>
      <p:sp>
        <p:nvSpPr>
          <p:cNvPr id="47" name="Oval 176"/>
          <p:cNvSpPr>
            <a:spLocks noChangeArrowheads="1"/>
          </p:cNvSpPr>
          <p:nvPr/>
        </p:nvSpPr>
        <p:spPr bwMode="auto">
          <a:xfrm>
            <a:off x="1929580" y="2510117"/>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40" eaLnBrk="0" hangingPunct="0"/>
            <a:r>
              <a:rPr lang="en-US" altLang="en-US" sz="2800" dirty="0">
                <a:solidFill>
                  <a:srgbClr val="DC2608"/>
                </a:solidFill>
              </a:rPr>
              <a:t>7</a:t>
            </a:r>
          </a:p>
        </p:txBody>
      </p:sp>
      <p:sp>
        <p:nvSpPr>
          <p:cNvPr id="48" name="Oval 176"/>
          <p:cNvSpPr>
            <a:spLocks noChangeArrowheads="1"/>
          </p:cNvSpPr>
          <p:nvPr/>
        </p:nvSpPr>
        <p:spPr bwMode="auto">
          <a:xfrm>
            <a:off x="1916823" y="2524013"/>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40" eaLnBrk="0" hangingPunct="0"/>
            <a:r>
              <a:rPr lang="en-US" altLang="en-US" sz="2800" dirty="0">
                <a:solidFill>
                  <a:srgbClr val="DC2608"/>
                </a:solidFill>
              </a:rPr>
              <a:t>6</a:t>
            </a:r>
          </a:p>
        </p:txBody>
      </p:sp>
      <p:sp>
        <p:nvSpPr>
          <p:cNvPr id="49" name="Oval 176"/>
          <p:cNvSpPr>
            <a:spLocks noChangeArrowheads="1"/>
          </p:cNvSpPr>
          <p:nvPr/>
        </p:nvSpPr>
        <p:spPr bwMode="auto">
          <a:xfrm>
            <a:off x="1928229" y="2520437"/>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40" eaLnBrk="0" hangingPunct="0"/>
            <a:r>
              <a:rPr lang="en-US" altLang="en-US" sz="2800" dirty="0">
                <a:solidFill>
                  <a:srgbClr val="DC2608"/>
                </a:solidFill>
              </a:rPr>
              <a:t>5</a:t>
            </a:r>
          </a:p>
        </p:txBody>
      </p:sp>
      <p:sp>
        <p:nvSpPr>
          <p:cNvPr id="50" name="Oval 176"/>
          <p:cNvSpPr>
            <a:spLocks noChangeArrowheads="1"/>
          </p:cNvSpPr>
          <p:nvPr/>
        </p:nvSpPr>
        <p:spPr bwMode="auto">
          <a:xfrm>
            <a:off x="1893065" y="252267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40" eaLnBrk="0" hangingPunct="0"/>
            <a:r>
              <a:rPr lang="en-US" altLang="en-US" sz="2800" dirty="0">
                <a:solidFill>
                  <a:srgbClr val="DC2608"/>
                </a:solidFill>
              </a:rPr>
              <a:t>4</a:t>
            </a:r>
          </a:p>
        </p:txBody>
      </p:sp>
      <p:sp>
        <p:nvSpPr>
          <p:cNvPr id="51" name="Oval 176"/>
          <p:cNvSpPr>
            <a:spLocks noChangeArrowheads="1"/>
          </p:cNvSpPr>
          <p:nvPr/>
        </p:nvSpPr>
        <p:spPr bwMode="auto">
          <a:xfrm>
            <a:off x="1899967" y="2496637"/>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40" eaLnBrk="0" hangingPunct="0"/>
            <a:r>
              <a:rPr lang="en-US" altLang="en-US" sz="2800" dirty="0">
                <a:solidFill>
                  <a:srgbClr val="DC2608"/>
                </a:solidFill>
              </a:rPr>
              <a:t>3</a:t>
            </a:r>
          </a:p>
        </p:txBody>
      </p:sp>
      <p:sp>
        <p:nvSpPr>
          <p:cNvPr id="52" name="Oval 176"/>
          <p:cNvSpPr>
            <a:spLocks noChangeArrowheads="1"/>
          </p:cNvSpPr>
          <p:nvPr/>
        </p:nvSpPr>
        <p:spPr bwMode="auto">
          <a:xfrm>
            <a:off x="1917853" y="251475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40" eaLnBrk="0" hangingPunct="0"/>
            <a:r>
              <a:rPr lang="en-US" altLang="en-US" sz="2800" dirty="0">
                <a:solidFill>
                  <a:srgbClr val="DC2608"/>
                </a:solidFill>
              </a:rPr>
              <a:t>2</a:t>
            </a:r>
          </a:p>
        </p:txBody>
      </p:sp>
      <p:sp>
        <p:nvSpPr>
          <p:cNvPr id="56" name="Oval 176"/>
          <p:cNvSpPr>
            <a:spLocks noChangeArrowheads="1"/>
          </p:cNvSpPr>
          <p:nvPr/>
        </p:nvSpPr>
        <p:spPr bwMode="auto">
          <a:xfrm>
            <a:off x="1928229" y="2472993"/>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40" eaLnBrk="0" hangingPunct="0"/>
            <a:r>
              <a:rPr lang="en-US" altLang="en-US" sz="2800" dirty="0">
                <a:solidFill>
                  <a:srgbClr val="DC2608"/>
                </a:solidFill>
              </a:rPr>
              <a:t>1</a:t>
            </a:r>
          </a:p>
        </p:txBody>
      </p:sp>
      <p:sp>
        <p:nvSpPr>
          <p:cNvPr id="59" name="Oval 176"/>
          <p:cNvSpPr>
            <a:spLocks noChangeArrowheads="1"/>
          </p:cNvSpPr>
          <p:nvPr/>
        </p:nvSpPr>
        <p:spPr bwMode="auto">
          <a:xfrm>
            <a:off x="1886321" y="250232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defTabSz="1219140" eaLnBrk="0" hangingPunct="0">
              <a:defRPr/>
            </a:pPr>
            <a:r>
              <a:rPr lang="en-US" sz="2800" dirty="0">
                <a:solidFill>
                  <a:srgbClr val="DC2608"/>
                </a:solidFill>
                <a:latin typeface="Arial" panose="020B0604020202020204" pitchFamily="34" charset="0"/>
              </a:rPr>
              <a:t>0</a:t>
            </a:r>
          </a:p>
        </p:txBody>
      </p:sp>
    </p:spTree>
    <p:extLst>
      <p:ext uri="{BB962C8B-B14F-4D97-AF65-F5344CB8AC3E}">
        <p14:creationId xmlns:p14="http://schemas.microsoft.com/office/powerpoint/2010/main" val="2013366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200" fill="hold"/>
                                        <p:tgtEl>
                                          <p:spTgt spid="28"/>
                                        </p:tgtEl>
                                        <p:attrNameLst>
                                          <p:attrName>ppt_w</p:attrName>
                                        </p:attrNameLst>
                                      </p:cBhvr>
                                      <p:tavLst>
                                        <p:tav tm="0">
                                          <p:val>
                                            <p:fltVal val="0"/>
                                          </p:val>
                                        </p:tav>
                                        <p:tav tm="100000">
                                          <p:val>
                                            <p:strVal val="#ppt_w"/>
                                          </p:val>
                                        </p:tav>
                                      </p:tavLst>
                                    </p:anim>
                                    <p:anim calcmode="lin" valueType="num">
                                      <p:cBhvr>
                                        <p:cTn id="8" dur="200" fill="hold"/>
                                        <p:tgtEl>
                                          <p:spTgt spid="28"/>
                                        </p:tgtEl>
                                        <p:attrNameLst>
                                          <p:attrName>ppt_h</p:attrName>
                                        </p:attrNameLst>
                                      </p:cBhvr>
                                      <p:tavLst>
                                        <p:tav tm="0">
                                          <p:val>
                                            <p:fltVal val="0"/>
                                          </p:val>
                                        </p:tav>
                                        <p:tav tm="100000">
                                          <p:val>
                                            <p:strVal val="#ppt_h"/>
                                          </p:val>
                                        </p:tav>
                                      </p:tavLst>
                                    </p:anim>
                                    <p:anim calcmode="lin" valueType="num">
                                      <p:cBhvr>
                                        <p:cTn id="9" dur="200" fill="hold"/>
                                        <p:tgtEl>
                                          <p:spTgt spid="28"/>
                                        </p:tgtEl>
                                        <p:attrNameLst>
                                          <p:attrName>style.rotation</p:attrName>
                                        </p:attrNameLst>
                                      </p:cBhvr>
                                      <p:tavLst>
                                        <p:tav tm="0">
                                          <p:val>
                                            <p:fltVal val="360"/>
                                          </p:val>
                                        </p:tav>
                                        <p:tav tm="100000">
                                          <p:val>
                                            <p:fltVal val="0"/>
                                          </p:val>
                                        </p:tav>
                                      </p:tavLst>
                                    </p:anim>
                                    <p:animEffect transition="in" filter="fade">
                                      <p:cBhvr>
                                        <p:cTn id="10" dur="200"/>
                                        <p:tgtEl>
                                          <p:spTgt spid="28"/>
                                        </p:tgtEl>
                                      </p:cBhvr>
                                    </p:animEffect>
                                  </p:childTnLst>
                                  <p:subTnLst>
                                    <p:audio>
                                      <p:cMediaNode>
                                        <p:cTn display="0" masterRel="sameClick">
                                          <p:stCondLst>
                                            <p:cond evt="begin" delay="0">
                                              <p:tn val="5"/>
                                            </p:cond>
                                          </p:stCondLst>
                                          <p:endCondLst>
                                            <p:cond evt="onStopAudio" delay="0">
                                              <p:tgtEl>
                                                <p:sldTgt/>
                                              </p:tgtEl>
                                            </p:cond>
                                          </p:endCondLst>
                                        </p:cTn>
                                        <p:tgtEl>
                                          <p:sndTgt r:embed="rId3" name="3beeps.wav"/>
                                        </p:tgtEl>
                                      </p:cMediaNode>
                                    </p:audio>
                                  </p:subTnLst>
                                </p:cTn>
                              </p:par>
                              <p:par>
                                <p:cTn id="11" presetID="9" presetClass="entr" presetSubtype="0" fill="hold"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dissolve">
                                      <p:cBhvr>
                                        <p:cTn id="13" dur="200"/>
                                        <p:tgtEl>
                                          <p:spTgt spid="61"/>
                                        </p:tgtEl>
                                      </p:cBhvr>
                                    </p:animEffect>
                                  </p:childTnLst>
                                </p:cTn>
                              </p:par>
                            </p:childTnLst>
                          </p:cTn>
                        </p:par>
                        <p:par>
                          <p:cTn id="14" fill="hold">
                            <p:stCondLst>
                              <p:cond delay="200"/>
                            </p:stCondLst>
                            <p:childTnLst>
                              <p:par>
                                <p:cTn id="15" presetID="2" presetClass="entr" presetSubtype="8"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additive="base">
                                        <p:cTn id="17" dur="200" fill="hold"/>
                                        <p:tgtEl>
                                          <p:spTgt spid="58"/>
                                        </p:tgtEl>
                                        <p:attrNameLst>
                                          <p:attrName>ppt_x</p:attrName>
                                        </p:attrNameLst>
                                      </p:cBhvr>
                                      <p:tavLst>
                                        <p:tav tm="0">
                                          <p:val>
                                            <p:strVal val="0-#ppt_w/2"/>
                                          </p:val>
                                        </p:tav>
                                        <p:tav tm="100000">
                                          <p:val>
                                            <p:strVal val="#ppt_x"/>
                                          </p:val>
                                        </p:tav>
                                      </p:tavLst>
                                    </p:anim>
                                    <p:anim calcmode="lin" valueType="num">
                                      <p:cBhvr additive="base">
                                        <p:cTn id="18" dur="200" fill="hold"/>
                                        <p:tgtEl>
                                          <p:spTgt spid="58"/>
                                        </p:tgtEl>
                                        <p:attrNameLst>
                                          <p:attrName>ppt_y</p:attrName>
                                        </p:attrNameLst>
                                      </p:cBhvr>
                                      <p:tavLst>
                                        <p:tav tm="0">
                                          <p:val>
                                            <p:strVal val="#ppt_y"/>
                                          </p:val>
                                        </p:tav>
                                        <p:tav tm="100000">
                                          <p:val>
                                            <p:strVal val="#ppt_y"/>
                                          </p:val>
                                        </p:tav>
                                      </p:tavLst>
                                    </p:anim>
                                  </p:childTnLst>
                                </p:cTn>
                              </p:par>
                              <p:par>
                                <p:cTn id="19" presetID="14" presetClass="entr" presetSubtype="1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randombar(horizontal)">
                                      <p:cBhvr>
                                        <p:cTn id="21" dur="300"/>
                                        <p:tgtEl>
                                          <p:spTgt spid="60"/>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beep.wav"/>
                                        </p:tgtEl>
                                      </p:cMediaNode>
                                    </p:audio>
                                  </p:subTnLst>
                                </p:cTn>
                              </p:par>
                            </p:childTnLst>
                          </p:cTn>
                        </p:par>
                        <p:par>
                          <p:cTn id="30" fill="hold">
                            <p:stCondLst>
                              <p:cond delay="0"/>
                            </p:stCondLst>
                            <p:childTnLst>
                              <p:par>
                                <p:cTn id="31" presetID="1" presetClass="entr" presetSubtype="0" fill="hold" grpId="0" nodeType="afterEffect">
                                  <p:stCondLst>
                                    <p:cond delay="1000"/>
                                  </p:stCondLst>
                                  <p:childTnLst>
                                    <p:set>
                                      <p:cBhvr>
                                        <p:cTn id="32" dur="1" fill="hold">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beep.wav"/>
                                        </p:tgtEl>
                                      </p:cMediaNode>
                                    </p:audio>
                                  </p:subTnLst>
                                </p:cTn>
                              </p:par>
                            </p:childTnLst>
                          </p:cTn>
                        </p:par>
                        <p:par>
                          <p:cTn id="33" fill="hold">
                            <p:stCondLst>
                              <p:cond delay="1000"/>
                            </p:stCondLst>
                            <p:childTnLst>
                              <p:par>
                                <p:cTn id="34" presetID="1" presetClass="entr" presetSubtype="0" fill="hold" grpId="0" nodeType="afterEffect">
                                  <p:stCondLst>
                                    <p:cond delay="1000"/>
                                  </p:stCondLst>
                                  <p:childTnLst>
                                    <p:set>
                                      <p:cBhvr>
                                        <p:cTn id="35" dur="1" fill="hold">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beep.wav"/>
                                        </p:tgtEl>
                                      </p:cMediaNode>
                                    </p:audio>
                                  </p:subTnLst>
                                </p:cTn>
                              </p:par>
                            </p:childTnLst>
                          </p:cTn>
                        </p:par>
                        <p:par>
                          <p:cTn id="36" fill="hold">
                            <p:stCondLst>
                              <p:cond delay="2000"/>
                            </p:stCondLst>
                            <p:childTnLst>
                              <p:par>
                                <p:cTn id="37" presetID="1" presetClass="entr" presetSubtype="0" fill="hold" grpId="0" nodeType="afterEffect">
                                  <p:stCondLst>
                                    <p:cond delay="1000"/>
                                  </p:stCondLst>
                                  <p:childTnLst>
                                    <p:set>
                                      <p:cBhvr>
                                        <p:cTn id="38" dur="1" fill="hold">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beep.wav"/>
                                        </p:tgtEl>
                                      </p:cMediaNode>
                                    </p:audio>
                                  </p:subTnLst>
                                </p:cTn>
                              </p:par>
                            </p:childTnLst>
                          </p:cTn>
                        </p:par>
                        <p:par>
                          <p:cTn id="39" fill="hold">
                            <p:stCondLst>
                              <p:cond delay="3000"/>
                            </p:stCondLst>
                            <p:childTnLst>
                              <p:par>
                                <p:cTn id="40" presetID="1" presetClass="entr" presetSubtype="0" fill="hold" grpId="0" nodeType="afterEffect">
                                  <p:stCondLst>
                                    <p:cond delay="1000"/>
                                  </p:stCondLst>
                                  <p:childTnLst>
                                    <p:set>
                                      <p:cBhvr>
                                        <p:cTn id="41" dur="1" fill="hold">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beep.wav"/>
                                        </p:tgtEl>
                                      </p:cMediaNode>
                                    </p:audio>
                                  </p:subTnLst>
                                </p:cTn>
                              </p:par>
                            </p:childTnLst>
                          </p:cTn>
                        </p:par>
                        <p:par>
                          <p:cTn id="42" fill="hold">
                            <p:stCondLst>
                              <p:cond delay="4000"/>
                            </p:stCondLst>
                            <p:childTnLst>
                              <p:par>
                                <p:cTn id="43" presetID="1" presetClass="entr" presetSubtype="0" fill="hold" grpId="0" nodeType="afterEffect">
                                  <p:stCondLst>
                                    <p:cond delay="1000"/>
                                  </p:stCondLst>
                                  <p:childTnLst>
                                    <p:set>
                                      <p:cBhvr>
                                        <p:cTn id="44" dur="1" fill="hold">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beep.wav"/>
                                        </p:tgtEl>
                                      </p:cMediaNode>
                                    </p:audio>
                                  </p:subTnLst>
                                </p:cTn>
                              </p:par>
                            </p:childTnLst>
                          </p:cTn>
                        </p:par>
                        <p:par>
                          <p:cTn id="45" fill="hold">
                            <p:stCondLst>
                              <p:cond delay="5000"/>
                            </p:stCondLst>
                            <p:childTnLst>
                              <p:par>
                                <p:cTn id="46" presetID="1" presetClass="entr" presetSubtype="0" fill="hold" grpId="0" nodeType="afterEffect">
                                  <p:stCondLst>
                                    <p:cond delay="1000"/>
                                  </p:stCondLst>
                                  <p:childTnLst>
                                    <p:set>
                                      <p:cBhvr>
                                        <p:cTn id="47"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beep.wav"/>
                                        </p:tgtEl>
                                      </p:cMediaNode>
                                    </p:audio>
                                  </p:subTnLst>
                                </p:cTn>
                              </p:par>
                            </p:childTnLst>
                          </p:cTn>
                        </p:par>
                        <p:par>
                          <p:cTn id="48" fill="hold">
                            <p:stCondLst>
                              <p:cond delay="6000"/>
                            </p:stCondLst>
                            <p:childTnLst>
                              <p:par>
                                <p:cTn id="49" presetID="1" presetClass="entr" presetSubtype="0" fill="hold" grpId="0" nodeType="afterEffect">
                                  <p:stCondLst>
                                    <p:cond delay="1000"/>
                                  </p:stCondLst>
                                  <p:childTnLst>
                                    <p:set>
                                      <p:cBhvr>
                                        <p:cTn id="50"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beep.wav"/>
                                        </p:tgtEl>
                                      </p:cMediaNode>
                                    </p:audio>
                                  </p:subTnLst>
                                </p:cTn>
                              </p:par>
                            </p:childTnLst>
                          </p:cTn>
                        </p:par>
                        <p:par>
                          <p:cTn id="51" fill="hold">
                            <p:stCondLst>
                              <p:cond delay="7000"/>
                            </p:stCondLst>
                            <p:childTnLst>
                              <p:par>
                                <p:cTn id="52" presetID="1" presetClass="entr" presetSubtype="0" fill="hold" grpId="0" nodeType="afterEffect">
                                  <p:stCondLst>
                                    <p:cond delay="1000"/>
                                  </p:stCondLst>
                                  <p:childTnLst>
                                    <p:set>
                                      <p:cBhvr>
                                        <p:cTn id="53" dur="1" fill="hold">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beep.wav"/>
                                        </p:tgtEl>
                                      </p:cMediaNode>
                                    </p:audio>
                                  </p:subTnLst>
                                </p:cTn>
                              </p:par>
                            </p:childTnLst>
                          </p:cTn>
                        </p:par>
                        <p:par>
                          <p:cTn id="54" fill="hold">
                            <p:stCondLst>
                              <p:cond delay="8000"/>
                            </p:stCondLst>
                            <p:childTnLst>
                              <p:par>
                                <p:cTn id="55" presetID="1" presetClass="entr" presetSubtype="0" fill="hold" grpId="0" nodeType="afterEffect">
                                  <p:stCondLst>
                                    <p:cond delay="1000"/>
                                  </p:stCondLst>
                                  <p:childTnLst>
                                    <p:set>
                                      <p:cBhvr>
                                        <p:cTn id="56" dur="1" fill="hold">
                                          <p:stCondLst>
                                            <p:cond delay="0"/>
                                          </p:stCondLst>
                                        </p:cTn>
                                        <p:tgtEl>
                                          <p:spTgt spid="56"/>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beep.wav"/>
                                        </p:tgtEl>
                                      </p:cMediaNode>
                                    </p:audio>
                                  </p:subTnLst>
                                </p:cTn>
                              </p:par>
                            </p:childTnLst>
                          </p:cTn>
                        </p:par>
                        <p:par>
                          <p:cTn id="57" fill="hold">
                            <p:stCondLst>
                              <p:cond delay="9000"/>
                            </p:stCondLst>
                            <p:childTnLst>
                              <p:par>
                                <p:cTn id="58" presetID="1" presetClass="entr" presetSubtype="0" fill="hold" grpId="0" nodeType="afterEffect">
                                  <p:stCondLst>
                                    <p:cond delay="1000"/>
                                  </p:stCondLst>
                                  <p:childTnLst>
                                    <p:set>
                                      <p:cBhvr>
                                        <p:cTn id="59" dur="1" fill="hold">
                                          <p:stCondLst>
                                            <p:cond delay="0"/>
                                          </p:stCondLst>
                                        </p:cTn>
                                        <p:tgtEl>
                                          <p:spTgt spid="59"/>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GUN.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60" restart="whenNotActive" fill="hold" evtFilter="cancelBubble" nodeType="interactiveSeq">
                <p:stCondLst>
                  <p:cond evt="onClick" delay="0">
                    <p:tgtEl>
                      <p:spTgt spid="35"/>
                    </p:tgtEl>
                  </p:cond>
                </p:stCondLst>
                <p:endSync evt="end" delay="0">
                  <p:rtn val="all"/>
                </p:endSync>
                <p:childTnLst>
                  <p:par>
                    <p:cTn id="61" fill="hold">
                      <p:stCondLst>
                        <p:cond delay="0"/>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wipe(up)">
                                      <p:cBhvr>
                                        <p:cTn id="65" dur="200"/>
                                        <p:tgtEl>
                                          <p:spTgt spid="8"/>
                                        </p:tgtEl>
                                      </p:cBhvr>
                                    </p:animEffect>
                                  </p:childTnLst>
                                </p:cTn>
                              </p:par>
                            </p:childTnLst>
                          </p:cTn>
                        </p:par>
                        <p:par>
                          <p:cTn id="66" fill="hold">
                            <p:stCondLst>
                              <p:cond delay="200"/>
                            </p:stCondLst>
                            <p:childTnLst>
                              <p:par>
                                <p:cTn id="67" presetID="17" presetClass="entr" presetSubtype="8"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300" fill="hold"/>
                                        <p:tgtEl>
                                          <p:spTgt spid="31"/>
                                        </p:tgtEl>
                                        <p:attrNameLst>
                                          <p:attrName>ppt_x</p:attrName>
                                        </p:attrNameLst>
                                      </p:cBhvr>
                                      <p:tavLst>
                                        <p:tav tm="0">
                                          <p:val>
                                            <p:strVal val="#ppt_x-#ppt_w/2"/>
                                          </p:val>
                                        </p:tav>
                                        <p:tav tm="100000">
                                          <p:val>
                                            <p:strVal val="#ppt_x"/>
                                          </p:val>
                                        </p:tav>
                                      </p:tavLst>
                                    </p:anim>
                                    <p:anim calcmode="lin" valueType="num">
                                      <p:cBhvr>
                                        <p:cTn id="70" dur="300" fill="hold"/>
                                        <p:tgtEl>
                                          <p:spTgt spid="31"/>
                                        </p:tgtEl>
                                        <p:attrNameLst>
                                          <p:attrName>ppt_y</p:attrName>
                                        </p:attrNameLst>
                                      </p:cBhvr>
                                      <p:tavLst>
                                        <p:tav tm="0">
                                          <p:val>
                                            <p:strVal val="#ppt_y"/>
                                          </p:val>
                                        </p:tav>
                                        <p:tav tm="100000">
                                          <p:val>
                                            <p:strVal val="#ppt_y"/>
                                          </p:val>
                                        </p:tav>
                                      </p:tavLst>
                                    </p:anim>
                                    <p:anim calcmode="lin" valueType="num">
                                      <p:cBhvr>
                                        <p:cTn id="71" dur="300" fill="hold"/>
                                        <p:tgtEl>
                                          <p:spTgt spid="31"/>
                                        </p:tgtEl>
                                        <p:attrNameLst>
                                          <p:attrName>ppt_w</p:attrName>
                                        </p:attrNameLst>
                                      </p:cBhvr>
                                      <p:tavLst>
                                        <p:tav tm="0">
                                          <p:val>
                                            <p:fltVal val="0"/>
                                          </p:val>
                                        </p:tav>
                                        <p:tav tm="100000">
                                          <p:val>
                                            <p:strVal val="#ppt_w"/>
                                          </p:val>
                                        </p:tav>
                                      </p:tavLst>
                                    </p:anim>
                                    <p:anim calcmode="lin" valueType="num">
                                      <p:cBhvr>
                                        <p:cTn id="72" dur="300" fill="hold"/>
                                        <p:tgtEl>
                                          <p:spTgt spid="3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6" name="fins__success-2.wav"/>
                                        </p:tgtEl>
                                      </p:cMediaNode>
                                    </p:audio>
                                  </p:subTnLst>
                                </p:cTn>
                              </p:par>
                            </p:childTnLst>
                          </p:cTn>
                        </p:par>
                      </p:childTnLst>
                    </p:cTn>
                  </p:par>
                </p:childTnLst>
              </p:cTn>
              <p:nextCondLst>
                <p:cond evt="onClick" delay="0">
                  <p:tgtEl>
                    <p:spTgt spid="35"/>
                  </p:tgtEl>
                </p:cond>
              </p:nextCondLst>
            </p:seq>
          </p:childTnLst>
        </p:cTn>
      </p:par>
    </p:tnLst>
    <p:bldLst>
      <p:bldP spid="60" grpId="0" animBg="1"/>
      <p:bldP spid="58" grpId="0" animBg="1"/>
      <p:bldP spid="44" grpId="0" animBg="1"/>
      <p:bldP spid="45" grpId="0" animBg="1"/>
      <p:bldP spid="46" grpId="0" animBg="1"/>
      <p:bldP spid="47" grpId="0" animBg="1"/>
      <p:bldP spid="48" grpId="0" animBg="1"/>
      <p:bldP spid="49" grpId="0" animBg="1"/>
      <p:bldP spid="50" grpId="0" animBg="1"/>
      <p:bldP spid="51" grpId="0" animBg="1"/>
      <p:bldP spid="52" grpId="0" animBg="1"/>
      <p:bldP spid="56" grpId="0" animBg="1"/>
      <p:bldP spid="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60" name="Rectangle 59"/>
          <p:cNvSpPr/>
          <p:nvPr/>
        </p:nvSpPr>
        <p:spPr>
          <a:xfrm>
            <a:off x="3009415" y="760955"/>
            <a:ext cx="8278840" cy="2885460"/>
          </a:xfrm>
          <a:prstGeom prst="rect">
            <a:avLst/>
          </a:prstGeom>
          <a:solidFill>
            <a:srgbClr val="008CF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lnSpc>
                <a:spcPct val="150000"/>
              </a:lnSpc>
            </a:pPr>
            <a:r>
              <a:rPr lang="en-US" sz="4267" dirty="0">
                <a:latin typeface="Arial" panose="020B0604020202020204" pitchFamily="34" charset="0"/>
                <a:cs typeface="Arial" panose="020B0604020202020204" pitchFamily="34" charset="0"/>
              </a:rPr>
              <a:t>Mua 4 </a:t>
            </a:r>
            <a:r>
              <a:rPr lang="en-US" sz="4267" dirty="0" err="1">
                <a:latin typeface="Arial" panose="020B0604020202020204" pitchFamily="34" charset="0"/>
                <a:cs typeface="Arial" panose="020B0604020202020204" pitchFamily="34" charset="0"/>
              </a:rPr>
              <a:t>cái</a:t>
            </a:r>
            <a:r>
              <a:rPr lang="en-US" sz="4267" dirty="0">
                <a:latin typeface="Arial" panose="020B0604020202020204" pitchFamily="34" charset="0"/>
                <a:cs typeface="Arial" panose="020B0604020202020204" pitchFamily="34" charset="0"/>
              </a:rPr>
              <a:t> bánh </a:t>
            </a:r>
            <a:r>
              <a:rPr lang="en-US" sz="4267" dirty="0" err="1">
                <a:latin typeface="Arial" panose="020B0604020202020204" pitchFamily="34" charset="0"/>
                <a:cs typeface="Arial" panose="020B0604020202020204" pitchFamily="34" charset="0"/>
              </a:rPr>
              <a:t>hết</a:t>
            </a:r>
            <a:r>
              <a:rPr lang="en-US" sz="4267" dirty="0">
                <a:latin typeface="Arial" panose="020B0604020202020204" pitchFamily="34" charset="0"/>
                <a:cs typeface="Arial" panose="020B0604020202020204" pitchFamily="34" charset="0"/>
              </a:rPr>
              <a:t> 16 000 </a:t>
            </a:r>
            <a:r>
              <a:rPr lang="en-US" sz="4267" dirty="0" err="1">
                <a:latin typeface="Arial" panose="020B0604020202020204" pitchFamily="34" charset="0"/>
                <a:cs typeface="Arial" panose="020B0604020202020204" pitchFamily="34" charset="0"/>
              </a:rPr>
              <a:t>đồng</a:t>
            </a:r>
            <a:r>
              <a:rPr lang="en-US" sz="4267" dirty="0">
                <a:latin typeface="Arial" panose="020B0604020202020204" pitchFamily="34" charset="0"/>
                <a:cs typeface="Arial" panose="020B0604020202020204" pitchFamily="34" charset="0"/>
              </a:rPr>
              <a:t>. </a:t>
            </a:r>
            <a:r>
              <a:rPr lang="en-US" sz="4267" dirty="0" err="1">
                <a:latin typeface="Arial" panose="020B0604020202020204" pitchFamily="34" charset="0"/>
                <a:cs typeface="Arial" panose="020B0604020202020204" pitchFamily="34" charset="0"/>
              </a:rPr>
              <a:t>Hỏi</a:t>
            </a:r>
            <a:r>
              <a:rPr lang="en-US" sz="4267" dirty="0">
                <a:latin typeface="Arial" panose="020B0604020202020204" pitchFamily="34" charset="0"/>
                <a:cs typeface="Arial" panose="020B0604020202020204" pitchFamily="34" charset="0"/>
              </a:rPr>
              <a:t> </a:t>
            </a:r>
            <a:r>
              <a:rPr lang="en-US" sz="4267" dirty="0" err="1">
                <a:latin typeface="Arial" panose="020B0604020202020204" pitchFamily="34" charset="0"/>
                <a:cs typeface="Arial" panose="020B0604020202020204" pitchFamily="34" charset="0"/>
              </a:rPr>
              <a:t>mua</a:t>
            </a:r>
            <a:r>
              <a:rPr lang="en-US" sz="4267" dirty="0">
                <a:latin typeface="Arial" panose="020B0604020202020204" pitchFamily="34" charset="0"/>
                <a:cs typeface="Arial" panose="020B0604020202020204" pitchFamily="34" charset="0"/>
              </a:rPr>
              <a:t> 7 </a:t>
            </a:r>
            <a:r>
              <a:rPr lang="en-US" sz="4267" dirty="0" err="1">
                <a:latin typeface="Arial" panose="020B0604020202020204" pitchFamily="34" charset="0"/>
                <a:cs typeface="Arial" panose="020B0604020202020204" pitchFamily="34" charset="0"/>
              </a:rPr>
              <a:t>cái</a:t>
            </a:r>
            <a:r>
              <a:rPr lang="en-US" sz="4267" dirty="0">
                <a:latin typeface="Arial" panose="020B0604020202020204" pitchFamily="34" charset="0"/>
                <a:cs typeface="Arial" panose="020B0604020202020204" pitchFamily="34" charset="0"/>
              </a:rPr>
              <a:t> bánh </a:t>
            </a:r>
            <a:r>
              <a:rPr lang="en-US" sz="4267" dirty="0" err="1">
                <a:latin typeface="Arial" panose="020B0604020202020204" pitchFamily="34" charset="0"/>
                <a:cs typeface="Arial" panose="020B0604020202020204" pitchFamily="34" charset="0"/>
              </a:rPr>
              <a:t>hết</a:t>
            </a:r>
            <a:r>
              <a:rPr lang="en-US" sz="4267" dirty="0">
                <a:latin typeface="Arial" panose="020B0604020202020204" pitchFamily="34" charset="0"/>
                <a:cs typeface="Arial" panose="020B0604020202020204" pitchFamily="34" charset="0"/>
              </a:rPr>
              <a:t> bao </a:t>
            </a:r>
            <a:r>
              <a:rPr lang="en-US" sz="4267" dirty="0" err="1">
                <a:latin typeface="Arial" panose="020B0604020202020204" pitchFamily="34" charset="0"/>
                <a:cs typeface="Arial" panose="020B0604020202020204" pitchFamily="34" charset="0"/>
              </a:rPr>
              <a:t>nhiêu</a:t>
            </a:r>
            <a:r>
              <a:rPr lang="en-US" sz="4267" dirty="0">
                <a:latin typeface="Arial" panose="020B0604020202020204" pitchFamily="34" charset="0"/>
                <a:cs typeface="Arial" panose="020B0604020202020204" pitchFamily="34" charset="0"/>
              </a:rPr>
              <a:t> </a:t>
            </a:r>
            <a:r>
              <a:rPr lang="en-US" sz="4267" dirty="0" err="1">
                <a:latin typeface="Arial" panose="020B0604020202020204" pitchFamily="34" charset="0"/>
                <a:cs typeface="Arial" panose="020B0604020202020204" pitchFamily="34" charset="0"/>
              </a:rPr>
              <a:t>tiền</a:t>
            </a:r>
            <a:r>
              <a:rPr lang="en-US" sz="4267" dirty="0">
                <a:latin typeface="Arial" panose="020B0604020202020204" pitchFamily="34" charset="0"/>
                <a:cs typeface="Arial" panose="020B0604020202020204" pitchFamily="34" charset="0"/>
              </a:rPr>
              <a:t>?</a:t>
            </a:r>
            <a:endParaRPr lang="en-US" sz="4267" dirty="0">
              <a:solidFill>
                <a:srgbClr val="00FF00"/>
              </a:solidFill>
              <a:latin typeface="Arial" panose="020B0604020202020204" pitchFamily="34" charset="0"/>
              <a:cs typeface="Arial" panose="020B0604020202020204" pitchFamily="34" charset="0"/>
            </a:endParaRPr>
          </a:p>
        </p:txBody>
      </p:sp>
      <p:grpSp>
        <p:nvGrpSpPr>
          <p:cNvPr id="61" name="Group 60"/>
          <p:cNvGrpSpPr/>
          <p:nvPr/>
        </p:nvGrpSpPr>
        <p:grpSpPr>
          <a:xfrm>
            <a:off x="2819979" y="631468"/>
            <a:ext cx="387791" cy="3124609"/>
            <a:chOff x="1322576" y="181189"/>
            <a:chExt cx="387790" cy="2666783"/>
          </a:xfrm>
        </p:grpSpPr>
        <p:grpSp>
          <p:nvGrpSpPr>
            <p:cNvPr id="53" name="Group 52"/>
            <p:cNvGrpSpPr/>
            <p:nvPr/>
          </p:nvGrpSpPr>
          <p:grpSpPr>
            <a:xfrm>
              <a:off x="1322576" y="1379570"/>
              <a:ext cx="286946" cy="286946"/>
              <a:chOff x="505017" y="3662327"/>
              <a:chExt cx="286946" cy="286946"/>
            </a:xfrm>
          </p:grpSpPr>
          <p:sp>
            <p:nvSpPr>
              <p:cNvPr id="54" name="Oval 53"/>
              <p:cNvSpPr/>
              <p:nvPr/>
            </p:nvSpPr>
            <p:spPr>
              <a:xfrm>
                <a:off x="505017" y="3662327"/>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US" sz="1400" dirty="0">
                  <a:solidFill>
                    <a:prstClr val="white"/>
                  </a:solidFill>
                  <a:latin typeface="Calibri"/>
                </a:endParaRPr>
              </a:p>
            </p:txBody>
          </p:sp>
          <p:sp>
            <p:nvSpPr>
              <p:cNvPr id="55" name="Oval 54"/>
              <p:cNvSpPr/>
              <p:nvPr/>
            </p:nvSpPr>
            <p:spPr>
              <a:xfrm>
                <a:off x="587032" y="3741662"/>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US" sz="1400">
                  <a:solidFill>
                    <a:prstClr val="white"/>
                  </a:solidFill>
                  <a:latin typeface="Calibri"/>
                </a:endParaRPr>
              </a:p>
            </p:txBody>
          </p:sp>
        </p:grpSp>
        <p:sp>
          <p:nvSpPr>
            <p:cNvPr id="57" name="Left Bracket 56"/>
            <p:cNvSpPr/>
            <p:nvPr/>
          </p:nvSpPr>
          <p:spPr>
            <a:xfrm>
              <a:off x="1461286" y="181189"/>
              <a:ext cx="249080" cy="2666783"/>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40"/>
              <a:endParaRPr lang="en-US" sz="1400">
                <a:solidFill>
                  <a:prstClr val="black"/>
                </a:solidFill>
                <a:latin typeface="Calibri"/>
              </a:endParaRPr>
            </a:p>
          </p:txBody>
        </p:sp>
      </p:grpSp>
      <p:sp>
        <p:nvSpPr>
          <p:cNvPr id="58" name="Left Bracket 57"/>
          <p:cNvSpPr/>
          <p:nvPr/>
        </p:nvSpPr>
        <p:spPr>
          <a:xfrm flipH="1">
            <a:off x="11074085" y="710249"/>
            <a:ext cx="214171" cy="3124609"/>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40"/>
            <a:endParaRPr lang="en-US" sz="1400">
              <a:solidFill>
                <a:prstClr val="black"/>
              </a:solidFill>
              <a:latin typeface="Calibri"/>
            </a:endParaRPr>
          </a:p>
        </p:txBody>
      </p:sp>
      <p:grpSp>
        <p:nvGrpSpPr>
          <p:cNvPr id="8" name="Group 7"/>
          <p:cNvGrpSpPr/>
          <p:nvPr/>
        </p:nvGrpSpPr>
        <p:grpSpPr>
          <a:xfrm>
            <a:off x="1917015" y="1374976"/>
            <a:ext cx="455948" cy="3255185"/>
            <a:chOff x="393013" y="1032069"/>
            <a:chExt cx="455948" cy="3255185"/>
          </a:xfrm>
        </p:grpSpPr>
        <p:cxnSp>
          <p:nvCxnSpPr>
            <p:cNvPr id="13" name="Straight Connector 12"/>
            <p:cNvCxnSpPr>
              <a:stCxn id="29" idx="4"/>
              <a:endCxn id="64" idx="0"/>
            </p:cNvCxnSpPr>
            <p:nvPr/>
          </p:nvCxnSpPr>
          <p:spPr>
            <a:xfrm flipH="1">
              <a:off x="620987" y="1032069"/>
              <a:ext cx="14515" cy="2799237"/>
            </a:xfrm>
            <a:prstGeom prst="line">
              <a:avLst/>
            </a:prstGeom>
            <a:ln w="12700">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393013" y="3831306"/>
              <a:ext cx="455948" cy="455948"/>
              <a:chOff x="268476" y="3198923"/>
              <a:chExt cx="286946" cy="286946"/>
            </a:xfrm>
          </p:grpSpPr>
          <p:sp>
            <p:nvSpPr>
              <p:cNvPr id="64" name="Oval 63"/>
              <p:cNvSpPr/>
              <p:nvPr/>
            </p:nvSpPr>
            <p:spPr>
              <a:xfrm>
                <a:off x="268476" y="3198923"/>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US" sz="1400" dirty="0">
                  <a:solidFill>
                    <a:prstClr val="white"/>
                  </a:solidFill>
                  <a:latin typeface="Calibri"/>
                </a:endParaRPr>
              </a:p>
            </p:txBody>
          </p:sp>
          <p:sp>
            <p:nvSpPr>
              <p:cNvPr id="65" name="Oval 64"/>
              <p:cNvSpPr/>
              <p:nvPr/>
            </p:nvSpPr>
            <p:spPr>
              <a:xfrm>
                <a:off x="350491" y="3278258"/>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US" sz="1400">
                  <a:solidFill>
                    <a:prstClr val="white"/>
                  </a:solidFill>
                  <a:latin typeface="Calibri"/>
                </a:endParaRPr>
              </a:p>
            </p:txBody>
          </p:sp>
        </p:grpSp>
      </p:grpSp>
      <p:grpSp>
        <p:nvGrpSpPr>
          <p:cNvPr id="31" name="Group 30"/>
          <p:cNvGrpSpPr/>
          <p:nvPr/>
        </p:nvGrpSpPr>
        <p:grpSpPr>
          <a:xfrm>
            <a:off x="2084435" y="3920596"/>
            <a:ext cx="7672439" cy="2654675"/>
            <a:chOff x="560434" y="3549113"/>
            <a:chExt cx="7672438" cy="2654675"/>
          </a:xfrm>
        </p:grpSpPr>
        <p:grpSp>
          <p:nvGrpSpPr>
            <p:cNvPr id="23" name="Group 22"/>
            <p:cNvGrpSpPr/>
            <p:nvPr/>
          </p:nvGrpSpPr>
          <p:grpSpPr>
            <a:xfrm>
              <a:off x="620986" y="3549113"/>
              <a:ext cx="7597821" cy="2654675"/>
              <a:chOff x="1139780" y="2611241"/>
              <a:chExt cx="4733934" cy="2462475"/>
            </a:xfrm>
          </p:grpSpPr>
          <p:sp>
            <p:nvSpPr>
              <p:cNvPr id="18" name="Parallelogram 17"/>
              <p:cNvSpPr/>
              <p:nvPr/>
            </p:nvSpPr>
            <p:spPr>
              <a:xfrm>
                <a:off x="1139780" y="3102581"/>
                <a:ext cx="4733934" cy="1874096"/>
              </a:xfrm>
              <a:prstGeom prst="parallelogram">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40"/>
                <a:endParaRPr lang="en-US" sz="2000" dirty="0">
                  <a:solidFill>
                    <a:prstClr val="white"/>
                  </a:solidFill>
                  <a:latin typeface="Times New Roman" panose="02020603050405020304" pitchFamily="18" charset="0"/>
                  <a:cs typeface="Times New Roman" panose="02020603050405020304" pitchFamily="18" charset="0"/>
                </a:endParaRPr>
              </a:p>
            </p:txBody>
          </p:sp>
          <p:sp>
            <p:nvSpPr>
              <p:cNvPr id="7" name="Parallelogram 6"/>
              <p:cNvSpPr/>
              <p:nvPr/>
            </p:nvSpPr>
            <p:spPr>
              <a:xfrm flipH="1">
                <a:off x="1357102" y="2611241"/>
                <a:ext cx="1403156" cy="534468"/>
              </a:xfrm>
              <a:prstGeom prst="parallelogram">
                <a:avLst/>
              </a:prstGeom>
              <a:solidFill>
                <a:srgbClr val="00FF4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r>
                  <a:rPr lang="en-US" sz="2000" b="1" dirty="0">
                    <a:solidFill>
                      <a:srgbClr val="FF0000"/>
                    </a:solidFill>
                    <a:latin typeface="Arial" panose="020B0604020202020204" pitchFamily="34" charset="0"/>
                    <a:cs typeface="Arial" panose="020B0604020202020204" pitchFamily="34" charset="0"/>
                  </a:rPr>
                  <a:t>ĐÁP ÁN</a:t>
                </a:r>
              </a:p>
            </p:txBody>
          </p:sp>
          <p:sp>
            <p:nvSpPr>
              <p:cNvPr id="22" name="Rectangle 21"/>
              <p:cNvSpPr/>
              <p:nvPr/>
            </p:nvSpPr>
            <p:spPr>
              <a:xfrm>
                <a:off x="1418483" y="4847084"/>
                <a:ext cx="3113455" cy="226632"/>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US" sz="1400">
                  <a:solidFill>
                    <a:prstClr val="white"/>
                  </a:solidFill>
                  <a:latin typeface="Calibri"/>
                </a:endParaRPr>
              </a:p>
            </p:txBody>
          </p:sp>
        </p:grpSp>
        <p:cxnSp>
          <p:nvCxnSpPr>
            <p:cNvPr id="75" name="Straight Connector 74"/>
            <p:cNvCxnSpPr>
              <a:stCxn id="15" idx="3"/>
              <a:endCxn id="15" idx="1"/>
            </p:cNvCxnSpPr>
            <p:nvPr/>
          </p:nvCxnSpPr>
          <p:spPr>
            <a:xfrm>
              <a:off x="3221801" y="4031549"/>
              <a:ext cx="4997003"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878650" y="6032145"/>
              <a:ext cx="5519746"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Parallelogram 29"/>
                <p:cNvSpPr/>
                <p:nvPr/>
              </p:nvSpPr>
              <p:spPr>
                <a:xfrm>
                  <a:off x="560434" y="4031549"/>
                  <a:ext cx="7672438" cy="2067626"/>
                </a:xfrm>
                <a:prstGeom prst="parallelogram">
                  <a:avLst/>
                </a:prstGeom>
                <a:solidFill>
                  <a:srgbClr val="008CF5">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14:m>
                    <m:oMathPara xmlns:m="http://schemas.openxmlformats.org/officeDocument/2006/math">
                      <m:oMathParaPr>
                        <m:jc m:val="centerGroup"/>
                      </m:oMathParaPr>
                      <m:oMath xmlns:m="http://schemas.openxmlformats.org/officeDocument/2006/math">
                        <m:r>
                          <a:rPr lang="en-US" sz="4267" b="0" i="0" smtClean="0">
                            <a:solidFill>
                              <a:prstClr val="white"/>
                            </a:solidFill>
                            <a:latin typeface="Cambria Math" panose="02040503050406030204" pitchFamily="18" charset="0"/>
                            <a:cs typeface="Arial" panose="020B0604020202020204" pitchFamily="34" charset="0"/>
                          </a:rPr>
                          <m:t>28 000 đồ</m:t>
                        </m:r>
                        <m:r>
                          <m:rPr>
                            <m:sty m:val="p"/>
                          </m:rPr>
                          <a:rPr lang="en-US" sz="4267" b="0" i="0" smtClean="0">
                            <a:solidFill>
                              <a:prstClr val="white"/>
                            </a:solidFill>
                            <a:latin typeface="Cambria Math" panose="02040503050406030204" pitchFamily="18" charset="0"/>
                            <a:cs typeface="Arial" panose="020B0604020202020204" pitchFamily="34" charset="0"/>
                          </a:rPr>
                          <m:t>ng</m:t>
                        </m:r>
                      </m:oMath>
                    </m:oMathPara>
                  </a14:m>
                  <a:endParaRPr lang="en-US" sz="4267" dirty="0">
                    <a:solidFill>
                      <a:prstClr val="white"/>
                    </a:solidFill>
                    <a:latin typeface="Arial" panose="020B0604020202020204" pitchFamily="34" charset="0"/>
                    <a:cs typeface="Arial" panose="020B0604020202020204" pitchFamily="34" charset="0"/>
                  </a:endParaRPr>
                </a:p>
              </p:txBody>
            </p:sp>
          </mc:Choice>
          <mc:Fallback xmlns="">
            <p:sp>
              <p:nvSpPr>
                <p:cNvPr id="30" name="Parallelogram 29"/>
                <p:cNvSpPr>
                  <a:spLocks noRot="1" noChangeAspect="1" noMove="1" noResize="1" noEditPoints="1" noAdjustHandles="1" noChangeArrowheads="1" noChangeShapeType="1" noTextEdit="1"/>
                </p:cNvSpPr>
                <p:nvPr/>
              </p:nvSpPr>
              <p:spPr>
                <a:xfrm>
                  <a:off x="560434" y="4031549"/>
                  <a:ext cx="7672438" cy="2067626"/>
                </a:xfrm>
                <a:prstGeom prst="parallelogram">
                  <a:avLst/>
                </a:prstGeom>
                <a:blipFill>
                  <a:blip r:embed="rId7"/>
                  <a:stretch>
                    <a:fillRect/>
                  </a:stretch>
                </a:blipFill>
                <a:ln>
                  <a:noFill/>
                </a:ln>
              </p:spPr>
              <p:txBody>
                <a:bodyPr/>
                <a:lstStyle/>
                <a:p>
                  <a:r>
                    <a:rPr lang="en-US">
                      <a:noFill/>
                    </a:rPr>
                    <a:t> </a:t>
                  </a:r>
                </a:p>
              </p:txBody>
            </p:sp>
          </mc:Fallback>
        </mc:AlternateContent>
        <p:pic>
          <p:nvPicPr>
            <p:cNvPr id="15" name="Picture 14"/>
            <p:cNvPicPr>
              <a:picLocks noChangeAspect="1"/>
            </p:cNvPicPr>
            <p:nvPr/>
          </p:nvPicPr>
          <p:blipFill>
            <a:blip r:embed="rId8"/>
            <a:stretch>
              <a:fillRect/>
            </a:stretch>
          </p:blipFill>
          <p:spPr>
            <a:xfrm rot="10800000">
              <a:off x="3221801" y="3879674"/>
              <a:ext cx="4997003" cy="303750"/>
            </a:xfrm>
            <a:prstGeom prst="rect">
              <a:avLst/>
            </a:prstGeom>
          </p:spPr>
        </p:pic>
      </p:grpSp>
      <p:grpSp>
        <p:nvGrpSpPr>
          <p:cNvPr id="28" name="Group 27"/>
          <p:cNvGrpSpPr/>
          <p:nvPr/>
        </p:nvGrpSpPr>
        <p:grpSpPr>
          <a:xfrm>
            <a:off x="1622176" y="304399"/>
            <a:ext cx="1082288" cy="1082288"/>
            <a:chOff x="83662" y="159259"/>
            <a:chExt cx="1082288" cy="1082288"/>
          </a:xfrm>
        </p:grpSpPr>
        <p:sp>
          <p:nvSpPr>
            <p:cNvPr id="29" name="Oval 28"/>
            <p:cNvSpPr/>
            <p:nvPr/>
          </p:nvSpPr>
          <p:spPr>
            <a:xfrm>
              <a:off x="91433" y="170721"/>
              <a:ext cx="1059109" cy="1059109"/>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US" sz="6000" b="1" dirty="0">
                <a:solidFill>
                  <a:srgbClr val="008CF5"/>
                </a:solidFill>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9"/>
            <a:stretch>
              <a:fillRect/>
            </a:stretch>
          </p:blipFill>
          <p:spPr>
            <a:xfrm>
              <a:off x="83662" y="159259"/>
              <a:ext cx="1082288" cy="1082288"/>
            </a:xfrm>
            <a:prstGeom prst="rect">
              <a:avLst/>
            </a:prstGeom>
          </p:spPr>
        </p:pic>
        <p:pic>
          <p:nvPicPr>
            <p:cNvPr id="33" name="Picture 32"/>
            <p:cNvPicPr>
              <a:picLocks noChangeAspect="1"/>
            </p:cNvPicPr>
            <p:nvPr/>
          </p:nvPicPr>
          <p:blipFill>
            <a:blip r:embed="rId10"/>
            <a:stretch>
              <a:fillRect/>
            </a:stretch>
          </p:blipFill>
          <p:spPr>
            <a:xfrm>
              <a:off x="140649" y="240741"/>
              <a:ext cx="757177" cy="937456"/>
            </a:xfrm>
            <a:prstGeom prst="rect">
              <a:avLst/>
            </a:prstGeom>
          </p:spPr>
        </p:pic>
        <p:sp>
          <p:nvSpPr>
            <p:cNvPr id="34" name="TextBox 33"/>
            <p:cNvSpPr txBox="1"/>
            <p:nvPr/>
          </p:nvSpPr>
          <p:spPr>
            <a:xfrm>
              <a:off x="354554" y="277250"/>
              <a:ext cx="540533" cy="861774"/>
            </a:xfrm>
            <a:prstGeom prst="rect">
              <a:avLst/>
            </a:prstGeom>
            <a:noFill/>
          </p:spPr>
          <p:txBody>
            <a:bodyPr wrap="none" rtlCol="0">
              <a:spAutoFit/>
            </a:bodyPr>
            <a:lstStyle/>
            <a:p>
              <a:pPr algn="ctr" defTabSz="1219140"/>
              <a:r>
                <a:rPr lang="en-US" sz="5000" b="1" dirty="0">
                  <a:solidFill>
                    <a:srgbClr val="00FF4E"/>
                  </a:solidFill>
                  <a:effectLst>
                    <a:glow rad="88900">
                      <a:srgbClr val="00FF4E">
                        <a:alpha val="60000"/>
                      </a:srgbClr>
                    </a:glow>
                  </a:effectLst>
                  <a:latin typeface="Arial" panose="020B0604020202020204" pitchFamily="34" charset="0"/>
                  <a:cs typeface="Arial" panose="020B0604020202020204" pitchFamily="34" charset="0"/>
                </a:rPr>
                <a:t>2</a:t>
              </a:r>
            </a:p>
          </p:txBody>
        </p:sp>
      </p:grpSp>
      <p:sp>
        <p:nvSpPr>
          <p:cNvPr id="35" name="Parallelogram 34"/>
          <p:cNvSpPr/>
          <p:nvPr/>
        </p:nvSpPr>
        <p:spPr>
          <a:xfrm flipH="1">
            <a:off x="9756871" y="6517909"/>
            <a:ext cx="1150012" cy="340096"/>
          </a:xfrm>
          <a:prstGeom prst="parallelogram">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r>
              <a:rPr lang="en-US" sz="1000" b="1" dirty="0">
                <a:solidFill>
                  <a:srgbClr val="FF0000"/>
                </a:solidFill>
                <a:latin typeface="Arial" panose="020B0604020202020204" pitchFamily="34" charset="0"/>
                <a:cs typeface="Arial" panose="020B0604020202020204" pitchFamily="34" charset="0"/>
              </a:rPr>
              <a:t>Answer</a:t>
            </a:r>
          </a:p>
        </p:txBody>
      </p:sp>
      <p:pic>
        <p:nvPicPr>
          <p:cNvPr id="38" name="Picture 115" descr="ALRMCLOK"/>
          <p:cNvPicPr>
            <a:picLocks noChangeAspect="1" noChangeArrowheads="1"/>
          </p:cNvPicPr>
          <p:nvPr/>
        </p:nvPicPr>
        <p:blipFill>
          <a:blip r:embed="rId11" cstate="hqprint">
            <a:extLst>
              <a:ext uri="{28A0092B-C50C-407E-A947-70E740481C1C}">
                <a14:useLocalDpi xmlns:a14="http://schemas.microsoft.com/office/drawing/2010/main" val="0"/>
              </a:ext>
            </a:extLst>
          </a:blip>
          <a:srcRect/>
          <a:stretch>
            <a:fillRect/>
          </a:stretch>
        </p:blipFill>
        <p:spPr bwMode="auto">
          <a:xfrm>
            <a:off x="1750981" y="2220873"/>
            <a:ext cx="864427" cy="1045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Oval 176"/>
          <p:cNvSpPr>
            <a:spLocks noChangeArrowheads="1"/>
          </p:cNvSpPr>
          <p:nvPr/>
        </p:nvSpPr>
        <p:spPr bwMode="auto">
          <a:xfrm>
            <a:off x="1912724" y="2520707"/>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40" eaLnBrk="0" hangingPunct="0"/>
            <a:r>
              <a:rPr lang="en-US" altLang="en-US" sz="2800" dirty="0">
                <a:solidFill>
                  <a:srgbClr val="DC2608"/>
                </a:solidFill>
              </a:rPr>
              <a:t>10</a:t>
            </a:r>
          </a:p>
        </p:txBody>
      </p:sp>
      <p:sp>
        <p:nvSpPr>
          <p:cNvPr id="45" name="Oval 176"/>
          <p:cNvSpPr>
            <a:spLocks noChangeArrowheads="1"/>
          </p:cNvSpPr>
          <p:nvPr/>
        </p:nvSpPr>
        <p:spPr bwMode="auto">
          <a:xfrm>
            <a:off x="1916823" y="2493275"/>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40" eaLnBrk="0" hangingPunct="0"/>
            <a:r>
              <a:rPr lang="en-US" altLang="en-US" sz="2800" dirty="0">
                <a:solidFill>
                  <a:srgbClr val="DC2608"/>
                </a:solidFill>
              </a:rPr>
              <a:t>9</a:t>
            </a:r>
          </a:p>
        </p:txBody>
      </p:sp>
      <p:sp>
        <p:nvSpPr>
          <p:cNvPr id="46" name="Oval 176"/>
          <p:cNvSpPr>
            <a:spLocks noChangeArrowheads="1"/>
          </p:cNvSpPr>
          <p:nvPr/>
        </p:nvSpPr>
        <p:spPr bwMode="auto">
          <a:xfrm>
            <a:off x="1912396" y="2534207"/>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40" eaLnBrk="0" hangingPunct="0"/>
            <a:r>
              <a:rPr lang="en-US" altLang="en-US" sz="2800" dirty="0">
                <a:solidFill>
                  <a:srgbClr val="DC2608"/>
                </a:solidFill>
              </a:rPr>
              <a:t>8</a:t>
            </a:r>
          </a:p>
        </p:txBody>
      </p:sp>
      <p:sp>
        <p:nvSpPr>
          <p:cNvPr id="47" name="Oval 176"/>
          <p:cNvSpPr>
            <a:spLocks noChangeArrowheads="1"/>
          </p:cNvSpPr>
          <p:nvPr/>
        </p:nvSpPr>
        <p:spPr bwMode="auto">
          <a:xfrm>
            <a:off x="1929580" y="2510117"/>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40" eaLnBrk="0" hangingPunct="0"/>
            <a:r>
              <a:rPr lang="en-US" altLang="en-US" sz="2800" dirty="0">
                <a:solidFill>
                  <a:srgbClr val="DC2608"/>
                </a:solidFill>
              </a:rPr>
              <a:t>7</a:t>
            </a:r>
          </a:p>
        </p:txBody>
      </p:sp>
      <p:sp>
        <p:nvSpPr>
          <p:cNvPr id="48" name="Oval 176"/>
          <p:cNvSpPr>
            <a:spLocks noChangeArrowheads="1"/>
          </p:cNvSpPr>
          <p:nvPr/>
        </p:nvSpPr>
        <p:spPr bwMode="auto">
          <a:xfrm>
            <a:off x="1916823" y="2524013"/>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40" eaLnBrk="0" hangingPunct="0"/>
            <a:r>
              <a:rPr lang="en-US" altLang="en-US" sz="2800" dirty="0">
                <a:solidFill>
                  <a:srgbClr val="DC2608"/>
                </a:solidFill>
              </a:rPr>
              <a:t>6</a:t>
            </a:r>
          </a:p>
        </p:txBody>
      </p:sp>
      <p:sp>
        <p:nvSpPr>
          <p:cNvPr id="49" name="Oval 176"/>
          <p:cNvSpPr>
            <a:spLocks noChangeArrowheads="1"/>
          </p:cNvSpPr>
          <p:nvPr/>
        </p:nvSpPr>
        <p:spPr bwMode="auto">
          <a:xfrm>
            <a:off x="1928229" y="2520437"/>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40" eaLnBrk="0" hangingPunct="0"/>
            <a:r>
              <a:rPr lang="en-US" altLang="en-US" sz="2800" dirty="0">
                <a:solidFill>
                  <a:srgbClr val="DC2608"/>
                </a:solidFill>
              </a:rPr>
              <a:t>5</a:t>
            </a:r>
          </a:p>
        </p:txBody>
      </p:sp>
      <p:sp>
        <p:nvSpPr>
          <p:cNvPr id="50" name="Oval 176"/>
          <p:cNvSpPr>
            <a:spLocks noChangeArrowheads="1"/>
          </p:cNvSpPr>
          <p:nvPr/>
        </p:nvSpPr>
        <p:spPr bwMode="auto">
          <a:xfrm>
            <a:off x="1893065" y="252267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40" eaLnBrk="0" hangingPunct="0"/>
            <a:r>
              <a:rPr lang="en-US" altLang="en-US" sz="2800" dirty="0">
                <a:solidFill>
                  <a:srgbClr val="DC2608"/>
                </a:solidFill>
              </a:rPr>
              <a:t>4</a:t>
            </a:r>
          </a:p>
        </p:txBody>
      </p:sp>
      <p:sp>
        <p:nvSpPr>
          <p:cNvPr id="51" name="Oval 176"/>
          <p:cNvSpPr>
            <a:spLocks noChangeArrowheads="1"/>
          </p:cNvSpPr>
          <p:nvPr/>
        </p:nvSpPr>
        <p:spPr bwMode="auto">
          <a:xfrm>
            <a:off x="1899967" y="2496637"/>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40" eaLnBrk="0" hangingPunct="0"/>
            <a:r>
              <a:rPr lang="en-US" altLang="en-US" sz="2800" dirty="0">
                <a:solidFill>
                  <a:srgbClr val="DC2608"/>
                </a:solidFill>
              </a:rPr>
              <a:t>3</a:t>
            </a:r>
          </a:p>
        </p:txBody>
      </p:sp>
      <p:sp>
        <p:nvSpPr>
          <p:cNvPr id="52" name="Oval 176"/>
          <p:cNvSpPr>
            <a:spLocks noChangeArrowheads="1"/>
          </p:cNvSpPr>
          <p:nvPr/>
        </p:nvSpPr>
        <p:spPr bwMode="auto">
          <a:xfrm>
            <a:off x="1917853" y="251475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40" eaLnBrk="0" hangingPunct="0"/>
            <a:r>
              <a:rPr lang="en-US" altLang="en-US" sz="2800" dirty="0">
                <a:solidFill>
                  <a:srgbClr val="DC2608"/>
                </a:solidFill>
              </a:rPr>
              <a:t>2</a:t>
            </a:r>
          </a:p>
        </p:txBody>
      </p:sp>
      <p:sp>
        <p:nvSpPr>
          <p:cNvPr id="56" name="Oval 176"/>
          <p:cNvSpPr>
            <a:spLocks noChangeArrowheads="1"/>
          </p:cNvSpPr>
          <p:nvPr/>
        </p:nvSpPr>
        <p:spPr bwMode="auto">
          <a:xfrm>
            <a:off x="1928229" y="2472993"/>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40" eaLnBrk="0" hangingPunct="0"/>
            <a:r>
              <a:rPr lang="en-US" altLang="en-US" sz="2800" dirty="0">
                <a:solidFill>
                  <a:srgbClr val="DC2608"/>
                </a:solidFill>
              </a:rPr>
              <a:t>1</a:t>
            </a:r>
          </a:p>
        </p:txBody>
      </p:sp>
      <p:sp>
        <p:nvSpPr>
          <p:cNvPr id="59" name="Oval 176"/>
          <p:cNvSpPr>
            <a:spLocks noChangeArrowheads="1"/>
          </p:cNvSpPr>
          <p:nvPr/>
        </p:nvSpPr>
        <p:spPr bwMode="auto">
          <a:xfrm>
            <a:off x="1886321" y="250232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defTabSz="1219140" eaLnBrk="0" hangingPunct="0">
              <a:defRPr/>
            </a:pPr>
            <a:r>
              <a:rPr lang="en-US" sz="2800" dirty="0">
                <a:solidFill>
                  <a:srgbClr val="DC2608"/>
                </a:solidFill>
                <a:latin typeface="Arial" panose="020B0604020202020204" pitchFamily="34" charset="0"/>
              </a:rPr>
              <a:t>0</a:t>
            </a:r>
          </a:p>
        </p:txBody>
      </p:sp>
    </p:spTree>
    <p:extLst>
      <p:ext uri="{BB962C8B-B14F-4D97-AF65-F5344CB8AC3E}">
        <p14:creationId xmlns:p14="http://schemas.microsoft.com/office/powerpoint/2010/main" val="1830658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200" fill="hold"/>
                                        <p:tgtEl>
                                          <p:spTgt spid="28"/>
                                        </p:tgtEl>
                                        <p:attrNameLst>
                                          <p:attrName>ppt_w</p:attrName>
                                        </p:attrNameLst>
                                      </p:cBhvr>
                                      <p:tavLst>
                                        <p:tav tm="0">
                                          <p:val>
                                            <p:fltVal val="0"/>
                                          </p:val>
                                        </p:tav>
                                        <p:tav tm="100000">
                                          <p:val>
                                            <p:strVal val="#ppt_w"/>
                                          </p:val>
                                        </p:tav>
                                      </p:tavLst>
                                    </p:anim>
                                    <p:anim calcmode="lin" valueType="num">
                                      <p:cBhvr>
                                        <p:cTn id="8" dur="200" fill="hold"/>
                                        <p:tgtEl>
                                          <p:spTgt spid="28"/>
                                        </p:tgtEl>
                                        <p:attrNameLst>
                                          <p:attrName>ppt_h</p:attrName>
                                        </p:attrNameLst>
                                      </p:cBhvr>
                                      <p:tavLst>
                                        <p:tav tm="0">
                                          <p:val>
                                            <p:fltVal val="0"/>
                                          </p:val>
                                        </p:tav>
                                        <p:tav tm="100000">
                                          <p:val>
                                            <p:strVal val="#ppt_h"/>
                                          </p:val>
                                        </p:tav>
                                      </p:tavLst>
                                    </p:anim>
                                    <p:anim calcmode="lin" valueType="num">
                                      <p:cBhvr>
                                        <p:cTn id="9" dur="200" fill="hold"/>
                                        <p:tgtEl>
                                          <p:spTgt spid="28"/>
                                        </p:tgtEl>
                                        <p:attrNameLst>
                                          <p:attrName>style.rotation</p:attrName>
                                        </p:attrNameLst>
                                      </p:cBhvr>
                                      <p:tavLst>
                                        <p:tav tm="0">
                                          <p:val>
                                            <p:fltVal val="360"/>
                                          </p:val>
                                        </p:tav>
                                        <p:tav tm="100000">
                                          <p:val>
                                            <p:fltVal val="0"/>
                                          </p:val>
                                        </p:tav>
                                      </p:tavLst>
                                    </p:anim>
                                    <p:animEffect transition="in" filter="fade">
                                      <p:cBhvr>
                                        <p:cTn id="10" dur="200"/>
                                        <p:tgtEl>
                                          <p:spTgt spid="28"/>
                                        </p:tgtEl>
                                      </p:cBhvr>
                                    </p:animEffect>
                                  </p:childTnLst>
                                  <p:subTnLst>
                                    <p:audio>
                                      <p:cMediaNode>
                                        <p:cTn display="0" masterRel="sameClick">
                                          <p:stCondLst>
                                            <p:cond evt="begin" delay="0">
                                              <p:tn val="5"/>
                                            </p:cond>
                                          </p:stCondLst>
                                          <p:endCondLst>
                                            <p:cond evt="onStopAudio" delay="0">
                                              <p:tgtEl>
                                                <p:sldTgt/>
                                              </p:tgtEl>
                                            </p:cond>
                                          </p:endCondLst>
                                        </p:cTn>
                                        <p:tgtEl>
                                          <p:sndTgt r:embed="rId3" name="3beeps.wav"/>
                                        </p:tgtEl>
                                      </p:cMediaNode>
                                    </p:audio>
                                  </p:subTnLst>
                                </p:cTn>
                              </p:par>
                              <p:par>
                                <p:cTn id="11" presetID="9" presetClass="entr" presetSubtype="0" fill="hold"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dissolve">
                                      <p:cBhvr>
                                        <p:cTn id="13" dur="200"/>
                                        <p:tgtEl>
                                          <p:spTgt spid="61"/>
                                        </p:tgtEl>
                                      </p:cBhvr>
                                    </p:animEffect>
                                  </p:childTnLst>
                                </p:cTn>
                              </p:par>
                            </p:childTnLst>
                          </p:cTn>
                        </p:par>
                        <p:par>
                          <p:cTn id="14" fill="hold">
                            <p:stCondLst>
                              <p:cond delay="200"/>
                            </p:stCondLst>
                            <p:childTnLst>
                              <p:par>
                                <p:cTn id="15" presetID="2" presetClass="entr" presetSubtype="8"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additive="base">
                                        <p:cTn id="17" dur="200" fill="hold"/>
                                        <p:tgtEl>
                                          <p:spTgt spid="58"/>
                                        </p:tgtEl>
                                        <p:attrNameLst>
                                          <p:attrName>ppt_x</p:attrName>
                                        </p:attrNameLst>
                                      </p:cBhvr>
                                      <p:tavLst>
                                        <p:tav tm="0">
                                          <p:val>
                                            <p:strVal val="0-#ppt_w/2"/>
                                          </p:val>
                                        </p:tav>
                                        <p:tav tm="100000">
                                          <p:val>
                                            <p:strVal val="#ppt_x"/>
                                          </p:val>
                                        </p:tav>
                                      </p:tavLst>
                                    </p:anim>
                                    <p:anim calcmode="lin" valueType="num">
                                      <p:cBhvr additive="base">
                                        <p:cTn id="18" dur="200" fill="hold"/>
                                        <p:tgtEl>
                                          <p:spTgt spid="58"/>
                                        </p:tgtEl>
                                        <p:attrNameLst>
                                          <p:attrName>ppt_y</p:attrName>
                                        </p:attrNameLst>
                                      </p:cBhvr>
                                      <p:tavLst>
                                        <p:tav tm="0">
                                          <p:val>
                                            <p:strVal val="#ppt_y"/>
                                          </p:val>
                                        </p:tav>
                                        <p:tav tm="100000">
                                          <p:val>
                                            <p:strVal val="#ppt_y"/>
                                          </p:val>
                                        </p:tav>
                                      </p:tavLst>
                                    </p:anim>
                                  </p:childTnLst>
                                </p:cTn>
                              </p:par>
                              <p:par>
                                <p:cTn id="19" presetID="14" presetClass="entr" presetSubtype="1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randombar(horizontal)">
                                      <p:cBhvr>
                                        <p:cTn id="21" dur="300"/>
                                        <p:tgtEl>
                                          <p:spTgt spid="60"/>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beep.wav"/>
                                        </p:tgtEl>
                                      </p:cMediaNode>
                                    </p:audio>
                                  </p:subTnLst>
                                </p:cTn>
                              </p:par>
                            </p:childTnLst>
                          </p:cTn>
                        </p:par>
                        <p:par>
                          <p:cTn id="30" fill="hold">
                            <p:stCondLst>
                              <p:cond delay="0"/>
                            </p:stCondLst>
                            <p:childTnLst>
                              <p:par>
                                <p:cTn id="31" presetID="1" presetClass="entr" presetSubtype="0" fill="hold" grpId="0" nodeType="afterEffect">
                                  <p:stCondLst>
                                    <p:cond delay="1000"/>
                                  </p:stCondLst>
                                  <p:childTnLst>
                                    <p:set>
                                      <p:cBhvr>
                                        <p:cTn id="32" dur="1" fill="hold">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beep.wav"/>
                                        </p:tgtEl>
                                      </p:cMediaNode>
                                    </p:audio>
                                  </p:subTnLst>
                                </p:cTn>
                              </p:par>
                            </p:childTnLst>
                          </p:cTn>
                        </p:par>
                        <p:par>
                          <p:cTn id="33" fill="hold">
                            <p:stCondLst>
                              <p:cond delay="1000"/>
                            </p:stCondLst>
                            <p:childTnLst>
                              <p:par>
                                <p:cTn id="34" presetID="1" presetClass="entr" presetSubtype="0" fill="hold" grpId="0" nodeType="afterEffect">
                                  <p:stCondLst>
                                    <p:cond delay="1000"/>
                                  </p:stCondLst>
                                  <p:childTnLst>
                                    <p:set>
                                      <p:cBhvr>
                                        <p:cTn id="35" dur="1" fill="hold">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beep.wav"/>
                                        </p:tgtEl>
                                      </p:cMediaNode>
                                    </p:audio>
                                  </p:subTnLst>
                                </p:cTn>
                              </p:par>
                            </p:childTnLst>
                          </p:cTn>
                        </p:par>
                        <p:par>
                          <p:cTn id="36" fill="hold">
                            <p:stCondLst>
                              <p:cond delay="2000"/>
                            </p:stCondLst>
                            <p:childTnLst>
                              <p:par>
                                <p:cTn id="37" presetID="1" presetClass="entr" presetSubtype="0" fill="hold" grpId="0" nodeType="afterEffect">
                                  <p:stCondLst>
                                    <p:cond delay="1000"/>
                                  </p:stCondLst>
                                  <p:childTnLst>
                                    <p:set>
                                      <p:cBhvr>
                                        <p:cTn id="38" dur="1" fill="hold">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beep.wav"/>
                                        </p:tgtEl>
                                      </p:cMediaNode>
                                    </p:audio>
                                  </p:subTnLst>
                                </p:cTn>
                              </p:par>
                            </p:childTnLst>
                          </p:cTn>
                        </p:par>
                        <p:par>
                          <p:cTn id="39" fill="hold">
                            <p:stCondLst>
                              <p:cond delay="3000"/>
                            </p:stCondLst>
                            <p:childTnLst>
                              <p:par>
                                <p:cTn id="40" presetID="1" presetClass="entr" presetSubtype="0" fill="hold" grpId="0" nodeType="afterEffect">
                                  <p:stCondLst>
                                    <p:cond delay="1000"/>
                                  </p:stCondLst>
                                  <p:childTnLst>
                                    <p:set>
                                      <p:cBhvr>
                                        <p:cTn id="41" dur="1" fill="hold">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beep.wav"/>
                                        </p:tgtEl>
                                      </p:cMediaNode>
                                    </p:audio>
                                  </p:subTnLst>
                                </p:cTn>
                              </p:par>
                            </p:childTnLst>
                          </p:cTn>
                        </p:par>
                        <p:par>
                          <p:cTn id="42" fill="hold">
                            <p:stCondLst>
                              <p:cond delay="4000"/>
                            </p:stCondLst>
                            <p:childTnLst>
                              <p:par>
                                <p:cTn id="43" presetID="1" presetClass="entr" presetSubtype="0" fill="hold" grpId="0" nodeType="afterEffect">
                                  <p:stCondLst>
                                    <p:cond delay="1000"/>
                                  </p:stCondLst>
                                  <p:childTnLst>
                                    <p:set>
                                      <p:cBhvr>
                                        <p:cTn id="44" dur="1" fill="hold">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beep.wav"/>
                                        </p:tgtEl>
                                      </p:cMediaNode>
                                    </p:audio>
                                  </p:subTnLst>
                                </p:cTn>
                              </p:par>
                            </p:childTnLst>
                          </p:cTn>
                        </p:par>
                        <p:par>
                          <p:cTn id="45" fill="hold">
                            <p:stCondLst>
                              <p:cond delay="5000"/>
                            </p:stCondLst>
                            <p:childTnLst>
                              <p:par>
                                <p:cTn id="46" presetID="1" presetClass="entr" presetSubtype="0" fill="hold" grpId="0" nodeType="afterEffect">
                                  <p:stCondLst>
                                    <p:cond delay="1000"/>
                                  </p:stCondLst>
                                  <p:childTnLst>
                                    <p:set>
                                      <p:cBhvr>
                                        <p:cTn id="47"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beep.wav"/>
                                        </p:tgtEl>
                                      </p:cMediaNode>
                                    </p:audio>
                                  </p:subTnLst>
                                </p:cTn>
                              </p:par>
                            </p:childTnLst>
                          </p:cTn>
                        </p:par>
                        <p:par>
                          <p:cTn id="48" fill="hold">
                            <p:stCondLst>
                              <p:cond delay="6000"/>
                            </p:stCondLst>
                            <p:childTnLst>
                              <p:par>
                                <p:cTn id="49" presetID="1" presetClass="entr" presetSubtype="0" fill="hold" grpId="0" nodeType="afterEffect">
                                  <p:stCondLst>
                                    <p:cond delay="1000"/>
                                  </p:stCondLst>
                                  <p:childTnLst>
                                    <p:set>
                                      <p:cBhvr>
                                        <p:cTn id="50"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beep.wav"/>
                                        </p:tgtEl>
                                      </p:cMediaNode>
                                    </p:audio>
                                  </p:subTnLst>
                                </p:cTn>
                              </p:par>
                            </p:childTnLst>
                          </p:cTn>
                        </p:par>
                        <p:par>
                          <p:cTn id="51" fill="hold">
                            <p:stCondLst>
                              <p:cond delay="7000"/>
                            </p:stCondLst>
                            <p:childTnLst>
                              <p:par>
                                <p:cTn id="52" presetID="1" presetClass="entr" presetSubtype="0" fill="hold" grpId="0" nodeType="afterEffect">
                                  <p:stCondLst>
                                    <p:cond delay="1000"/>
                                  </p:stCondLst>
                                  <p:childTnLst>
                                    <p:set>
                                      <p:cBhvr>
                                        <p:cTn id="53" dur="1" fill="hold">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beep.wav"/>
                                        </p:tgtEl>
                                      </p:cMediaNode>
                                    </p:audio>
                                  </p:subTnLst>
                                </p:cTn>
                              </p:par>
                            </p:childTnLst>
                          </p:cTn>
                        </p:par>
                        <p:par>
                          <p:cTn id="54" fill="hold">
                            <p:stCondLst>
                              <p:cond delay="8000"/>
                            </p:stCondLst>
                            <p:childTnLst>
                              <p:par>
                                <p:cTn id="55" presetID="1" presetClass="entr" presetSubtype="0" fill="hold" grpId="0" nodeType="afterEffect">
                                  <p:stCondLst>
                                    <p:cond delay="1000"/>
                                  </p:stCondLst>
                                  <p:childTnLst>
                                    <p:set>
                                      <p:cBhvr>
                                        <p:cTn id="56" dur="1" fill="hold">
                                          <p:stCondLst>
                                            <p:cond delay="0"/>
                                          </p:stCondLst>
                                        </p:cTn>
                                        <p:tgtEl>
                                          <p:spTgt spid="56"/>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beep.wav"/>
                                        </p:tgtEl>
                                      </p:cMediaNode>
                                    </p:audio>
                                  </p:subTnLst>
                                </p:cTn>
                              </p:par>
                            </p:childTnLst>
                          </p:cTn>
                        </p:par>
                        <p:par>
                          <p:cTn id="57" fill="hold">
                            <p:stCondLst>
                              <p:cond delay="9000"/>
                            </p:stCondLst>
                            <p:childTnLst>
                              <p:par>
                                <p:cTn id="58" presetID="1" presetClass="entr" presetSubtype="0" fill="hold" grpId="0" nodeType="afterEffect">
                                  <p:stCondLst>
                                    <p:cond delay="1000"/>
                                  </p:stCondLst>
                                  <p:childTnLst>
                                    <p:set>
                                      <p:cBhvr>
                                        <p:cTn id="59" dur="1" fill="hold">
                                          <p:stCondLst>
                                            <p:cond delay="0"/>
                                          </p:stCondLst>
                                        </p:cTn>
                                        <p:tgtEl>
                                          <p:spTgt spid="59"/>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GUN.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60" restart="whenNotActive" fill="hold" evtFilter="cancelBubble" nodeType="interactiveSeq">
                <p:stCondLst>
                  <p:cond evt="onClick" delay="0">
                    <p:tgtEl>
                      <p:spTgt spid="35"/>
                    </p:tgtEl>
                  </p:cond>
                </p:stCondLst>
                <p:endSync evt="end" delay="0">
                  <p:rtn val="all"/>
                </p:endSync>
                <p:childTnLst>
                  <p:par>
                    <p:cTn id="61" fill="hold">
                      <p:stCondLst>
                        <p:cond delay="0"/>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wipe(up)">
                                      <p:cBhvr>
                                        <p:cTn id="65" dur="200"/>
                                        <p:tgtEl>
                                          <p:spTgt spid="8"/>
                                        </p:tgtEl>
                                      </p:cBhvr>
                                    </p:animEffect>
                                  </p:childTnLst>
                                </p:cTn>
                              </p:par>
                            </p:childTnLst>
                          </p:cTn>
                        </p:par>
                        <p:par>
                          <p:cTn id="66" fill="hold">
                            <p:stCondLst>
                              <p:cond delay="200"/>
                            </p:stCondLst>
                            <p:childTnLst>
                              <p:par>
                                <p:cTn id="67" presetID="17" presetClass="entr" presetSubtype="8"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300" fill="hold"/>
                                        <p:tgtEl>
                                          <p:spTgt spid="31"/>
                                        </p:tgtEl>
                                        <p:attrNameLst>
                                          <p:attrName>ppt_x</p:attrName>
                                        </p:attrNameLst>
                                      </p:cBhvr>
                                      <p:tavLst>
                                        <p:tav tm="0">
                                          <p:val>
                                            <p:strVal val="#ppt_x-#ppt_w/2"/>
                                          </p:val>
                                        </p:tav>
                                        <p:tav tm="100000">
                                          <p:val>
                                            <p:strVal val="#ppt_x"/>
                                          </p:val>
                                        </p:tav>
                                      </p:tavLst>
                                    </p:anim>
                                    <p:anim calcmode="lin" valueType="num">
                                      <p:cBhvr>
                                        <p:cTn id="70" dur="300" fill="hold"/>
                                        <p:tgtEl>
                                          <p:spTgt spid="31"/>
                                        </p:tgtEl>
                                        <p:attrNameLst>
                                          <p:attrName>ppt_y</p:attrName>
                                        </p:attrNameLst>
                                      </p:cBhvr>
                                      <p:tavLst>
                                        <p:tav tm="0">
                                          <p:val>
                                            <p:strVal val="#ppt_y"/>
                                          </p:val>
                                        </p:tav>
                                        <p:tav tm="100000">
                                          <p:val>
                                            <p:strVal val="#ppt_y"/>
                                          </p:val>
                                        </p:tav>
                                      </p:tavLst>
                                    </p:anim>
                                    <p:anim calcmode="lin" valueType="num">
                                      <p:cBhvr>
                                        <p:cTn id="71" dur="300" fill="hold"/>
                                        <p:tgtEl>
                                          <p:spTgt spid="31"/>
                                        </p:tgtEl>
                                        <p:attrNameLst>
                                          <p:attrName>ppt_w</p:attrName>
                                        </p:attrNameLst>
                                      </p:cBhvr>
                                      <p:tavLst>
                                        <p:tav tm="0">
                                          <p:val>
                                            <p:fltVal val="0"/>
                                          </p:val>
                                        </p:tav>
                                        <p:tav tm="100000">
                                          <p:val>
                                            <p:strVal val="#ppt_w"/>
                                          </p:val>
                                        </p:tav>
                                      </p:tavLst>
                                    </p:anim>
                                    <p:anim calcmode="lin" valueType="num">
                                      <p:cBhvr>
                                        <p:cTn id="72" dur="300" fill="hold"/>
                                        <p:tgtEl>
                                          <p:spTgt spid="3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6" name="fins__success-2.wav"/>
                                        </p:tgtEl>
                                      </p:cMediaNode>
                                    </p:audio>
                                  </p:subTnLst>
                                </p:cTn>
                              </p:par>
                            </p:childTnLst>
                          </p:cTn>
                        </p:par>
                      </p:childTnLst>
                    </p:cTn>
                  </p:par>
                </p:childTnLst>
              </p:cTn>
              <p:nextCondLst>
                <p:cond evt="onClick" delay="0">
                  <p:tgtEl>
                    <p:spTgt spid="35"/>
                  </p:tgtEl>
                </p:cond>
              </p:nextCondLst>
            </p:seq>
          </p:childTnLst>
        </p:cTn>
      </p:par>
    </p:tnLst>
    <p:bldLst>
      <p:bldP spid="60" grpId="0" animBg="1"/>
      <p:bldP spid="58" grpId="0" animBg="1"/>
      <p:bldP spid="44" grpId="0" animBg="1"/>
      <p:bldP spid="45" grpId="0" animBg="1"/>
      <p:bldP spid="46" grpId="0" animBg="1"/>
      <p:bldP spid="47" grpId="0" animBg="1"/>
      <p:bldP spid="48" grpId="0" animBg="1"/>
      <p:bldP spid="49" grpId="0" animBg="1"/>
      <p:bldP spid="50" grpId="0" animBg="1"/>
      <p:bldP spid="51" grpId="0" animBg="1"/>
      <p:bldP spid="52" grpId="0" animBg="1"/>
      <p:bldP spid="56" grpId="0" animBg="1"/>
      <p:bldP spid="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60" name="Rectangle 59"/>
          <p:cNvSpPr/>
          <p:nvPr/>
        </p:nvSpPr>
        <p:spPr>
          <a:xfrm>
            <a:off x="3077528" y="751039"/>
            <a:ext cx="8032261" cy="2885460"/>
          </a:xfrm>
          <a:prstGeom prst="rect">
            <a:avLst/>
          </a:prstGeom>
          <a:solidFill>
            <a:srgbClr val="008CF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lnSpc>
                <a:spcPct val="150000"/>
              </a:lnSpc>
            </a:pPr>
            <a:r>
              <a:rPr lang="en-US" sz="4267" dirty="0" err="1" smtClean="0">
                <a:solidFill>
                  <a:schemeClr val="bg1"/>
                </a:solidFill>
                <a:latin typeface="Arial" panose="020B0604020202020204" pitchFamily="34" charset="0"/>
                <a:cs typeface="Arial" panose="020B0604020202020204" pitchFamily="34" charset="0"/>
              </a:rPr>
              <a:t>Góc</a:t>
            </a:r>
            <a:r>
              <a:rPr lang="en-US" sz="4267" dirty="0" smtClean="0">
                <a:solidFill>
                  <a:schemeClr val="bg1"/>
                </a:solidFill>
                <a:latin typeface="Arial" panose="020B0604020202020204" pitchFamily="34" charset="0"/>
                <a:cs typeface="Arial" panose="020B0604020202020204" pitchFamily="34" charset="0"/>
              </a:rPr>
              <a:t> </a:t>
            </a:r>
            <a:r>
              <a:rPr lang="en-US" sz="4267" dirty="0" err="1" smtClean="0">
                <a:solidFill>
                  <a:schemeClr val="bg1"/>
                </a:solidFill>
                <a:latin typeface="Arial" panose="020B0604020202020204" pitchFamily="34" charset="0"/>
                <a:cs typeface="Arial" panose="020B0604020202020204" pitchFamily="34" charset="0"/>
              </a:rPr>
              <a:t>có</a:t>
            </a:r>
            <a:r>
              <a:rPr lang="en-US" sz="4267" dirty="0" smtClean="0">
                <a:solidFill>
                  <a:schemeClr val="bg1"/>
                </a:solidFill>
                <a:latin typeface="Arial" panose="020B0604020202020204" pitchFamily="34" charset="0"/>
                <a:cs typeface="Arial" panose="020B0604020202020204" pitchFamily="34" charset="0"/>
              </a:rPr>
              <a:t> </a:t>
            </a:r>
            <a:r>
              <a:rPr lang="en-US" sz="4267" dirty="0" err="1" smtClean="0">
                <a:solidFill>
                  <a:schemeClr val="bg1"/>
                </a:solidFill>
                <a:latin typeface="Arial" panose="020B0604020202020204" pitchFamily="34" charset="0"/>
                <a:cs typeface="Arial" panose="020B0604020202020204" pitchFamily="34" charset="0"/>
              </a:rPr>
              <a:t>số</a:t>
            </a:r>
            <a:r>
              <a:rPr lang="en-US" sz="4267" dirty="0" smtClean="0">
                <a:solidFill>
                  <a:schemeClr val="bg1"/>
                </a:solidFill>
                <a:latin typeface="Arial" panose="020B0604020202020204" pitchFamily="34" charset="0"/>
                <a:cs typeface="Arial" panose="020B0604020202020204" pitchFamily="34" charset="0"/>
              </a:rPr>
              <a:t> </a:t>
            </a:r>
            <a:r>
              <a:rPr lang="en-US" sz="4267" dirty="0" err="1" smtClean="0">
                <a:solidFill>
                  <a:schemeClr val="bg1"/>
                </a:solidFill>
                <a:latin typeface="Arial" panose="020B0604020202020204" pitchFamily="34" charset="0"/>
                <a:cs typeface="Arial" panose="020B0604020202020204" pitchFamily="34" charset="0"/>
              </a:rPr>
              <a:t>đo</a:t>
            </a:r>
            <a:r>
              <a:rPr lang="en-US" sz="4267" dirty="0" smtClean="0">
                <a:solidFill>
                  <a:schemeClr val="bg1"/>
                </a:solidFill>
                <a:latin typeface="Arial" panose="020B0604020202020204" pitchFamily="34" charset="0"/>
                <a:cs typeface="Arial" panose="020B0604020202020204" pitchFamily="34" charset="0"/>
              </a:rPr>
              <a:t> </a:t>
            </a:r>
            <a:r>
              <a:rPr lang="en-US" sz="4400" dirty="0" smtClean="0"/>
              <a:t>50</a:t>
            </a:r>
            <a:r>
              <a:rPr lang="en-US" sz="4400" baseline="30000" dirty="0" smtClean="0"/>
              <a:t>o </a:t>
            </a:r>
            <a:r>
              <a:rPr lang="en-US" sz="4267" dirty="0" err="1" smtClean="0">
                <a:solidFill>
                  <a:schemeClr val="bg1"/>
                </a:solidFill>
                <a:latin typeface="Arial" panose="020B0604020202020204" pitchFamily="34" charset="0"/>
                <a:cs typeface="Arial" panose="020B0604020202020204" pitchFamily="34" charset="0"/>
              </a:rPr>
              <a:t>là</a:t>
            </a:r>
            <a:r>
              <a:rPr lang="en-US" sz="4267" dirty="0" smtClean="0">
                <a:solidFill>
                  <a:schemeClr val="bg1"/>
                </a:solidFill>
                <a:latin typeface="Arial" panose="020B0604020202020204" pitchFamily="34" charset="0"/>
                <a:cs typeface="Arial" panose="020B0604020202020204" pitchFamily="34" charset="0"/>
              </a:rPr>
              <a:t> </a:t>
            </a:r>
            <a:r>
              <a:rPr lang="en-US" sz="4267" dirty="0" err="1" smtClean="0">
                <a:solidFill>
                  <a:schemeClr val="bg1"/>
                </a:solidFill>
                <a:latin typeface="Arial" panose="020B0604020202020204" pitchFamily="34" charset="0"/>
                <a:cs typeface="Arial" panose="020B0604020202020204" pitchFamily="34" charset="0"/>
              </a:rPr>
              <a:t>góc</a:t>
            </a:r>
            <a:r>
              <a:rPr lang="en-US" sz="4267" dirty="0" smtClean="0">
                <a:solidFill>
                  <a:schemeClr val="bg1"/>
                </a:solidFill>
                <a:latin typeface="Arial" panose="020B0604020202020204" pitchFamily="34" charset="0"/>
                <a:cs typeface="Arial" panose="020B0604020202020204" pitchFamily="34" charset="0"/>
              </a:rPr>
              <a:t> </a:t>
            </a:r>
            <a:r>
              <a:rPr lang="en-US" sz="4267" dirty="0" err="1" smtClean="0">
                <a:solidFill>
                  <a:schemeClr val="bg1"/>
                </a:solidFill>
                <a:latin typeface="Arial" panose="020B0604020202020204" pitchFamily="34" charset="0"/>
                <a:cs typeface="Arial" panose="020B0604020202020204" pitchFamily="34" charset="0"/>
              </a:rPr>
              <a:t>gì</a:t>
            </a:r>
            <a:r>
              <a:rPr lang="en-US" sz="4267" dirty="0" smtClean="0">
                <a:solidFill>
                  <a:schemeClr val="bg1"/>
                </a:solidFill>
                <a:latin typeface="Arial" panose="020B0604020202020204" pitchFamily="34" charset="0"/>
                <a:cs typeface="Arial" panose="020B0604020202020204" pitchFamily="34" charset="0"/>
              </a:rPr>
              <a:t> ?</a:t>
            </a:r>
            <a:endParaRPr lang="en-US" sz="8800" dirty="0">
              <a:solidFill>
                <a:schemeClr val="bg1"/>
              </a:solidFill>
              <a:latin typeface="Arial" panose="020B0604020202020204" pitchFamily="34" charset="0"/>
              <a:cs typeface="Arial" panose="020B0604020202020204" pitchFamily="34" charset="0"/>
            </a:endParaRPr>
          </a:p>
        </p:txBody>
      </p:sp>
      <p:grpSp>
        <p:nvGrpSpPr>
          <p:cNvPr id="61" name="Group 60"/>
          <p:cNvGrpSpPr/>
          <p:nvPr/>
        </p:nvGrpSpPr>
        <p:grpSpPr>
          <a:xfrm>
            <a:off x="2819979" y="631468"/>
            <a:ext cx="387791" cy="3124609"/>
            <a:chOff x="1322576" y="181189"/>
            <a:chExt cx="387790" cy="2666783"/>
          </a:xfrm>
        </p:grpSpPr>
        <p:grpSp>
          <p:nvGrpSpPr>
            <p:cNvPr id="53" name="Group 52"/>
            <p:cNvGrpSpPr/>
            <p:nvPr/>
          </p:nvGrpSpPr>
          <p:grpSpPr>
            <a:xfrm>
              <a:off x="1322576" y="1379570"/>
              <a:ext cx="286946" cy="286946"/>
              <a:chOff x="505017" y="3662327"/>
              <a:chExt cx="286946" cy="286946"/>
            </a:xfrm>
          </p:grpSpPr>
          <p:sp>
            <p:nvSpPr>
              <p:cNvPr id="54" name="Oval 53"/>
              <p:cNvSpPr/>
              <p:nvPr/>
            </p:nvSpPr>
            <p:spPr>
              <a:xfrm>
                <a:off x="505017" y="3662327"/>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US" sz="1400" dirty="0">
                  <a:solidFill>
                    <a:prstClr val="white"/>
                  </a:solidFill>
                  <a:latin typeface="Calibri"/>
                </a:endParaRPr>
              </a:p>
            </p:txBody>
          </p:sp>
          <p:sp>
            <p:nvSpPr>
              <p:cNvPr id="55" name="Oval 54"/>
              <p:cNvSpPr/>
              <p:nvPr/>
            </p:nvSpPr>
            <p:spPr>
              <a:xfrm>
                <a:off x="587032" y="3741662"/>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US" sz="1400">
                  <a:solidFill>
                    <a:prstClr val="white"/>
                  </a:solidFill>
                  <a:latin typeface="Calibri"/>
                </a:endParaRPr>
              </a:p>
            </p:txBody>
          </p:sp>
        </p:grpSp>
        <p:sp>
          <p:nvSpPr>
            <p:cNvPr id="57" name="Left Bracket 56"/>
            <p:cNvSpPr/>
            <p:nvPr/>
          </p:nvSpPr>
          <p:spPr>
            <a:xfrm>
              <a:off x="1461286" y="181189"/>
              <a:ext cx="249080" cy="2666783"/>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40"/>
              <a:endParaRPr lang="en-US" sz="1400">
                <a:solidFill>
                  <a:prstClr val="black"/>
                </a:solidFill>
                <a:latin typeface="Calibri"/>
              </a:endParaRPr>
            </a:p>
          </p:txBody>
        </p:sp>
      </p:grpSp>
      <p:sp>
        <p:nvSpPr>
          <p:cNvPr id="58" name="Left Bracket 57"/>
          <p:cNvSpPr/>
          <p:nvPr/>
        </p:nvSpPr>
        <p:spPr>
          <a:xfrm flipH="1">
            <a:off x="10895620" y="658570"/>
            <a:ext cx="214171" cy="3124609"/>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40"/>
            <a:endParaRPr lang="en-US" sz="1400">
              <a:solidFill>
                <a:prstClr val="black"/>
              </a:solidFill>
              <a:latin typeface="Calibri"/>
            </a:endParaRPr>
          </a:p>
        </p:txBody>
      </p:sp>
      <p:grpSp>
        <p:nvGrpSpPr>
          <p:cNvPr id="8" name="Group 7"/>
          <p:cNvGrpSpPr/>
          <p:nvPr/>
        </p:nvGrpSpPr>
        <p:grpSpPr>
          <a:xfrm>
            <a:off x="1917015" y="1374976"/>
            <a:ext cx="455948" cy="3255185"/>
            <a:chOff x="393013" y="1032069"/>
            <a:chExt cx="455948" cy="3255185"/>
          </a:xfrm>
        </p:grpSpPr>
        <p:cxnSp>
          <p:nvCxnSpPr>
            <p:cNvPr id="13" name="Straight Connector 12"/>
            <p:cNvCxnSpPr>
              <a:stCxn id="29" idx="4"/>
              <a:endCxn id="64" idx="0"/>
            </p:cNvCxnSpPr>
            <p:nvPr/>
          </p:nvCxnSpPr>
          <p:spPr>
            <a:xfrm flipH="1">
              <a:off x="620987" y="1032069"/>
              <a:ext cx="14515" cy="2799237"/>
            </a:xfrm>
            <a:prstGeom prst="line">
              <a:avLst/>
            </a:prstGeom>
            <a:ln w="12700">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393013" y="3831306"/>
              <a:ext cx="455948" cy="455948"/>
              <a:chOff x="268476" y="3198923"/>
              <a:chExt cx="286946" cy="286946"/>
            </a:xfrm>
          </p:grpSpPr>
          <p:sp>
            <p:nvSpPr>
              <p:cNvPr id="64" name="Oval 63"/>
              <p:cNvSpPr/>
              <p:nvPr/>
            </p:nvSpPr>
            <p:spPr>
              <a:xfrm>
                <a:off x="268476" y="3198923"/>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US" sz="1400" dirty="0">
                  <a:solidFill>
                    <a:prstClr val="white"/>
                  </a:solidFill>
                  <a:latin typeface="Calibri"/>
                </a:endParaRPr>
              </a:p>
            </p:txBody>
          </p:sp>
          <p:sp>
            <p:nvSpPr>
              <p:cNvPr id="65" name="Oval 64"/>
              <p:cNvSpPr/>
              <p:nvPr/>
            </p:nvSpPr>
            <p:spPr>
              <a:xfrm>
                <a:off x="350491" y="3278258"/>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US" sz="1400">
                  <a:solidFill>
                    <a:prstClr val="white"/>
                  </a:solidFill>
                  <a:latin typeface="Calibri"/>
                </a:endParaRPr>
              </a:p>
            </p:txBody>
          </p:sp>
        </p:grpSp>
      </p:grpSp>
      <p:grpSp>
        <p:nvGrpSpPr>
          <p:cNvPr id="31" name="Group 30"/>
          <p:cNvGrpSpPr/>
          <p:nvPr/>
        </p:nvGrpSpPr>
        <p:grpSpPr>
          <a:xfrm>
            <a:off x="2084435" y="3920596"/>
            <a:ext cx="7672439" cy="2654675"/>
            <a:chOff x="560434" y="3549113"/>
            <a:chExt cx="7672438" cy="2654675"/>
          </a:xfrm>
        </p:grpSpPr>
        <p:grpSp>
          <p:nvGrpSpPr>
            <p:cNvPr id="23" name="Group 22"/>
            <p:cNvGrpSpPr/>
            <p:nvPr/>
          </p:nvGrpSpPr>
          <p:grpSpPr>
            <a:xfrm>
              <a:off x="620986" y="3549113"/>
              <a:ext cx="7597821" cy="2654675"/>
              <a:chOff x="1139780" y="2611241"/>
              <a:chExt cx="4733934" cy="2462475"/>
            </a:xfrm>
          </p:grpSpPr>
          <p:sp>
            <p:nvSpPr>
              <p:cNvPr id="18" name="Parallelogram 17"/>
              <p:cNvSpPr/>
              <p:nvPr/>
            </p:nvSpPr>
            <p:spPr>
              <a:xfrm>
                <a:off x="1139780" y="3102581"/>
                <a:ext cx="4733934" cy="1874096"/>
              </a:xfrm>
              <a:prstGeom prst="parallelogram">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40"/>
                <a:endParaRPr lang="en-US" sz="2000" dirty="0">
                  <a:solidFill>
                    <a:prstClr val="white"/>
                  </a:solidFill>
                  <a:latin typeface="Times New Roman" panose="02020603050405020304" pitchFamily="18" charset="0"/>
                  <a:cs typeface="Times New Roman" panose="02020603050405020304" pitchFamily="18" charset="0"/>
                </a:endParaRPr>
              </a:p>
            </p:txBody>
          </p:sp>
          <p:sp>
            <p:nvSpPr>
              <p:cNvPr id="7" name="Parallelogram 6"/>
              <p:cNvSpPr/>
              <p:nvPr/>
            </p:nvSpPr>
            <p:spPr>
              <a:xfrm flipH="1">
                <a:off x="1357102" y="2611241"/>
                <a:ext cx="1403156" cy="534468"/>
              </a:xfrm>
              <a:prstGeom prst="parallelogram">
                <a:avLst/>
              </a:prstGeom>
              <a:solidFill>
                <a:srgbClr val="00FF4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r>
                  <a:rPr lang="en-US" sz="2000" b="1" dirty="0">
                    <a:solidFill>
                      <a:srgbClr val="FF0000"/>
                    </a:solidFill>
                    <a:latin typeface="Arial" panose="020B0604020202020204" pitchFamily="34" charset="0"/>
                    <a:cs typeface="Arial" panose="020B0604020202020204" pitchFamily="34" charset="0"/>
                  </a:rPr>
                  <a:t>ĐÁP ÁN</a:t>
                </a:r>
              </a:p>
            </p:txBody>
          </p:sp>
          <p:sp>
            <p:nvSpPr>
              <p:cNvPr id="22" name="Rectangle 21"/>
              <p:cNvSpPr/>
              <p:nvPr/>
            </p:nvSpPr>
            <p:spPr>
              <a:xfrm>
                <a:off x="1418483" y="4847084"/>
                <a:ext cx="3113455" cy="226632"/>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US" sz="1400">
                  <a:solidFill>
                    <a:prstClr val="white"/>
                  </a:solidFill>
                  <a:latin typeface="Calibri"/>
                </a:endParaRPr>
              </a:p>
            </p:txBody>
          </p:sp>
        </p:grpSp>
        <p:cxnSp>
          <p:nvCxnSpPr>
            <p:cNvPr id="75" name="Straight Connector 74"/>
            <p:cNvCxnSpPr>
              <a:stCxn id="15" idx="3"/>
              <a:endCxn id="15" idx="1"/>
            </p:cNvCxnSpPr>
            <p:nvPr/>
          </p:nvCxnSpPr>
          <p:spPr>
            <a:xfrm>
              <a:off x="3221801" y="4031549"/>
              <a:ext cx="4997003"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878650" y="6032145"/>
              <a:ext cx="5519746"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Parallelogram 29"/>
                <p:cNvSpPr/>
                <p:nvPr/>
              </p:nvSpPr>
              <p:spPr>
                <a:xfrm>
                  <a:off x="560434" y="4031549"/>
                  <a:ext cx="7672438" cy="2067626"/>
                </a:xfrm>
                <a:prstGeom prst="parallelogram">
                  <a:avLst/>
                </a:prstGeom>
                <a:solidFill>
                  <a:srgbClr val="008CF5">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14:m>
                    <m:oMathPara xmlns:m="http://schemas.openxmlformats.org/officeDocument/2006/math">
                      <m:oMathParaPr>
                        <m:jc m:val="centerGroup"/>
                      </m:oMathParaPr>
                      <m:oMath xmlns:m="http://schemas.openxmlformats.org/officeDocument/2006/math">
                        <m:r>
                          <a:rPr lang="en-US" sz="4267" b="0" i="1" smtClean="0">
                            <a:solidFill>
                              <a:prstClr val="white"/>
                            </a:solidFill>
                            <a:latin typeface="Cambria Math" panose="02040503050406030204" pitchFamily="18" charset="0"/>
                            <a:cs typeface="Arial" panose="020B0604020202020204" pitchFamily="34" charset="0"/>
                          </a:rPr>
                          <m:t>𝐺</m:t>
                        </m:r>
                        <m:r>
                          <a:rPr lang="en-US" sz="4267" b="0" i="1" smtClean="0">
                            <a:solidFill>
                              <a:prstClr val="white"/>
                            </a:solidFill>
                            <a:latin typeface="Cambria Math" panose="02040503050406030204" pitchFamily="18" charset="0"/>
                            <a:cs typeface="Arial" panose="020B0604020202020204" pitchFamily="34" charset="0"/>
                          </a:rPr>
                          <m:t>ó</m:t>
                        </m:r>
                        <m:r>
                          <a:rPr lang="en-US" sz="4267" b="0" i="1" smtClean="0">
                            <a:solidFill>
                              <a:prstClr val="white"/>
                            </a:solidFill>
                            <a:latin typeface="Cambria Math" panose="02040503050406030204" pitchFamily="18" charset="0"/>
                            <a:cs typeface="Arial" panose="020B0604020202020204" pitchFamily="34" charset="0"/>
                          </a:rPr>
                          <m:t>𝑐</m:t>
                        </m:r>
                        <m:r>
                          <a:rPr lang="en-US" sz="4267" b="0" i="1" smtClean="0">
                            <a:solidFill>
                              <a:prstClr val="white"/>
                            </a:solidFill>
                            <a:latin typeface="Cambria Math" panose="02040503050406030204" pitchFamily="18" charset="0"/>
                            <a:cs typeface="Arial" panose="020B0604020202020204" pitchFamily="34" charset="0"/>
                          </a:rPr>
                          <m:t> </m:t>
                        </m:r>
                        <m:r>
                          <a:rPr lang="en-US" sz="4267" b="0" i="1" smtClean="0">
                            <a:solidFill>
                              <a:prstClr val="white"/>
                            </a:solidFill>
                            <a:latin typeface="Cambria Math" panose="02040503050406030204" pitchFamily="18" charset="0"/>
                            <a:cs typeface="Arial" panose="020B0604020202020204" pitchFamily="34" charset="0"/>
                          </a:rPr>
                          <m:t>𝑛h</m:t>
                        </m:r>
                        <m:r>
                          <a:rPr lang="en-US" sz="4267" b="0" i="1" smtClean="0">
                            <a:solidFill>
                              <a:prstClr val="white"/>
                            </a:solidFill>
                            <a:latin typeface="Cambria Math" panose="02040503050406030204" pitchFamily="18" charset="0"/>
                            <a:cs typeface="Arial" panose="020B0604020202020204" pitchFamily="34" charset="0"/>
                          </a:rPr>
                          <m:t>ọ</m:t>
                        </m:r>
                        <m:r>
                          <a:rPr lang="en-US" sz="4267" b="0" i="1" smtClean="0">
                            <a:solidFill>
                              <a:prstClr val="white"/>
                            </a:solidFill>
                            <a:latin typeface="Cambria Math" panose="02040503050406030204" pitchFamily="18" charset="0"/>
                            <a:cs typeface="Arial" panose="020B0604020202020204" pitchFamily="34" charset="0"/>
                          </a:rPr>
                          <m:t>𝑛</m:t>
                        </m:r>
                      </m:oMath>
                    </m:oMathPara>
                  </a14:m>
                  <a:endParaRPr lang="en-US" sz="4267" dirty="0">
                    <a:solidFill>
                      <a:prstClr val="white"/>
                    </a:solidFill>
                    <a:latin typeface="Arial" panose="020B0604020202020204" pitchFamily="34" charset="0"/>
                    <a:cs typeface="Arial" panose="020B0604020202020204" pitchFamily="34" charset="0"/>
                  </a:endParaRPr>
                </a:p>
              </p:txBody>
            </p:sp>
          </mc:Choice>
          <mc:Fallback xmlns="">
            <p:sp>
              <p:nvSpPr>
                <p:cNvPr id="30" name="Parallelogram 29"/>
                <p:cNvSpPr>
                  <a:spLocks noRot="1" noChangeAspect="1" noMove="1" noResize="1" noEditPoints="1" noAdjustHandles="1" noChangeArrowheads="1" noChangeShapeType="1" noTextEdit="1"/>
                </p:cNvSpPr>
                <p:nvPr/>
              </p:nvSpPr>
              <p:spPr>
                <a:xfrm>
                  <a:off x="560434" y="4031549"/>
                  <a:ext cx="7672438" cy="2067626"/>
                </a:xfrm>
                <a:prstGeom prst="parallelogram">
                  <a:avLst/>
                </a:prstGeom>
                <a:blipFill>
                  <a:blip r:embed="rId7"/>
                  <a:stretch>
                    <a:fillRect/>
                  </a:stretch>
                </a:blipFill>
                <a:ln>
                  <a:noFill/>
                </a:ln>
              </p:spPr>
              <p:txBody>
                <a:bodyPr/>
                <a:lstStyle/>
                <a:p>
                  <a:r>
                    <a:rPr lang="en-US">
                      <a:noFill/>
                    </a:rPr>
                    <a:t> </a:t>
                  </a:r>
                </a:p>
              </p:txBody>
            </p:sp>
          </mc:Fallback>
        </mc:AlternateContent>
        <p:pic>
          <p:nvPicPr>
            <p:cNvPr id="15" name="Picture 14"/>
            <p:cNvPicPr>
              <a:picLocks noChangeAspect="1"/>
            </p:cNvPicPr>
            <p:nvPr/>
          </p:nvPicPr>
          <p:blipFill>
            <a:blip r:embed="rId8"/>
            <a:stretch>
              <a:fillRect/>
            </a:stretch>
          </p:blipFill>
          <p:spPr>
            <a:xfrm rot="10800000">
              <a:off x="3221801" y="3879674"/>
              <a:ext cx="4997003" cy="303750"/>
            </a:xfrm>
            <a:prstGeom prst="rect">
              <a:avLst/>
            </a:prstGeom>
          </p:spPr>
        </p:pic>
      </p:grpSp>
      <p:grpSp>
        <p:nvGrpSpPr>
          <p:cNvPr id="28" name="Group 27"/>
          <p:cNvGrpSpPr/>
          <p:nvPr/>
        </p:nvGrpSpPr>
        <p:grpSpPr>
          <a:xfrm>
            <a:off x="1622176" y="304399"/>
            <a:ext cx="1082288" cy="1082288"/>
            <a:chOff x="83662" y="159259"/>
            <a:chExt cx="1082288" cy="1082288"/>
          </a:xfrm>
        </p:grpSpPr>
        <p:sp>
          <p:nvSpPr>
            <p:cNvPr id="29" name="Oval 28"/>
            <p:cNvSpPr/>
            <p:nvPr/>
          </p:nvSpPr>
          <p:spPr>
            <a:xfrm>
              <a:off x="91433" y="170721"/>
              <a:ext cx="1059109" cy="1059109"/>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US" sz="6000" b="1" dirty="0">
                <a:solidFill>
                  <a:srgbClr val="008CF5"/>
                </a:solidFill>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9"/>
            <a:stretch>
              <a:fillRect/>
            </a:stretch>
          </p:blipFill>
          <p:spPr>
            <a:xfrm>
              <a:off x="83662" y="159259"/>
              <a:ext cx="1082288" cy="1082288"/>
            </a:xfrm>
            <a:prstGeom prst="rect">
              <a:avLst/>
            </a:prstGeom>
          </p:spPr>
        </p:pic>
        <p:pic>
          <p:nvPicPr>
            <p:cNvPr id="33" name="Picture 32"/>
            <p:cNvPicPr>
              <a:picLocks noChangeAspect="1"/>
            </p:cNvPicPr>
            <p:nvPr/>
          </p:nvPicPr>
          <p:blipFill>
            <a:blip r:embed="rId10"/>
            <a:stretch>
              <a:fillRect/>
            </a:stretch>
          </p:blipFill>
          <p:spPr>
            <a:xfrm>
              <a:off x="140649" y="240741"/>
              <a:ext cx="757177" cy="937456"/>
            </a:xfrm>
            <a:prstGeom prst="rect">
              <a:avLst/>
            </a:prstGeom>
          </p:spPr>
        </p:pic>
        <p:sp>
          <p:nvSpPr>
            <p:cNvPr id="34" name="TextBox 33"/>
            <p:cNvSpPr txBox="1"/>
            <p:nvPr/>
          </p:nvSpPr>
          <p:spPr>
            <a:xfrm>
              <a:off x="354554" y="277250"/>
              <a:ext cx="540533" cy="861774"/>
            </a:xfrm>
            <a:prstGeom prst="rect">
              <a:avLst/>
            </a:prstGeom>
            <a:noFill/>
          </p:spPr>
          <p:txBody>
            <a:bodyPr wrap="none" rtlCol="0">
              <a:spAutoFit/>
            </a:bodyPr>
            <a:lstStyle/>
            <a:p>
              <a:pPr algn="ctr" defTabSz="1219140"/>
              <a:r>
                <a:rPr lang="en-US" sz="5000" b="1" dirty="0">
                  <a:solidFill>
                    <a:srgbClr val="00FF4E"/>
                  </a:solidFill>
                  <a:effectLst>
                    <a:glow rad="88900">
                      <a:srgbClr val="00FF4E">
                        <a:alpha val="60000"/>
                      </a:srgbClr>
                    </a:glow>
                  </a:effectLst>
                  <a:latin typeface="Arial" panose="020B0604020202020204" pitchFamily="34" charset="0"/>
                  <a:cs typeface="Arial" panose="020B0604020202020204" pitchFamily="34" charset="0"/>
                </a:rPr>
                <a:t>3</a:t>
              </a:r>
            </a:p>
          </p:txBody>
        </p:sp>
      </p:grpSp>
      <p:pic>
        <p:nvPicPr>
          <p:cNvPr id="38" name="Picture 115" descr="ALRMCLOK"/>
          <p:cNvPicPr>
            <a:picLocks noChangeAspect="1" noChangeArrowheads="1"/>
          </p:cNvPicPr>
          <p:nvPr/>
        </p:nvPicPr>
        <p:blipFill>
          <a:blip r:embed="rId11" cstate="hqprint">
            <a:extLst>
              <a:ext uri="{28A0092B-C50C-407E-A947-70E740481C1C}">
                <a14:useLocalDpi xmlns:a14="http://schemas.microsoft.com/office/drawing/2010/main" val="0"/>
              </a:ext>
            </a:extLst>
          </a:blip>
          <a:srcRect/>
          <a:stretch>
            <a:fillRect/>
          </a:stretch>
        </p:blipFill>
        <p:spPr bwMode="auto">
          <a:xfrm>
            <a:off x="1750981" y="2220873"/>
            <a:ext cx="864427" cy="1045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Oval 176"/>
          <p:cNvSpPr>
            <a:spLocks noChangeArrowheads="1"/>
          </p:cNvSpPr>
          <p:nvPr/>
        </p:nvSpPr>
        <p:spPr bwMode="auto">
          <a:xfrm>
            <a:off x="1912724" y="2520707"/>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40" eaLnBrk="0" hangingPunct="0"/>
            <a:r>
              <a:rPr lang="en-US" altLang="en-US" sz="2800" dirty="0">
                <a:solidFill>
                  <a:srgbClr val="DC2608"/>
                </a:solidFill>
              </a:rPr>
              <a:t>10</a:t>
            </a:r>
          </a:p>
        </p:txBody>
      </p:sp>
      <p:sp>
        <p:nvSpPr>
          <p:cNvPr id="45" name="Oval 176"/>
          <p:cNvSpPr>
            <a:spLocks noChangeArrowheads="1"/>
          </p:cNvSpPr>
          <p:nvPr/>
        </p:nvSpPr>
        <p:spPr bwMode="auto">
          <a:xfrm>
            <a:off x="1916823" y="2493275"/>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40" eaLnBrk="0" hangingPunct="0"/>
            <a:r>
              <a:rPr lang="en-US" altLang="en-US" sz="2800" dirty="0">
                <a:solidFill>
                  <a:srgbClr val="DC2608"/>
                </a:solidFill>
              </a:rPr>
              <a:t>9</a:t>
            </a:r>
          </a:p>
        </p:txBody>
      </p:sp>
      <p:sp>
        <p:nvSpPr>
          <p:cNvPr id="46" name="Oval 176"/>
          <p:cNvSpPr>
            <a:spLocks noChangeArrowheads="1"/>
          </p:cNvSpPr>
          <p:nvPr/>
        </p:nvSpPr>
        <p:spPr bwMode="auto">
          <a:xfrm>
            <a:off x="1912396" y="2534207"/>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40" eaLnBrk="0" hangingPunct="0"/>
            <a:r>
              <a:rPr lang="en-US" altLang="en-US" sz="2800" dirty="0">
                <a:solidFill>
                  <a:srgbClr val="DC2608"/>
                </a:solidFill>
              </a:rPr>
              <a:t>8</a:t>
            </a:r>
          </a:p>
        </p:txBody>
      </p:sp>
      <p:sp>
        <p:nvSpPr>
          <p:cNvPr id="47" name="Oval 176"/>
          <p:cNvSpPr>
            <a:spLocks noChangeArrowheads="1"/>
          </p:cNvSpPr>
          <p:nvPr/>
        </p:nvSpPr>
        <p:spPr bwMode="auto">
          <a:xfrm>
            <a:off x="1929580" y="2510117"/>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40" eaLnBrk="0" hangingPunct="0"/>
            <a:r>
              <a:rPr lang="en-US" altLang="en-US" sz="2800" dirty="0">
                <a:solidFill>
                  <a:srgbClr val="DC2608"/>
                </a:solidFill>
              </a:rPr>
              <a:t>7</a:t>
            </a:r>
          </a:p>
        </p:txBody>
      </p:sp>
      <p:sp>
        <p:nvSpPr>
          <p:cNvPr id="48" name="Oval 176"/>
          <p:cNvSpPr>
            <a:spLocks noChangeArrowheads="1"/>
          </p:cNvSpPr>
          <p:nvPr/>
        </p:nvSpPr>
        <p:spPr bwMode="auto">
          <a:xfrm>
            <a:off x="1916823" y="2524013"/>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40" eaLnBrk="0" hangingPunct="0"/>
            <a:r>
              <a:rPr lang="en-US" altLang="en-US" sz="2800" dirty="0">
                <a:solidFill>
                  <a:srgbClr val="DC2608"/>
                </a:solidFill>
              </a:rPr>
              <a:t>6</a:t>
            </a:r>
          </a:p>
        </p:txBody>
      </p:sp>
      <p:sp>
        <p:nvSpPr>
          <p:cNvPr id="49" name="Oval 176"/>
          <p:cNvSpPr>
            <a:spLocks noChangeArrowheads="1"/>
          </p:cNvSpPr>
          <p:nvPr/>
        </p:nvSpPr>
        <p:spPr bwMode="auto">
          <a:xfrm>
            <a:off x="1928229" y="2520437"/>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40" eaLnBrk="0" hangingPunct="0"/>
            <a:r>
              <a:rPr lang="en-US" altLang="en-US" sz="2800" dirty="0">
                <a:solidFill>
                  <a:srgbClr val="DC2608"/>
                </a:solidFill>
              </a:rPr>
              <a:t>5</a:t>
            </a:r>
          </a:p>
        </p:txBody>
      </p:sp>
      <p:sp>
        <p:nvSpPr>
          <p:cNvPr id="50" name="Oval 176"/>
          <p:cNvSpPr>
            <a:spLocks noChangeArrowheads="1"/>
          </p:cNvSpPr>
          <p:nvPr/>
        </p:nvSpPr>
        <p:spPr bwMode="auto">
          <a:xfrm>
            <a:off x="1893065" y="252267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40" eaLnBrk="0" hangingPunct="0"/>
            <a:r>
              <a:rPr lang="en-US" altLang="en-US" sz="2800" dirty="0">
                <a:solidFill>
                  <a:srgbClr val="DC2608"/>
                </a:solidFill>
              </a:rPr>
              <a:t>4</a:t>
            </a:r>
          </a:p>
        </p:txBody>
      </p:sp>
      <p:sp>
        <p:nvSpPr>
          <p:cNvPr id="51" name="Oval 176"/>
          <p:cNvSpPr>
            <a:spLocks noChangeArrowheads="1"/>
          </p:cNvSpPr>
          <p:nvPr/>
        </p:nvSpPr>
        <p:spPr bwMode="auto">
          <a:xfrm>
            <a:off x="1899967" y="2496637"/>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40" eaLnBrk="0" hangingPunct="0"/>
            <a:r>
              <a:rPr lang="en-US" altLang="en-US" sz="2800" dirty="0">
                <a:solidFill>
                  <a:srgbClr val="DC2608"/>
                </a:solidFill>
              </a:rPr>
              <a:t>3</a:t>
            </a:r>
          </a:p>
        </p:txBody>
      </p:sp>
      <p:sp>
        <p:nvSpPr>
          <p:cNvPr id="52" name="Oval 176"/>
          <p:cNvSpPr>
            <a:spLocks noChangeArrowheads="1"/>
          </p:cNvSpPr>
          <p:nvPr/>
        </p:nvSpPr>
        <p:spPr bwMode="auto">
          <a:xfrm>
            <a:off x="1917853" y="251475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40" eaLnBrk="0" hangingPunct="0"/>
            <a:r>
              <a:rPr lang="en-US" altLang="en-US" sz="2800" dirty="0">
                <a:solidFill>
                  <a:srgbClr val="DC2608"/>
                </a:solidFill>
              </a:rPr>
              <a:t>2</a:t>
            </a:r>
          </a:p>
        </p:txBody>
      </p:sp>
      <p:sp>
        <p:nvSpPr>
          <p:cNvPr id="56" name="Oval 176"/>
          <p:cNvSpPr>
            <a:spLocks noChangeArrowheads="1"/>
          </p:cNvSpPr>
          <p:nvPr/>
        </p:nvSpPr>
        <p:spPr bwMode="auto">
          <a:xfrm>
            <a:off x="1928229" y="2472993"/>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40" eaLnBrk="0" hangingPunct="0"/>
            <a:r>
              <a:rPr lang="en-US" altLang="en-US" sz="2800" dirty="0">
                <a:solidFill>
                  <a:srgbClr val="DC2608"/>
                </a:solidFill>
              </a:rPr>
              <a:t>1</a:t>
            </a:r>
          </a:p>
        </p:txBody>
      </p:sp>
      <p:sp>
        <p:nvSpPr>
          <p:cNvPr id="59" name="Oval 176"/>
          <p:cNvSpPr>
            <a:spLocks noChangeArrowheads="1"/>
          </p:cNvSpPr>
          <p:nvPr/>
        </p:nvSpPr>
        <p:spPr bwMode="auto">
          <a:xfrm>
            <a:off x="1886321" y="250232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defTabSz="1219140" eaLnBrk="0" hangingPunct="0">
              <a:defRPr/>
            </a:pPr>
            <a:r>
              <a:rPr lang="en-US" sz="2800" dirty="0">
                <a:solidFill>
                  <a:srgbClr val="DC2608"/>
                </a:solidFill>
                <a:latin typeface="Arial" panose="020B0604020202020204" pitchFamily="34" charset="0"/>
              </a:rPr>
              <a:t>0</a:t>
            </a:r>
          </a:p>
        </p:txBody>
      </p:sp>
      <p:sp>
        <p:nvSpPr>
          <p:cNvPr id="41" name="Parallelogram 40">
            <a:extLst>
              <a:ext uri="{FF2B5EF4-FFF2-40B4-BE49-F238E27FC236}">
                <a16:creationId xmlns:a16="http://schemas.microsoft.com/office/drawing/2014/main" id="{B5BB0C9A-65F0-33F4-FD76-AD8F15DE4E1B}"/>
              </a:ext>
            </a:extLst>
          </p:cNvPr>
          <p:cNvSpPr/>
          <p:nvPr/>
        </p:nvSpPr>
        <p:spPr>
          <a:xfrm flipH="1">
            <a:off x="9742803" y="6573416"/>
            <a:ext cx="1071884" cy="284589"/>
          </a:xfrm>
          <a:prstGeom prst="parallelogram">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r>
              <a:rPr lang="en-US" sz="1000" b="1" dirty="0">
                <a:solidFill>
                  <a:srgbClr val="FF0000"/>
                </a:solidFill>
                <a:latin typeface="Arial" panose="020B0604020202020204" pitchFamily="34" charset="0"/>
                <a:cs typeface="Arial" panose="020B0604020202020204" pitchFamily="34" charset="0"/>
              </a:rPr>
              <a:t>Answer</a:t>
            </a:r>
          </a:p>
        </p:txBody>
      </p:sp>
    </p:spTree>
    <p:extLst>
      <p:ext uri="{BB962C8B-B14F-4D97-AF65-F5344CB8AC3E}">
        <p14:creationId xmlns:p14="http://schemas.microsoft.com/office/powerpoint/2010/main" val="3644461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200" fill="hold"/>
                                        <p:tgtEl>
                                          <p:spTgt spid="28"/>
                                        </p:tgtEl>
                                        <p:attrNameLst>
                                          <p:attrName>ppt_w</p:attrName>
                                        </p:attrNameLst>
                                      </p:cBhvr>
                                      <p:tavLst>
                                        <p:tav tm="0">
                                          <p:val>
                                            <p:fltVal val="0"/>
                                          </p:val>
                                        </p:tav>
                                        <p:tav tm="100000">
                                          <p:val>
                                            <p:strVal val="#ppt_w"/>
                                          </p:val>
                                        </p:tav>
                                      </p:tavLst>
                                    </p:anim>
                                    <p:anim calcmode="lin" valueType="num">
                                      <p:cBhvr>
                                        <p:cTn id="8" dur="200" fill="hold"/>
                                        <p:tgtEl>
                                          <p:spTgt spid="28"/>
                                        </p:tgtEl>
                                        <p:attrNameLst>
                                          <p:attrName>ppt_h</p:attrName>
                                        </p:attrNameLst>
                                      </p:cBhvr>
                                      <p:tavLst>
                                        <p:tav tm="0">
                                          <p:val>
                                            <p:fltVal val="0"/>
                                          </p:val>
                                        </p:tav>
                                        <p:tav tm="100000">
                                          <p:val>
                                            <p:strVal val="#ppt_h"/>
                                          </p:val>
                                        </p:tav>
                                      </p:tavLst>
                                    </p:anim>
                                    <p:anim calcmode="lin" valueType="num">
                                      <p:cBhvr>
                                        <p:cTn id="9" dur="200" fill="hold"/>
                                        <p:tgtEl>
                                          <p:spTgt spid="28"/>
                                        </p:tgtEl>
                                        <p:attrNameLst>
                                          <p:attrName>style.rotation</p:attrName>
                                        </p:attrNameLst>
                                      </p:cBhvr>
                                      <p:tavLst>
                                        <p:tav tm="0">
                                          <p:val>
                                            <p:fltVal val="360"/>
                                          </p:val>
                                        </p:tav>
                                        <p:tav tm="100000">
                                          <p:val>
                                            <p:fltVal val="0"/>
                                          </p:val>
                                        </p:tav>
                                      </p:tavLst>
                                    </p:anim>
                                    <p:animEffect transition="in" filter="fade">
                                      <p:cBhvr>
                                        <p:cTn id="10" dur="200"/>
                                        <p:tgtEl>
                                          <p:spTgt spid="28"/>
                                        </p:tgtEl>
                                      </p:cBhvr>
                                    </p:animEffect>
                                  </p:childTnLst>
                                  <p:subTnLst>
                                    <p:audio>
                                      <p:cMediaNode>
                                        <p:cTn display="0" masterRel="sameClick">
                                          <p:stCondLst>
                                            <p:cond evt="begin" delay="0">
                                              <p:tn val="5"/>
                                            </p:cond>
                                          </p:stCondLst>
                                          <p:endCondLst>
                                            <p:cond evt="onStopAudio" delay="0">
                                              <p:tgtEl>
                                                <p:sldTgt/>
                                              </p:tgtEl>
                                            </p:cond>
                                          </p:endCondLst>
                                        </p:cTn>
                                        <p:tgtEl>
                                          <p:sndTgt r:embed="rId3" name="3beeps.wav"/>
                                        </p:tgtEl>
                                      </p:cMediaNode>
                                    </p:audio>
                                  </p:subTnLst>
                                </p:cTn>
                              </p:par>
                              <p:par>
                                <p:cTn id="11" presetID="9" presetClass="entr" presetSubtype="0" fill="hold"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dissolve">
                                      <p:cBhvr>
                                        <p:cTn id="13" dur="200"/>
                                        <p:tgtEl>
                                          <p:spTgt spid="61"/>
                                        </p:tgtEl>
                                      </p:cBhvr>
                                    </p:animEffect>
                                  </p:childTnLst>
                                </p:cTn>
                              </p:par>
                            </p:childTnLst>
                          </p:cTn>
                        </p:par>
                        <p:par>
                          <p:cTn id="14" fill="hold">
                            <p:stCondLst>
                              <p:cond delay="200"/>
                            </p:stCondLst>
                            <p:childTnLst>
                              <p:par>
                                <p:cTn id="15" presetID="2" presetClass="entr" presetSubtype="8"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additive="base">
                                        <p:cTn id="17" dur="200" fill="hold"/>
                                        <p:tgtEl>
                                          <p:spTgt spid="58"/>
                                        </p:tgtEl>
                                        <p:attrNameLst>
                                          <p:attrName>ppt_x</p:attrName>
                                        </p:attrNameLst>
                                      </p:cBhvr>
                                      <p:tavLst>
                                        <p:tav tm="0">
                                          <p:val>
                                            <p:strVal val="0-#ppt_w/2"/>
                                          </p:val>
                                        </p:tav>
                                        <p:tav tm="100000">
                                          <p:val>
                                            <p:strVal val="#ppt_x"/>
                                          </p:val>
                                        </p:tav>
                                      </p:tavLst>
                                    </p:anim>
                                    <p:anim calcmode="lin" valueType="num">
                                      <p:cBhvr additive="base">
                                        <p:cTn id="18" dur="200" fill="hold"/>
                                        <p:tgtEl>
                                          <p:spTgt spid="58"/>
                                        </p:tgtEl>
                                        <p:attrNameLst>
                                          <p:attrName>ppt_y</p:attrName>
                                        </p:attrNameLst>
                                      </p:cBhvr>
                                      <p:tavLst>
                                        <p:tav tm="0">
                                          <p:val>
                                            <p:strVal val="#ppt_y"/>
                                          </p:val>
                                        </p:tav>
                                        <p:tav tm="100000">
                                          <p:val>
                                            <p:strVal val="#ppt_y"/>
                                          </p:val>
                                        </p:tav>
                                      </p:tavLst>
                                    </p:anim>
                                  </p:childTnLst>
                                </p:cTn>
                              </p:par>
                              <p:par>
                                <p:cTn id="19" presetID="14" presetClass="entr" presetSubtype="1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randombar(horizontal)">
                                      <p:cBhvr>
                                        <p:cTn id="21" dur="300"/>
                                        <p:tgtEl>
                                          <p:spTgt spid="60"/>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beep.wav"/>
                                        </p:tgtEl>
                                      </p:cMediaNode>
                                    </p:audio>
                                  </p:subTnLst>
                                </p:cTn>
                              </p:par>
                            </p:childTnLst>
                          </p:cTn>
                        </p:par>
                        <p:par>
                          <p:cTn id="30" fill="hold">
                            <p:stCondLst>
                              <p:cond delay="0"/>
                            </p:stCondLst>
                            <p:childTnLst>
                              <p:par>
                                <p:cTn id="31" presetID="1" presetClass="entr" presetSubtype="0" fill="hold" grpId="0" nodeType="afterEffect">
                                  <p:stCondLst>
                                    <p:cond delay="1000"/>
                                  </p:stCondLst>
                                  <p:childTnLst>
                                    <p:set>
                                      <p:cBhvr>
                                        <p:cTn id="32" dur="1" fill="hold">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beep.wav"/>
                                        </p:tgtEl>
                                      </p:cMediaNode>
                                    </p:audio>
                                  </p:subTnLst>
                                </p:cTn>
                              </p:par>
                            </p:childTnLst>
                          </p:cTn>
                        </p:par>
                        <p:par>
                          <p:cTn id="33" fill="hold">
                            <p:stCondLst>
                              <p:cond delay="1000"/>
                            </p:stCondLst>
                            <p:childTnLst>
                              <p:par>
                                <p:cTn id="34" presetID="1" presetClass="entr" presetSubtype="0" fill="hold" grpId="0" nodeType="afterEffect">
                                  <p:stCondLst>
                                    <p:cond delay="1000"/>
                                  </p:stCondLst>
                                  <p:childTnLst>
                                    <p:set>
                                      <p:cBhvr>
                                        <p:cTn id="35" dur="1" fill="hold">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beep.wav"/>
                                        </p:tgtEl>
                                      </p:cMediaNode>
                                    </p:audio>
                                  </p:subTnLst>
                                </p:cTn>
                              </p:par>
                            </p:childTnLst>
                          </p:cTn>
                        </p:par>
                        <p:par>
                          <p:cTn id="36" fill="hold">
                            <p:stCondLst>
                              <p:cond delay="2000"/>
                            </p:stCondLst>
                            <p:childTnLst>
                              <p:par>
                                <p:cTn id="37" presetID="1" presetClass="entr" presetSubtype="0" fill="hold" grpId="0" nodeType="afterEffect">
                                  <p:stCondLst>
                                    <p:cond delay="1000"/>
                                  </p:stCondLst>
                                  <p:childTnLst>
                                    <p:set>
                                      <p:cBhvr>
                                        <p:cTn id="38" dur="1" fill="hold">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beep.wav"/>
                                        </p:tgtEl>
                                      </p:cMediaNode>
                                    </p:audio>
                                  </p:subTnLst>
                                </p:cTn>
                              </p:par>
                            </p:childTnLst>
                          </p:cTn>
                        </p:par>
                        <p:par>
                          <p:cTn id="39" fill="hold">
                            <p:stCondLst>
                              <p:cond delay="3000"/>
                            </p:stCondLst>
                            <p:childTnLst>
                              <p:par>
                                <p:cTn id="40" presetID="1" presetClass="entr" presetSubtype="0" fill="hold" grpId="0" nodeType="afterEffect">
                                  <p:stCondLst>
                                    <p:cond delay="1000"/>
                                  </p:stCondLst>
                                  <p:childTnLst>
                                    <p:set>
                                      <p:cBhvr>
                                        <p:cTn id="41" dur="1" fill="hold">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beep.wav"/>
                                        </p:tgtEl>
                                      </p:cMediaNode>
                                    </p:audio>
                                  </p:subTnLst>
                                </p:cTn>
                              </p:par>
                            </p:childTnLst>
                          </p:cTn>
                        </p:par>
                        <p:par>
                          <p:cTn id="42" fill="hold">
                            <p:stCondLst>
                              <p:cond delay="4000"/>
                            </p:stCondLst>
                            <p:childTnLst>
                              <p:par>
                                <p:cTn id="43" presetID="1" presetClass="entr" presetSubtype="0" fill="hold" grpId="0" nodeType="afterEffect">
                                  <p:stCondLst>
                                    <p:cond delay="1000"/>
                                  </p:stCondLst>
                                  <p:childTnLst>
                                    <p:set>
                                      <p:cBhvr>
                                        <p:cTn id="44" dur="1" fill="hold">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beep.wav"/>
                                        </p:tgtEl>
                                      </p:cMediaNode>
                                    </p:audio>
                                  </p:subTnLst>
                                </p:cTn>
                              </p:par>
                            </p:childTnLst>
                          </p:cTn>
                        </p:par>
                        <p:par>
                          <p:cTn id="45" fill="hold">
                            <p:stCondLst>
                              <p:cond delay="5000"/>
                            </p:stCondLst>
                            <p:childTnLst>
                              <p:par>
                                <p:cTn id="46" presetID="1" presetClass="entr" presetSubtype="0" fill="hold" grpId="0" nodeType="afterEffect">
                                  <p:stCondLst>
                                    <p:cond delay="1000"/>
                                  </p:stCondLst>
                                  <p:childTnLst>
                                    <p:set>
                                      <p:cBhvr>
                                        <p:cTn id="47"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beep.wav"/>
                                        </p:tgtEl>
                                      </p:cMediaNode>
                                    </p:audio>
                                  </p:subTnLst>
                                </p:cTn>
                              </p:par>
                            </p:childTnLst>
                          </p:cTn>
                        </p:par>
                        <p:par>
                          <p:cTn id="48" fill="hold">
                            <p:stCondLst>
                              <p:cond delay="6000"/>
                            </p:stCondLst>
                            <p:childTnLst>
                              <p:par>
                                <p:cTn id="49" presetID="1" presetClass="entr" presetSubtype="0" fill="hold" grpId="0" nodeType="afterEffect">
                                  <p:stCondLst>
                                    <p:cond delay="1000"/>
                                  </p:stCondLst>
                                  <p:childTnLst>
                                    <p:set>
                                      <p:cBhvr>
                                        <p:cTn id="50"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beep.wav"/>
                                        </p:tgtEl>
                                      </p:cMediaNode>
                                    </p:audio>
                                  </p:subTnLst>
                                </p:cTn>
                              </p:par>
                            </p:childTnLst>
                          </p:cTn>
                        </p:par>
                        <p:par>
                          <p:cTn id="51" fill="hold">
                            <p:stCondLst>
                              <p:cond delay="7000"/>
                            </p:stCondLst>
                            <p:childTnLst>
                              <p:par>
                                <p:cTn id="52" presetID="1" presetClass="entr" presetSubtype="0" fill="hold" grpId="0" nodeType="afterEffect">
                                  <p:stCondLst>
                                    <p:cond delay="1000"/>
                                  </p:stCondLst>
                                  <p:childTnLst>
                                    <p:set>
                                      <p:cBhvr>
                                        <p:cTn id="53" dur="1" fill="hold">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beep.wav"/>
                                        </p:tgtEl>
                                      </p:cMediaNode>
                                    </p:audio>
                                  </p:subTnLst>
                                </p:cTn>
                              </p:par>
                            </p:childTnLst>
                          </p:cTn>
                        </p:par>
                        <p:par>
                          <p:cTn id="54" fill="hold">
                            <p:stCondLst>
                              <p:cond delay="8000"/>
                            </p:stCondLst>
                            <p:childTnLst>
                              <p:par>
                                <p:cTn id="55" presetID="1" presetClass="entr" presetSubtype="0" fill="hold" grpId="0" nodeType="afterEffect">
                                  <p:stCondLst>
                                    <p:cond delay="1000"/>
                                  </p:stCondLst>
                                  <p:childTnLst>
                                    <p:set>
                                      <p:cBhvr>
                                        <p:cTn id="56" dur="1" fill="hold">
                                          <p:stCondLst>
                                            <p:cond delay="0"/>
                                          </p:stCondLst>
                                        </p:cTn>
                                        <p:tgtEl>
                                          <p:spTgt spid="56"/>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beep.wav"/>
                                        </p:tgtEl>
                                      </p:cMediaNode>
                                    </p:audio>
                                  </p:subTnLst>
                                </p:cTn>
                              </p:par>
                            </p:childTnLst>
                          </p:cTn>
                        </p:par>
                        <p:par>
                          <p:cTn id="57" fill="hold">
                            <p:stCondLst>
                              <p:cond delay="9000"/>
                            </p:stCondLst>
                            <p:childTnLst>
                              <p:par>
                                <p:cTn id="58" presetID="1" presetClass="entr" presetSubtype="0" fill="hold" grpId="0" nodeType="afterEffect">
                                  <p:stCondLst>
                                    <p:cond delay="1000"/>
                                  </p:stCondLst>
                                  <p:childTnLst>
                                    <p:set>
                                      <p:cBhvr>
                                        <p:cTn id="59" dur="1" fill="hold">
                                          <p:stCondLst>
                                            <p:cond delay="0"/>
                                          </p:stCondLst>
                                        </p:cTn>
                                        <p:tgtEl>
                                          <p:spTgt spid="59"/>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GUN.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60" restart="whenNotActive" fill="hold" evtFilter="cancelBubble" nodeType="interactiveSeq">
                <p:stCondLst>
                  <p:cond evt="onClick" delay="0">
                    <p:tgtEl>
                      <p:spTgt spid="41"/>
                    </p:tgtEl>
                  </p:cond>
                </p:stCondLst>
                <p:endSync evt="end" delay="0">
                  <p:rtn val="all"/>
                </p:endSync>
                <p:childTnLst>
                  <p:par>
                    <p:cTn id="61" fill="hold">
                      <p:stCondLst>
                        <p:cond delay="0"/>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wipe(up)">
                                      <p:cBhvr>
                                        <p:cTn id="65" dur="200"/>
                                        <p:tgtEl>
                                          <p:spTgt spid="8"/>
                                        </p:tgtEl>
                                      </p:cBhvr>
                                    </p:animEffect>
                                  </p:childTnLst>
                                </p:cTn>
                              </p:par>
                            </p:childTnLst>
                          </p:cTn>
                        </p:par>
                        <p:par>
                          <p:cTn id="66" fill="hold">
                            <p:stCondLst>
                              <p:cond delay="200"/>
                            </p:stCondLst>
                            <p:childTnLst>
                              <p:par>
                                <p:cTn id="67" presetID="17" presetClass="entr" presetSubtype="8"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300" fill="hold"/>
                                        <p:tgtEl>
                                          <p:spTgt spid="31"/>
                                        </p:tgtEl>
                                        <p:attrNameLst>
                                          <p:attrName>ppt_x</p:attrName>
                                        </p:attrNameLst>
                                      </p:cBhvr>
                                      <p:tavLst>
                                        <p:tav tm="0">
                                          <p:val>
                                            <p:strVal val="#ppt_x-#ppt_w/2"/>
                                          </p:val>
                                        </p:tav>
                                        <p:tav tm="100000">
                                          <p:val>
                                            <p:strVal val="#ppt_x"/>
                                          </p:val>
                                        </p:tav>
                                      </p:tavLst>
                                    </p:anim>
                                    <p:anim calcmode="lin" valueType="num">
                                      <p:cBhvr>
                                        <p:cTn id="70" dur="300" fill="hold"/>
                                        <p:tgtEl>
                                          <p:spTgt spid="31"/>
                                        </p:tgtEl>
                                        <p:attrNameLst>
                                          <p:attrName>ppt_y</p:attrName>
                                        </p:attrNameLst>
                                      </p:cBhvr>
                                      <p:tavLst>
                                        <p:tav tm="0">
                                          <p:val>
                                            <p:strVal val="#ppt_y"/>
                                          </p:val>
                                        </p:tav>
                                        <p:tav tm="100000">
                                          <p:val>
                                            <p:strVal val="#ppt_y"/>
                                          </p:val>
                                        </p:tav>
                                      </p:tavLst>
                                    </p:anim>
                                    <p:anim calcmode="lin" valueType="num">
                                      <p:cBhvr>
                                        <p:cTn id="71" dur="300" fill="hold"/>
                                        <p:tgtEl>
                                          <p:spTgt spid="31"/>
                                        </p:tgtEl>
                                        <p:attrNameLst>
                                          <p:attrName>ppt_w</p:attrName>
                                        </p:attrNameLst>
                                      </p:cBhvr>
                                      <p:tavLst>
                                        <p:tav tm="0">
                                          <p:val>
                                            <p:fltVal val="0"/>
                                          </p:val>
                                        </p:tav>
                                        <p:tav tm="100000">
                                          <p:val>
                                            <p:strVal val="#ppt_w"/>
                                          </p:val>
                                        </p:tav>
                                      </p:tavLst>
                                    </p:anim>
                                    <p:anim calcmode="lin" valueType="num">
                                      <p:cBhvr>
                                        <p:cTn id="72" dur="300" fill="hold"/>
                                        <p:tgtEl>
                                          <p:spTgt spid="3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6" name="fins__success-2.wav"/>
                                        </p:tgtEl>
                                      </p:cMediaNode>
                                    </p:audio>
                                  </p:subTnLst>
                                </p:cTn>
                              </p:par>
                            </p:childTnLst>
                          </p:cTn>
                        </p:par>
                      </p:childTnLst>
                    </p:cTn>
                  </p:par>
                </p:childTnLst>
              </p:cTn>
              <p:nextCondLst>
                <p:cond evt="onClick" delay="0">
                  <p:tgtEl>
                    <p:spTgt spid="41"/>
                  </p:tgtEl>
                </p:cond>
              </p:nextCondLst>
            </p:seq>
          </p:childTnLst>
        </p:cTn>
      </p:par>
    </p:tnLst>
    <p:bldLst>
      <p:bldP spid="60" grpId="0" animBg="1"/>
      <p:bldP spid="58" grpId="0" animBg="1"/>
      <p:bldP spid="44" grpId="0" animBg="1"/>
      <p:bldP spid="45" grpId="0" animBg="1"/>
      <p:bldP spid="46" grpId="0" animBg="1"/>
      <p:bldP spid="47" grpId="0" animBg="1"/>
      <p:bldP spid="48" grpId="0" animBg="1"/>
      <p:bldP spid="49" grpId="0" animBg="1"/>
      <p:bldP spid="50" grpId="0" animBg="1"/>
      <p:bldP spid="51" grpId="0" animBg="1"/>
      <p:bldP spid="52" grpId="0" animBg="1"/>
      <p:bldP spid="56" grpId="0" animBg="1"/>
      <p:bldP spid="5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60" name="Rectangle 59"/>
          <p:cNvSpPr/>
          <p:nvPr/>
        </p:nvSpPr>
        <p:spPr>
          <a:xfrm>
            <a:off x="3009416" y="701824"/>
            <a:ext cx="8032261" cy="2885460"/>
          </a:xfrm>
          <a:prstGeom prst="rect">
            <a:avLst/>
          </a:prstGeom>
          <a:solidFill>
            <a:srgbClr val="008CF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lnSpc>
                <a:spcPct val="150000"/>
              </a:lnSpc>
            </a:pPr>
            <a:r>
              <a:rPr lang="en-US" sz="4267" dirty="0" err="1" smtClean="0">
                <a:solidFill>
                  <a:schemeClr val="bg1"/>
                </a:solidFill>
                <a:latin typeface="Arial" panose="020B0604020202020204" pitchFamily="34" charset="0"/>
                <a:cs typeface="Arial" panose="020B0604020202020204" pitchFamily="34" charset="0"/>
              </a:rPr>
              <a:t>Làm</a:t>
            </a:r>
            <a:r>
              <a:rPr lang="en-US" sz="4267" dirty="0" smtClean="0">
                <a:solidFill>
                  <a:schemeClr val="bg1"/>
                </a:solidFill>
                <a:latin typeface="Arial" panose="020B0604020202020204" pitchFamily="34" charset="0"/>
                <a:cs typeface="Arial" panose="020B0604020202020204" pitchFamily="34" charset="0"/>
              </a:rPr>
              <a:t> </a:t>
            </a:r>
            <a:r>
              <a:rPr lang="en-US" sz="4267" dirty="0" err="1" smtClean="0">
                <a:solidFill>
                  <a:schemeClr val="bg1"/>
                </a:solidFill>
                <a:latin typeface="Arial" panose="020B0604020202020204" pitchFamily="34" charset="0"/>
                <a:cs typeface="Arial" panose="020B0604020202020204" pitchFamily="34" charset="0"/>
              </a:rPr>
              <a:t>tròn</a:t>
            </a:r>
            <a:r>
              <a:rPr lang="en-US" sz="4267" dirty="0" smtClean="0">
                <a:solidFill>
                  <a:schemeClr val="bg1"/>
                </a:solidFill>
                <a:latin typeface="Arial" panose="020B0604020202020204" pitchFamily="34" charset="0"/>
                <a:cs typeface="Arial" panose="020B0604020202020204" pitchFamily="34" charset="0"/>
              </a:rPr>
              <a:t> </a:t>
            </a:r>
            <a:r>
              <a:rPr lang="en-US" sz="4267" dirty="0" err="1" smtClean="0">
                <a:solidFill>
                  <a:schemeClr val="bg1"/>
                </a:solidFill>
                <a:latin typeface="Arial" panose="020B0604020202020204" pitchFamily="34" charset="0"/>
                <a:cs typeface="Arial" panose="020B0604020202020204" pitchFamily="34" charset="0"/>
              </a:rPr>
              <a:t>số</a:t>
            </a:r>
            <a:r>
              <a:rPr lang="en-US" sz="4267" dirty="0" smtClean="0">
                <a:solidFill>
                  <a:schemeClr val="bg1"/>
                </a:solidFill>
                <a:latin typeface="Arial" panose="020B0604020202020204" pitchFamily="34" charset="0"/>
                <a:cs typeface="Arial" panose="020B0604020202020204" pitchFamily="34" charset="0"/>
              </a:rPr>
              <a:t> 568 711 </a:t>
            </a:r>
            <a:r>
              <a:rPr lang="en-US" sz="4267" dirty="0" err="1" smtClean="0">
                <a:solidFill>
                  <a:schemeClr val="bg1"/>
                </a:solidFill>
                <a:latin typeface="Arial" panose="020B0604020202020204" pitchFamily="34" charset="0"/>
                <a:cs typeface="Arial" panose="020B0604020202020204" pitchFamily="34" charset="0"/>
              </a:rPr>
              <a:t>đến</a:t>
            </a:r>
            <a:r>
              <a:rPr lang="en-US" sz="4267" dirty="0" smtClean="0">
                <a:solidFill>
                  <a:schemeClr val="bg1"/>
                </a:solidFill>
                <a:latin typeface="Arial" panose="020B0604020202020204" pitchFamily="34" charset="0"/>
                <a:cs typeface="Arial" panose="020B0604020202020204" pitchFamily="34" charset="0"/>
              </a:rPr>
              <a:t> </a:t>
            </a:r>
            <a:r>
              <a:rPr lang="en-US" sz="4267" dirty="0" err="1" smtClean="0">
                <a:solidFill>
                  <a:schemeClr val="bg1"/>
                </a:solidFill>
                <a:latin typeface="Arial" panose="020B0604020202020204" pitchFamily="34" charset="0"/>
                <a:cs typeface="Arial" panose="020B0604020202020204" pitchFamily="34" charset="0"/>
              </a:rPr>
              <a:t>hàng</a:t>
            </a:r>
            <a:r>
              <a:rPr lang="en-US" sz="4267" dirty="0" smtClean="0">
                <a:solidFill>
                  <a:schemeClr val="bg1"/>
                </a:solidFill>
                <a:latin typeface="Arial" panose="020B0604020202020204" pitchFamily="34" charset="0"/>
                <a:cs typeface="Arial" panose="020B0604020202020204" pitchFamily="34" charset="0"/>
              </a:rPr>
              <a:t> </a:t>
            </a:r>
            <a:r>
              <a:rPr lang="en-US" sz="4267" dirty="0" err="1" smtClean="0">
                <a:solidFill>
                  <a:schemeClr val="bg1"/>
                </a:solidFill>
                <a:latin typeface="Arial" panose="020B0604020202020204" pitchFamily="34" charset="0"/>
                <a:cs typeface="Arial" panose="020B0604020202020204" pitchFamily="34" charset="0"/>
              </a:rPr>
              <a:t>trăm</a:t>
            </a:r>
            <a:r>
              <a:rPr lang="en-US" sz="4267" dirty="0" smtClean="0">
                <a:solidFill>
                  <a:schemeClr val="bg1"/>
                </a:solidFill>
                <a:latin typeface="Arial" panose="020B0604020202020204" pitchFamily="34" charset="0"/>
                <a:cs typeface="Arial" panose="020B0604020202020204" pitchFamily="34" charset="0"/>
              </a:rPr>
              <a:t> </a:t>
            </a:r>
            <a:r>
              <a:rPr lang="en-US" sz="4267" dirty="0" err="1" smtClean="0">
                <a:solidFill>
                  <a:schemeClr val="bg1"/>
                </a:solidFill>
                <a:latin typeface="Arial" panose="020B0604020202020204" pitchFamily="34" charset="0"/>
                <a:cs typeface="Arial" panose="020B0604020202020204" pitchFamily="34" charset="0"/>
              </a:rPr>
              <a:t>nghìn</a:t>
            </a:r>
            <a:r>
              <a:rPr lang="en-US" sz="4267" dirty="0" smtClean="0">
                <a:solidFill>
                  <a:schemeClr val="bg1"/>
                </a:solidFill>
                <a:latin typeface="Arial" panose="020B0604020202020204" pitchFamily="34" charset="0"/>
                <a:cs typeface="Arial" panose="020B0604020202020204" pitchFamily="34" charset="0"/>
              </a:rPr>
              <a:t> ta </a:t>
            </a:r>
            <a:r>
              <a:rPr lang="en-US" sz="4267" dirty="0" err="1" smtClean="0">
                <a:solidFill>
                  <a:schemeClr val="bg1"/>
                </a:solidFill>
                <a:latin typeface="Arial" panose="020B0604020202020204" pitchFamily="34" charset="0"/>
                <a:cs typeface="Arial" panose="020B0604020202020204" pitchFamily="34" charset="0"/>
              </a:rPr>
              <a:t>được</a:t>
            </a:r>
            <a:r>
              <a:rPr lang="en-US" sz="4267" dirty="0" smtClean="0">
                <a:solidFill>
                  <a:schemeClr val="bg1"/>
                </a:solidFill>
                <a:latin typeface="Arial" panose="020B0604020202020204" pitchFamily="34" charset="0"/>
                <a:cs typeface="Arial" panose="020B0604020202020204" pitchFamily="34" charset="0"/>
              </a:rPr>
              <a:t> </a:t>
            </a:r>
            <a:r>
              <a:rPr lang="en-US" sz="4267" dirty="0" err="1" smtClean="0">
                <a:solidFill>
                  <a:schemeClr val="bg1"/>
                </a:solidFill>
                <a:latin typeface="Arial" panose="020B0604020202020204" pitchFamily="34" charset="0"/>
                <a:cs typeface="Arial" panose="020B0604020202020204" pitchFamily="34" charset="0"/>
              </a:rPr>
              <a:t>số</a:t>
            </a:r>
            <a:r>
              <a:rPr lang="en-US" sz="4267" dirty="0" smtClean="0">
                <a:solidFill>
                  <a:schemeClr val="bg1"/>
                </a:solidFill>
                <a:latin typeface="Arial" panose="020B0604020202020204" pitchFamily="34" charset="0"/>
                <a:cs typeface="Arial" panose="020B0604020202020204" pitchFamily="34" charset="0"/>
              </a:rPr>
              <a:t> </a:t>
            </a:r>
            <a:r>
              <a:rPr lang="en-US" sz="4267" dirty="0" err="1" smtClean="0">
                <a:solidFill>
                  <a:schemeClr val="bg1"/>
                </a:solidFill>
                <a:latin typeface="Arial" panose="020B0604020202020204" pitchFamily="34" charset="0"/>
                <a:cs typeface="Arial" panose="020B0604020202020204" pitchFamily="34" charset="0"/>
              </a:rPr>
              <a:t>nào</a:t>
            </a:r>
            <a:r>
              <a:rPr lang="en-US" sz="4267" dirty="0" smtClean="0">
                <a:solidFill>
                  <a:schemeClr val="bg1"/>
                </a:solidFill>
                <a:latin typeface="Arial" panose="020B0604020202020204" pitchFamily="34" charset="0"/>
                <a:cs typeface="Arial" panose="020B0604020202020204" pitchFamily="34" charset="0"/>
              </a:rPr>
              <a:t>? </a:t>
            </a:r>
            <a:endParaRPr lang="en-US" sz="4267" dirty="0">
              <a:solidFill>
                <a:schemeClr val="bg1"/>
              </a:solidFill>
              <a:latin typeface="Arial" panose="020B0604020202020204" pitchFamily="34" charset="0"/>
              <a:cs typeface="Arial" panose="020B0604020202020204" pitchFamily="34" charset="0"/>
            </a:endParaRPr>
          </a:p>
        </p:txBody>
      </p:sp>
      <p:grpSp>
        <p:nvGrpSpPr>
          <p:cNvPr id="61" name="Group 60"/>
          <p:cNvGrpSpPr/>
          <p:nvPr/>
        </p:nvGrpSpPr>
        <p:grpSpPr>
          <a:xfrm>
            <a:off x="2819979" y="631468"/>
            <a:ext cx="387791" cy="3124609"/>
            <a:chOff x="1322576" y="181189"/>
            <a:chExt cx="387790" cy="2666783"/>
          </a:xfrm>
        </p:grpSpPr>
        <p:grpSp>
          <p:nvGrpSpPr>
            <p:cNvPr id="53" name="Group 52"/>
            <p:cNvGrpSpPr/>
            <p:nvPr/>
          </p:nvGrpSpPr>
          <p:grpSpPr>
            <a:xfrm>
              <a:off x="1322576" y="1379570"/>
              <a:ext cx="286946" cy="286946"/>
              <a:chOff x="505017" y="3662327"/>
              <a:chExt cx="286946" cy="286946"/>
            </a:xfrm>
          </p:grpSpPr>
          <p:sp>
            <p:nvSpPr>
              <p:cNvPr id="54" name="Oval 53"/>
              <p:cNvSpPr/>
              <p:nvPr/>
            </p:nvSpPr>
            <p:spPr>
              <a:xfrm>
                <a:off x="505017" y="3662327"/>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US" sz="1400" dirty="0">
                  <a:solidFill>
                    <a:prstClr val="white"/>
                  </a:solidFill>
                  <a:latin typeface="Calibri"/>
                </a:endParaRPr>
              </a:p>
            </p:txBody>
          </p:sp>
          <p:sp>
            <p:nvSpPr>
              <p:cNvPr id="55" name="Oval 54"/>
              <p:cNvSpPr/>
              <p:nvPr/>
            </p:nvSpPr>
            <p:spPr>
              <a:xfrm>
                <a:off x="587032" y="3741662"/>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US" sz="1400">
                  <a:solidFill>
                    <a:prstClr val="white"/>
                  </a:solidFill>
                  <a:latin typeface="Calibri"/>
                </a:endParaRPr>
              </a:p>
            </p:txBody>
          </p:sp>
        </p:grpSp>
        <p:sp>
          <p:nvSpPr>
            <p:cNvPr id="57" name="Left Bracket 56"/>
            <p:cNvSpPr/>
            <p:nvPr/>
          </p:nvSpPr>
          <p:spPr>
            <a:xfrm>
              <a:off x="1461286" y="181189"/>
              <a:ext cx="249080" cy="2666783"/>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40"/>
              <a:endParaRPr lang="en-US" sz="1400">
                <a:solidFill>
                  <a:prstClr val="black"/>
                </a:solidFill>
                <a:latin typeface="Calibri"/>
              </a:endParaRPr>
            </a:p>
          </p:txBody>
        </p:sp>
      </p:grpSp>
      <p:sp>
        <p:nvSpPr>
          <p:cNvPr id="58" name="Left Bracket 57"/>
          <p:cNvSpPr/>
          <p:nvPr/>
        </p:nvSpPr>
        <p:spPr>
          <a:xfrm flipH="1">
            <a:off x="10895620" y="658570"/>
            <a:ext cx="214171" cy="3124609"/>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40"/>
            <a:endParaRPr lang="en-US" sz="1400">
              <a:solidFill>
                <a:prstClr val="black"/>
              </a:solidFill>
              <a:latin typeface="Calibri"/>
            </a:endParaRPr>
          </a:p>
        </p:txBody>
      </p:sp>
      <p:grpSp>
        <p:nvGrpSpPr>
          <p:cNvPr id="8" name="Group 7"/>
          <p:cNvGrpSpPr/>
          <p:nvPr/>
        </p:nvGrpSpPr>
        <p:grpSpPr>
          <a:xfrm>
            <a:off x="1917015" y="1374976"/>
            <a:ext cx="455948" cy="3255185"/>
            <a:chOff x="393013" y="1032069"/>
            <a:chExt cx="455948" cy="3255185"/>
          </a:xfrm>
        </p:grpSpPr>
        <p:cxnSp>
          <p:nvCxnSpPr>
            <p:cNvPr id="13" name="Straight Connector 12"/>
            <p:cNvCxnSpPr>
              <a:stCxn id="29" idx="4"/>
              <a:endCxn id="64" idx="0"/>
            </p:cNvCxnSpPr>
            <p:nvPr/>
          </p:nvCxnSpPr>
          <p:spPr>
            <a:xfrm flipH="1">
              <a:off x="620987" y="1032069"/>
              <a:ext cx="14515" cy="2799237"/>
            </a:xfrm>
            <a:prstGeom prst="line">
              <a:avLst/>
            </a:prstGeom>
            <a:ln w="12700">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393013" y="3831306"/>
              <a:ext cx="455948" cy="455948"/>
              <a:chOff x="268476" y="3198923"/>
              <a:chExt cx="286946" cy="286946"/>
            </a:xfrm>
          </p:grpSpPr>
          <p:sp>
            <p:nvSpPr>
              <p:cNvPr id="64" name="Oval 63"/>
              <p:cNvSpPr/>
              <p:nvPr/>
            </p:nvSpPr>
            <p:spPr>
              <a:xfrm>
                <a:off x="268476" y="3198923"/>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US" sz="1400" dirty="0">
                  <a:solidFill>
                    <a:prstClr val="white"/>
                  </a:solidFill>
                  <a:latin typeface="Calibri"/>
                </a:endParaRPr>
              </a:p>
            </p:txBody>
          </p:sp>
          <p:sp>
            <p:nvSpPr>
              <p:cNvPr id="65" name="Oval 64"/>
              <p:cNvSpPr/>
              <p:nvPr/>
            </p:nvSpPr>
            <p:spPr>
              <a:xfrm>
                <a:off x="350491" y="3278258"/>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US" sz="1400">
                  <a:solidFill>
                    <a:prstClr val="white"/>
                  </a:solidFill>
                  <a:latin typeface="Calibri"/>
                </a:endParaRPr>
              </a:p>
            </p:txBody>
          </p:sp>
        </p:grpSp>
      </p:grpSp>
      <p:grpSp>
        <p:nvGrpSpPr>
          <p:cNvPr id="31" name="Group 30"/>
          <p:cNvGrpSpPr/>
          <p:nvPr/>
        </p:nvGrpSpPr>
        <p:grpSpPr>
          <a:xfrm>
            <a:off x="2084435" y="3920596"/>
            <a:ext cx="7672439" cy="2654675"/>
            <a:chOff x="560434" y="3549113"/>
            <a:chExt cx="7672438" cy="2654675"/>
          </a:xfrm>
        </p:grpSpPr>
        <p:grpSp>
          <p:nvGrpSpPr>
            <p:cNvPr id="23" name="Group 22"/>
            <p:cNvGrpSpPr/>
            <p:nvPr/>
          </p:nvGrpSpPr>
          <p:grpSpPr>
            <a:xfrm>
              <a:off x="620986" y="3549113"/>
              <a:ext cx="7597821" cy="2654675"/>
              <a:chOff x="1139780" y="2611241"/>
              <a:chExt cx="4733934" cy="2462475"/>
            </a:xfrm>
          </p:grpSpPr>
          <p:sp>
            <p:nvSpPr>
              <p:cNvPr id="18" name="Parallelogram 17"/>
              <p:cNvSpPr/>
              <p:nvPr/>
            </p:nvSpPr>
            <p:spPr>
              <a:xfrm>
                <a:off x="1139780" y="3102581"/>
                <a:ext cx="4733934" cy="1874096"/>
              </a:xfrm>
              <a:prstGeom prst="parallelogram">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40"/>
                <a:endParaRPr lang="en-US" sz="2000" dirty="0">
                  <a:solidFill>
                    <a:prstClr val="white"/>
                  </a:solidFill>
                  <a:latin typeface="Times New Roman" panose="02020603050405020304" pitchFamily="18" charset="0"/>
                  <a:cs typeface="Times New Roman" panose="02020603050405020304" pitchFamily="18" charset="0"/>
                </a:endParaRPr>
              </a:p>
            </p:txBody>
          </p:sp>
          <p:sp>
            <p:nvSpPr>
              <p:cNvPr id="7" name="Parallelogram 6"/>
              <p:cNvSpPr/>
              <p:nvPr/>
            </p:nvSpPr>
            <p:spPr>
              <a:xfrm flipH="1">
                <a:off x="1357102" y="2611241"/>
                <a:ext cx="1403156" cy="534468"/>
              </a:xfrm>
              <a:prstGeom prst="parallelogram">
                <a:avLst/>
              </a:prstGeom>
              <a:solidFill>
                <a:srgbClr val="00FF4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r>
                  <a:rPr lang="en-US" sz="2000" b="1" dirty="0">
                    <a:solidFill>
                      <a:srgbClr val="FF0000"/>
                    </a:solidFill>
                    <a:latin typeface="Arial" panose="020B0604020202020204" pitchFamily="34" charset="0"/>
                    <a:cs typeface="Arial" panose="020B0604020202020204" pitchFamily="34" charset="0"/>
                  </a:rPr>
                  <a:t>ĐÁP ÁN</a:t>
                </a:r>
              </a:p>
            </p:txBody>
          </p:sp>
          <p:sp>
            <p:nvSpPr>
              <p:cNvPr id="22" name="Rectangle 21"/>
              <p:cNvSpPr/>
              <p:nvPr/>
            </p:nvSpPr>
            <p:spPr>
              <a:xfrm>
                <a:off x="1418483" y="4847084"/>
                <a:ext cx="3113455" cy="226632"/>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US" sz="1400">
                  <a:solidFill>
                    <a:prstClr val="white"/>
                  </a:solidFill>
                  <a:latin typeface="Calibri"/>
                </a:endParaRPr>
              </a:p>
            </p:txBody>
          </p:sp>
        </p:grpSp>
        <p:cxnSp>
          <p:nvCxnSpPr>
            <p:cNvPr id="75" name="Straight Connector 74"/>
            <p:cNvCxnSpPr>
              <a:stCxn id="15" idx="3"/>
              <a:endCxn id="15" idx="1"/>
            </p:cNvCxnSpPr>
            <p:nvPr/>
          </p:nvCxnSpPr>
          <p:spPr>
            <a:xfrm>
              <a:off x="3221801" y="4031549"/>
              <a:ext cx="4997003"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878650" y="6032145"/>
              <a:ext cx="5519746"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Parallelogram 29"/>
                <p:cNvSpPr/>
                <p:nvPr/>
              </p:nvSpPr>
              <p:spPr>
                <a:xfrm>
                  <a:off x="560434" y="4031549"/>
                  <a:ext cx="7672438" cy="2067626"/>
                </a:xfrm>
                <a:prstGeom prst="parallelogram">
                  <a:avLst/>
                </a:prstGeom>
                <a:solidFill>
                  <a:srgbClr val="008CF5">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14:m>
                    <m:oMathPara xmlns:m="http://schemas.openxmlformats.org/officeDocument/2006/math">
                      <m:oMathParaPr>
                        <m:jc m:val="centerGroup"/>
                      </m:oMathParaPr>
                      <m:oMath xmlns:m="http://schemas.openxmlformats.org/officeDocument/2006/math">
                        <m:r>
                          <a:rPr lang="en-US" sz="4267" b="0" i="1" smtClean="0">
                            <a:solidFill>
                              <a:prstClr val="white"/>
                            </a:solidFill>
                            <a:latin typeface="Cambria Math" panose="02040503050406030204" pitchFamily="18" charset="0"/>
                            <a:cs typeface="Times New Roman" panose="02020603050405020304" pitchFamily="18" charset="0"/>
                          </a:rPr>
                          <m:t>600 000</m:t>
                        </m:r>
                      </m:oMath>
                    </m:oMathPara>
                  </a14:m>
                  <a:endParaRPr lang="en-US" sz="4267" dirty="0">
                    <a:solidFill>
                      <a:prstClr val="white"/>
                    </a:solidFill>
                    <a:latin typeface="Times New Roman" panose="02020603050405020304" pitchFamily="18" charset="0"/>
                    <a:cs typeface="Times New Roman" panose="02020603050405020304" pitchFamily="18" charset="0"/>
                  </a:endParaRPr>
                </a:p>
              </p:txBody>
            </p:sp>
          </mc:Choice>
          <mc:Fallback xmlns="">
            <p:sp>
              <p:nvSpPr>
                <p:cNvPr id="30" name="Parallelogram 29"/>
                <p:cNvSpPr>
                  <a:spLocks noRot="1" noChangeAspect="1" noMove="1" noResize="1" noEditPoints="1" noAdjustHandles="1" noChangeArrowheads="1" noChangeShapeType="1" noTextEdit="1"/>
                </p:cNvSpPr>
                <p:nvPr/>
              </p:nvSpPr>
              <p:spPr>
                <a:xfrm>
                  <a:off x="560434" y="4031549"/>
                  <a:ext cx="7672438" cy="2067626"/>
                </a:xfrm>
                <a:prstGeom prst="parallelogram">
                  <a:avLst/>
                </a:prstGeom>
                <a:blipFill>
                  <a:blip r:embed="rId7"/>
                  <a:stretch>
                    <a:fillRect/>
                  </a:stretch>
                </a:blipFill>
                <a:ln>
                  <a:noFill/>
                </a:ln>
              </p:spPr>
              <p:txBody>
                <a:bodyPr/>
                <a:lstStyle/>
                <a:p>
                  <a:r>
                    <a:rPr lang="en-US">
                      <a:noFill/>
                    </a:rPr>
                    <a:t> </a:t>
                  </a:r>
                </a:p>
              </p:txBody>
            </p:sp>
          </mc:Fallback>
        </mc:AlternateContent>
        <p:pic>
          <p:nvPicPr>
            <p:cNvPr id="15" name="Picture 14"/>
            <p:cNvPicPr>
              <a:picLocks noChangeAspect="1"/>
            </p:cNvPicPr>
            <p:nvPr/>
          </p:nvPicPr>
          <p:blipFill>
            <a:blip r:embed="rId8"/>
            <a:stretch>
              <a:fillRect/>
            </a:stretch>
          </p:blipFill>
          <p:spPr>
            <a:xfrm rot="10800000">
              <a:off x="3221801" y="3879674"/>
              <a:ext cx="4997003" cy="303750"/>
            </a:xfrm>
            <a:prstGeom prst="rect">
              <a:avLst/>
            </a:prstGeom>
          </p:spPr>
        </p:pic>
      </p:grpSp>
      <p:grpSp>
        <p:nvGrpSpPr>
          <p:cNvPr id="28" name="Group 27"/>
          <p:cNvGrpSpPr/>
          <p:nvPr/>
        </p:nvGrpSpPr>
        <p:grpSpPr>
          <a:xfrm>
            <a:off x="1622176" y="304399"/>
            <a:ext cx="1082288" cy="1082288"/>
            <a:chOff x="83662" y="159259"/>
            <a:chExt cx="1082288" cy="1082288"/>
          </a:xfrm>
        </p:grpSpPr>
        <p:sp>
          <p:nvSpPr>
            <p:cNvPr id="29" name="Oval 28"/>
            <p:cNvSpPr/>
            <p:nvPr/>
          </p:nvSpPr>
          <p:spPr>
            <a:xfrm>
              <a:off x="91433" y="170721"/>
              <a:ext cx="1059109" cy="1059109"/>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US" sz="6000" b="1" dirty="0">
                <a:solidFill>
                  <a:srgbClr val="008CF5"/>
                </a:solidFill>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9"/>
            <a:stretch>
              <a:fillRect/>
            </a:stretch>
          </p:blipFill>
          <p:spPr>
            <a:xfrm>
              <a:off x="83662" y="159259"/>
              <a:ext cx="1082288" cy="1082288"/>
            </a:xfrm>
            <a:prstGeom prst="rect">
              <a:avLst/>
            </a:prstGeom>
          </p:spPr>
        </p:pic>
        <p:pic>
          <p:nvPicPr>
            <p:cNvPr id="33" name="Picture 32"/>
            <p:cNvPicPr>
              <a:picLocks noChangeAspect="1"/>
            </p:cNvPicPr>
            <p:nvPr/>
          </p:nvPicPr>
          <p:blipFill>
            <a:blip r:embed="rId10"/>
            <a:stretch>
              <a:fillRect/>
            </a:stretch>
          </p:blipFill>
          <p:spPr>
            <a:xfrm>
              <a:off x="140649" y="240741"/>
              <a:ext cx="757177" cy="937456"/>
            </a:xfrm>
            <a:prstGeom prst="rect">
              <a:avLst/>
            </a:prstGeom>
          </p:spPr>
        </p:pic>
        <p:sp>
          <p:nvSpPr>
            <p:cNvPr id="34" name="TextBox 33"/>
            <p:cNvSpPr txBox="1"/>
            <p:nvPr/>
          </p:nvSpPr>
          <p:spPr>
            <a:xfrm>
              <a:off x="354554" y="277250"/>
              <a:ext cx="540533" cy="861774"/>
            </a:xfrm>
            <a:prstGeom prst="rect">
              <a:avLst/>
            </a:prstGeom>
            <a:noFill/>
          </p:spPr>
          <p:txBody>
            <a:bodyPr wrap="none" rtlCol="0">
              <a:spAutoFit/>
            </a:bodyPr>
            <a:lstStyle/>
            <a:p>
              <a:pPr algn="ctr" defTabSz="1219140"/>
              <a:r>
                <a:rPr lang="en-US" sz="5000" b="1" dirty="0">
                  <a:solidFill>
                    <a:srgbClr val="00FF4E"/>
                  </a:solidFill>
                  <a:effectLst>
                    <a:glow rad="88900">
                      <a:srgbClr val="00FF4E">
                        <a:alpha val="60000"/>
                      </a:srgbClr>
                    </a:glow>
                  </a:effectLst>
                  <a:latin typeface="Arial" panose="020B0604020202020204" pitchFamily="34" charset="0"/>
                  <a:cs typeface="Arial" panose="020B0604020202020204" pitchFamily="34" charset="0"/>
                </a:rPr>
                <a:t>4</a:t>
              </a:r>
            </a:p>
          </p:txBody>
        </p:sp>
      </p:grpSp>
      <p:pic>
        <p:nvPicPr>
          <p:cNvPr id="38" name="Picture 115" descr="ALRMCLOK"/>
          <p:cNvPicPr>
            <a:picLocks noChangeAspect="1" noChangeArrowheads="1"/>
          </p:cNvPicPr>
          <p:nvPr/>
        </p:nvPicPr>
        <p:blipFill>
          <a:blip r:embed="rId11" cstate="hqprint">
            <a:extLst>
              <a:ext uri="{28A0092B-C50C-407E-A947-70E740481C1C}">
                <a14:useLocalDpi xmlns:a14="http://schemas.microsoft.com/office/drawing/2010/main" val="0"/>
              </a:ext>
            </a:extLst>
          </a:blip>
          <a:srcRect/>
          <a:stretch>
            <a:fillRect/>
          </a:stretch>
        </p:blipFill>
        <p:spPr bwMode="auto">
          <a:xfrm>
            <a:off x="1750981" y="2220873"/>
            <a:ext cx="864427" cy="1045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Oval 176"/>
          <p:cNvSpPr>
            <a:spLocks noChangeArrowheads="1"/>
          </p:cNvSpPr>
          <p:nvPr/>
        </p:nvSpPr>
        <p:spPr bwMode="auto">
          <a:xfrm>
            <a:off x="1912724" y="2520707"/>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40" eaLnBrk="0" hangingPunct="0"/>
            <a:r>
              <a:rPr lang="en-US" altLang="en-US" sz="2800" dirty="0">
                <a:solidFill>
                  <a:srgbClr val="DC2608"/>
                </a:solidFill>
              </a:rPr>
              <a:t>10</a:t>
            </a:r>
          </a:p>
        </p:txBody>
      </p:sp>
      <p:sp>
        <p:nvSpPr>
          <p:cNvPr id="45" name="Oval 176"/>
          <p:cNvSpPr>
            <a:spLocks noChangeArrowheads="1"/>
          </p:cNvSpPr>
          <p:nvPr/>
        </p:nvSpPr>
        <p:spPr bwMode="auto">
          <a:xfrm>
            <a:off x="1916823" y="2493275"/>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40" eaLnBrk="0" hangingPunct="0"/>
            <a:r>
              <a:rPr lang="en-US" altLang="en-US" sz="2800" dirty="0">
                <a:solidFill>
                  <a:srgbClr val="DC2608"/>
                </a:solidFill>
              </a:rPr>
              <a:t>9</a:t>
            </a:r>
          </a:p>
        </p:txBody>
      </p:sp>
      <p:sp>
        <p:nvSpPr>
          <p:cNvPr id="46" name="Oval 176"/>
          <p:cNvSpPr>
            <a:spLocks noChangeArrowheads="1"/>
          </p:cNvSpPr>
          <p:nvPr/>
        </p:nvSpPr>
        <p:spPr bwMode="auto">
          <a:xfrm>
            <a:off x="1912396" y="2534207"/>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40" eaLnBrk="0" hangingPunct="0"/>
            <a:r>
              <a:rPr lang="en-US" altLang="en-US" sz="2800" dirty="0">
                <a:solidFill>
                  <a:srgbClr val="DC2608"/>
                </a:solidFill>
              </a:rPr>
              <a:t>8</a:t>
            </a:r>
          </a:p>
        </p:txBody>
      </p:sp>
      <p:sp>
        <p:nvSpPr>
          <p:cNvPr id="47" name="Oval 176"/>
          <p:cNvSpPr>
            <a:spLocks noChangeArrowheads="1"/>
          </p:cNvSpPr>
          <p:nvPr/>
        </p:nvSpPr>
        <p:spPr bwMode="auto">
          <a:xfrm>
            <a:off x="1929580" y="2510117"/>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40" eaLnBrk="0" hangingPunct="0"/>
            <a:r>
              <a:rPr lang="en-US" altLang="en-US" sz="2800" dirty="0">
                <a:solidFill>
                  <a:srgbClr val="DC2608"/>
                </a:solidFill>
              </a:rPr>
              <a:t>7</a:t>
            </a:r>
          </a:p>
        </p:txBody>
      </p:sp>
      <p:sp>
        <p:nvSpPr>
          <p:cNvPr id="48" name="Oval 176"/>
          <p:cNvSpPr>
            <a:spLocks noChangeArrowheads="1"/>
          </p:cNvSpPr>
          <p:nvPr/>
        </p:nvSpPr>
        <p:spPr bwMode="auto">
          <a:xfrm>
            <a:off x="1916823" y="2524013"/>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40" eaLnBrk="0" hangingPunct="0"/>
            <a:r>
              <a:rPr lang="en-US" altLang="en-US" sz="2800" dirty="0">
                <a:solidFill>
                  <a:srgbClr val="DC2608"/>
                </a:solidFill>
              </a:rPr>
              <a:t>6</a:t>
            </a:r>
          </a:p>
        </p:txBody>
      </p:sp>
      <p:sp>
        <p:nvSpPr>
          <p:cNvPr id="49" name="Oval 176"/>
          <p:cNvSpPr>
            <a:spLocks noChangeArrowheads="1"/>
          </p:cNvSpPr>
          <p:nvPr/>
        </p:nvSpPr>
        <p:spPr bwMode="auto">
          <a:xfrm>
            <a:off x="1928229" y="2520437"/>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40" eaLnBrk="0" hangingPunct="0"/>
            <a:r>
              <a:rPr lang="en-US" altLang="en-US" sz="2800" dirty="0">
                <a:solidFill>
                  <a:srgbClr val="DC2608"/>
                </a:solidFill>
              </a:rPr>
              <a:t>5</a:t>
            </a:r>
          </a:p>
        </p:txBody>
      </p:sp>
      <p:sp>
        <p:nvSpPr>
          <p:cNvPr id="50" name="Oval 176"/>
          <p:cNvSpPr>
            <a:spLocks noChangeArrowheads="1"/>
          </p:cNvSpPr>
          <p:nvPr/>
        </p:nvSpPr>
        <p:spPr bwMode="auto">
          <a:xfrm>
            <a:off x="1893065" y="252267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40" eaLnBrk="0" hangingPunct="0"/>
            <a:r>
              <a:rPr lang="en-US" altLang="en-US" sz="2800" dirty="0">
                <a:solidFill>
                  <a:srgbClr val="DC2608"/>
                </a:solidFill>
              </a:rPr>
              <a:t>4</a:t>
            </a:r>
          </a:p>
        </p:txBody>
      </p:sp>
      <p:sp>
        <p:nvSpPr>
          <p:cNvPr id="51" name="Oval 176"/>
          <p:cNvSpPr>
            <a:spLocks noChangeArrowheads="1"/>
          </p:cNvSpPr>
          <p:nvPr/>
        </p:nvSpPr>
        <p:spPr bwMode="auto">
          <a:xfrm>
            <a:off x="1899967" y="2496637"/>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40" eaLnBrk="0" hangingPunct="0"/>
            <a:r>
              <a:rPr lang="en-US" altLang="en-US" sz="2800" dirty="0">
                <a:solidFill>
                  <a:srgbClr val="DC2608"/>
                </a:solidFill>
              </a:rPr>
              <a:t>3</a:t>
            </a:r>
          </a:p>
        </p:txBody>
      </p:sp>
      <p:sp>
        <p:nvSpPr>
          <p:cNvPr id="52" name="Oval 176"/>
          <p:cNvSpPr>
            <a:spLocks noChangeArrowheads="1"/>
          </p:cNvSpPr>
          <p:nvPr/>
        </p:nvSpPr>
        <p:spPr bwMode="auto">
          <a:xfrm>
            <a:off x="1917853" y="251475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40" eaLnBrk="0" hangingPunct="0"/>
            <a:r>
              <a:rPr lang="en-US" altLang="en-US" sz="2800" dirty="0">
                <a:solidFill>
                  <a:srgbClr val="DC2608"/>
                </a:solidFill>
              </a:rPr>
              <a:t>2</a:t>
            </a:r>
          </a:p>
        </p:txBody>
      </p:sp>
      <p:sp>
        <p:nvSpPr>
          <p:cNvPr id="56" name="Oval 176"/>
          <p:cNvSpPr>
            <a:spLocks noChangeArrowheads="1"/>
          </p:cNvSpPr>
          <p:nvPr/>
        </p:nvSpPr>
        <p:spPr bwMode="auto">
          <a:xfrm>
            <a:off x="1928229" y="2472993"/>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40" eaLnBrk="0" hangingPunct="0"/>
            <a:r>
              <a:rPr lang="en-US" altLang="en-US" sz="2800" dirty="0">
                <a:solidFill>
                  <a:srgbClr val="DC2608"/>
                </a:solidFill>
              </a:rPr>
              <a:t>1</a:t>
            </a:r>
          </a:p>
        </p:txBody>
      </p:sp>
      <p:sp>
        <p:nvSpPr>
          <p:cNvPr id="59" name="Oval 176"/>
          <p:cNvSpPr>
            <a:spLocks noChangeArrowheads="1"/>
          </p:cNvSpPr>
          <p:nvPr/>
        </p:nvSpPr>
        <p:spPr bwMode="auto">
          <a:xfrm>
            <a:off x="1886321" y="250232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defTabSz="1219140" eaLnBrk="0" hangingPunct="0">
              <a:defRPr/>
            </a:pPr>
            <a:r>
              <a:rPr lang="en-US" sz="2800" dirty="0">
                <a:solidFill>
                  <a:srgbClr val="DC2608"/>
                </a:solidFill>
                <a:latin typeface="Arial" panose="020B0604020202020204" pitchFamily="34" charset="0"/>
              </a:rPr>
              <a:t>0</a:t>
            </a:r>
          </a:p>
        </p:txBody>
      </p:sp>
      <p:sp>
        <p:nvSpPr>
          <p:cNvPr id="41" name="Parallelogram 40">
            <a:extLst>
              <a:ext uri="{FF2B5EF4-FFF2-40B4-BE49-F238E27FC236}">
                <a16:creationId xmlns:a16="http://schemas.microsoft.com/office/drawing/2014/main" id="{B5BB0C9A-65F0-33F4-FD76-AD8F15DE4E1B}"/>
              </a:ext>
            </a:extLst>
          </p:cNvPr>
          <p:cNvSpPr/>
          <p:nvPr/>
        </p:nvSpPr>
        <p:spPr>
          <a:xfrm flipH="1">
            <a:off x="9742803" y="6573416"/>
            <a:ext cx="1071884" cy="284589"/>
          </a:xfrm>
          <a:prstGeom prst="parallelogram">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r>
              <a:rPr lang="en-US" sz="1000" b="1" dirty="0">
                <a:solidFill>
                  <a:srgbClr val="FF0000"/>
                </a:solidFill>
                <a:latin typeface="Arial" panose="020B0604020202020204" pitchFamily="34" charset="0"/>
                <a:cs typeface="Arial" panose="020B0604020202020204" pitchFamily="34" charset="0"/>
              </a:rPr>
              <a:t>Answer</a:t>
            </a:r>
          </a:p>
        </p:txBody>
      </p:sp>
    </p:spTree>
    <p:extLst>
      <p:ext uri="{BB962C8B-B14F-4D97-AF65-F5344CB8AC3E}">
        <p14:creationId xmlns:p14="http://schemas.microsoft.com/office/powerpoint/2010/main" val="347136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200" fill="hold"/>
                                        <p:tgtEl>
                                          <p:spTgt spid="28"/>
                                        </p:tgtEl>
                                        <p:attrNameLst>
                                          <p:attrName>ppt_w</p:attrName>
                                        </p:attrNameLst>
                                      </p:cBhvr>
                                      <p:tavLst>
                                        <p:tav tm="0">
                                          <p:val>
                                            <p:fltVal val="0"/>
                                          </p:val>
                                        </p:tav>
                                        <p:tav tm="100000">
                                          <p:val>
                                            <p:strVal val="#ppt_w"/>
                                          </p:val>
                                        </p:tav>
                                      </p:tavLst>
                                    </p:anim>
                                    <p:anim calcmode="lin" valueType="num">
                                      <p:cBhvr>
                                        <p:cTn id="8" dur="200" fill="hold"/>
                                        <p:tgtEl>
                                          <p:spTgt spid="28"/>
                                        </p:tgtEl>
                                        <p:attrNameLst>
                                          <p:attrName>ppt_h</p:attrName>
                                        </p:attrNameLst>
                                      </p:cBhvr>
                                      <p:tavLst>
                                        <p:tav tm="0">
                                          <p:val>
                                            <p:fltVal val="0"/>
                                          </p:val>
                                        </p:tav>
                                        <p:tav tm="100000">
                                          <p:val>
                                            <p:strVal val="#ppt_h"/>
                                          </p:val>
                                        </p:tav>
                                      </p:tavLst>
                                    </p:anim>
                                    <p:anim calcmode="lin" valueType="num">
                                      <p:cBhvr>
                                        <p:cTn id="9" dur="200" fill="hold"/>
                                        <p:tgtEl>
                                          <p:spTgt spid="28"/>
                                        </p:tgtEl>
                                        <p:attrNameLst>
                                          <p:attrName>style.rotation</p:attrName>
                                        </p:attrNameLst>
                                      </p:cBhvr>
                                      <p:tavLst>
                                        <p:tav tm="0">
                                          <p:val>
                                            <p:fltVal val="360"/>
                                          </p:val>
                                        </p:tav>
                                        <p:tav tm="100000">
                                          <p:val>
                                            <p:fltVal val="0"/>
                                          </p:val>
                                        </p:tav>
                                      </p:tavLst>
                                    </p:anim>
                                    <p:animEffect transition="in" filter="fade">
                                      <p:cBhvr>
                                        <p:cTn id="10" dur="200"/>
                                        <p:tgtEl>
                                          <p:spTgt spid="28"/>
                                        </p:tgtEl>
                                      </p:cBhvr>
                                    </p:animEffect>
                                  </p:childTnLst>
                                  <p:subTnLst>
                                    <p:audio>
                                      <p:cMediaNode>
                                        <p:cTn display="0" masterRel="sameClick">
                                          <p:stCondLst>
                                            <p:cond evt="begin" delay="0">
                                              <p:tn val="5"/>
                                            </p:cond>
                                          </p:stCondLst>
                                          <p:endCondLst>
                                            <p:cond evt="onStopAudio" delay="0">
                                              <p:tgtEl>
                                                <p:sldTgt/>
                                              </p:tgtEl>
                                            </p:cond>
                                          </p:endCondLst>
                                        </p:cTn>
                                        <p:tgtEl>
                                          <p:sndTgt r:embed="rId3" name="3beeps.wav"/>
                                        </p:tgtEl>
                                      </p:cMediaNode>
                                    </p:audio>
                                  </p:subTnLst>
                                </p:cTn>
                              </p:par>
                              <p:par>
                                <p:cTn id="11" presetID="9" presetClass="entr" presetSubtype="0" fill="hold"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dissolve">
                                      <p:cBhvr>
                                        <p:cTn id="13" dur="200"/>
                                        <p:tgtEl>
                                          <p:spTgt spid="61"/>
                                        </p:tgtEl>
                                      </p:cBhvr>
                                    </p:animEffect>
                                  </p:childTnLst>
                                </p:cTn>
                              </p:par>
                            </p:childTnLst>
                          </p:cTn>
                        </p:par>
                        <p:par>
                          <p:cTn id="14" fill="hold">
                            <p:stCondLst>
                              <p:cond delay="200"/>
                            </p:stCondLst>
                            <p:childTnLst>
                              <p:par>
                                <p:cTn id="15" presetID="2" presetClass="entr" presetSubtype="8"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additive="base">
                                        <p:cTn id="17" dur="200" fill="hold"/>
                                        <p:tgtEl>
                                          <p:spTgt spid="58"/>
                                        </p:tgtEl>
                                        <p:attrNameLst>
                                          <p:attrName>ppt_x</p:attrName>
                                        </p:attrNameLst>
                                      </p:cBhvr>
                                      <p:tavLst>
                                        <p:tav tm="0">
                                          <p:val>
                                            <p:strVal val="0-#ppt_w/2"/>
                                          </p:val>
                                        </p:tav>
                                        <p:tav tm="100000">
                                          <p:val>
                                            <p:strVal val="#ppt_x"/>
                                          </p:val>
                                        </p:tav>
                                      </p:tavLst>
                                    </p:anim>
                                    <p:anim calcmode="lin" valueType="num">
                                      <p:cBhvr additive="base">
                                        <p:cTn id="18" dur="200" fill="hold"/>
                                        <p:tgtEl>
                                          <p:spTgt spid="58"/>
                                        </p:tgtEl>
                                        <p:attrNameLst>
                                          <p:attrName>ppt_y</p:attrName>
                                        </p:attrNameLst>
                                      </p:cBhvr>
                                      <p:tavLst>
                                        <p:tav tm="0">
                                          <p:val>
                                            <p:strVal val="#ppt_y"/>
                                          </p:val>
                                        </p:tav>
                                        <p:tav tm="100000">
                                          <p:val>
                                            <p:strVal val="#ppt_y"/>
                                          </p:val>
                                        </p:tav>
                                      </p:tavLst>
                                    </p:anim>
                                  </p:childTnLst>
                                </p:cTn>
                              </p:par>
                              <p:par>
                                <p:cTn id="19" presetID="14" presetClass="entr" presetSubtype="1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randombar(horizontal)">
                                      <p:cBhvr>
                                        <p:cTn id="21" dur="300"/>
                                        <p:tgtEl>
                                          <p:spTgt spid="60"/>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beep.wav"/>
                                        </p:tgtEl>
                                      </p:cMediaNode>
                                    </p:audio>
                                  </p:subTnLst>
                                </p:cTn>
                              </p:par>
                            </p:childTnLst>
                          </p:cTn>
                        </p:par>
                        <p:par>
                          <p:cTn id="30" fill="hold">
                            <p:stCondLst>
                              <p:cond delay="0"/>
                            </p:stCondLst>
                            <p:childTnLst>
                              <p:par>
                                <p:cTn id="31" presetID="1" presetClass="entr" presetSubtype="0" fill="hold" grpId="0" nodeType="afterEffect">
                                  <p:stCondLst>
                                    <p:cond delay="1000"/>
                                  </p:stCondLst>
                                  <p:childTnLst>
                                    <p:set>
                                      <p:cBhvr>
                                        <p:cTn id="32" dur="1" fill="hold">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beep.wav"/>
                                        </p:tgtEl>
                                      </p:cMediaNode>
                                    </p:audio>
                                  </p:subTnLst>
                                </p:cTn>
                              </p:par>
                            </p:childTnLst>
                          </p:cTn>
                        </p:par>
                        <p:par>
                          <p:cTn id="33" fill="hold">
                            <p:stCondLst>
                              <p:cond delay="1000"/>
                            </p:stCondLst>
                            <p:childTnLst>
                              <p:par>
                                <p:cTn id="34" presetID="1" presetClass="entr" presetSubtype="0" fill="hold" grpId="0" nodeType="afterEffect">
                                  <p:stCondLst>
                                    <p:cond delay="1000"/>
                                  </p:stCondLst>
                                  <p:childTnLst>
                                    <p:set>
                                      <p:cBhvr>
                                        <p:cTn id="35" dur="1" fill="hold">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beep.wav"/>
                                        </p:tgtEl>
                                      </p:cMediaNode>
                                    </p:audio>
                                  </p:subTnLst>
                                </p:cTn>
                              </p:par>
                            </p:childTnLst>
                          </p:cTn>
                        </p:par>
                        <p:par>
                          <p:cTn id="36" fill="hold">
                            <p:stCondLst>
                              <p:cond delay="2000"/>
                            </p:stCondLst>
                            <p:childTnLst>
                              <p:par>
                                <p:cTn id="37" presetID="1" presetClass="entr" presetSubtype="0" fill="hold" grpId="0" nodeType="afterEffect">
                                  <p:stCondLst>
                                    <p:cond delay="1000"/>
                                  </p:stCondLst>
                                  <p:childTnLst>
                                    <p:set>
                                      <p:cBhvr>
                                        <p:cTn id="38" dur="1" fill="hold">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beep.wav"/>
                                        </p:tgtEl>
                                      </p:cMediaNode>
                                    </p:audio>
                                  </p:subTnLst>
                                </p:cTn>
                              </p:par>
                            </p:childTnLst>
                          </p:cTn>
                        </p:par>
                        <p:par>
                          <p:cTn id="39" fill="hold">
                            <p:stCondLst>
                              <p:cond delay="3000"/>
                            </p:stCondLst>
                            <p:childTnLst>
                              <p:par>
                                <p:cTn id="40" presetID="1" presetClass="entr" presetSubtype="0" fill="hold" grpId="0" nodeType="afterEffect">
                                  <p:stCondLst>
                                    <p:cond delay="1000"/>
                                  </p:stCondLst>
                                  <p:childTnLst>
                                    <p:set>
                                      <p:cBhvr>
                                        <p:cTn id="41" dur="1" fill="hold">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beep.wav"/>
                                        </p:tgtEl>
                                      </p:cMediaNode>
                                    </p:audio>
                                  </p:subTnLst>
                                </p:cTn>
                              </p:par>
                            </p:childTnLst>
                          </p:cTn>
                        </p:par>
                        <p:par>
                          <p:cTn id="42" fill="hold">
                            <p:stCondLst>
                              <p:cond delay="4000"/>
                            </p:stCondLst>
                            <p:childTnLst>
                              <p:par>
                                <p:cTn id="43" presetID="1" presetClass="entr" presetSubtype="0" fill="hold" grpId="0" nodeType="afterEffect">
                                  <p:stCondLst>
                                    <p:cond delay="1000"/>
                                  </p:stCondLst>
                                  <p:childTnLst>
                                    <p:set>
                                      <p:cBhvr>
                                        <p:cTn id="44" dur="1" fill="hold">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beep.wav"/>
                                        </p:tgtEl>
                                      </p:cMediaNode>
                                    </p:audio>
                                  </p:subTnLst>
                                </p:cTn>
                              </p:par>
                            </p:childTnLst>
                          </p:cTn>
                        </p:par>
                        <p:par>
                          <p:cTn id="45" fill="hold">
                            <p:stCondLst>
                              <p:cond delay="5000"/>
                            </p:stCondLst>
                            <p:childTnLst>
                              <p:par>
                                <p:cTn id="46" presetID="1" presetClass="entr" presetSubtype="0" fill="hold" grpId="0" nodeType="afterEffect">
                                  <p:stCondLst>
                                    <p:cond delay="1000"/>
                                  </p:stCondLst>
                                  <p:childTnLst>
                                    <p:set>
                                      <p:cBhvr>
                                        <p:cTn id="47"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beep.wav"/>
                                        </p:tgtEl>
                                      </p:cMediaNode>
                                    </p:audio>
                                  </p:subTnLst>
                                </p:cTn>
                              </p:par>
                            </p:childTnLst>
                          </p:cTn>
                        </p:par>
                        <p:par>
                          <p:cTn id="48" fill="hold">
                            <p:stCondLst>
                              <p:cond delay="6000"/>
                            </p:stCondLst>
                            <p:childTnLst>
                              <p:par>
                                <p:cTn id="49" presetID="1" presetClass="entr" presetSubtype="0" fill="hold" grpId="0" nodeType="afterEffect">
                                  <p:stCondLst>
                                    <p:cond delay="1000"/>
                                  </p:stCondLst>
                                  <p:childTnLst>
                                    <p:set>
                                      <p:cBhvr>
                                        <p:cTn id="50"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beep.wav"/>
                                        </p:tgtEl>
                                      </p:cMediaNode>
                                    </p:audio>
                                  </p:subTnLst>
                                </p:cTn>
                              </p:par>
                            </p:childTnLst>
                          </p:cTn>
                        </p:par>
                        <p:par>
                          <p:cTn id="51" fill="hold">
                            <p:stCondLst>
                              <p:cond delay="7000"/>
                            </p:stCondLst>
                            <p:childTnLst>
                              <p:par>
                                <p:cTn id="52" presetID="1" presetClass="entr" presetSubtype="0" fill="hold" grpId="0" nodeType="afterEffect">
                                  <p:stCondLst>
                                    <p:cond delay="1000"/>
                                  </p:stCondLst>
                                  <p:childTnLst>
                                    <p:set>
                                      <p:cBhvr>
                                        <p:cTn id="53" dur="1" fill="hold">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beep.wav"/>
                                        </p:tgtEl>
                                      </p:cMediaNode>
                                    </p:audio>
                                  </p:subTnLst>
                                </p:cTn>
                              </p:par>
                            </p:childTnLst>
                          </p:cTn>
                        </p:par>
                        <p:par>
                          <p:cTn id="54" fill="hold">
                            <p:stCondLst>
                              <p:cond delay="8000"/>
                            </p:stCondLst>
                            <p:childTnLst>
                              <p:par>
                                <p:cTn id="55" presetID="1" presetClass="entr" presetSubtype="0" fill="hold" grpId="0" nodeType="afterEffect">
                                  <p:stCondLst>
                                    <p:cond delay="1000"/>
                                  </p:stCondLst>
                                  <p:childTnLst>
                                    <p:set>
                                      <p:cBhvr>
                                        <p:cTn id="56" dur="1" fill="hold">
                                          <p:stCondLst>
                                            <p:cond delay="0"/>
                                          </p:stCondLst>
                                        </p:cTn>
                                        <p:tgtEl>
                                          <p:spTgt spid="56"/>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beep.wav"/>
                                        </p:tgtEl>
                                      </p:cMediaNode>
                                    </p:audio>
                                  </p:subTnLst>
                                </p:cTn>
                              </p:par>
                            </p:childTnLst>
                          </p:cTn>
                        </p:par>
                        <p:par>
                          <p:cTn id="57" fill="hold">
                            <p:stCondLst>
                              <p:cond delay="9000"/>
                            </p:stCondLst>
                            <p:childTnLst>
                              <p:par>
                                <p:cTn id="58" presetID="1" presetClass="entr" presetSubtype="0" fill="hold" grpId="0" nodeType="afterEffect">
                                  <p:stCondLst>
                                    <p:cond delay="1000"/>
                                  </p:stCondLst>
                                  <p:childTnLst>
                                    <p:set>
                                      <p:cBhvr>
                                        <p:cTn id="59" dur="1" fill="hold">
                                          <p:stCondLst>
                                            <p:cond delay="0"/>
                                          </p:stCondLst>
                                        </p:cTn>
                                        <p:tgtEl>
                                          <p:spTgt spid="59"/>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GUN.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60" restart="whenNotActive" fill="hold" evtFilter="cancelBubble" nodeType="interactiveSeq">
                <p:stCondLst>
                  <p:cond evt="onClick" delay="0">
                    <p:tgtEl>
                      <p:spTgt spid="41"/>
                    </p:tgtEl>
                  </p:cond>
                </p:stCondLst>
                <p:endSync evt="end" delay="0">
                  <p:rtn val="all"/>
                </p:endSync>
                <p:childTnLst>
                  <p:par>
                    <p:cTn id="61" fill="hold">
                      <p:stCondLst>
                        <p:cond delay="0"/>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wipe(up)">
                                      <p:cBhvr>
                                        <p:cTn id="65" dur="200"/>
                                        <p:tgtEl>
                                          <p:spTgt spid="8"/>
                                        </p:tgtEl>
                                      </p:cBhvr>
                                    </p:animEffect>
                                  </p:childTnLst>
                                </p:cTn>
                              </p:par>
                            </p:childTnLst>
                          </p:cTn>
                        </p:par>
                        <p:par>
                          <p:cTn id="66" fill="hold">
                            <p:stCondLst>
                              <p:cond delay="200"/>
                            </p:stCondLst>
                            <p:childTnLst>
                              <p:par>
                                <p:cTn id="67" presetID="17" presetClass="entr" presetSubtype="8"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300" fill="hold"/>
                                        <p:tgtEl>
                                          <p:spTgt spid="31"/>
                                        </p:tgtEl>
                                        <p:attrNameLst>
                                          <p:attrName>ppt_x</p:attrName>
                                        </p:attrNameLst>
                                      </p:cBhvr>
                                      <p:tavLst>
                                        <p:tav tm="0">
                                          <p:val>
                                            <p:strVal val="#ppt_x-#ppt_w/2"/>
                                          </p:val>
                                        </p:tav>
                                        <p:tav tm="100000">
                                          <p:val>
                                            <p:strVal val="#ppt_x"/>
                                          </p:val>
                                        </p:tav>
                                      </p:tavLst>
                                    </p:anim>
                                    <p:anim calcmode="lin" valueType="num">
                                      <p:cBhvr>
                                        <p:cTn id="70" dur="300" fill="hold"/>
                                        <p:tgtEl>
                                          <p:spTgt spid="31"/>
                                        </p:tgtEl>
                                        <p:attrNameLst>
                                          <p:attrName>ppt_y</p:attrName>
                                        </p:attrNameLst>
                                      </p:cBhvr>
                                      <p:tavLst>
                                        <p:tav tm="0">
                                          <p:val>
                                            <p:strVal val="#ppt_y"/>
                                          </p:val>
                                        </p:tav>
                                        <p:tav tm="100000">
                                          <p:val>
                                            <p:strVal val="#ppt_y"/>
                                          </p:val>
                                        </p:tav>
                                      </p:tavLst>
                                    </p:anim>
                                    <p:anim calcmode="lin" valueType="num">
                                      <p:cBhvr>
                                        <p:cTn id="71" dur="300" fill="hold"/>
                                        <p:tgtEl>
                                          <p:spTgt spid="31"/>
                                        </p:tgtEl>
                                        <p:attrNameLst>
                                          <p:attrName>ppt_w</p:attrName>
                                        </p:attrNameLst>
                                      </p:cBhvr>
                                      <p:tavLst>
                                        <p:tav tm="0">
                                          <p:val>
                                            <p:fltVal val="0"/>
                                          </p:val>
                                        </p:tav>
                                        <p:tav tm="100000">
                                          <p:val>
                                            <p:strVal val="#ppt_w"/>
                                          </p:val>
                                        </p:tav>
                                      </p:tavLst>
                                    </p:anim>
                                    <p:anim calcmode="lin" valueType="num">
                                      <p:cBhvr>
                                        <p:cTn id="72" dur="300" fill="hold"/>
                                        <p:tgtEl>
                                          <p:spTgt spid="3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6" name="fins__success-2.wav"/>
                                        </p:tgtEl>
                                      </p:cMediaNode>
                                    </p:audio>
                                  </p:subTnLst>
                                </p:cTn>
                              </p:par>
                            </p:childTnLst>
                          </p:cTn>
                        </p:par>
                      </p:childTnLst>
                    </p:cTn>
                  </p:par>
                </p:childTnLst>
              </p:cTn>
              <p:nextCondLst>
                <p:cond evt="onClick" delay="0">
                  <p:tgtEl>
                    <p:spTgt spid="41"/>
                  </p:tgtEl>
                </p:cond>
              </p:nextCondLst>
            </p:seq>
          </p:childTnLst>
        </p:cTn>
      </p:par>
    </p:tnLst>
    <p:bldLst>
      <p:bldP spid="60" grpId="0" animBg="1"/>
      <p:bldP spid="58" grpId="0" animBg="1"/>
      <p:bldP spid="44" grpId="0" animBg="1"/>
      <p:bldP spid="45" grpId="0" animBg="1"/>
      <p:bldP spid="46" grpId="0" animBg="1"/>
      <p:bldP spid="47" grpId="0" animBg="1"/>
      <p:bldP spid="48" grpId="0" animBg="1"/>
      <p:bldP spid="49" grpId="0" animBg="1"/>
      <p:bldP spid="50" grpId="0" animBg="1"/>
      <p:bldP spid="51" grpId="0" animBg="1"/>
      <p:bldP spid="52" grpId="0" animBg="1"/>
      <p:bldP spid="56" grpId="0" animBg="1"/>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AAC7166-F503-422D-BDE1-A83D50999971}"/>
              </a:ext>
            </a:extLst>
          </p:cNvPr>
          <p:cNvSpPr/>
          <p:nvPr/>
        </p:nvSpPr>
        <p:spPr>
          <a:xfrm>
            <a:off x="9583492" y="13411"/>
            <a:ext cx="1736950" cy="584775"/>
          </a:xfrm>
          <a:prstGeom prst="rect">
            <a:avLst/>
          </a:prstGeom>
        </p:spPr>
        <p:txBody>
          <a:bodyPr wrap="non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TM Avo" panose="02040603050506020204" pitchFamily="18" charset="0"/>
                <a:ea typeface="+mn-ea"/>
                <a:cs typeface="Arial" panose="020B0604020202020204" pitchFamily="34" charset="0"/>
              </a:rPr>
              <a:t>TOÁN 4</a:t>
            </a:r>
          </a:p>
        </p:txBody>
      </p:sp>
      <p:sp>
        <p:nvSpPr>
          <p:cNvPr id="8" name="Rectangle 7">
            <a:extLst>
              <a:ext uri="{FF2B5EF4-FFF2-40B4-BE49-F238E27FC236}">
                <a16:creationId xmlns:a16="http://schemas.microsoft.com/office/drawing/2014/main" id="{43101047-25E6-45B1-9FAC-C1D2B827DC01}"/>
              </a:ext>
            </a:extLst>
          </p:cNvPr>
          <p:cNvSpPr/>
          <p:nvPr/>
        </p:nvSpPr>
        <p:spPr>
          <a:xfrm>
            <a:off x="10285604" y="628965"/>
            <a:ext cx="936475" cy="461665"/>
          </a:xfrm>
          <a:prstGeom prst="rect">
            <a:avLst/>
          </a:prstGeom>
        </p:spPr>
        <p:txBody>
          <a:bodyPr wrap="non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UTM Avo" panose="02040603050506020204" pitchFamily="18" charset="0"/>
                <a:ea typeface="+mn-ea"/>
                <a:cs typeface="Arial" panose="020B0604020202020204" pitchFamily="34" charset="0"/>
              </a:rPr>
              <a:t>Tập</a:t>
            </a:r>
            <a:r>
              <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TM Avo" panose="02040603050506020204" pitchFamily="18" charset="0"/>
                <a:ea typeface="+mn-ea"/>
                <a:cs typeface="Arial" panose="020B0604020202020204" pitchFamily="34" charset="0"/>
              </a:rPr>
              <a:t> 1</a:t>
            </a:r>
          </a:p>
        </p:txBody>
      </p:sp>
      <p:sp>
        <p:nvSpPr>
          <p:cNvPr id="9" name="Rectangle 8">
            <a:extLst>
              <a:ext uri="{FF2B5EF4-FFF2-40B4-BE49-F238E27FC236}">
                <a16:creationId xmlns:a16="http://schemas.microsoft.com/office/drawing/2014/main" id="{BDA144B1-BC48-4FB5-81A0-5EEE0F41D92F}"/>
              </a:ext>
            </a:extLst>
          </p:cNvPr>
          <p:cNvSpPr/>
          <p:nvPr/>
        </p:nvSpPr>
        <p:spPr>
          <a:xfrm>
            <a:off x="3421844" y="1658131"/>
            <a:ext cx="5577937" cy="2436821"/>
          </a:xfrm>
          <a:prstGeom prst="rect">
            <a:avLst/>
          </a:prstGeom>
        </p:spPr>
        <p:txBody>
          <a:bodyPr wrap="none">
            <a:spAutoFit/>
          </a:bodyPr>
          <a:lstStyle/>
          <a:p>
            <a:pPr marL="0" marR="0" lvl="0" indent="0" algn="ctr" defTabSz="914377" rtl="0" eaLnBrk="1" fontAlgn="auto" latinLnBrk="0" hangingPunct="1">
              <a:lnSpc>
                <a:spcPct val="150000"/>
              </a:lnSpc>
              <a:spcBef>
                <a:spcPts val="0"/>
              </a:spcBef>
              <a:spcAft>
                <a:spcPts val="0"/>
              </a:spcAft>
              <a:buClrTx/>
              <a:buSzTx/>
              <a:buFontTx/>
              <a:buNone/>
              <a:tabLst/>
              <a:defRPr/>
            </a:pPr>
            <a:r>
              <a:rPr kumimoji="0" lang="en-US" sz="5400" b="1" i="0" u="none" strike="noStrike" kern="1200" cap="none" spc="0" normalizeH="0" baseline="0" noProof="0" dirty="0" smtClean="0">
                <a:ln>
                  <a:noFill/>
                </a:ln>
                <a:solidFill>
                  <a:srgbClr val="FF0000"/>
                </a:solidFill>
                <a:effectLst/>
                <a:uLnTx/>
                <a:uFillTx/>
                <a:latin typeface="Calibri" panose="020F0502020204030204"/>
                <a:ea typeface="+mn-ea"/>
                <a:cs typeface="+mn-cs"/>
              </a:rPr>
              <a:t>EM </a:t>
            </a:r>
            <a:r>
              <a:rPr kumimoji="0" lang="en-US" sz="5400" b="1" i="0" u="none" strike="noStrike" kern="1200" cap="none" spc="0" normalizeH="0" baseline="0" noProof="0" dirty="0">
                <a:ln>
                  <a:noFill/>
                </a:ln>
                <a:solidFill>
                  <a:srgbClr val="FF0000"/>
                </a:solidFill>
                <a:effectLst/>
                <a:uLnTx/>
                <a:uFillTx/>
                <a:latin typeface="Calibri" panose="020F0502020204030204"/>
                <a:ea typeface="+mn-ea"/>
                <a:cs typeface="+mn-cs"/>
              </a:rPr>
              <a:t>VUI HỌC TOÁN</a:t>
            </a:r>
          </a:p>
          <a:p>
            <a:pPr marL="0" marR="0" lvl="0" indent="0" algn="ctr" defTabSz="914377" rtl="0" eaLnBrk="1" fontAlgn="auto" latinLnBrk="0" hangingPunct="1">
              <a:lnSpc>
                <a:spcPct val="15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0000"/>
                </a:solidFill>
                <a:effectLst/>
                <a:uLnTx/>
                <a:uFillTx/>
                <a:latin typeface="UTM Avo" panose="02040603050506020204" pitchFamily="18" charset="0"/>
                <a:ea typeface="+mn-ea"/>
                <a:cs typeface="Arial" panose="020B0604020202020204" pitchFamily="34" charset="0"/>
              </a:rPr>
              <a:t>(</a:t>
            </a:r>
            <a:r>
              <a:rPr kumimoji="0" lang="en-US" sz="5400" b="1" i="0" u="none" strike="noStrike" kern="1200" cap="none" spc="0" normalizeH="0" baseline="0" noProof="0" dirty="0" err="1">
                <a:ln>
                  <a:noFill/>
                </a:ln>
                <a:solidFill>
                  <a:srgbClr val="FF0000"/>
                </a:solidFill>
                <a:effectLst/>
                <a:uLnTx/>
                <a:uFillTx/>
                <a:latin typeface="UTM Avo" panose="02040603050506020204" pitchFamily="18" charset="0"/>
                <a:ea typeface="+mn-ea"/>
                <a:cs typeface="Arial" panose="020B0604020202020204" pitchFamily="34" charset="0"/>
              </a:rPr>
              <a:t>tiết</a:t>
            </a:r>
            <a:r>
              <a:rPr kumimoji="0" lang="en-US" sz="5400" b="1" i="0" u="none" strike="noStrike" kern="1200" cap="none" spc="0" normalizeH="0" baseline="0" noProof="0" dirty="0">
                <a:ln>
                  <a:noFill/>
                </a:ln>
                <a:solidFill>
                  <a:srgbClr val="FF0000"/>
                </a:solidFill>
                <a:effectLst/>
                <a:uLnTx/>
                <a:uFillTx/>
                <a:latin typeface="UTM Avo" panose="02040603050506020204" pitchFamily="18" charset="0"/>
                <a:ea typeface="+mn-ea"/>
                <a:cs typeface="Arial" panose="020B0604020202020204" pitchFamily="34" charset="0"/>
              </a:rPr>
              <a:t> 2)</a:t>
            </a:r>
            <a:endParaRPr kumimoji="0" lang="en-US" sz="5200" b="1" i="0" u="none" strike="noStrike" kern="1200" cap="none" spc="0" normalizeH="0" baseline="0" noProof="0" dirty="0">
              <a:ln>
                <a:noFill/>
              </a:ln>
              <a:solidFill>
                <a:srgbClr val="FF0000"/>
              </a:solidFill>
              <a:effectLst/>
              <a:uLnTx/>
              <a:uFillTx/>
              <a:latin typeface="UTM Avo" panose="02040603050506020204" pitchFamily="18" charset="0"/>
              <a:ea typeface="+mn-ea"/>
              <a:cs typeface="Arial" panose="020B0604020202020204" pitchFamily="34" charset="0"/>
            </a:endParaRPr>
          </a:p>
        </p:txBody>
      </p:sp>
    </p:spTree>
    <p:extLst>
      <p:ext uri="{BB962C8B-B14F-4D97-AF65-F5344CB8AC3E}">
        <p14:creationId xmlns:p14="http://schemas.microsoft.com/office/powerpoint/2010/main" val="902064640"/>
      </p:ext>
    </p:extLst>
  </p:cSld>
  <p:clrMapOvr>
    <a:masterClrMapping/>
  </p:clrMapOvr>
  <p:transition spd="slow">
    <p:wip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1">
      <a:dk1>
        <a:sysClr val="windowText" lastClr="000000"/>
      </a:dk1>
      <a:lt1>
        <a:sysClr val="window" lastClr="FFFFFF"/>
      </a:lt1>
      <a:dk2>
        <a:srgbClr val="44546A"/>
      </a:dk2>
      <a:lt2>
        <a:srgbClr val="E7E6E6"/>
      </a:lt2>
      <a:accent1>
        <a:srgbClr val="FF3B65"/>
      </a:accent1>
      <a:accent2>
        <a:srgbClr val="FB9000"/>
      </a:accent2>
      <a:accent3>
        <a:srgbClr val="54A32C"/>
      </a:accent3>
      <a:accent4>
        <a:srgbClr val="B03458"/>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第一PPT，www.1ppt.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0h1cuvot">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1637</TotalTime>
  <Words>552</Words>
  <Application>Microsoft Office PowerPoint</Application>
  <PresentationFormat>Widescreen</PresentationFormat>
  <Paragraphs>114</Paragraphs>
  <Slides>22</Slides>
  <Notes>11</Notes>
  <HiddenSlides>0</HiddenSlides>
  <MMClips>2</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22</vt:i4>
      </vt:variant>
    </vt:vector>
  </HeadingPairs>
  <TitlesOfParts>
    <vt:vector size="34" baseType="lpstr">
      <vt:lpstr>微软雅黑</vt:lpstr>
      <vt:lpstr>宋体</vt:lpstr>
      <vt:lpstr>Arial</vt:lpstr>
      <vt:lpstr>Calibri</vt:lpstr>
      <vt:lpstr>Calibri Light</vt:lpstr>
      <vt:lpstr>Cambria Math</vt:lpstr>
      <vt:lpstr>等线</vt:lpstr>
      <vt:lpstr>Times New Roman</vt:lpstr>
      <vt:lpstr>UTM Avo</vt:lpstr>
      <vt:lpstr>Office Theme</vt:lpstr>
      <vt:lpstr>Office 主题</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Trà Thanh</dc:creator>
  <cp:lastModifiedBy>Admin</cp:lastModifiedBy>
  <cp:revision>20</cp:revision>
  <dcterms:created xsi:type="dcterms:W3CDTF">2023-10-12T08:46:01Z</dcterms:created>
  <dcterms:modified xsi:type="dcterms:W3CDTF">2025-03-11T14:56:35Z</dcterms:modified>
</cp:coreProperties>
</file>