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90" r:id="rId2"/>
    <p:sldId id="594" r:id="rId3"/>
    <p:sldId id="595" r:id="rId4"/>
    <p:sldId id="535" r:id="rId5"/>
    <p:sldId id="536" r:id="rId6"/>
    <p:sldId id="537" r:id="rId7"/>
    <p:sldId id="538" r:id="rId8"/>
    <p:sldId id="539" r:id="rId9"/>
    <p:sldId id="540" r:id="rId10"/>
    <p:sldId id="541" r:id="rId11"/>
    <p:sldId id="543" r:id="rId12"/>
    <p:sldId id="544" r:id="rId13"/>
    <p:sldId id="545" r:id="rId14"/>
    <p:sldId id="546" r:id="rId15"/>
    <p:sldId id="530" r:id="rId16"/>
    <p:sldId id="584" r:id="rId17"/>
    <p:sldId id="589" r:id="rId18"/>
    <p:sldId id="531" r:id="rId19"/>
    <p:sldId id="585" r:id="rId20"/>
    <p:sldId id="586" r:id="rId21"/>
    <p:sldId id="533" r:id="rId22"/>
    <p:sldId id="529" r:id="rId23"/>
    <p:sldId id="506" r:id="rId24"/>
    <p:sldId id="52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4660"/>
  </p:normalViewPr>
  <p:slideViewPr>
    <p:cSldViewPr snapToGrid="0">
      <p:cViewPr varScale="1">
        <p:scale>
          <a:sx n="69" d="100"/>
          <a:sy n="69" d="100"/>
        </p:scale>
        <p:origin x="876" y="-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70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5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8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27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48499" y="14596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7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AC2A25-EBE2-C278-DF77-429096D207D5}"/>
              </a:ext>
            </a:extLst>
          </p:cNvPr>
          <p:cNvSpPr/>
          <p:nvPr userDrawn="1"/>
        </p:nvSpPr>
        <p:spPr>
          <a:xfrm>
            <a:off x="11164382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3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59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9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61" r:id="rId6"/>
    <p:sldLayoutId id="2147483662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1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slide" Target="slide5.xml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microsoft.com/office/2007/relationships/hdphoto" Target="../media/hdphoto16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microsoft.com/office/2007/relationships/hdphoto" Target="../media/hdphoto1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1.wdp"/><Relationship Id="rId5" Type="http://schemas.openxmlformats.org/officeDocument/2006/relationships/image" Target="../media/image50.png"/><Relationship Id="rId4" Type="http://schemas.microsoft.com/office/2007/relationships/hdphoto" Target="../media/hdphoto20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10.xml"/><Relationship Id="rId18" Type="http://schemas.microsoft.com/office/2007/relationships/hdphoto" Target="../media/hdphoto6.wdp"/><Relationship Id="rId26" Type="http://schemas.openxmlformats.org/officeDocument/2006/relationships/image" Target="../media/image22.png"/><Relationship Id="rId3" Type="http://schemas.openxmlformats.org/officeDocument/2006/relationships/image" Target="../media/image15.png"/><Relationship Id="rId21" Type="http://schemas.microsoft.com/office/2007/relationships/hdphoto" Target="../media/hdphoto7.wdp"/><Relationship Id="rId7" Type="http://schemas.openxmlformats.org/officeDocument/2006/relationships/slide" Target="slide13.xml"/><Relationship Id="rId12" Type="http://schemas.microsoft.com/office/2007/relationships/hdphoto" Target="../media/hdphoto5.wdp"/><Relationship Id="rId17" Type="http://schemas.openxmlformats.org/officeDocument/2006/relationships/image" Target="../media/image19.png"/><Relationship Id="rId25" Type="http://schemas.openxmlformats.org/officeDocument/2006/relationships/slide" Target="slide7.xml"/><Relationship Id="rId2" Type="http://schemas.openxmlformats.org/officeDocument/2006/relationships/image" Target="../media/image14.jpg"/><Relationship Id="rId16" Type="http://schemas.openxmlformats.org/officeDocument/2006/relationships/slide" Target="slide8.xml"/><Relationship Id="rId20" Type="http://schemas.openxmlformats.org/officeDocument/2006/relationships/image" Target="../media/image20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24" Type="http://schemas.microsoft.com/office/2007/relationships/hdphoto" Target="../media/hdphoto8.wdp"/><Relationship Id="rId5" Type="http://schemas.openxmlformats.org/officeDocument/2006/relationships/image" Target="../media/image16.png"/><Relationship Id="rId15" Type="http://schemas.microsoft.com/office/2007/relationships/hdphoto" Target="../media/hdphoto1.wdp"/><Relationship Id="rId23" Type="http://schemas.openxmlformats.org/officeDocument/2006/relationships/image" Target="../media/image21.png"/><Relationship Id="rId28" Type="http://schemas.openxmlformats.org/officeDocument/2006/relationships/slide" Target="slide9.xml"/><Relationship Id="rId10" Type="http://schemas.openxmlformats.org/officeDocument/2006/relationships/slide" Target="slide6.xml"/><Relationship Id="rId19" Type="http://schemas.openxmlformats.org/officeDocument/2006/relationships/slide" Target="slide12.xml"/><Relationship Id="rId31" Type="http://schemas.openxmlformats.org/officeDocument/2006/relationships/slide" Target="slide14.xml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12.png"/><Relationship Id="rId22" Type="http://schemas.openxmlformats.org/officeDocument/2006/relationships/slide" Target="slide11.xml"/><Relationship Id="rId27" Type="http://schemas.microsoft.com/office/2007/relationships/hdphoto" Target="../media/hdphoto9.wdp"/><Relationship Id="rId30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5562" r="9248" b="11621"/>
          <a:stretch>
            <a:fillRect/>
          </a:stretch>
        </p:blipFill>
        <p:spPr bwMode="auto">
          <a:xfrm>
            <a:off x="-360869" y="0"/>
            <a:ext cx="12604751" cy="691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Freeform 7"/>
          <p:cNvSpPr>
            <a:spLocks/>
          </p:cNvSpPr>
          <p:nvPr/>
        </p:nvSpPr>
        <p:spPr bwMode="auto">
          <a:xfrm>
            <a:off x="-1526117" y="-857250"/>
            <a:ext cx="3259668" cy="2743201"/>
          </a:xfrm>
          <a:custGeom>
            <a:avLst/>
            <a:gdLst>
              <a:gd name="T0" fmla="*/ 0 w 4887991"/>
              <a:gd name="T1" fmla="*/ 0 h 4114800"/>
              <a:gd name="T2" fmla="*/ 4887991 w 4887991"/>
              <a:gd name="T3" fmla="*/ 0 h 4114800"/>
              <a:gd name="T4" fmla="*/ 4887991 w 4887991"/>
              <a:gd name="T5" fmla="*/ 4114800 h 4114800"/>
              <a:gd name="T6" fmla="*/ 0 w 4887991"/>
              <a:gd name="T7" fmla="*/ 4114800 h 4114800"/>
              <a:gd name="T8" fmla="*/ 0 w 4887991"/>
              <a:gd name="T9" fmla="*/ 0 h 411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87991" h="4114800">
                <a:moveTo>
                  <a:pt x="0" y="0"/>
                </a:moveTo>
                <a:lnTo>
                  <a:pt x="4887991" y="0"/>
                </a:lnTo>
                <a:lnTo>
                  <a:pt x="4887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00" name="Group 2"/>
          <p:cNvGrpSpPr>
            <a:grpSpLocks/>
          </p:cNvGrpSpPr>
          <p:nvPr/>
        </p:nvGrpSpPr>
        <p:grpSpPr bwMode="auto">
          <a:xfrm>
            <a:off x="1329267" y="685801"/>
            <a:ext cx="10151533" cy="5399617"/>
            <a:chOff x="0" y="0"/>
            <a:chExt cx="20300722" cy="10150361"/>
          </a:xfrm>
        </p:grpSpPr>
        <p:sp>
          <p:nvSpPr>
            <p:cNvPr id="4110" name="Freeform 3"/>
            <p:cNvSpPr>
              <a:spLocks/>
            </p:cNvSpPr>
            <p:nvPr/>
          </p:nvSpPr>
          <p:spPr bwMode="auto">
            <a:xfrm>
              <a:off x="0" y="0"/>
              <a:ext cx="10150361" cy="10150361"/>
            </a:xfrm>
            <a:custGeom>
              <a:avLst/>
              <a:gdLst>
                <a:gd name="T0" fmla="*/ 0 w 10150361"/>
                <a:gd name="T1" fmla="*/ 0 h 10150361"/>
                <a:gd name="T2" fmla="*/ 10150361 w 10150361"/>
                <a:gd name="T3" fmla="*/ 0 h 10150361"/>
                <a:gd name="T4" fmla="*/ 10150361 w 10150361"/>
                <a:gd name="T5" fmla="*/ 10150361 h 10150361"/>
                <a:gd name="T6" fmla="*/ 0 w 10150361"/>
                <a:gd name="T7" fmla="*/ 10150361 h 10150361"/>
                <a:gd name="T8" fmla="*/ 0 w 10150361"/>
                <a:gd name="T9" fmla="*/ 0 h 10150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50361" h="10150361">
                  <a:moveTo>
                    <a:pt x="0" y="0"/>
                  </a:moveTo>
                  <a:lnTo>
                    <a:pt x="10150361" y="0"/>
                  </a:lnTo>
                  <a:lnTo>
                    <a:pt x="10150361" y="10150361"/>
                  </a:lnTo>
                  <a:lnTo>
                    <a:pt x="0" y="1015036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11" name="Freeform 4"/>
            <p:cNvSpPr>
              <a:spLocks/>
            </p:cNvSpPr>
            <p:nvPr/>
          </p:nvSpPr>
          <p:spPr bwMode="auto">
            <a:xfrm>
              <a:off x="10150361" y="0"/>
              <a:ext cx="10150361" cy="10150361"/>
            </a:xfrm>
            <a:custGeom>
              <a:avLst/>
              <a:gdLst>
                <a:gd name="T0" fmla="*/ 0 w 10150361"/>
                <a:gd name="T1" fmla="*/ 0 h 10150361"/>
                <a:gd name="T2" fmla="*/ 10150360 w 10150361"/>
                <a:gd name="T3" fmla="*/ 0 h 10150361"/>
                <a:gd name="T4" fmla="*/ 10150360 w 10150361"/>
                <a:gd name="T5" fmla="*/ 10150361 h 10150361"/>
                <a:gd name="T6" fmla="*/ 0 w 10150361"/>
                <a:gd name="T7" fmla="*/ 10150361 h 10150361"/>
                <a:gd name="T8" fmla="*/ 0 w 10150361"/>
                <a:gd name="T9" fmla="*/ 0 h 10150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50361" h="10150361">
                  <a:moveTo>
                    <a:pt x="0" y="0"/>
                  </a:moveTo>
                  <a:lnTo>
                    <a:pt x="10150360" y="0"/>
                  </a:lnTo>
                  <a:lnTo>
                    <a:pt x="10150360" y="10150361"/>
                  </a:lnTo>
                  <a:lnTo>
                    <a:pt x="0" y="1015036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01" name="TextBox 9"/>
          <p:cNvSpPr txBox="1">
            <a:spLocks noChangeArrowheads="1"/>
          </p:cNvSpPr>
          <p:nvPr/>
        </p:nvSpPr>
        <p:spPr bwMode="auto">
          <a:xfrm>
            <a:off x="1148292" y="2059578"/>
            <a:ext cx="10304993" cy="215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4667" b="1" dirty="0" smtClean="0">
                <a:latin typeface="Times New Roman" panose="02020603050405020304" pitchFamily="18" charset="0"/>
                <a:ea typeface="Antonio"/>
                <a:cs typeface="Times New Roman" panose="02020603050405020304" pitchFamily="18" charset="0"/>
                <a:sym typeface="Antonio"/>
              </a:rPr>
              <a:t>NHIỆT LIỆT CHÀO </a:t>
            </a:r>
            <a:r>
              <a:rPr lang="en-US" altLang="en-US" sz="4667" b="1" dirty="0" smtClean="0">
                <a:latin typeface="Times New Roman" panose="02020603050405020304" pitchFamily="18" charset="0"/>
                <a:ea typeface="Antonio"/>
                <a:cs typeface="Times New Roman" panose="02020603050405020304" pitchFamily="18" charset="0"/>
                <a:sym typeface="Antonio"/>
              </a:rPr>
              <a:t>MỪNG </a:t>
            </a:r>
            <a:endParaRPr lang="en-US" altLang="en-US" sz="4667" b="1" dirty="0" smtClean="0">
              <a:latin typeface="Times New Roman" panose="02020603050405020304" pitchFamily="18" charset="0"/>
              <a:ea typeface="Antonio"/>
              <a:cs typeface="Times New Roman" panose="02020603050405020304" pitchFamily="18" charset="0"/>
              <a:sym typeface="Antonio"/>
            </a:endParaRPr>
          </a:p>
          <a:p>
            <a:pPr algn="ctr">
              <a:lnSpc>
                <a:spcPct val="150000"/>
              </a:lnSpc>
            </a:pPr>
            <a:r>
              <a:rPr lang="en-US" altLang="en-US" sz="4667" b="1" dirty="0" smtClean="0">
                <a:latin typeface="Times New Roman" panose="02020603050405020304" pitchFamily="18" charset="0"/>
                <a:ea typeface="Antonio"/>
                <a:cs typeface="Times New Roman" panose="02020603050405020304" pitchFamily="18" charset="0"/>
                <a:sym typeface="Antonio"/>
              </a:rPr>
              <a:t>THẦY </a:t>
            </a:r>
            <a:r>
              <a:rPr lang="en-US" altLang="en-US" sz="4667" b="1" dirty="0" smtClean="0">
                <a:latin typeface="Times New Roman" panose="02020603050405020304" pitchFamily="18" charset="0"/>
                <a:ea typeface="Antonio"/>
                <a:cs typeface="Times New Roman" panose="02020603050405020304" pitchFamily="18" charset="0"/>
                <a:sym typeface="Antonio"/>
              </a:rPr>
              <a:t>CÔ VỀ DỰ </a:t>
            </a:r>
            <a:r>
              <a:rPr lang="en-US" altLang="en-US" sz="4667" b="1" dirty="0" smtClean="0">
                <a:latin typeface="Times New Roman" panose="02020603050405020304" pitchFamily="18" charset="0"/>
                <a:ea typeface="Antonio"/>
                <a:cs typeface="Times New Roman" panose="02020603050405020304" pitchFamily="18" charset="0"/>
                <a:sym typeface="Antonio"/>
              </a:rPr>
              <a:t>GIỜI LỚP</a:t>
            </a:r>
            <a:endParaRPr lang="en-US" altLang="en-US" sz="4667" b="1" dirty="0">
              <a:latin typeface="Times New Roman" panose="02020603050405020304" pitchFamily="18" charset="0"/>
              <a:ea typeface="Antonio"/>
              <a:cs typeface="Times New Roman" panose="02020603050405020304" pitchFamily="18" charset="0"/>
              <a:sym typeface="Antonio"/>
            </a:endParaRPr>
          </a:p>
        </p:txBody>
      </p:sp>
      <p:sp>
        <p:nvSpPr>
          <p:cNvPr id="4102" name="TextBox 9"/>
          <p:cNvSpPr txBox="1">
            <a:spLocks noChangeArrowheads="1"/>
          </p:cNvSpPr>
          <p:nvPr/>
        </p:nvSpPr>
        <p:spPr bwMode="auto">
          <a:xfrm>
            <a:off x="1416051" y="795980"/>
            <a:ext cx="915034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400" b="1" dirty="0">
                <a:latin typeface="Times New Roman" panose="02020603050405020304" pitchFamily="18" charset="0"/>
                <a:ea typeface="Antonio"/>
                <a:cs typeface="Times New Roman" panose="02020603050405020304" pitchFamily="18" charset="0"/>
                <a:sym typeface="Antonio"/>
              </a:rPr>
              <a:t>TRƯỜNG  TIỂU HỌC LAM SƠN</a:t>
            </a:r>
          </a:p>
        </p:txBody>
      </p:sp>
      <p:sp>
        <p:nvSpPr>
          <p:cNvPr id="4103" name="Freeform 6"/>
          <p:cNvSpPr>
            <a:spLocks/>
          </p:cNvSpPr>
          <p:nvPr/>
        </p:nvSpPr>
        <p:spPr bwMode="auto">
          <a:xfrm rot="1172133" flipH="1" flipV="1">
            <a:off x="10204451" y="-120650"/>
            <a:ext cx="2269067" cy="2326217"/>
          </a:xfrm>
          <a:custGeom>
            <a:avLst/>
            <a:gdLst>
              <a:gd name="T0" fmla="*/ 3403034 w 3403035"/>
              <a:gd name="T1" fmla="*/ 4492455 h 4492455"/>
              <a:gd name="T2" fmla="*/ 0 w 3403035"/>
              <a:gd name="T3" fmla="*/ 4492455 h 4492455"/>
              <a:gd name="T4" fmla="*/ 0 w 3403035"/>
              <a:gd name="T5" fmla="*/ 0 h 4492455"/>
              <a:gd name="T6" fmla="*/ 3403034 w 3403035"/>
              <a:gd name="T7" fmla="*/ 0 h 4492455"/>
              <a:gd name="T8" fmla="*/ 3403034 w 3403035"/>
              <a:gd name="T9" fmla="*/ 4492455 h 4492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03035" h="4492455">
                <a:moveTo>
                  <a:pt x="3403034" y="4492455"/>
                </a:moveTo>
                <a:lnTo>
                  <a:pt x="0" y="4492455"/>
                </a:lnTo>
                <a:lnTo>
                  <a:pt x="0" y="0"/>
                </a:lnTo>
                <a:lnTo>
                  <a:pt x="3403034" y="0"/>
                </a:lnTo>
                <a:lnTo>
                  <a:pt x="3403034" y="4492455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4" name="Freeform 8"/>
          <p:cNvSpPr>
            <a:spLocks/>
          </p:cNvSpPr>
          <p:nvPr/>
        </p:nvSpPr>
        <p:spPr bwMode="auto">
          <a:xfrm flipH="1" flipV="1">
            <a:off x="9618133" y="5410200"/>
            <a:ext cx="3259667" cy="2743200"/>
          </a:xfrm>
          <a:custGeom>
            <a:avLst/>
            <a:gdLst>
              <a:gd name="T0" fmla="*/ 4887991 w 4887991"/>
              <a:gd name="T1" fmla="*/ 4114800 h 4114800"/>
              <a:gd name="T2" fmla="*/ 0 w 4887991"/>
              <a:gd name="T3" fmla="*/ 4114800 h 4114800"/>
              <a:gd name="T4" fmla="*/ 0 w 4887991"/>
              <a:gd name="T5" fmla="*/ 0 h 4114800"/>
              <a:gd name="T6" fmla="*/ 4887991 w 4887991"/>
              <a:gd name="T7" fmla="*/ 0 h 4114800"/>
              <a:gd name="T8" fmla="*/ 4887991 w 4887991"/>
              <a:gd name="T9" fmla="*/ 4114800 h 411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87991" h="4114800">
                <a:moveTo>
                  <a:pt x="4887991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887991" y="0"/>
                </a:lnTo>
                <a:lnTo>
                  <a:pt x="4887991" y="41148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5" name="Freeform 5"/>
          <p:cNvSpPr>
            <a:spLocks/>
          </p:cNvSpPr>
          <p:nvPr/>
        </p:nvSpPr>
        <p:spPr bwMode="auto">
          <a:xfrm rot="1172133">
            <a:off x="-42333" y="4544484"/>
            <a:ext cx="1966384" cy="2377016"/>
          </a:xfrm>
          <a:custGeom>
            <a:avLst/>
            <a:gdLst>
              <a:gd name="T0" fmla="*/ 0 w 3403035"/>
              <a:gd name="T1" fmla="*/ 0 h 4492455"/>
              <a:gd name="T2" fmla="*/ 3403034 w 3403035"/>
              <a:gd name="T3" fmla="*/ 0 h 4492455"/>
              <a:gd name="T4" fmla="*/ 3403034 w 3403035"/>
              <a:gd name="T5" fmla="*/ 4492455 h 4492455"/>
              <a:gd name="T6" fmla="*/ 0 w 3403035"/>
              <a:gd name="T7" fmla="*/ 4492455 h 4492455"/>
              <a:gd name="T8" fmla="*/ 0 w 3403035"/>
              <a:gd name="T9" fmla="*/ 0 h 4492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03035" h="4492455">
                <a:moveTo>
                  <a:pt x="0" y="0"/>
                </a:moveTo>
                <a:lnTo>
                  <a:pt x="3403034" y="0"/>
                </a:lnTo>
                <a:lnTo>
                  <a:pt x="3403034" y="4492455"/>
                </a:lnTo>
                <a:lnTo>
                  <a:pt x="0" y="449245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6" name="Freeform 5"/>
          <p:cNvSpPr>
            <a:spLocks/>
          </p:cNvSpPr>
          <p:nvPr/>
        </p:nvSpPr>
        <p:spPr bwMode="auto">
          <a:xfrm>
            <a:off x="3911601" y="4936067"/>
            <a:ext cx="5941484" cy="931333"/>
          </a:xfrm>
          <a:custGeom>
            <a:avLst/>
            <a:gdLst>
              <a:gd name="T0" fmla="*/ 0 w 12602126"/>
              <a:gd name="T1" fmla="*/ 0 h 5038105"/>
              <a:gd name="T2" fmla="*/ 12602126 w 12602126"/>
              <a:gd name="T3" fmla="*/ 0 h 5038105"/>
              <a:gd name="T4" fmla="*/ 12602126 w 12602126"/>
              <a:gd name="T5" fmla="*/ 5038105 h 5038105"/>
              <a:gd name="T6" fmla="*/ 0 w 12602126"/>
              <a:gd name="T7" fmla="*/ 5038105 h 5038105"/>
              <a:gd name="T8" fmla="*/ 0 w 12602126"/>
              <a:gd name="T9" fmla="*/ 0 h 5038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02126" h="5038105">
                <a:moveTo>
                  <a:pt x="0" y="0"/>
                </a:moveTo>
                <a:lnTo>
                  <a:pt x="12602126" y="0"/>
                </a:lnTo>
                <a:lnTo>
                  <a:pt x="12602126" y="5038105"/>
                </a:lnTo>
                <a:lnTo>
                  <a:pt x="0" y="503810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7" name="TextBox 9"/>
          <p:cNvSpPr txBox="1">
            <a:spLocks noChangeArrowheads="1"/>
          </p:cNvSpPr>
          <p:nvPr/>
        </p:nvSpPr>
        <p:spPr bwMode="auto">
          <a:xfrm>
            <a:off x="2302934" y="5126567"/>
            <a:ext cx="9150351" cy="41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667" b="1" dirty="0" err="1">
                <a:latin typeface="Times New Roman" panose="02020603050405020304" pitchFamily="18" charset="0"/>
                <a:ea typeface="Antonio"/>
                <a:cs typeface="Times New Roman" panose="02020603050405020304" pitchFamily="18" charset="0"/>
                <a:sym typeface="Antonio"/>
              </a:rPr>
              <a:t>Giáo</a:t>
            </a:r>
            <a:r>
              <a:rPr lang="en-US" altLang="en-US" sz="2667" b="1" dirty="0">
                <a:latin typeface="Times New Roman" panose="02020603050405020304" pitchFamily="18" charset="0"/>
                <a:ea typeface="Antonio"/>
                <a:cs typeface="Times New Roman" panose="02020603050405020304" pitchFamily="18" charset="0"/>
                <a:sym typeface="Antonio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ea typeface="Antonio"/>
                <a:cs typeface="Times New Roman" panose="02020603050405020304" pitchFamily="18" charset="0"/>
                <a:sym typeface="Antonio"/>
              </a:rPr>
              <a:t>viên</a:t>
            </a:r>
            <a:r>
              <a:rPr lang="en-US" altLang="en-US" sz="2667" b="1" dirty="0">
                <a:latin typeface="Times New Roman" panose="02020603050405020304" pitchFamily="18" charset="0"/>
                <a:ea typeface="Antonio"/>
                <a:cs typeface="Times New Roman" panose="02020603050405020304" pitchFamily="18" charset="0"/>
                <a:sym typeface="Antonio"/>
              </a:rPr>
              <a:t> </a:t>
            </a:r>
            <a:r>
              <a:rPr lang="en-US" altLang="en-US" sz="2667" b="1" dirty="0" err="1" smtClean="0">
                <a:latin typeface="Times New Roman" panose="02020603050405020304" pitchFamily="18" charset="0"/>
                <a:ea typeface="Antonio"/>
                <a:cs typeface="Times New Roman" panose="02020603050405020304" pitchFamily="18" charset="0"/>
                <a:sym typeface="Antonio"/>
              </a:rPr>
              <a:t>Nguyễn</a:t>
            </a:r>
            <a:r>
              <a:rPr lang="en-US" altLang="en-US" sz="2667" b="1" dirty="0" smtClean="0">
                <a:latin typeface="Times New Roman" panose="02020603050405020304" pitchFamily="18" charset="0"/>
                <a:ea typeface="Antonio"/>
                <a:cs typeface="Times New Roman" panose="02020603050405020304" pitchFamily="18" charset="0"/>
                <a:sym typeface="Antonio"/>
              </a:rPr>
              <a:t> </a:t>
            </a:r>
            <a:r>
              <a:rPr lang="en-US" altLang="en-US" sz="2667" b="1" dirty="0" err="1" smtClean="0">
                <a:latin typeface="Times New Roman" panose="02020603050405020304" pitchFamily="18" charset="0"/>
                <a:ea typeface="Antonio"/>
                <a:cs typeface="Times New Roman" panose="02020603050405020304" pitchFamily="18" charset="0"/>
                <a:sym typeface="Antonio"/>
              </a:rPr>
              <a:t>Thị</a:t>
            </a:r>
            <a:r>
              <a:rPr lang="en-US" altLang="en-US" sz="2667" b="1" dirty="0" smtClean="0">
                <a:latin typeface="Times New Roman" panose="02020603050405020304" pitchFamily="18" charset="0"/>
                <a:ea typeface="Antonio"/>
                <a:cs typeface="Times New Roman" panose="02020603050405020304" pitchFamily="18" charset="0"/>
                <a:sym typeface="Antonio"/>
              </a:rPr>
              <a:t> </a:t>
            </a:r>
            <a:r>
              <a:rPr lang="en-US" altLang="en-US" sz="2667" b="1" dirty="0" err="1" smtClean="0">
                <a:latin typeface="Times New Roman" panose="02020603050405020304" pitchFamily="18" charset="0"/>
                <a:ea typeface="Antonio"/>
                <a:cs typeface="Times New Roman" panose="02020603050405020304" pitchFamily="18" charset="0"/>
                <a:sym typeface="Antonio"/>
              </a:rPr>
              <a:t>Linh</a:t>
            </a:r>
            <a:r>
              <a:rPr lang="en-US" altLang="en-US" sz="2667" b="1" dirty="0" smtClean="0">
                <a:latin typeface="Times New Roman" panose="02020603050405020304" pitchFamily="18" charset="0"/>
                <a:ea typeface="Antonio"/>
                <a:cs typeface="Times New Roman" panose="02020603050405020304" pitchFamily="18" charset="0"/>
                <a:sym typeface="Antonio"/>
              </a:rPr>
              <a:t> Chi</a:t>
            </a:r>
            <a:endParaRPr lang="en-US" altLang="en-US" sz="2667" b="1" dirty="0">
              <a:latin typeface="Times New Roman" panose="02020603050405020304" pitchFamily="18" charset="0"/>
              <a:ea typeface="Antonio"/>
              <a:cs typeface="Times New Roman" panose="02020603050405020304" pitchFamily="18" charset="0"/>
              <a:sym typeface="Antonio"/>
            </a:endParaRPr>
          </a:p>
        </p:txBody>
      </p:sp>
      <p:sp>
        <p:nvSpPr>
          <p:cNvPr id="4108" name="Freeform 11"/>
          <p:cNvSpPr>
            <a:spLocks/>
          </p:cNvSpPr>
          <p:nvPr/>
        </p:nvSpPr>
        <p:spPr bwMode="auto">
          <a:xfrm>
            <a:off x="1416051" y="1352552"/>
            <a:ext cx="1058333" cy="984249"/>
          </a:xfrm>
          <a:custGeom>
            <a:avLst/>
            <a:gdLst>
              <a:gd name="T0" fmla="*/ 0 w 1587109"/>
              <a:gd name="T1" fmla="*/ 0 h 1477383"/>
              <a:gd name="T2" fmla="*/ 1587109 w 1587109"/>
              <a:gd name="T3" fmla="*/ 0 h 1477383"/>
              <a:gd name="T4" fmla="*/ 1587109 w 1587109"/>
              <a:gd name="T5" fmla="*/ 1477383 h 1477383"/>
              <a:gd name="T6" fmla="*/ 0 w 1587109"/>
              <a:gd name="T7" fmla="*/ 1477383 h 1477383"/>
              <a:gd name="T8" fmla="*/ 0 w 1587109"/>
              <a:gd name="T9" fmla="*/ 0 h 1477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7109" h="1477383">
                <a:moveTo>
                  <a:pt x="0" y="0"/>
                </a:moveTo>
                <a:lnTo>
                  <a:pt x="1587109" y="0"/>
                </a:lnTo>
                <a:lnTo>
                  <a:pt x="1587109" y="1477383"/>
                </a:lnTo>
                <a:lnTo>
                  <a:pt x="0" y="147738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9" name="Freeform 12"/>
          <p:cNvSpPr>
            <a:spLocks/>
          </p:cNvSpPr>
          <p:nvPr/>
        </p:nvSpPr>
        <p:spPr bwMode="auto">
          <a:xfrm flipH="1" flipV="1">
            <a:off x="10648951" y="4047067"/>
            <a:ext cx="1058333" cy="984251"/>
          </a:xfrm>
          <a:custGeom>
            <a:avLst/>
            <a:gdLst>
              <a:gd name="T0" fmla="*/ 1587109 w 1587109"/>
              <a:gd name="T1" fmla="*/ 1477383 h 1477383"/>
              <a:gd name="T2" fmla="*/ 0 w 1587109"/>
              <a:gd name="T3" fmla="*/ 1477383 h 1477383"/>
              <a:gd name="T4" fmla="*/ 0 w 1587109"/>
              <a:gd name="T5" fmla="*/ 0 h 1477383"/>
              <a:gd name="T6" fmla="*/ 1587109 w 1587109"/>
              <a:gd name="T7" fmla="*/ 0 h 1477383"/>
              <a:gd name="T8" fmla="*/ 1587109 w 1587109"/>
              <a:gd name="T9" fmla="*/ 1477383 h 1477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7109" h="1477383">
                <a:moveTo>
                  <a:pt x="1587109" y="1477383"/>
                </a:moveTo>
                <a:lnTo>
                  <a:pt x="0" y="1477383"/>
                </a:lnTo>
                <a:lnTo>
                  <a:pt x="0" y="0"/>
                </a:lnTo>
                <a:lnTo>
                  <a:pt x="1587109" y="0"/>
                </a:lnTo>
                <a:lnTo>
                  <a:pt x="1587109" y="1477383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35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66ED0AC-3836-42ED-8AA8-1B6BD8BFA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C006B99-5C55-4994-82DF-6101FE749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01722"/>
            <a:ext cx="2293710" cy="1556278"/>
          </a:xfrm>
          <a:prstGeom prst="rect">
            <a:avLst/>
          </a:prstGeom>
        </p:spPr>
      </p:pic>
      <p:pic>
        <p:nvPicPr>
          <p:cNvPr id="4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33714C91-6B62-4819-A6DB-B40343D976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564784"/>
            <a:ext cx="1718321" cy="1869433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64CF0A7A-757E-43BF-81D5-76709F82D35C}"/>
              </a:ext>
            </a:extLst>
          </p:cNvPr>
          <p:cNvSpPr txBox="1"/>
          <p:nvPr/>
        </p:nvSpPr>
        <p:spPr>
          <a:xfrm>
            <a:off x="2603621" y="851294"/>
            <a:ext cx="6984230" cy="2014597"/>
          </a:xfrm>
          <a:prstGeom prst="cloud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 + 2 = ? 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C116CE78-10FA-4EA6-871A-E6C889ABB6C3}"/>
              </a:ext>
            </a:extLst>
          </p:cNvPr>
          <p:cNvSpPr txBox="1"/>
          <p:nvPr/>
        </p:nvSpPr>
        <p:spPr>
          <a:xfrm>
            <a:off x="3898123" y="3429000"/>
            <a:ext cx="4395225" cy="1834158"/>
          </a:xfrm>
          <a:prstGeom prst="star6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 + 2 = 6</a:t>
            </a:r>
          </a:p>
        </p:txBody>
      </p:sp>
    </p:spTree>
    <p:extLst>
      <p:ext uri="{BB962C8B-B14F-4D97-AF65-F5344CB8AC3E}">
        <p14:creationId xmlns:p14="http://schemas.microsoft.com/office/powerpoint/2010/main" val="221089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4F5E06D-1D02-4FBA-A5FC-897C58208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374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D849AFF-1C32-4B6E-9793-E9152D961D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5969617"/>
            <a:ext cx="2266400" cy="810924"/>
          </a:xfrm>
          <a:prstGeom prst="rect">
            <a:avLst/>
          </a:prstGeom>
        </p:spPr>
      </p:pic>
      <p:pic>
        <p:nvPicPr>
          <p:cNvPr id="4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4159F2E1-953B-4BD8-A57E-23503D4426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874362"/>
            <a:ext cx="1882340" cy="1650383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D1221FBC-770A-465E-A3EF-A5029D547F9E}"/>
              </a:ext>
            </a:extLst>
          </p:cNvPr>
          <p:cNvSpPr txBox="1"/>
          <p:nvPr/>
        </p:nvSpPr>
        <p:spPr>
          <a:xfrm>
            <a:off x="3077867" y="809338"/>
            <a:ext cx="4589025" cy="86177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+ 0 = ? 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5DD77D7-AE37-4FB9-9E2A-F86F141B1EA3}"/>
              </a:ext>
            </a:extLst>
          </p:cNvPr>
          <p:cNvSpPr txBox="1"/>
          <p:nvPr/>
        </p:nvSpPr>
        <p:spPr>
          <a:xfrm>
            <a:off x="3077867" y="3287825"/>
            <a:ext cx="4589026" cy="86177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+ 0 = 6 </a:t>
            </a:r>
          </a:p>
        </p:txBody>
      </p:sp>
    </p:spTree>
    <p:extLst>
      <p:ext uri="{BB962C8B-B14F-4D97-AF65-F5344CB8AC3E}">
        <p14:creationId xmlns:p14="http://schemas.microsoft.com/office/powerpoint/2010/main" val="215891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9951EB4-3956-4051-B376-FD345B88E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170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8782D05-BBF4-460C-88F1-D6B010E03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12" y="5281465"/>
            <a:ext cx="2678528" cy="1832894"/>
          </a:xfrm>
          <a:prstGeom prst="rect">
            <a:avLst/>
          </a:prstGeom>
        </p:spPr>
      </p:pic>
      <p:pic>
        <p:nvPicPr>
          <p:cNvPr id="4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132FAC36-41C8-4673-A275-F006740B09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11" y="5026487"/>
            <a:ext cx="2197589" cy="1566918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FAE597A2-3D82-44FB-B715-3348D5B2FAFB}"/>
              </a:ext>
            </a:extLst>
          </p:cNvPr>
          <p:cNvSpPr txBox="1"/>
          <p:nvPr/>
        </p:nvSpPr>
        <p:spPr>
          <a:xfrm>
            <a:off x="2375284" y="770878"/>
            <a:ext cx="6984230" cy="2014597"/>
          </a:xfrm>
          <a:prstGeom prst="cloud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 + 5 = ? 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5434E5D-8DC0-4998-887A-F870D9481FCB}"/>
              </a:ext>
            </a:extLst>
          </p:cNvPr>
          <p:cNvSpPr txBox="1"/>
          <p:nvPr/>
        </p:nvSpPr>
        <p:spPr>
          <a:xfrm>
            <a:off x="3669786" y="3075057"/>
            <a:ext cx="4395225" cy="1834158"/>
          </a:xfrm>
          <a:prstGeom prst="star6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 + 5 = 5</a:t>
            </a:r>
          </a:p>
        </p:txBody>
      </p:sp>
    </p:spTree>
    <p:extLst>
      <p:ext uri="{BB962C8B-B14F-4D97-AF65-F5344CB8AC3E}">
        <p14:creationId xmlns:p14="http://schemas.microsoft.com/office/powerpoint/2010/main" val="12788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D55DFBC-4501-499A-879F-C4AF9AAC8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878"/>
            <a:ext cx="12192000" cy="643212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CD69405-A087-4C15-906E-ED1E50A4D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86" y="5899552"/>
            <a:ext cx="2644214" cy="889642"/>
          </a:xfrm>
          <a:prstGeom prst="rect">
            <a:avLst/>
          </a:prstGeom>
        </p:spPr>
      </p:pic>
      <p:pic>
        <p:nvPicPr>
          <p:cNvPr id="4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6A59763C-53A5-41C8-A4A6-0C5E079AF7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6" y="4832308"/>
            <a:ext cx="1934194" cy="1769043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2F22A747-B028-4B3E-B82E-BB4CA8534085}"/>
              </a:ext>
            </a:extLst>
          </p:cNvPr>
          <p:cNvSpPr txBox="1"/>
          <p:nvPr/>
        </p:nvSpPr>
        <p:spPr>
          <a:xfrm>
            <a:off x="2382705" y="837352"/>
            <a:ext cx="6984230" cy="2014597"/>
          </a:xfrm>
          <a:prstGeom prst="cloud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 + 3 = ? 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B790DAF-F08D-45DE-B513-2E8F86AF99BD}"/>
              </a:ext>
            </a:extLst>
          </p:cNvPr>
          <p:cNvSpPr txBox="1"/>
          <p:nvPr/>
        </p:nvSpPr>
        <p:spPr>
          <a:xfrm>
            <a:off x="3898387" y="3547212"/>
            <a:ext cx="4395225" cy="1834158"/>
          </a:xfrm>
          <a:prstGeom prst="star6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 + 3 = 4</a:t>
            </a:r>
          </a:p>
        </p:txBody>
      </p:sp>
    </p:spTree>
    <p:extLst>
      <p:ext uri="{BB962C8B-B14F-4D97-AF65-F5344CB8AC3E}">
        <p14:creationId xmlns:p14="http://schemas.microsoft.com/office/powerpoint/2010/main" val="278330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545771" y="592136"/>
            <a:ext cx="2142240" cy="1528978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41805"/>
            <a:ext cx="1036773" cy="543018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9039830-79E0-42DA-B4B1-D1A3A5B7C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" name="Sun 3">
            <a:extLst>
              <a:ext uri="{FF2B5EF4-FFF2-40B4-BE49-F238E27FC236}">
                <a16:creationId xmlns:a16="http://schemas.microsoft.com/office/drawing/2014/main" id="{28A2DE7C-DBAB-4B5A-8FB8-12DE3C79CCCF}"/>
              </a:ext>
            </a:extLst>
          </p:cNvPr>
          <p:cNvSpPr/>
          <p:nvPr/>
        </p:nvSpPr>
        <p:spPr>
          <a:xfrm>
            <a:off x="917284" y="558215"/>
            <a:ext cx="978155" cy="1078810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20517"/>
            <a:ext cx="1036773" cy="543018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E639736-9105-463F-BDB7-4B18E4B5C26A}"/>
              </a:ext>
            </a:extLst>
          </p:cNvPr>
          <p:cNvGrpSpPr/>
          <p:nvPr/>
        </p:nvGrpSpPr>
        <p:grpSpPr>
          <a:xfrm>
            <a:off x="985994" y="1926086"/>
            <a:ext cx="3111608" cy="3328930"/>
            <a:chOff x="917284" y="2044975"/>
            <a:chExt cx="3214096" cy="3381361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4BBB1499-B9AE-4423-BEEE-166ABC76F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89" b="98540" l="8060" r="89851">
                          <a14:foregroundMark x1="36716" y1="25182" x2="33731" y2="86861"/>
                          <a14:foregroundMark x1="8358" y1="87591" x2="40299" y2="92701"/>
                          <a14:foregroundMark x1="34627" y1="96715" x2="41791" y2="9854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284" y="2816486"/>
              <a:ext cx="3190875" cy="2609850"/>
            </a:xfrm>
            <a:prstGeom prst="rect">
              <a:avLst/>
            </a:prstGeom>
          </p:spPr>
        </p:pic>
        <p:sp>
          <p:nvSpPr>
            <p:cNvPr id="21" name="Bong bóng Lời nói: Hình bầu dục 20">
              <a:extLst>
                <a:ext uri="{FF2B5EF4-FFF2-40B4-BE49-F238E27FC236}">
                  <a16:creationId xmlns:a16="http://schemas.microsoft.com/office/drawing/2014/main" id="{F8B5F61F-3ACB-4071-BBE7-DEAA76EA997B}"/>
                </a:ext>
              </a:extLst>
            </p:cNvPr>
            <p:cNvSpPr/>
            <p:nvPr/>
          </p:nvSpPr>
          <p:spPr>
            <a:xfrm>
              <a:off x="2535941" y="2044975"/>
              <a:ext cx="1595439" cy="841084"/>
            </a:xfrm>
            <a:prstGeom prst="wedgeEllipseCallout">
              <a:avLst>
                <a:gd name="adj1" fmla="val -54707"/>
                <a:gd name="adj2" fmla="val 6655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3 + 1</a:t>
              </a: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6E345EE8-AFC7-498A-9F0F-B512481057C8}"/>
              </a:ext>
            </a:extLst>
          </p:cNvPr>
          <p:cNvGrpSpPr/>
          <p:nvPr/>
        </p:nvGrpSpPr>
        <p:grpSpPr>
          <a:xfrm>
            <a:off x="9317463" y="2150526"/>
            <a:ext cx="2570019" cy="3243818"/>
            <a:chOff x="8686801" y="2391232"/>
            <a:chExt cx="2971800" cy="3294908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276B6663-9AF8-4B4A-8069-B30B8A77A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16" b="91718" l="9936" r="89744">
                          <a14:foregroundMark x1="33974" y1="90491" x2="38782" y2="89571"/>
                          <a14:foregroundMark x1="41987" y1="91718" x2="50962" y2="90798"/>
                          <a14:foregroundMark x1="54487" y1="27914" x2="53205" y2="67485"/>
                          <a14:foregroundMark x1="32051" y1="89571" x2="34615" y2="89571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86801" y="2580990"/>
              <a:ext cx="2971800" cy="3105150"/>
            </a:xfrm>
            <a:prstGeom prst="rect">
              <a:avLst/>
            </a:prstGeom>
          </p:spPr>
        </p:pic>
        <p:sp>
          <p:nvSpPr>
            <p:cNvPr id="23" name="Bong bóng Lời nói: Hình bầu dục 22">
              <a:extLst>
                <a:ext uri="{FF2B5EF4-FFF2-40B4-BE49-F238E27FC236}">
                  <a16:creationId xmlns:a16="http://schemas.microsoft.com/office/drawing/2014/main" id="{8FC85FFF-411B-4308-A88E-7FCB10D00345}"/>
                </a:ext>
              </a:extLst>
            </p:cNvPr>
            <p:cNvSpPr/>
            <p:nvPr/>
          </p:nvSpPr>
          <p:spPr>
            <a:xfrm>
              <a:off x="8745683" y="2391232"/>
              <a:ext cx="1427018" cy="720437"/>
            </a:xfrm>
            <a:prstGeom prst="wedgeEllipseCallout">
              <a:avLst>
                <a:gd name="adj1" fmla="val 44322"/>
                <a:gd name="adj2" fmla="val 6078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6603B495-5C4B-4C66-BE37-A3C73FAA8407}"/>
              </a:ext>
            </a:extLst>
          </p:cNvPr>
          <p:cNvSpPr txBox="1"/>
          <p:nvPr/>
        </p:nvSpPr>
        <p:spPr>
          <a:xfrm>
            <a:off x="1392990" y="5507179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2 + 3 = …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4D43456F-78AF-40A6-A347-3AE7B0211245}"/>
              </a:ext>
            </a:extLst>
          </p:cNvPr>
          <p:cNvSpPr txBox="1"/>
          <p:nvPr/>
        </p:nvSpPr>
        <p:spPr>
          <a:xfrm>
            <a:off x="9577225" y="5503752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1 + 3 = …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F651ECCB-90D0-47E5-81D2-767B699437B2}"/>
              </a:ext>
            </a:extLst>
          </p:cNvPr>
          <p:cNvSpPr txBox="1"/>
          <p:nvPr/>
        </p:nvSpPr>
        <p:spPr>
          <a:xfrm>
            <a:off x="4216186" y="5507179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6 + 0 = …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623F119-A1F5-45E0-ABB9-89C1D4009501}"/>
              </a:ext>
            </a:extLst>
          </p:cNvPr>
          <p:cNvSpPr txBox="1"/>
          <p:nvPr/>
        </p:nvSpPr>
        <p:spPr>
          <a:xfrm>
            <a:off x="7090903" y="5507179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0 + 5 = …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0DB943-184C-4156-A45F-8E1453E77E36}"/>
              </a:ext>
            </a:extLst>
          </p:cNvPr>
          <p:cNvSpPr txBox="1"/>
          <p:nvPr/>
        </p:nvSpPr>
        <p:spPr>
          <a:xfrm>
            <a:off x="4216185" y="4211596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3 + 2 = …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669B80C3-6FC8-4A48-9620-B1091B0FFD24}"/>
              </a:ext>
            </a:extLst>
          </p:cNvPr>
          <p:cNvSpPr txBox="1"/>
          <p:nvPr/>
        </p:nvSpPr>
        <p:spPr>
          <a:xfrm>
            <a:off x="4216184" y="2726962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4 + 1 = …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1C260E41-077D-46CC-B95E-DA9A3E8D1EB6}"/>
              </a:ext>
            </a:extLst>
          </p:cNvPr>
          <p:cNvSpPr txBox="1"/>
          <p:nvPr/>
        </p:nvSpPr>
        <p:spPr>
          <a:xfrm>
            <a:off x="7049926" y="4211596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4 + 2 = …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11F9286-B580-421A-A6D5-F97C26E3A51E}"/>
              </a:ext>
            </a:extLst>
          </p:cNvPr>
          <p:cNvSpPr txBox="1"/>
          <p:nvPr/>
        </p:nvSpPr>
        <p:spPr>
          <a:xfrm>
            <a:off x="7049925" y="2726962"/>
            <a:ext cx="202001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5 + 1 = …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EFCDFC5A-414E-4603-B857-7732C9425642}"/>
              </a:ext>
            </a:extLst>
          </p:cNvPr>
          <p:cNvSpPr/>
          <p:nvPr/>
        </p:nvSpPr>
        <p:spPr>
          <a:xfrm>
            <a:off x="2680121" y="5404891"/>
            <a:ext cx="618034" cy="62208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6E53D4C9-9290-4A1A-9470-F827DFAE0B1A}"/>
              </a:ext>
            </a:extLst>
          </p:cNvPr>
          <p:cNvSpPr/>
          <p:nvPr/>
        </p:nvSpPr>
        <p:spPr>
          <a:xfrm>
            <a:off x="5482877" y="2612434"/>
            <a:ext cx="618034" cy="62208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6A2EFD0C-C7EF-449B-A71E-85CD85936F62}"/>
              </a:ext>
            </a:extLst>
          </p:cNvPr>
          <p:cNvSpPr/>
          <p:nvPr/>
        </p:nvSpPr>
        <p:spPr>
          <a:xfrm>
            <a:off x="5477966" y="4098880"/>
            <a:ext cx="618034" cy="62208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D5949DD7-08A2-46FF-B548-AC3F8F71E1BA}"/>
              </a:ext>
            </a:extLst>
          </p:cNvPr>
          <p:cNvSpPr/>
          <p:nvPr/>
        </p:nvSpPr>
        <p:spPr>
          <a:xfrm>
            <a:off x="5482877" y="5427358"/>
            <a:ext cx="618034" cy="62208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B3A9E9B7-85AB-4BFB-954B-4633E543895B}"/>
              </a:ext>
            </a:extLst>
          </p:cNvPr>
          <p:cNvSpPr/>
          <p:nvPr/>
        </p:nvSpPr>
        <p:spPr>
          <a:xfrm>
            <a:off x="8290550" y="2628101"/>
            <a:ext cx="618034" cy="62208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DE920630-3D5E-4007-8F7E-2AEFE7B27223}"/>
              </a:ext>
            </a:extLst>
          </p:cNvPr>
          <p:cNvSpPr/>
          <p:nvPr/>
        </p:nvSpPr>
        <p:spPr>
          <a:xfrm>
            <a:off x="8310845" y="4093186"/>
            <a:ext cx="618034" cy="62208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18CDAD9C-9BA8-40FB-BAEE-662FDE74AD14}"/>
              </a:ext>
            </a:extLst>
          </p:cNvPr>
          <p:cNvSpPr/>
          <p:nvPr/>
        </p:nvSpPr>
        <p:spPr>
          <a:xfrm>
            <a:off x="8365503" y="5406760"/>
            <a:ext cx="618034" cy="62208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D7B03156-2A6E-4C33-8AAB-3F899D139C84}"/>
              </a:ext>
            </a:extLst>
          </p:cNvPr>
          <p:cNvSpPr/>
          <p:nvPr/>
        </p:nvSpPr>
        <p:spPr>
          <a:xfrm>
            <a:off x="10851728" y="5383989"/>
            <a:ext cx="618034" cy="62208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8928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9" y="1479114"/>
            <a:ext cx="1036773" cy="543018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9039830-79E0-42DA-B4B1-D1A3A5B7C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807" y="911125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Sun 3">
            <a:extLst>
              <a:ext uri="{FF2B5EF4-FFF2-40B4-BE49-F238E27FC236}">
                <a16:creationId xmlns:a16="http://schemas.microsoft.com/office/drawing/2014/main" id="{28A2DE7C-DBAB-4B5A-8FB8-12DE3C79CCCF}"/>
              </a:ext>
            </a:extLst>
          </p:cNvPr>
          <p:cNvSpPr/>
          <p:nvPr/>
        </p:nvSpPr>
        <p:spPr>
          <a:xfrm>
            <a:off x="969605" y="640421"/>
            <a:ext cx="978155" cy="1078810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3" y="1457826"/>
            <a:ext cx="1036773" cy="543018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5074B5-43B4-4D76-BA01-E4DB5FBD9AC4}"/>
              </a:ext>
            </a:extLst>
          </p:cNvPr>
          <p:cNvGrpSpPr/>
          <p:nvPr/>
        </p:nvGrpSpPr>
        <p:grpSpPr>
          <a:xfrm>
            <a:off x="1061861" y="2313150"/>
            <a:ext cx="3152492" cy="4197675"/>
            <a:chOff x="485318" y="1780742"/>
            <a:chExt cx="3152492" cy="3951750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7D96E9A4-5575-46E1-8791-863B37643D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12" r="77418"/>
            <a:stretch/>
          </p:blipFill>
          <p:spPr>
            <a:xfrm>
              <a:off x="485318" y="1780742"/>
              <a:ext cx="3152492" cy="3951750"/>
            </a:xfrm>
            <a:prstGeom prst="rect">
              <a:avLst/>
            </a:prstGeom>
          </p:spPr>
        </p:pic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A7DE2C15-67D6-45F6-AD6B-87F933694FB1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3DE54D67-FB14-43AE-ADF4-6073EC3A795D}"/>
              </a:ext>
            </a:extLst>
          </p:cNvPr>
          <p:cNvSpPr/>
          <p:nvPr/>
        </p:nvSpPr>
        <p:spPr>
          <a:xfrm>
            <a:off x="1517225" y="4114809"/>
            <a:ext cx="3503221" cy="65259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 + 1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 + 4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1 + 5 = …..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2FE2074B-083A-4DBA-85C1-8D7C4F409723}"/>
              </a:ext>
            </a:extLst>
          </p:cNvPr>
          <p:cNvGrpSpPr/>
          <p:nvPr/>
        </p:nvGrpSpPr>
        <p:grpSpPr>
          <a:xfrm>
            <a:off x="4843662" y="2464197"/>
            <a:ext cx="3009817" cy="4197675"/>
            <a:chOff x="351770" y="1780742"/>
            <a:chExt cx="3190075" cy="3951750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FD4F885-FA52-41C6-9877-D9B46B04F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84" r="78013"/>
            <a:stretch/>
          </p:blipFill>
          <p:spPr>
            <a:xfrm>
              <a:off x="351770" y="1780742"/>
              <a:ext cx="3190075" cy="3951750"/>
            </a:xfrm>
            <a:prstGeom prst="rect">
              <a:avLst/>
            </a:prstGeom>
          </p:spPr>
        </p:pic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D6C1064A-6FF6-4542-A9AB-783A00592706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0498B59F-19D1-4A7B-A6A8-AC13231EFAEC}"/>
              </a:ext>
            </a:extLst>
          </p:cNvPr>
          <p:cNvSpPr/>
          <p:nvPr/>
        </p:nvSpPr>
        <p:spPr>
          <a:xfrm>
            <a:off x="5419997" y="4196890"/>
            <a:ext cx="3503221" cy="652594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 + 1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3 + 3 = …..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A42FC418-7AB0-4A39-90A5-A881A1F85917}"/>
              </a:ext>
            </a:extLst>
          </p:cNvPr>
          <p:cNvSpPr/>
          <p:nvPr/>
        </p:nvSpPr>
        <p:spPr>
          <a:xfrm>
            <a:off x="3047514" y="3177599"/>
            <a:ext cx="941294" cy="65259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98E95F6A-CAD6-4F96-8A3A-12E216DDFA50}"/>
              </a:ext>
            </a:extLst>
          </p:cNvPr>
          <p:cNvSpPr/>
          <p:nvPr/>
        </p:nvSpPr>
        <p:spPr>
          <a:xfrm>
            <a:off x="3047514" y="3810685"/>
            <a:ext cx="941294" cy="65259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51FFC5E4-7FA6-4B97-A73B-ED8382A1BEE8}"/>
              </a:ext>
            </a:extLst>
          </p:cNvPr>
          <p:cNvSpPr/>
          <p:nvPr/>
        </p:nvSpPr>
        <p:spPr>
          <a:xfrm>
            <a:off x="3028717" y="4443771"/>
            <a:ext cx="941294" cy="65259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16C82E4-C2E3-4625-B81A-3E249FD2374A}"/>
              </a:ext>
            </a:extLst>
          </p:cNvPr>
          <p:cNvGrpSpPr/>
          <p:nvPr/>
        </p:nvGrpSpPr>
        <p:grpSpPr>
          <a:xfrm>
            <a:off x="8482788" y="2461946"/>
            <a:ext cx="3190075" cy="4197675"/>
            <a:chOff x="428558" y="1780742"/>
            <a:chExt cx="3190075" cy="3951750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C446C2E7-3BE5-42A5-95D6-A83D4E678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61" r="77538"/>
            <a:stretch/>
          </p:blipFill>
          <p:spPr>
            <a:xfrm>
              <a:off x="428558" y="1780742"/>
              <a:ext cx="3190075" cy="3951750"/>
            </a:xfrm>
            <a:prstGeom prst="rect">
              <a:avLst/>
            </a:prstGeom>
          </p:spPr>
        </p:pic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5CB1B87E-40C7-4C33-B0B9-3CCE91BB919D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F70656F8-0E1F-4242-8311-EE6FAEDB86C7}"/>
              </a:ext>
            </a:extLst>
          </p:cNvPr>
          <p:cNvSpPr/>
          <p:nvPr/>
        </p:nvSpPr>
        <p:spPr>
          <a:xfrm>
            <a:off x="6886736" y="3259680"/>
            <a:ext cx="941294" cy="65259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20107D07-92CE-450B-86A0-86B7A02FD865}"/>
              </a:ext>
            </a:extLst>
          </p:cNvPr>
          <p:cNvSpPr/>
          <p:nvPr/>
        </p:nvSpPr>
        <p:spPr>
          <a:xfrm>
            <a:off x="6848276" y="3882356"/>
            <a:ext cx="941294" cy="65259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AFD7CFD0-6FBF-444D-B5F5-4527D1E69177}"/>
              </a:ext>
            </a:extLst>
          </p:cNvPr>
          <p:cNvSpPr/>
          <p:nvPr/>
        </p:nvSpPr>
        <p:spPr>
          <a:xfrm>
            <a:off x="6848276" y="4526035"/>
            <a:ext cx="941294" cy="65259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A0718D89-41F1-4B80-BD1D-878475E8487B}"/>
              </a:ext>
            </a:extLst>
          </p:cNvPr>
          <p:cNvSpPr/>
          <p:nvPr/>
        </p:nvSpPr>
        <p:spPr>
          <a:xfrm>
            <a:off x="10383848" y="3245284"/>
            <a:ext cx="941294" cy="65259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972A78B8-4522-4BE8-A6F5-4F466421CAD0}"/>
              </a:ext>
            </a:extLst>
          </p:cNvPr>
          <p:cNvSpPr/>
          <p:nvPr/>
        </p:nvSpPr>
        <p:spPr>
          <a:xfrm>
            <a:off x="10411251" y="3883102"/>
            <a:ext cx="941294" cy="65259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9ADFFEA8-6D7F-4DE7-AADE-B9AE91F1B697}"/>
              </a:ext>
            </a:extLst>
          </p:cNvPr>
          <p:cNvSpPr/>
          <p:nvPr/>
        </p:nvSpPr>
        <p:spPr>
          <a:xfrm>
            <a:off x="10394630" y="4537802"/>
            <a:ext cx="941294" cy="65259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184D894E-44F5-4045-AF4D-3821F40A52CB}"/>
              </a:ext>
            </a:extLst>
          </p:cNvPr>
          <p:cNvSpPr/>
          <p:nvPr/>
        </p:nvSpPr>
        <p:spPr>
          <a:xfrm>
            <a:off x="8883028" y="4204983"/>
            <a:ext cx="3503221" cy="65259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 + 0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0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0 + 6 = …..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8526" y="1632724"/>
            <a:ext cx="130688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8307942A-A8A1-4888-9AFE-D3265BF4D2C6}"/>
              </a:ext>
            </a:extLst>
          </p:cNvPr>
          <p:cNvSpPr/>
          <p:nvPr/>
        </p:nvSpPr>
        <p:spPr>
          <a:xfrm>
            <a:off x="8306077" y="2211035"/>
            <a:ext cx="3538622" cy="37472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14154" y="1660828"/>
            <a:ext cx="130688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518254" y="1656763"/>
            <a:ext cx="130688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46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" grpId="0" animBg="1"/>
      <p:bldP spid="3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41805"/>
            <a:ext cx="1036773" cy="543018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9039830-79E0-42DA-B4B1-D1A3A5B7C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Sun 3">
            <a:extLst>
              <a:ext uri="{FF2B5EF4-FFF2-40B4-BE49-F238E27FC236}">
                <a16:creationId xmlns:a16="http://schemas.microsoft.com/office/drawing/2014/main" id="{28A2DE7C-DBAB-4B5A-8FB8-12DE3C79CCCF}"/>
              </a:ext>
            </a:extLst>
          </p:cNvPr>
          <p:cNvSpPr/>
          <p:nvPr/>
        </p:nvSpPr>
        <p:spPr>
          <a:xfrm>
            <a:off x="917284" y="558215"/>
            <a:ext cx="978155" cy="1078810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white"/>
                </a:solidFill>
                <a:latin typeface="UTM Avo"/>
              </a:rPr>
              <a:t>3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20517"/>
            <a:ext cx="1036773" cy="543018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E28504B0-6F12-4804-B8AC-BEE79026A552}"/>
              </a:ext>
            </a:extLst>
          </p:cNvPr>
          <p:cNvGrpSpPr/>
          <p:nvPr/>
        </p:nvGrpSpPr>
        <p:grpSpPr>
          <a:xfrm>
            <a:off x="1057957" y="1256146"/>
            <a:ext cx="10383254" cy="5297424"/>
            <a:chOff x="917284" y="1340826"/>
            <a:chExt cx="10383254" cy="4987070"/>
          </a:xfrm>
        </p:grpSpPr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D1BF33D1-94DC-49F1-99AE-DA030180F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498" t="-2053" r="12480" b="2053"/>
            <a:stretch/>
          </p:blipFill>
          <p:spPr>
            <a:xfrm>
              <a:off x="917284" y="1340826"/>
              <a:ext cx="10383254" cy="4987070"/>
            </a:xfrm>
            <a:prstGeom prst="rect">
              <a:avLst/>
            </a:prstGeom>
          </p:spPr>
        </p:pic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92C2F949-13FD-4BFF-9F81-A96686E22DBD}"/>
                </a:ext>
              </a:extLst>
            </p:cNvPr>
            <p:cNvSpPr/>
            <p:nvPr/>
          </p:nvSpPr>
          <p:spPr>
            <a:xfrm>
              <a:off x="2708141" y="3896001"/>
              <a:ext cx="551611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350B5560-6E19-49D6-ABE6-78433D4E3D7F}"/>
                </a:ext>
              </a:extLst>
            </p:cNvPr>
            <p:cNvSpPr/>
            <p:nvPr/>
          </p:nvSpPr>
          <p:spPr>
            <a:xfrm>
              <a:off x="2708141" y="4490064"/>
              <a:ext cx="551611" cy="56628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68C51C5A-A056-4F04-866B-5483E2B334F1}"/>
                </a:ext>
              </a:extLst>
            </p:cNvPr>
            <p:cNvSpPr/>
            <p:nvPr/>
          </p:nvSpPr>
          <p:spPr>
            <a:xfrm>
              <a:off x="6023533" y="4008353"/>
              <a:ext cx="579494" cy="58563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Hình chữ nhật: Góc Tròn 30">
              <a:extLst>
                <a:ext uri="{FF2B5EF4-FFF2-40B4-BE49-F238E27FC236}">
                  <a16:creationId xmlns:a16="http://schemas.microsoft.com/office/drawing/2014/main" id="{5AF6013E-808E-4DBB-916F-5E81FEB03CA7}"/>
                </a:ext>
              </a:extLst>
            </p:cNvPr>
            <p:cNvSpPr/>
            <p:nvPr/>
          </p:nvSpPr>
          <p:spPr>
            <a:xfrm>
              <a:off x="8945591" y="409117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ình chữ nhật: Góc Tròn 31">
              <a:extLst>
                <a:ext uri="{FF2B5EF4-FFF2-40B4-BE49-F238E27FC236}">
                  <a16:creationId xmlns:a16="http://schemas.microsoft.com/office/drawing/2014/main" id="{AE69DA25-9E62-41CE-AEE9-60A7D116BCD0}"/>
                </a:ext>
              </a:extLst>
            </p:cNvPr>
            <p:cNvSpPr/>
            <p:nvPr/>
          </p:nvSpPr>
          <p:spPr>
            <a:xfrm>
              <a:off x="8967788" y="468781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58DB053E-8C3B-46FA-B8CF-239A22BCC70D}"/>
              </a:ext>
            </a:extLst>
          </p:cNvPr>
          <p:cNvSpPr/>
          <p:nvPr/>
        </p:nvSpPr>
        <p:spPr>
          <a:xfrm>
            <a:off x="2929983" y="4072729"/>
            <a:ext cx="941294" cy="652595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21A3860A-242E-4284-90B9-45CA488EA275}"/>
              </a:ext>
            </a:extLst>
          </p:cNvPr>
          <p:cNvSpPr/>
          <p:nvPr/>
        </p:nvSpPr>
        <p:spPr>
          <a:xfrm>
            <a:off x="2942134" y="4646252"/>
            <a:ext cx="941294" cy="652595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34F38DD9-6E05-453B-8E84-F57D76F193F5}"/>
              </a:ext>
            </a:extLst>
          </p:cNvPr>
          <p:cNvSpPr/>
          <p:nvPr/>
        </p:nvSpPr>
        <p:spPr>
          <a:xfrm>
            <a:off x="6249584" y="4205705"/>
            <a:ext cx="941294" cy="652595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F26EDC5A-EEF2-45FD-91D2-752984B266B0}"/>
              </a:ext>
            </a:extLst>
          </p:cNvPr>
          <p:cNvSpPr/>
          <p:nvPr/>
        </p:nvSpPr>
        <p:spPr>
          <a:xfrm>
            <a:off x="9180074" y="4253583"/>
            <a:ext cx="941294" cy="652595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9CCC03CD-FA8A-4CA3-9AC1-721825D9F0F5}"/>
              </a:ext>
            </a:extLst>
          </p:cNvPr>
          <p:cNvSpPr/>
          <p:nvPr/>
        </p:nvSpPr>
        <p:spPr>
          <a:xfrm>
            <a:off x="9197677" y="4833224"/>
            <a:ext cx="941294" cy="652595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545771" y="592136"/>
            <a:ext cx="2142240" cy="1528978"/>
          </a:xfrm>
          <a:prstGeom prst="rect">
            <a:avLst/>
          </a:prstGeom>
        </p:spPr>
      </p:pic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E08635E4-8ABA-40DC-9640-6800AB799D58}"/>
              </a:ext>
            </a:extLst>
          </p:cNvPr>
          <p:cNvSpPr/>
          <p:nvPr/>
        </p:nvSpPr>
        <p:spPr>
          <a:xfrm>
            <a:off x="2942134" y="4705577"/>
            <a:ext cx="858148" cy="62208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1" b="94688" l="8125" r="931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0791" y="4012835"/>
            <a:ext cx="659344" cy="7003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1" b="94688" l="8125" r="931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8461" y="4228293"/>
            <a:ext cx="659344" cy="70037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1" b="94688" l="8125" r="931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231" y="4641382"/>
            <a:ext cx="659344" cy="70037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1" b="94688" l="8125" r="931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4281" y="4171081"/>
            <a:ext cx="659344" cy="70037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1" b="94688" l="8125" r="93125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7412" y="4836540"/>
            <a:ext cx="659344" cy="70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2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175" y="0"/>
            <a:ext cx="12192001" cy="6858000"/>
          </a:xfrm>
          <a:prstGeom prst="rect">
            <a:avLst/>
          </a:prstGeom>
        </p:spPr>
      </p:pic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07405" y="619802"/>
            <a:ext cx="1480605" cy="1056750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41805"/>
            <a:ext cx="1036773" cy="543018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9039830-79E0-42DA-B4B1-D1A3A5B7C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8529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Sun 3">
            <a:extLst>
              <a:ext uri="{FF2B5EF4-FFF2-40B4-BE49-F238E27FC236}">
                <a16:creationId xmlns:a16="http://schemas.microsoft.com/office/drawing/2014/main" id="{28A2DE7C-DBAB-4B5A-8FB8-12DE3C79CCCF}"/>
              </a:ext>
            </a:extLst>
          </p:cNvPr>
          <p:cNvSpPr/>
          <p:nvPr/>
        </p:nvSpPr>
        <p:spPr>
          <a:xfrm>
            <a:off x="917284" y="558215"/>
            <a:ext cx="978155" cy="1078810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20517"/>
            <a:ext cx="1036773" cy="543018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FA217C0-5106-4EBA-8132-F59B7AA02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328" y="4223745"/>
            <a:ext cx="4858074" cy="194588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7A43BB88-56DF-4D96-AAD9-D8648A925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952" y="1721161"/>
            <a:ext cx="4570409" cy="176088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25EDB8A-8E51-4D9A-A2FA-BA24B6BE9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93" b="7340"/>
          <a:stretch/>
        </p:blipFill>
        <p:spPr>
          <a:xfrm>
            <a:off x="1789312" y="1740070"/>
            <a:ext cx="3658481" cy="1813812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573B77C1-44F5-4D8F-AE02-8D18BF8C7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639" y="1508167"/>
            <a:ext cx="770667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40898F1F-B3C3-4EB8-931F-BE5F0AF33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856" y="1672818"/>
            <a:ext cx="770667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83781BD4-C4EA-4883-B97E-DBA87EB25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7395" y="4573476"/>
            <a:ext cx="71027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c)</a:t>
            </a:r>
          </a:p>
        </p:txBody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E9437D78-DB87-4E3D-B418-1C7CD6DD912C}"/>
              </a:ext>
            </a:extLst>
          </p:cNvPr>
          <p:cNvGrpSpPr/>
          <p:nvPr/>
        </p:nvGrpSpPr>
        <p:grpSpPr>
          <a:xfrm>
            <a:off x="1718186" y="3664045"/>
            <a:ext cx="4035421" cy="660021"/>
            <a:chOff x="4742932" y="5485658"/>
            <a:chExt cx="4499018" cy="667302"/>
          </a:xfrm>
        </p:grpSpPr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E49273D6-9B06-41D7-A06F-8A1E8619D646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EDB7BC96-68D1-418C-A981-97A5734FEB20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id="{59E66B7B-B769-43F9-A3C0-4CD044AFCCBB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7E841476-8434-4B95-A832-B01D5C07B2A3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Oval 15">
              <a:extLst>
                <a:ext uri="{FF2B5EF4-FFF2-40B4-BE49-F238E27FC236}">
                  <a16:creationId xmlns:a16="http://schemas.microsoft.com/office/drawing/2014/main" id="{C926EA92-C262-47E7-B6F7-39B4500FD6F3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5" name="Rounded Rectangle 10">
              <a:extLst>
                <a:ext uri="{FF2B5EF4-FFF2-40B4-BE49-F238E27FC236}">
                  <a16:creationId xmlns:a16="http://schemas.microsoft.com/office/drawing/2014/main" id="{B60E6D38-3590-4D6F-B4B6-A15D9663FAE2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9EB40A39-C372-42BD-BCA4-62D7E8C0AE7A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27" name="Group 10">
            <a:extLst>
              <a:ext uri="{FF2B5EF4-FFF2-40B4-BE49-F238E27FC236}">
                <a16:creationId xmlns:a16="http://schemas.microsoft.com/office/drawing/2014/main" id="{E5FBB16D-74B5-4AA5-9F2D-920FC64159F9}"/>
              </a:ext>
            </a:extLst>
          </p:cNvPr>
          <p:cNvGrpSpPr/>
          <p:nvPr/>
        </p:nvGrpSpPr>
        <p:grpSpPr>
          <a:xfrm>
            <a:off x="7751851" y="3695974"/>
            <a:ext cx="4035421" cy="660021"/>
            <a:chOff x="4742932" y="5485658"/>
            <a:chExt cx="4499018" cy="667302"/>
          </a:xfrm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A431F84A-B70F-476E-8ABC-BCC75763DFF8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Rounded Rectangle 10">
              <a:extLst>
                <a:ext uri="{FF2B5EF4-FFF2-40B4-BE49-F238E27FC236}">
                  <a16:creationId xmlns:a16="http://schemas.microsoft.com/office/drawing/2014/main" id="{E646FD63-53B5-4840-B754-829F33FE06C4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494C78F4-B877-47D0-BE68-7337922B4DB0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Rounded Rectangle 10">
              <a:extLst>
                <a:ext uri="{FF2B5EF4-FFF2-40B4-BE49-F238E27FC236}">
                  <a16:creationId xmlns:a16="http://schemas.microsoft.com/office/drawing/2014/main" id="{218218BF-D7C9-4D8C-9AAC-442356A9081A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Oval 15">
              <a:extLst>
                <a:ext uri="{FF2B5EF4-FFF2-40B4-BE49-F238E27FC236}">
                  <a16:creationId xmlns:a16="http://schemas.microsoft.com/office/drawing/2014/main" id="{363DEAC9-61A3-4A7C-BCD2-25B0D1811842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ounded Rectangle 10">
              <a:extLst>
                <a:ext uri="{FF2B5EF4-FFF2-40B4-BE49-F238E27FC236}">
                  <a16:creationId xmlns:a16="http://schemas.microsoft.com/office/drawing/2014/main" id="{F7765681-038B-42DA-9A17-85BB67DD46CB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Rounded Rectangle 5">
              <a:extLst>
                <a:ext uri="{FF2B5EF4-FFF2-40B4-BE49-F238E27FC236}">
                  <a16:creationId xmlns:a16="http://schemas.microsoft.com/office/drawing/2014/main" id="{39388530-E6DE-4786-AA0B-74BD3FBD93EA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4AF691CB-7AFE-480B-ABD2-399D07DCCE53}"/>
              </a:ext>
            </a:extLst>
          </p:cNvPr>
          <p:cNvGrpSpPr/>
          <p:nvPr/>
        </p:nvGrpSpPr>
        <p:grpSpPr>
          <a:xfrm>
            <a:off x="4929029" y="6045081"/>
            <a:ext cx="4035421" cy="660021"/>
            <a:chOff x="4742932" y="5485658"/>
            <a:chExt cx="4499018" cy="667302"/>
          </a:xfrm>
        </p:grpSpPr>
        <p:sp>
          <p:nvSpPr>
            <p:cNvPr id="36" name="Rounded Rectangle 5">
              <a:extLst>
                <a:ext uri="{FF2B5EF4-FFF2-40B4-BE49-F238E27FC236}">
                  <a16:creationId xmlns:a16="http://schemas.microsoft.com/office/drawing/2014/main" id="{52CF4384-A030-45B2-9ABD-A42EA4A75FEA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Rounded Rectangle 10">
              <a:extLst>
                <a:ext uri="{FF2B5EF4-FFF2-40B4-BE49-F238E27FC236}">
                  <a16:creationId xmlns:a16="http://schemas.microsoft.com/office/drawing/2014/main" id="{B076B482-F20A-49FF-A0A3-1CE6A9D885AB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Rounded Rectangle 5">
              <a:extLst>
                <a:ext uri="{FF2B5EF4-FFF2-40B4-BE49-F238E27FC236}">
                  <a16:creationId xmlns:a16="http://schemas.microsoft.com/office/drawing/2014/main" id="{3A83D113-3C61-42C7-A7C0-A692717B2C22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9" name="Rounded Rectangle 10">
              <a:extLst>
                <a:ext uri="{FF2B5EF4-FFF2-40B4-BE49-F238E27FC236}">
                  <a16:creationId xmlns:a16="http://schemas.microsoft.com/office/drawing/2014/main" id="{56F1BCD9-5B98-453D-8874-14923FB938CB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Oval 15">
              <a:extLst>
                <a:ext uri="{FF2B5EF4-FFF2-40B4-BE49-F238E27FC236}">
                  <a16:creationId xmlns:a16="http://schemas.microsoft.com/office/drawing/2014/main" id="{C257AE21-1B9E-4DBF-B97D-FC7A5834E0AF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" name="Rounded Rectangle 10">
              <a:extLst>
                <a:ext uri="{FF2B5EF4-FFF2-40B4-BE49-F238E27FC236}">
                  <a16:creationId xmlns:a16="http://schemas.microsoft.com/office/drawing/2014/main" id="{D33B771D-F0D5-4F04-8AF7-829BBAFAD5F4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6653E67D-F26F-4899-A5D4-EB840F4B4A5E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7C6A10C2-4714-440F-BFCD-51A0DD270764}"/>
              </a:ext>
            </a:extLst>
          </p:cNvPr>
          <p:cNvSpPr/>
          <p:nvPr/>
        </p:nvSpPr>
        <p:spPr>
          <a:xfrm>
            <a:off x="2755185" y="3686718"/>
            <a:ext cx="572411" cy="57924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id="{43AAE625-0C5F-4C01-933A-B970D06CB583}"/>
              </a:ext>
            </a:extLst>
          </p:cNvPr>
          <p:cNvSpPr/>
          <p:nvPr/>
        </p:nvSpPr>
        <p:spPr>
          <a:xfrm>
            <a:off x="1737523" y="3691859"/>
            <a:ext cx="711310" cy="57924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5EFAA19F-16C6-44EE-8AA2-0F0C79877235}"/>
              </a:ext>
            </a:extLst>
          </p:cNvPr>
          <p:cNvSpPr/>
          <p:nvPr/>
        </p:nvSpPr>
        <p:spPr>
          <a:xfrm>
            <a:off x="3669219" y="3694125"/>
            <a:ext cx="585204" cy="57924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EB8C7C6B-42FA-40C8-8C48-1ADD31E1974D}"/>
              </a:ext>
            </a:extLst>
          </p:cNvPr>
          <p:cNvSpPr/>
          <p:nvPr/>
        </p:nvSpPr>
        <p:spPr>
          <a:xfrm>
            <a:off x="4963952" y="3686718"/>
            <a:ext cx="464723" cy="57924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E1FB9381-945C-420C-A66C-9729733E706D}"/>
              </a:ext>
            </a:extLst>
          </p:cNvPr>
          <p:cNvSpPr/>
          <p:nvPr/>
        </p:nvSpPr>
        <p:spPr>
          <a:xfrm>
            <a:off x="2765061" y="3657871"/>
            <a:ext cx="858148" cy="62208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55907A54-68D0-433C-BC60-041A7CE6FF25}"/>
              </a:ext>
            </a:extLst>
          </p:cNvPr>
          <p:cNvSpPr/>
          <p:nvPr/>
        </p:nvSpPr>
        <p:spPr>
          <a:xfrm>
            <a:off x="4963193" y="3643431"/>
            <a:ext cx="858148" cy="62208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id="{78CEB1BD-9A08-44D4-BE67-25923123395C}"/>
              </a:ext>
            </a:extLst>
          </p:cNvPr>
          <p:cNvSpPr/>
          <p:nvPr/>
        </p:nvSpPr>
        <p:spPr>
          <a:xfrm>
            <a:off x="7809263" y="3676918"/>
            <a:ext cx="858148" cy="62208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69FB84CC-2485-4CFB-A8A7-7B8E6B2583B1}"/>
              </a:ext>
            </a:extLst>
          </p:cNvPr>
          <p:cNvSpPr/>
          <p:nvPr/>
        </p:nvSpPr>
        <p:spPr>
          <a:xfrm>
            <a:off x="8804961" y="3691098"/>
            <a:ext cx="858148" cy="62208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9" name="Rounded Rectangle 5">
            <a:extLst>
              <a:ext uri="{FF2B5EF4-FFF2-40B4-BE49-F238E27FC236}">
                <a16:creationId xmlns:a16="http://schemas.microsoft.com/office/drawing/2014/main" id="{7C2F1AD4-0E38-4B44-AA6C-FF25C5434191}"/>
              </a:ext>
            </a:extLst>
          </p:cNvPr>
          <p:cNvSpPr/>
          <p:nvPr/>
        </p:nvSpPr>
        <p:spPr>
          <a:xfrm>
            <a:off x="9698498" y="3637249"/>
            <a:ext cx="858148" cy="62208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0" name="Rounded Rectangle 5">
            <a:extLst>
              <a:ext uri="{FF2B5EF4-FFF2-40B4-BE49-F238E27FC236}">
                <a16:creationId xmlns:a16="http://schemas.microsoft.com/office/drawing/2014/main" id="{D4FEF7CA-4F36-40A2-A4DD-A574EC7C0702}"/>
              </a:ext>
            </a:extLst>
          </p:cNvPr>
          <p:cNvSpPr/>
          <p:nvPr/>
        </p:nvSpPr>
        <p:spPr>
          <a:xfrm>
            <a:off x="10929084" y="3703381"/>
            <a:ext cx="858148" cy="62208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id="{54F67211-6E31-4A4F-977E-83CB1658E341}"/>
              </a:ext>
            </a:extLst>
          </p:cNvPr>
          <p:cNvSpPr/>
          <p:nvPr/>
        </p:nvSpPr>
        <p:spPr>
          <a:xfrm>
            <a:off x="4975729" y="6063994"/>
            <a:ext cx="858148" cy="62208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Rounded Rectangle 5">
            <a:extLst>
              <a:ext uri="{FF2B5EF4-FFF2-40B4-BE49-F238E27FC236}">
                <a16:creationId xmlns:a16="http://schemas.microsoft.com/office/drawing/2014/main" id="{857963CB-A66E-4CE0-8669-2861B0B4646D}"/>
              </a:ext>
            </a:extLst>
          </p:cNvPr>
          <p:cNvSpPr/>
          <p:nvPr/>
        </p:nvSpPr>
        <p:spPr>
          <a:xfrm>
            <a:off x="5968041" y="6006978"/>
            <a:ext cx="858148" cy="62208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3" name="Rounded Rectangle 5">
            <a:extLst>
              <a:ext uri="{FF2B5EF4-FFF2-40B4-BE49-F238E27FC236}">
                <a16:creationId xmlns:a16="http://schemas.microsoft.com/office/drawing/2014/main" id="{A8BF3EB8-BBDE-4C15-986E-092D6257DF9F}"/>
              </a:ext>
            </a:extLst>
          </p:cNvPr>
          <p:cNvSpPr/>
          <p:nvPr/>
        </p:nvSpPr>
        <p:spPr>
          <a:xfrm>
            <a:off x="6922877" y="6060328"/>
            <a:ext cx="858148" cy="62208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5" name="Rounded Rectangle 5">
            <a:extLst>
              <a:ext uri="{FF2B5EF4-FFF2-40B4-BE49-F238E27FC236}">
                <a16:creationId xmlns:a16="http://schemas.microsoft.com/office/drawing/2014/main" id="{CCD04387-A969-4C15-8CE3-10C08E85E834}"/>
              </a:ext>
            </a:extLst>
          </p:cNvPr>
          <p:cNvSpPr/>
          <p:nvPr/>
        </p:nvSpPr>
        <p:spPr>
          <a:xfrm>
            <a:off x="8211275" y="6046870"/>
            <a:ext cx="858148" cy="62208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5498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animBg="1"/>
      <p:bldP spid="12" grpId="0" animBg="1"/>
      <p:bldP spid="13" grpId="0" animBg="1"/>
      <p:bldP spid="43" grpId="0"/>
      <p:bldP spid="44" grpId="0"/>
      <p:bldP spid="45" grpId="0"/>
      <p:bldP spid="46" grpId="0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5" grpId="0"/>
      <p:bldP spid="6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41805"/>
            <a:ext cx="1036773" cy="543018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20517"/>
            <a:ext cx="1036773" cy="543018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chim">
            <a:hlinkClick r:id="" action="ppaction://media"/>
            <a:extLst>
              <a:ext uri="{FF2B5EF4-FFF2-40B4-BE49-F238E27FC236}">
                <a16:creationId xmlns:a16="http://schemas.microsoft.com/office/drawing/2014/main" id="{875D6314-D409-44C6-94BD-9AFB177D8F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2678" y="454670"/>
            <a:ext cx="10455140" cy="60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0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224" b="26546"/>
          <a:stretch/>
        </p:blipFill>
        <p:spPr>
          <a:xfrm>
            <a:off x="10207405" y="681712"/>
            <a:ext cx="1480605" cy="994839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9039830-79E0-42DA-B4B1-D1A3A5B7C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8529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Sun 3">
            <a:extLst>
              <a:ext uri="{FF2B5EF4-FFF2-40B4-BE49-F238E27FC236}">
                <a16:creationId xmlns:a16="http://schemas.microsoft.com/office/drawing/2014/main" id="{28A2DE7C-DBAB-4B5A-8FB8-12DE3C79CCCF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D25EDB8A-8E51-4D9A-A2FA-BA24B6BE9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93" b="7340"/>
          <a:stretch/>
        </p:blipFill>
        <p:spPr>
          <a:xfrm>
            <a:off x="2590800" y="1653437"/>
            <a:ext cx="6289963" cy="3142746"/>
          </a:xfrm>
          <a:prstGeom prst="rect">
            <a:avLst/>
          </a:prstGeom>
        </p:spPr>
      </p:pic>
      <p:grpSp>
        <p:nvGrpSpPr>
          <p:cNvPr id="14" name="Group 10">
            <a:extLst>
              <a:ext uri="{FF2B5EF4-FFF2-40B4-BE49-F238E27FC236}">
                <a16:creationId xmlns:a16="http://schemas.microsoft.com/office/drawing/2014/main" id="{E9437D78-DB87-4E3D-B418-1C7CD6DD912C}"/>
              </a:ext>
            </a:extLst>
          </p:cNvPr>
          <p:cNvGrpSpPr/>
          <p:nvPr/>
        </p:nvGrpSpPr>
        <p:grpSpPr>
          <a:xfrm>
            <a:off x="3964367" y="5175049"/>
            <a:ext cx="4035421" cy="621353"/>
            <a:chOff x="4742932" y="5485658"/>
            <a:chExt cx="4499018" cy="667302"/>
          </a:xfrm>
        </p:grpSpPr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E49273D6-9B06-41D7-A06F-8A1E8619D646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EDB7BC96-68D1-418C-A981-97A5734FEB20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id="{59E66B7B-B769-43F9-A3C0-4CD044AFCCBB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7E841476-8434-4B95-A832-B01D5C07B2A3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Oval 15">
              <a:extLst>
                <a:ext uri="{FF2B5EF4-FFF2-40B4-BE49-F238E27FC236}">
                  <a16:creationId xmlns:a16="http://schemas.microsoft.com/office/drawing/2014/main" id="{C926EA92-C262-47E7-B6F7-39B4500FD6F3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5" name="Rounded Rectangle 10">
              <a:extLst>
                <a:ext uri="{FF2B5EF4-FFF2-40B4-BE49-F238E27FC236}">
                  <a16:creationId xmlns:a16="http://schemas.microsoft.com/office/drawing/2014/main" id="{B60E6D38-3590-4D6F-B4B6-A15D9663FAE2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9EB40A39-C372-42BD-BCA4-62D7E8C0AE7A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7C6A10C2-4714-440F-BFCD-51A0DD270764}"/>
              </a:ext>
            </a:extLst>
          </p:cNvPr>
          <p:cNvSpPr/>
          <p:nvPr/>
        </p:nvSpPr>
        <p:spPr>
          <a:xfrm>
            <a:off x="4975720" y="5209957"/>
            <a:ext cx="572411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id="{43AAE625-0C5F-4C01-933A-B970D06CB583}"/>
              </a:ext>
            </a:extLst>
          </p:cNvPr>
          <p:cNvSpPr/>
          <p:nvPr/>
        </p:nvSpPr>
        <p:spPr>
          <a:xfrm>
            <a:off x="3964367" y="5237525"/>
            <a:ext cx="711310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5EFAA19F-16C6-44EE-8AA2-0F0C79877235}"/>
              </a:ext>
            </a:extLst>
          </p:cNvPr>
          <p:cNvSpPr/>
          <p:nvPr/>
        </p:nvSpPr>
        <p:spPr>
          <a:xfrm>
            <a:off x="5889754" y="5217364"/>
            <a:ext cx="585204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EB8C7C6B-42FA-40C8-8C48-1ADD31E1974D}"/>
              </a:ext>
            </a:extLst>
          </p:cNvPr>
          <p:cNvSpPr/>
          <p:nvPr/>
        </p:nvSpPr>
        <p:spPr>
          <a:xfrm>
            <a:off x="7146792" y="5250842"/>
            <a:ext cx="464723" cy="545311"/>
          </a:xfrm>
          <a:prstGeom prst="roundRect">
            <a:avLst>
              <a:gd name="adj" fmla="val 50000"/>
            </a:avLst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895DE3AE-6240-41D2-A3C8-FA135B7CC492}"/>
              </a:ext>
            </a:extLst>
          </p:cNvPr>
          <p:cNvSpPr/>
          <p:nvPr/>
        </p:nvSpPr>
        <p:spPr>
          <a:xfrm>
            <a:off x="6875168" y="6083748"/>
            <a:ext cx="585204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E1FB9381-945C-420C-A66C-9729733E706D}"/>
              </a:ext>
            </a:extLst>
          </p:cNvPr>
          <p:cNvSpPr/>
          <p:nvPr/>
        </p:nvSpPr>
        <p:spPr>
          <a:xfrm>
            <a:off x="3989827" y="519720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55907A54-68D0-433C-BC60-041A7CE6FF25}"/>
              </a:ext>
            </a:extLst>
          </p:cNvPr>
          <p:cNvSpPr/>
          <p:nvPr/>
        </p:nvSpPr>
        <p:spPr>
          <a:xfrm>
            <a:off x="5859441" y="520429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505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3" grpId="0"/>
      <p:bldP spid="44" grpId="0"/>
      <p:bldP spid="45" grpId="0"/>
      <p:bldP spid="46" grpId="0"/>
      <p:bldP spid="53" grpId="0"/>
      <p:bldP spid="55" grpId="0"/>
      <p:bldP spid="55" grpId="1"/>
      <p:bldP spid="56" grpId="0"/>
      <p:bldP spid="5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/>
          </p:cNvSpPr>
          <p:nvPr/>
        </p:nvSpPr>
        <p:spPr>
          <a:xfrm>
            <a:off x="-533184" y="1689992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8</a:t>
            </a: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18: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786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81" y="0"/>
            <a:ext cx="12192001" cy="6858000"/>
          </a:xfrm>
          <a:prstGeom prst="rect">
            <a:avLst/>
          </a:prstGeom>
        </p:spPr>
      </p:pic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07405" y="619802"/>
            <a:ext cx="1480605" cy="1056750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41805"/>
            <a:ext cx="1036773" cy="543018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20517"/>
            <a:ext cx="1036773" cy="543018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7A43BB88-56DF-4D96-AAD9-D8648A925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338" y="833949"/>
            <a:ext cx="7089171" cy="3738052"/>
          </a:xfrm>
          <a:prstGeom prst="rect">
            <a:avLst/>
          </a:prstGeom>
        </p:spPr>
      </p:pic>
      <p:grpSp>
        <p:nvGrpSpPr>
          <p:cNvPr id="27" name="Group 10">
            <a:extLst>
              <a:ext uri="{FF2B5EF4-FFF2-40B4-BE49-F238E27FC236}">
                <a16:creationId xmlns:a16="http://schemas.microsoft.com/office/drawing/2014/main" id="{E5FBB16D-74B5-4AA5-9F2D-920FC64159F9}"/>
              </a:ext>
            </a:extLst>
          </p:cNvPr>
          <p:cNvGrpSpPr/>
          <p:nvPr/>
        </p:nvGrpSpPr>
        <p:grpSpPr>
          <a:xfrm>
            <a:off x="4172333" y="4787812"/>
            <a:ext cx="4035421" cy="660021"/>
            <a:chOff x="4742932" y="5485658"/>
            <a:chExt cx="4499018" cy="667302"/>
          </a:xfrm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A431F84A-B70F-476E-8ABC-BCC75763DFF8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Rounded Rectangle 10">
              <a:extLst>
                <a:ext uri="{FF2B5EF4-FFF2-40B4-BE49-F238E27FC236}">
                  <a16:creationId xmlns:a16="http://schemas.microsoft.com/office/drawing/2014/main" id="{E646FD63-53B5-4840-B754-829F33FE06C4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494C78F4-B877-47D0-BE68-7337922B4DB0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Rounded Rectangle 10">
              <a:extLst>
                <a:ext uri="{FF2B5EF4-FFF2-40B4-BE49-F238E27FC236}">
                  <a16:creationId xmlns:a16="http://schemas.microsoft.com/office/drawing/2014/main" id="{218218BF-D7C9-4D8C-9AAC-442356A9081A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Oval 15">
              <a:extLst>
                <a:ext uri="{FF2B5EF4-FFF2-40B4-BE49-F238E27FC236}">
                  <a16:creationId xmlns:a16="http://schemas.microsoft.com/office/drawing/2014/main" id="{363DEAC9-61A3-4A7C-BCD2-25B0D1811842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ounded Rectangle 10">
              <a:extLst>
                <a:ext uri="{FF2B5EF4-FFF2-40B4-BE49-F238E27FC236}">
                  <a16:creationId xmlns:a16="http://schemas.microsoft.com/office/drawing/2014/main" id="{F7765681-038B-42DA-9A17-85BB67DD46CB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Rounded Rectangle 5">
              <a:extLst>
                <a:ext uri="{FF2B5EF4-FFF2-40B4-BE49-F238E27FC236}">
                  <a16:creationId xmlns:a16="http://schemas.microsoft.com/office/drawing/2014/main" id="{39388530-E6DE-4786-AA0B-74BD3FBD93EA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45687B6A-A30E-4D2C-B602-1033D17FC661}"/>
              </a:ext>
            </a:extLst>
          </p:cNvPr>
          <p:cNvSpPr/>
          <p:nvPr/>
        </p:nvSpPr>
        <p:spPr>
          <a:xfrm>
            <a:off x="5175866" y="4802084"/>
            <a:ext cx="572411" cy="57924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C0DDC1B4-5AAB-42A4-BB8C-2225954CF284}"/>
              </a:ext>
            </a:extLst>
          </p:cNvPr>
          <p:cNvSpPr/>
          <p:nvPr/>
        </p:nvSpPr>
        <p:spPr>
          <a:xfrm>
            <a:off x="4197049" y="4830565"/>
            <a:ext cx="711310" cy="57924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56900D2B-17D6-4E1A-8AEA-A2FE2CFD6E7D}"/>
              </a:ext>
            </a:extLst>
          </p:cNvPr>
          <p:cNvSpPr/>
          <p:nvPr/>
        </p:nvSpPr>
        <p:spPr>
          <a:xfrm>
            <a:off x="6097725" y="4843239"/>
            <a:ext cx="585204" cy="57924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AD2F8476-5A32-4132-8B5D-5E1A5CCB5276}"/>
              </a:ext>
            </a:extLst>
          </p:cNvPr>
          <p:cNvSpPr/>
          <p:nvPr/>
        </p:nvSpPr>
        <p:spPr>
          <a:xfrm>
            <a:off x="7391718" y="4802083"/>
            <a:ext cx="574124" cy="57924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9469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41805"/>
            <a:ext cx="1036773" cy="543018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20517"/>
            <a:ext cx="1036773" cy="543018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vịt">
            <a:hlinkClick r:id="" action="ppaction://media"/>
            <a:extLst>
              <a:ext uri="{FF2B5EF4-FFF2-40B4-BE49-F238E27FC236}">
                <a16:creationId xmlns:a16="http://schemas.microsoft.com/office/drawing/2014/main" id="{BE751675-72BE-479D-814C-045B2D9EC2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5.34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5344" y="387525"/>
            <a:ext cx="10043820" cy="61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4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224" b="26546"/>
          <a:stretch/>
        </p:blipFill>
        <p:spPr>
          <a:xfrm>
            <a:off x="10207405" y="681712"/>
            <a:ext cx="1480605" cy="994839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85058" y="873617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731D0E6-BAC8-4111-9961-18AEA485AD86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FA217C0-5106-4EBA-8132-F59B7AA02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201" y="1107931"/>
            <a:ext cx="5716222" cy="2979160"/>
          </a:xfrm>
          <a:prstGeom prst="rect">
            <a:avLst/>
          </a:prstGeom>
        </p:spPr>
      </p:pic>
      <p:grpSp>
        <p:nvGrpSpPr>
          <p:cNvPr id="35" name="Group 10">
            <a:extLst>
              <a:ext uri="{FF2B5EF4-FFF2-40B4-BE49-F238E27FC236}">
                <a16:creationId xmlns:a16="http://schemas.microsoft.com/office/drawing/2014/main" id="{4AF691CB-7AFE-480B-ABD2-399D07DCCE53}"/>
              </a:ext>
            </a:extLst>
          </p:cNvPr>
          <p:cNvGrpSpPr/>
          <p:nvPr/>
        </p:nvGrpSpPr>
        <p:grpSpPr>
          <a:xfrm>
            <a:off x="4452246" y="4698294"/>
            <a:ext cx="4035421" cy="621353"/>
            <a:chOff x="4742932" y="5485658"/>
            <a:chExt cx="4499018" cy="667302"/>
          </a:xfrm>
        </p:grpSpPr>
        <p:sp>
          <p:nvSpPr>
            <p:cNvPr id="36" name="Rounded Rectangle 5">
              <a:extLst>
                <a:ext uri="{FF2B5EF4-FFF2-40B4-BE49-F238E27FC236}">
                  <a16:creationId xmlns:a16="http://schemas.microsoft.com/office/drawing/2014/main" id="{52CF4384-A030-45B2-9ABD-A42EA4A75FEA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Rounded Rectangle 10">
              <a:extLst>
                <a:ext uri="{FF2B5EF4-FFF2-40B4-BE49-F238E27FC236}">
                  <a16:creationId xmlns:a16="http://schemas.microsoft.com/office/drawing/2014/main" id="{B076B482-F20A-49FF-A0A3-1CE6A9D885AB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Rounded Rectangle 5">
              <a:extLst>
                <a:ext uri="{FF2B5EF4-FFF2-40B4-BE49-F238E27FC236}">
                  <a16:creationId xmlns:a16="http://schemas.microsoft.com/office/drawing/2014/main" id="{3A83D113-3C61-42C7-A7C0-A692717B2C22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9" name="Rounded Rectangle 10">
              <a:extLst>
                <a:ext uri="{FF2B5EF4-FFF2-40B4-BE49-F238E27FC236}">
                  <a16:creationId xmlns:a16="http://schemas.microsoft.com/office/drawing/2014/main" id="{56F1BCD9-5B98-453D-8874-14923FB938CB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Oval 15">
              <a:extLst>
                <a:ext uri="{FF2B5EF4-FFF2-40B4-BE49-F238E27FC236}">
                  <a16:creationId xmlns:a16="http://schemas.microsoft.com/office/drawing/2014/main" id="{C257AE21-1B9E-4DBF-B97D-FC7A5834E0AF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" name="Rounded Rectangle 10">
              <a:extLst>
                <a:ext uri="{FF2B5EF4-FFF2-40B4-BE49-F238E27FC236}">
                  <a16:creationId xmlns:a16="http://schemas.microsoft.com/office/drawing/2014/main" id="{D33B771D-F0D5-4F04-8AF7-829BBAFAD5F4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6653E67D-F26F-4899-A5D4-EB840F4B4A5E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772B88A3-E203-4CD0-AFD0-3AFD818E7A42}"/>
              </a:ext>
            </a:extLst>
          </p:cNvPr>
          <p:cNvSpPr/>
          <p:nvPr/>
        </p:nvSpPr>
        <p:spPr>
          <a:xfrm>
            <a:off x="5488043" y="4718464"/>
            <a:ext cx="572411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A34F7990-306E-41A6-A10D-8B9C6E6234FD}"/>
              </a:ext>
            </a:extLst>
          </p:cNvPr>
          <p:cNvSpPr/>
          <p:nvPr/>
        </p:nvSpPr>
        <p:spPr>
          <a:xfrm>
            <a:off x="4469524" y="4768986"/>
            <a:ext cx="711310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895DE3AE-6240-41D2-A3C8-FA135B7CC492}"/>
              </a:ext>
            </a:extLst>
          </p:cNvPr>
          <p:cNvSpPr/>
          <p:nvPr/>
        </p:nvSpPr>
        <p:spPr>
          <a:xfrm>
            <a:off x="6446094" y="4725610"/>
            <a:ext cx="585204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1E33BEB3-0768-44C8-BC07-3F1E8F8EC084}"/>
              </a:ext>
            </a:extLst>
          </p:cNvPr>
          <p:cNvSpPr/>
          <p:nvPr/>
        </p:nvSpPr>
        <p:spPr>
          <a:xfrm>
            <a:off x="7643425" y="4718464"/>
            <a:ext cx="574124" cy="545311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id="{54F67211-6E31-4A4F-977E-83CB1658E341}"/>
              </a:ext>
            </a:extLst>
          </p:cNvPr>
          <p:cNvSpPr/>
          <p:nvPr/>
        </p:nvSpPr>
        <p:spPr>
          <a:xfrm>
            <a:off x="4522610" y="475435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Rounded Rectangle 5">
            <a:extLst>
              <a:ext uri="{FF2B5EF4-FFF2-40B4-BE49-F238E27FC236}">
                <a16:creationId xmlns:a16="http://schemas.microsoft.com/office/drawing/2014/main" id="{857963CB-A66E-4CE0-8669-2861B0B4646D}"/>
              </a:ext>
            </a:extLst>
          </p:cNvPr>
          <p:cNvSpPr/>
          <p:nvPr/>
        </p:nvSpPr>
        <p:spPr>
          <a:xfrm>
            <a:off x="5515043" y="47386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3" name="Rounded Rectangle 5">
            <a:extLst>
              <a:ext uri="{FF2B5EF4-FFF2-40B4-BE49-F238E27FC236}">
                <a16:creationId xmlns:a16="http://schemas.microsoft.com/office/drawing/2014/main" id="{A8BF3EB8-BBDE-4C15-986E-092D6257DF9F}"/>
              </a:ext>
            </a:extLst>
          </p:cNvPr>
          <p:cNvSpPr/>
          <p:nvPr/>
        </p:nvSpPr>
        <p:spPr>
          <a:xfrm>
            <a:off x="6446094" y="471131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5" name="Rounded Rectangle 5">
            <a:extLst>
              <a:ext uri="{FF2B5EF4-FFF2-40B4-BE49-F238E27FC236}">
                <a16:creationId xmlns:a16="http://schemas.microsoft.com/office/drawing/2014/main" id="{CCD04387-A969-4C15-8CE3-10C08E85E834}"/>
              </a:ext>
            </a:extLst>
          </p:cNvPr>
          <p:cNvSpPr/>
          <p:nvPr/>
        </p:nvSpPr>
        <p:spPr>
          <a:xfrm>
            <a:off x="7734492" y="469786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332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61" grpId="0"/>
      <p:bldP spid="61" grpId="1"/>
      <p:bldP spid="62" grpId="0"/>
      <p:bldP spid="62" grpId="1"/>
      <p:bldP spid="63" grpId="0"/>
      <p:bldP spid="63" grpId="1"/>
      <p:bldP spid="65" grpId="0"/>
      <p:bldP spid="6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829825"/>
            <a:ext cx="2603549" cy="2859643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795752"/>
            <a:ext cx="3126438" cy="2893715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161290"/>
            <a:ext cx="4880508" cy="1485766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570031" y="568496"/>
            <a:ext cx="1115878" cy="125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115401" y="1318507"/>
            <a:ext cx="10076599" cy="646975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vi 6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049340" y="3597278"/>
            <a:ext cx="3726872" cy="646975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59047"/>
            <a:ext cx="5212715" cy="755242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16430" y="3386580"/>
            <a:ext cx="4002630" cy="2887083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02174"/>
            <a:ext cx="1780433" cy="2102128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066834"/>
            <a:ext cx="2956702" cy="1892547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763547"/>
            <a:ext cx="3626802" cy="2797741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59516" y="3080280"/>
            <a:ext cx="8872419" cy="947855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56875"/>
            <a:ext cx="700405" cy="6263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63236"/>
            <a:ext cx="1351528" cy="1200784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593750"/>
            <a:ext cx="1232156" cy="91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18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19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sp>
        <p:nvSpPr>
          <p:cNvPr id="20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3262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</a:t>
            </a:r>
            <a:r>
              <a:rPr kumimoji="0" lang="en-US" altLang="zh-CN" sz="7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 TẬP 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1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5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EBA2807-95C1-4603-A3A1-D9799D198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83879"/>
          </a:xfrm>
          <a:prstGeom prst="rect">
            <a:avLst/>
          </a:prstGeom>
        </p:spPr>
      </p:pic>
      <p:pic>
        <p:nvPicPr>
          <p:cNvPr id="3" name="Picture 22">
            <a:extLst>
              <a:ext uri="{FF2B5EF4-FFF2-40B4-BE49-F238E27FC236}">
                <a16:creationId xmlns:a16="http://schemas.microsoft.com/office/drawing/2014/main" id="{45A2116D-3A21-4CB0-BB48-6239DA78A4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51" y="3741825"/>
            <a:ext cx="1209293" cy="1384364"/>
          </a:xfrm>
          <a:prstGeom prst="rect">
            <a:avLst/>
          </a:prstGeom>
        </p:spPr>
      </p:pic>
      <p:pic>
        <p:nvPicPr>
          <p:cNvPr id="4" name="Picture 11" descr="C:\Users\ADMIN\Desktop\Tai nguyen thiet ke tro choi\Angry birds epic birds\1505573783630 (2).png">
            <a:hlinkClick r:id="rId5" action="ppaction://hlinksldjump"/>
            <a:extLst>
              <a:ext uri="{FF2B5EF4-FFF2-40B4-BE49-F238E27FC236}">
                <a16:creationId xmlns:a16="http://schemas.microsoft.com/office/drawing/2014/main" id="{22F08C87-9D2E-48CA-9C72-0E38117A8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02" y="2255061"/>
            <a:ext cx="1341653" cy="78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013633" y="671616"/>
            <a:ext cx="10778836" cy="1590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7030A0"/>
                </a:solidFill>
              </a:rPr>
              <a:t>TÌM NHÀ CHO ẾCH</a:t>
            </a:r>
            <a:endParaRPr lang="en-US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99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3D726D7-377E-4266-BC30-D398733EC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357"/>
          </a:xfrm>
          <a:prstGeom prst="rect">
            <a:avLst/>
          </a:prstGeom>
        </p:spPr>
      </p:pic>
      <p:pic>
        <p:nvPicPr>
          <p:cNvPr id="4" name="Picture 46">
            <a:extLst>
              <a:ext uri="{FF2B5EF4-FFF2-40B4-BE49-F238E27FC236}">
                <a16:creationId xmlns:a16="http://schemas.microsoft.com/office/drawing/2014/main" id="{3C28A221-4B4F-4530-A843-EE6AC3B3EA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70" y="1686771"/>
            <a:ext cx="1893401" cy="637032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D0D7D433-0DCA-4318-92CD-6F911726BF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79" y="1117535"/>
            <a:ext cx="1975757" cy="1257300"/>
          </a:xfrm>
          <a:prstGeom prst="rect">
            <a:avLst/>
          </a:prstGeom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FB97E595-8868-4DC6-B416-818C22CB89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63" y="4199050"/>
            <a:ext cx="1975757" cy="1257300"/>
          </a:xfrm>
          <a:prstGeom prst="rect">
            <a:avLst/>
          </a:prstGeom>
        </p:spPr>
      </p:pic>
      <p:pic>
        <p:nvPicPr>
          <p:cNvPr id="7" name="Picture 26">
            <a:extLst>
              <a:ext uri="{FF2B5EF4-FFF2-40B4-BE49-F238E27FC236}">
                <a16:creationId xmlns:a16="http://schemas.microsoft.com/office/drawing/2014/main" id="{49E14399-2E2A-436E-B6D2-13DF17D079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7" y="3306302"/>
            <a:ext cx="1975757" cy="1257300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E45D55D4-B037-4CBF-B736-CD24C860D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49" y="3926570"/>
            <a:ext cx="1893401" cy="637032"/>
          </a:xfrm>
          <a:prstGeom prst="rect">
            <a:avLst/>
          </a:prstGeom>
        </p:spPr>
      </p:pic>
      <p:pic>
        <p:nvPicPr>
          <p:cNvPr id="9" name="Picture 29">
            <a:extLst>
              <a:ext uri="{FF2B5EF4-FFF2-40B4-BE49-F238E27FC236}">
                <a16:creationId xmlns:a16="http://schemas.microsoft.com/office/drawing/2014/main" id="{9695EDB5-56E2-4CC3-A17D-06E7C4E108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10" name="Picture 30">
            <a:extLst>
              <a:ext uri="{FF2B5EF4-FFF2-40B4-BE49-F238E27FC236}">
                <a16:creationId xmlns:a16="http://schemas.microsoft.com/office/drawing/2014/main" id="{B6DBCA9A-306D-4341-BCBC-86EB0476A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11" name="Picture 31">
            <a:extLst>
              <a:ext uri="{FF2B5EF4-FFF2-40B4-BE49-F238E27FC236}">
                <a16:creationId xmlns:a16="http://schemas.microsoft.com/office/drawing/2014/main" id="{A7E0217B-A025-4FA5-A425-4B185C5C21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12" name="Picture 37">
            <a:hlinkClick r:id="rId7" action="ppaction://hlinksldjump"/>
            <a:extLst>
              <a:ext uri="{FF2B5EF4-FFF2-40B4-BE49-F238E27FC236}">
                <a16:creationId xmlns:a16="http://schemas.microsoft.com/office/drawing/2014/main" id="{179F2FF6-31F9-4FAD-94CE-BAC76C0790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416" y="585282"/>
            <a:ext cx="1414645" cy="1418698"/>
          </a:xfrm>
          <a:prstGeom prst="rect">
            <a:avLst/>
          </a:prstGeom>
        </p:spPr>
      </p:pic>
      <p:pic>
        <p:nvPicPr>
          <p:cNvPr id="13" name="Picture 21">
            <a:hlinkClick r:id="rId10" action="ppaction://hlinksldjump"/>
            <a:extLst>
              <a:ext uri="{FF2B5EF4-FFF2-40B4-BE49-F238E27FC236}">
                <a16:creationId xmlns:a16="http://schemas.microsoft.com/office/drawing/2014/main" id="{7FFC3D08-5EA5-4F48-B30D-E769230BD8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7" y="2772778"/>
            <a:ext cx="1753487" cy="1274238"/>
          </a:xfrm>
          <a:prstGeom prst="rect">
            <a:avLst/>
          </a:prstGeom>
        </p:spPr>
      </p:pic>
      <p:pic>
        <p:nvPicPr>
          <p:cNvPr id="14" name="Picture 22">
            <a:hlinkClick r:id="rId13" action="ppaction://hlinksldjump"/>
            <a:extLst>
              <a:ext uri="{FF2B5EF4-FFF2-40B4-BE49-F238E27FC236}">
                <a16:creationId xmlns:a16="http://schemas.microsoft.com/office/drawing/2014/main" id="{06715F18-DA56-47CB-AF25-0F4A2A4F09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58" y="2947313"/>
            <a:ext cx="1209293" cy="1303422"/>
          </a:xfrm>
          <a:prstGeom prst="rect">
            <a:avLst/>
          </a:prstGeom>
        </p:spPr>
      </p:pic>
      <p:pic>
        <p:nvPicPr>
          <p:cNvPr id="1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3FC46DD5-229C-4C52-A3B8-A9557A7ADE7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16" name="Picture 25">
            <a:hlinkClick r:id="rId19" action="ppaction://hlinksldjump"/>
            <a:extLst>
              <a:ext uri="{FF2B5EF4-FFF2-40B4-BE49-F238E27FC236}">
                <a16:creationId xmlns:a16="http://schemas.microsoft.com/office/drawing/2014/main" id="{16F22F87-65F8-4095-80E5-D0C30E7CA6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81" y="3600161"/>
            <a:ext cx="1638443" cy="1526952"/>
          </a:xfrm>
          <a:prstGeom prst="rect">
            <a:avLst/>
          </a:prstGeom>
        </p:spPr>
      </p:pic>
      <p:pic>
        <p:nvPicPr>
          <p:cNvPr id="17" name="Picture 28">
            <a:hlinkClick r:id="rId22" action="ppaction://hlinksldjump"/>
            <a:extLst>
              <a:ext uri="{FF2B5EF4-FFF2-40B4-BE49-F238E27FC236}">
                <a16:creationId xmlns:a16="http://schemas.microsoft.com/office/drawing/2014/main" id="{04DFC7AA-90AF-40ED-B49F-2EDCEBC1DF1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6" y="4915295"/>
            <a:ext cx="1384988" cy="1266731"/>
          </a:xfrm>
          <a:prstGeom prst="rect">
            <a:avLst/>
          </a:prstGeom>
        </p:spPr>
      </p:pic>
      <p:pic>
        <p:nvPicPr>
          <p:cNvPr id="18" name="Picture 33">
            <a:hlinkClick r:id="rId25" action="ppaction://hlinksldjump"/>
            <a:extLst>
              <a:ext uri="{FF2B5EF4-FFF2-40B4-BE49-F238E27FC236}">
                <a16:creationId xmlns:a16="http://schemas.microsoft.com/office/drawing/2014/main" id="{DA42164B-069B-4EFE-A9CB-E4DB0FF7DE3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1" y="4911087"/>
            <a:ext cx="1382534" cy="1139823"/>
          </a:xfrm>
          <a:prstGeom prst="rect">
            <a:avLst/>
          </a:prstGeom>
        </p:spPr>
      </p:pic>
      <p:pic>
        <p:nvPicPr>
          <p:cNvPr id="19" name="Picture 45">
            <a:extLst>
              <a:ext uri="{FF2B5EF4-FFF2-40B4-BE49-F238E27FC236}">
                <a16:creationId xmlns:a16="http://schemas.microsoft.com/office/drawing/2014/main" id="{904FEDB9-22FD-490A-BCA7-B974D31459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3868873" y="2565377"/>
            <a:ext cx="1893401" cy="637032"/>
          </a:xfrm>
          <a:prstGeom prst="rect">
            <a:avLst/>
          </a:prstGeom>
        </p:spPr>
      </p:pic>
      <p:pic>
        <p:nvPicPr>
          <p:cNvPr id="20" name="Picture 41">
            <a:hlinkClick r:id="rId28" action="ppaction://hlinksldjump"/>
            <a:extLst>
              <a:ext uri="{FF2B5EF4-FFF2-40B4-BE49-F238E27FC236}">
                <a16:creationId xmlns:a16="http://schemas.microsoft.com/office/drawing/2014/main" id="{97EC413F-332B-44E3-A198-8914C2B3426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70" y="1736713"/>
            <a:ext cx="1543813" cy="1251090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1F9EC6C-8B09-45E2-AD8B-33ACCB0E4B41}"/>
              </a:ext>
            </a:extLst>
          </p:cNvPr>
          <p:cNvSpPr txBox="1"/>
          <p:nvPr/>
        </p:nvSpPr>
        <p:spPr>
          <a:xfrm>
            <a:off x="922767" y="3995765"/>
            <a:ext cx="62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E07CB37-A31C-4F8E-AA8F-CE35A555365E}"/>
              </a:ext>
            </a:extLst>
          </p:cNvPr>
          <p:cNvSpPr txBox="1"/>
          <p:nvPr/>
        </p:nvSpPr>
        <p:spPr>
          <a:xfrm>
            <a:off x="4790373" y="2943276"/>
            <a:ext cx="62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E0D07C5-F1CB-4F32-975A-413453A9097C}"/>
              </a:ext>
            </a:extLst>
          </p:cNvPr>
          <p:cNvSpPr txBox="1"/>
          <p:nvPr/>
        </p:nvSpPr>
        <p:spPr>
          <a:xfrm>
            <a:off x="8702909" y="2000495"/>
            <a:ext cx="62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E43938DC-88F6-4AD1-BC2A-7668E17F1100}"/>
              </a:ext>
            </a:extLst>
          </p:cNvPr>
          <p:cNvSpPr txBox="1"/>
          <p:nvPr/>
        </p:nvSpPr>
        <p:spPr>
          <a:xfrm>
            <a:off x="821397" y="5889638"/>
            <a:ext cx="62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F28E9291-B86C-473B-971D-5E8A7B91142A}"/>
              </a:ext>
            </a:extLst>
          </p:cNvPr>
          <p:cNvSpPr txBox="1"/>
          <p:nvPr/>
        </p:nvSpPr>
        <p:spPr>
          <a:xfrm>
            <a:off x="3730372" y="5256272"/>
            <a:ext cx="62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E85C4B4F-8B9F-4FCB-894E-27D6945A3A22}"/>
              </a:ext>
            </a:extLst>
          </p:cNvPr>
          <p:cNvSpPr txBox="1"/>
          <p:nvPr/>
        </p:nvSpPr>
        <p:spPr>
          <a:xfrm>
            <a:off x="6154708" y="5997892"/>
            <a:ext cx="62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A197AAA-8D9B-43C4-9F47-03808454E42E}"/>
              </a:ext>
            </a:extLst>
          </p:cNvPr>
          <p:cNvSpPr txBox="1"/>
          <p:nvPr/>
        </p:nvSpPr>
        <p:spPr>
          <a:xfrm>
            <a:off x="5646431" y="3893258"/>
            <a:ext cx="62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B53DBC18-032F-440E-94F3-B7F03C35F328}"/>
              </a:ext>
            </a:extLst>
          </p:cNvPr>
          <p:cNvSpPr txBox="1"/>
          <p:nvPr/>
        </p:nvSpPr>
        <p:spPr>
          <a:xfrm>
            <a:off x="8478546" y="4630817"/>
            <a:ext cx="623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</a:t>
            </a:r>
          </a:p>
        </p:txBody>
      </p:sp>
      <p:sp>
        <p:nvSpPr>
          <p:cNvPr id="29" name="Mũi tên: Phải Có Khía 28">
            <a:hlinkClick r:id="rId31" action="ppaction://hlinksldjump"/>
            <a:extLst>
              <a:ext uri="{FF2B5EF4-FFF2-40B4-BE49-F238E27FC236}">
                <a16:creationId xmlns:a16="http://schemas.microsoft.com/office/drawing/2014/main" id="{7EED5A6F-D77A-410E-8D62-2ED186AC664D}"/>
              </a:ext>
            </a:extLst>
          </p:cNvPr>
          <p:cNvSpPr/>
          <p:nvPr/>
        </p:nvSpPr>
        <p:spPr>
          <a:xfrm>
            <a:off x="10277475" y="585282"/>
            <a:ext cx="1762125" cy="840444"/>
          </a:xfrm>
          <a:prstGeom prst="notched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238574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151757E-69F4-495F-9DB5-A2C164EE7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087"/>
            <a:ext cx="12192529" cy="6382913"/>
          </a:xfrm>
          <a:prstGeom prst="rect">
            <a:avLst/>
          </a:prstGeom>
        </p:spPr>
      </p:pic>
      <p:pic>
        <p:nvPicPr>
          <p:cNvPr id="3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A0F6F7CA-E8B4-4478-A264-5E1ED80EC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3A63C760-077E-4FCF-9B6B-BC68BFC58EC6}"/>
              </a:ext>
            </a:extLst>
          </p:cNvPr>
          <p:cNvSpPr txBox="1"/>
          <p:nvPr/>
        </p:nvSpPr>
        <p:spPr>
          <a:xfrm>
            <a:off x="2619797" y="845518"/>
            <a:ext cx="7162378" cy="2014597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 + 1 = ?</a:t>
            </a: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C75D053A-E5A1-44C7-91F9-F562CDB25F71}"/>
              </a:ext>
            </a:extLst>
          </p:cNvPr>
          <p:cNvSpPr txBox="1"/>
          <p:nvPr/>
        </p:nvSpPr>
        <p:spPr>
          <a:xfrm>
            <a:off x="3651186" y="3429000"/>
            <a:ext cx="5099599" cy="1834158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00"/>
                </a:solidFill>
                <a:latin typeface="+mj-lt"/>
              </a:rPr>
              <a:t>4 + 1 = 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812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78D1A23-67CD-4E11-9E42-A3D2906B0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253"/>
          </a:xfrm>
          <a:prstGeom prst="rect">
            <a:avLst/>
          </a:prstGeom>
        </p:spPr>
      </p:pic>
      <p:pic>
        <p:nvPicPr>
          <p:cNvPr id="3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9C722658-0FC0-4CE3-9536-EB6A550F82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5121674"/>
            <a:ext cx="1623806" cy="1736326"/>
          </a:xfrm>
          <a:prstGeom prst="rect">
            <a:avLst/>
          </a:prstGeom>
        </p:spPr>
      </p:pic>
      <p:sp>
        <p:nvSpPr>
          <p:cNvPr id="4" name="TextBox 14">
            <a:extLst>
              <a:ext uri="{FF2B5EF4-FFF2-40B4-BE49-F238E27FC236}">
                <a16:creationId xmlns:a16="http://schemas.microsoft.com/office/drawing/2014/main" id="{1A0B435B-792A-465D-87E0-B5AD2D69A080}"/>
              </a:ext>
            </a:extLst>
          </p:cNvPr>
          <p:cNvSpPr txBox="1"/>
          <p:nvPr/>
        </p:nvSpPr>
        <p:spPr>
          <a:xfrm>
            <a:off x="2690494" y="817809"/>
            <a:ext cx="6552321" cy="2014597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 +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 = ?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F59CA0A5-BEDB-4C31-A074-1977C68591CC}"/>
              </a:ext>
            </a:extLst>
          </p:cNvPr>
          <p:cNvSpPr txBox="1"/>
          <p:nvPr/>
        </p:nvSpPr>
        <p:spPr>
          <a:xfrm>
            <a:off x="4196308" y="3437641"/>
            <a:ext cx="3540691" cy="1406188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 + 1 = 6 </a:t>
            </a:r>
          </a:p>
        </p:txBody>
      </p:sp>
    </p:spTree>
    <p:extLst>
      <p:ext uri="{BB962C8B-B14F-4D97-AF65-F5344CB8AC3E}">
        <p14:creationId xmlns:p14="http://schemas.microsoft.com/office/powerpoint/2010/main" val="50158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3CA521D-5388-4E22-BE5B-B988B3629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7A5128D4-B834-401D-9978-76BD89A8A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01" y="5292889"/>
            <a:ext cx="2020013" cy="1565112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7E2531CC-BAFF-48DF-9472-7387E394CE08}"/>
              </a:ext>
            </a:extLst>
          </p:cNvPr>
          <p:cNvSpPr txBox="1"/>
          <p:nvPr/>
        </p:nvSpPr>
        <p:spPr>
          <a:xfrm>
            <a:off x="2635449" y="1014662"/>
            <a:ext cx="6552321" cy="2014597"/>
          </a:xfrm>
          <a:prstGeom prst="cloud">
            <a:avLst/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3 + 2 = ?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AE3CFC8D-19E5-4BBE-8FA9-E3C2C99F0104}"/>
              </a:ext>
            </a:extLst>
          </p:cNvPr>
          <p:cNvSpPr txBox="1"/>
          <p:nvPr/>
        </p:nvSpPr>
        <p:spPr>
          <a:xfrm>
            <a:off x="4432172" y="3618043"/>
            <a:ext cx="3327656" cy="1406188"/>
          </a:xfrm>
          <a:prstGeom prst="star6">
            <a:avLst/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 + 2 = 5</a:t>
            </a:r>
          </a:p>
        </p:txBody>
      </p:sp>
    </p:spTree>
    <p:extLst>
      <p:ext uri="{BB962C8B-B14F-4D97-AF65-F5344CB8AC3E}">
        <p14:creationId xmlns:p14="http://schemas.microsoft.com/office/powerpoint/2010/main" val="38367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E66119B-AC57-482E-882A-E47AAA16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7863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A709C21-838A-4917-9CFB-F45F014B1C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05481"/>
            <a:ext cx="2340802" cy="839538"/>
          </a:xfrm>
          <a:prstGeom prst="rect">
            <a:avLst/>
          </a:prstGeom>
        </p:spPr>
      </p:pic>
      <p:pic>
        <p:nvPicPr>
          <p:cNvPr id="4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219924EF-420E-4BD8-9B47-4A0ADC02BC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882972"/>
            <a:ext cx="1495043" cy="1717767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FC1FBC8B-F5E8-4FD4-89EB-772E9CE499BF}"/>
              </a:ext>
            </a:extLst>
          </p:cNvPr>
          <p:cNvSpPr txBox="1"/>
          <p:nvPr/>
        </p:nvSpPr>
        <p:spPr>
          <a:xfrm>
            <a:off x="2603885" y="845615"/>
            <a:ext cx="6984230" cy="2014597"/>
          </a:xfrm>
          <a:prstGeom prst="cloud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2 + 3 = ? 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CFAC5F3C-69DD-4667-A866-4F2FCBBE96B3}"/>
              </a:ext>
            </a:extLst>
          </p:cNvPr>
          <p:cNvSpPr txBox="1"/>
          <p:nvPr/>
        </p:nvSpPr>
        <p:spPr>
          <a:xfrm>
            <a:off x="2825291" y="3279948"/>
            <a:ext cx="4395225" cy="1834158"/>
          </a:xfrm>
          <a:prstGeom prst="star6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2 + 3 = 5</a:t>
            </a:r>
          </a:p>
        </p:txBody>
      </p:sp>
    </p:spTree>
    <p:extLst>
      <p:ext uri="{BB962C8B-B14F-4D97-AF65-F5344CB8AC3E}">
        <p14:creationId xmlns:p14="http://schemas.microsoft.com/office/powerpoint/2010/main" val="334848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1923</TotalTime>
  <Words>382</Words>
  <Application>Microsoft Office PowerPoint</Application>
  <PresentationFormat>Widescreen</PresentationFormat>
  <Paragraphs>145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SimSun</vt:lpstr>
      <vt:lpstr>Antonio</vt:lpstr>
      <vt:lpstr>Arial</vt:lpstr>
      <vt:lpstr>Calibri</vt:lpstr>
      <vt:lpstr>inpin heiti</vt:lpstr>
      <vt:lpstr>Tahoma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</cp:lastModifiedBy>
  <cp:revision>71</cp:revision>
  <dcterms:created xsi:type="dcterms:W3CDTF">2021-11-25T09:57:32Z</dcterms:created>
  <dcterms:modified xsi:type="dcterms:W3CDTF">2025-03-11T03:15:07Z</dcterms:modified>
</cp:coreProperties>
</file>