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4" r:id="rId2"/>
    <p:sldMasterId id="2147483907" r:id="rId3"/>
  </p:sldMasterIdLst>
  <p:notesMasterIdLst>
    <p:notesMasterId r:id="rId18"/>
  </p:notesMasterIdLst>
  <p:sldIdLst>
    <p:sldId id="328" r:id="rId4"/>
    <p:sldId id="329" r:id="rId5"/>
    <p:sldId id="293" r:id="rId6"/>
    <p:sldId id="294" r:id="rId7"/>
    <p:sldId id="296" r:id="rId8"/>
    <p:sldId id="297" r:id="rId9"/>
    <p:sldId id="320" r:id="rId10"/>
    <p:sldId id="321" r:id="rId11"/>
    <p:sldId id="323" r:id="rId12"/>
    <p:sldId id="299" r:id="rId13"/>
    <p:sldId id="325" r:id="rId14"/>
    <p:sldId id="306" r:id="rId15"/>
    <p:sldId id="307" r:id="rId16"/>
    <p:sldId id="33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83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98E348-6C2D-47A1-A6F0-28BEA3808480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12/3/2022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715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12/3/2022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58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12/3/2022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9881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12/3/2022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0824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12/3/2022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2123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12/3/2022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526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12/3/2022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224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12/3/2022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922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12/3/2022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8727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12/3/2022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523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12/3/2022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017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0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403551" y="2602132"/>
            <a:ext cx="1351026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3895974" y="2602132"/>
            <a:ext cx="1351026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6389423" y="2602132"/>
            <a:ext cx="1351026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4804496"/>
            <a:ext cx="2214000" cy="11091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65000" y="4804496"/>
            <a:ext cx="2214000" cy="11091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958449" y="4804496"/>
            <a:ext cx="2214000" cy="11091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643581" y="2922172"/>
            <a:ext cx="870966" cy="1161288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 or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136004" y="2922172"/>
            <a:ext cx="870966" cy="1161288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05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8500" y="2920902"/>
            <a:ext cx="872871" cy="1163828"/>
          </a:xfrm>
          <a:prstGeom prst="ellipse">
            <a:avLst/>
          </a:prstGeom>
          <a:noFill/>
        </p:spPr>
        <p:txBody>
          <a:bodyPr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05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</p:spTree>
    <p:extLst>
      <p:ext uri="{BB962C8B-B14F-4D97-AF65-F5344CB8AC3E}">
        <p14:creationId xmlns:p14="http://schemas.microsoft.com/office/powerpoint/2010/main" val="99345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2624020" y="2421466"/>
            <a:ext cx="55554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021" y="982133"/>
            <a:ext cx="5548427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4021" y="2560320"/>
            <a:ext cx="2685286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7162" y="2560320"/>
            <a:ext cx="2685286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-110920" y="2905099"/>
            <a:ext cx="3220061" cy="2530089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158535" y="1442831"/>
            <a:ext cx="2415046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=""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316577" y="1691853"/>
            <a:ext cx="2052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90491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4F82F76-1F28-4871-AA44-ADE3B29E465F}"/>
              </a:ext>
            </a:extLst>
          </p:cNvPr>
          <p:cNvSpPr/>
          <p:nvPr userDrawn="1"/>
        </p:nvSpPr>
        <p:spPr>
          <a:xfrm>
            <a:off x="800100" y="1009666"/>
            <a:ext cx="5292727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62675" y="982133"/>
            <a:ext cx="2009774" cy="141272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dirty="0"/>
              <a:t>Click to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11539" y="1318687"/>
            <a:ext cx="1753870" cy="28819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i="1"/>
            </a:lvl1pPr>
          </a:lstStyle>
          <a:p>
            <a:r>
              <a:rPr lang="en-ZA" dirty="0"/>
              <a:t>Pictures of buildings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=""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30667" y="3128437"/>
            <a:ext cx="2980972" cy="24246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900" i="1"/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 Pictures of jobs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=""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338" y="1318688"/>
            <a:ext cx="1311300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900" i="1"/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Pictures of transportation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=""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0667" y="1318688"/>
            <a:ext cx="1569770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i="1"/>
            </a:lvl1pPr>
          </a:lstStyle>
          <a:p>
            <a:r>
              <a:rPr lang="en-ZA" dirty="0"/>
              <a:t>Pictures of clothing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=""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11539" y="4333875"/>
            <a:ext cx="1753870" cy="121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900" i="1"/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dirty="0"/>
              <a:t>Pictures of other items that capture the era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2675" y="2507047"/>
            <a:ext cx="2009774" cy="3349763"/>
          </a:xfrm>
        </p:spPr>
        <p:txBody>
          <a:bodyPr/>
          <a:lstStyle>
            <a:lvl1pPr marL="0" indent="0" algn="r">
              <a:buNone/>
              <a:defRPr/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3002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3CE66FB-7564-43B1-9A0A-6594394A243B}"/>
              </a:ext>
            </a:extLst>
          </p:cNvPr>
          <p:cNvSpPr/>
          <p:nvPr userDrawn="1"/>
        </p:nvSpPr>
        <p:spPr>
          <a:xfrm>
            <a:off x="357188" y="476250"/>
            <a:ext cx="8429625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4000" y="567000"/>
            <a:ext cx="8316000" cy="5724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an iconic picture from the era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692939"/>
            <a:ext cx="7200897" cy="7514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HD-PanelContent-GrommetsCombined.png">
            <a:extLst>
              <a:ext uri="{FF2B5EF4-FFF2-40B4-BE49-F238E27FC236}">
                <a16:creationId xmlns=""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496" y="631070"/>
            <a:ext cx="18036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HD-PanelContent-GrommetsCombined.png">
            <a:extLst>
              <a:ext uri="{FF2B5EF4-FFF2-40B4-BE49-F238E27FC236}">
                <a16:creationId xmlns=""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2144" y="631070"/>
            <a:ext cx="18036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HD-PanelContent-GrommetsCombined.png">
            <a:extLst>
              <a:ext uri="{FF2B5EF4-FFF2-40B4-BE49-F238E27FC236}">
                <a16:creationId xmlns=""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496" y="5996030"/>
            <a:ext cx="18036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HD-PanelContent-GrommetsCombined.png">
            <a:extLst>
              <a:ext uri="{FF2B5EF4-FFF2-40B4-BE49-F238E27FC236}">
                <a16:creationId xmlns=""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2144" y="5996030"/>
            <a:ext cx="18036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58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971551" y="2421466"/>
            <a:ext cx="26852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2" y="982133"/>
            <a:ext cx="2685285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1" y="2560320"/>
            <a:ext cx="2685286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4596593" y="2063901"/>
            <a:ext cx="4037344" cy="4481543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4029085" y="869569"/>
            <a:ext cx="4277768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=""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188023" y="1077709"/>
            <a:ext cx="3959891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63198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Content-GrommetsCombined.png">
            <a:extLst>
              <a:ext uri="{FF2B5EF4-FFF2-40B4-BE49-F238E27FC236}">
                <a16:creationId xmlns=""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971551" y="2421466"/>
            <a:ext cx="35022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2" y="982133"/>
            <a:ext cx="3502248" cy="130386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2556932"/>
            <a:ext cx="3502250" cy="33189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0201" y="982133"/>
            <a:ext cx="3502250" cy="41265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6091622" y="5338537"/>
            <a:ext cx="2059767" cy="425315"/>
          </a:xfrm>
        </p:spPr>
        <p:txBody>
          <a:bodyPr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Generation XYZ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6855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979709"/>
            <a:ext cx="7200898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073155"/>
            <a:ext cx="7200898" cy="52039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937688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71551" y="3864480"/>
            <a:ext cx="2214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65000" y="3864480"/>
            <a:ext cx="2214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958449" y="3864480"/>
            <a:ext cx="2214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88404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30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1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530739"/>
            <a:ext cx="3538728" cy="476250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116262"/>
            <a:ext cx="3538728" cy="2632605"/>
          </a:xfrm>
        </p:spPr>
        <p:txBody>
          <a:bodyPr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530739"/>
            <a:ext cx="3538728" cy="476250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116262"/>
            <a:ext cx="3538728" cy="2632605"/>
          </a:xfrm>
        </p:spPr>
        <p:txBody>
          <a:bodyPr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84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971551" y="2421466"/>
            <a:ext cx="26852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2" y="982133"/>
            <a:ext cx="2685285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4596593" y="2063901"/>
            <a:ext cx="4037344" cy="4481543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4029085" y="869569"/>
            <a:ext cx="4277768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=""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188023" y="1077709"/>
            <a:ext cx="3959891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550" y="2556934"/>
            <a:ext cx="2685286" cy="331205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15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971551" y="2421466"/>
            <a:ext cx="26852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2" y="982133"/>
            <a:ext cx="2685285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6221" y="895548"/>
            <a:ext cx="4403494" cy="49749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550" y="2556934"/>
            <a:ext cx="2685286" cy="331205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37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66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12/3/2022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4920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12/3/2022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7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342900" rtl="0" eaLnBrk="1" latinLnBrk="0" hangingPunct="1">
        <a:spcBef>
          <a:spcPct val="0"/>
        </a:spcBef>
        <a:buNone/>
        <a:defRPr sz="3300" b="0" i="0" u="none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82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21.PNG"/><Relationship Id="rId5" Type="http://schemas.openxmlformats.org/officeDocument/2006/relationships/audio" Target="../media/audio4.wav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.VnTime" pitchFamily="34" charset="0"/>
              <a:cs typeface="Arial" charset="0"/>
            </a:endParaRPr>
          </a:p>
        </p:txBody>
      </p:sp>
      <p:pic>
        <p:nvPicPr>
          <p:cNvPr id="2054" name="Picture 12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201059" y="6350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793" y="4885531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601662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kern="10" dirty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TRƯỜNG TIỂU HỌC LAM SƠN</a:t>
            </a:r>
            <a:endParaRPr lang="en-US" sz="4400" b="1" kern="10" dirty="0">
              <a:solidFill>
                <a:schemeClr val="accent4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2743200" y="1381125"/>
            <a:ext cx="3297238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Tin </a:t>
            </a:r>
            <a:r>
              <a:rPr lang="en-US" sz="3600" kern="10" dirty="0" err="1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600" kern="10" dirty="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1561" y="5313982"/>
            <a:ext cx="19848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Khối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3</a:t>
            </a:r>
          </a:p>
        </p:txBody>
      </p: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1752600" y="6172200"/>
            <a:ext cx="5943600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600" b="1" kern="10" dirty="0">
                <a:solidFill>
                  <a:schemeClr val="tx2"/>
                </a:solidFill>
                <a:latin typeface="Times New Roman"/>
                <a:cs typeface="Times New Roman"/>
              </a:rPr>
              <a:t>Giáo viên: Vũ Văn Kỷ</a:t>
            </a:r>
            <a:endParaRPr lang="en-US" sz="1600" b="1" kern="1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17" name="Picture 16" descr="C:\Users\admin\Desktop\New folder\z3587819471462_69c8b9a736c15582050c7d277dfa54c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3580"/>
            <a:ext cx="3043486" cy="3579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2795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Để truy cập và tìm kiếm thông tin trên Internet máy tính cần có những gì?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7" y="3930327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69172" y="2788981"/>
            <a:ext cx="242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Chuột máy tính</a:t>
            </a:r>
            <a:endParaRPr lang="en-US" sz="2400"/>
          </a:p>
        </p:txBody>
      </p:sp>
      <p:sp>
        <p:nvSpPr>
          <p:cNvPr id="17" name="TextBox 16"/>
          <p:cNvSpPr txBox="1"/>
          <p:nvPr/>
        </p:nvSpPr>
        <p:spPr>
          <a:xfrm>
            <a:off x="1784412" y="3976758"/>
            <a:ext cx="242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Mạng</a:t>
            </a:r>
            <a:r>
              <a:rPr lang="en-US" sz="2400" dirty="0" smtClean="0"/>
              <a:t> </a:t>
            </a:r>
            <a:r>
              <a:rPr lang="en-US" sz="2400" dirty="0" err="1" smtClean="0"/>
              <a:t>máy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387318" y="2738565"/>
            <a:ext cx="242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Các trình duyệt</a:t>
            </a:r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6387318" y="3953474"/>
            <a:ext cx="242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Cả</a:t>
            </a:r>
            <a:r>
              <a:rPr lang="en-US" sz="2400" dirty="0" smtClean="0"/>
              <a:t> B </a:t>
            </a:r>
            <a:r>
              <a:rPr lang="en-US" sz="2400" dirty="0" err="1" smtClean="0"/>
              <a:t>và</a:t>
            </a:r>
            <a:r>
              <a:rPr lang="en-US" sz="2400" dirty="0" smtClean="0"/>
              <a:t> 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148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52" y="2731816"/>
            <a:ext cx="714475" cy="7430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49" y="3822306"/>
            <a:ext cx="765250" cy="724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87" y="3674449"/>
            <a:ext cx="765439" cy="7501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1348" y="2601616"/>
            <a:ext cx="765251" cy="695325"/>
          </a:xfrm>
          <a:prstGeom prst="rect">
            <a:avLst/>
          </a:prstGeom>
        </p:spPr>
      </p:pic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228600" y="1002653"/>
            <a:ext cx="8000702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Đâu không phải là trình duyệt Internet?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49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Muốn tìm kiếm thông tin hữu ích không có trong máy tính em phải làm gì?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73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/>
              <a:t>Xem hoạt hình trên Tivi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2273156" cy="73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/>
              <a:t>Tìm kiếm thông tin trên Internet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73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/>
              <a:t>Xem tin tức trên Tivi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/>
              <a:t>Đọc sách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Administrator\Desktop\hinh-nen-powerpoint-doc-dao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660400" y="914400"/>
            <a:ext cx="8001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Thân ái chào tạm biệt!</a:t>
            </a: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228600" y="6172200"/>
            <a:ext cx="5562600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3600" b="1" kern="1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120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763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14805" y="2438400"/>
            <a:ext cx="2938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8610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8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56181"/>
            <a:ext cx="2438400" cy="195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1565602"/>
            <a:ext cx="1816921" cy="1816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3760624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hoặc bố, mẹ em thường xem những thông tin gì trên Internet? Hãy kể cho các bạn cùng biết?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66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14400" y="399970"/>
            <a:ext cx="80319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Xem tin tức và chương trình giải trí trên Internet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" y="14357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b="14160"/>
          <a:stretch/>
        </p:blipFill>
        <p:spPr>
          <a:xfrm>
            <a:off x="4420288" y="1435700"/>
            <a:ext cx="4037912" cy="1822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" t="6370" b="17194"/>
          <a:stretch/>
        </p:blipFill>
        <p:spPr>
          <a:xfrm>
            <a:off x="685800" y="3770882"/>
            <a:ext cx="3246120" cy="18679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78"/>
          <a:stretch/>
        </p:blipFill>
        <p:spPr>
          <a:xfrm>
            <a:off x="4522776" y="3770883"/>
            <a:ext cx="3554424" cy="18679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01147" y="3261820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5802868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" y="5806830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324433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dự báo thời tiết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5964" y="580683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Phim hoạt hình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5000" y="579969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Kể chuyện lớp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trên Internet những thông tin </a:t>
            </a:r>
            <a:endParaRPr lang="en-US" sz="3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sẵn trên máy tính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868507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Bạn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 đã biết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 cập và tìm kiếm thông tin trên Internet?</a:t>
            </a:r>
            <a:endParaRPr lang="en-US" sz="320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151257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Để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 cập Internet, máy tính cần những trình duyệt nào và cần mạng không?</a:t>
            </a:r>
            <a:endParaRPr lang="en-US" sz="32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-173711" y="-11339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10892" y="1440256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trình duyệt Internet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15" y="2273210"/>
            <a:ext cx="1172755" cy="1219665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70" y="2287654"/>
            <a:ext cx="1219200" cy="12196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15" y="2278456"/>
            <a:ext cx="1295400" cy="1228863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41372" y="3972580"/>
            <a:ext cx="2910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Mạng máy tính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3634377" y="1524000"/>
            <a:ext cx="110310" cy="271019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" y="2617485"/>
            <a:ext cx="2910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 cập Internet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-224051" y="38100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00100" y="973604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tìm kiếm thông tin trên Internet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4800" y="2133600"/>
            <a:ext cx="762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Vào 1 trong các trình duyệt có trên máy tính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5188" y="2776210"/>
            <a:ext cx="8841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Gõ nội dung thông tin cần tìm kiếm rồi nhấn Enter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8" y="3680430"/>
            <a:ext cx="7696200" cy="75686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1905000" y="3299430"/>
            <a:ext cx="2819400" cy="8483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42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11867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55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2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7200" y="1143000"/>
            <a:ext cx="8153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1. Truy cập Internet và tìm kiếm thông tin bài hát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Lớp chúng ta đoàn kết” (hoạt động cá nhân 4 phút)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95300" y="2732276"/>
            <a:ext cx="8153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2. Tìm kiếm thông tin nhạc sĩ Mộng Lân (hoạt động nhóm 6 phút)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8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69">
      <a:majorFont>
        <a:latin typeface="Rockwell"/>
        <a:ea typeface=""/>
        <a:cs typeface=""/>
      </a:majorFont>
      <a:minorFont>
        <a:latin typeface="Trebuchet M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gital Time Capsule SB - v5" id="{7D52FEA8-CE0D-4B98-8CCA-0CCE0FF5E9C1}" vid="{9ABB75D2-37B2-4B8B-B0A6-3CCF3185D65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</TotalTime>
  <Words>366</Words>
  <Application>Microsoft Office PowerPoint</Application>
  <PresentationFormat>On-screen Show (4:3)</PresentationFormat>
  <Paragraphs>58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My PC</cp:lastModifiedBy>
  <cp:revision>99</cp:revision>
  <dcterms:created xsi:type="dcterms:W3CDTF">2017-10-03T01:20:28Z</dcterms:created>
  <dcterms:modified xsi:type="dcterms:W3CDTF">2022-12-03T08:09:43Z</dcterms:modified>
</cp:coreProperties>
</file>