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</p:sldMasterIdLst>
  <p:notesMasterIdLst>
    <p:notesMasterId r:id="rId9"/>
  </p:notesMasterIdLst>
  <p:sldIdLst>
    <p:sldId id="287" r:id="rId3"/>
    <p:sldId id="290" r:id="rId4"/>
    <p:sldId id="315" r:id="rId5"/>
    <p:sldId id="316" r:id="rId6"/>
    <p:sldId id="317" r:id="rId7"/>
    <p:sldId id="301" r:id="rId8"/>
  </p:sldIdLst>
  <p:sldSz cx="9144000" cy="6858000" type="screen4x3"/>
  <p:notesSz cx="6858000" cy="9144000"/>
  <p:embeddedFontLst>
    <p:embeddedFont>
      <p:font typeface=".VnTime" pitchFamily="34" charset="0"/>
      <p:regular r:id="rId10"/>
      <p:bold r:id="rId11"/>
      <p:italic r:id="rId12"/>
      <p:boldItalic r:id="rId13"/>
    </p:embeddedFont>
    <p:embeddedFont>
      <p:font typeface="Cambria Math" pitchFamily="18" charset="0"/>
      <p:regular r:id="rId14"/>
    </p:embeddedFont>
    <p:embeddedFont>
      <p:font typeface="Bodoni MT Black" pitchFamily="18" charset="0"/>
      <p:bold r:id="rId15"/>
      <p:boldItalic r:id="rId16"/>
    </p:embeddedFont>
    <p:embeddedFont>
      <p:font typeface="Verdana" pitchFamily="34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4210-78B0-4984-A6B1-FEEFB4B8449F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4FE7-B114-4BFE-97D9-969BACE4D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xmlns="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xmlns="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xmlns="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4C70-0C17-4D81-9789-3A800000AA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9313-89E9-43F4-8288-C0D245C91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0594-2D2D-4E90-9339-93EE5EE3D3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8718-E6B3-4150-B15A-C023BE57C3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8CC1-4286-466F-8786-05BAB778D1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F1D5-2DFA-4583-850A-70EF75CAF5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00D3-E3CF-47AE-AB38-FD40D6C9D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0B24-5F9B-46D2-8895-67FB7805E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BCF1-E2EA-4EF4-B452-FB29D52A93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E6BD8-0771-4049-87F9-C84C290A9A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0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689E-8E25-4F33-AC92-5724B69AE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C259-B052-4AB0-A55A-1E89A672D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6E81F-52E7-402A-936B-8F22E3D08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0DFA-4C01-44BA-87BB-82F997AB3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DAC-89C3-4203-826D-83A927A3C7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E965-1C32-4BD7-8C74-A90DB439D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27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5B4C-312D-4E0A-89B1-F1F303B1AF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6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4A37-484A-4D11-939E-78BC66657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63FF2-21CC-4140-A0E9-18DAF44160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8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C5630-426D-43E7-BCBD-981E84053B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682A-FFEE-4735-AB26-1651A3C276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AB9B-CFD0-4090-B171-87A1E832FD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1534-989A-40F7-9221-7FAC7E1E1D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2DBB-FAC2-4D24-85B8-8718EEA80B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8321-4985-4F7D-AC67-D0F0046380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2AA-AD2B-4A89-B160-4D41B27A6F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284D-2BD2-42BC-BE6A-679A3444FB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A83-B33A-4DB2-B35B-29107B231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6637-51CF-46C3-94C7-74F5A91AC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AFAF-FFC6-44E7-A719-1D65EA2FCC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4D99-3B01-409D-93E5-556D8EC4E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BA2D-9D54-40D3-B544-98F03D9293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416-DC13-4412-8134-3FF603820C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3EA7-A5BB-4B09-9406-22C2A9D1C5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16331-9BDC-4DF6-9C4A-442C492AA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248D7-8700-454E-B836-23523E31C5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32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03829B-AD8A-4E02-A458-A8F8C80132B8}" type="slidenum">
              <a:rPr lang="en-US" smtClean="0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.VnTime" pitchFamily="34" charset="0"/>
              <a:cs typeface="Arial" charset="0"/>
            </a:endParaRPr>
          </a:p>
        </p:txBody>
      </p:sp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01662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chemeClr val="accent4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743200" y="1381125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1561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752600" y="6172200"/>
            <a:ext cx="5943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Giáo viên: Vũ Văn Kỷ</a:t>
            </a:r>
            <a:endParaRPr lang="en-US" sz="1600" b="1" kern="1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3580"/>
            <a:ext cx="3043486" cy="35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B44216-02FE-42DD-8EBD-38DFA7189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3" y="317695"/>
            <a:ext cx="9198107" cy="6858000"/>
          </a:xfrm>
          <a:prstGeom prst="rect">
            <a:avLst/>
          </a:prstGeom>
        </p:spPr>
      </p:pic>
      <p:sp>
        <p:nvSpPr>
          <p:cNvPr id="58370" name="Slide Number Placeholder 12">
            <a:extLst>
              <a:ext uri="{FF2B5EF4-FFF2-40B4-BE49-F238E27FC236}">
                <a16:creationId xmlns:a16="http://schemas.microsoft.com/office/drawing/2014/main" xmlns="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2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89" y="2259426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Sgk</a:t>
            </a: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/31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3" y="609600"/>
            <a:ext cx="9198108" cy="147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3200400"/>
            <a:ext cx="95250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68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" y="1676400"/>
            <a:ext cx="445064" cy="40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" y="2209800"/>
            <a:ext cx="442829" cy="44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" y="2743200"/>
            <a:ext cx="445064" cy="40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42829" cy="44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9" name="Straight Connector 8"/>
          <p:cNvCxnSpPr/>
          <p:nvPr/>
        </p:nvCxnSpPr>
        <p:spPr>
          <a:xfrm>
            <a:off x="6400800" y="37338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4191000"/>
            <a:ext cx="358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77000" y="5181600"/>
            <a:ext cx="2590800" cy="0"/>
          </a:xfrm>
          <a:prstGeom prst="line">
            <a:avLst/>
          </a:prstGeom>
          <a:ln w="571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5638800"/>
            <a:ext cx="1524000" cy="0"/>
          </a:xfrm>
          <a:prstGeom prst="line">
            <a:avLst/>
          </a:prstGeom>
          <a:ln w="571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82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1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35</Words>
  <Application>Microsoft Office PowerPoint</Application>
  <PresentationFormat>On-screen Show (4:3)</PresentationFormat>
  <Paragraphs>11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.VnTime</vt:lpstr>
      <vt:lpstr>Times New Roman</vt:lpstr>
      <vt:lpstr>Cambria Math</vt:lpstr>
      <vt:lpstr>Bodoni MT Black</vt:lpstr>
      <vt:lpstr>Verdana</vt:lpstr>
      <vt:lpstr>Calibri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</dc:creator>
  <cp:lastModifiedBy>My PC</cp:lastModifiedBy>
  <cp:revision>185</cp:revision>
  <dcterms:created xsi:type="dcterms:W3CDTF">2017-10-24T07:17:24Z</dcterms:created>
  <dcterms:modified xsi:type="dcterms:W3CDTF">2022-11-06T14:02:29Z</dcterms:modified>
</cp:coreProperties>
</file>