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</p:sldMasterIdLst>
  <p:notesMasterIdLst>
    <p:notesMasterId r:id="rId14"/>
  </p:notesMasterIdLst>
  <p:sldIdLst>
    <p:sldId id="287" r:id="rId3"/>
    <p:sldId id="309" r:id="rId4"/>
    <p:sldId id="290" r:id="rId5"/>
    <p:sldId id="291" r:id="rId6"/>
    <p:sldId id="310" r:id="rId7"/>
    <p:sldId id="285" r:id="rId8"/>
    <p:sldId id="311" r:id="rId9"/>
    <p:sldId id="312" r:id="rId10"/>
    <p:sldId id="313" r:id="rId11"/>
    <p:sldId id="314" r:id="rId12"/>
    <p:sldId id="301" r:id="rId13"/>
  </p:sldIdLst>
  <p:sldSz cx="9144000" cy="6858000" type="screen4x3"/>
  <p:notesSz cx="6858000" cy="9144000"/>
  <p:embeddedFontLst>
    <p:embeddedFont>
      <p:font typeface=".VnTime" pitchFamily="34" charset="0"/>
      <p:regular r:id="rId15"/>
      <p:bold r:id="rId16"/>
      <p:italic r:id="rId17"/>
      <p:boldItalic r:id="rId18"/>
    </p:embeddedFont>
    <p:embeddedFont>
      <p:font typeface="Cambria Math" pitchFamily="18" charset="0"/>
      <p:regular r:id="rId19"/>
    </p:embeddedFont>
    <p:embeddedFont>
      <p:font typeface="Bodoni MT Black" pitchFamily="18" charset="0"/>
      <p:bold r:id="rId20"/>
      <p:boldItalic r:id="rId21"/>
    </p:embeddedFont>
    <p:embeddedFont>
      <p:font typeface="Verdana" pitchFamily="34" charset="0"/>
      <p:regular r:id="rId22"/>
      <p:bold r:id="rId23"/>
      <p:italic r:id="rId24"/>
      <p:boldItalic r:id="rId25"/>
    </p:embeddedFont>
    <p:embeddedFont>
      <p:font typeface="VNI-Aptima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.VnAvant" pitchFamily="34" charset="0"/>
      <p:regular r:id="rId34"/>
      <p:bold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4210-78B0-4984-A6B1-FEEFB4B8449F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4FE7-B114-4BFE-97D9-969BACE4D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="" xmlns:a16="http://schemas.microsoft.com/office/drawing/2014/main" id="{CCD3B688-753E-4628-9E86-C5258D31C5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="" xmlns:a16="http://schemas.microsoft.com/office/drawing/2014/main" id="{702C2A70-60DD-44DE-A5A2-0450E0A61A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="" xmlns:a16="http://schemas.microsoft.com/office/drawing/2014/main" id="{D17F87BE-FDFD-4E6B-AEC5-DC576DAA4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0FB363-7D89-43DC-BA5E-2B751D0054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4C70-0C17-4D81-9789-3A800000AA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9313-89E9-43F4-8288-C0D245C91F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0594-2D2D-4E90-9339-93EE5EE3D3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8718-E6B3-4150-B15A-C023BE57C3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08CC1-4286-466F-8786-05BAB778D1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F1D5-2DFA-4583-850A-70EF75CAF5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8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00D3-E3CF-47AE-AB38-FD40D6C9DF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49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60B24-5F9B-46D2-8895-67FB7805E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7BCF1-E2EA-4EF4-B452-FB29D52A93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7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E6BD8-0771-4049-87F9-C84C290A9A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0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D689E-8E25-4F33-AC92-5724B69AE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C259-B052-4AB0-A55A-1E89A672DF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6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6E81F-52E7-402A-936B-8F22E3D08A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0DFA-4C01-44BA-87BB-82F997AB37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5DAC-89C3-4203-826D-83A927A3C7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E965-1C32-4BD7-8C74-A90DB439DC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27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B5B4C-312D-4E0A-89B1-F1F303B1AF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16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4A37-484A-4D11-939E-78BC66657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63FF2-21CC-4140-A0E9-18DAF44160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86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C5630-426D-43E7-BCBD-981E84053B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2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682A-FFEE-4735-AB26-1651A3C276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AB9B-CFD0-4090-B171-87A1E832FD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8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1534-989A-40F7-9221-7FAC7E1E1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2DBB-FAC2-4D24-85B8-8718EEA80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8321-4985-4F7D-AC67-D0F0046380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2AA-AD2B-4A89-B160-4D41B27A6F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5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284D-2BD2-42BC-BE6A-679A3444FB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A83-B33A-4DB2-B35B-29107B2313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6637-51CF-46C3-94C7-74F5A91AC5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AFAF-FFC6-44E7-A719-1D65EA2FCC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4D99-3B01-409D-93E5-556D8EC4E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BA2D-9D54-40D3-B544-98F03D9293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2416-DC13-4412-8134-3FF603820C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3EA7-A5BB-4B09-9406-22C2A9D1C5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6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B16331-9BDC-4DF6-9C4A-442C492AA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248D7-8700-454E-B836-23523E31C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OINSE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32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03829B-AD8A-4E02-A458-A8F8C80132B8}" type="slidenum">
              <a:rPr lang="en-US" smtClean="0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.VnTime" pitchFamily="34" charset="0"/>
              <a:cs typeface="Arial" charset="0"/>
            </a:endParaRPr>
          </a:p>
        </p:txBody>
      </p:sp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201059" y="6350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793" y="4885531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01662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 dirty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chemeClr val="accent4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2743200" y="1381125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1561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16" name="WordArt 6"/>
          <p:cNvSpPr>
            <a:spLocks noChangeArrowheads="1" noChangeShapeType="1" noTextEdit="1"/>
          </p:cNvSpPr>
          <p:nvPr/>
        </p:nvSpPr>
        <p:spPr bwMode="auto">
          <a:xfrm>
            <a:off x="1752600" y="6172200"/>
            <a:ext cx="5943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600" b="1" kern="10" dirty="0">
                <a:solidFill>
                  <a:schemeClr val="tx2"/>
                </a:solidFill>
                <a:latin typeface="Times New Roman"/>
                <a:cs typeface="Times New Roman"/>
              </a:rPr>
              <a:t>Giáo viên: Vũ Văn Kỷ</a:t>
            </a:r>
            <a:endParaRPr lang="en-US" sz="1600" b="1" kern="1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17" name="Picture 1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3580"/>
            <a:ext cx="3043486" cy="35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2881313"/>
            <a:ext cx="9334500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1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357188" y="14478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Câu 1: Để gõ các phím F,G ta dùng ngón tay nào ?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3048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 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23622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Time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giữa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4495800" y="220027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phải</a:t>
            </a:r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6705600" y="22098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4.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út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423863" y="22860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9433" name="Text Box 9"/>
          <p:cNvSpPr txBox="1">
            <a:spLocks noChangeArrowheads="1"/>
          </p:cNvSpPr>
          <p:nvPr/>
        </p:nvSpPr>
        <p:spPr bwMode="auto">
          <a:xfrm>
            <a:off x="304800" y="32766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Câu 2: Để gõ các phím H, J ta dùng ngón tay nào ?</a:t>
            </a:r>
            <a:r>
              <a:rPr lang="en-US" sz="2800" b="1">
                <a:solidFill>
                  <a:srgbClr val="3333FF"/>
                </a:solidFill>
                <a:latin typeface=".VnTime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67056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4.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trái</a:t>
            </a:r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2362200" y="397192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giữa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</a:t>
            </a:r>
          </a:p>
        </p:txBody>
      </p:sp>
      <p:sp>
        <p:nvSpPr>
          <p:cNvPr id="359436" name="Rectangle 12"/>
          <p:cNvSpPr>
            <a:spLocks noChangeArrowheads="1"/>
          </p:cNvSpPr>
          <p:nvPr/>
        </p:nvSpPr>
        <p:spPr bwMode="auto">
          <a:xfrm>
            <a:off x="44958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777777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ón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trỏ</a:t>
            </a: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228600" y="39624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út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38" name="Oval 14"/>
          <p:cNvSpPr>
            <a:spLocks noChangeArrowheads="1"/>
          </p:cNvSpPr>
          <p:nvPr/>
        </p:nvSpPr>
        <p:spPr bwMode="auto">
          <a:xfrm>
            <a:off x="4648200" y="4038600"/>
            <a:ext cx="3810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59439" name="Text Box 15"/>
          <p:cNvSpPr txBox="1">
            <a:spLocks noChangeArrowheads="1"/>
          </p:cNvSpPr>
          <p:nvPr/>
        </p:nvSpPr>
        <p:spPr bwMode="auto">
          <a:xfrm>
            <a:off x="533400" y="50292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3333FF"/>
                </a:solidFill>
                <a:cs typeface="Times New Roman" pitchFamily="18" charset="0"/>
              </a:rPr>
              <a:t>âu 3: Để gõ phím cách ta dùng ngón tay nào ?</a:t>
            </a:r>
            <a:r>
              <a:rPr lang="en-US" sz="2800" b="1">
                <a:solidFill>
                  <a:srgbClr val="3333FF"/>
                </a:solidFill>
                <a:latin typeface=".VnTime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59440" name="Rectangle 16"/>
          <p:cNvSpPr>
            <a:spLocks noChangeArrowheads="1"/>
          </p:cNvSpPr>
          <p:nvPr/>
        </p:nvSpPr>
        <p:spPr bwMode="auto">
          <a:xfrm>
            <a:off x="228600" y="557212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 tay trái</a:t>
            </a:r>
          </a:p>
        </p:txBody>
      </p:sp>
      <p:sp>
        <p:nvSpPr>
          <p:cNvPr id="359441" name="Rectangle 17"/>
          <p:cNvSpPr>
            <a:spLocks noChangeArrowheads="1"/>
          </p:cNvSpPr>
          <p:nvPr/>
        </p:nvSpPr>
        <p:spPr bwMode="auto">
          <a:xfrm>
            <a:off x="2286000" y="5572125"/>
            <a:ext cx="32766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777777"/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cái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trái hoặc tay phải</a:t>
            </a:r>
          </a:p>
        </p:txBody>
      </p:sp>
      <p:sp>
        <p:nvSpPr>
          <p:cNvPr id="359442" name="Rectangle 18"/>
          <p:cNvSpPr>
            <a:spLocks noChangeArrowheads="1"/>
          </p:cNvSpPr>
          <p:nvPr/>
        </p:nvSpPr>
        <p:spPr bwMode="auto">
          <a:xfrm>
            <a:off x="5791200" y="55626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ón trỏ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tay phải</a:t>
            </a:r>
          </a:p>
        </p:txBody>
      </p:sp>
      <p:sp>
        <p:nvSpPr>
          <p:cNvPr id="359444" name="Oval 20"/>
          <p:cNvSpPr>
            <a:spLocks noChangeArrowheads="1"/>
          </p:cNvSpPr>
          <p:nvPr/>
        </p:nvSpPr>
        <p:spPr bwMode="auto">
          <a:xfrm>
            <a:off x="3048000" y="5638800"/>
            <a:ext cx="457200" cy="4572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359445" name="Picture 21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6" name="Picture 22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7" name="Picture 23" descr="3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286500"/>
            <a:ext cx="685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48" name="Picture 24" descr="daisy_button_red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57" name="Line 33"/>
          <p:cNvSpPr>
            <a:spLocks noChangeShapeType="1"/>
          </p:cNvSpPr>
          <p:nvPr/>
        </p:nvSpPr>
        <p:spPr bwMode="auto">
          <a:xfrm>
            <a:off x="109538" y="2655888"/>
            <a:ext cx="1587" cy="23510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NI-Aptima" pitchFamily="2" charset="0"/>
              <a:cs typeface="Times New Roman" pitchFamily="18" charset="0"/>
            </a:endParaRPr>
          </a:p>
        </p:txBody>
      </p:sp>
      <p:sp>
        <p:nvSpPr>
          <p:cNvPr id="359458" name="Line 34"/>
          <p:cNvSpPr>
            <a:spLocks noChangeShapeType="1"/>
          </p:cNvSpPr>
          <p:nvPr/>
        </p:nvSpPr>
        <p:spPr bwMode="auto">
          <a:xfrm>
            <a:off x="55563" y="3355975"/>
            <a:ext cx="1587" cy="24018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NI-Aptima" pitchFamily="2" charset="0"/>
              <a:cs typeface="Times New Roman" pitchFamily="18" charset="0"/>
            </a:endParaRPr>
          </a:p>
        </p:txBody>
      </p:sp>
      <p:pic>
        <p:nvPicPr>
          <p:cNvPr id="359459" name="Picture 35" descr="daisy_button_red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7800"/>
            <a:ext cx="1143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60" name="Text Box 36"/>
          <p:cNvSpPr txBox="1">
            <a:spLocks noChangeArrowheads="1"/>
          </p:cNvSpPr>
          <p:nvPr/>
        </p:nvSpPr>
        <p:spPr bwMode="auto">
          <a:xfrm>
            <a:off x="152400" y="7620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3333FF"/>
                </a:solidFill>
                <a:cs typeface="Arial" charset="0"/>
              </a:rPr>
              <a:t>Hãy ch</a:t>
            </a:r>
            <a:r>
              <a:rPr lang="en-US" sz="2400" b="1">
                <a:solidFill>
                  <a:srgbClr val="3333FF"/>
                </a:solidFill>
                <a:cs typeface="Arial" charset="0"/>
              </a:rPr>
              <a:t>ọ</a:t>
            </a:r>
            <a:r>
              <a:rPr lang="en-US" sz="2800" b="1">
                <a:solidFill>
                  <a:srgbClr val="3333FF"/>
                </a:solidFill>
                <a:cs typeface="Arial" charset="0"/>
              </a:rPr>
              <a:t>n phương án đúng.</a:t>
            </a:r>
          </a:p>
        </p:txBody>
      </p:sp>
      <p:sp>
        <p:nvSpPr>
          <p:cNvPr id="28" name="WordArt 2"/>
          <p:cNvSpPr>
            <a:spLocks noChangeArrowheads="1" noChangeShapeType="1" noTextEdit="1"/>
          </p:cNvSpPr>
          <p:nvPr/>
        </p:nvSpPr>
        <p:spPr bwMode="auto">
          <a:xfrm>
            <a:off x="2397690" y="126153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KIỂM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TRA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110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59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5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5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28" grpId="0" animBg="1"/>
      <p:bldP spid="359429" grpId="0" animBg="1"/>
      <p:bldP spid="359430" grpId="0" animBg="1"/>
      <p:bldP spid="359431" grpId="0" animBg="1"/>
      <p:bldP spid="359432" grpId="0" animBg="1"/>
      <p:bldP spid="359433" grpId="0"/>
      <p:bldP spid="359434" grpId="0" animBg="1"/>
      <p:bldP spid="359435" grpId="0" animBg="1"/>
      <p:bldP spid="359436" grpId="0" animBg="1"/>
      <p:bldP spid="359437" grpId="0" animBg="1"/>
      <p:bldP spid="359438" grpId="0" animBg="1"/>
      <p:bldP spid="359439" grpId="0"/>
      <p:bldP spid="359440" grpId="0" animBg="1"/>
      <p:bldP spid="359441" grpId="0" animBg="1"/>
      <p:bldP spid="359442" grpId="0" animBg="1"/>
      <p:bldP spid="359444" grpId="0" animBg="1"/>
      <p:bldP spid="359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B44216-02FE-42DD-8EBD-38DFA7189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63" y="317695"/>
            <a:ext cx="9198107" cy="6858000"/>
          </a:xfrm>
          <a:prstGeom prst="rect">
            <a:avLst/>
          </a:prstGeom>
        </p:spPr>
      </p:pic>
      <p:sp>
        <p:nvSpPr>
          <p:cNvPr id="58370" name="Slide Number Placeholder 12">
            <a:extLst>
              <a:ext uri="{FF2B5EF4-FFF2-40B4-BE49-F238E27FC236}">
                <a16:creationId xmlns="" xmlns:a16="http://schemas.microsoft.com/office/drawing/2014/main" id="{BF24D0DA-D1AA-468A-89E6-786F30FC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0A5A2E7-0A56-4711-81FA-43A74E17A40F}" type="slidenum">
              <a:rPr lang="en-US" altLang="en-US" sz="120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None/>
                <a:defRPr/>
              </a:pPr>
              <a:t>3</a:t>
            </a:fld>
            <a:endParaRPr lang="en-US" altLang="en-US" sz="120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76ED90DF-2F78-41ED-A443-78611E8F2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89" y="225942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  <a:defRPr/>
            </a:pPr>
            <a:r>
              <a:rPr lang="en-US" alt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Sgk</a:t>
            </a:r>
            <a:r>
              <a:rPr lang="en-US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Cambria Math" panose="02040503050406030204" pitchFamily="18" charset="0"/>
              </a:rPr>
              <a:t>/29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89" y="990600"/>
            <a:ext cx="8115211" cy="126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9" y="3276600"/>
            <a:ext cx="83391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8" y="762000"/>
            <a:ext cx="88296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4057" y="2819400"/>
            <a:ext cx="2419252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Trả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Cơ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Trên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Dưới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654" y="3648670"/>
            <a:ext cx="12431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L, A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174" y="4481393"/>
            <a:ext cx="13412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O, P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4607" y="5248870"/>
            <a:ext cx="572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1000"/>
            <a:ext cx="84772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63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645049" y="3849616"/>
            <a:ext cx="2041751" cy="1104899"/>
            <a:chOff x="-206592" y="1221090"/>
            <a:chExt cx="798128" cy="1104899"/>
          </a:xfrm>
        </p:grpSpPr>
        <p:sp>
          <p:nvSpPr>
            <p:cNvPr id="23" name="TextBox 22"/>
            <p:cNvSpPr txBox="1"/>
            <p:nvPr/>
          </p:nvSpPr>
          <p:spPr>
            <a:xfrm>
              <a:off x="-206592" y="1221090"/>
              <a:ext cx="798128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cái</a:t>
              </a:r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>
            <a:xfrm flipH="1">
              <a:off x="-206592" y="1805865"/>
              <a:ext cx="399064" cy="5201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09" y="2185956"/>
            <a:ext cx="4397640" cy="459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04203" y="2667000"/>
            <a:ext cx="2133600" cy="1036922"/>
            <a:chOff x="192472" y="1182468"/>
            <a:chExt cx="798128" cy="913031"/>
          </a:xfrm>
        </p:grpSpPr>
        <p:sp>
          <p:nvSpPr>
            <p:cNvPr id="25" name="TextBox 24"/>
            <p:cNvSpPr txBox="1"/>
            <p:nvPr/>
          </p:nvSpPr>
          <p:spPr>
            <a:xfrm>
              <a:off x="192472" y="1182468"/>
              <a:ext cx="798128" cy="5691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</a:t>
              </a:r>
              <a:r>
                <a:rPr lang="en-US" sz="36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út</a:t>
              </a:r>
              <a:endParaRPr lang="en-US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>
              <a:off x="591536" y="1751576"/>
              <a:ext cx="237676" cy="3439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143000" y="1128340"/>
            <a:ext cx="2485703" cy="1633505"/>
            <a:chOff x="192472" y="1182468"/>
            <a:chExt cx="798128" cy="1727370"/>
          </a:xfrm>
        </p:grpSpPr>
        <p:sp>
          <p:nvSpPr>
            <p:cNvPr id="28" name="TextBox 27"/>
            <p:cNvSpPr txBox="1"/>
            <p:nvPr/>
          </p:nvSpPr>
          <p:spPr>
            <a:xfrm>
              <a:off x="192472" y="1182468"/>
              <a:ext cx="798128" cy="944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áp út</a:t>
              </a:r>
            </a:p>
          </p:txBody>
        </p:sp>
        <p:cxnSp>
          <p:nvCxnSpPr>
            <p:cNvPr id="29" name="Straight Arrow Connector 28"/>
            <p:cNvCxnSpPr>
              <a:stCxn id="28" idx="2"/>
            </p:cNvCxnSpPr>
            <p:nvPr/>
          </p:nvCxnSpPr>
          <p:spPr>
            <a:xfrm>
              <a:off x="591536" y="2127055"/>
              <a:ext cx="329037" cy="7827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888997" y="897934"/>
            <a:ext cx="2283204" cy="1443793"/>
            <a:chOff x="192472" y="1182468"/>
            <a:chExt cx="904662" cy="2303975"/>
          </a:xfrm>
        </p:grpSpPr>
        <p:sp>
          <p:nvSpPr>
            <p:cNvPr id="31" name="TextBox 30"/>
            <p:cNvSpPr txBox="1"/>
            <p:nvPr/>
          </p:nvSpPr>
          <p:spPr>
            <a:xfrm>
              <a:off x="192472" y="1182468"/>
              <a:ext cx="904662" cy="9331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</a:t>
              </a:r>
              <a:r>
                <a:rPr lang="en-US" sz="32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giữa</a:t>
              </a:r>
              <a:endParaRPr lang="en-US" sz="32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 flipH="1">
              <a:off x="438854" y="2115640"/>
              <a:ext cx="205949" cy="137080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525970" y="1817349"/>
            <a:ext cx="3160830" cy="1340155"/>
            <a:chOff x="31648" y="1182468"/>
            <a:chExt cx="958952" cy="1893280"/>
          </a:xfrm>
        </p:grpSpPr>
        <p:sp>
          <p:nvSpPr>
            <p:cNvPr id="35" name="TextBox 34"/>
            <p:cNvSpPr txBox="1"/>
            <p:nvPr/>
          </p:nvSpPr>
          <p:spPr>
            <a:xfrm>
              <a:off x="192472" y="1182468"/>
              <a:ext cx="79812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Ngón trỏ</a:t>
              </a:r>
            </a:p>
          </p:txBody>
        </p:sp>
        <p:cxnSp>
          <p:nvCxnSpPr>
            <p:cNvPr id="36" name="Straight Arrow Connector 35"/>
            <p:cNvCxnSpPr>
              <a:stCxn id="35" idx="2"/>
            </p:cNvCxnSpPr>
            <p:nvPr/>
          </p:nvCxnSpPr>
          <p:spPr>
            <a:xfrm flipH="1">
              <a:off x="31648" y="2382797"/>
              <a:ext cx="559888" cy="69295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750997" y="-48954"/>
            <a:ext cx="26741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Nhắc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u="sng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010400" y="5257800"/>
            <a:ext cx="2057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867400"/>
            <a:ext cx="1295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6019800"/>
            <a:ext cx="910179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9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7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188</Words>
  <Application>Microsoft Office PowerPoint</Application>
  <PresentationFormat>On-screen Show (4:3)</PresentationFormat>
  <Paragraphs>50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.VnTime</vt:lpstr>
      <vt:lpstr>Times New Roman</vt:lpstr>
      <vt:lpstr>Cambria Math</vt:lpstr>
      <vt:lpstr>Bodoni MT Black</vt:lpstr>
      <vt:lpstr>Verdana</vt:lpstr>
      <vt:lpstr>VNI-Aptima</vt:lpstr>
      <vt:lpstr>Calibri</vt:lpstr>
      <vt:lpstr>.VnAvant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</dc:creator>
  <cp:lastModifiedBy>My PC</cp:lastModifiedBy>
  <cp:revision>183</cp:revision>
  <dcterms:created xsi:type="dcterms:W3CDTF">2017-10-24T07:17:24Z</dcterms:created>
  <dcterms:modified xsi:type="dcterms:W3CDTF">2022-11-06T13:49:15Z</dcterms:modified>
</cp:coreProperties>
</file>