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  <p:sldMasterId id="2147483781" r:id="rId3"/>
  </p:sldMasterIdLst>
  <p:notesMasterIdLst>
    <p:notesMasterId r:id="rId20"/>
  </p:notesMasterIdLst>
  <p:sldIdLst>
    <p:sldId id="287" r:id="rId4"/>
    <p:sldId id="262" r:id="rId5"/>
    <p:sldId id="299" r:id="rId6"/>
    <p:sldId id="300" r:id="rId7"/>
    <p:sldId id="290" r:id="rId8"/>
    <p:sldId id="291" r:id="rId9"/>
    <p:sldId id="285" r:id="rId10"/>
    <p:sldId id="302" r:id="rId11"/>
    <p:sldId id="303" r:id="rId12"/>
    <p:sldId id="271" r:id="rId13"/>
    <p:sldId id="304" r:id="rId14"/>
    <p:sldId id="305" r:id="rId15"/>
    <p:sldId id="306" r:id="rId16"/>
    <p:sldId id="307" r:id="rId17"/>
    <p:sldId id="308" r:id="rId18"/>
    <p:sldId id="301" r:id="rId19"/>
  </p:sldIdLst>
  <p:sldSz cx="9144000" cy="6858000" type="screen4x3"/>
  <p:notesSz cx="6858000" cy="9144000"/>
  <p:embeddedFontLst>
    <p:embeddedFont>
      <p:font typeface=".VnTime" pitchFamily="34" charset="0"/>
      <p:regular r:id="rId21"/>
      <p:bold r:id="rId22"/>
      <p:italic r:id="rId23"/>
      <p:boldItalic r:id="rId24"/>
    </p:embeddedFont>
    <p:embeddedFont>
      <p:font typeface="Gill Sans MT" pitchFamily="34" charset="0"/>
      <p:regular r:id="rId25"/>
      <p:bold r:id="rId26"/>
      <p:italic r:id="rId27"/>
      <p:boldItalic r:id="rId28"/>
    </p:embeddedFont>
    <p:embeddedFont>
      <p:font typeface="Cambria Math" pitchFamily="18" charset="0"/>
      <p:regular r:id="rId29"/>
    </p:embeddedFont>
    <p:embeddedFont>
      <p:font typeface="Bodoni MT Black" pitchFamily="18" charset="0"/>
      <p:bold r:id="rId30"/>
      <p:boldItalic r:id="rId31"/>
    </p:embeddedFont>
    <p:embeddedFont>
      <p:font typeface="Verdana" pitchFamily="34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B4210-78B0-4984-A6B1-FEEFB4B8449F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4FE7-B114-4BFE-97D9-969BACE4D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5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xmlns="" id="{CCD3B688-753E-4628-9E86-C5258D31C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xmlns="" id="{702C2A70-60DD-44DE-A5A2-0450E0A61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xmlns="" id="{D17F87BE-FDFD-4E6B-AEC5-DC576DAA4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FB363-7D89-43DC-BA5E-2B751D0054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4C70-0C17-4D81-9789-3A800000AA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9313-89E9-43F4-8288-C0D245C91F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0594-2D2D-4E90-9339-93EE5EE3D3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8718-E6B3-4150-B15A-C023BE57C3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6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8CC1-4286-466F-8786-05BAB778D1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F1D5-2DFA-4583-850A-70EF75CAF5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900D3-E3CF-47AE-AB38-FD40D6C9D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4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60B24-5F9B-46D2-8895-67FB7805EA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4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BCF1-E2EA-4EF4-B452-FB29D52A93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7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E6BD8-0771-4049-87F9-C84C290A9A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0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D689E-8E25-4F33-AC92-5724B69AE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C259-B052-4AB0-A55A-1E89A672DF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6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6E81F-52E7-402A-936B-8F22E3D08A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03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0DFA-4C01-44BA-87BB-82F997AB3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5DAC-89C3-4203-826D-83A927A3C7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E965-1C32-4BD7-8C74-A90DB439DC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27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B5B4C-312D-4E0A-89B1-F1F303B1AF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16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14A37-484A-4D11-939E-78BC66657E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62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63FF2-21CC-4140-A0E9-18DAF44160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86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C5630-426D-43E7-BCBD-981E84053B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2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40FEFABD-FE98-4EB3-883F-F0363BD8140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303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269AA-F685-4744-9F7E-71DBE0388D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32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A8940-6543-4867-955E-ED3E276B19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18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94D92-2D29-4765-9558-07C24F5A8B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896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E0249-9D9B-4B0F-8AF4-B8A4653EE9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09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14516-89C7-486F-AC24-D0823D0B5D0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4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682A-FFEE-4735-AB26-1651A3C276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AB9B-CFD0-4090-B171-87A1E832FD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8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3D776-7F43-4218-9097-5F2D53C519C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96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86C0E-EA5C-4A0C-A7B6-FD2F5EE4BB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22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DF2D5-DD63-4A11-BAB4-52FC712CCB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72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8C85E-D756-42AD-B0A3-0E04BD74DF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37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45DB9-5CA2-4664-B822-6D3561E59B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4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1534-989A-40F7-9221-7FAC7E1E1D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2DBB-FAC2-4D24-85B8-8718EEA80B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1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8321-4985-4F7D-AC67-D0F0046380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2AA-AD2B-4A89-B160-4D41B27A6F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5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284D-2BD2-42BC-BE6A-679A3444FB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9A83-B33A-4DB2-B35B-29107B231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6637-51CF-46C3-94C7-74F5A91AC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AFAF-FFC6-44E7-A719-1D65EA2FCC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4D99-3B01-409D-93E5-556D8EC4E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BA2D-9D54-40D3-B544-98F03D9293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2416-DC13-4412-8134-3FF603820C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3EA7-A5BB-4B09-9406-22C2A9D1C5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6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B16331-9BDC-4DF6-9C4A-442C492AA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4248D7-8700-454E-B836-23523E31C5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32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03829B-AD8A-4E02-A458-A8F8C80132B8}" type="slidenum">
              <a:rPr lang="en-US" smtClean="0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B16331-9BDC-4DF6-9C4A-442C492AA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E4248D7-8700-454E-B836-23523E31C5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.VnTime" pitchFamily="34" charset="0"/>
              <a:cs typeface="Arial" charset="0"/>
            </a:endParaRPr>
          </a:p>
        </p:txBody>
      </p:sp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601662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400" b="1" kern="10" dirty="0">
              <a:solidFill>
                <a:schemeClr val="accent4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743200" y="1381125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1561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752600" y="6172200"/>
            <a:ext cx="5943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b="1" kern="10" dirty="0">
                <a:solidFill>
                  <a:schemeClr val="tx2"/>
                </a:solidFill>
                <a:latin typeface="Times New Roman"/>
                <a:cs typeface="Times New Roman"/>
              </a:rPr>
              <a:t>Giáo viên: Vũ Văn Kỷ</a:t>
            </a:r>
            <a:endParaRPr lang="en-US" sz="1600" b="1" kern="1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3580"/>
            <a:ext cx="3043486" cy="357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85264" y="2608579"/>
            <a:ext cx="6858000" cy="4211907"/>
            <a:chOff x="1385264" y="2417493"/>
            <a:chExt cx="6858000" cy="4211907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708" y="4054522"/>
              <a:ext cx="327686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264" y="2417493"/>
              <a:ext cx="6858000" cy="948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250" y="2987722"/>
              <a:ext cx="2682658" cy="3217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748" y="2987722"/>
              <a:ext cx="2867107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95908" y="6106180"/>
              <a:ext cx="1981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Tay trái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01108" y="6093654"/>
              <a:ext cx="1981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Tay phải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38200" y="1149415"/>
            <a:ext cx="7798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39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"/>
            <a:ext cx="9020175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385264" y="2640231"/>
            <a:ext cx="6858000" cy="4211907"/>
            <a:chOff x="1385264" y="2417493"/>
            <a:chExt cx="6858000" cy="4211907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708" y="4054522"/>
              <a:ext cx="327686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264" y="2417493"/>
              <a:ext cx="6858000" cy="948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250" y="2987722"/>
              <a:ext cx="2682658" cy="3217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748" y="2987722"/>
              <a:ext cx="2867107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995908" y="6106180"/>
              <a:ext cx="1981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Tay trái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01108" y="6093654"/>
              <a:ext cx="1981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Tay phải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633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3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" y="5529262"/>
            <a:ext cx="9144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71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" y="4343400"/>
            <a:ext cx="9129713" cy="24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5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1"/>
            <a:ext cx="9143999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0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5562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81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590800"/>
            <a:ext cx="8287555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3692" y="1417353"/>
            <a:ext cx="8236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2397690" y="126153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692" y="1447800"/>
            <a:ext cx="8236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646" y="3733800"/>
            <a:ext cx="8092120" cy="53340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0893" y="863025"/>
            <a:ext cx="7551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6099" y="4076700"/>
            <a:ext cx="152400" cy="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3000" y="4076700"/>
            <a:ext cx="152400" cy="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743200" y="4800600"/>
            <a:ext cx="320040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5791200"/>
            <a:ext cx="3505200" cy="646331"/>
          </a:xfrm>
          <a:prstGeom prst="rect">
            <a:avLst/>
          </a:prstGeom>
          <a:noFill/>
          <a:ln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 phím có gai</a:t>
            </a:r>
          </a:p>
        </p:txBody>
      </p:sp>
      <p:cxnSp>
        <p:nvCxnSpPr>
          <p:cNvPr id="11" name="Straight Connector 10"/>
          <p:cNvCxnSpPr>
            <a:endCxn id="6" idx="0"/>
          </p:cNvCxnSpPr>
          <p:nvPr/>
        </p:nvCxnSpPr>
        <p:spPr>
          <a:xfrm>
            <a:off x="3488499" y="4076700"/>
            <a:ext cx="1083501" cy="171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6" idx="0"/>
          </p:cNvCxnSpPr>
          <p:nvPr/>
        </p:nvCxnSpPr>
        <p:spPr>
          <a:xfrm flipH="1">
            <a:off x="4572000" y="4076700"/>
            <a:ext cx="457200" cy="1714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2" grpId="0" animBg="1"/>
      <p:bldP spid="2" grpId="1" animBg="1"/>
      <p:bldP spid="3" grpId="0"/>
      <p:bldP spid="3" grpId="1"/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1714500"/>
            <a:ext cx="35433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Hàng phím…………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5900" y="1714500"/>
            <a:ext cx="35433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Hàng phím…….……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6019800"/>
            <a:ext cx="35433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Hàng phím…………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" y="4343400"/>
            <a:ext cx="381000" cy="1801813"/>
            <a:chOff x="152400" y="4572000"/>
            <a:chExt cx="304800" cy="157285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52400" y="4572000"/>
              <a:ext cx="304800" cy="13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-590385" y="5362702"/>
              <a:ext cx="1561772" cy="2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 flipV="1">
            <a:off x="419100" y="2324100"/>
            <a:ext cx="342900" cy="952500"/>
            <a:chOff x="152400" y="4572000"/>
            <a:chExt cx="304800" cy="157285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52400" y="4572000"/>
              <a:ext cx="304800" cy="26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-590686" y="5362262"/>
              <a:ext cx="1562372" cy="28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9" name="Picture 14" descr="keyboard-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 r="33636"/>
          <a:stretch>
            <a:fillRect/>
          </a:stretch>
        </p:blipFill>
        <p:spPr bwMode="auto">
          <a:xfrm>
            <a:off x="757238" y="2857500"/>
            <a:ext cx="7700962" cy="30861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 flipH="1" flipV="1">
            <a:off x="8229600" y="2247900"/>
            <a:ext cx="381000" cy="1485900"/>
            <a:chOff x="152400" y="4572000"/>
            <a:chExt cx="304800" cy="1572858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52400" y="4572000"/>
              <a:ext cx="304800" cy="9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-590392" y="5362698"/>
              <a:ext cx="1561782" cy="2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00300" y="16764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467600" y="1676400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324100" y="6096000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1143000" y="696913"/>
            <a:ext cx="7634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53000" y="6096000"/>
            <a:ext cx="37719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D/ Hàng phím…………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86600" y="6096000"/>
            <a:ext cx="1981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 flipH="1">
            <a:off x="8382000" y="5029200"/>
            <a:ext cx="381000" cy="1333500"/>
            <a:chOff x="152400" y="4572000"/>
            <a:chExt cx="304800" cy="157285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52400" y="4572000"/>
              <a:ext cx="304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-589972" y="5363116"/>
              <a:ext cx="1560942" cy="25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9347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7" grpId="0"/>
      <p:bldP spid="29" grpId="0"/>
      <p:bldP spid="30" grpId="0"/>
      <p:bldP spid="18446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17"/>
          <p:cNvSpPr txBox="1">
            <a:spLocks noChangeArrowheads="1"/>
          </p:cNvSpPr>
          <p:nvPr/>
        </p:nvSpPr>
        <p:spPr bwMode="auto">
          <a:xfrm>
            <a:off x="411163" y="1408113"/>
            <a:ext cx="8313737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(…):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….....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…………...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….....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..…...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….....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57338" y="2324100"/>
            <a:ext cx="814387" cy="652463"/>
            <a:chOff x="1557338" y="2324100"/>
            <a:chExt cx="814387" cy="652463"/>
          </a:xfrm>
        </p:grpSpPr>
        <p:sp>
          <p:nvSpPr>
            <p:cNvPr id="7" name="Rounded Rectangle 6"/>
            <p:cNvSpPr/>
            <p:nvPr/>
          </p:nvSpPr>
          <p:spPr>
            <a:xfrm>
              <a:off x="1557338" y="2324100"/>
              <a:ext cx="685800" cy="609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11" name="TextBox 7"/>
            <p:cNvSpPr txBox="1">
              <a:spLocks noChangeArrowheads="1"/>
            </p:cNvSpPr>
            <p:nvPr/>
          </p:nvSpPr>
          <p:spPr bwMode="auto">
            <a:xfrm>
              <a:off x="1647825" y="2514600"/>
              <a:ext cx="7239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547813" y="2933700"/>
            <a:ext cx="814387" cy="714375"/>
            <a:chOff x="1548032" y="2933700"/>
            <a:chExt cx="814168" cy="714297"/>
          </a:xfrm>
        </p:grpSpPr>
        <p:sp>
          <p:nvSpPr>
            <p:cNvPr id="12" name="Rounded Rectangle 11"/>
            <p:cNvSpPr/>
            <p:nvPr/>
          </p:nvSpPr>
          <p:spPr>
            <a:xfrm>
              <a:off x="1548032" y="2995606"/>
              <a:ext cx="685616" cy="60953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8" name="TextBox 12"/>
            <p:cNvSpPr txBox="1">
              <a:spLocks noChangeArrowheads="1"/>
            </p:cNvSpPr>
            <p:nvPr/>
          </p:nvSpPr>
          <p:spPr bwMode="auto">
            <a:xfrm>
              <a:off x="1638300" y="3186332"/>
              <a:ext cx="723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12309" name="TextBox 13"/>
            <p:cNvSpPr txBox="1">
              <a:spLocks noChangeArrowheads="1"/>
            </p:cNvSpPr>
            <p:nvPr/>
          </p:nvSpPr>
          <p:spPr bwMode="auto">
            <a:xfrm>
              <a:off x="1624232" y="2933700"/>
              <a:ext cx="723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62100" y="3590925"/>
            <a:ext cx="814388" cy="838200"/>
            <a:chOff x="1548032" y="2933700"/>
            <a:chExt cx="814168" cy="837407"/>
          </a:xfrm>
        </p:grpSpPr>
        <p:sp>
          <p:nvSpPr>
            <p:cNvPr id="17" name="Rounded Rectangle 16"/>
            <p:cNvSpPr/>
            <p:nvPr/>
          </p:nvSpPr>
          <p:spPr>
            <a:xfrm>
              <a:off x="1548032" y="2995554"/>
              <a:ext cx="685615" cy="61060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5" name="TextBox 17"/>
            <p:cNvSpPr txBox="1">
              <a:spLocks noChangeArrowheads="1"/>
            </p:cNvSpPr>
            <p:nvPr/>
          </p:nvSpPr>
          <p:spPr bwMode="auto">
            <a:xfrm>
              <a:off x="1638300" y="3186332"/>
              <a:ext cx="7239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</a:p>
          </p:txBody>
        </p:sp>
        <p:sp>
          <p:nvSpPr>
            <p:cNvPr id="12306" name="TextBox 18"/>
            <p:cNvSpPr txBox="1">
              <a:spLocks noChangeArrowheads="1"/>
            </p:cNvSpPr>
            <p:nvPr/>
          </p:nvSpPr>
          <p:spPr bwMode="auto">
            <a:xfrm>
              <a:off x="1624232" y="2933700"/>
              <a:ext cx="7239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314700" y="247650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34200" y="2481263"/>
            <a:ext cx="72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314700" y="30956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0" y="3157538"/>
            <a:ext cx="72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734300" y="3162300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3314700" y="370522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62700" y="3721100"/>
            <a:ext cx="723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886700" y="3695700"/>
            <a:ext cx="723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18068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B44216-02FE-42DD-8EBD-38DFA7189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3" y="317695"/>
            <a:ext cx="9198107" cy="6858000"/>
          </a:xfrm>
          <a:prstGeom prst="rect">
            <a:avLst/>
          </a:prstGeom>
        </p:spPr>
      </p:pic>
      <p:sp>
        <p:nvSpPr>
          <p:cNvPr id="58370" name="Slide Number Placeholder 12">
            <a:extLst>
              <a:ext uri="{FF2B5EF4-FFF2-40B4-BE49-F238E27FC236}">
                <a16:creationId xmlns:a16="http://schemas.microsoft.com/office/drawing/2014/main" xmlns="" id="{BF24D0DA-D1AA-468A-89E6-786F30FC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60A5A2E7-0A56-4711-81FA-43A74E17A40F}" type="slidenum">
              <a:rPr lang="en-US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None/>
                <a:defRPr/>
              </a:pPr>
              <a:t>5</a:t>
            </a:fld>
            <a:endParaRPr lang="en-US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85725"/>
            <a:ext cx="9167334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76ED90DF-2F78-41ED-A443-78611E8F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81834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ambria Math" panose="02040503050406030204" pitchFamily="18" charset="0"/>
              </a:rPr>
              <a:t>Sgk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ambria Math" panose="02040503050406030204" pitchFamily="18" charset="0"/>
              </a:rPr>
              <a:t>/27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" y="2228165"/>
            <a:ext cx="9167334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87"/>
            <a:ext cx="9144000" cy="679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8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645049" y="3849616"/>
            <a:ext cx="2041751" cy="1104899"/>
            <a:chOff x="-206592" y="1221090"/>
            <a:chExt cx="798128" cy="1104899"/>
          </a:xfrm>
        </p:grpSpPr>
        <p:sp>
          <p:nvSpPr>
            <p:cNvPr id="23" name="TextBox 22"/>
            <p:cNvSpPr txBox="1"/>
            <p:nvPr/>
          </p:nvSpPr>
          <p:spPr>
            <a:xfrm>
              <a:off x="-206592" y="1221090"/>
              <a:ext cx="798128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 cái</a:t>
              </a:r>
            </a:p>
          </p:txBody>
        </p:sp>
        <p:cxnSp>
          <p:nvCxnSpPr>
            <p:cNvPr id="24" name="Straight Arrow Connector 23"/>
            <p:cNvCxnSpPr>
              <a:stCxn id="23" idx="2"/>
            </p:cNvCxnSpPr>
            <p:nvPr/>
          </p:nvCxnSpPr>
          <p:spPr>
            <a:xfrm flipH="1">
              <a:off x="-206592" y="1805865"/>
              <a:ext cx="399064" cy="5201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09" y="2185956"/>
            <a:ext cx="4397640" cy="459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804203" y="2667000"/>
            <a:ext cx="2133600" cy="1036922"/>
            <a:chOff x="192472" y="1182468"/>
            <a:chExt cx="798128" cy="913031"/>
          </a:xfrm>
        </p:grpSpPr>
        <p:sp>
          <p:nvSpPr>
            <p:cNvPr id="25" name="TextBox 24"/>
            <p:cNvSpPr txBox="1"/>
            <p:nvPr/>
          </p:nvSpPr>
          <p:spPr>
            <a:xfrm>
              <a:off x="192472" y="1182468"/>
              <a:ext cx="798128" cy="56910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út</a:t>
              </a:r>
              <a:endPara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>
              <a:off x="591536" y="1751576"/>
              <a:ext cx="237676" cy="3439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143000" y="1128340"/>
            <a:ext cx="2485703" cy="1633505"/>
            <a:chOff x="192472" y="1182468"/>
            <a:chExt cx="798128" cy="1727370"/>
          </a:xfrm>
        </p:grpSpPr>
        <p:sp>
          <p:nvSpPr>
            <p:cNvPr id="28" name="TextBox 27"/>
            <p:cNvSpPr txBox="1"/>
            <p:nvPr/>
          </p:nvSpPr>
          <p:spPr>
            <a:xfrm>
              <a:off x="192472" y="1182468"/>
              <a:ext cx="798128" cy="944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 áp út</a:t>
              </a:r>
            </a:p>
          </p:txBody>
        </p:sp>
        <p:cxnSp>
          <p:nvCxnSpPr>
            <p:cNvPr id="29" name="Straight Arrow Connector 28"/>
            <p:cNvCxnSpPr>
              <a:stCxn id="28" idx="2"/>
            </p:cNvCxnSpPr>
            <p:nvPr/>
          </p:nvCxnSpPr>
          <p:spPr>
            <a:xfrm>
              <a:off x="591536" y="2127055"/>
              <a:ext cx="329037" cy="7827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888997" y="897934"/>
            <a:ext cx="2283204" cy="1443793"/>
            <a:chOff x="192472" y="1182468"/>
            <a:chExt cx="904662" cy="2303975"/>
          </a:xfrm>
        </p:grpSpPr>
        <p:sp>
          <p:nvSpPr>
            <p:cNvPr id="31" name="TextBox 30"/>
            <p:cNvSpPr txBox="1"/>
            <p:nvPr/>
          </p:nvSpPr>
          <p:spPr>
            <a:xfrm>
              <a:off x="192472" y="1182468"/>
              <a:ext cx="904662" cy="93317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</a:t>
              </a:r>
              <a:r>
                <a:rPr lang="en-US" sz="32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giữa</a:t>
              </a:r>
              <a:endPara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 flipH="1">
              <a:off x="438854" y="2115640"/>
              <a:ext cx="205949" cy="13708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525970" y="1817349"/>
            <a:ext cx="3160830" cy="1340155"/>
            <a:chOff x="31648" y="1182468"/>
            <a:chExt cx="958952" cy="1893280"/>
          </a:xfrm>
        </p:grpSpPr>
        <p:sp>
          <p:nvSpPr>
            <p:cNvPr id="35" name="TextBox 34"/>
            <p:cNvSpPr txBox="1"/>
            <p:nvPr/>
          </p:nvSpPr>
          <p:spPr>
            <a:xfrm>
              <a:off x="192472" y="1182468"/>
              <a:ext cx="798128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 trỏ</a:t>
              </a:r>
            </a:p>
          </p:txBody>
        </p:sp>
        <p:cxnSp>
          <p:nvCxnSpPr>
            <p:cNvPr id="36" name="Straight Arrow Connector 35"/>
            <p:cNvCxnSpPr>
              <a:stCxn id="35" idx="2"/>
            </p:cNvCxnSpPr>
            <p:nvPr/>
          </p:nvCxnSpPr>
          <p:spPr>
            <a:xfrm flipH="1">
              <a:off x="31648" y="2382797"/>
              <a:ext cx="559888" cy="6929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29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7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8" y="3516"/>
            <a:ext cx="9153378" cy="342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392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1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235</Words>
  <Application>Microsoft Office PowerPoint</Application>
  <PresentationFormat>On-screen Show (4:3)</PresentationFormat>
  <Paragraphs>51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.VnTime</vt:lpstr>
      <vt:lpstr>Times New Roman</vt:lpstr>
      <vt:lpstr>Gill Sans MT</vt:lpstr>
      <vt:lpstr>Cambria Math</vt:lpstr>
      <vt:lpstr>Bodoni MT Black</vt:lpstr>
      <vt:lpstr>Verdana</vt:lpstr>
      <vt:lpstr>Calibri</vt:lpstr>
      <vt:lpstr>1_Office Theme</vt:lpstr>
      <vt:lpstr>1_Default Design</vt:lpstr>
      <vt:lpstr>1_Gallery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</dc:creator>
  <cp:lastModifiedBy>My PC</cp:lastModifiedBy>
  <cp:revision>177</cp:revision>
  <dcterms:created xsi:type="dcterms:W3CDTF">2017-10-24T07:17:24Z</dcterms:created>
  <dcterms:modified xsi:type="dcterms:W3CDTF">2022-11-06T13:22:52Z</dcterms:modified>
</cp:coreProperties>
</file>