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831" r:id="rId2"/>
    <p:sldMasterId id="2147483891" r:id="rId3"/>
  </p:sldMasterIdLst>
  <p:notesMasterIdLst>
    <p:notesMasterId r:id="rId26"/>
  </p:notesMasterIdLst>
  <p:sldIdLst>
    <p:sldId id="361" r:id="rId4"/>
    <p:sldId id="285" r:id="rId5"/>
    <p:sldId id="363" r:id="rId6"/>
    <p:sldId id="331" r:id="rId7"/>
    <p:sldId id="333" r:id="rId8"/>
    <p:sldId id="335" r:id="rId9"/>
    <p:sldId id="364" r:id="rId10"/>
    <p:sldId id="365" r:id="rId11"/>
    <p:sldId id="366" r:id="rId12"/>
    <p:sldId id="259" r:id="rId13"/>
    <p:sldId id="367" r:id="rId14"/>
    <p:sldId id="368" r:id="rId15"/>
    <p:sldId id="369" r:id="rId16"/>
    <p:sldId id="370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62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00"/>
    <a:srgbClr val="C80823"/>
    <a:srgbClr val="003300"/>
    <a:srgbClr val="B2B2B2"/>
    <a:srgbClr val="80808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5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AA6E03E-250B-44FB-BD23-3DFCAAAB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C48887D-8704-4B6F-9F76-8B41B7EE8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EED52B9-3F84-45FC-A457-8A8493DA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B056-DBCB-435E-951C-7DD736BA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632316-C2D0-47B9-B287-45AB9B2F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B485C2F-40A8-4B83-9F16-B1EA0E274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3F47F8B-353D-4A61-A7DD-A96A980A9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7F8-14A1-4E70-9F69-A33A7084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008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39FF5C-8C94-4862-9B8D-C7B1BBD32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AB0AD73-9424-408C-8F79-AF0AF3EC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DB92E53-635A-4441-8CCE-466B312E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5BAA-12F0-4871-9EFC-8E468484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414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73C621A-F633-4F40-BC84-CF78448A9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E2B474-E25B-4C57-849B-BC447AE5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9DBC74-E5D4-47F3-959E-45E437B8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F5F-C5CE-4D27-92F3-EF79FC95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23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56F663-AD17-4F71-918C-472B2E591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405A2E-7261-4B13-9A4C-BEAFEC21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669BBE-C5E2-4506-BFB3-D89D1DFF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C662-6305-4B24-ABAB-52A13D22E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41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98081-A399-4BD0-9054-32DF8AD2E9C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E37F8-A1DB-4F11-95F0-39831A6744CA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2506-232B-4163-B271-F19122363BC6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6BE246-F22C-484C-8440-B0A3CBC407F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85773-2DC0-445B-ADDD-3680DFAC48D4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9582F4-F95D-4D66-8EDE-33E870B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C0E5D59-19CA-4090-810D-219F1E77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0DB8EF-632B-4827-8AA7-843F59FB2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26A7-9B19-460B-9674-CE562F5C8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746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A70B-7265-4932-864D-AF6AE32DA123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28541B-9DD6-4B1F-A182-5F8EC389F985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6599D-F2A6-48BE-872E-F097ED5640BC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B649-E373-459F-82B8-086E517D3732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8DB15-DF17-4A9D-AE5B-59CB4E2A49F9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1729-2E5D-4DA5-B38B-CF43FB20E1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4176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B733-D4CA-4DAA-95E2-A0E953D350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6125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57F7-7E3A-4940-98EC-D9D97CDB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3622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646B-E187-4A6F-82EF-C161E9B87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5482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E5A1-88BA-496B-9E53-E696E15C10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537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5E32DB-A203-478D-8865-3A7F64D18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AD73EBC-031C-4F22-AA86-8C3E74DA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0815F9-2B73-4DC3-8B78-AC4A8A4C1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2E3E-08C4-43F4-91DE-AF1FBD6F5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8057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6E33-B65C-4924-8FF2-358050DB51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8266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FE19-89C7-478C-8AD8-9CE4DF604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01059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23B6-732C-4E02-985E-F1DB3B4BC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2247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CCC2-AD1F-44CC-B1DF-BEF2485AFB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957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ACC1-9889-4F27-B7B5-D2389904A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3260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5079-1B70-4D6C-AA4E-4D43B59F3A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6748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A38751-14E1-41DD-881C-1690CD62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53DCC25-7AC6-41AD-A22F-7A28A08F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E7B5A1-D5BE-4838-8F63-7A4101A23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670-882F-4933-943C-EFA730DA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7190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84BA865-3EEC-4DC6-87C8-1444536A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50754E-BCD3-43DE-B01E-9FDC0598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5547C52-CA12-428C-8DFB-A94A4AC05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B92-A55E-4F00-BBFA-D30210EA8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81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C38098C-E3B5-4AB0-AC8A-2CAB3F5B6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6968670-AE9B-4BD2-9903-58EBBDAD6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3B0ABD1-952F-44AB-AE00-B84E69B9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E110-1BC6-4793-A7E0-F2734718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200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5A05FA5-B683-4F0F-A8C4-524F6AE1D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0DDB4E5-B5FC-40BE-B394-639935D35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CFDAD5C-C2B9-4D9A-8C46-9BBACE1B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4666-242B-420D-ABE6-B01B4277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214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A6337F-F49E-4689-9A4A-41E272986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84AB9E-1664-4536-AAE3-D7A39C65D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302E6C-88E8-48EA-8074-C33B32A3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AE0-C76A-4BAE-931C-FB0303423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437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2729C0-D2D6-48BA-8332-2D8144387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4193BC-8B68-4A70-B6F3-956831DB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7CD47F-39F3-41A9-836C-BCE2B67D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13B-EEF6-46BA-A9E3-7DB1588F8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7452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F6B7CE0-1764-45C3-A5A5-85589AE2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4ECD38A-B2A9-434A-9F5F-FAFD4E984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="" xmlns:a16="http://schemas.microsoft.com/office/drawing/2014/main" id="{E0C0E109-8C5B-49E0-A6F3-BE3497F2E0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="" xmlns:a16="http://schemas.microsoft.com/office/drawing/2014/main" id="{0CBFB63C-B039-4F8C-A7CE-12799CECD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="" xmlns:a16="http://schemas.microsoft.com/office/drawing/2014/main" id="{790437C9-08DF-4007-89AB-55AD3BAC5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AE17AB-EDFF-4B86-8D4B-440AE26A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6EB32-2833-4A1E-ABE2-41874874403A}" type="datetimeFigureOut">
              <a:rPr lang="en-US" smtClean="0"/>
              <a:pPr>
                <a:defRPr/>
              </a:pPr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41E98-5BCE-4985-89CF-8E92D25A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D6770-BE25-4EC1-BF24-F6A1A37E2C4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454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66F15986-B79B-4895-A4C0-8FFA9192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solidFill>
                  <a:srgbClr val="FF0000"/>
                </a:solidFill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trên</a:t>
            </a:r>
            <a:r>
              <a:rPr lang="en-US" altLang="en-US" sz="2800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34860" name="Group 44">
            <a:extLst>
              <a:ext uri="{FF2B5EF4-FFF2-40B4-BE49-F238E27FC236}">
                <a16:creationId xmlns="" xmlns:a16="http://schemas.microsoft.com/office/drawing/2014/main" id="{659EEE35-6633-4F5A-BDA0-7B3AC736A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40577"/>
              </p:ext>
            </p:extLst>
          </p:nvPr>
        </p:nvGraphicFramePr>
        <p:xfrm>
          <a:off x="457202" y="2363787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5" name="Rectangle 45">
            <a:extLst>
              <a:ext uri="{FF2B5EF4-FFF2-40B4-BE49-F238E27FC236}">
                <a16:creationId xmlns="" xmlns:a16="http://schemas.microsoft.com/office/drawing/2014/main" id="{96A91377-EEC1-41B5-AD44-163CC06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0292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dưới</a:t>
            </a:r>
            <a:r>
              <a:rPr lang="en-US" altLang="en-US" sz="2800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34890" name="Group 74">
            <a:extLst>
              <a:ext uri="{FF2B5EF4-FFF2-40B4-BE49-F238E27FC236}">
                <a16:creationId xmlns="" xmlns:a16="http://schemas.microsoft.com/office/drawing/2014/main" id="{5AB85219-2012-4558-8755-264BCD5929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2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20" name="Rectangle 75">
            <a:extLst>
              <a:ext uri="{FF2B5EF4-FFF2-40B4-BE49-F238E27FC236}">
                <a16:creationId xmlns=""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34892" name="Group 76">
            <a:extLst>
              <a:ext uri="{FF2B5EF4-FFF2-40B4-BE49-F238E27FC236}">
                <a16:creationId xmlns="" xmlns:a16="http://schemas.microsoft.com/office/drawing/2014/main" id="{2ABC32BF-C769-4DF1-A3F9-9D0A5992C167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44">
            <a:extLst>
              <a:ext uri="{FF2B5EF4-FFF2-40B4-BE49-F238E27FC236}">
                <a16:creationId xmlns="" xmlns:a16="http://schemas.microsoft.com/office/drawing/2014/main" id="{0B2EA2F7-0F2C-4D46-97B9-A3434A65B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17982"/>
              </p:ext>
            </p:extLst>
          </p:nvPr>
        </p:nvGraphicFramePr>
        <p:xfrm>
          <a:off x="457202" y="2362200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>
            <a:extLst>
              <a:ext uri="{FF2B5EF4-FFF2-40B4-BE49-F238E27FC236}">
                <a16:creationId xmlns="" xmlns:a16="http://schemas.microsoft.com/office/drawing/2014/main" id="{14E65F01-A041-43B7-A30D-4D7D0BDCFD5A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F4004189-A2ED-484C-B4E9-EC5A822E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 dirty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800" u="sng" kern="0" dirty="0" err="1">
                <a:solidFill>
                  <a:srgbClr val="FF0000"/>
                </a:solidFill>
                <a:latin typeface="Arial"/>
              </a:rPr>
              <a:t>Hàng</a:t>
            </a:r>
            <a:r>
              <a:rPr lang="en-US" sz="2800" u="sng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Arial"/>
              </a:rPr>
              <a:t>phím</a:t>
            </a:r>
            <a:r>
              <a:rPr lang="en-US" sz="2800" u="sng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Arial"/>
              </a:rPr>
              <a:t>cơ</a:t>
            </a:r>
            <a:r>
              <a:rPr lang="en-US" sz="2800" u="sng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Arial"/>
              </a:rPr>
              <a:t>sở</a:t>
            </a:r>
            <a:r>
              <a:rPr lang="en-US" sz="2800" u="sng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 </a:t>
            </a:r>
            <a:br>
              <a:rPr lang="en-US" sz="2800" kern="0" dirty="0">
                <a:solidFill>
                  <a:srgbClr val="FF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Group 121">
            <a:extLst>
              <a:ext uri="{FF2B5EF4-FFF2-40B4-BE49-F238E27FC236}">
                <a16:creationId xmlns="" xmlns:a16="http://schemas.microsoft.com/office/drawing/2014/main" id="{E6977F8C-2242-466D-AF6B-E00A8ED5B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82867"/>
              </p:ext>
            </p:extLst>
          </p:nvPr>
        </p:nvGraphicFramePr>
        <p:xfrm>
          <a:off x="533400" y="39624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>
            <a:extLst>
              <a:ext uri="{FF2B5EF4-FFF2-40B4-BE49-F238E27FC236}">
                <a16:creationId xmlns="" xmlns:a16="http://schemas.microsoft.com/office/drawing/2014/main" id="{864AD7C5-5B95-4919-9DCE-AAB9BD193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26005"/>
              </p:ext>
            </p:extLst>
          </p:nvPr>
        </p:nvGraphicFramePr>
        <p:xfrm>
          <a:off x="533400" y="39624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>
            <a:extLst>
              <a:ext uri="{FF2B5EF4-FFF2-40B4-BE49-F238E27FC236}">
                <a16:creationId xmlns="" xmlns:a16="http://schemas.microsoft.com/office/drawing/2014/main" id="{A43BBF1F-41B4-4A93-90E7-CBEEC894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20698"/>
              </p:ext>
            </p:extLst>
          </p:nvPr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" y="152400"/>
            <a:ext cx="902082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667000"/>
            <a:ext cx="906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5">
            <a:extLst>
              <a:ext uri="{FF2B5EF4-FFF2-40B4-BE49-F238E27FC236}">
                <a16:creationId xmlns=""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Phím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F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phím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J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phím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gai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78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7980"/>
            <a:ext cx="8991601" cy="29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4738"/>
            <a:ext cx="9144001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5">
            <a:extLst>
              <a:ext uri="{FF2B5EF4-FFF2-40B4-BE49-F238E27FC236}">
                <a16:creationId xmlns=""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62549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quả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47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7621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601032"/>
            <a:ext cx="17335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075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"/>
            <a:ext cx="90487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9375"/>
            <a:ext cx="8896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5">
            <a:extLst>
              <a:ext uri="{FF2B5EF4-FFF2-40B4-BE49-F238E27FC236}">
                <a16:creationId xmlns=""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Gợi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ý: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98" y="5410200"/>
            <a:ext cx="5867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515609" cy="51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7497"/>
            <a:ext cx="5867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433119"/>
            <a:ext cx="5867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95787"/>
            <a:ext cx="5867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737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7292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981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768475" y="38893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454650" y="38893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844675" y="477361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570538" y="477361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4342" name="Picture 2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5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6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1844674" y="1219200"/>
            <a:ext cx="516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506663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44"/>
          <p:cNvSpPr>
            <a:spLocks noChangeArrowheads="1"/>
          </p:cNvSpPr>
          <p:nvPr/>
        </p:nvSpPr>
        <p:spPr bwMode="auto">
          <a:xfrm>
            <a:off x="11160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1154113" y="48879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4354" name="Rectangle 49"/>
          <p:cNvSpPr>
            <a:spLocks noChangeArrowheads="1"/>
          </p:cNvSpPr>
          <p:nvPr/>
        </p:nvSpPr>
        <p:spPr bwMode="auto">
          <a:xfrm>
            <a:off x="4879975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4355" name="Rectangle 50"/>
          <p:cNvSpPr>
            <a:spLocks noChangeArrowheads="1"/>
          </p:cNvSpPr>
          <p:nvPr/>
        </p:nvSpPr>
        <p:spPr bwMode="auto">
          <a:xfrm>
            <a:off x="4956175" y="4849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4356" name="Text Box 63"/>
          <p:cNvSpPr txBox="1">
            <a:spLocks noChangeArrowheads="1"/>
          </p:cNvSpPr>
          <p:nvPr/>
        </p:nvSpPr>
        <p:spPr bwMode="auto">
          <a:xfrm>
            <a:off x="693738" y="25066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52437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số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trên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cơ sở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dưới</a:t>
            </a:r>
          </a:p>
        </p:txBody>
      </p:sp>
      <p:pic>
        <p:nvPicPr>
          <p:cNvPr id="15366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D</a:t>
            </a:r>
          </a:p>
        </p:txBody>
      </p:sp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693738" y="18542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843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6390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64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693738" y="18161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98467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7414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693738" y="17399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066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68475" y="30448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ngắn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54650" y="30448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cách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44675" y="39290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to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70538" y="39290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cụt</a:t>
            </a:r>
          </a:p>
        </p:txBody>
      </p:sp>
      <p:pic>
        <p:nvPicPr>
          <p:cNvPr id="18438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1116013" y="3198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1541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879975" y="31226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4956175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80618" r="39738" b="2554"/>
          <a:stretch>
            <a:fillRect/>
          </a:stretch>
        </p:blipFill>
        <p:spPr bwMode="auto">
          <a:xfrm>
            <a:off x="1447800" y="1931988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3409950" y="1931988"/>
            <a:ext cx="2895600" cy="68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693738" y="16621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42115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2">
            <a:extLst>
              <a:ext uri="{FF2B5EF4-FFF2-40B4-BE49-F238E27FC236}">
                <a16:creationId xmlns=""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2" descr="images">
            <a:extLst>
              <a:ext uri="{FF2B5EF4-FFF2-40B4-BE49-F238E27FC236}">
                <a16:creationId xmlns="" xmlns:a16="http://schemas.microsoft.com/office/drawing/2014/main" id="{1D126449-1C18-4E53-84B8-B8412A88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635887"/>
            <a:ext cx="1981201" cy="15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15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8242" y="2008629"/>
            <a:ext cx="14830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/25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 và J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J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 và H</a:t>
            </a:r>
          </a:p>
        </p:txBody>
      </p:sp>
      <p:pic>
        <p:nvPicPr>
          <p:cNvPr id="1946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Hai phím có gai là: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8755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18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7.Hai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gai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F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J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thuộc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:</a:t>
            </a: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</p:spTree>
    <p:extLst>
      <p:ext uri="{BB962C8B-B14F-4D97-AF65-F5344CB8AC3E}">
        <p14:creationId xmlns:p14="http://schemas.microsoft.com/office/powerpoint/2010/main" val="143617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09636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45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953000"/>
            <a:ext cx="7138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85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023969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227919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7696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7386498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PHÍM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8" y="3464578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23" y="5392503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8" y="4495800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64578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3" y="4558983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81" y="5422202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83216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F36550C-E144-451F-8323-43E90E93F8F9}"/>
              </a:ext>
            </a:extLst>
          </p:cNvPr>
          <p:cNvSpPr txBox="1">
            <a:spLocks/>
          </p:cNvSpPr>
          <p:nvPr/>
        </p:nvSpPr>
        <p:spPr>
          <a:xfrm>
            <a:off x="4175" y="6248400"/>
            <a:ext cx="9028938" cy="83820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vực chính giúp em gõ chữ, gõ số và gõ các kí hiệu.</a:t>
            </a:r>
            <a:r>
              <a:rPr lang="en-US" sz="1800" smtClean="0">
                <a:solidFill>
                  <a:srgbClr val="0000CC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smtClean="0">
                <a:solidFill>
                  <a:srgbClr val="0000CC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85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011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591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339</Words>
  <Application>Microsoft Office PowerPoint</Application>
  <PresentationFormat>On-screen Show (4:3)</PresentationFormat>
  <Paragraphs>158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Civic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Hàng phím trên: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My PC</cp:lastModifiedBy>
  <cp:revision>191</cp:revision>
  <dcterms:created xsi:type="dcterms:W3CDTF">2002-01-01T10:07:35Z</dcterms:created>
  <dcterms:modified xsi:type="dcterms:W3CDTF">2022-10-28T14:14:25Z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