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</p:sldMasterIdLst>
  <p:notesMasterIdLst>
    <p:notesMasterId r:id="rId13"/>
  </p:notesMasterIdLst>
  <p:sldIdLst>
    <p:sldId id="330" r:id="rId2"/>
    <p:sldId id="332" r:id="rId3"/>
    <p:sldId id="293" r:id="rId4"/>
    <p:sldId id="333" r:id="rId5"/>
    <p:sldId id="327" r:id="rId6"/>
    <p:sldId id="336" r:id="rId7"/>
    <p:sldId id="335" r:id="rId8"/>
    <p:sldId id="328" r:id="rId9"/>
    <p:sldId id="299" r:id="rId10"/>
    <p:sldId id="329" r:id="rId11"/>
    <p:sldId id="33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0000"/>
    <a:srgbClr val="00FFFF"/>
    <a:srgbClr val="000099"/>
    <a:srgbClr val="00FF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849" autoAdjust="0"/>
  </p:normalViewPr>
  <p:slideViewPr>
    <p:cSldViewPr>
      <p:cViewPr>
        <p:scale>
          <a:sx n="81" d="100"/>
          <a:sy n="81" d="100"/>
        </p:scale>
        <p:origin x="-414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DB4D9-CB78-4D56-B892-028D3778355C}" type="datetimeFigureOut">
              <a:rPr lang="en-US" smtClean="0"/>
              <a:t>10/24/2022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A2CC9-6214-4A4F-A7F2-C474977A49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9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 smtClean="0">
              <a:latin typeface="Calibri" pitchFamily="34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6F2F140-3A31-48A2-AA91-41BFE35830F5}" type="slidenum">
              <a:rPr lang="en-US" smtClean="0"/>
              <a:pPr eaLnBrk="1" hangingPunct="1"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 smtClean="0">
              <a:latin typeface="Calibri" pitchFamily="34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F98E348-6C2D-47A1-A6F0-28BEA3808480}" type="slidenum">
              <a:rPr lang="en-US" smtClean="0"/>
              <a:pPr eaLnBrk="1" hangingPunct="1"/>
              <a:t>11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18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62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373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4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97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52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10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76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33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69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32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58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18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34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33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14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436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10/24/2022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469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10/24/2022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9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10/24/2022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130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10/24/2022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88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10/24/2022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022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10/24/2022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875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9967A-7568-4B43-ADFF-F109EFF199E4}" type="datetimeFigureOut">
              <a:rPr lang="en-US" smtClean="0"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0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  <p:sldLayoutId id="2147483876" r:id="rId19"/>
    <p:sldLayoutId id="2147483877" r:id="rId20"/>
    <p:sldLayoutId id="2147483878" r:id="rId21"/>
    <p:sldLayoutId id="2147483879" r:id="rId22"/>
    <p:sldLayoutId id="2147483880" r:id="rId2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9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400" b="1" kern="10">
                <a:solidFill>
                  <a:srgbClr val="FF0000"/>
                </a:solidFill>
                <a:latin typeface="Times New Roman"/>
                <a:cs typeface="Times New Roman"/>
              </a:rPr>
              <a:t>TRƯỜNG TIỂU HỌC LAM SƠN</a:t>
            </a:r>
            <a:endParaRPr lang="en-US" sz="4400" b="1" kern="1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052" name="WordArt 5"/>
          <p:cNvSpPr>
            <a:spLocks noChangeArrowheads="1" noChangeShapeType="1" noTextEdit="1"/>
          </p:cNvSpPr>
          <p:nvPr/>
        </p:nvSpPr>
        <p:spPr bwMode="auto">
          <a:xfrm>
            <a:off x="2743200" y="914400"/>
            <a:ext cx="3297238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</a:t>
            </a:r>
            <a:r>
              <a:rPr lang="en-US" sz="3600" kern="10" dirty="0" smtClean="0"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Tin </a:t>
            </a:r>
            <a:r>
              <a:rPr lang="en-US" sz="3600" kern="10" dirty="0" err="1" smtClean="0"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endParaRPr lang="en-US" sz="3600" kern="10" dirty="0"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03848" y="5313982"/>
            <a:ext cx="198483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Khối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3</a:t>
            </a:r>
          </a:p>
        </p:txBody>
      </p:sp>
      <p:sp>
        <p:nvSpPr>
          <p:cNvPr id="2055" name="WordArt 6"/>
          <p:cNvSpPr>
            <a:spLocks noChangeArrowheads="1" noChangeShapeType="1" noTextEdit="1"/>
          </p:cNvSpPr>
          <p:nvPr/>
        </p:nvSpPr>
        <p:spPr bwMode="auto">
          <a:xfrm>
            <a:off x="228600" y="6172200"/>
            <a:ext cx="8231832" cy="4905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solidFill>
                  <a:srgbClr val="7030A0"/>
                </a:solidFill>
                <a:latin typeface="Times New Roman"/>
                <a:cs typeface="Times New Roman"/>
              </a:rPr>
              <a:t>Giáo viên: Vũ Văn Kỷ</a:t>
            </a:r>
            <a:endParaRPr lang="en-US" sz="3600" b="1" kern="10" dirty="0">
              <a:solidFill>
                <a:srgbClr val="7030A0"/>
              </a:solidFill>
              <a:latin typeface="Times New Roman"/>
              <a:cs typeface="Times New Roman"/>
            </a:endParaRPr>
          </a:p>
        </p:txBody>
      </p:sp>
      <p:pic>
        <p:nvPicPr>
          <p:cNvPr id="7" name="Picture 6" descr="C:\Users\admin\Desktop\New folder\z3587819471462_69c8b9a736c15582050c7d277dfa54c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741" y="1438275"/>
            <a:ext cx="3110545" cy="403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899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8610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77" y="2550749"/>
            <a:ext cx="546977" cy="497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77" y="4684349"/>
            <a:ext cx="546977" cy="497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3276600"/>
            <a:ext cx="457200" cy="457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Rectangle 1"/>
          <p:cNvSpPr txBox="1">
            <a:spLocks noChangeArrowheads="1"/>
          </p:cNvSpPr>
          <p:nvPr/>
        </p:nvSpPr>
        <p:spPr>
          <a:xfrm>
            <a:off x="381000" y="5112856"/>
            <a:ext cx="8228340" cy="15927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42900">
              <a:lnSpc>
                <a:spcPct val="150000"/>
              </a:lnSpc>
              <a:spcBef>
                <a:spcPts val="1350"/>
              </a:spcBef>
            </a:pP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tin.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,…)</a:t>
            </a:r>
            <a:endParaRPr lang="en-US" sz="22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5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C:\Users\Administrator\Desktop\hinh-nen-powerpoint-doc-dao-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013"/>
            <a:ext cx="9144000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660400" y="914400"/>
            <a:ext cx="8001000" cy="1219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Thân ái chào tạm biệt!</a:t>
            </a:r>
          </a:p>
        </p:txBody>
      </p:sp>
      <p:sp>
        <p:nvSpPr>
          <p:cNvPr id="13316" name="WordArt 6"/>
          <p:cNvSpPr>
            <a:spLocks noChangeArrowheads="1" noChangeShapeType="1" noTextEdit="1"/>
          </p:cNvSpPr>
          <p:nvPr/>
        </p:nvSpPr>
        <p:spPr bwMode="auto">
          <a:xfrm>
            <a:off x="228600" y="6172200"/>
            <a:ext cx="5562600" cy="4905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solidFill>
                  <a:srgbClr val="7030A0"/>
                </a:solidFill>
                <a:latin typeface="Times New Roman"/>
                <a:cs typeface="Times New Roman"/>
              </a:rPr>
              <a:t>Giáo viên: Vũ Văn Kỷ</a:t>
            </a:r>
            <a:endParaRPr lang="en-US" sz="3600" b="1" kern="10">
              <a:solidFill>
                <a:srgbClr val="7030A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452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100" y="152400"/>
            <a:ext cx="9192100" cy="6314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733800" y="2362200"/>
            <a:ext cx="4648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/23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33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3" t="5555" r="8750" b="11112"/>
          <a:stretch/>
        </p:blipFill>
        <p:spPr bwMode="auto">
          <a:xfrm>
            <a:off x="0" y="0"/>
            <a:ext cx="9144000" cy="721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1143000"/>
            <a:ext cx="77533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8199" y="3144944"/>
            <a:ext cx="761047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sz="36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Bộ </a:t>
            </a:r>
            <a:r>
              <a:rPr 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 </a:t>
            </a:r>
            <a:r>
              <a:rPr 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người và máy tính đều là những bộ vi xử lí thông tin có cấu tạo phức tạp</a:t>
            </a:r>
            <a:endParaRPr lang="en-US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530528"/>
      </p:ext>
    </p:extLst>
  </p:cSld>
  <p:clrMapOvr>
    <a:masterClrMapping/>
  </p:clrMapOvr>
  <p:transition spd="slow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84582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885950"/>
            <a:ext cx="4648200" cy="405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267201" y="1239619"/>
            <a:ext cx="3200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 Á Y     T  Í N H</a:t>
            </a:r>
            <a:endParaRPr lang="en-US" alt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411" y="2133600"/>
            <a:ext cx="546977" cy="497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791200" y="3124200"/>
            <a:ext cx="3200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 Ã O</a:t>
            </a:r>
            <a:endParaRPr lang="en-US" alt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783251"/>
            <a:ext cx="546977" cy="497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029200" y="4267200"/>
            <a:ext cx="3200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 Ử     L Í</a:t>
            </a:r>
            <a:endParaRPr lang="en-US" alt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411" y="3846149"/>
            <a:ext cx="546977" cy="497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791200" y="4856202"/>
            <a:ext cx="3200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  I  Ế P</a:t>
            </a:r>
            <a:endParaRPr lang="en-US" alt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783" y="4616797"/>
            <a:ext cx="449682" cy="408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895600" y="6019800"/>
            <a:ext cx="4267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 U Y Ế T     Đ  Ị N H</a:t>
            </a:r>
            <a:endParaRPr lang="en-US" alt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283" y="5133201"/>
            <a:ext cx="449682" cy="408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8" y="0"/>
            <a:ext cx="9080792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529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3" t="5555" r="8750" b="11112"/>
          <a:stretch/>
        </p:blipFill>
        <p:spPr bwMode="auto">
          <a:xfrm>
            <a:off x="0" y="0"/>
            <a:ext cx="9144000" cy="721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1676400"/>
            <a:ext cx="6629400" cy="462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914400"/>
            <a:ext cx="58674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362200"/>
            <a:ext cx="1981200" cy="381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3" t="5555" r="8750" b="11112"/>
          <a:stretch/>
        </p:blipFill>
        <p:spPr bwMode="auto">
          <a:xfrm>
            <a:off x="152400" y="152400"/>
            <a:ext cx="9144000" cy="721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53" y="2552700"/>
            <a:ext cx="8077494" cy="3595572"/>
          </a:xfrm>
          <a:prstGeom prst="rect">
            <a:avLst/>
          </a:prstGeom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19162" y="1370331"/>
            <a:ext cx="76104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=&gt;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Từ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hàng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dọc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19161" y="2169062"/>
            <a:ext cx="76104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sz="36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THÔNG</a:t>
            </a: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TIN</a:t>
            </a:r>
            <a:endParaRPr lang="en-US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19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3" t="5555" r="8750" b="11112"/>
          <a:stretch/>
        </p:blipFill>
        <p:spPr bwMode="auto">
          <a:xfrm>
            <a:off x="0" y="0"/>
            <a:ext cx="9144000" cy="721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1676400"/>
            <a:ext cx="6629400" cy="462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914400"/>
            <a:ext cx="58674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362200"/>
            <a:ext cx="1981200" cy="381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3" t="5555" r="8750" b="11112"/>
          <a:stretch/>
        </p:blipFill>
        <p:spPr bwMode="auto">
          <a:xfrm>
            <a:off x="152400" y="152400"/>
            <a:ext cx="9144000" cy="721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62001" y="914400"/>
            <a:ext cx="76104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=&gt;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NỘI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DUNG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ÔN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TẬP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09600" y="1600200"/>
            <a:ext cx="76104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n-US" sz="36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6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995362" y="2137118"/>
            <a:ext cx="76104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Dạng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chữ</a:t>
            </a:r>
            <a:endParaRPr lang="en-US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09600" y="2895599"/>
            <a:ext cx="76104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36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6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6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919162" y="4095928"/>
            <a:ext cx="76104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Dạng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hình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ảnh</a:t>
            </a:r>
            <a:endParaRPr lang="en-US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19125" y="4876800"/>
            <a:ext cx="76104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en-US" sz="36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6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842962" y="6059269"/>
            <a:ext cx="76104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Dạng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Âm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thanh</a:t>
            </a:r>
            <a:endParaRPr lang="en-US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95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696325" cy="574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" y="5867400"/>
            <a:ext cx="8991600" cy="79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2200" b="1" i="1" u="sng" dirty="0" smtClean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TRẢ </a:t>
            </a:r>
            <a:r>
              <a:rPr lang="en-US" sz="2200" b="1" i="1" u="sng" dirty="0" err="1" smtClean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200" b="1" i="1" u="sng" dirty="0" smtClean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200" b="1" i="1" dirty="0" smtClean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200" b="1" i="1" dirty="0" err="1" smtClean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200" b="1" i="1" dirty="0" smtClean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tin </a:t>
            </a:r>
            <a:r>
              <a:rPr lang="en-US" sz="2200" b="1" i="1" dirty="0" err="1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b="1" i="1" dirty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200" b="1" i="1" dirty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200" b="1" i="1" dirty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b="1" i="1" dirty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200" b="1" i="1" dirty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200" b="1" i="1" dirty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200" b="1" i="1" dirty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200" b="1" i="1" dirty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200" b="1" i="1" dirty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200" b="1" i="1" dirty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200" b="1" i="1" dirty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endParaRPr lang="en-US" sz="2200" b="1" i="1" dirty="0" smtClean="0">
              <a:solidFill>
                <a:srgbClr val="8E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i="1" dirty="0" smtClean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	    + </a:t>
            </a:r>
            <a:r>
              <a:rPr lang="en-US" sz="2200" b="1" i="1" dirty="0" err="1" smtClean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200" b="1" i="1" dirty="0" smtClean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200" b="1" i="1" dirty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200" b="1" i="1" dirty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200" b="1" i="1" dirty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200" b="1" i="1" dirty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200" b="1" i="1" dirty="0" err="1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b="1" i="1" dirty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loa</a:t>
            </a:r>
            <a:r>
              <a:rPr lang="en-US" sz="2200" b="1" i="1" dirty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200" b="1" i="1" dirty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200" b="1" i="1" dirty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200" b="1" i="1" dirty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200" b="1" i="1" dirty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200" b="1" i="1" dirty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200" b="1" i="1" dirty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200" b="1" i="1" dirty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200" b="1" i="1" dirty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b="1" dirty="0">
              <a:solidFill>
                <a:srgbClr val="8E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70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3" t="5555" r="8750" b="11112"/>
          <a:stretch/>
        </p:blipFill>
        <p:spPr bwMode="auto">
          <a:xfrm>
            <a:off x="-4482" y="0"/>
            <a:ext cx="9144000" cy="721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14400"/>
            <a:ext cx="8305800" cy="381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2692" y="4953000"/>
            <a:ext cx="8229600" cy="823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2200" b="1" i="1" u="sng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 LỜI:</a:t>
            </a:r>
          </a:p>
          <a:p>
            <a:r>
              <a:rPr lang="en-US" sz="2400" i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400" i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i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 </a:t>
            </a:r>
            <a:r>
              <a:rPr lang="en-US" sz="2400" i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2400" i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400" i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lái</a:t>
            </a:r>
            <a:r>
              <a:rPr lang="en-US" sz="2400" i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400" i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400" i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2400" i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i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i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i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400" i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i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200" dirty="0">
              <a:solidFill>
                <a:srgbClr val="8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71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9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048000" y="4114800"/>
            <a:ext cx="3200400" cy="2133600"/>
            <a:chOff x="249" y="75"/>
            <a:chExt cx="5216" cy="3651"/>
          </a:xfrm>
        </p:grpSpPr>
        <p:pic>
          <p:nvPicPr>
            <p:cNvPr id="32773" name="Picture 28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75"/>
              <a:ext cx="5216" cy="3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4" name="Picture 29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1247" y="663"/>
              <a:ext cx="1066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5" name="Picture 30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2608" y="300"/>
              <a:ext cx="1066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6" name="Picture 31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014" y="572"/>
              <a:ext cx="10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7" name="Picture 32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513" y="116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8" name="Picture 33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604" y="184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9" name="Picture 34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286" y="2614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7696200" y="76200"/>
            <a:ext cx="838200" cy="9144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Rectangle 1"/>
          <p:cNvSpPr txBox="1">
            <a:spLocks noChangeArrowheads="1"/>
          </p:cNvSpPr>
          <p:nvPr/>
        </p:nvSpPr>
        <p:spPr>
          <a:xfrm>
            <a:off x="33618" y="1725217"/>
            <a:ext cx="8622917" cy="278794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 AI NHANH, AI ĐÚNG”</a:t>
            </a:r>
          </a:p>
        </p:txBody>
      </p:sp>
    </p:spTree>
    <p:extLst>
      <p:ext uri="{BB962C8B-B14F-4D97-AF65-F5344CB8AC3E}">
        <p14:creationId xmlns:p14="http://schemas.microsoft.com/office/powerpoint/2010/main" val="226663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1090</TotalTime>
  <Words>251</Words>
  <Application>Microsoft Office PowerPoint</Application>
  <PresentationFormat>On-screen Show (4:3)</PresentationFormat>
  <Paragraphs>31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My PC</cp:lastModifiedBy>
  <cp:revision>117</cp:revision>
  <dcterms:created xsi:type="dcterms:W3CDTF">2017-10-03T01:20:28Z</dcterms:created>
  <dcterms:modified xsi:type="dcterms:W3CDTF">2022-10-24T14:48:16Z</dcterms:modified>
</cp:coreProperties>
</file>