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5"/>
  </p:notesMasterIdLst>
  <p:sldIdLst>
    <p:sldId id="319" r:id="rId2"/>
    <p:sldId id="292" r:id="rId3"/>
    <p:sldId id="293" r:id="rId4"/>
    <p:sldId id="294" r:id="rId5"/>
    <p:sldId id="312" r:id="rId6"/>
    <p:sldId id="313" r:id="rId7"/>
    <p:sldId id="318" r:id="rId8"/>
    <p:sldId id="299" r:id="rId9"/>
    <p:sldId id="304" r:id="rId10"/>
    <p:sldId id="305" r:id="rId11"/>
    <p:sldId id="306" r:id="rId12"/>
    <p:sldId id="314" r:id="rId13"/>
    <p:sldId id="32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>
        <p:scale>
          <a:sx n="77" d="100"/>
          <a:sy n="77" d="100"/>
        </p:scale>
        <p:origin x="-6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4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743200" y="914400"/>
            <a:ext cx="329723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5313982"/>
            <a:ext cx="19848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Khối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8231832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C:\Users\admin\Desktop\New folder\z3587819471462_69c8b9a736c15582050c7d277dfa54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41" y="1438275"/>
            <a:ext cx="3110545" cy="403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81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677776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 smtClean="0"/>
              <a:t>Có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mấy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dạng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thông</a:t>
            </a:r>
            <a:r>
              <a:rPr lang="en-US" sz="2800" b="1" i="1" dirty="0" smtClean="0"/>
              <a:t> tin </a:t>
            </a:r>
            <a:r>
              <a:rPr lang="en-US" sz="2800" b="1" i="1" dirty="0" err="1" smtClean="0"/>
              <a:t>thường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gặp</a:t>
            </a:r>
            <a:r>
              <a:rPr lang="en-US" sz="2800" b="1" i="1" dirty="0" smtClean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5400" y="38100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95400" y="2819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4800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81200" y="4800600"/>
            <a:ext cx="3500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smtClean="0"/>
              <a:t>4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981200" y="3657600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smtClean="0"/>
              <a:t>3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4073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smtClean="0"/>
              <a:t>2  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1752600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 smtClean="0"/>
              <a:t>Ba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dạng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thông</a:t>
            </a:r>
            <a:r>
              <a:rPr lang="en-US" sz="2800" b="1" i="1" dirty="0" smtClean="0"/>
              <a:t> tin </a:t>
            </a:r>
            <a:r>
              <a:rPr lang="en-US" sz="2800" b="1" i="1" dirty="0" err="1" smtClean="0"/>
              <a:t>thường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gặp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là</a:t>
            </a:r>
            <a:r>
              <a:rPr lang="en-US" sz="2800" b="1" i="1" dirty="0" smtClean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95400" y="51816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19200" y="2895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905000" y="5257800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văn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bản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hình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ảnh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tiếng</a:t>
            </a:r>
            <a:r>
              <a:rPr lang="en-US" sz="2400" i="1" dirty="0" smtClean="0"/>
              <a:t>.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563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chữ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số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âm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thanh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2895600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chữ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âm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thanh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hình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ảnh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1676400"/>
            <a:ext cx="9372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60400" y="914400"/>
            <a:ext cx="8001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tạm biệt!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5562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08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2146012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8956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smtClean="0"/>
              <a:t>-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gặp</a:t>
            </a:r>
            <a:r>
              <a:rPr lang="en-US" dirty="0" smtClean="0"/>
              <a:t>: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,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,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90600" y="200345"/>
            <a:ext cx="6781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2: CÁC DẠNG THÔNG TIN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THƯỜNG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GẶP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(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sgk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/19)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243840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2766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/>
              <a:t>Em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hãy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lấy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ví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dụ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cho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thấy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các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giác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quan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khác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nhau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nhận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dạng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thông</a:t>
            </a:r>
            <a:r>
              <a:rPr lang="en-US" sz="2400" b="1" i="1" dirty="0" smtClean="0"/>
              <a:t> tin </a:t>
            </a:r>
            <a:r>
              <a:rPr lang="en-US" sz="2400" b="1" i="1" dirty="0" err="1" smtClean="0"/>
              <a:t>khác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nhau</a:t>
            </a:r>
            <a:r>
              <a:rPr lang="en-US" sz="2400" b="1" i="1" dirty="0" smtClean="0"/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4244556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dạng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chữ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9316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295400" y="5659917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5511119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4" y="1807255"/>
            <a:ext cx="7560316" cy="345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548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dạng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ảnh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2771338">
            <a:off x="1862436" y="2446923"/>
            <a:ext cx="906015" cy="15026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3770574" flipH="1" flipV="1">
            <a:off x="6246504" y="5455138"/>
            <a:ext cx="759328" cy="14625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508143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199" y="1143000"/>
            <a:ext cx="53560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38200" y="4576465"/>
            <a:ext cx="715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388396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3?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609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</a:rPr>
              <a:t>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dạng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âm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thanh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1735" y="4191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1600200" cy="12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371600"/>
            <a:ext cx="1609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1" y="1219201"/>
            <a:ext cx="18759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004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2514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065850" y="-34453"/>
            <a:ext cx="783699" cy="7391400"/>
          </a:xfrm>
          <a:prstGeom prst="rightBrace">
            <a:avLst>
              <a:gd name="adj1" fmla="val 8333"/>
              <a:gd name="adj2" fmla="val 49498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2693" y="5004998"/>
            <a:ext cx="7258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1" grpId="0"/>
      <p:bldP spid="14" grpId="0"/>
      <p:bldP spid="16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50292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6" y="533400"/>
            <a:ext cx="8272463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637963"/>
            <a:ext cx="8334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 smtClean="0"/>
              <a:t>Chúng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thu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thập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thông</a:t>
            </a:r>
            <a:r>
              <a:rPr lang="en-US" sz="2800" b="1" i="1" dirty="0" smtClean="0"/>
              <a:t> tin ở </a:t>
            </a:r>
            <a:r>
              <a:rPr lang="en-US" sz="2800" b="1" i="1" dirty="0" err="1" smtClean="0"/>
              <a:t>mấy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dạng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1600" y="4343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35052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752600" y="434340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Nhiều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nhau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3505200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số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dạng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3586</TotalTime>
  <Words>355</Words>
  <Application>Microsoft Office PowerPoint</Application>
  <PresentationFormat>On-screen Show (4:3)</PresentationFormat>
  <Paragraphs>52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My PC</cp:lastModifiedBy>
  <cp:revision>128</cp:revision>
  <dcterms:created xsi:type="dcterms:W3CDTF">2017-10-03T01:20:28Z</dcterms:created>
  <dcterms:modified xsi:type="dcterms:W3CDTF">2022-10-04T13:34:18Z</dcterms:modified>
</cp:coreProperties>
</file>