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1"/>
  </p:notesMasterIdLst>
  <p:sldIdLst>
    <p:sldId id="328" r:id="rId2"/>
    <p:sldId id="291" r:id="rId3"/>
    <p:sldId id="318" r:id="rId4"/>
    <p:sldId id="337" r:id="rId5"/>
    <p:sldId id="338" r:id="rId6"/>
    <p:sldId id="339" r:id="rId7"/>
    <p:sldId id="340" r:id="rId8"/>
    <p:sldId id="341" r:id="rId9"/>
    <p:sldId id="32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>
        <p:scale>
          <a:sx n="69" d="100"/>
          <a:sy n="69" d="100"/>
        </p:scale>
        <p:origin x="-131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8231832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1" y="1438275"/>
            <a:ext cx="3110545" cy="40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4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6209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A2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ctr"/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TIN 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/17)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5524"/>
            <a:ext cx="89916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9" y="271817"/>
            <a:ext cx="8877300" cy="17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7032" y="0"/>
            <a:ext cx="1824208" cy="126175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048540"/>
            <a:ext cx="8877301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24479"/>
            <a:ext cx="3886200" cy="31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8991600" cy="437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640759"/>
            <a:ext cx="4229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410200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1" y="1219200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4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nghe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khóc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tin: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giúp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đỡ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thân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quyết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ngay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chạy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3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7700" y="228600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thường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khỏe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sốt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còn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quyết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nhiệt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ấy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6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0"/>
            <a:ext cx="9144000" cy="667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52400" y="3657600"/>
            <a:ext cx="899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1" y="1799579"/>
            <a:ext cx="1093953" cy="9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1088460" cy="108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2" y="4724400"/>
            <a:ext cx="1088460" cy="108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18358"/>
            <a:ext cx="1093953" cy="9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7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8915399" cy="331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8" y="3886200"/>
            <a:ext cx="8763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3624590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4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6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153</Words>
  <Application>Microsoft Office PowerPoint</Application>
  <PresentationFormat>On-screen Show (4:3)</PresentationFormat>
  <Paragraphs>20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 PC</cp:lastModifiedBy>
  <cp:revision>125</cp:revision>
  <dcterms:created xsi:type="dcterms:W3CDTF">2017-10-03T01:20:28Z</dcterms:created>
  <dcterms:modified xsi:type="dcterms:W3CDTF">2022-10-07T13:52:07Z</dcterms:modified>
</cp:coreProperties>
</file>