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3"/>
  </p:notesMasterIdLst>
  <p:sldIdLst>
    <p:sldId id="328" r:id="rId2"/>
    <p:sldId id="291" r:id="rId3"/>
    <p:sldId id="318" r:id="rId4"/>
    <p:sldId id="331" r:id="rId5"/>
    <p:sldId id="319" r:id="rId6"/>
    <p:sldId id="330" r:id="rId7"/>
    <p:sldId id="332" r:id="rId8"/>
    <p:sldId id="336" r:id="rId9"/>
    <p:sldId id="334" r:id="rId10"/>
    <p:sldId id="335" r:id="rId11"/>
    <p:sldId id="32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849" autoAdjust="0"/>
  </p:normalViewPr>
  <p:slideViewPr>
    <p:cSldViewPr>
      <p:cViewPr>
        <p:scale>
          <a:sx n="69" d="100"/>
          <a:sy n="69" d="100"/>
        </p:scale>
        <p:origin x="-131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4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914400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8231832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41" y="1438275"/>
            <a:ext cx="3110545" cy="403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4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1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5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0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5562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76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6209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609600" y="52228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/15)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8"/>
            <a:ext cx="8991600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478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590800" y="2365366"/>
            <a:ext cx="6639637" cy="3654434"/>
          </a:xfrm>
          <a:prstGeom prst="wedgeEllipseCallout">
            <a:avLst>
              <a:gd name="adj1" fmla="val -63000"/>
              <a:gd name="adj2" fmla="val 11174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b="1" dirty="0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3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Trả</a:t>
            </a:r>
            <a:r>
              <a:rPr lang="en-US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3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lời</a:t>
            </a:r>
            <a:r>
              <a:rPr lang="en-US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</a:t>
            </a:r>
          </a:p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Nhìn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sát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vào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màn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hình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sẽ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gây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mỏi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mắt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.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Nếu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nhìn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như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vậy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nhiều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lần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sẽ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gây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cận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thị</a:t>
            </a:r>
            <a:endParaRPr lang="en-US" sz="33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32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1941370"/>
            <a:ext cx="5282089" cy="429140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9810"/>
            <a:ext cx="8458199" cy="168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667100"/>
            <a:ext cx="1947175" cy="134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478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32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2296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048000"/>
            <a:ext cx="84772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47" y="3785397"/>
            <a:ext cx="1093953" cy="9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0" y="3785396"/>
            <a:ext cx="1088460" cy="108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65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5" y="66675"/>
            <a:ext cx="91440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4248459"/>
            <a:ext cx="8915399" cy="208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3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3900" y="838200"/>
            <a:ext cx="842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81237"/>
            <a:ext cx="8991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7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"/>
            <a:ext cx="89916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048125"/>
            <a:ext cx="8839199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7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253092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1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5069"/>
            <a:ext cx="533400" cy="53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4495800"/>
            <a:ext cx="88344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5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763000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4419600"/>
            <a:ext cx="882747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3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78</Words>
  <Application>Microsoft Office PowerPoint</Application>
  <PresentationFormat>On-screen Show (4:3)</PresentationFormat>
  <Paragraphs>14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My PC</cp:lastModifiedBy>
  <cp:revision>115</cp:revision>
  <dcterms:created xsi:type="dcterms:W3CDTF">2017-10-03T01:20:28Z</dcterms:created>
  <dcterms:modified xsi:type="dcterms:W3CDTF">2022-10-04T00:20:24Z</dcterms:modified>
</cp:coreProperties>
</file>