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15"/>
  </p:notesMasterIdLst>
  <p:sldIdLst>
    <p:sldId id="328" r:id="rId2"/>
    <p:sldId id="291" r:id="rId3"/>
    <p:sldId id="318" r:id="rId4"/>
    <p:sldId id="319" r:id="rId5"/>
    <p:sldId id="320" r:id="rId6"/>
    <p:sldId id="321" r:id="rId7"/>
    <p:sldId id="322" r:id="rId8"/>
    <p:sldId id="323" r:id="rId9"/>
    <p:sldId id="299" r:id="rId10"/>
    <p:sldId id="304" r:id="rId11"/>
    <p:sldId id="315" r:id="rId12"/>
    <p:sldId id="316" r:id="rId13"/>
    <p:sldId id="32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FFFF"/>
    <a:srgbClr val="00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849" autoAdjust="0"/>
  </p:normalViewPr>
  <p:slideViewPr>
    <p:cSldViewPr>
      <p:cViewPr>
        <p:scale>
          <a:sx n="81" d="100"/>
          <a:sy n="81" d="100"/>
        </p:scale>
        <p:origin x="-41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6F2F140-3A31-48A2-AA91-41BFE35830F5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98E348-6C2D-47A1-A6F0-28BEA3808480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0" b="1" kern="10">
                <a:solidFill>
                  <a:srgbClr val="FF0000"/>
                </a:solidFill>
                <a:latin typeface="Times New Roman"/>
                <a:cs typeface="Times New Roman"/>
              </a:rPr>
              <a:t>TRƯỜNG TIỂU HỌC LAM SƠN</a:t>
            </a:r>
            <a:endParaRPr lang="en-US" sz="4400" b="1" kern="1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52" name="WordArt 5"/>
          <p:cNvSpPr>
            <a:spLocks noChangeArrowheads="1" noChangeShapeType="1" noTextEdit="1"/>
          </p:cNvSpPr>
          <p:nvPr/>
        </p:nvSpPr>
        <p:spPr bwMode="auto">
          <a:xfrm>
            <a:off x="2743200" y="914400"/>
            <a:ext cx="3297238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600" kern="10" dirty="0" smtClean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Tin </a:t>
            </a:r>
            <a:r>
              <a:rPr lang="en-US" sz="3600" kern="10" dirty="0" err="1" smtClean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endParaRPr lang="en-US" sz="3600" kern="10" dirty="0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3848" y="5313982"/>
            <a:ext cx="19848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Khối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3</a:t>
            </a:r>
          </a:p>
        </p:txBody>
      </p:sp>
      <p:sp>
        <p:nvSpPr>
          <p:cNvPr id="2055" name="WordArt 6"/>
          <p:cNvSpPr>
            <a:spLocks noChangeArrowheads="1" noChangeShapeType="1" noTextEdit="1"/>
          </p:cNvSpPr>
          <p:nvPr/>
        </p:nvSpPr>
        <p:spPr bwMode="auto">
          <a:xfrm>
            <a:off x="228600" y="6172200"/>
            <a:ext cx="8231832" cy="490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7030A0"/>
                </a:solidFill>
                <a:latin typeface="Times New Roman"/>
                <a:cs typeface="Times New Roman"/>
              </a:rPr>
              <a:t>Giáo viên: Vũ Văn Kỷ</a:t>
            </a:r>
            <a:endParaRPr lang="en-US" sz="3600" b="1" kern="1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 descr="C:\Users\admin\Desktop\New folder\z3587819471462_69c8b9a736c15582050c7d277dfa54c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741" y="1438275"/>
            <a:ext cx="3110545" cy="403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745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97" y="-17561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Để khởi động máy tính em thực hiện mấy bước</a:t>
            </a:r>
            <a:r>
              <a:rPr lang="en-US" altLang="en-US" sz="2701" b="1" smtClean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38234" y="2613369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472038" y="2702205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081798" y="2780807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smtClean="0"/>
              <a:t>3 </a:t>
            </a:r>
            <a:r>
              <a:rPr lang="en-US" sz="2101" b="1" dirty="0" err="1" smtClean="0"/>
              <a:t>bước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51875" y="2667000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smtClean="0"/>
              <a:t>4 bước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5334000" y="2667000"/>
            <a:ext cx="21336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94996" y="1143000"/>
            <a:ext cx="8000702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91359" y="3859142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408101" y="3821193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347" y="3607884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88" y="380749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017861" y="3899795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Đúng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905000" y="3912773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Sai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672796"/>
            <a:ext cx="75574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en-US" altLang="en-US" sz="3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 </a:t>
            </a:r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tính em thực hiện </a:t>
            </a:r>
            <a:r>
              <a:rPr lang="en-US" altLang="en-US" sz="3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bước đúng hay sai</a:t>
            </a:r>
            <a:r>
              <a:rPr lang="en-US" altLang="en-US" sz="3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099280" y="3777686"/>
            <a:ext cx="21336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701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701" b="1" smtClean="0">
                <a:solidFill>
                  <a:srgbClr val="000099"/>
                </a:solidFill>
              </a:rPr>
              <a:t>Để khởi động phần mềm em làm</a:t>
            </a:r>
            <a:endParaRPr lang="en-US" altLang="en-US" sz="2701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914401" y="266700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914400" y="197479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506133" y="2020956"/>
            <a:ext cx="677034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smtClean="0">
                <a:solidFill>
                  <a:srgbClr val="FF0000"/>
                </a:solidFill>
              </a:rPr>
              <a:t> Nháy đúp chuột trái vào biểu tượng phần mềm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506132" y="2712211"/>
            <a:ext cx="677034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smtClean="0">
                <a:solidFill>
                  <a:srgbClr val="FF0000"/>
                </a:solidFill>
              </a:rPr>
              <a:t> Nháy đúp chuột phải vào biểu tượng phần mềm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1483386" y="3284473"/>
            <a:ext cx="677034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smtClean="0">
                <a:solidFill>
                  <a:srgbClr val="FF0000"/>
                </a:solidFill>
              </a:rPr>
              <a:t> Nháy chuột phải vào biểu tượng phần mềm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1483386" y="3886036"/>
            <a:ext cx="677034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smtClean="0">
                <a:solidFill>
                  <a:srgbClr val="FF0000"/>
                </a:solidFill>
              </a:rPr>
              <a:t> Cả 3 đáp án trên đều sai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936866" y="3838609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917392" y="3252512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3" name="Oval 12"/>
          <p:cNvSpPr/>
          <p:nvPr/>
        </p:nvSpPr>
        <p:spPr>
          <a:xfrm>
            <a:off x="598367" y="1974790"/>
            <a:ext cx="10668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7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Users\Administrator\Desktop\hinh-nen-powerpoint-doc-dao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660400" y="914400"/>
            <a:ext cx="80010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Thân ái chào tạm biệt!</a:t>
            </a:r>
          </a:p>
        </p:txBody>
      </p:sp>
      <p:sp>
        <p:nvSpPr>
          <p:cNvPr id="13316" name="WordArt 6"/>
          <p:cNvSpPr>
            <a:spLocks noChangeArrowheads="1" noChangeShapeType="1" noTextEdit="1"/>
          </p:cNvSpPr>
          <p:nvPr/>
        </p:nvSpPr>
        <p:spPr bwMode="auto">
          <a:xfrm>
            <a:off x="228600" y="6172200"/>
            <a:ext cx="5562600" cy="490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solidFill>
                  <a:srgbClr val="7030A0"/>
                </a:solidFill>
                <a:latin typeface="Times New Roman"/>
                <a:cs typeface="Times New Roman"/>
              </a:rPr>
              <a:t>Giáo viên: Vũ Văn Kỷ</a:t>
            </a:r>
            <a:endParaRPr lang="en-US" sz="3600" b="1" kern="1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766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6209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TextBox 6"/>
          <p:cNvSpPr txBox="1"/>
          <p:nvPr/>
        </p:nvSpPr>
        <p:spPr>
          <a:xfrm>
            <a:off x="609600" y="889337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/13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52716"/>
            <a:ext cx="8229600" cy="338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" y="1478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685800"/>
            <a:ext cx="4572000" cy="8382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smtClean="0">
                <a:solidFill>
                  <a:srgbClr val="000099"/>
                </a:solidFill>
              </a:rPr>
              <a:t>Khởi động</a:t>
            </a:r>
            <a:endParaRPr lang="en-US" b="1">
              <a:solidFill>
                <a:srgbClr val="000099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3429000" y="2191603"/>
            <a:ext cx="4724400" cy="3048000"/>
          </a:xfrm>
          <a:prstGeom prst="wedgeEllipseCallou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0" b="1" smtClean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33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Em </a:t>
            </a:r>
            <a:r>
              <a:rPr lang="en-US" sz="3300" b="1">
                <a:solidFill>
                  <a:schemeClr val="bg1"/>
                </a:solidFill>
                <a:latin typeface="HP001 4 hàng" panose="020B0603050302020204" pitchFamily="34" charset="0"/>
              </a:rPr>
              <a:t>cần làm gì để để bắt đầu khởi động máy </a:t>
            </a:r>
            <a:r>
              <a:rPr lang="en-US" sz="33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tính?</a:t>
            </a:r>
            <a:endParaRPr lang="en-US" sz="3300" b="1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 algn="ctr"/>
            <a:endParaRPr lang="en-US"/>
          </a:p>
        </p:txBody>
      </p:sp>
      <p:sp>
        <p:nvSpPr>
          <p:cNvPr id="7" name="AutoShape 2" descr="Tất tần tật về tiếng Việt lớp 4 câu hỏi và dấu chấm hỏi"/>
          <p:cNvSpPr>
            <a:spLocks noChangeAspect="1" noChangeArrowheads="1"/>
          </p:cNvSpPr>
          <p:nvPr/>
        </p:nvSpPr>
        <p:spPr bwMode="auto">
          <a:xfrm>
            <a:off x="150812" y="-329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100000" l="10000" r="88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183" y="1941370"/>
            <a:ext cx="5282089" cy="42914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54" b="93077" l="31000" r="70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1541" y="1753190"/>
            <a:ext cx="3048000" cy="210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2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25879" y="152400"/>
            <a:ext cx="75675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203" t="49328" r="62299" b="19792"/>
          <a:stretch/>
        </p:blipFill>
        <p:spPr>
          <a:xfrm>
            <a:off x="136585" y="1752600"/>
            <a:ext cx="3581401" cy="3097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798731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17986" y="19812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. Kiểm tra đã bật điện (cắm điện)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3991703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. Nhấn nút nguồn trên thân máy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4102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. Bật công tắc trên màn hình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>
            <a:stCxn id="2" idx="1"/>
          </p:cNvCxnSpPr>
          <p:nvPr/>
        </p:nvCxnSpPr>
        <p:spPr>
          <a:xfrm flipH="1" flipV="1">
            <a:off x="3200400" y="2133600"/>
            <a:ext cx="517586" cy="784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1"/>
          </p:cNvCxnSpPr>
          <p:nvPr/>
        </p:nvCxnSpPr>
        <p:spPr>
          <a:xfrm flipV="1">
            <a:off x="381000" y="2819401"/>
            <a:ext cx="1600200" cy="28216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36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2900" y="6858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Màn hình làm việc</a:t>
            </a:r>
            <a:endParaRPr lang="en-US" sz="36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68" y="2225256"/>
            <a:ext cx="4839715" cy="4114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5646" y="1260118"/>
            <a:ext cx="8174247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khởi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xong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màn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nền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91200" y="2590800"/>
            <a:ext cx="3143186" cy="1447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Màn hình nền</a:t>
            </a:r>
            <a:endParaRPr lang="en-US" sz="3200" b="1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412770" y="3200400"/>
            <a:ext cx="1530830" cy="57150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56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0" y="1153333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This PC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19499"/>
            <a:ext cx="7914564" cy="420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3748585" y="2030882"/>
            <a:ext cx="3276599" cy="3200400"/>
          </a:xfrm>
          <a:prstGeom prst="wedgeEllipseCallou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Vậy khi làm việc xong với máy tính chúng ta phải làm gì</a:t>
            </a:r>
            <a:endParaRPr lang="en-US" sz="20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54" b="93077" l="31000" r="70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" y="2441471"/>
            <a:ext cx="3439811" cy="23792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1281193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Các bước tắt máy tính</a:t>
            </a:r>
            <a:endParaRPr lang="en-US" sz="36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3733800" y="2030882"/>
            <a:ext cx="3276599" cy="3200400"/>
          </a:xfrm>
          <a:prstGeom prst="wedgeEllipseCallou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Nêu các bước để tắt máy tính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36467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096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5203" t="72041" r="28914" b="4970"/>
          <a:stretch/>
        </p:blipFill>
        <p:spPr>
          <a:xfrm>
            <a:off x="457200" y="1690607"/>
            <a:ext cx="838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0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5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1045</TotalTime>
  <Words>281</Words>
  <Application>Microsoft Office PowerPoint</Application>
  <PresentationFormat>On-screen Show (4:3)</PresentationFormat>
  <Paragraphs>48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My PC</cp:lastModifiedBy>
  <cp:revision>106</cp:revision>
  <dcterms:created xsi:type="dcterms:W3CDTF">2017-10-03T01:20:28Z</dcterms:created>
  <dcterms:modified xsi:type="dcterms:W3CDTF">2022-09-23T15:25:12Z</dcterms:modified>
</cp:coreProperties>
</file>