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319" r:id="rId2"/>
    <p:sldId id="293" r:id="rId3"/>
    <p:sldId id="311" r:id="rId4"/>
    <p:sldId id="291" r:id="rId5"/>
    <p:sldId id="292" r:id="rId6"/>
    <p:sldId id="312" r:id="rId7"/>
    <p:sldId id="294" r:id="rId8"/>
    <p:sldId id="313" r:id="rId9"/>
    <p:sldId id="314" r:id="rId10"/>
    <p:sldId id="315" r:id="rId11"/>
    <p:sldId id="316" r:id="rId12"/>
    <p:sldId id="299" r:id="rId13"/>
    <p:sldId id="282" r:id="rId14"/>
    <p:sldId id="310" r:id="rId15"/>
    <p:sldId id="317" r:id="rId16"/>
    <p:sldId id="32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CC00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>
        <p:scale>
          <a:sx n="77" d="100"/>
          <a:sy n="77" d="100"/>
        </p:scale>
        <p:origin x="-6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8E348-6C2D-47A1-A6F0-28BEA3808480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4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914400"/>
            <a:ext cx="3297238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600" kern="10" dirty="0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Tin </a:t>
            </a:r>
            <a:r>
              <a:rPr lang="en-US" sz="3600" kern="10" dirty="0" err="1" smtClean="0"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kern="10" dirty="0"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313982"/>
            <a:ext cx="1984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Khối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8231832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:\Users\admin\Desktop\New folder\z3587819471462_69c8b9a736c15582050c7d277dfa54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1" y="1438275"/>
            <a:ext cx="3110545" cy="40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1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01600" y="38100"/>
            <a:ext cx="8710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hình. Điền các từ sau vào chỗ chấm(…) để được câu đúng</a:t>
            </a:r>
          </a:p>
        </p:txBody>
      </p:sp>
      <p:pic>
        <p:nvPicPr>
          <p:cNvPr id="7" name="Picture 12" descr="Ha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466975"/>
            <a:ext cx="266223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52850" y="2071688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28925" y="2655888"/>
            <a:ext cx="8534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bằng…………………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2738" y="3267075"/>
            <a:ext cx="533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Tay duỗi tự nhiên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63850" y="382905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vào…………………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73375" y="4413250"/>
            <a:ext cx="876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vào………………..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106988"/>
            <a:ext cx="891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vào……………………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8288" y="5692775"/>
            <a:ext cx="838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Ngón út và ngón áp út đặt vào.............................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2573553"/>
            <a:ext cx="2324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07088" y="3720840"/>
            <a:ext cx="4559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73763" y="4329302"/>
            <a:ext cx="4557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3763" y="4995863"/>
            <a:ext cx="2763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1777" y="5608827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168275" y="1130300"/>
            <a:ext cx="824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chuột, bên trái chuột, nút phải chuột, nút trái chuột, tay phải</a:t>
            </a:r>
          </a:p>
        </p:txBody>
      </p:sp>
    </p:spTree>
    <p:extLst>
      <p:ext uri="{BB962C8B-B14F-4D97-AF65-F5344CB8AC3E}">
        <p14:creationId xmlns:p14="http://schemas.microsoft.com/office/powerpoint/2010/main" val="171036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8" y="0"/>
            <a:ext cx="9129712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8" y="327595"/>
            <a:ext cx="8977312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92142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782" y="79756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6781" y="1152658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781" y="2246780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7309" y="3440441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1" y="35126"/>
            <a:ext cx="4876799" cy="7841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11186" y="985650"/>
            <a:ext cx="487679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1" y="2066453"/>
            <a:ext cx="4876798" cy="8479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47579" y="3088851"/>
            <a:ext cx="4820220" cy="1063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9486" y="4635714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7309" y="58066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7825" y="4298925"/>
            <a:ext cx="4869974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11186" y="5550042"/>
            <a:ext cx="4876798" cy="1146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4" idx="3"/>
            <a:endCxn id="9" idx="1"/>
          </p:cNvCxnSpPr>
          <p:nvPr/>
        </p:nvCxnSpPr>
        <p:spPr>
          <a:xfrm>
            <a:off x="3223712" y="498856"/>
            <a:ext cx="987474" cy="943994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8" idx="1"/>
          </p:cNvCxnSpPr>
          <p:nvPr/>
        </p:nvCxnSpPr>
        <p:spPr>
          <a:xfrm flipV="1">
            <a:off x="3238780" y="427187"/>
            <a:ext cx="952221" cy="1147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1"/>
          </p:cNvCxnSpPr>
          <p:nvPr/>
        </p:nvCxnSpPr>
        <p:spPr>
          <a:xfrm flipV="1">
            <a:off x="3220157" y="2490430"/>
            <a:ext cx="970844" cy="282234"/>
          </a:xfrm>
          <a:prstGeom prst="straightConnector1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1" idx="1"/>
          </p:cNvCxnSpPr>
          <p:nvPr/>
        </p:nvCxnSpPr>
        <p:spPr>
          <a:xfrm flipV="1">
            <a:off x="3220157" y="3620363"/>
            <a:ext cx="1027422" cy="28754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9" idx="1"/>
          </p:cNvCxnSpPr>
          <p:nvPr/>
        </p:nvCxnSpPr>
        <p:spPr>
          <a:xfrm>
            <a:off x="3202745" y="5043145"/>
            <a:ext cx="1008441" cy="10801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1"/>
          </p:cNvCxnSpPr>
          <p:nvPr/>
        </p:nvCxnSpPr>
        <p:spPr>
          <a:xfrm flipV="1">
            <a:off x="3192223" y="4872203"/>
            <a:ext cx="1005602" cy="1465487"/>
          </a:xfrm>
          <a:prstGeom prst="straightConnector1">
            <a:avLst/>
          </a:prstGeom>
          <a:ln w="57150">
            <a:solidFill>
              <a:srgbClr val="66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 smtClean="0">
                <a:solidFill>
                  <a:srgbClr val="FF0000"/>
                </a:solidFill>
              </a:rPr>
              <a:t>Thử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tài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</a:rPr>
              <a:t>chuột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8077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1600200"/>
            <a:ext cx="8991600" cy="3962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 để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PC.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97748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Administrator\Desktop\hinh-nen-powerpoint-doc-dao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0400" y="914400"/>
            <a:ext cx="8001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Thân ái chào tạm biệt!</a:t>
            </a:r>
          </a:p>
        </p:txBody>
      </p:sp>
      <p:sp>
        <p:nvSpPr>
          <p:cNvPr id="13316" name="WordArt 6"/>
          <p:cNvSpPr>
            <a:spLocks noChangeArrowheads="1" noChangeShapeType="1" noTextEdit="1"/>
          </p:cNvSpPr>
          <p:nvPr/>
        </p:nvSpPr>
        <p:spPr bwMode="auto">
          <a:xfrm>
            <a:off x="228600" y="6172200"/>
            <a:ext cx="5562600" cy="490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600" b="1" kern="1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1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2438400"/>
            <a:ext cx="50433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Khởi</a:t>
            </a:r>
            <a:r>
              <a:rPr lang="en-US" sz="8800" b="1" cap="none" spc="0" dirty="0" smtClean="0">
                <a:ln/>
                <a:solidFill>
                  <a:srgbClr val="0033CC"/>
                </a:solidFill>
                <a:effectLst/>
              </a:rPr>
              <a:t> </a:t>
            </a:r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</a:rPr>
              <a:t>động</a:t>
            </a:r>
            <a:endParaRPr lang="en-US" sz="8800" b="1" cap="none" spc="0" dirty="0">
              <a:ln/>
              <a:solidFill>
                <a:srgbClr val="00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04800" y="670908"/>
            <a:ext cx="8229600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indent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61" y="2711147"/>
            <a:ext cx="3639878" cy="252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ular Callout 15"/>
          <p:cNvSpPr/>
          <p:nvPr/>
        </p:nvSpPr>
        <p:spPr>
          <a:xfrm>
            <a:off x="6351228" y="2208023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737215" y="4148940"/>
            <a:ext cx="1333500" cy="762000"/>
          </a:xfrm>
          <a:prstGeom prst="wedgeRectCallout">
            <a:avLst>
              <a:gd name="adj1" fmla="val 104285"/>
              <a:gd name="adj2" fmla="val 6160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916621" y="1827023"/>
            <a:ext cx="1333500" cy="762000"/>
          </a:xfrm>
          <a:prstGeom prst="wedgeRectCallout">
            <a:avLst>
              <a:gd name="adj1" fmla="val 121683"/>
              <a:gd name="adj2" fmla="val 13683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7241221" y="4472498"/>
            <a:ext cx="1246780" cy="762000"/>
          </a:xfrm>
          <a:prstGeom prst="wedgeRectCallout">
            <a:avLst>
              <a:gd name="adj1" fmla="val -214792"/>
              <a:gd name="adj2" fmla="val 3474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39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3: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TẬP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SỬ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CHUỘT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trang10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342900"/>
            <a:ext cx="655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/10)</a:t>
            </a:r>
            <a:endParaRPr lang="en-US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840054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28194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/>
          <p:cNvSpPr/>
          <p:nvPr/>
        </p:nvSpPr>
        <p:spPr>
          <a:xfrm>
            <a:off x="2133600" y="228600"/>
            <a:ext cx="5243512" cy="1401762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2295238" cy="17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094" y="4216013"/>
            <a:ext cx="4731519" cy="2643124"/>
          </a:xfrm>
          <a:prstGeom prst="rect">
            <a:avLst/>
          </a:prstGeom>
        </p:spPr>
      </p:pic>
      <p:pic>
        <p:nvPicPr>
          <p:cNvPr id="6" name="Picture 11" descr="chuo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4872"/>
            <a:ext cx="9144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huo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81" y="3254872"/>
            <a:ext cx="728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huo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1911140"/>
            <a:ext cx="9794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huot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00" y="1889029"/>
            <a:ext cx="9810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huot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25" y="1823827"/>
            <a:ext cx="1231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A Tuong\Desktop\tranh trang tri pm\ta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12" y="3236261"/>
            <a:ext cx="983313" cy="9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404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37432"/>
            <a:ext cx="683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4359618"/>
            <a:ext cx="2511426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8078"/>
            <a:ext cx="24860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u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5" y="2197956"/>
            <a:ext cx="24542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4" y="4245318"/>
            <a:ext cx="259198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8631" y="320745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10134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gồm mấy nút đó là những nút nào?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340" y="3488527"/>
            <a:ext cx="3933415" cy="25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825129" y="4052888"/>
            <a:ext cx="1192776" cy="61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4038600" y="3060699"/>
            <a:ext cx="2444172" cy="7344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648055" y="3838305"/>
            <a:ext cx="3057525" cy="992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66723" y="3785788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Nút trái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496073" y="2528888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phải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545819" y="4502385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Nút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cuộn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57298" y="1568957"/>
            <a:ext cx="6953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758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600" y="609600"/>
            <a:ext cx="74676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r="49994" b="22222"/>
          <a:stretch/>
        </p:blipFill>
        <p:spPr>
          <a:xfrm>
            <a:off x="457200" y="2133600"/>
            <a:ext cx="3460322" cy="2133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7" t="37860" b="22222"/>
          <a:stretch/>
        </p:blipFill>
        <p:spPr>
          <a:xfrm>
            <a:off x="4724400" y="2167719"/>
            <a:ext cx="3657600" cy="20994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05500" y="4495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948" y="5181600"/>
            <a:ext cx="235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4674" y="5181600"/>
            <a:ext cx="300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479</Words>
  <Application>Microsoft Office PowerPoint</Application>
  <PresentationFormat>On-screen Show (4:3)</PresentationFormat>
  <Paragraphs>69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 PC</cp:lastModifiedBy>
  <cp:revision>98</cp:revision>
  <dcterms:created xsi:type="dcterms:W3CDTF">2017-10-03T01:20:28Z</dcterms:created>
  <dcterms:modified xsi:type="dcterms:W3CDTF">2022-09-18T09:18:21Z</dcterms:modified>
</cp:coreProperties>
</file>