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9"/>
  </p:notesMasterIdLst>
  <p:sldIdLst>
    <p:sldId id="318" r:id="rId2"/>
    <p:sldId id="320" r:id="rId3"/>
    <p:sldId id="321" r:id="rId4"/>
    <p:sldId id="291" r:id="rId5"/>
    <p:sldId id="313" r:id="rId6"/>
    <p:sldId id="322" r:id="rId7"/>
    <p:sldId id="323" r:id="rId8"/>
    <p:sldId id="324" r:id="rId9"/>
    <p:sldId id="325" r:id="rId10"/>
    <p:sldId id="299" r:id="rId11"/>
    <p:sldId id="304" r:id="rId12"/>
    <p:sldId id="315" r:id="rId13"/>
    <p:sldId id="316" r:id="rId14"/>
    <p:sldId id="317" r:id="rId15"/>
    <p:sldId id="326" r:id="rId16"/>
    <p:sldId id="327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4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4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4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0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5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1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4267200" y="914401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7849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42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0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526957" y="1913871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để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4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cơ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gắn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liền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với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nhau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0432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14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27" y="273181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623995" y="2956420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394073" y="284261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03512" y="383370"/>
            <a:ext cx="8000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xách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tay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phím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chuột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cùng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gắn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trên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thân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còn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màn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hình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đóng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mở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được</a:t>
            </a:r>
            <a:r>
              <a:rPr lang="en-US" altLang="en-US" sz="2701" b="1" dirty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15360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55" y="380197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541861" y="3899796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429001" y="3912774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có</a:t>
            </a:r>
            <a:r>
              <a:rPr lang="en-US" altLang="en-US" sz="2701" b="1" dirty="0"/>
              <a:t> 4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cơ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rời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nhau</a:t>
            </a:r>
            <a:r>
              <a:rPr lang="en-US" altLang="en-US" sz="2701" b="1" dirty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939563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66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58" y="282244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623995" y="2956420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52551" y="3020784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/>
              <a:t>Điện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thoại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thông</a:t>
            </a:r>
            <a:r>
              <a:rPr lang="en-US" altLang="en-US" sz="2701" b="1" dirty="0"/>
              <a:t> minh </a:t>
            </a:r>
            <a:r>
              <a:rPr lang="en-US" altLang="en-US" sz="2701" b="1" dirty="0" err="1"/>
              <a:t>giống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bảng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nhưng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kích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thước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lớn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hơn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939563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66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58" y="282244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7623995" y="2956420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052551" y="3020784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Sai</a:t>
            </a:r>
            <a:endParaRPr lang="en-US" sz="2101" b="1" dirty="0"/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38"/>
            <a:ext cx="9144000" cy="67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127"/>
            <a:ext cx="91440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84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53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5314"/>
            <a:ext cx="9036496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99856" y="1772816"/>
            <a:ext cx="1368152" cy="19442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68208" y="1700808"/>
            <a:ext cx="2627784" cy="19442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1504" y="3475632"/>
            <a:ext cx="1656184" cy="26896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87688" y="3628032"/>
            <a:ext cx="2664296" cy="2465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780432"/>
            <a:ext cx="2664296" cy="2465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rcRect l="19051" t="30380" r="46503" b="33703"/>
          <a:stretch>
            <a:fillRect/>
          </a:stretch>
        </p:blipFill>
        <p:spPr bwMode="auto">
          <a:xfrm>
            <a:off x="2514600" y="990600"/>
            <a:ext cx="64008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1000" y="50292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Máy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bàn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86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62329" y="620688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THÔNG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43401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6493" y="134076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68" y="2215332"/>
            <a:ext cx="8408796" cy="3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44605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4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69" y="960733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71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1084" y="27051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2444" y="275764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1084" y="532610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3258" y="5354716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24" y="1406608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4166994"/>
            <a:ext cx="2847975" cy="1854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88" y="1580073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90" y="3999148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5252" y="1863531"/>
            <a:ext cx="564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03337" y="1863531"/>
            <a:ext cx="564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5858" y="4421866"/>
            <a:ext cx="564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38955" y="4778860"/>
            <a:ext cx="564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11" y="340887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763" y="356127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(laptop)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2611" y="61653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7935" y="63177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75521" y="205262"/>
            <a:ext cx="8712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 l="19051" t="30380" r="46503" b="33703"/>
          <a:stretch>
            <a:fillRect/>
          </a:stretch>
        </p:blipFill>
        <p:spPr bwMode="auto">
          <a:xfrm>
            <a:off x="1828800" y="1524000"/>
            <a:ext cx="54102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Left Arrow Callout 5"/>
          <p:cNvSpPr/>
          <p:nvPr/>
        </p:nvSpPr>
        <p:spPr>
          <a:xfrm>
            <a:off x="6781800" y="1600200"/>
            <a:ext cx="3768436" cy="2528454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Máy tính để bàn có 4 bộ phận cơ bản tách rời nhau</a:t>
            </a:r>
            <a:endParaRPr 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2022" r="5055" b="12842"/>
          <a:stretch>
            <a:fillRect/>
          </a:stretch>
        </p:blipFill>
        <p:spPr bwMode="auto">
          <a:xfrm>
            <a:off x="1524000" y="0"/>
            <a:ext cx="457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 rot="21390227">
            <a:off x="3711682" y="4613262"/>
            <a:ext cx="3910067" cy="1893005"/>
          </a:xfrm>
          <a:prstGeom prst="borderCallout2">
            <a:avLst>
              <a:gd name="adj1" fmla="val 18023"/>
              <a:gd name="adj2" fmla="val 1392"/>
              <a:gd name="adj3" fmla="val 18750"/>
              <a:gd name="adj4" fmla="val -16667"/>
              <a:gd name="adj5" fmla="val -69570"/>
              <a:gd name="adj6" fmla="val 5106"/>
            </a:avLst>
          </a:prstGeom>
          <a:solidFill>
            <a:srgbClr val="FFFF00"/>
          </a:solidFill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vùng cảm ứng chuột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124200"/>
            <a:ext cx="1447800" cy="609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8"/>
          <p:cNvSpPr/>
          <p:nvPr/>
        </p:nvSpPr>
        <p:spPr>
          <a:xfrm>
            <a:off x="6324600" y="304801"/>
            <a:ext cx="4191000" cy="3581399"/>
          </a:xfrm>
          <a:prstGeom prst="borderCallout2">
            <a:avLst>
              <a:gd name="adj1" fmla="val 18023"/>
              <a:gd name="adj2" fmla="val 1392"/>
              <a:gd name="adj3" fmla="val 18750"/>
              <a:gd name="adj4" fmla="val -16667"/>
              <a:gd name="adj5" fmla="val 9610"/>
              <a:gd name="adj6" fmla="val -50789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2"/>
                </a:solidFill>
              </a:rPr>
              <a:t>Máy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tính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xách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tay</a:t>
            </a:r>
            <a:r>
              <a:rPr lang="en-US" sz="4000" b="1" dirty="0">
                <a:solidFill>
                  <a:schemeClr val="tx2"/>
                </a:solidFill>
              </a:rPr>
              <a:t>  </a:t>
            </a:r>
            <a:r>
              <a:rPr lang="en-US" sz="4000" b="1" dirty="0" err="1">
                <a:solidFill>
                  <a:schemeClr val="tx2"/>
                </a:solidFill>
              </a:rPr>
              <a:t>có</a:t>
            </a:r>
            <a:r>
              <a:rPr lang="en-US" sz="4000" b="1">
                <a:solidFill>
                  <a:schemeClr val="tx2"/>
                </a:solidFill>
              </a:rPr>
              <a:t>: </a:t>
            </a:r>
            <a:r>
              <a:rPr lang="en-US" sz="4000" b="1" dirty="0" err="1">
                <a:solidFill>
                  <a:schemeClr val="tx2"/>
                </a:solidFill>
              </a:rPr>
              <a:t>bàn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phím</a:t>
            </a:r>
            <a:r>
              <a:rPr lang="en-US" sz="4000" b="1" dirty="0">
                <a:solidFill>
                  <a:schemeClr val="tx2"/>
                </a:solidFill>
              </a:rPr>
              <a:t>, </a:t>
            </a:r>
            <a:r>
              <a:rPr lang="en-US" sz="4000" b="1" dirty="0" err="1">
                <a:solidFill>
                  <a:schemeClr val="tx2"/>
                </a:solidFill>
              </a:rPr>
              <a:t>chuột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gắn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trên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thân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máy</a:t>
            </a:r>
            <a:r>
              <a:rPr lang="en-US" sz="4000" b="1" dirty="0">
                <a:solidFill>
                  <a:schemeClr val="tx2"/>
                </a:solidFill>
              </a:rPr>
              <a:t>, </a:t>
            </a:r>
            <a:r>
              <a:rPr lang="en-US" sz="4000" b="1" dirty="0" err="1">
                <a:solidFill>
                  <a:schemeClr val="tx2"/>
                </a:solidFill>
              </a:rPr>
              <a:t>màn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hình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đóng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mở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được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57200"/>
            <a:ext cx="3651529" cy="242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962401"/>
            <a:ext cx="3758341" cy="22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8-Point Star 6"/>
          <p:cNvSpPr/>
          <p:nvPr/>
        </p:nvSpPr>
        <p:spPr>
          <a:xfrm>
            <a:off x="6858001" y="1219200"/>
            <a:ext cx="3175859" cy="2880102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 cảm ứng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7" idx="4"/>
          </p:cNvCxnSpPr>
          <p:nvPr/>
        </p:nvCxnSpPr>
        <p:spPr>
          <a:xfrm>
            <a:off x="5105400" y="1672163"/>
            <a:ext cx="1752600" cy="9870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4"/>
          </p:cNvCxnSpPr>
          <p:nvPr/>
        </p:nvCxnSpPr>
        <p:spPr>
          <a:xfrm rot="5400000" flipH="1" flipV="1">
            <a:off x="4872927" y="2663126"/>
            <a:ext cx="1988949" cy="1981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347</Words>
  <Application>Microsoft Office PowerPoint</Application>
  <PresentationFormat>Widescreen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103</cp:revision>
  <dcterms:created xsi:type="dcterms:W3CDTF">2017-10-03T01:20:28Z</dcterms:created>
  <dcterms:modified xsi:type="dcterms:W3CDTF">2023-09-13T01:42:23Z</dcterms:modified>
</cp:coreProperties>
</file>