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9" r:id="rId2"/>
    <p:sldId id="271" r:id="rId3"/>
    <p:sldId id="259" r:id="rId4"/>
    <p:sldId id="258" r:id="rId5"/>
    <p:sldId id="262" r:id="rId6"/>
    <p:sldId id="263" r:id="rId7"/>
    <p:sldId id="265" r:id="rId8"/>
    <p:sldId id="268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818" autoAdjust="0"/>
  </p:normalViewPr>
  <p:slideViewPr>
    <p:cSldViewPr snapToGrid="0">
      <p:cViewPr>
        <p:scale>
          <a:sx n="75" d="100"/>
          <a:sy n="75" d="100"/>
        </p:scale>
        <p:origin x="-540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05146-290F-4D1F-B86D-73FFAFFCC1AC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CEEF5-F8A0-4B32-8C1C-CC8FD44E7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17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6F2F140-3A31-48A2-AA91-41BFE35830F5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2AB389-C53E-4D42-8F9A-7ED952DD5AA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491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03E1-FACD-4045-AB90-1E351B66498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1CAB-5075-45EA-8453-CB38F543E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7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03E1-FACD-4045-AB90-1E351B66498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1CAB-5075-45EA-8453-CB38F543E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07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03E1-FACD-4045-AB90-1E351B66498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1CAB-5075-45EA-8453-CB38F543E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8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03E1-FACD-4045-AB90-1E351B66498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1CAB-5075-45EA-8453-CB38F543E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5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03E1-FACD-4045-AB90-1E351B66498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1CAB-5075-45EA-8453-CB38F543E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18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03E1-FACD-4045-AB90-1E351B66498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1CAB-5075-45EA-8453-CB38F543E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7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03E1-FACD-4045-AB90-1E351B66498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1CAB-5075-45EA-8453-CB38F543E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85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03E1-FACD-4045-AB90-1E351B66498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1CAB-5075-45EA-8453-CB38F543E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5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03E1-FACD-4045-AB90-1E351B66498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1CAB-5075-45EA-8453-CB38F543E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2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03E1-FACD-4045-AB90-1E351B66498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1CAB-5075-45EA-8453-CB38F543E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01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03E1-FACD-4045-AB90-1E351B66498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1CAB-5075-45EA-8453-CB38F543E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7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F03E1-FACD-4045-AB90-1E351B664981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71CAB-5075-45EA-8453-CB38F543E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0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930645"/>
          </a:xfrm>
          <a:prstGeom prst="rect">
            <a:avLst/>
          </a:prstGeom>
        </p:spPr>
        <p:txBody>
          <a:bodyPr lIns="108843" tIns="54421" rIns="108843" bIns="54421">
            <a:spAutoFit/>
          </a:bodyPr>
          <a:lstStyle/>
          <a:p>
            <a:pPr algn="ctr">
              <a:defRPr/>
            </a:pPr>
            <a:r>
              <a:rPr lang="vi-VN" sz="5300" b="1" kern="10">
                <a:solidFill>
                  <a:srgbClr val="FF0000"/>
                </a:solidFill>
                <a:latin typeface="Times New Roman"/>
                <a:cs typeface="Times New Roman"/>
              </a:rPr>
              <a:t>TRƯỜNG TIỂU HỌC LAM SƠN</a:t>
            </a:r>
            <a:endParaRPr lang="en-US" sz="5300" b="1" kern="1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52" name="WordArt 5"/>
          <p:cNvSpPr>
            <a:spLocks noChangeArrowheads="1" noChangeShapeType="1" noTextEdit="1"/>
          </p:cNvSpPr>
          <p:nvPr/>
        </p:nvSpPr>
        <p:spPr bwMode="auto">
          <a:xfrm>
            <a:off x="3657600" y="914401"/>
            <a:ext cx="4396317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8843" tIns="54421" rIns="108843" bIns="5442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300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4300" kern="1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4300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Công</a:t>
            </a:r>
            <a:r>
              <a:rPr lang="en-US" sz="4300" kern="1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300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nghệ</a:t>
            </a:r>
            <a:endParaRPr lang="en-US" sz="4300" kern="10" dirty="0"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7519" y="5313981"/>
            <a:ext cx="2355012" cy="1094790"/>
          </a:xfrm>
          <a:prstGeom prst="rect">
            <a:avLst/>
          </a:prstGeom>
          <a:noFill/>
        </p:spPr>
        <p:txBody>
          <a:bodyPr wrap="none" lIns="108843" tIns="54421" rIns="108843" bIns="5442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Khối</a:t>
            </a:r>
            <a:r>
              <a:rPr lang="en-US" sz="6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3</a:t>
            </a:r>
          </a:p>
        </p:txBody>
      </p:sp>
      <p:sp>
        <p:nvSpPr>
          <p:cNvPr id="2055" name="WordArt 6"/>
          <p:cNvSpPr>
            <a:spLocks noChangeArrowheads="1" noChangeShapeType="1" noTextEdit="1"/>
          </p:cNvSpPr>
          <p:nvPr/>
        </p:nvSpPr>
        <p:spPr bwMode="auto">
          <a:xfrm>
            <a:off x="304800" y="6172200"/>
            <a:ext cx="10975776" cy="49053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8843" tIns="54421" rIns="108843" bIns="5442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300" b="1" kern="10" dirty="0">
                <a:solidFill>
                  <a:srgbClr val="7030A0"/>
                </a:solidFill>
                <a:latin typeface="Times New Roman"/>
                <a:cs typeface="Times New Roman"/>
              </a:rPr>
              <a:t>Giáo viên: Vũ Văn Kỷ</a:t>
            </a:r>
            <a:endParaRPr lang="en-US" sz="4300" b="1" kern="1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1" y="1628801"/>
            <a:ext cx="3521699" cy="369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10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1" y="0"/>
            <a:ext cx="1160521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662736" y="1253445"/>
            <a:ext cx="48487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Sgk</a:t>
            </a:r>
            <a:r>
              <a:rPr lang="en-US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/33)</a:t>
            </a:r>
            <a:endParaRPr lang="en-US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2138363"/>
            <a:ext cx="11010900" cy="3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4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893" y="28583"/>
            <a:ext cx="11741623" cy="1189843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41898" y="3973192"/>
            <a:ext cx="3697618" cy="119930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đồ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dùng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sắc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nhọn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dễ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vỡ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42" y="1388088"/>
            <a:ext cx="3190875" cy="2390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361" y="1340464"/>
            <a:ext cx="3343275" cy="2457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455" y="1340464"/>
            <a:ext cx="3314700" cy="2486025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97893" y="3973192"/>
            <a:ext cx="3817537" cy="11993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đồ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dùng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nhiệt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cao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khí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ga</a:t>
            </a:r>
            <a:endParaRPr lang="en-US" sz="3200" b="1" dirty="0">
              <a:solidFill>
                <a:schemeClr val="accent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410713" y="3997860"/>
            <a:ext cx="3614170" cy="117464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đồ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dùng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sử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điện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8241898" y="5319204"/>
            <a:ext cx="3817537" cy="15387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dĩa là đồ dùng sắc nhọn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i="1" dirty="0">
              <a:solidFill>
                <a:schemeClr val="accent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322677" y="5372448"/>
            <a:ext cx="3817537" cy="15387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97892" y="5465907"/>
            <a:ext cx="3817537" cy="15387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Bếp ga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Nồi </a:t>
            </a:r>
            <a:r>
              <a:rPr 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nhiệt độ cao khi đang  đun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16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349" y="942269"/>
            <a:ext cx="9144000" cy="170597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2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74" y="2342365"/>
            <a:ext cx="4257675" cy="315768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02927"/>
            <a:ext cx="9144000" cy="10943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An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289" y="2356013"/>
            <a:ext cx="4114800" cy="3038475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6007289" y="5465907"/>
            <a:ext cx="5399464" cy="13920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5500046"/>
            <a:ext cx="5300420" cy="13078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15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978" y="349644"/>
            <a:ext cx="11685723" cy="1061231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132" y="1553406"/>
            <a:ext cx="9280176" cy="530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8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0668000" cy="11933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An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9348" y="666426"/>
            <a:ext cx="10358651" cy="22007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2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57219"/>
            <a:ext cx="3163185" cy="23066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665" y="2581566"/>
            <a:ext cx="3140788" cy="2257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851" y="2743200"/>
            <a:ext cx="3157584" cy="21461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6833" y="2743200"/>
            <a:ext cx="2695168" cy="2159348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33935" y="5275161"/>
            <a:ext cx="2433234" cy="13078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891531" y="5307941"/>
            <a:ext cx="3050583" cy="13078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6366476" y="5265014"/>
            <a:ext cx="3058333" cy="13078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rò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hoạn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9701939" y="5277013"/>
            <a:ext cx="2371241" cy="13078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579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978" y="170481"/>
            <a:ext cx="11685723" cy="666956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10" y="1363851"/>
            <a:ext cx="11597058" cy="512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7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10591" y="791162"/>
            <a:ext cx="2546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</a:rPr>
              <a:t>Kết</a:t>
            </a:r>
            <a:r>
              <a:rPr lang="en-US" sz="5400" b="1" dirty="0" smtClean="0">
                <a:ln/>
                <a:solidFill>
                  <a:srgbClr val="00CC00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</a:rPr>
              <a:t>luận</a:t>
            </a:r>
            <a:endParaRPr lang="en-US" sz="5400" b="1" dirty="0">
              <a:ln/>
              <a:solidFill>
                <a:srgbClr val="00CC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7" b="967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527" y="611004"/>
            <a:ext cx="2019300" cy="16170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69" b="100000" l="2500" r="98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296" y="611004"/>
            <a:ext cx="1628633" cy="16286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3302" y="2505654"/>
            <a:ext cx="85860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720961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FD2FE29-3749-4C6E-BBA0-E518B9058A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85D5314-396D-4DDE-A655-3A7A9A6806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9" y="3233176"/>
            <a:ext cx="2263295" cy="38279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B405EEE1-283B-4315-BDE4-6E658F27EE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8146" y="1459069"/>
            <a:ext cx="1014284" cy="86896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F5B21709-1A04-47AA-A38E-3ABF79B5E3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562" y="1450041"/>
            <a:ext cx="1098177" cy="86113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45" b="27936"/>
          <a:stretch/>
        </p:blipFill>
        <p:spPr>
          <a:xfrm>
            <a:off x="2079083" y="-95126"/>
            <a:ext cx="7933207" cy="477728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D3507CA4-F681-473D-9D2E-853FDCF9A44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7792" y="1734238"/>
            <a:ext cx="735107" cy="57643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674B44EE-8CEE-4AA8-A5E2-2EF033439DC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7952" y="232333"/>
            <a:ext cx="1479176" cy="126725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5B9D7138-2FE9-4136-A7D6-118A0E306C6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7329" y="873099"/>
            <a:ext cx="1098177" cy="8611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586" y="2808568"/>
            <a:ext cx="4668199" cy="157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4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292</Words>
  <Application>Microsoft Office PowerPoint</Application>
  <PresentationFormat>Custom</PresentationFormat>
  <Paragraphs>31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? Hãy kể tên các sản phẩm công nghệ có trong hình dưới đây và xếp chúng vào đúng nhóm theo bảng gợi ý.</vt:lpstr>
      <vt:lpstr>THẢO LUẬN NHÓM 2 ? Nêu những nguy hiểm có thể xay ra từ các đồ dùng sắc nhọn, dễ vỡ trong các tình huống sau đây. </vt:lpstr>
      <vt:lpstr>Để phòng tránh bị thương do các đồ dùng sắc nhọn, dễ vỡ em cần phải làm gì?</vt:lpstr>
      <vt:lpstr>PowerPoint Presentation</vt:lpstr>
      <vt:lpstr>Nêu cách phòng tránh tai nạn bỏng, ngạt khí ga trong gia đình?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 PC</cp:lastModifiedBy>
  <cp:revision>17</cp:revision>
  <dcterms:created xsi:type="dcterms:W3CDTF">2022-08-03T06:58:04Z</dcterms:created>
  <dcterms:modified xsi:type="dcterms:W3CDTF">2022-12-14T00:09:44Z</dcterms:modified>
</cp:coreProperties>
</file>