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18"/>
  </p:notesMasterIdLst>
  <p:sldIdLst>
    <p:sldId id="3099" r:id="rId4"/>
    <p:sldId id="263" r:id="rId5"/>
    <p:sldId id="3103" r:id="rId6"/>
    <p:sldId id="2964" r:id="rId7"/>
    <p:sldId id="3104" r:id="rId8"/>
    <p:sldId id="3105" r:id="rId9"/>
    <p:sldId id="3106" r:id="rId10"/>
    <p:sldId id="3107" r:id="rId11"/>
    <p:sldId id="3108" r:id="rId12"/>
    <p:sldId id="3109" r:id="rId13"/>
    <p:sldId id="3111" r:id="rId14"/>
    <p:sldId id="3113" r:id="rId15"/>
    <p:sldId id="3114" r:id="rId16"/>
    <p:sldId id="31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5" d="100"/>
          <a:sy n="55" d="100"/>
        </p:scale>
        <p:origin x="-738" y="-4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AE137-F365-4539-81AA-A9665ADE900D}"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366CB-3FD5-4DEB-AADB-C1E4C46FF7B3}" type="slidenum">
              <a:rPr lang="en-US" smtClean="0"/>
              <a:t>‹#›</a:t>
            </a:fld>
            <a:endParaRPr lang="en-US"/>
          </a:p>
        </p:txBody>
      </p:sp>
    </p:spTree>
    <p:extLst>
      <p:ext uri="{BB962C8B-B14F-4D97-AF65-F5344CB8AC3E}">
        <p14:creationId xmlns:p14="http://schemas.microsoft.com/office/powerpoint/2010/main" val="556527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
        <p:nvSpPr>
          <p:cNvPr id="1536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F2F140-3A31-48A2-AA91-41BFE35830F5}" type="slidenum">
              <a:rPr lang="en-US" smtClean="0"/>
              <a:pPr eaLnBrk="1" hangingPunct="1"/>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503020204020204"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503020204020204" pitchFamily="2" charset="-122"/>
              <a:cs typeface="+mn-cs"/>
            </a:endParaRPr>
          </a:p>
        </p:txBody>
      </p:sp>
    </p:spTree>
    <p:extLst>
      <p:ext uri="{BB962C8B-B14F-4D97-AF65-F5344CB8AC3E}">
        <p14:creationId xmlns:p14="http://schemas.microsoft.com/office/powerpoint/2010/main" val="132010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lvl1pPr>
              <a:defRPr sz="1200">
                <a:solidFill>
                  <a:schemeClr val="tx1"/>
                </a:solidFill>
                <a:latin typeface="Arial" pitchFamily="34" charset="0"/>
                <a:ea typeface="SimSun" pitchFamily="2" charset="-122"/>
              </a:defRPr>
            </a:lvl1pPr>
            <a:lvl2pPr marL="742950" indent="-285750">
              <a:defRPr sz="1200">
                <a:solidFill>
                  <a:schemeClr val="tx1"/>
                </a:solidFill>
                <a:latin typeface="Arial" pitchFamily="34" charset="0"/>
                <a:ea typeface="SimSun" pitchFamily="2" charset="-122"/>
              </a:defRPr>
            </a:lvl2pPr>
            <a:lvl3pPr marL="1143000" indent="-228600">
              <a:defRPr sz="1200">
                <a:solidFill>
                  <a:schemeClr val="tx1"/>
                </a:solidFill>
                <a:latin typeface="Arial" pitchFamily="34" charset="0"/>
                <a:ea typeface="SimSun" pitchFamily="2" charset="-122"/>
              </a:defRPr>
            </a:lvl3pPr>
            <a:lvl4pPr marL="1600200" indent="-228600">
              <a:defRPr sz="1200">
                <a:solidFill>
                  <a:schemeClr val="tx1"/>
                </a:solidFill>
                <a:latin typeface="Arial" pitchFamily="34" charset="0"/>
                <a:ea typeface="SimSun" pitchFamily="2" charset="-122"/>
              </a:defRPr>
            </a:lvl4pPr>
            <a:lvl5pPr marL="2057400" indent="-228600">
              <a:defRPr sz="1200">
                <a:solidFill>
                  <a:schemeClr val="tx1"/>
                </a:solidFill>
                <a:latin typeface="Arial" pitchFamily="34" charset="0"/>
                <a:ea typeface="SimSun"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SimSun" pitchFamily="2" charset="-122"/>
              </a:defRPr>
            </a:lvl9pPr>
          </a:lstStyle>
          <a:p>
            <a:pPr>
              <a:defRPr/>
            </a:pPr>
            <a:fld id="{0CE1A77D-19BB-4B44-A246-DDA795CA22D0}" type="slidenum">
              <a:rPr lang="en-US" altLang="zh-CN"/>
              <a:pPr>
                <a:defRPr/>
              </a:pPr>
              <a:t>10</a:t>
            </a:fld>
            <a:endParaRPr lang="en-US" altLang="zh-CN"/>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B32AB389-C53E-4D42-8F9A-7ED952DD5AAF}" type="slidenum">
              <a:rPr lang="zh-CN" altLang="en-US" smtClean="0"/>
              <a:t>14</a:t>
            </a:fld>
            <a:endParaRPr lang="zh-CN" altLang="en-US"/>
          </a:p>
        </p:txBody>
      </p:sp>
    </p:spTree>
    <p:extLst>
      <p:ext uri="{BB962C8B-B14F-4D97-AF65-F5344CB8AC3E}">
        <p14:creationId xmlns:p14="http://schemas.microsoft.com/office/powerpoint/2010/main" val="2105491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20F30B-38C4-46B7-9088-34F60D743F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72C989F-421B-4466-9673-55D735FCA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9D58C24-5D01-4CBA-98B2-9D5B731859ED}"/>
              </a:ext>
            </a:extLst>
          </p:cNvPr>
          <p:cNvSpPr>
            <a:spLocks noGrp="1"/>
          </p:cNvSpPr>
          <p:nvPr>
            <p:ph type="dt" sz="half" idx="10"/>
          </p:nvPr>
        </p:nvSpPr>
        <p:spPr/>
        <p:txBody>
          <a:bodyPr/>
          <a:lstStyle/>
          <a:p>
            <a:fld id="{1D25A7B2-D21A-4402-B2F8-7A6B7FC8DB46}" type="datetimeFigureOut">
              <a:rPr lang="en-US" smtClean="0"/>
              <a:t>12/7/2022</a:t>
            </a:fld>
            <a:endParaRPr lang="en-US"/>
          </a:p>
        </p:txBody>
      </p:sp>
      <p:sp>
        <p:nvSpPr>
          <p:cNvPr id="5" name="Footer Placeholder 4">
            <a:extLst>
              <a:ext uri="{FF2B5EF4-FFF2-40B4-BE49-F238E27FC236}">
                <a16:creationId xmlns="" xmlns:a16="http://schemas.microsoft.com/office/drawing/2014/main" id="{186D73E7-880A-4073-98AD-5B5E2B7D5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34896CF-169D-4754-9247-6EFEC5F7EC10}"/>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351582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E62E8-DEDE-40D8-B5CC-A2C0F6CA32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922CDB1-4F11-4772-8C3E-B4FBE2E02C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774113-8097-425F-B920-23697DA71DF7}"/>
              </a:ext>
            </a:extLst>
          </p:cNvPr>
          <p:cNvSpPr>
            <a:spLocks noGrp="1"/>
          </p:cNvSpPr>
          <p:nvPr>
            <p:ph type="dt" sz="half" idx="10"/>
          </p:nvPr>
        </p:nvSpPr>
        <p:spPr/>
        <p:txBody>
          <a:bodyPr/>
          <a:lstStyle/>
          <a:p>
            <a:fld id="{1D25A7B2-D21A-4402-B2F8-7A6B7FC8DB46}" type="datetimeFigureOut">
              <a:rPr lang="en-US" smtClean="0"/>
              <a:t>12/7/2022</a:t>
            </a:fld>
            <a:endParaRPr lang="en-US"/>
          </a:p>
        </p:txBody>
      </p:sp>
      <p:sp>
        <p:nvSpPr>
          <p:cNvPr id="5" name="Footer Placeholder 4">
            <a:extLst>
              <a:ext uri="{FF2B5EF4-FFF2-40B4-BE49-F238E27FC236}">
                <a16:creationId xmlns="" xmlns:a16="http://schemas.microsoft.com/office/drawing/2014/main" id="{9769240C-496F-4346-AB52-7C18AA07C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148DC23-E4BE-460B-A128-0C1A884E09E0}"/>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38018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E537054-FFCE-4FE4-B524-B30F2AE5B4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C540BED-A8D5-4C09-981D-47D38140F2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55D2BCC-81F1-4960-A21C-BDEEE52DEFFF}"/>
              </a:ext>
            </a:extLst>
          </p:cNvPr>
          <p:cNvSpPr>
            <a:spLocks noGrp="1"/>
          </p:cNvSpPr>
          <p:nvPr>
            <p:ph type="dt" sz="half" idx="10"/>
          </p:nvPr>
        </p:nvSpPr>
        <p:spPr/>
        <p:txBody>
          <a:bodyPr/>
          <a:lstStyle/>
          <a:p>
            <a:fld id="{1D25A7B2-D21A-4402-B2F8-7A6B7FC8DB46}" type="datetimeFigureOut">
              <a:rPr lang="en-US" smtClean="0"/>
              <a:t>12/7/2022</a:t>
            </a:fld>
            <a:endParaRPr lang="en-US"/>
          </a:p>
        </p:txBody>
      </p:sp>
      <p:sp>
        <p:nvSpPr>
          <p:cNvPr id="5" name="Footer Placeholder 4">
            <a:extLst>
              <a:ext uri="{FF2B5EF4-FFF2-40B4-BE49-F238E27FC236}">
                <a16:creationId xmlns="" xmlns:a16="http://schemas.microsoft.com/office/drawing/2014/main" id="{A7AADEE6-2876-42FA-9A16-4DDE9256F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8FE30EC-6244-400A-A956-D4BA4F4483F4}"/>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1498130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599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9E1C4984-B598-48EF-A38A-C02B38BF8F90}"/>
              </a:ext>
            </a:extLst>
          </p:cNvPr>
          <p:cNvPicPr>
            <a:picLocks noChangeAspect="1"/>
          </p:cNvPicPr>
          <p:nvPr userDrawn="1"/>
        </p:nvPicPr>
        <p:blipFill>
          <a:blip r:embed="rId2"/>
          <a:stretch>
            <a:fillRect/>
          </a:stretch>
        </p:blipFill>
        <p:spPr>
          <a:xfrm>
            <a:off x="11327946" y="265956"/>
            <a:ext cx="589731" cy="520622"/>
          </a:xfrm>
          <a:prstGeom prst="rect">
            <a:avLst/>
          </a:prstGeom>
        </p:spPr>
      </p:pic>
    </p:spTree>
    <p:extLst>
      <p:ext uri="{BB962C8B-B14F-4D97-AF65-F5344CB8AC3E}">
        <p14:creationId xmlns:p14="http://schemas.microsoft.com/office/powerpoint/2010/main" val="1577184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5DEBF3-3A4B-4596-85E9-DECB4A44886B}"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C137B-BBDA-40D6-9420-1462AAE6D27B}" type="slidenum">
              <a:rPr lang="en-US" smtClean="0"/>
              <a:pPr/>
              <a:t>‹#›</a:t>
            </a:fld>
            <a:endParaRPr lang="en-US"/>
          </a:p>
        </p:txBody>
      </p:sp>
    </p:spTree>
    <p:extLst>
      <p:ext uri="{BB962C8B-B14F-4D97-AF65-F5344CB8AC3E}">
        <p14:creationId xmlns:p14="http://schemas.microsoft.com/office/powerpoint/2010/main" val="3536499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369CE9-8CF8-48AE-8606-FBD21C65259C}" type="slidenum">
              <a:rPr lang="en-US" altLang="vi-VN"/>
              <a:pPr>
                <a:defRPr/>
              </a:pPr>
              <a:t>‹#›</a:t>
            </a:fld>
            <a:endParaRPr lang="en-US" altLang="vi-VN"/>
          </a:p>
        </p:txBody>
      </p:sp>
    </p:spTree>
    <p:extLst>
      <p:ext uri="{BB962C8B-B14F-4D97-AF65-F5344CB8AC3E}">
        <p14:creationId xmlns:p14="http://schemas.microsoft.com/office/powerpoint/2010/main" val="2277161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3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srcRect t="6098" b="7932"/>
          <a:stretch>
            <a:fillRect/>
          </a:stretch>
        </p:blipFill>
        <p:spPr>
          <a:xfrm>
            <a:off x="-1" y="0"/>
            <a:ext cx="12192001" cy="6858000"/>
          </a:xfrm>
          <a:prstGeom prst="rect">
            <a:avLst/>
          </a:prstGeom>
        </p:spPr>
      </p:pic>
    </p:spTree>
    <p:extLst>
      <p:ext uri="{BB962C8B-B14F-4D97-AF65-F5344CB8AC3E}">
        <p14:creationId xmlns:p14="http://schemas.microsoft.com/office/powerpoint/2010/main" val="2240465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2022/12/7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908139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2022/12/7</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95598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51C508-CBCE-4034-8C95-C5A04C0CDE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79C4B1D-4E51-4786-AB9F-A7CBE7CDD0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845F479-5877-4AFE-B605-D1A29C9E7850}"/>
              </a:ext>
            </a:extLst>
          </p:cNvPr>
          <p:cNvSpPr>
            <a:spLocks noGrp="1"/>
          </p:cNvSpPr>
          <p:nvPr>
            <p:ph type="dt" sz="half" idx="10"/>
          </p:nvPr>
        </p:nvSpPr>
        <p:spPr/>
        <p:txBody>
          <a:bodyPr/>
          <a:lstStyle/>
          <a:p>
            <a:fld id="{1D25A7B2-D21A-4402-B2F8-7A6B7FC8DB46}" type="datetimeFigureOut">
              <a:rPr lang="en-US" smtClean="0"/>
              <a:t>12/7/2022</a:t>
            </a:fld>
            <a:endParaRPr lang="en-US"/>
          </a:p>
        </p:txBody>
      </p:sp>
      <p:sp>
        <p:nvSpPr>
          <p:cNvPr id="5" name="Footer Placeholder 4">
            <a:extLst>
              <a:ext uri="{FF2B5EF4-FFF2-40B4-BE49-F238E27FC236}">
                <a16:creationId xmlns="" xmlns:a16="http://schemas.microsoft.com/office/drawing/2014/main" id="{20742595-847E-4E9A-8C79-7F635CCF1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FDE4463-55B2-4FD8-BC5F-C6B7597D1775}"/>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2375341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2022/12/7</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89446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2022/12/7</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052756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2022/12/7</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036270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2022/12/7</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568600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2022/12/7</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694326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2022/12/7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186468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2022/12/7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96316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47008F-92CA-4FD4-B802-2341A29B7F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F136C90-28C5-4FF6-8CD3-94C57EC342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C8128CB-75D4-4E5C-9C70-15C45BD11388}"/>
              </a:ext>
            </a:extLst>
          </p:cNvPr>
          <p:cNvSpPr>
            <a:spLocks noGrp="1"/>
          </p:cNvSpPr>
          <p:nvPr>
            <p:ph type="dt" sz="half" idx="10"/>
          </p:nvPr>
        </p:nvSpPr>
        <p:spPr/>
        <p:txBody>
          <a:bodyPr/>
          <a:lstStyle/>
          <a:p>
            <a:fld id="{1D25A7B2-D21A-4402-B2F8-7A6B7FC8DB46}" type="datetimeFigureOut">
              <a:rPr lang="en-US" smtClean="0"/>
              <a:t>12/7/2022</a:t>
            </a:fld>
            <a:endParaRPr lang="en-US"/>
          </a:p>
        </p:txBody>
      </p:sp>
      <p:sp>
        <p:nvSpPr>
          <p:cNvPr id="5" name="Footer Placeholder 4">
            <a:extLst>
              <a:ext uri="{FF2B5EF4-FFF2-40B4-BE49-F238E27FC236}">
                <a16:creationId xmlns="" xmlns:a16="http://schemas.microsoft.com/office/drawing/2014/main" id="{82C73EA7-0EC7-4D66-A3F8-2F72CD9EAE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086C6B4-1E8C-4DF3-B03D-B8FF6A4009E7}"/>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417655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C56D05-B8A7-47FA-ACFC-444CD0AF31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2B577F0-BB59-461E-AE78-7ABB5AF94B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B5F2651-39FD-4204-9482-E8D1B3D26E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96DC479-CDE0-4215-9118-A6D9C79CCEDD}"/>
              </a:ext>
            </a:extLst>
          </p:cNvPr>
          <p:cNvSpPr>
            <a:spLocks noGrp="1"/>
          </p:cNvSpPr>
          <p:nvPr>
            <p:ph type="dt" sz="half" idx="10"/>
          </p:nvPr>
        </p:nvSpPr>
        <p:spPr/>
        <p:txBody>
          <a:bodyPr/>
          <a:lstStyle/>
          <a:p>
            <a:fld id="{1D25A7B2-D21A-4402-B2F8-7A6B7FC8DB46}" type="datetimeFigureOut">
              <a:rPr lang="en-US" smtClean="0"/>
              <a:t>12/7/2022</a:t>
            </a:fld>
            <a:endParaRPr lang="en-US"/>
          </a:p>
        </p:txBody>
      </p:sp>
      <p:sp>
        <p:nvSpPr>
          <p:cNvPr id="6" name="Footer Placeholder 5">
            <a:extLst>
              <a:ext uri="{FF2B5EF4-FFF2-40B4-BE49-F238E27FC236}">
                <a16:creationId xmlns="" xmlns:a16="http://schemas.microsoft.com/office/drawing/2014/main" id="{B9401963-384C-4849-8553-D13874F378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EAEAFBF-70F4-41B6-9696-43C6D0FCE596}"/>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131145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DDE7D5-0DF8-49CC-B04E-6AC3EC2C49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6D16635-8861-4EAF-B153-A24665F59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B20F7AC-94F8-4E40-B373-02095099E5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5B35E5B-39C1-4A53-8396-F6842DAF5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232D719-CADC-4BD2-8C3C-184D92B272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50F450D-0575-4DF1-8F4D-D89C3563228F}"/>
              </a:ext>
            </a:extLst>
          </p:cNvPr>
          <p:cNvSpPr>
            <a:spLocks noGrp="1"/>
          </p:cNvSpPr>
          <p:nvPr>
            <p:ph type="dt" sz="half" idx="10"/>
          </p:nvPr>
        </p:nvSpPr>
        <p:spPr/>
        <p:txBody>
          <a:bodyPr/>
          <a:lstStyle/>
          <a:p>
            <a:fld id="{1D25A7B2-D21A-4402-B2F8-7A6B7FC8DB46}" type="datetimeFigureOut">
              <a:rPr lang="en-US" smtClean="0"/>
              <a:t>12/7/2022</a:t>
            </a:fld>
            <a:endParaRPr lang="en-US"/>
          </a:p>
        </p:txBody>
      </p:sp>
      <p:sp>
        <p:nvSpPr>
          <p:cNvPr id="8" name="Footer Placeholder 7">
            <a:extLst>
              <a:ext uri="{FF2B5EF4-FFF2-40B4-BE49-F238E27FC236}">
                <a16:creationId xmlns="" xmlns:a16="http://schemas.microsoft.com/office/drawing/2014/main" id="{2BA040CF-2FB0-4F29-A66D-83C08163DC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64CAAAF-8D71-41BF-8A52-8A6A6240C4EF}"/>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346537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54D137-A003-4BDC-A542-B5D56E4E0A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689703D-EED7-47EC-8C19-74278B27BF0B}"/>
              </a:ext>
            </a:extLst>
          </p:cNvPr>
          <p:cNvSpPr>
            <a:spLocks noGrp="1"/>
          </p:cNvSpPr>
          <p:nvPr>
            <p:ph type="dt" sz="half" idx="10"/>
          </p:nvPr>
        </p:nvSpPr>
        <p:spPr/>
        <p:txBody>
          <a:bodyPr/>
          <a:lstStyle/>
          <a:p>
            <a:fld id="{1D25A7B2-D21A-4402-B2F8-7A6B7FC8DB46}" type="datetimeFigureOut">
              <a:rPr lang="en-US" smtClean="0"/>
              <a:t>12/7/2022</a:t>
            </a:fld>
            <a:endParaRPr lang="en-US"/>
          </a:p>
        </p:txBody>
      </p:sp>
      <p:sp>
        <p:nvSpPr>
          <p:cNvPr id="4" name="Footer Placeholder 3">
            <a:extLst>
              <a:ext uri="{FF2B5EF4-FFF2-40B4-BE49-F238E27FC236}">
                <a16:creationId xmlns="" xmlns:a16="http://schemas.microsoft.com/office/drawing/2014/main" id="{8AE95C95-6A85-420D-920F-836940379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69FED67-D7AD-4D53-AFA3-5C15EBE13783}"/>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59342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090DD3C-E597-4C51-A95C-20A543BF261C}"/>
              </a:ext>
            </a:extLst>
          </p:cNvPr>
          <p:cNvSpPr>
            <a:spLocks noGrp="1"/>
          </p:cNvSpPr>
          <p:nvPr>
            <p:ph type="dt" sz="half" idx="10"/>
          </p:nvPr>
        </p:nvSpPr>
        <p:spPr/>
        <p:txBody>
          <a:bodyPr/>
          <a:lstStyle/>
          <a:p>
            <a:fld id="{1D25A7B2-D21A-4402-B2F8-7A6B7FC8DB46}" type="datetimeFigureOut">
              <a:rPr lang="en-US" smtClean="0"/>
              <a:t>12/7/2022</a:t>
            </a:fld>
            <a:endParaRPr lang="en-US"/>
          </a:p>
        </p:txBody>
      </p:sp>
      <p:sp>
        <p:nvSpPr>
          <p:cNvPr id="3" name="Footer Placeholder 2">
            <a:extLst>
              <a:ext uri="{FF2B5EF4-FFF2-40B4-BE49-F238E27FC236}">
                <a16:creationId xmlns="" xmlns:a16="http://schemas.microsoft.com/office/drawing/2014/main" id="{C4F4E902-8716-4D47-BB7C-5F05D4068C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E96F965-9AD7-4D13-A36B-0A78E7124C87}"/>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24976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CE9EB5-50CA-4114-8036-2BE2F8C269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86495C7-AE2F-4276-AD90-513CC2F647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6A6823F-98CE-47CD-86CF-C37013345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74033A1-B404-431B-BD4A-4022A4E35DF0}"/>
              </a:ext>
            </a:extLst>
          </p:cNvPr>
          <p:cNvSpPr>
            <a:spLocks noGrp="1"/>
          </p:cNvSpPr>
          <p:nvPr>
            <p:ph type="dt" sz="half" idx="10"/>
          </p:nvPr>
        </p:nvSpPr>
        <p:spPr/>
        <p:txBody>
          <a:bodyPr/>
          <a:lstStyle/>
          <a:p>
            <a:fld id="{1D25A7B2-D21A-4402-B2F8-7A6B7FC8DB46}" type="datetimeFigureOut">
              <a:rPr lang="en-US" smtClean="0"/>
              <a:t>12/7/2022</a:t>
            </a:fld>
            <a:endParaRPr lang="en-US"/>
          </a:p>
        </p:txBody>
      </p:sp>
      <p:sp>
        <p:nvSpPr>
          <p:cNvPr id="6" name="Footer Placeholder 5">
            <a:extLst>
              <a:ext uri="{FF2B5EF4-FFF2-40B4-BE49-F238E27FC236}">
                <a16:creationId xmlns="" xmlns:a16="http://schemas.microsoft.com/office/drawing/2014/main" id="{6CB03F84-B9FE-45AB-976A-465143381B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A5035DA-19E0-478F-9519-832DDBBEA09D}"/>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157869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98841E-932A-4715-979C-33E6CC07C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7429E02-3F5A-406D-8A3B-1FA9A3DD9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CD5CD87-7649-4BD4-B5C7-8FF17D738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3F28CFB-0FC4-4160-8F34-4A8ACF984EDB}"/>
              </a:ext>
            </a:extLst>
          </p:cNvPr>
          <p:cNvSpPr>
            <a:spLocks noGrp="1"/>
          </p:cNvSpPr>
          <p:nvPr>
            <p:ph type="dt" sz="half" idx="10"/>
          </p:nvPr>
        </p:nvSpPr>
        <p:spPr/>
        <p:txBody>
          <a:bodyPr/>
          <a:lstStyle/>
          <a:p>
            <a:fld id="{1D25A7B2-D21A-4402-B2F8-7A6B7FC8DB46}" type="datetimeFigureOut">
              <a:rPr lang="en-US" smtClean="0"/>
              <a:t>12/7/2022</a:t>
            </a:fld>
            <a:endParaRPr lang="en-US"/>
          </a:p>
        </p:txBody>
      </p:sp>
      <p:sp>
        <p:nvSpPr>
          <p:cNvPr id="6" name="Footer Placeholder 5">
            <a:extLst>
              <a:ext uri="{FF2B5EF4-FFF2-40B4-BE49-F238E27FC236}">
                <a16:creationId xmlns="" xmlns:a16="http://schemas.microsoft.com/office/drawing/2014/main" id="{CA92051A-EEA0-41F7-AFEE-7DBECBC5C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1490917-9953-4023-96CF-EB5D36AE4336}"/>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188356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98840BA-FE78-406F-9584-DDB7D3CB0F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CA9D8F9-B407-4F46-A004-55529F57E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6451A0A-540E-405C-B591-9C719A6C99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5A7B2-D21A-4402-B2F8-7A6B7FC8DB46}" type="datetimeFigureOut">
              <a:rPr lang="en-US" smtClean="0"/>
              <a:t>12/7/2022</a:t>
            </a:fld>
            <a:endParaRPr lang="en-US"/>
          </a:p>
        </p:txBody>
      </p:sp>
      <p:sp>
        <p:nvSpPr>
          <p:cNvPr id="5" name="Footer Placeholder 4">
            <a:extLst>
              <a:ext uri="{FF2B5EF4-FFF2-40B4-BE49-F238E27FC236}">
                <a16:creationId xmlns="" xmlns:a16="http://schemas.microsoft.com/office/drawing/2014/main" id="{C1FA05C4-0F82-49FE-AC4E-475C35FB1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26F0B8D-4A70-4419-A6EE-1CA6A3E3C8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54D7B-B81A-42D1-AE35-7C2470DB682C}" type="slidenum">
              <a:rPr lang="en-US" smtClean="0"/>
              <a:t>‹#›</a:t>
            </a:fld>
            <a:endParaRPr lang="en-US"/>
          </a:p>
        </p:txBody>
      </p:sp>
    </p:spTree>
    <p:extLst>
      <p:ext uri="{BB962C8B-B14F-4D97-AF65-F5344CB8AC3E}">
        <p14:creationId xmlns:p14="http://schemas.microsoft.com/office/powerpoint/2010/main" val="215630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313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a:extLst>
              <a:ext uri="{28A0092B-C50C-407E-A947-70E740481C1C}">
                <a14:useLocalDpi xmlns:a14="http://schemas.microsoft.com/office/drawing/2010/main" val="0"/>
              </a:ext>
            </a:extLst>
          </a:blip>
          <a:srcRect l="166"/>
          <a:stretch>
            <a:fillRect/>
          </a:stretch>
        </p:blipFill>
        <p:spPr>
          <a:xfrm>
            <a:off x="0" y="3045"/>
            <a:ext cx="12184782" cy="6851909"/>
          </a:xfrm>
          <a:prstGeom prst="rect">
            <a:avLst/>
          </a:prstGeom>
          <a:noFill/>
          <a:ln>
            <a:noFill/>
          </a:ln>
        </p:spPr>
      </p:pic>
    </p:spTree>
    <p:extLst>
      <p:ext uri="{BB962C8B-B14F-4D97-AF65-F5344CB8AC3E}">
        <p14:creationId xmlns:p14="http://schemas.microsoft.com/office/powerpoint/2010/main" val="228853301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3.svg"/><Relationship Id="rId12"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930645"/>
          </a:xfrm>
          <a:prstGeom prst="rect">
            <a:avLst/>
          </a:prstGeom>
        </p:spPr>
        <p:txBody>
          <a:bodyPr lIns="108843" tIns="54421" rIns="108843" bIns="54421">
            <a:spAutoFit/>
          </a:bodyPr>
          <a:lstStyle/>
          <a:p>
            <a:pPr algn="ctr">
              <a:defRPr/>
            </a:pPr>
            <a:r>
              <a:rPr lang="vi-VN" sz="5300" b="1" kern="10">
                <a:solidFill>
                  <a:srgbClr val="FF0000"/>
                </a:solidFill>
                <a:latin typeface="Times New Roman"/>
                <a:cs typeface="Times New Roman"/>
              </a:rPr>
              <a:t>TRƯỜNG TIỂU HỌC LAM SƠN</a:t>
            </a:r>
            <a:endParaRPr lang="en-US" sz="5300" b="1" kern="10" dirty="0">
              <a:solidFill>
                <a:srgbClr val="FF0000"/>
              </a:solidFill>
              <a:latin typeface="Times New Roman"/>
              <a:cs typeface="Times New Roman"/>
            </a:endParaRPr>
          </a:p>
        </p:txBody>
      </p:sp>
      <p:sp>
        <p:nvSpPr>
          <p:cNvPr id="2052" name="WordArt 5"/>
          <p:cNvSpPr>
            <a:spLocks noChangeArrowheads="1" noChangeShapeType="1" noTextEdit="1"/>
          </p:cNvSpPr>
          <p:nvPr/>
        </p:nvSpPr>
        <p:spPr bwMode="auto">
          <a:xfrm>
            <a:off x="3657600" y="914401"/>
            <a:ext cx="4396317"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08843" tIns="54421" rIns="108843" bIns="54421" fromWordArt="1">
            <a:prstTxWarp prst="textPlain">
              <a:avLst>
                <a:gd name="adj" fmla="val 50000"/>
              </a:avLst>
            </a:prstTxWarp>
          </a:bodyPr>
          <a:lstStyle/>
          <a:p>
            <a:pPr algn="ctr"/>
            <a:r>
              <a:rPr lang="en-US" sz="4300" kern="10" dirty="0" err="1">
                <a:effectLst>
                  <a:outerShdw dist="45791" dir="2021404" algn="ctr" rotWithShape="0">
                    <a:srgbClr val="B2B2B2">
                      <a:alpha val="79999"/>
                    </a:srgbClr>
                  </a:outerShdw>
                </a:effectLst>
                <a:latin typeface="Times New Roman"/>
                <a:cs typeface="Times New Roman"/>
              </a:rPr>
              <a:t>Môn</a:t>
            </a:r>
            <a:r>
              <a:rPr lang="en-US" sz="4300" kern="10" dirty="0">
                <a:effectLst>
                  <a:outerShdw dist="45791" dir="2021404" algn="ctr" rotWithShape="0">
                    <a:srgbClr val="B2B2B2">
                      <a:alpha val="79999"/>
                    </a:srgbClr>
                  </a:outerShdw>
                </a:effectLst>
                <a:latin typeface="Times New Roman"/>
                <a:cs typeface="Times New Roman"/>
              </a:rPr>
              <a:t>: </a:t>
            </a:r>
            <a:r>
              <a:rPr lang="en-US" sz="4300" kern="10" dirty="0" err="1">
                <a:effectLst>
                  <a:outerShdw dist="45791" dir="2021404" algn="ctr" rotWithShape="0">
                    <a:srgbClr val="B2B2B2">
                      <a:alpha val="79999"/>
                    </a:srgbClr>
                  </a:outerShdw>
                </a:effectLst>
                <a:latin typeface="Times New Roman"/>
                <a:cs typeface="Times New Roman"/>
              </a:rPr>
              <a:t>Công</a:t>
            </a:r>
            <a:r>
              <a:rPr lang="en-US" sz="4300" kern="10" dirty="0">
                <a:effectLst>
                  <a:outerShdw dist="45791" dir="2021404" algn="ctr" rotWithShape="0">
                    <a:srgbClr val="B2B2B2">
                      <a:alpha val="79999"/>
                    </a:srgbClr>
                  </a:outerShdw>
                </a:effectLst>
                <a:latin typeface="Times New Roman"/>
                <a:cs typeface="Times New Roman"/>
              </a:rPr>
              <a:t> </a:t>
            </a:r>
            <a:r>
              <a:rPr lang="en-US" sz="4300" kern="10" dirty="0" err="1">
                <a:effectLst>
                  <a:outerShdw dist="45791" dir="2021404" algn="ctr" rotWithShape="0">
                    <a:srgbClr val="B2B2B2">
                      <a:alpha val="79999"/>
                    </a:srgbClr>
                  </a:outerShdw>
                </a:effectLst>
                <a:latin typeface="Times New Roman"/>
                <a:cs typeface="Times New Roman"/>
              </a:rPr>
              <a:t>nghệ</a:t>
            </a:r>
            <a:endParaRPr lang="en-US" sz="4300" kern="10" dirty="0">
              <a:effectLst>
                <a:outerShdw dist="45791" dir="2021404" algn="ctr" rotWithShape="0">
                  <a:srgbClr val="B2B2B2">
                    <a:alpha val="79999"/>
                  </a:srgbClr>
                </a:outerShdw>
              </a:effectLst>
              <a:latin typeface="Times New Roman"/>
              <a:cs typeface="Times New Roman"/>
            </a:endParaRPr>
          </a:p>
        </p:txBody>
      </p:sp>
      <p:sp>
        <p:nvSpPr>
          <p:cNvPr id="9" name="Rectangle 8"/>
          <p:cNvSpPr/>
          <p:nvPr/>
        </p:nvSpPr>
        <p:spPr>
          <a:xfrm>
            <a:off x="4417519" y="5313981"/>
            <a:ext cx="2355012" cy="1094790"/>
          </a:xfrm>
          <a:prstGeom prst="rect">
            <a:avLst/>
          </a:prstGeom>
          <a:noFill/>
        </p:spPr>
        <p:txBody>
          <a:bodyPr wrap="none" lIns="108843" tIns="54421" rIns="108843" bIns="5442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Khối</a:t>
            </a:r>
            <a:r>
              <a:rPr lang="en-US" sz="6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3</a:t>
            </a:r>
          </a:p>
        </p:txBody>
      </p:sp>
      <p:sp>
        <p:nvSpPr>
          <p:cNvPr id="2055" name="WordArt 6"/>
          <p:cNvSpPr>
            <a:spLocks noChangeArrowheads="1" noChangeShapeType="1" noTextEdit="1"/>
          </p:cNvSpPr>
          <p:nvPr/>
        </p:nvSpPr>
        <p:spPr bwMode="auto">
          <a:xfrm>
            <a:off x="304800" y="6172200"/>
            <a:ext cx="10975776" cy="49053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08843" tIns="54421" rIns="108843" bIns="54421" fromWordArt="1">
            <a:prstTxWarp prst="textPlain">
              <a:avLst>
                <a:gd name="adj" fmla="val 50000"/>
              </a:avLst>
            </a:prstTxWarp>
          </a:bodyPr>
          <a:lstStyle/>
          <a:p>
            <a:pPr algn="ctr"/>
            <a:r>
              <a:rPr lang="vi-VN" sz="4300" b="1" kern="10" dirty="0">
                <a:solidFill>
                  <a:srgbClr val="7030A0"/>
                </a:solidFill>
                <a:latin typeface="Times New Roman"/>
                <a:cs typeface="Times New Roman"/>
              </a:rPr>
              <a:t>Giáo viên: Vũ Văn Kỷ</a:t>
            </a:r>
            <a:endParaRPr lang="en-US" sz="4300" b="1" kern="10" dirty="0">
              <a:solidFill>
                <a:srgbClr val="7030A0"/>
              </a:solidFill>
              <a:latin typeface="Times New Roman"/>
              <a:cs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201" y="1628801"/>
            <a:ext cx="3521699" cy="369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06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117"/>
            <a:ext cx="12192000" cy="642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0248"/>
          <p:cNvSpPr txBox="1">
            <a:spLocks noChangeArrowheads="1"/>
          </p:cNvSpPr>
          <p:nvPr/>
        </p:nvSpPr>
        <p:spPr bwMode="auto">
          <a:xfrm>
            <a:off x="1625600" y="1175895"/>
            <a:ext cx="9550400" cy="523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314" tIns="33155" rIns="66314" bIns="3315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50000"/>
              </a:lnSpc>
            </a:pPr>
            <a:r>
              <a:rPr lang="en-US" sz="3700" b="1" dirty="0">
                <a:solidFill>
                  <a:srgbClr val="0000FF"/>
                </a:solidFill>
                <a:latin typeface="Times New Roman" pitchFamily="18" charset="0"/>
                <a:cs typeface="Times New Roman" pitchFamily="18" charset="0"/>
                <a:sym typeface="Wingdings 2" pitchFamily="18" charset="2"/>
              </a:rPr>
              <a:t> </a:t>
            </a:r>
            <a:r>
              <a:rPr lang="nl-NL" sz="3700" i="1" dirty="0">
                <a:solidFill>
                  <a:srgbClr val="0000FF"/>
                </a:solidFill>
              </a:rPr>
              <a:t>Vị trí ngồi xem nên chính diện và ngang tầm mắt với ti vi giúp xem hình ảnh tốt nhất. </a:t>
            </a:r>
            <a:r>
              <a:rPr lang="en-US" sz="3700" b="1" dirty="0">
                <a:solidFill>
                  <a:srgbClr val="0000FF"/>
                </a:solidFill>
                <a:latin typeface="Times New Roman" pitchFamily="18" charset="0"/>
                <a:cs typeface="Times New Roman" pitchFamily="18" charset="0"/>
                <a:sym typeface="Wingdings 2" pitchFamily="18" charset="2"/>
              </a:rPr>
              <a:t> </a:t>
            </a:r>
            <a:r>
              <a:rPr lang="nl-NL" sz="3700" i="1" dirty="0" smtClean="0">
                <a:solidFill>
                  <a:srgbClr val="0000FF"/>
                </a:solidFill>
              </a:rPr>
              <a:t>Ngồi </a:t>
            </a:r>
            <a:r>
              <a:rPr lang="nl-NL" sz="3700" i="1" dirty="0">
                <a:solidFill>
                  <a:srgbClr val="0000FF"/>
                </a:solidFill>
              </a:rPr>
              <a:t>xem cách ti vi một khoảng hợp lí theo hướng dẫn của nhà sản xuất giúp giảm mỏi mắt, chống bị cận thị. Ti vi có kích thước càng lớn thì khoảng cách xem càng </a:t>
            </a:r>
            <a:r>
              <a:rPr lang="nl-NL" sz="3700" i="1" dirty="0" smtClean="0">
                <a:solidFill>
                  <a:srgbClr val="0000FF"/>
                </a:solidFill>
              </a:rPr>
              <a:t>xa</a:t>
            </a:r>
            <a:r>
              <a:rPr lang="en-US" sz="3700" b="1" dirty="0" smtClean="0">
                <a:solidFill>
                  <a:srgbClr val="0000FF"/>
                </a:solidFill>
                <a:latin typeface="Times New Roman" pitchFamily="18" charset="0"/>
                <a:cs typeface="Times New Roman" pitchFamily="18" charset="0"/>
                <a:sym typeface="Wingdings 2" pitchFamily="18" charset="2"/>
              </a:rPr>
              <a:t>.</a:t>
            </a:r>
            <a:endParaRPr lang="en-US" sz="3700" dirty="0">
              <a:solidFill>
                <a:srgbClr val="0000FF"/>
              </a:solidFill>
              <a:latin typeface="Times New Roman" pitchFamily="18" charset="0"/>
              <a:cs typeface="Times New Roman" pitchFamily="18" charset="0"/>
            </a:endParaRPr>
          </a:p>
        </p:txBody>
      </p:sp>
      <p:pic>
        <p:nvPicPr>
          <p:cNvPr id="7" name="Picture 10" descr="1-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127000"/>
            <a:ext cx="2027563"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781021"/>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p:cTn id="7" dur="1000" fill="hold"/>
                                        <p:tgtEl>
                                          <p:spTgt spid="43013"/>
                                        </p:tgtEl>
                                        <p:attrNameLst>
                                          <p:attrName>ppt_w</p:attrName>
                                        </p:attrNameLst>
                                      </p:cBhvr>
                                      <p:tavLst>
                                        <p:tav tm="0">
                                          <p:val>
                                            <p:fltVal val="0"/>
                                          </p:val>
                                        </p:tav>
                                        <p:tav tm="100000">
                                          <p:val>
                                            <p:strVal val="#ppt_w"/>
                                          </p:val>
                                        </p:tav>
                                      </p:tavLst>
                                    </p:anim>
                                    <p:anim calcmode="lin" valueType="num">
                                      <p:cBhvr>
                                        <p:cTn id="8" dur="1000" fill="hold"/>
                                        <p:tgtEl>
                                          <p:spTgt spid="43013"/>
                                        </p:tgtEl>
                                        <p:attrNameLst>
                                          <p:attrName>ppt_h</p:attrName>
                                        </p:attrNameLst>
                                      </p:cBhvr>
                                      <p:tavLst>
                                        <p:tav tm="0">
                                          <p:val>
                                            <p:fltVal val="0"/>
                                          </p:val>
                                        </p:tav>
                                        <p:tav tm="100000">
                                          <p:val>
                                            <p:strVal val="#ppt_h"/>
                                          </p:val>
                                        </p:tav>
                                      </p:tavLst>
                                    </p:anim>
                                    <p:anim calcmode="lin" valueType="num">
                                      <p:cBhvr>
                                        <p:cTn id="9" dur="1000" fill="hold"/>
                                        <p:tgtEl>
                                          <p:spTgt spid="430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1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gtEl>
                                        <p:attrNameLst>
                                          <p:attrName>ppt_y</p:attrName>
                                        </p:attrNameLst>
                                      </p:cBhvr>
                                      <p:tavLst>
                                        <p:tav tm="0" fmla="#ppt_y+(sin(-2*pi*(1-$))*-#ppt_x+cos(-2*pi*(1-$))*(1-#ppt_y))*(1-$)">
                                          <p:val>
                                            <p:fltVal val="0"/>
                                          </p:val>
                                        </p:tav>
                                        <p:tav tm="100000">
                                          <p:val>
                                            <p:fltVal val="1"/>
                                          </p:val>
                                        </p:tav>
                                      </p:tavLst>
                                    </p:anim>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12785" y="393580"/>
            <a:ext cx="11605404" cy="6179748"/>
          </a:xfrm>
          <a:prstGeom prst="rect">
            <a:avLst/>
          </a:prstGeom>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05" y="2560337"/>
            <a:ext cx="904690" cy="822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77410" y="3997555"/>
            <a:ext cx="784777" cy="784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936" y="2661008"/>
            <a:ext cx="904690" cy="822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101774" y="5426665"/>
            <a:ext cx="784777" cy="784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936" y="3997555"/>
            <a:ext cx="904690" cy="822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936" y="5334102"/>
            <a:ext cx="904690" cy="822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316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45057" y="310551"/>
            <a:ext cx="11524889" cy="6206707"/>
          </a:xfrm>
          <a:prstGeom prst="rect">
            <a:avLst/>
          </a:prstGeom>
        </p:spPr>
      </p:pic>
    </p:spTree>
    <p:extLst>
      <p:ext uri="{BB962C8B-B14F-4D97-AF65-F5344CB8AC3E}">
        <p14:creationId xmlns:p14="http://schemas.microsoft.com/office/powerpoint/2010/main" val="736423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68" y="189783"/>
            <a:ext cx="11473132" cy="640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250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circle(in)">
                                      <p:cBhvr>
                                        <p:cTn id="7"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1FD2FE29-3749-4C6E-BBA0-E518B9058A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289176"/>
            <a:ext cx="12192000" cy="1568824"/>
          </a:xfrm>
          <a:prstGeom prst="rect">
            <a:avLst/>
          </a:prstGeom>
        </p:spPr>
      </p:pic>
      <p:pic>
        <p:nvPicPr>
          <p:cNvPr id="10" name="图片 9">
            <a:extLst>
              <a:ext uri="{FF2B5EF4-FFF2-40B4-BE49-F238E27FC236}">
                <a16:creationId xmlns="" xmlns:a16="http://schemas.microsoft.com/office/drawing/2014/main" id="{E85D5314-396D-4DDE-A655-3A7A9A6806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9527" y="3873121"/>
            <a:ext cx="3200400" cy="3039035"/>
          </a:xfrm>
          <a:prstGeom prst="rect">
            <a:avLst/>
          </a:prstGeom>
        </p:spPr>
      </p:pic>
      <p:pic>
        <p:nvPicPr>
          <p:cNvPr id="11" name="图片 10">
            <a:extLst>
              <a:ext uri="{FF2B5EF4-FFF2-40B4-BE49-F238E27FC236}">
                <a16:creationId xmlns="" xmlns:a16="http://schemas.microsoft.com/office/drawing/2014/main" id="{FFD9874D-CFE7-40E3-85E5-945EBA36960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06499" y="3233176"/>
            <a:ext cx="2263295" cy="3827929"/>
          </a:xfrm>
          <a:prstGeom prst="rect">
            <a:avLst/>
          </a:prstGeom>
        </p:spPr>
      </p:pic>
      <p:pic>
        <p:nvPicPr>
          <p:cNvPr id="14" name="图片 13">
            <a:extLst>
              <a:ext uri="{FF2B5EF4-FFF2-40B4-BE49-F238E27FC236}">
                <a16:creationId xmlns="" xmlns:a16="http://schemas.microsoft.com/office/drawing/2014/main" id="{B405EEE1-283B-4315-BDE4-6E658F27EE6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538146" y="1459069"/>
            <a:ext cx="1014284" cy="868969"/>
          </a:xfrm>
          <a:prstGeom prst="rect">
            <a:avLst/>
          </a:prstGeom>
        </p:spPr>
      </p:pic>
      <p:pic>
        <p:nvPicPr>
          <p:cNvPr id="15" name="图片 14">
            <a:extLst>
              <a:ext uri="{FF2B5EF4-FFF2-40B4-BE49-F238E27FC236}">
                <a16:creationId xmlns="" xmlns:a16="http://schemas.microsoft.com/office/drawing/2014/main" id="{F5B21709-1A04-47AA-A38E-3ABF79B5E3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48562" y="1450041"/>
            <a:ext cx="1098177" cy="861139"/>
          </a:xfrm>
          <a:prstGeom prst="rect">
            <a:avLst/>
          </a:prstGeom>
        </p:spPr>
      </p:pic>
      <p:pic>
        <p:nvPicPr>
          <p:cNvPr id="5" name="图片 4">
            <a:extLst>
              <a:ext uri="{FF2B5EF4-FFF2-40B4-BE49-F238E27FC236}">
                <a16:creationId xmlns="" xmlns:a16="http://schemas.microsoft.com/office/drawing/2014/main" id="{56B20337-6292-4FD7-8701-72948DAD90D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1845" b="27936"/>
          <a:stretch/>
        </p:blipFill>
        <p:spPr>
          <a:xfrm>
            <a:off x="2079083" y="-95126"/>
            <a:ext cx="7933207" cy="4777289"/>
          </a:xfrm>
          <a:prstGeom prst="rect">
            <a:avLst/>
          </a:prstGeom>
        </p:spPr>
      </p:pic>
      <p:pic>
        <p:nvPicPr>
          <p:cNvPr id="16" name="图片 15">
            <a:extLst>
              <a:ext uri="{FF2B5EF4-FFF2-40B4-BE49-F238E27FC236}">
                <a16:creationId xmlns="" xmlns:a16="http://schemas.microsoft.com/office/drawing/2014/main" id="{D3507CA4-F681-473D-9D2E-853FDCF9A44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87792" y="1734238"/>
            <a:ext cx="735107" cy="576436"/>
          </a:xfrm>
          <a:prstGeom prst="rect">
            <a:avLst/>
          </a:prstGeom>
        </p:spPr>
      </p:pic>
      <p:pic>
        <p:nvPicPr>
          <p:cNvPr id="18" name="图片 17">
            <a:extLst>
              <a:ext uri="{FF2B5EF4-FFF2-40B4-BE49-F238E27FC236}">
                <a16:creationId xmlns="" xmlns:a16="http://schemas.microsoft.com/office/drawing/2014/main" id="{674B44EE-8CEE-4AA8-A5E2-2EF033439DC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837952" y="232333"/>
            <a:ext cx="1479176" cy="1267257"/>
          </a:xfrm>
          <a:prstGeom prst="rect">
            <a:avLst/>
          </a:prstGeom>
        </p:spPr>
      </p:pic>
      <p:pic>
        <p:nvPicPr>
          <p:cNvPr id="19" name="图片 18">
            <a:extLst>
              <a:ext uri="{FF2B5EF4-FFF2-40B4-BE49-F238E27FC236}">
                <a16:creationId xmlns="" xmlns:a16="http://schemas.microsoft.com/office/drawing/2014/main" id="{5B9D7138-2FE9-4136-A7D6-118A0E306C6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17329" y="873099"/>
            <a:ext cx="1098177" cy="861139"/>
          </a:xfrm>
          <a:prstGeom prst="rect">
            <a:avLst/>
          </a:prstGeom>
        </p:spPr>
      </p:pic>
      <p:pic>
        <p:nvPicPr>
          <p:cNvPr id="2" name="Picture 1"/>
          <p:cNvPicPr>
            <a:picLocks noChangeAspect="1"/>
          </p:cNvPicPr>
          <p:nvPr/>
        </p:nvPicPr>
        <p:blipFill>
          <a:blip r:embed="rId10">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711586" y="2808568"/>
            <a:ext cx="4668199" cy="1577409"/>
          </a:xfrm>
          <a:prstGeom prst="rect">
            <a:avLst/>
          </a:prstGeom>
        </p:spPr>
      </p:pic>
    </p:spTree>
    <p:extLst>
      <p:ext uri="{BB962C8B-B14F-4D97-AF65-F5344CB8AC3E}">
        <p14:creationId xmlns:p14="http://schemas.microsoft.com/office/powerpoint/2010/main" val="3161327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6"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80">
                                          <p:stCondLst>
                                            <p:cond delay="0"/>
                                          </p:stCondLst>
                                        </p:cTn>
                                        <p:tgtEl>
                                          <p:spTgt spid="16"/>
                                        </p:tgtEl>
                                      </p:cBhvr>
                                    </p:animEffect>
                                    <p:anim calcmode="lin" valueType="num">
                                      <p:cBhvr>
                                        <p:cTn id="3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5" dur="26">
                                          <p:stCondLst>
                                            <p:cond delay="650"/>
                                          </p:stCondLst>
                                        </p:cTn>
                                        <p:tgtEl>
                                          <p:spTgt spid="16"/>
                                        </p:tgtEl>
                                      </p:cBhvr>
                                      <p:to x="100000" y="60000"/>
                                    </p:animScale>
                                    <p:animScale>
                                      <p:cBhvr>
                                        <p:cTn id="36" dur="166" decel="50000">
                                          <p:stCondLst>
                                            <p:cond delay="676"/>
                                          </p:stCondLst>
                                        </p:cTn>
                                        <p:tgtEl>
                                          <p:spTgt spid="16"/>
                                        </p:tgtEl>
                                      </p:cBhvr>
                                      <p:to x="100000" y="100000"/>
                                    </p:animScale>
                                    <p:animScale>
                                      <p:cBhvr>
                                        <p:cTn id="37" dur="26">
                                          <p:stCondLst>
                                            <p:cond delay="1312"/>
                                          </p:stCondLst>
                                        </p:cTn>
                                        <p:tgtEl>
                                          <p:spTgt spid="16"/>
                                        </p:tgtEl>
                                      </p:cBhvr>
                                      <p:to x="100000" y="80000"/>
                                    </p:animScale>
                                    <p:animScale>
                                      <p:cBhvr>
                                        <p:cTn id="38" dur="166" decel="50000">
                                          <p:stCondLst>
                                            <p:cond delay="1338"/>
                                          </p:stCondLst>
                                        </p:cTn>
                                        <p:tgtEl>
                                          <p:spTgt spid="16"/>
                                        </p:tgtEl>
                                      </p:cBhvr>
                                      <p:to x="100000" y="100000"/>
                                    </p:animScale>
                                    <p:animScale>
                                      <p:cBhvr>
                                        <p:cTn id="39" dur="26">
                                          <p:stCondLst>
                                            <p:cond delay="1642"/>
                                          </p:stCondLst>
                                        </p:cTn>
                                        <p:tgtEl>
                                          <p:spTgt spid="16"/>
                                        </p:tgtEl>
                                      </p:cBhvr>
                                      <p:to x="100000" y="90000"/>
                                    </p:animScale>
                                    <p:animScale>
                                      <p:cBhvr>
                                        <p:cTn id="40" dur="166" decel="50000">
                                          <p:stCondLst>
                                            <p:cond delay="1668"/>
                                          </p:stCondLst>
                                        </p:cTn>
                                        <p:tgtEl>
                                          <p:spTgt spid="16"/>
                                        </p:tgtEl>
                                      </p:cBhvr>
                                      <p:to x="100000" y="100000"/>
                                    </p:animScale>
                                    <p:animScale>
                                      <p:cBhvr>
                                        <p:cTn id="41" dur="26">
                                          <p:stCondLst>
                                            <p:cond delay="1808"/>
                                          </p:stCondLst>
                                        </p:cTn>
                                        <p:tgtEl>
                                          <p:spTgt spid="16"/>
                                        </p:tgtEl>
                                      </p:cBhvr>
                                      <p:to x="100000" y="95000"/>
                                    </p:animScale>
                                    <p:animScale>
                                      <p:cBhvr>
                                        <p:cTn id="42" dur="166" decel="50000">
                                          <p:stCondLst>
                                            <p:cond delay="1834"/>
                                          </p:stCondLst>
                                        </p:cTn>
                                        <p:tgtEl>
                                          <p:spTgt spid="16"/>
                                        </p:tgtEl>
                                      </p:cBhvr>
                                      <p:to x="100000" y="100000"/>
                                    </p:animScale>
                                  </p:childTnLst>
                                </p:cTn>
                              </p:par>
                            </p:childTnLst>
                          </p:cTn>
                        </p:par>
                        <p:par>
                          <p:cTn id="43" fill="hold">
                            <p:stCondLst>
                              <p:cond delay="5000"/>
                            </p:stCondLst>
                            <p:childTnLst>
                              <p:par>
                                <p:cTn id="44" presetID="26" presetClass="entr" presetSubtype="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80">
                                          <p:stCondLst>
                                            <p:cond delay="0"/>
                                          </p:stCondLst>
                                        </p:cTn>
                                        <p:tgtEl>
                                          <p:spTgt spid="18"/>
                                        </p:tgtEl>
                                      </p:cBhvr>
                                    </p:animEffect>
                                    <p:anim calcmode="lin" valueType="num">
                                      <p:cBhvr>
                                        <p:cTn id="4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2" dur="26">
                                          <p:stCondLst>
                                            <p:cond delay="650"/>
                                          </p:stCondLst>
                                        </p:cTn>
                                        <p:tgtEl>
                                          <p:spTgt spid="18"/>
                                        </p:tgtEl>
                                      </p:cBhvr>
                                      <p:to x="100000" y="60000"/>
                                    </p:animScale>
                                    <p:animScale>
                                      <p:cBhvr>
                                        <p:cTn id="53" dur="166" decel="50000">
                                          <p:stCondLst>
                                            <p:cond delay="676"/>
                                          </p:stCondLst>
                                        </p:cTn>
                                        <p:tgtEl>
                                          <p:spTgt spid="18"/>
                                        </p:tgtEl>
                                      </p:cBhvr>
                                      <p:to x="100000" y="100000"/>
                                    </p:animScale>
                                    <p:animScale>
                                      <p:cBhvr>
                                        <p:cTn id="54" dur="26">
                                          <p:stCondLst>
                                            <p:cond delay="1312"/>
                                          </p:stCondLst>
                                        </p:cTn>
                                        <p:tgtEl>
                                          <p:spTgt spid="18"/>
                                        </p:tgtEl>
                                      </p:cBhvr>
                                      <p:to x="100000" y="80000"/>
                                    </p:animScale>
                                    <p:animScale>
                                      <p:cBhvr>
                                        <p:cTn id="55" dur="166" decel="50000">
                                          <p:stCondLst>
                                            <p:cond delay="1338"/>
                                          </p:stCondLst>
                                        </p:cTn>
                                        <p:tgtEl>
                                          <p:spTgt spid="18"/>
                                        </p:tgtEl>
                                      </p:cBhvr>
                                      <p:to x="100000" y="100000"/>
                                    </p:animScale>
                                    <p:animScale>
                                      <p:cBhvr>
                                        <p:cTn id="56" dur="26">
                                          <p:stCondLst>
                                            <p:cond delay="1642"/>
                                          </p:stCondLst>
                                        </p:cTn>
                                        <p:tgtEl>
                                          <p:spTgt spid="18"/>
                                        </p:tgtEl>
                                      </p:cBhvr>
                                      <p:to x="100000" y="90000"/>
                                    </p:animScale>
                                    <p:animScale>
                                      <p:cBhvr>
                                        <p:cTn id="57" dur="166" decel="50000">
                                          <p:stCondLst>
                                            <p:cond delay="1668"/>
                                          </p:stCondLst>
                                        </p:cTn>
                                        <p:tgtEl>
                                          <p:spTgt spid="18"/>
                                        </p:tgtEl>
                                      </p:cBhvr>
                                      <p:to x="100000" y="100000"/>
                                    </p:animScale>
                                    <p:animScale>
                                      <p:cBhvr>
                                        <p:cTn id="58" dur="26">
                                          <p:stCondLst>
                                            <p:cond delay="1808"/>
                                          </p:stCondLst>
                                        </p:cTn>
                                        <p:tgtEl>
                                          <p:spTgt spid="18"/>
                                        </p:tgtEl>
                                      </p:cBhvr>
                                      <p:to x="100000" y="95000"/>
                                    </p:animScale>
                                    <p:animScale>
                                      <p:cBhvr>
                                        <p:cTn id="59" dur="166" decel="50000">
                                          <p:stCondLst>
                                            <p:cond delay="1834"/>
                                          </p:stCondLst>
                                        </p:cTn>
                                        <p:tgtEl>
                                          <p:spTgt spid="18"/>
                                        </p:tgtEl>
                                      </p:cBhvr>
                                      <p:to x="100000" y="100000"/>
                                    </p:animScale>
                                  </p:childTnLst>
                                </p:cTn>
                              </p:par>
                            </p:childTnLst>
                          </p:cTn>
                        </p:par>
                        <p:par>
                          <p:cTn id="60" fill="hold">
                            <p:stCondLst>
                              <p:cond delay="7000"/>
                            </p:stCondLst>
                            <p:childTnLst>
                              <p:par>
                                <p:cTn id="61" presetID="26"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580">
                                          <p:stCondLst>
                                            <p:cond delay="0"/>
                                          </p:stCondLst>
                                        </p:cTn>
                                        <p:tgtEl>
                                          <p:spTgt spid="19"/>
                                        </p:tgtEl>
                                      </p:cBhvr>
                                    </p:animEffect>
                                    <p:anim calcmode="lin" valueType="num">
                                      <p:cBhvr>
                                        <p:cTn id="6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9" dur="26">
                                          <p:stCondLst>
                                            <p:cond delay="650"/>
                                          </p:stCondLst>
                                        </p:cTn>
                                        <p:tgtEl>
                                          <p:spTgt spid="19"/>
                                        </p:tgtEl>
                                      </p:cBhvr>
                                      <p:to x="100000" y="60000"/>
                                    </p:animScale>
                                    <p:animScale>
                                      <p:cBhvr>
                                        <p:cTn id="70" dur="166" decel="50000">
                                          <p:stCondLst>
                                            <p:cond delay="676"/>
                                          </p:stCondLst>
                                        </p:cTn>
                                        <p:tgtEl>
                                          <p:spTgt spid="19"/>
                                        </p:tgtEl>
                                      </p:cBhvr>
                                      <p:to x="100000" y="100000"/>
                                    </p:animScale>
                                    <p:animScale>
                                      <p:cBhvr>
                                        <p:cTn id="71" dur="26">
                                          <p:stCondLst>
                                            <p:cond delay="1312"/>
                                          </p:stCondLst>
                                        </p:cTn>
                                        <p:tgtEl>
                                          <p:spTgt spid="19"/>
                                        </p:tgtEl>
                                      </p:cBhvr>
                                      <p:to x="100000" y="80000"/>
                                    </p:animScale>
                                    <p:animScale>
                                      <p:cBhvr>
                                        <p:cTn id="72" dur="166" decel="50000">
                                          <p:stCondLst>
                                            <p:cond delay="1338"/>
                                          </p:stCondLst>
                                        </p:cTn>
                                        <p:tgtEl>
                                          <p:spTgt spid="19"/>
                                        </p:tgtEl>
                                      </p:cBhvr>
                                      <p:to x="100000" y="100000"/>
                                    </p:animScale>
                                    <p:animScale>
                                      <p:cBhvr>
                                        <p:cTn id="73" dur="26">
                                          <p:stCondLst>
                                            <p:cond delay="1642"/>
                                          </p:stCondLst>
                                        </p:cTn>
                                        <p:tgtEl>
                                          <p:spTgt spid="19"/>
                                        </p:tgtEl>
                                      </p:cBhvr>
                                      <p:to x="100000" y="90000"/>
                                    </p:animScale>
                                    <p:animScale>
                                      <p:cBhvr>
                                        <p:cTn id="74" dur="166" decel="50000">
                                          <p:stCondLst>
                                            <p:cond delay="1668"/>
                                          </p:stCondLst>
                                        </p:cTn>
                                        <p:tgtEl>
                                          <p:spTgt spid="19"/>
                                        </p:tgtEl>
                                      </p:cBhvr>
                                      <p:to x="100000" y="100000"/>
                                    </p:animScale>
                                    <p:animScale>
                                      <p:cBhvr>
                                        <p:cTn id="75" dur="26">
                                          <p:stCondLst>
                                            <p:cond delay="1808"/>
                                          </p:stCondLst>
                                        </p:cTn>
                                        <p:tgtEl>
                                          <p:spTgt spid="19"/>
                                        </p:tgtEl>
                                      </p:cBhvr>
                                      <p:to x="100000" y="95000"/>
                                    </p:animScale>
                                    <p:animScale>
                                      <p:cBhvr>
                                        <p:cTn id="76" dur="166" decel="50000">
                                          <p:stCondLst>
                                            <p:cond delay="1834"/>
                                          </p:stCondLst>
                                        </p:cTn>
                                        <p:tgtEl>
                                          <p:spTgt spid="19"/>
                                        </p:tgtEl>
                                      </p:cBhvr>
                                      <p:to x="100000" y="100000"/>
                                    </p:animScale>
                                  </p:childTnLst>
                                </p:cTn>
                              </p:par>
                            </p:childTnLst>
                          </p:cTn>
                        </p:par>
                        <p:par>
                          <p:cTn id="77" fill="hold">
                            <p:stCondLst>
                              <p:cond delay="9000"/>
                            </p:stCondLst>
                            <p:childTnLst>
                              <p:par>
                                <p:cTn id="78" presetID="26" presetClass="emph" presetSubtype="0" fill="hold" nodeType="afterEffect">
                                  <p:stCondLst>
                                    <p:cond delay="0"/>
                                  </p:stCondLst>
                                  <p:childTnLst>
                                    <p:animEffect transition="out" filter="fade">
                                      <p:cBhvr>
                                        <p:cTn id="79" dur="500" tmFilter="0, 0; .2, .5; .8, .5; 1, 0"/>
                                        <p:tgtEl>
                                          <p:spTgt spid="16"/>
                                        </p:tgtEl>
                                      </p:cBhvr>
                                    </p:animEffect>
                                    <p:animScale>
                                      <p:cBhvr>
                                        <p:cTn id="80" dur="250" autoRev="1" fill="hold"/>
                                        <p:tgtEl>
                                          <p:spTgt spid="16"/>
                                        </p:tgtEl>
                                      </p:cBhvr>
                                      <p:by x="105000" y="105000"/>
                                    </p:animScale>
                                  </p:childTnLst>
                                </p:cTn>
                              </p:par>
                            </p:childTnLst>
                          </p:cTn>
                        </p:par>
                        <p:par>
                          <p:cTn id="81" fill="hold">
                            <p:stCondLst>
                              <p:cond delay="9500"/>
                            </p:stCondLst>
                            <p:childTnLst>
                              <p:par>
                                <p:cTn id="82" presetID="26" presetClass="emph" presetSubtype="0" fill="hold" nodeType="afterEffect">
                                  <p:stCondLst>
                                    <p:cond delay="0"/>
                                  </p:stCondLst>
                                  <p:childTnLst>
                                    <p:animEffect transition="out" filter="fade">
                                      <p:cBhvr>
                                        <p:cTn id="83" dur="500" tmFilter="0, 0; .2, .5; .8, .5; 1, 0"/>
                                        <p:tgtEl>
                                          <p:spTgt spid="18"/>
                                        </p:tgtEl>
                                      </p:cBhvr>
                                    </p:animEffect>
                                    <p:animScale>
                                      <p:cBhvr>
                                        <p:cTn id="84" dur="250" autoRev="1" fill="hold"/>
                                        <p:tgtEl>
                                          <p:spTgt spid="18"/>
                                        </p:tgtEl>
                                      </p:cBhvr>
                                      <p:by x="105000" y="105000"/>
                                    </p:animScale>
                                  </p:childTnLst>
                                </p:cTn>
                              </p:par>
                            </p:childTnLst>
                          </p:cTn>
                        </p:par>
                        <p:par>
                          <p:cTn id="85" fill="hold">
                            <p:stCondLst>
                              <p:cond delay="10000"/>
                            </p:stCondLst>
                            <p:childTnLst>
                              <p:par>
                                <p:cTn id="86" presetID="26" presetClass="emph" presetSubtype="0" fill="hold" nodeType="afterEffect">
                                  <p:stCondLst>
                                    <p:cond delay="0"/>
                                  </p:stCondLst>
                                  <p:childTnLst>
                                    <p:animEffect transition="out" filter="fade">
                                      <p:cBhvr>
                                        <p:cTn id="87" dur="500" tmFilter="0, 0; .2, .5; .8, .5; 1, 0"/>
                                        <p:tgtEl>
                                          <p:spTgt spid="19"/>
                                        </p:tgtEl>
                                      </p:cBhvr>
                                    </p:animEffect>
                                    <p:animScale>
                                      <p:cBhvr>
                                        <p:cTn id="88" dur="250" autoRev="1" fill="hold"/>
                                        <p:tgtEl>
                                          <p:spTgt spid="19"/>
                                        </p:tgtEl>
                                      </p:cBhvr>
                                      <p:by x="105000" y="105000"/>
                                    </p:animScale>
                                  </p:childTnLst>
                                </p:cTn>
                              </p:par>
                            </p:childTnLst>
                          </p:cTn>
                        </p:par>
                        <p:par>
                          <p:cTn id="89" fill="hold">
                            <p:stCondLst>
                              <p:cond delay="10500"/>
                            </p:stCondLst>
                            <p:childTnLst>
                              <p:par>
                                <p:cTn id="90" presetID="16" presetClass="entr" presetSubtype="21"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barn(inVertical)">
                                      <p:cBhvr>
                                        <p:cTn id="9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7E172D2-D1B6-917B-D9C4-CFA9AA34C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921" y="2873367"/>
            <a:ext cx="6670157" cy="2306715"/>
          </a:xfrm>
          <a:prstGeom prst="rect">
            <a:avLst/>
          </a:prstGeom>
        </p:spPr>
      </p:pic>
    </p:spTree>
    <p:extLst>
      <p:ext uri="{BB962C8B-B14F-4D97-AF65-F5344CB8AC3E}">
        <p14:creationId xmlns:p14="http://schemas.microsoft.com/office/powerpoint/2010/main" val="144667365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3407" y="488085"/>
            <a:ext cx="11922804" cy="6033485"/>
            <a:chOff x="33408" y="488085"/>
            <a:chExt cx="8958192" cy="4609863"/>
          </a:xfrm>
        </p:grpSpPr>
        <p:sp>
          <p:nvSpPr>
            <p:cNvPr id="9" name="TextBox 8"/>
            <p:cNvSpPr txBox="1"/>
            <p:nvPr/>
          </p:nvSpPr>
          <p:spPr>
            <a:xfrm>
              <a:off x="2316162" y="488085"/>
              <a:ext cx="6180137" cy="684750"/>
            </a:xfrm>
            <a:prstGeom prst="rect">
              <a:avLst/>
            </a:prstGeom>
            <a:scene3d>
              <a:camera prst="obliqueBottomLeft"/>
              <a:lightRig rig="threePt" dir="t"/>
            </a:scene3d>
          </p:spPr>
          <p:style>
            <a:lnRef idx="3">
              <a:schemeClr val="lt1"/>
            </a:lnRef>
            <a:fillRef idx="1">
              <a:schemeClr val="accent1"/>
            </a:fillRef>
            <a:effectRef idx="1">
              <a:schemeClr val="accent1"/>
            </a:effectRef>
            <a:fontRef idx="minor">
              <a:schemeClr val="lt1"/>
            </a:fontRef>
          </p:style>
          <p:txBody>
            <a:bodyPr wrap="square" lIns="68528" tIns="34264" rIns="68528" bIns="34264">
              <a:spAutoFit/>
            </a:bodyPr>
            <a:lstStyle/>
            <a:p>
              <a:pPr algn="ctr">
                <a:defRPr/>
              </a:pPr>
              <a:r>
                <a:rPr lang="nl-NL" sz="4000" i="1" dirty="0" smtClean="0">
                  <a:solidFill>
                    <a:srgbClr val="FF0000"/>
                  </a:solidFill>
                </a:rPr>
                <a:t>“</a:t>
              </a:r>
              <a:r>
                <a:rPr lang="nl-NL" sz="4000" i="1" dirty="0" smtClean="0">
                  <a:solidFill>
                    <a:srgbClr val="FF0000"/>
                  </a:solidFill>
                  <a:latin typeface="Time new roman"/>
                </a:rPr>
                <a:t>Ai </a:t>
              </a:r>
              <a:r>
                <a:rPr lang="nl-NL" sz="4000" i="1" dirty="0">
                  <a:solidFill>
                    <a:srgbClr val="FF0000"/>
                  </a:solidFill>
                  <a:latin typeface="Time new roman"/>
                </a:rPr>
                <a:t>biết nhiều </a:t>
              </a:r>
              <a:r>
                <a:rPr lang="nl-NL" sz="4000" i="1" dirty="0" smtClean="0">
                  <a:solidFill>
                    <a:srgbClr val="FF0000"/>
                  </a:solidFill>
                  <a:latin typeface="Time new roman"/>
                </a:rPr>
                <a:t>hơn”</a:t>
              </a:r>
              <a:endParaRPr lang="en-US" sz="4000" b="1" u="sng" dirty="0">
                <a:solidFill>
                  <a:srgbClr val="FF0000"/>
                </a:solidFill>
                <a:latin typeface="Time new roman"/>
              </a:endParaRPr>
            </a:p>
          </p:txBody>
        </p:sp>
        <p:pic>
          <p:nvPicPr>
            <p:cNvPr id="10" name="Picture 9"/>
            <p:cNvPicPr/>
            <p:nvPr/>
          </p:nvPicPr>
          <p:blipFill rotWithShape="1">
            <a:blip r:embed="rId2"/>
            <a:srcRect t="25434"/>
            <a:stretch/>
          </p:blipFill>
          <p:spPr>
            <a:xfrm>
              <a:off x="33408" y="2383762"/>
              <a:ext cx="3983038" cy="2714186"/>
            </a:xfrm>
            <a:prstGeom prst="rect">
              <a:avLst/>
            </a:prstGeom>
          </p:spPr>
        </p:pic>
        <p:sp>
          <p:nvSpPr>
            <p:cNvPr id="11" name="Oval Callout 10"/>
            <p:cNvSpPr/>
            <p:nvPr/>
          </p:nvSpPr>
          <p:spPr bwMode="auto">
            <a:xfrm>
              <a:off x="3733800" y="1374037"/>
              <a:ext cx="5257800" cy="2589951"/>
            </a:xfrm>
            <a:prstGeom prst="wedgeEllipseCallout">
              <a:avLst>
                <a:gd name="adj1" fmla="val -60779"/>
                <a:gd name="adj2" fmla="val 51268"/>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1500188"/>
              <a:r>
                <a:rPr lang="nl-NL" sz="2800" b="1" i="1" dirty="0" smtClean="0">
                  <a:solidFill>
                    <a:srgbClr val="0000FF"/>
                  </a:solidFill>
                  <a:latin typeface="Time new roman"/>
                  <a:ea typeface="Times New Roman"/>
                </a:rPr>
                <a:t>Em hãy k</a:t>
              </a:r>
              <a:r>
                <a:rPr lang="en-US" sz="2800" b="1" i="1" dirty="0" smtClean="0">
                  <a:solidFill>
                    <a:srgbClr val="0000FF"/>
                  </a:solidFill>
                  <a:latin typeface="Time new roman"/>
                </a:rPr>
                <a:t>ể</a:t>
              </a:r>
              <a:r>
                <a:rPr lang="en-US" sz="2800" b="1" i="1" dirty="0">
                  <a:solidFill>
                    <a:srgbClr val="0000FF"/>
                  </a:solidFill>
                  <a:latin typeface="Time new roman"/>
                </a:rPr>
                <a:t> </a:t>
              </a:r>
              <a:r>
                <a:rPr lang="en-US" sz="2800" b="1" i="1" dirty="0" err="1" smtClean="0">
                  <a:solidFill>
                    <a:srgbClr val="0000FF"/>
                  </a:solidFill>
                  <a:latin typeface="Time new roman"/>
                </a:rPr>
                <a:t>tên</a:t>
              </a:r>
              <a:r>
                <a:rPr lang="en-US" sz="2800" b="1" i="1" dirty="0" smtClean="0">
                  <a:solidFill>
                    <a:srgbClr val="0000FF"/>
                  </a:solidFill>
                  <a:latin typeface="Time new roman"/>
                </a:rPr>
                <a:t> </a:t>
              </a:r>
              <a:r>
                <a:rPr lang="nl-NL" sz="2800" b="1" i="1" dirty="0" smtClean="0">
                  <a:solidFill>
                    <a:srgbClr val="0000FF"/>
                  </a:solidFill>
                  <a:latin typeface="Time new roman"/>
                  <a:ea typeface="Times New Roman"/>
                </a:rPr>
                <a:t>chương </a:t>
              </a:r>
              <a:r>
                <a:rPr lang="nl-NL" sz="2800" b="1" i="1" dirty="0">
                  <a:solidFill>
                    <a:srgbClr val="0000FF"/>
                  </a:solidFill>
                  <a:latin typeface="Time new roman"/>
                  <a:ea typeface="Times New Roman"/>
                </a:rPr>
                <a:t>trình truyền hình phù hợp với lứa tuổi </a:t>
              </a:r>
              <a:r>
                <a:rPr lang="nl-NL" sz="2800" b="1" i="1" dirty="0" smtClean="0">
                  <a:solidFill>
                    <a:srgbClr val="0000FF"/>
                  </a:solidFill>
                  <a:latin typeface="Time new roman"/>
                  <a:ea typeface="Times New Roman"/>
                </a:rPr>
                <a:t>HS?</a:t>
              </a:r>
              <a:endParaRPr kumimoji="0" lang="en-US" sz="2800" b="1" i="1" u="none" strike="noStrike" cap="none" normalizeH="0" baseline="0" dirty="0" smtClean="0">
                <a:ln>
                  <a:noFill/>
                </a:ln>
                <a:solidFill>
                  <a:srgbClr val="0000FF"/>
                </a:solidFill>
                <a:effectLst/>
                <a:latin typeface="Time new roman"/>
                <a:ea typeface="宋体" pitchFamily="2" charset="-122"/>
              </a:endParaRPr>
            </a:p>
          </p:txBody>
        </p:sp>
      </p:grpSp>
    </p:spTree>
    <p:extLst>
      <p:ext uri="{BB962C8B-B14F-4D97-AF65-F5344CB8AC3E}">
        <p14:creationId xmlns:p14="http://schemas.microsoft.com/office/powerpoint/2010/main" val="270725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grpSp>
        <p:nvGrpSpPr>
          <p:cNvPr id="10" name="Group 9">
            <a:extLst>
              <a:ext uri="{FF2B5EF4-FFF2-40B4-BE49-F238E27FC236}">
                <a16:creationId xmlns="" xmlns:a16="http://schemas.microsoft.com/office/drawing/2014/main" id="{A5E35014-C296-F005-2F93-2DB54A3034E5}"/>
              </a:ext>
            </a:extLst>
          </p:cNvPr>
          <p:cNvGrpSpPr/>
          <p:nvPr/>
        </p:nvGrpSpPr>
        <p:grpSpPr>
          <a:xfrm>
            <a:off x="695705" y="135633"/>
            <a:ext cx="10991469" cy="2304984"/>
            <a:chOff x="1089622" y="1324876"/>
            <a:chExt cx="8390766" cy="2016608"/>
          </a:xfrm>
        </p:grpSpPr>
        <p:sp>
          <p:nvSpPr>
            <p:cNvPr id="11" name="Rectangle: Rounded Corners 10">
              <a:extLst>
                <a:ext uri="{FF2B5EF4-FFF2-40B4-BE49-F238E27FC236}">
                  <a16:creationId xmlns="" xmlns:a16="http://schemas.microsoft.com/office/drawing/2014/main" id="{F52CABB0-893F-C8AF-90D0-0C6C624B56A6}"/>
                </a:ext>
              </a:extLst>
            </p:cNvPr>
            <p:cNvSpPr/>
            <p:nvPr/>
          </p:nvSpPr>
          <p:spPr>
            <a:xfrm>
              <a:off x="2253306" y="1630262"/>
              <a:ext cx="7227082" cy="158763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pic>
          <p:nvPicPr>
            <p:cNvPr id="12" name="Picture 3">
              <a:extLst>
                <a:ext uri="{FF2B5EF4-FFF2-40B4-BE49-F238E27FC236}">
                  <a16:creationId xmlns="" xmlns:a16="http://schemas.microsoft.com/office/drawing/2014/main" id="{C04A4829-B989-F1F7-5F80-E1379DCDCF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89622" y="1324876"/>
              <a:ext cx="2076866" cy="1940925"/>
            </a:xfrm>
            <a:prstGeom prst="rect">
              <a:avLst/>
            </a:prstGeom>
          </p:spPr>
        </p:pic>
        <p:sp>
          <p:nvSpPr>
            <p:cNvPr id="13" name="Rectangle 12">
              <a:extLst>
                <a:ext uri="{FF2B5EF4-FFF2-40B4-BE49-F238E27FC236}">
                  <a16:creationId xmlns="" xmlns:a16="http://schemas.microsoft.com/office/drawing/2014/main" id="{4E46F4DF-3664-3541-108B-A224D68D5084}"/>
                </a:ext>
              </a:extLst>
            </p:cNvPr>
            <p:cNvSpPr/>
            <p:nvPr/>
          </p:nvSpPr>
          <p:spPr>
            <a:xfrm>
              <a:off x="1517583" y="1771310"/>
              <a:ext cx="1278497" cy="732697"/>
            </a:xfrm>
            <a:prstGeom prst="rect">
              <a:avLst/>
            </a:prstGeom>
          </p:spPr>
          <p:txBody>
            <a:bodyPr wrap="square">
              <a:spAutoFit/>
            </a:bodyPr>
            <a:lstStyle/>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BÀI </a:t>
              </a:r>
              <a:r>
                <a:rPr lang="en-US" sz="3600" b="1" dirty="0">
                  <a:solidFill>
                    <a:srgbClr val="000000"/>
                  </a:solidFill>
                  <a:latin typeface="Times New Roman" panose="02020603050405020304" pitchFamily="18" charset="0"/>
                  <a:cs typeface="Times New Roman" panose="02020603050405020304" pitchFamily="18" charset="0"/>
                </a:rPr>
                <a:t>5</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7A68AABA-9248-52E5-CE31-C602900A0D24}"/>
                </a:ext>
              </a:extLst>
            </p:cNvPr>
            <p:cNvSpPr/>
            <p:nvPr/>
          </p:nvSpPr>
          <p:spPr>
            <a:xfrm>
              <a:off x="3046581" y="1838954"/>
              <a:ext cx="6433806" cy="1502530"/>
            </a:xfrm>
            <a:prstGeom prst="rect">
              <a:avLst/>
            </a:prstGeom>
          </p:spPr>
          <p:txBody>
            <a:bodyPr wrap="square">
              <a:spAutoFit/>
            </a:bodyPr>
            <a:lstStyle/>
            <a:p>
              <a:pPr marL="0" marR="0" lvl="0" indent="0" algn="ctr" defTabSz="342900" rtl="0" eaLnBrk="1" fontAlgn="auto" latinLnBrk="0" hangingPunct="1">
                <a:lnSpc>
                  <a:spcPct val="12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SỬ DỤNG MÁY THU HÌNH (</a:t>
              </a:r>
              <a:r>
                <a:rPr kumimoji="0" lang="en-US" sz="4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cs typeface="+mn-cs"/>
                </a:rPr>
                <a:t>T4</a:t>
              </a:r>
              <a:r>
                <a:rPr kumimoji="0" 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a:t>
              </a:r>
              <a:endParaRPr kumimoji="0" 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endParaRPr>
            </a:p>
            <a:p>
              <a:pPr marL="0" marR="0" lvl="0" indent="0" algn="ctr" defTabSz="342900" rtl="0" eaLnBrk="1" fontAlgn="auto" latinLnBrk="0" hangingPunct="1">
                <a:lnSpc>
                  <a:spcPct val="120000"/>
                </a:lnSpc>
                <a:spcBef>
                  <a:spcPts val="0"/>
                </a:spcBef>
                <a:spcAft>
                  <a:spcPts val="0"/>
                </a:spcAft>
                <a:buClrTx/>
                <a:buSzTx/>
                <a:buFontTx/>
                <a:buNone/>
                <a:tabLst/>
                <a:defRPr/>
              </a:pPr>
              <a:r>
                <a:rPr lang="en-US" sz="4400" b="1" noProof="0" dirty="0" err="1" smtClean="0">
                  <a:solidFill>
                    <a:srgbClr val="FF0000"/>
                  </a:solidFill>
                  <a:latin typeface="Times New Roman" panose="02020603050405020304" pitchFamily="18" charset="0"/>
                </a:rPr>
                <a:t>Sgk</a:t>
              </a:r>
              <a:r>
                <a:rPr lang="en-US" sz="4400" b="1" noProof="0" dirty="0" smtClean="0">
                  <a:solidFill>
                    <a:srgbClr val="FF0000"/>
                  </a:solidFill>
                  <a:latin typeface="Times New Roman" panose="02020603050405020304" pitchFamily="18" charset="0"/>
                </a:rPr>
                <a:t>/30</a:t>
              </a:r>
              <a:endParaRPr kumimoji="0" lang="vi-VN" sz="4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grpSp>
      <p:grpSp>
        <p:nvGrpSpPr>
          <p:cNvPr id="14" name="Group 13"/>
          <p:cNvGrpSpPr/>
          <p:nvPr/>
        </p:nvGrpSpPr>
        <p:grpSpPr>
          <a:xfrm>
            <a:off x="840779" y="2306029"/>
            <a:ext cx="10356311" cy="4508346"/>
            <a:chOff x="530225" y="137183"/>
            <a:chExt cx="8613775" cy="4916596"/>
          </a:xfrm>
        </p:grpSpPr>
        <p:pic>
          <p:nvPicPr>
            <p:cNvPr id="16" name="Picture 4" descr="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225" y="227512"/>
              <a:ext cx="8162925" cy="469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4087" y="137183"/>
              <a:ext cx="7985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3557" y="1423987"/>
              <a:ext cx="716915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3343" y="3166201"/>
              <a:ext cx="6342857"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2256604"/>
              <a:ext cx="28956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1"/>
            <p:cNvSpPr txBox="1">
              <a:spLocks noChangeArrowheads="1"/>
            </p:cNvSpPr>
            <p:nvPr/>
          </p:nvSpPr>
          <p:spPr bwMode="auto">
            <a:xfrm>
              <a:off x="1627732" y="1614655"/>
              <a:ext cx="6400800" cy="85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9714" tIns="24852" rIns="49714" bIns="24852">
              <a:spAutoFit/>
            </a:bodyPr>
            <a:lstStyle>
              <a:lvl1pPr defTabSz="1500188">
                <a:defRPr sz="3000">
                  <a:solidFill>
                    <a:schemeClr val="tx1"/>
                  </a:solidFill>
                  <a:latin typeface="Arial" pitchFamily="34" charset="0"/>
                  <a:ea typeface="SimSun" pitchFamily="2" charset="-122"/>
                </a:defRPr>
              </a:lvl1pPr>
              <a:lvl2pPr marL="742950" indent="-285750" defTabSz="1500188">
                <a:defRPr sz="3000">
                  <a:solidFill>
                    <a:schemeClr val="tx1"/>
                  </a:solidFill>
                  <a:latin typeface="Arial" pitchFamily="34" charset="0"/>
                  <a:ea typeface="SimSun" pitchFamily="2" charset="-122"/>
                </a:defRPr>
              </a:lvl2pPr>
              <a:lvl3pPr marL="1143000" indent="-228600" defTabSz="1500188">
                <a:defRPr sz="3000">
                  <a:solidFill>
                    <a:schemeClr val="tx1"/>
                  </a:solidFill>
                  <a:latin typeface="Arial" pitchFamily="34" charset="0"/>
                  <a:ea typeface="SimSun" pitchFamily="2" charset="-122"/>
                </a:defRPr>
              </a:lvl3pPr>
              <a:lvl4pPr marL="1600200" indent="-228600" defTabSz="1500188">
                <a:defRPr sz="3000">
                  <a:solidFill>
                    <a:schemeClr val="tx1"/>
                  </a:solidFill>
                  <a:latin typeface="Arial" pitchFamily="34" charset="0"/>
                  <a:ea typeface="SimSun" pitchFamily="2" charset="-122"/>
                </a:defRPr>
              </a:lvl4pPr>
              <a:lvl5pPr marL="2057400" indent="-228600" defTabSz="1500188">
                <a:defRPr sz="3000">
                  <a:solidFill>
                    <a:schemeClr val="tx1"/>
                  </a:solidFill>
                  <a:latin typeface="Arial" pitchFamily="34" charset="0"/>
                  <a:ea typeface="SimSun" pitchFamily="2" charset="-122"/>
                </a:defRPr>
              </a:lvl5pPr>
              <a:lvl6pPr marL="25146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6pPr>
              <a:lvl7pPr marL="29718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7pPr>
              <a:lvl8pPr marL="34290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8pPr>
              <a:lvl9pPr marL="38862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9pPr>
            </a:lstStyle>
            <a:p>
              <a:r>
                <a:rPr lang="nl-NL" sz="2400" dirty="0">
                  <a:solidFill>
                    <a:srgbClr val="517D21"/>
                  </a:solidFill>
                  <a:latin typeface="Time new roman"/>
                </a:rPr>
                <a:t>- Lựa chọn được vị trí ngồi xem máy thu hình đảm bảo góc nhìn và khoảng cách hợp </a:t>
              </a:r>
              <a:r>
                <a:rPr lang="nl-NL" sz="2800" dirty="0">
                  <a:solidFill>
                    <a:srgbClr val="517D21"/>
                  </a:solidFill>
                  <a:latin typeface="Time new roman"/>
                </a:rPr>
                <a:t>lí.</a:t>
              </a:r>
              <a:endParaRPr lang="en-US" sz="2800" dirty="0">
                <a:solidFill>
                  <a:srgbClr val="517D21"/>
                </a:solidFill>
                <a:latin typeface="Time new roman"/>
              </a:endParaRPr>
            </a:p>
          </p:txBody>
        </p:sp>
        <p:sp>
          <p:nvSpPr>
            <p:cNvPr id="22" name="Text Box 12"/>
            <p:cNvSpPr txBox="1">
              <a:spLocks noChangeArrowheads="1"/>
            </p:cNvSpPr>
            <p:nvPr/>
          </p:nvSpPr>
          <p:spPr bwMode="auto">
            <a:xfrm>
              <a:off x="1524000" y="711064"/>
              <a:ext cx="7481887" cy="6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9714" tIns="24852" rIns="49714" bIns="24852">
              <a:spAutoFit/>
            </a:bodyPr>
            <a:lstStyle>
              <a:lvl1pPr defTabSz="1500188" eaLnBrk="0" hangingPunct="0">
                <a:defRPr>
                  <a:solidFill>
                    <a:schemeClr val="tx1"/>
                  </a:solidFill>
                  <a:latin typeface="Arial" pitchFamily="34" charset="0"/>
                  <a:cs typeface="Arial" pitchFamily="34" charset="0"/>
                </a:defRPr>
              </a:lvl1pPr>
              <a:lvl2pPr marL="742950" indent="-285750" defTabSz="1500188" eaLnBrk="0" hangingPunct="0">
                <a:defRPr>
                  <a:solidFill>
                    <a:schemeClr val="tx1"/>
                  </a:solidFill>
                  <a:latin typeface="Arial" pitchFamily="34" charset="0"/>
                  <a:cs typeface="Arial" pitchFamily="34" charset="0"/>
                </a:defRPr>
              </a:lvl2pPr>
              <a:lvl3pPr marL="1143000" indent="-228600" defTabSz="1500188" eaLnBrk="0" hangingPunct="0">
                <a:defRPr>
                  <a:solidFill>
                    <a:schemeClr val="tx1"/>
                  </a:solidFill>
                  <a:latin typeface="Arial" pitchFamily="34" charset="0"/>
                  <a:cs typeface="Arial" pitchFamily="34" charset="0"/>
                </a:defRPr>
              </a:lvl3pPr>
              <a:lvl4pPr marL="1600200" indent="-228600" defTabSz="1500188" eaLnBrk="0" hangingPunct="0">
                <a:defRPr>
                  <a:solidFill>
                    <a:schemeClr val="tx1"/>
                  </a:solidFill>
                  <a:latin typeface="Arial" pitchFamily="34" charset="0"/>
                  <a:cs typeface="Arial" pitchFamily="34" charset="0"/>
                </a:defRPr>
              </a:lvl4pPr>
              <a:lvl5pPr marL="2057400" indent="-228600" defTabSz="1500188" eaLnBrk="0" hangingPunct="0">
                <a:defRPr>
                  <a:solidFill>
                    <a:schemeClr val="tx1"/>
                  </a:solidFill>
                  <a:latin typeface="Arial" pitchFamily="34" charset="0"/>
                  <a:cs typeface="Arial" pitchFamily="34" charset="0"/>
                </a:defRPr>
              </a:lvl5pPr>
              <a:lvl6pPr marL="2514600" indent="-228600" defTabSz="1500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500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500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500188" eaLnBrk="0" fontAlgn="base" hangingPunct="0">
                <a:spcBef>
                  <a:spcPct val="0"/>
                </a:spcBef>
                <a:spcAft>
                  <a:spcPct val="0"/>
                </a:spcAft>
                <a:defRPr>
                  <a:solidFill>
                    <a:schemeClr val="tx1"/>
                  </a:solidFill>
                  <a:latin typeface="Arial" pitchFamily="34" charset="0"/>
                  <a:cs typeface="Arial" pitchFamily="34" charset="0"/>
                </a:defRPr>
              </a:lvl9pPr>
            </a:lstStyle>
            <a:p>
              <a:r>
                <a:rPr lang="en-US" sz="4000" b="1" dirty="0" smtClean="0">
                  <a:solidFill>
                    <a:srgbClr val="0000FF"/>
                  </a:solidFill>
                  <a:latin typeface="Time new roman"/>
                </a:rPr>
                <a:t>MỤC TIÊU</a:t>
              </a:r>
              <a:endParaRPr lang="en-US" sz="4000" b="1" u="sng" dirty="0">
                <a:solidFill>
                  <a:srgbClr val="0000FF"/>
                </a:solidFill>
                <a:latin typeface="Time new roman"/>
              </a:endParaRPr>
            </a:p>
          </p:txBody>
        </p:sp>
        <p:sp>
          <p:nvSpPr>
            <p:cNvPr id="23" name="Text Box 14"/>
            <p:cNvSpPr txBox="1">
              <a:spLocks noChangeArrowheads="1"/>
            </p:cNvSpPr>
            <p:nvPr/>
          </p:nvSpPr>
          <p:spPr bwMode="auto">
            <a:xfrm>
              <a:off x="1524000" y="3377338"/>
              <a:ext cx="5715000" cy="78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9714" tIns="24852" rIns="49714" bIns="24852">
              <a:spAutoFit/>
            </a:bodyPr>
            <a:lstStyle>
              <a:lvl1pPr defTabSz="1500188">
                <a:defRPr sz="3000">
                  <a:solidFill>
                    <a:schemeClr val="tx1"/>
                  </a:solidFill>
                  <a:latin typeface="Arial" pitchFamily="34" charset="0"/>
                  <a:ea typeface="SimSun" pitchFamily="2" charset="-122"/>
                </a:defRPr>
              </a:lvl1pPr>
              <a:lvl2pPr marL="742950" indent="-285750" defTabSz="1500188">
                <a:defRPr sz="3000">
                  <a:solidFill>
                    <a:schemeClr val="tx1"/>
                  </a:solidFill>
                  <a:latin typeface="Arial" pitchFamily="34" charset="0"/>
                  <a:ea typeface="SimSun" pitchFamily="2" charset="-122"/>
                </a:defRPr>
              </a:lvl2pPr>
              <a:lvl3pPr marL="1143000" indent="-228600" defTabSz="1500188">
                <a:defRPr sz="3000">
                  <a:solidFill>
                    <a:schemeClr val="tx1"/>
                  </a:solidFill>
                  <a:latin typeface="Arial" pitchFamily="34" charset="0"/>
                  <a:ea typeface="SimSun" pitchFamily="2" charset="-122"/>
                </a:defRPr>
              </a:lvl3pPr>
              <a:lvl4pPr marL="1600200" indent="-228600" defTabSz="1500188">
                <a:defRPr sz="3000">
                  <a:solidFill>
                    <a:schemeClr val="tx1"/>
                  </a:solidFill>
                  <a:latin typeface="Arial" pitchFamily="34" charset="0"/>
                  <a:ea typeface="SimSun" pitchFamily="2" charset="-122"/>
                </a:defRPr>
              </a:lvl4pPr>
              <a:lvl5pPr marL="2057400" indent="-228600" defTabSz="1500188">
                <a:defRPr sz="3000">
                  <a:solidFill>
                    <a:schemeClr val="tx1"/>
                  </a:solidFill>
                  <a:latin typeface="Arial" pitchFamily="34" charset="0"/>
                  <a:ea typeface="SimSun" pitchFamily="2" charset="-122"/>
                </a:defRPr>
              </a:lvl5pPr>
              <a:lvl6pPr marL="25146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6pPr>
              <a:lvl7pPr marL="29718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7pPr>
              <a:lvl8pPr marL="34290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8pPr>
              <a:lvl9pPr marL="38862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9pPr>
            </a:lstStyle>
            <a:p>
              <a:r>
                <a:rPr lang="nl-NL" sz="2400" dirty="0">
                  <a:solidFill>
                    <a:srgbClr val="FF00FF"/>
                  </a:solidFill>
                  <a:latin typeface="Time new roman"/>
                </a:rPr>
                <a:t>- Chọn được kênh, điều chỉnh được âm lượng của máy thu hình theo ý muốn.</a:t>
              </a:r>
              <a:endParaRPr lang="en-US" sz="2400" dirty="0">
                <a:solidFill>
                  <a:srgbClr val="FF00FF"/>
                </a:solidFill>
                <a:latin typeface="Time new roman"/>
              </a:endParaRPr>
            </a:p>
          </p:txBody>
        </p:sp>
      </p:grpSp>
    </p:spTree>
    <p:custDataLst>
      <p:tags r:id="rId1"/>
    </p:custDataLst>
    <p:extLst>
      <p:ext uri="{BB962C8B-B14F-4D97-AF65-F5344CB8AC3E}">
        <p14:creationId xmlns:p14="http://schemas.microsoft.com/office/powerpoint/2010/main" val="36647706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81" y="188074"/>
            <a:ext cx="11670372" cy="63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822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14" y="345237"/>
            <a:ext cx="11629127" cy="106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4474"/>
            <a:ext cx="11835441" cy="490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8315864" y="3260785"/>
            <a:ext cx="845389" cy="1155940"/>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222739" y="4707147"/>
            <a:ext cx="845389" cy="1155940"/>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538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ircle(in)">
                                      <p:cBhvr>
                                        <p:cTn id="7" dur="2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circle(in)">
                                      <p:cBhvr>
                                        <p:cTn id="12" dur="20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68" y="335622"/>
            <a:ext cx="11507637" cy="630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893168" y="4106174"/>
            <a:ext cx="845389" cy="1155940"/>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253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44" y="414068"/>
            <a:ext cx="11911644" cy="593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862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26" y="253298"/>
            <a:ext cx="11386868" cy="6314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914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146</Words>
  <Application>Microsoft Office PowerPoint</Application>
  <PresentationFormat>Custom</PresentationFormat>
  <Paragraphs>17</Paragraphs>
  <Slides>14</Slides>
  <Notes>4</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BINH</dc:creator>
  <cp:lastModifiedBy>My PC</cp:lastModifiedBy>
  <cp:revision>15</cp:revision>
  <dcterms:created xsi:type="dcterms:W3CDTF">2022-07-31T09:11:40Z</dcterms:created>
  <dcterms:modified xsi:type="dcterms:W3CDTF">2022-12-07T03:23:42Z</dcterms:modified>
</cp:coreProperties>
</file>