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</p:sldMasterIdLst>
  <p:notesMasterIdLst>
    <p:notesMasterId r:id="rId13"/>
  </p:notesMasterIdLst>
  <p:sldIdLst>
    <p:sldId id="3099" r:id="rId4"/>
    <p:sldId id="263" r:id="rId5"/>
    <p:sldId id="285" r:id="rId6"/>
    <p:sldId id="2964" r:id="rId7"/>
    <p:sldId id="3102" r:id="rId8"/>
    <p:sldId id="3094" r:id="rId9"/>
    <p:sldId id="3098" r:id="rId10"/>
    <p:sldId id="3092" r:id="rId11"/>
    <p:sldId id="31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5" d="100"/>
          <a:sy n="55" d="100"/>
        </p:scale>
        <p:origin x="-738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AE137-F365-4539-81AA-A9665ADE900D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366CB-3FD5-4DEB-AADB-C1E4C46FF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27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F2F140-3A31-48A2-AA91-41BFE35830F5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503020204020204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503020204020204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10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2AB389-C53E-4D42-8F9A-7ED952DD5AA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49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20F30B-38C4-46B7-9088-34F60D743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72C989F-421B-4466-9673-55D735FCA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D58C24-5D01-4CBA-98B2-9D5B73185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A7B2-D21A-4402-B2F8-7A6B7FC8DB4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6D73E7-880A-4073-98AD-5B5E2B7D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4896CF-169D-4754-9247-6EFEC5F7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4D7B-B81A-42D1-AE35-7C2470DB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2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6E62E8-DEDE-40D8-B5CC-A2C0F6CA3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922CDB1-4F11-4772-8C3E-B4FBE2E02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774113-8097-425F-B920-23697DA71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A7B2-D21A-4402-B2F8-7A6B7FC8DB4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69240C-496F-4346-AB52-7C18AA07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48DC23-E4BE-460B-A128-0C1A884E0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4D7B-B81A-42D1-AE35-7C2470DB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E537054-FFCE-4FE4-B524-B30F2AE5B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C540BED-A8D5-4C09-981D-47D38140F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5D2BCC-81F1-4960-A21C-BDEEE52DE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A7B2-D21A-4402-B2F8-7A6B7FC8DB4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AADEE6-2876-42FA-9A16-4DDE9256F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FE30EC-6244-400A-A956-D4BA4F44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4D7B-B81A-42D1-AE35-7C2470DB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30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59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1C4984-B598-48EF-A38A-C02B38BF8F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946" y="2659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8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EBF3-3A4B-4596-85E9-DECB4A44886B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137B-BBDA-40D6-9420-1462AAE6D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99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69CE9-8CF8-48AE-8606-FBD21C65259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77161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3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t="6098" b="793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65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139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98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1C508-CBCE-4034-8C95-C5A04C0C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9C4B1D-4E51-4786-AB9F-A7CBE7CDD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45F479-5877-4AFE-B605-D1A29C9E7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A7B2-D21A-4402-B2F8-7A6B7FC8DB4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742595-847E-4E9A-8C79-7F635CCF1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DE4463-55B2-4FD8-BC5F-C6B7597D1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4D7B-B81A-42D1-AE35-7C2470DB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4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469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756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270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600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326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468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16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47008F-92CA-4FD4-B802-2341A29B7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136C90-28C5-4FF6-8CD3-94C57EC34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8128CB-75D4-4E5C-9C70-15C45BD11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A7B2-D21A-4402-B2F8-7A6B7FC8DB4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C73EA7-0EC7-4D66-A3F8-2F72CD9E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86C6B4-1E8C-4DF3-B03D-B8FF6A400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4D7B-B81A-42D1-AE35-7C2470DB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5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C56D05-B8A7-47FA-ACFC-444CD0AF3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B577F0-BB59-461E-AE78-7ABB5AF94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5F2651-39FD-4204-9482-E8D1B3D26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6DC479-CDE0-4215-9118-A6D9C79C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A7B2-D21A-4402-B2F8-7A6B7FC8DB4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401963-384C-4849-8553-D13874F37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AEAFBF-70F4-41B6-9696-43C6D0FCE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4D7B-B81A-42D1-AE35-7C2470DB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5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DDE7D5-0DF8-49CC-B04E-6AC3EC2C4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D16635-8861-4EAF-B153-A24665F59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20F7AC-94F8-4E40-B373-02095099E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5B35E5B-39C1-4A53-8396-F6842DAF5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232D719-CADC-4BD2-8C3C-184D92B27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50F450D-0575-4DF1-8F4D-D89C3563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A7B2-D21A-4402-B2F8-7A6B7FC8DB4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BA040CF-2FB0-4F29-A66D-83C08163D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64CAAAF-8D71-41BF-8A52-8A6A6240C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4D7B-B81A-42D1-AE35-7C2470DB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7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54D137-A003-4BDC-A542-B5D56E4E0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689703D-EED7-47EC-8C19-74278B27B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A7B2-D21A-4402-B2F8-7A6B7FC8DB4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E95C95-6A85-420D-920F-836940379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69FED67-D7AD-4D53-AFA3-5C15EBE1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4D7B-B81A-42D1-AE35-7C2470DB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2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90DD3C-E597-4C51-A95C-20A543BF2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A7B2-D21A-4402-B2F8-7A6B7FC8DB4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4F4E902-8716-4D47-BB7C-5F05D406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96F965-9AD7-4D13-A36B-0A78E712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4D7B-B81A-42D1-AE35-7C2470DB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CE9EB5-50CA-4114-8036-2BE2F8C26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6495C7-AE2F-4276-AD90-513CC2F64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A6823F-98CE-47CD-86CF-C37013345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4033A1-B404-431B-BD4A-4022A4E35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A7B2-D21A-4402-B2F8-7A6B7FC8DB4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B03F84-B9FE-45AB-976A-46514338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5035DA-19E0-478F-9519-832DDBBEA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4D7B-B81A-42D1-AE35-7C2470DB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9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98841E-932A-4715-979C-33E6CC07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7429E02-3F5A-406D-8A3B-1FA9A3DD9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D5CD87-7649-4BD4-B5C7-8FF17D738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F28CFB-0FC4-4160-8F34-4A8ACF98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A7B2-D21A-4402-B2F8-7A6B7FC8DB4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92051A-EEA0-41F7-AFEE-7DBECBC5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490917-9953-4023-96CF-EB5D36AE4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54D7B-B81A-42D1-AE35-7C2470DB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6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98840BA-FE78-406F-9584-DDB7D3CB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A9D8F9-B407-4F46-A004-55529F57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451A0A-540E-405C-B591-9C719A6C9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5A7B2-D21A-4402-B2F8-7A6B7FC8DB4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FA05C4-0F82-49FE-AC4E-475C35FB1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6F0B8D-4A70-4419-A6EE-1CA6A3E3C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54D7B-B81A-42D1-AE35-7C2470DB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31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/>
          <a:stretch>
            <a:fillRect/>
          </a:stretch>
        </p:blipFill>
        <p:spPr>
          <a:xfrm>
            <a:off x="0" y="3045"/>
            <a:ext cx="12184782" cy="6851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53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930645"/>
          </a:xfrm>
          <a:prstGeom prst="rect">
            <a:avLst/>
          </a:prstGeom>
        </p:spPr>
        <p:txBody>
          <a:bodyPr lIns="108843" tIns="54421" rIns="108843" bIns="54421">
            <a:spAutoFit/>
          </a:bodyPr>
          <a:lstStyle/>
          <a:p>
            <a:pPr algn="ctr">
              <a:defRPr/>
            </a:pPr>
            <a:r>
              <a:rPr lang="vi-VN" sz="5300" b="1" kern="10">
                <a:solidFill>
                  <a:srgbClr val="FF0000"/>
                </a:solidFill>
                <a:latin typeface="Times New Roman"/>
                <a:cs typeface="Times New Roman"/>
              </a:rPr>
              <a:t>TRƯỜNG TIỂU HỌC LAM SƠN</a:t>
            </a:r>
            <a:endParaRPr lang="en-US" sz="5300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3657600" y="914401"/>
            <a:ext cx="4396317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843" tIns="54421" rIns="108843" bIns="5442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3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43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43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Công</a:t>
            </a:r>
            <a:r>
              <a:rPr lang="en-US" sz="43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3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nghệ</a:t>
            </a:r>
            <a:endParaRPr lang="en-US" sz="4300" kern="10" dirty="0"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7519" y="5313981"/>
            <a:ext cx="2355012" cy="1094790"/>
          </a:xfrm>
          <a:prstGeom prst="rect">
            <a:avLst/>
          </a:prstGeom>
          <a:noFill/>
        </p:spPr>
        <p:txBody>
          <a:bodyPr wrap="none" lIns="108843" tIns="54421" rIns="108843" bIns="5442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Khối</a:t>
            </a:r>
            <a:r>
              <a:rPr lang="en-US" sz="6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3</a:t>
            </a:r>
          </a:p>
        </p:txBody>
      </p:sp>
      <p:sp>
        <p:nvSpPr>
          <p:cNvPr id="2055" name="WordArt 6"/>
          <p:cNvSpPr>
            <a:spLocks noChangeArrowheads="1" noChangeShapeType="1" noTextEdit="1"/>
          </p:cNvSpPr>
          <p:nvPr/>
        </p:nvSpPr>
        <p:spPr bwMode="auto">
          <a:xfrm>
            <a:off x="304800" y="6172200"/>
            <a:ext cx="10975776" cy="49053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843" tIns="54421" rIns="108843" bIns="5442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300" b="1" kern="10" dirty="0">
                <a:solidFill>
                  <a:srgbClr val="7030A0"/>
                </a:solidFill>
                <a:latin typeface="Times New Roman"/>
                <a:cs typeface="Times New Roman"/>
              </a:rPr>
              <a:t>Giáo viên: Vũ Văn Kỷ</a:t>
            </a:r>
            <a:endParaRPr lang="en-US" sz="4300" b="1" kern="1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1" y="1628801"/>
            <a:ext cx="3521699" cy="369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06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7E172D2-D1B6-917B-D9C4-CFA9AA34C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921" y="2873367"/>
            <a:ext cx="6670157" cy="230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73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20E71EA-C6F0-05EE-32B8-54B7B7A1C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FA924D-F1E3-809B-73F8-E304FB57FD71}"/>
              </a:ext>
            </a:extLst>
          </p:cNvPr>
          <p:cNvSpPr txBox="1"/>
          <p:nvPr/>
        </p:nvSpPr>
        <p:spPr>
          <a:xfrm>
            <a:off x="1432560" y="3545824"/>
            <a:ext cx="9570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2500" y="257094"/>
            <a:ext cx="10260303" cy="1941468"/>
            <a:chOff x="582500" y="257094"/>
            <a:chExt cx="10260303" cy="1941468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xmlns="" id="{6D6768DF-6CF7-70B8-8172-30415783A321}"/>
                </a:ext>
              </a:extLst>
            </p:cNvPr>
            <p:cNvSpPr/>
            <p:nvPr/>
          </p:nvSpPr>
          <p:spPr>
            <a:xfrm>
              <a:off x="582500" y="257094"/>
              <a:ext cx="10260303" cy="1941468"/>
            </a:xfrm>
            <a:prstGeom prst="cloud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	</a:t>
              </a:r>
              <a:endPara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759CF75-AA7F-0288-FE68-31922229D907}"/>
                </a:ext>
              </a:extLst>
            </p:cNvPr>
            <p:cNvSpPr txBox="1"/>
            <p:nvPr/>
          </p:nvSpPr>
          <p:spPr>
            <a:xfrm>
              <a:off x="1753271" y="689219"/>
              <a:ext cx="81248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1: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hãy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tên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chương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trình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truyền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mà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em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biết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4364" y="2799728"/>
            <a:ext cx="10368915" cy="1258544"/>
            <a:chOff x="390525" y="901038"/>
            <a:chExt cx="10368915" cy="1258544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xmlns="" id="{6D6768DF-6CF7-70B8-8172-30415783A321}"/>
                </a:ext>
              </a:extLst>
            </p:cNvPr>
            <p:cNvSpPr/>
            <p:nvPr/>
          </p:nvSpPr>
          <p:spPr>
            <a:xfrm>
              <a:off x="390525" y="901038"/>
              <a:ext cx="10368915" cy="1258544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	</a:t>
              </a:r>
              <a:endPara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759CF75-AA7F-0288-FE68-31922229D907}"/>
                </a:ext>
              </a:extLst>
            </p:cNvPr>
            <p:cNvSpPr txBox="1"/>
            <p:nvPr/>
          </p:nvSpPr>
          <p:spPr>
            <a:xfrm>
              <a:off x="2155506" y="1282418"/>
              <a:ext cx="8124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2: </a:t>
              </a:r>
              <a:r>
                <a:rPr lang="en-US" sz="32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Đài</a:t>
              </a:r>
              <a:r>
                <a:rPr lang="en-US" sz="3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3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vai</a:t>
              </a:r>
              <a:r>
                <a:rPr lang="en-US" sz="3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3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2500" y="4675148"/>
            <a:ext cx="10368915" cy="1580158"/>
            <a:chOff x="390525" y="815313"/>
            <a:chExt cx="10368915" cy="1580158"/>
          </a:xfrm>
        </p:grpSpPr>
        <p:sp>
          <p:nvSpPr>
            <p:cNvPr id="10" name="Cloud 9">
              <a:extLst>
                <a:ext uri="{FF2B5EF4-FFF2-40B4-BE49-F238E27FC236}">
                  <a16:creationId xmlns:a16="http://schemas.microsoft.com/office/drawing/2014/main" xmlns="" id="{6D6768DF-6CF7-70B8-8172-30415783A321}"/>
                </a:ext>
              </a:extLst>
            </p:cNvPr>
            <p:cNvSpPr/>
            <p:nvPr/>
          </p:nvSpPr>
          <p:spPr>
            <a:xfrm>
              <a:off x="390525" y="815313"/>
              <a:ext cx="10368915" cy="1580158"/>
            </a:xfrm>
            <a:prstGeom prst="clou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	</a:t>
              </a:r>
              <a:endPara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759CF75-AA7F-0288-FE68-31922229D907}"/>
                </a:ext>
              </a:extLst>
            </p:cNvPr>
            <p:cNvSpPr txBox="1"/>
            <p:nvPr/>
          </p:nvSpPr>
          <p:spPr>
            <a:xfrm>
              <a:off x="1933574" y="1313004"/>
              <a:ext cx="8124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3: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kumimoji="0" lang="en-US" sz="320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kumimoji="0" lang="en-US" sz="320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320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m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áy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4127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xmlns="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33" y="740863"/>
            <a:ext cx="1664763" cy="151221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5E35014-C296-F005-2F93-2DB54A3034E5}"/>
              </a:ext>
            </a:extLst>
          </p:cNvPr>
          <p:cNvGrpSpPr/>
          <p:nvPr/>
        </p:nvGrpSpPr>
        <p:grpSpPr>
          <a:xfrm>
            <a:off x="695705" y="135633"/>
            <a:ext cx="10991469" cy="2234133"/>
            <a:chOff x="1089622" y="1324876"/>
            <a:chExt cx="8390766" cy="195462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F52CABB0-893F-C8AF-90D0-0C6C624B56A6}"/>
                </a:ext>
              </a:extLst>
            </p:cNvPr>
            <p:cNvSpPr/>
            <p:nvPr/>
          </p:nvSpPr>
          <p:spPr>
            <a:xfrm>
              <a:off x="2253306" y="1630262"/>
              <a:ext cx="7227082" cy="1587638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/>
                <a:cs typeface="+mn-cs"/>
              </a:endParaRPr>
            </a:p>
          </p:txBody>
        </p:sp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xmlns="" id="{C04A4829-B989-F1F7-5F80-E1379DCDC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89622" y="1324876"/>
              <a:ext cx="2076866" cy="194092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4E46F4DF-3664-3541-108B-A224D68D5084}"/>
                </a:ext>
              </a:extLst>
            </p:cNvPr>
            <p:cNvSpPr/>
            <p:nvPr/>
          </p:nvSpPr>
          <p:spPr>
            <a:xfrm>
              <a:off x="1517583" y="1771310"/>
              <a:ext cx="1278497" cy="732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7A68AABA-9248-52E5-CE31-C602900A0D24}"/>
                </a:ext>
              </a:extLst>
            </p:cNvPr>
            <p:cNvSpPr/>
            <p:nvPr/>
          </p:nvSpPr>
          <p:spPr>
            <a:xfrm>
              <a:off x="3046581" y="1838954"/>
              <a:ext cx="6433806" cy="1440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SỬ DỤNG MÁY THU HÌNH (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T3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)</a:t>
              </a:r>
            </a:p>
            <a:p>
              <a:pPr marL="0" marR="0" lvl="0" indent="0" algn="ctr" defTabSz="3429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noProof="0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Sgk</a:t>
              </a:r>
              <a:r>
                <a:rPr lang="en-US" sz="4400" b="1" noProof="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/29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9" y="2496377"/>
            <a:ext cx="11654785" cy="116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47" y="3663483"/>
            <a:ext cx="12105761" cy="209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47706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8538" y="225288"/>
            <a:ext cx="11728175" cy="6482304"/>
            <a:chOff x="238538" y="225288"/>
            <a:chExt cx="11728175" cy="648230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539" y="225288"/>
              <a:ext cx="11728174" cy="6482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538" y="225288"/>
              <a:ext cx="6767379" cy="904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3" y="3433355"/>
            <a:ext cx="436140" cy="3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9" y="4492658"/>
            <a:ext cx="375473" cy="375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43" y="3982246"/>
            <a:ext cx="436140" cy="3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82" y="2357604"/>
            <a:ext cx="436140" cy="3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60" y="2823107"/>
            <a:ext cx="436140" cy="3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768" y="1913119"/>
            <a:ext cx="375473" cy="375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261" y="5218698"/>
            <a:ext cx="436140" cy="3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39" y="5684201"/>
            <a:ext cx="436140" cy="3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15" y="6164408"/>
            <a:ext cx="436140" cy="3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03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79" y="310551"/>
            <a:ext cx="11427903" cy="622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787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B1B055-DA66-9423-A43B-65C3844E63B5}"/>
              </a:ext>
            </a:extLst>
          </p:cNvPr>
          <p:cNvSpPr txBox="1"/>
          <p:nvPr/>
        </p:nvSpPr>
        <p:spPr>
          <a:xfrm>
            <a:off x="3413745" y="3283697"/>
            <a:ext cx="697041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PS Dong Da" pitchFamily="2" charset="0"/>
                <a:ea typeface="+mn-ea"/>
                <a:cs typeface="+mn-cs"/>
              </a:rPr>
              <a:t>VẬN DỤNG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19A4DBD-EA39-ACD6-78C8-5CED6D683E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188" y="1234303"/>
            <a:ext cx="822763" cy="65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11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B381BE-CFE3-496B-A9C5-FEBE47BC0F4D}"/>
              </a:ext>
            </a:extLst>
          </p:cNvPr>
          <p:cNvSpPr txBox="1"/>
          <p:nvPr/>
        </p:nvSpPr>
        <p:spPr>
          <a:xfrm>
            <a:off x="447675" y="2229565"/>
            <a:ext cx="113252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Chia lớp thành </a:t>
            </a:r>
            <a:r>
              <a:rPr lang="nl-NL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 chơi, viết tên và nội dung chương trình truyền hình mà em biết.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Cách chơi: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Thời gian: 2-4 phút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Mỗi đội xếp thành 1 hàng, chơi nối tiếp.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Khi có hiệu lệnh của GV các đội lên viết tên và nội dung chương trình truyền hình mà em biết.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Hết thời gian, đội nào viết được nhiều tên và nội dung chương trình truyền hình, đội đó thắng.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4E8F7F-B4CA-4FAB-B67D-5198FF8C69AB}"/>
              </a:ext>
            </a:extLst>
          </p:cNvPr>
          <p:cNvSpPr txBox="1"/>
          <p:nvPr/>
        </p:nvSpPr>
        <p:spPr>
          <a:xfrm>
            <a:off x="774415" y="104120"/>
            <a:ext cx="46719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 dirty="0">
                <a:solidFill>
                  <a:srgbClr val="FF0000"/>
                </a:solidFill>
                <a:latin typeface="#9Slide05 Habano" panose="02040603050506020204" pitchFamily="18" charset="0"/>
                <a:ea typeface="Times" panose="020B0500000000000000" pitchFamily="34" charset="0"/>
                <a:cs typeface="Times" panose="020B0500000000000000" pitchFamily="34" charset="0"/>
              </a:rPr>
              <a:t>TRÒ CHƠI:</a:t>
            </a:r>
            <a:endParaRPr lang="en-US" sz="7000" b="0" i="0" dirty="0">
              <a:solidFill>
                <a:srgbClr val="FF0000"/>
              </a:solidFill>
              <a:effectLst/>
              <a:latin typeface="#9Slide05 Habano" panose="02040603050506020204" pitchFamily="18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9398CA-A88F-4898-BE9D-C52E848D0418}"/>
              </a:ext>
            </a:extLst>
          </p:cNvPr>
          <p:cNvSpPr txBox="1"/>
          <p:nvPr/>
        </p:nvSpPr>
        <p:spPr>
          <a:xfrm>
            <a:off x="3667268" y="882178"/>
            <a:ext cx="7750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66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Ai </a:t>
            </a:r>
            <a:r>
              <a:rPr lang="en-US" sz="6000" dirty="0" err="1">
                <a:solidFill>
                  <a:srgbClr val="0066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sz="6000" dirty="0">
                <a:solidFill>
                  <a:srgbClr val="0066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- Ai </a:t>
            </a:r>
            <a:r>
              <a:rPr lang="en-US" sz="6000" dirty="0" err="1">
                <a:solidFill>
                  <a:srgbClr val="0066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đúng</a:t>
            </a:r>
            <a:endParaRPr lang="en-US" sz="6000" dirty="0">
              <a:solidFill>
                <a:srgbClr val="006600"/>
              </a:solidFill>
              <a:latin typeface="Times New Roman" panose="02020603050405020304" pitchFamily="18" charset="0"/>
              <a:ea typeface="Times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97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9" y="3233176"/>
            <a:ext cx="2263295" cy="38279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8146" y="1459069"/>
            <a:ext cx="1014284" cy="8689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562" y="1450041"/>
            <a:ext cx="1098177" cy="8611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45" b="27936"/>
          <a:stretch/>
        </p:blipFill>
        <p:spPr>
          <a:xfrm>
            <a:off x="2079083" y="-95126"/>
            <a:ext cx="7933207" cy="477728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3507CA4-F681-473D-9D2E-853FDCF9A4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7792" y="1734238"/>
            <a:ext cx="735107" cy="5764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674B44EE-8CEE-4AA8-A5E2-2EF033439DC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7952" y="232333"/>
            <a:ext cx="1479176" cy="126725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5B9D7138-2FE9-4136-A7D6-118A0E306C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7329" y="873099"/>
            <a:ext cx="1098177" cy="8611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86" y="2808568"/>
            <a:ext cx="4668199" cy="15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2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方正静蕾简体">
      <a:majorFont>
        <a:latin typeface="方正静蕾简体"/>
        <a:ea typeface="方正静蕾简体"/>
        <a:cs typeface=""/>
      </a:majorFont>
      <a:minorFont>
        <a:latin typeface="方正静蕾简体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169</Words>
  <Application>Microsoft Office PowerPoint</Application>
  <PresentationFormat>Custom</PresentationFormat>
  <Paragraphs>26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1_Office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BINH</dc:creator>
  <cp:lastModifiedBy>My PC</cp:lastModifiedBy>
  <cp:revision>7</cp:revision>
  <dcterms:created xsi:type="dcterms:W3CDTF">2022-07-31T09:11:40Z</dcterms:created>
  <dcterms:modified xsi:type="dcterms:W3CDTF">2022-11-15T13:56:50Z</dcterms:modified>
</cp:coreProperties>
</file>