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4756" r:id="rId2"/>
  </p:sldMasterIdLst>
  <p:notesMasterIdLst>
    <p:notesMasterId r:id="rId15"/>
  </p:notesMasterIdLst>
  <p:sldIdLst>
    <p:sldId id="498" r:id="rId3"/>
    <p:sldId id="488" r:id="rId4"/>
    <p:sldId id="500" r:id="rId5"/>
    <p:sldId id="451" r:id="rId6"/>
    <p:sldId id="444" r:id="rId7"/>
    <p:sldId id="501" r:id="rId8"/>
    <p:sldId id="502" r:id="rId9"/>
    <p:sldId id="503" r:id="rId10"/>
    <p:sldId id="504" r:id="rId11"/>
    <p:sldId id="505" r:id="rId12"/>
    <p:sldId id="497" r:id="rId13"/>
    <p:sldId id="499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2F2431"/>
    <a:srgbClr val="FFFFFF"/>
    <a:srgbClr val="C19567"/>
    <a:srgbClr val="0B03B1"/>
    <a:srgbClr val="BB8B5F"/>
    <a:srgbClr val="0088CE"/>
    <a:srgbClr val="998173"/>
    <a:srgbClr val="2B4747"/>
    <a:srgbClr val="275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8" autoAdjust="0"/>
    <p:restoredTop sz="95018" autoAdjust="0"/>
  </p:normalViewPr>
  <p:slideViewPr>
    <p:cSldViewPr>
      <p:cViewPr>
        <p:scale>
          <a:sx n="75" d="100"/>
          <a:sy n="75" d="100"/>
        </p:scale>
        <p:origin x="-456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8B4675-B621-4C67-8E2E-FC3EF46A213E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71D31B5-EF0E-46FE-BED7-C0735FA67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488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F2F140-3A31-48A2-AA91-41BFE35830F5}" type="slidenum">
              <a:rPr lang="en-US" smtClean="0"/>
              <a:pPr eaLnBrk="1" hangingPunct="1"/>
              <a:t>0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392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2AB389-C53E-4D42-8F9A-7ED952DD5AA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64EEE99-E1ED-40CB-A920-8A27A5A7372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924CFDE-D828-483D-A744-88106AD62868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8FACC-24C8-4471-AC38-61B31AD9D8CB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5847-7065-4B9A-8633-BCB4DD672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53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2BC06-AD15-4E54-A3B9-CD6065F3E398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B176E-8031-423C-AB18-B2098488C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09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DDFD-31F0-442D-AE93-0AAD96CEE917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5B5C6-809C-4441-A03E-8CF0D1135D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004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A414-2DF3-4458-9734-509F8B0EF910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C6E6D-862C-4887-99A2-E77179A16B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76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838C-BA18-4BEC-8EDB-F6476DD8A824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03F0B-78F4-47EE-9C86-4CE4679873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610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F65A-67E2-4243-9EFE-B2F9D39BBEAB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4923-E2C1-4843-9981-559DCEA226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733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53498-7308-4275-B7AC-C7FA39301D2B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0F40F-CE34-414B-8BBA-B78469D98F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076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BE717-D110-4F1F-99C6-F8F19A31922C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0AE8-6063-412F-9780-058D7343D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019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3E322-15EC-4CFA-893F-6BB34CD0B634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AC646-C114-4FA5-BE9B-6A92DA97D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391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72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3F39-E727-40A1-9CC3-3C69AB508729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000E4-87C6-46AC-9669-1BEBBB412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25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F4DCF-6179-4632-BFC6-E571AAA83C81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45A15-EC81-4BB8-A4A7-4E78C5FDE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341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EAA6-A559-4CA8-A3EB-11FFB0FC5036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092F-130B-4CBD-8713-4AC9407DB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644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7D89-A3D5-43CB-8702-12D0BD6879EC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D02C-95A0-4DDF-9434-74CACC739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758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7D182-EDBF-4483-9A8E-99B22071B375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AA2DA-A076-446E-8297-BFDA37B1B1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71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D707D-FA83-4803-900E-29F86E9CDCC2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A9494-AFFE-4374-B64C-A215EBF22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60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8D98B-B544-4BD9-B074-0C48A247AA35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84465-444E-41AF-B0D4-017BA0BA85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63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BEF6-8DA2-45D9-8A68-4B5EDCA118EF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C915B-A435-4FDD-8795-3C621C190E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09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1859-290B-43D6-8819-812ADF5A5046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83572-33BE-477D-9F5B-C179D573E7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61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82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900BC-32F3-4CB5-A122-D1F3CA27DA73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57EF1-CDF2-4889-A028-CA539151A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28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1AAE-5C91-43EB-A382-784E2CFD2E17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26752-7607-441B-87D9-3D9D70D842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9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F5EEDB-3D5F-4323-B671-E7A80321EDDA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9E13FF-B288-43FC-8465-E16804E62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9" r:id="rId1"/>
    <p:sldLayoutId id="2147485730" r:id="rId2"/>
    <p:sldLayoutId id="2147485731" r:id="rId3"/>
    <p:sldLayoutId id="2147485732" r:id="rId4"/>
    <p:sldLayoutId id="2147485733" r:id="rId5"/>
    <p:sldLayoutId id="2147485734" r:id="rId6"/>
    <p:sldLayoutId id="2147485749" r:id="rId7"/>
    <p:sldLayoutId id="2147485735" r:id="rId8"/>
    <p:sldLayoutId id="2147485736" r:id="rId9"/>
    <p:sldLayoutId id="2147485737" r:id="rId10"/>
    <p:sldLayoutId id="214748573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A4937C-66D0-4629-8E28-81D08CED8A0F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F80CE2F-E03F-4130-B58C-B46E88952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39" r:id="rId1"/>
    <p:sldLayoutId id="2147485740" r:id="rId2"/>
    <p:sldLayoutId id="2147485741" r:id="rId3"/>
    <p:sldLayoutId id="2147485742" r:id="rId4"/>
    <p:sldLayoutId id="2147485743" r:id="rId5"/>
    <p:sldLayoutId id="2147485744" r:id="rId6"/>
    <p:sldLayoutId id="2147485750" r:id="rId7"/>
    <p:sldLayoutId id="2147485745" r:id="rId8"/>
    <p:sldLayoutId id="2147485746" r:id="rId9"/>
    <p:sldLayoutId id="2147485747" r:id="rId10"/>
    <p:sldLayoutId id="214748574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97984"/>
          </a:xfrm>
          <a:prstGeom prst="rect">
            <a:avLst/>
          </a:prstGeom>
        </p:spPr>
        <p:txBody>
          <a:bodyPr lIns="81634" tIns="40817" rIns="81634" bIns="40817">
            <a:spAutoFit/>
          </a:bodyPr>
          <a:lstStyle/>
          <a:p>
            <a:pPr algn="ctr">
              <a:defRPr/>
            </a:pPr>
            <a:r>
              <a:rPr lang="vi-VN" sz="4000" b="1" kern="10">
                <a:solidFill>
                  <a:srgbClr val="FF0000"/>
                </a:solidFill>
                <a:latin typeface="Times New Roman"/>
                <a:cs typeface="Times New Roman"/>
              </a:rPr>
              <a:t>TRƯỜNG TIỂU HỌC LAM SƠN</a:t>
            </a:r>
            <a:endParaRPr lang="en-US" sz="40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2743200" y="685801"/>
            <a:ext cx="3297238" cy="3929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4" tIns="40817" rIns="81634" bIns="4081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2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2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Công</a:t>
            </a:r>
            <a:r>
              <a:rPr lang="en-US" sz="32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nghệ</a:t>
            </a:r>
            <a:endParaRPr lang="en-US" sz="3200" kern="10" dirty="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3075" y="3985486"/>
            <a:ext cx="2046387" cy="821096"/>
          </a:xfrm>
          <a:prstGeom prst="rect">
            <a:avLst/>
          </a:prstGeom>
          <a:noFill/>
        </p:spPr>
        <p:txBody>
          <a:bodyPr wrap="none" lIns="81634" tIns="40817" rIns="81634" bIns="4081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Khối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</a:t>
            </a:r>
          </a:p>
        </p:txBody>
      </p:sp>
      <p:sp>
        <p:nvSpPr>
          <p:cNvPr id="2055" name="WordArt 6"/>
          <p:cNvSpPr>
            <a:spLocks noChangeArrowheads="1" noChangeShapeType="1" noTextEdit="1"/>
          </p:cNvSpPr>
          <p:nvPr/>
        </p:nvSpPr>
        <p:spPr bwMode="auto">
          <a:xfrm>
            <a:off x="228600" y="4629150"/>
            <a:ext cx="8231832" cy="3679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4" tIns="40817" rIns="81634" bIns="4081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3200" b="1" kern="1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1" y="1221600"/>
            <a:ext cx="2641274" cy="27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0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09550"/>
            <a:ext cx="89535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61991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87337" y="284162"/>
            <a:ext cx="8569325" cy="4572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123950"/>
            <a:ext cx="8001000" cy="1619250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=&gt;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Tác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dụng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chính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của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máy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thu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hình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là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: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cung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cấp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thông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tin,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giải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trí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,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phổ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biến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kiến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thức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.</a:t>
            </a:r>
            <a:endParaRPr lang="en-US" b="1" dirty="0">
              <a:solidFill>
                <a:srgbClr val="FFFFFF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59500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6882"/>
            <a:ext cx="9144000" cy="11766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45" y="2904841"/>
            <a:ext cx="2400300" cy="22792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4874" y="2424881"/>
            <a:ext cx="1697471" cy="28709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3609" y="1094301"/>
            <a:ext cx="760713" cy="651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21" y="1087531"/>
            <a:ext cx="823633" cy="6458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1559312" y="-71345"/>
            <a:ext cx="5949905" cy="35829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844" y="1300678"/>
            <a:ext cx="551330" cy="43232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8464" y="174249"/>
            <a:ext cx="1109382" cy="95044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7996" y="654824"/>
            <a:ext cx="823633" cy="6458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89" y="2106425"/>
            <a:ext cx="3501149" cy="11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2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69875" y="295275"/>
            <a:ext cx="8569325" cy="4572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9875" y="133350"/>
            <a:ext cx="8458200" cy="933450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Bài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5: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Sử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dụng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máy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thu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hình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(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Tiết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1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)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Sgk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/27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rlow Condensed" panose="00000506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530350"/>
            <a:ext cx="85629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2653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02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938" y="277813"/>
            <a:ext cx="8610600" cy="381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658813"/>
            <a:ext cx="74628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28352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2315111"/>
            <a:ext cx="65854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Trả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lời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: </a:t>
            </a:r>
          </a:p>
          <a:p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Máy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thu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hình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hay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còn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gọi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là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Tivi</a:t>
            </a:r>
            <a:endParaRPr lang="en-US" sz="4000" b="1" dirty="0">
              <a:solidFill>
                <a:schemeClr val="bg1"/>
              </a:solidFill>
              <a:latin typeface="UVN Mua Thu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7650"/>
            <a:ext cx="868679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4162"/>
            <a:ext cx="8153400" cy="35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7198" y="3792538"/>
            <a:ext cx="58096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Trả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lời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: </a:t>
            </a:r>
          </a:p>
          <a:p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Tác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dụng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Phổ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biến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kiến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thức</a:t>
            </a:r>
            <a:endParaRPr lang="en-US" sz="4000" b="1" dirty="0">
              <a:solidFill>
                <a:schemeClr val="bg1"/>
              </a:solidFill>
              <a:latin typeface="UVN Mua Thu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761412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1950"/>
            <a:ext cx="8153400" cy="342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5450" y="3792538"/>
            <a:ext cx="38331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Trả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lời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: </a:t>
            </a:r>
          </a:p>
          <a:p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Tác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dụng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Giải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trí</a:t>
            </a:r>
            <a:endParaRPr lang="en-US" sz="4000" b="1" dirty="0">
              <a:solidFill>
                <a:schemeClr val="bg1"/>
              </a:solidFill>
              <a:latin typeface="UVN Mua Thu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92598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09551"/>
            <a:ext cx="8153400" cy="35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9568" y="3792538"/>
            <a:ext cx="58448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Trả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lời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: </a:t>
            </a:r>
          </a:p>
          <a:p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Tác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dụng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Cung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cấp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thông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tin</a:t>
            </a:r>
            <a:endParaRPr lang="en-US" sz="4000" b="1" dirty="0">
              <a:solidFill>
                <a:schemeClr val="bg1"/>
              </a:solidFill>
              <a:latin typeface="UVN Mua Thu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92598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55453" y="3792538"/>
            <a:ext cx="38331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Trả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lời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: </a:t>
            </a:r>
          </a:p>
          <a:p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Tác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dụng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Giải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trí</a:t>
            </a:r>
            <a:endParaRPr lang="en-US" sz="4000" b="1" dirty="0">
              <a:solidFill>
                <a:schemeClr val="bg1"/>
              </a:solidFill>
              <a:latin typeface="UVN Mua Thu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7426"/>
            <a:ext cx="7848601" cy="383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61991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4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18&quot;&gt;&lt;property id=&quot;20148&quot; value=&quot;5&quot;/&gt;&lt;property id=&quot;20300&quot; value=&quot;Slide 16&quot;/&gt;&lt;property id=&quot;20307&quot; value=&quot;290&quot;/&gt;&lt;/object&gt;&lt;object type=&quot;3&quot; unique_id=&quot;10019&quot;&gt;&lt;property id=&quot;20148&quot; value=&quot;5&quot;/&gt;&lt;property id=&quot;20300&quot; value=&quot;Slide 17&quot;/&gt;&lt;property id=&quot;20307&quot; value=&quot;298&quot;/&gt;&lt;/object&gt;&lt;object type=&quot;3&quot; unique_id=&quot;67485&quot;&gt;&lt;property id=&quot;20148&quot; value=&quot;5&quot;/&gt;&lt;property id=&quot;20300&quot; value=&quot;Slide 3 - &amp;quot;BÀI 1: NGƯỜI BẠN MỚI CỦA EM&amp;quot;&quot;/&gt;&lt;property id=&quot;20307&quot; value=&quot;369&quot;/&gt;&lt;/object&gt;&lt;object type=&quot;3&quot; unique_id=&quot;67486&quot;&gt;&lt;property id=&quot;20148&quot; value=&quot;5&quot;/&gt;&lt;property id=&quot;20300&quot; value=&quot;Slide 6&quot;/&gt;&lt;property id=&quot;20307&quot; value=&quot;370&quot;/&gt;&lt;/object&gt;&lt;object type=&quot;3&quot; unique_id=&quot;67615&quot;&gt;&lt;property id=&quot;20148&quot; value=&quot;5&quot;/&gt;&lt;property id=&quot;20300&quot; value=&quot;Slide 15&quot;/&gt;&lt;property id=&quot;20307&quot; value=&quot;371&quot;/&gt;&lt;/object&gt;&lt;object type=&quot;3&quot; unique_id=&quot;67798&quot;&gt;&lt;property id=&quot;20148&quot; value=&quot;5&quot;/&gt;&lt;property id=&quot;20300&quot; value=&quot;Slide 5 - &amp;quot;BÀI 1: NGƯỜI BẠN MỚI CỦA EM&amp;quot;&quot;/&gt;&lt;property id=&quot;20307&quot; value=&quot;374&quot;/&gt;&lt;/object&gt;&lt;object type=&quot;3&quot; unique_id=&quot;67877&quot;&gt;&lt;property id=&quot;20148&quot; value=&quot;5&quot;/&gt;&lt;property id=&quot;20300&quot; value=&quot;Slide 4&quot;/&gt;&lt;property id=&quot;20307&quot; value=&quot;375&quot;/&gt;&lt;/object&gt;&lt;object type=&quot;3&quot; unique_id=&quot;67918&quot;&gt;&lt;property id=&quot;20148&quot; value=&quot;5&quot;/&gt;&lt;property id=&quot;20300&quot; value=&quot;Slide 7&quot;/&gt;&lt;property id=&quot;20307&quot; value=&quot;376&quot;/&gt;&lt;/object&gt;&lt;object type=&quot;3&quot; unique_id=&quot;68240&quot;&gt;&lt;property id=&quot;20148&quot; value=&quot;5&quot;/&gt;&lt;property id=&quot;20300&quot; value=&quot;Slide 8&quot;/&gt;&lt;property id=&quot;20307&quot; value=&quot;380&quot;/&gt;&lt;/object&gt;&lt;object type=&quot;3&quot; unique_id=&quot;68453&quot;&gt;&lt;property id=&quot;20148&quot; value=&quot;5&quot;/&gt;&lt;property id=&quot;20300&quot; value=&quot;Slide 9&quot;/&gt;&lt;property id=&quot;20307&quot; value=&quot;381&quot;/&gt;&lt;/object&gt;&lt;object type=&quot;3&quot; unique_id=&quot;68454&quot;&gt;&lt;property id=&quot;20148&quot; value=&quot;5&quot;/&gt;&lt;property id=&quot;20300&quot; value=&quot;Slide 10&quot;/&gt;&lt;property id=&quot;20307&quot; value=&quot;382&quot;/&gt;&lt;/object&gt;&lt;object type=&quot;3&quot; unique_id=&quot;68455&quot;&gt;&lt;property id=&quot;20148&quot; value=&quot;5&quot;/&gt;&lt;property id=&quot;20300&quot; value=&quot;Slide 11&quot;/&gt;&lt;property id=&quot;20307&quot; value=&quot;383&quot;/&gt;&lt;/object&gt;&lt;object type=&quot;3&quot; unique_id=&quot;68456&quot;&gt;&lt;property id=&quot;20148&quot; value=&quot;5&quot;/&gt;&lt;property id=&quot;20300&quot; value=&quot;Slide 12&quot;/&gt;&lt;property id=&quot;20307&quot; value=&quot;384&quot;/&gt;&lt;/object&gt;&lt;object type=&quot;3&quot; unique_id=&quot;68457&quot;&gt;&lt;property id=&quot;20148&quot; value=&quot;5&quot;/&gt;&lt;property id=&quot;20300&quot; value=&quot;Slide 13&quot;/&gt;&lt;property id=&quot;20307&quot; value=&quot;385&quot;/&gt;&lt;/object&gt;&lt;object type=&quot;3&quot; unique_id=&quot;68458&quot;&gt;&lt;property id=&quot;20148&quot; value=&quot;5&quot;/&gt;&lt;property id=&quot;20300&quot; value=&quot;Slide 14&quot;/&gt;&lt;property id=&quot;20307&quot; value=&quot;386&quot;/&gt;&lt;/object&gt;&lt;/object&gt;&lt;object type=&quot;8&quot; unique_id=&quot;10038&quot;&gt;&lt;/object&gt;&lt;/object&gt;&lt;/database&gt;"/>
  <p:tag name="SECTOMILLISECCONVERTED" val="1"/>
  <p:tag name="ISPRING_UUID" val="{E4CF73C7-B211-4D7D-819F-3D5DB5175EEA}"/>
  <p:tag name="ISPRING_RESOURCE_FOLDER" val="D:\NY\NĂM HỌC 2021 - 2022\E LEAR ING\BÀI E LEARNING THI đang làm\"/>
  <p:tag name="ISPRING_PRESENTATION_PATH" val="D:\NY\NĂM HỌC 2021 - 2022\E LEAR ING\BÀI E LEARNING THI đang làm.ppt"/>
  <p:tag name="ISPRING_PROJECT_FOLDER_UPDATED" val="1"/>
  <p:tag name="ISPRING_SCREEN_RECS_UPDATED" val="D:\NY\NĂM HỌC 2021 - 2022\E LEAR ING\BÀI E LEARNING THI đang làm\"/>
  <p:tag name="ISPRING_FIRST_PUBLISH" val="1"/>
  <p:tag name="ISPRING_CURRENT_PLAYER_ID" val="universal"/>
  <p:tag name="FLASHSPRING_PRESENTATION_REFERENCES" val=""/>
  <p:tag name="ISPRING_PRESENTER_PHOTO_0" val="png|iVBORw0KGgoAAAANSUhEUgAAAUAAAAFACAYAAADNkKWqAAAAAXNSR0IArs4c6QAAAARnQU1BAACx&#10;jwv8YQUAAAAJcEhZcwAAEnQAABJ0Ad5mH3gAAP+lSURBVHhejP0FmFVXtrYN57Sn091xIhDBIVgI&#10;EhISXIK7u7u7u1cVUFBOubu7u+9yd3d3vb+xi87p857v/a7/L67JtrWXzDnGM+5n2X6nsb+f/1tr&#10;greP0pr7ewdaS5+0/p6Bx9b+vv9uA+9L6+jrlwY1Xd3UdPZQ0e5JVdddOnsTaaOXhu5Oeb+D6r4+&#10;KvuhqKeLpq4u2nqhQT6vo5tKWa5fSyu3It15EOZFUg9ky3uBPRmEdZ2msP8MRZ1PaOxOpUqWldTa&#10;QlZzG9UyTa68jm/rIKm7i4L2Dpp7+slt7yNQVsq4Mgj7kiNY5ezCumI8Pk0f41I1nPROSxLKUyho&#10;Kcc/P4QrgefRzHhDQlstKT2dxNY1ElVRSHJbPTGt4FPTQ0B9H77VbYQ2thPb1kYmfQPrWCG91tLl&#10;SluLNu1oEtFwG/tiD/zaUrEudcKpwkSW/Zw7ihOc9L3AizR1FP0hxHerE9A0Ho/6QTwK/RuPwv/G&#10;ncBvueH9Iy+DV+Bdd56IJjMy2mqIbEzHOvElYZXqOGVcQCfgAbcsL6Dl9xBNl3ukdUbhVqqDSuRX&#10;PIz5B09kXpEF68msuC/bdJu8Dh1C8h8TU+FEbncC+R0u5HSHkdsURHqlB6qJFhwJeIZN3gNsM6bj&#10;UboEu/xpuNcMI6LxK7I7h5LZMIr05oVkdiwgu+kUkXl38S2+RSieGBaq8Dj0J3lczDrdkTyJ38zL&#10;lN08S7pGdI0sszEQc4U1ebQiISD9BIqmVvbZGWJZGEVyZzSaCaqs1N3CMrMVnPe6Qm13A8qJm9or&#10;ySsNo5NGuuRfX383/RJL8uRtkzhSvpZhp6W3k5IuI6q7D9DV/VKWkiefywTyl1ZbSVh1OQldNaS0&#10;pZHYHUp0cwghRe4ENbhhkv2I0BpHSnryqWorpEvm2SjzLJL4TOrqxKU0G/VIU+yynXBIMyCoTA3P&#10;0gP4lN4kof0FvvkHSW88TVr5JTLK9Iitfo15/jXUPHbjkWxEoax/TEcUIfW2OOZd5JzHd1wN+JHr&#10;LrPZr7kI10xt4kqOE133HbYFI0hmrozdeIIb52BWcRGTwvs8SpiHWtpsbGt38zx1C29iVqETshj1&#10;mHmEdm6muGed9NByPFPHoOK7mKJ+A+pJI6c9gsx2P2p6wmjrdKOns4KWbsmd1gr0w+4SXf2Q2r57&#10;9PebS0/5kVyuh3eKBooKf3JaFJS2l1AqfZvT3UhkRQ7Z3W2UypSBBZVE1jaQ2FJPRrPkZGc3zvl5&#10;+NfWkSz9l9xWh29hAnENGeR0ZZEt2x9UaEZJgyyj6DW+pQdxK94j/WeJX60uDlWzCewejE+D5Gjr&#10;GtGHM/RwhdfWX2GQ/C0xLQtJ7z2CZ+8k6YNRqCdfwa7mFlaVX+HR8Clh3SPwavpS+uxrUptWiv4o&#10;6Oxvp7m9mP6eenq660WzaninQVbu9/a/xU/ZmuV5iyT4/xTAVnn+u/i1SWQq29vXHQNCV9HbT3pN&#10;Ew39xdT12FDXGSjz6pBl9EjnijDKPEp7u6jo6R74XrMEb5W8runvko7pwru5kVdZ7hgm62KS5cWT&#10;lFBOBj9FJWEOGR1LSW/aRG1/EDWybuld6WS0mpDVFkhKZysJHd2UK9dXPmuVoK2WFt/UjmtBkohj&#10;JK4VN9DJ/hTDrD/hUjJH0sKX7JZCsusyRBAyeJFwDZXYSyjaSkjp7iG2uUzEx5/EzkJJFAhtbSOq&#10;q4PQpiaCG+oIqq4iqrFBWj0lfaW09/rS2adFZvMmIlseYFduhn6uHs/jb/MibgcmuesxK1iCXtop&#10;7gZfx7tcg8SOEwS1jMG3ZZhM8yGPIj/ifugH+FcvI77+KH4lzwiqiCWmtpqgylRCKp3xK9RAN+QA&#10;5nGP0Ql+yGmt1dwy3oZ9solM74Jp0nYehH7G3ZC/SOCtILNJFduUM2S3qZHcfJXYem3SOxQk1PsS&#10;VP+cxCZdituTeRRkya2wN/jX6+BVtwfzrGWohQ/GpnAE4bJ++QzFL38oHqkLiSqfIeNwioSS27gX&#10;P0AnV4OD3utZazeITfaDuBAwD+sSFe6FXGaZ7nLCa2PIrI/FNOYR/pXhxDUWE11fgWmCN/d87nDJ&#10;7wTRhKGXqssq08Vsd1nDs6jnNPS0iMBBtwRwV38tvRJLvRKDvwtfn8Run8Rdr6RIR2+r9H83dc3N&#10;1Hcm0tSjR23bfRo7nUUc6+V7UNrTJsWtEUVXHSkdhXhKf3kUuJPWljxQYALrowirDyWtvYjarmZZ&#10;br/EssRRSxOGaYlSHLKxF7HWitLDId0Y06i7uGTfF2G/i0OGCh6FZ0hpuUFO630qu+0p6LDBLf0M&#10;/nlXJTaTCSxN5IrFIaySZHybFvIifDg6sXO4ajGJPWqz8c7WlFh+hWHOj1jkTJECOZvk3sWE1Jzg&#10;oedc1GKnYlQ2Ba28URgWjOKSpyR8+VzCS5Zik7EWl7wNAh9akgGWROQsIqhgE2VdR8lveoZ3zhG8&#10;SvZKnr0SOY+ms7OE1t52QnNjUfc5iXPeLHJ750i+X6S1z4X4EkcpmJ6kNGeL0NVR1N1ERmeLFK1y&#10;AosSRfBKBSKa8crPJaKuloTmJvJ6eiUvu3AvKsIyOZWk9k4SGmoILsskt79Vvp8pMamPZ56RzK+c&#10;wu58gYkHxLWdpqzbitSaCyKu0/AsH0NI00wSmmbjWDIJ9/JZOGfOkIK8VXLRgYBSO5xLdgtETMK0&#10;aA5GhRswLv0S4+r3US/8Jyqp7xLYPpL8/tmiXRoi+lEU9BTK8kSUi4vo7Gnm/5MAB5oE1u8EqBTB&#10;AZGTMPtd/JTtdwFsk+maRNCy6qrI7GqRJBMqk6BRsllrb77Mq0UEsJtamU+ZUgCF/mq6u0WohAxl&#10;PlVCbfUijkUiOnZlOZz1vktMsxXZrRF4langXrsGl+pFKBr3YJexBId8qZLtbWR1mVHaPYGylg3y&#10;PBNFe7vU1x4JWqELWX9JB1nPTlkPqfxStXSTt6CfMRzn0tMicgkkNSsD8jlZLVYiqDlEtlni22hI&#10;UocIn1Qvh3wjjEVA3GvUSJf5JQsVBtfVENPWJcvvkYTpFDJqI7qtkYK+Tpr6mmQbjHAr2o5+1hE0&#10;c89xNXQWRx2+4LDNn3kVOYj07g1SBa1wr3IluskIv5qlmBR/inXZIJxKP8ck+RNcCr6ltH89cbLN&#10;bsU3sc0OwSDaG5MkdwkeF4zCb2Ecdwm9uPtoxd5FI/ICB7V+Q9XvGYmtMeR1e2OY+At3g/6ARtQo&#10;7NIv89r3OqFZp0hvOC9EYCM044Fx0n1eRv8m0y4irEpLRNeJ56EnsC28hlOVIbc9tnLB4QMeBP4F&#10;XcW7hDXKvLK/xqdwoYjpNiq690q/iQgr1rPZ4ms2WnzOCfcJIuArOWD6PcY56qglqrNYbylmOQ5E&#10;VvuKuJgT3B7M/TgNTnpdxyPvGdVtD9ENmin9poJKzE2OhM5mt81cLJKtJULeCl2vEF+fxNmAiilp&#10;Tx775LMeedEhLFnfXUtFUzVtXT00NDXQ1yuqKWneTQHt3UlS9SslGjolCVqIaq4mqrVcxjAf5yIP&#10;AqtjyRRRTO2EYClqEfUFZPe0UyYOpEIKc4o4AufCfDzqKrHMzcC3Po/Hvs8wjn+DZ64b0VXxuKVZ&#10;4JikhW36PlyzjxBb+ZLC5kBZs3wSS7VIqleXCIvBMsmKBw6zSGkcL303XNZuNGk9v2AVu5KTuj9J&#10;H1xAO/Ukt6J2SrJvw7duFiYFq7AXmrTNu49h/ij0yj4TMPiI50n/4rrX38U5zcUvfRjmETvFgQVS&#10;2hxKSXM4ybW3cE+dLOsyg7iKPURWXsOv/BQ5fTepbNemotGE+v5EvDPc0Qu9iauQu6JnBBn9w4UW&#10;D5DR4ElaR70Qcj2Jbc34F+dLvItbKk2RApaOf2Eo3gWRWCQE4VOSP+CEIuoacCsoECoukef1FMnY&#10;JdRUEictR/o0sCQA91wpsEW2BJQkEFyeLoVEn+Smp9T1XhT6PE9r+0khTkMhQhd8y9fzMPIzDrq+&#10;g1H2KCkI1lLA80lqTMU+6wSu5cNxaR2MeflXaKV+gE3VaLTzPkEj/SNsioaIq1guznGVbPsWrJIf&#10;YZ3nSFhZmrKm8k69BFC9CFDD76L376YkqEb5rFmeK8VvoClFT4Ltd+L7n/T39lFEpqpUED6EmPpi&#10;kqoqJLDbBgK0u69LBKlnYFl5nW1CSz0ikP3USXDVCVk2SScpl9Uoy9WLDeC+7wvyu/IHhKu015OE&#10;7tPENt2hpDsc/xI9rvpuxqHSnuxmDxpbTgsF3BdRTRPRlKCV5GiXeXVLwnTL8npl3hLH+JdnYhRz&#10;XejMUbC8TWxwBW5Vgs15YzGIG0FinarY2HgZoCACy+NJ7AlCLWwHt4WkdHN/FHFwlKTowTGtEMeM&#10;bKnIlcQLdSb2dOAlNjqgJlNEpZLQhjhcy/x5lrCXy6GTOef/IWZFiwhoPoJD8RQ8q5YKAZkS0RpO&#10;eJs+qoofuRr+OZrpX5HLZLFeo6RQTKWwZxrp/fvEdhtgl6aPYdgVWc8XYtWtpY/vYZn5lOexr0VI&#10;HnEz4iZnvK5y2Hab0Nsz4mo1cMvdglbMFzzy+0LIQAN7Sc5csUxpZXso7nASIlPnmvevPAxeiGfN&#10;bqmmuwhreIB28BIR1b28iNXioMEM7vl9JOI1Cv+aFThkT8KtbJiIxjcoWjaS0rqFpP5fsC+fxJqX&#10;7/BaLHttp9jqRk1sM08LPZ7HodqM3ZabsRZ7bJSyDcPci9jU2HPV74YQ3kbcMjajECpJqtmFYewq&#10;LgZN527CD1x13SAJWCAjJ2KnFD8RLxnOATHsV46rjGqzEF92TQ4hmcHE5MTTITHYJmPUL5QoCihx&#10;wYAllnCQ70qsy1gltBThUaHANNlftiMIG3EbUa0JIszJQv1C941K+hebJ0IaWVuPd00Rb7JCOGOn&#10;g3VOGiFi57yqciROLdAM18Qg3FJIOoHcBn+yyjXxSpuJd+4KPNNvk1hhJRY+lYgyK+KbjSWurImp&#10;iZP2WEToR4m30ZR2jBYbPUWoSaxyygW00m+hKYXJrvixiMhuWebPXPX5ha2GG7kctBm9wuE8yniH&#10;e2l/527Mv7ji/qFYxJV4JQ0jIGe7dJAF9e2u5LemSVGzxzFzNYW9T8QCp0hcleKYrEFgno7ka6S4&#10;Mx8y6nx5aHNHQMCXDLHHsc0XiO+R9ekZK+KlSmpHEwmSU+G1TUKXqTjmhgjx+hNQ4EdAnoc8BmIV&#10;7ytEl0Oq9HdUWyeuJSUEVVULfUGZ9HuB5HyywFFQYSKuKS545bjgU+wjxTqfvH4pSLVRuGWdo6R/&#10;u4zhetmG21LUIqTYnhfincgll0G8TphBbM8TcXKJZLWWin7Uoxt9mMsSn2oJf8Gl5h+EtowQ6z2Y&#10;+I4fccsbR3j1BnFOT8VlrCW3TZXY/KdSeFxFU+oGIOkdpSApRbBBmlL43hLfvwVQJlC+/l0AB6hP&#10;wu73fYC/C6CS/pSPLVJrxfgS3+hOSLWJWMsksS8dsiF9dP17unpp+UJRuTIP5b6Dcgls5T7B2oHW&#10;O9BZweX5Qlq1+FeV41GSKFUlH9eaN+hFHSai3IWszgic6+9hX/WUgnYFXb0ZkgoRVIoApnVWidp3&#10;DuxP7FTuJ1ImgAxea08fSYLtZZ0VA6IaUA2qKY5o5Y7Gs3mQWNN/4lQymaz2F8RXB+Bd4imd+VgE&#10;cj9Pgmdx0/dTjNLWSrUuI1koM1wIIag6nSTB6ajmElwKfXCr9pRKbY9Wirkk9iNepe2UZXwnlvJf&#10;6CftIlo63rJoK4c8/85hl5Hc8pqDScZOTPP3oha3kbuBC7Et+EFs+XfCzePJavqKqJp1BBTrEpF9&#10;lpS81ThF7MEz8S5umacwSVNFRWjiSMB99omF3OF0h6Me6zDIWod64HKxx2ulyv6KTsw3QosPSG6w&#10;kF5ZR3XXGjIbnuEuduhuwCQehfwkgrcIw6SluOYeFHujilP+VU5bzuehz1SCW7bgX7sV3+KzQjar&#10;sUobLmQ8QvpnCRYZE7Ap+ByPqm/Rj/9S7M5lEhsNRPz2YZKwHVXXrWR0B+NV7EZMtSuvImZxP3Es&#10;t8NXoBWqXI+FqLkNRS9sAfaKX7HKn4xZ+bfo5YzDPvuZxI4UL4mZXimU/cJSSuHrE0fSI2PbKbGT&#10;WpxBVE40adVpVLfX0CIupEVitP3fUdsvrkNZAKUcyutuanp7CajIFDLwwzLHDY9Sd1zSbHDJfSJC&#10;c4XohhhC61NE5DMJrK0mpK5aiKMTs/woTtqrYJgZL/TXgG9lMa55kRgpjDGIErGPu0VNq5VElibl&#10;nWIjO9diF3ccr4xHlHSG4Zv9hoRGG6EgC0IKnYisckM9crLYcHEv3TNQ9R0mhe612OsnPIt7hV/9&#10;SyKa50tciQ1OnYJm8K/cdlyEft4CgnsmYJA3CN2sybyOm4Fm5HwBmJ34Jn5NUM5IWYdV0t5ID9Vj&#10;m6iNXdZFwlvMcEo1wTNNg9D8JyjyHGhrrRIbmINvuiou6ZYCDo3iwuqk6DgTUnqZ7M6lQpZniWtK&#10;I06KQXoXhNTmSG744ZDsiJcUDkVtmNBlBE5xfnhkZgoQ9ElctGGZniZC2kx8QwMxIoTlMgIRFcki&#10;fGEo6jIHRDOiSiHbX0+q6IxHUYSQtxX53c+EYOeIOC0RaDqNT/okHob8g2eKGfi1OJDZ106uKFex&#10;bKFvUTpPvXfI56PwKP+OxM4RZDFSwOAfQutTUHRuJ6NLTdbNgMjiMLrku51dGdIvogGiCT0SU+/U&#10;SkANiJ/McID8pLXI8/+bACoJULmPb0AI/1dTiluz0l50ixUoPIK5YgtRBT5Cd53ktYglbm2QToAq&#10;abmiSokdHbIxvVIhuimR9/Kl8uaLcOXIipUpp5HQvx8lhBJ8gOeKc9wLWsYjj1kYhx4nvt6WMMFg&#10;7cQLpLT4yzBXyz83cjpvkSQtt8+RYiGD0p4GGdBAOrq96JDnSqJtlXlXiiiGtvbyPP45mimDsS55&#10;n2fxf0U99S84pswWQg0joilCBvqZ2IU7si5O+FafwFrEJLbDSF63kiYVJF2sVKaQbZpIVkSXUFrp&#10;DYwzdTHJ0cavVYfwDmOeREzlfvSH6GYuRStJqpXvVLaYvcO1gCGoBP8kwvEM78pXuJe+4kn0VS4G&#10;LMa2ZKIM5lDia8ZR2axPRqlUSxGnNmZTXrcSm6BVvHRfikHyM15mmXAiVIVtrhfY6bSTx7Hb0Es4&#10;xk3nPdxxXIxnwWpsc37Bs1iVwk5TOvqWUN0zT2z6IylSh9COleQLn8Tr6Jm8CJwiBLKUyJaHWCYf&#10;57bdTPzLrhPWdBPt6MVSgFaLnXiAdfZcDBKH4178I7ZZo7Av/BYbqboxnd+RyhxeJkzgqFDJo5gx&#10;2KQcJCjDjtSaRClKNYRUqHA/6CO0Ez4kpmmCxNWP2MV/h3v6UnI71hJYNEfWeR6acWPxKHguxUvE&#10;TmJIKV9IrPSLrVXa4J4BEZSi2qv8TOkxxAb3dlDSUi/JGUVgYaqSF6UAdsv3lPyvFNBWWYd+sbsV&#10;6CS7y1jZ4pquI67lFlltJ8TKHSOi0BWraGveJLkQ1tUmzgMSuvpwrUznsos25nnJeNdXiKgIBeV4&#10;41zgjk7wI6KFqNp73WjtU6O4ZSnpjfsxjzqKd46uQIHYx4ogwoulH9osCC15LEX2NRZJs3kT8bEs&#10;dyxPPKdgkK2GdcFLmed1EazLBNZPwUL61ip/ET6l13gRMA8joZq4XnEG3Q9FAIy5Y7cL/YgXslWe&#10;Uhin41c4hsymidKXx1A02KMXcxyTzFm4VM0WO7qA6KLpYjOP0NblTXN7jnyvSMTTm7TGEOq6qqQn&#10;/anuvi9WfgUZTQcobZJim+2LR3UxkdVleBbGy/jIdqe5E1GbQHJHMrG14WK//fHNySCyuYMwyXev&#10;kmIh3iZSujqIbKgnoqZWYKGGhM5Kouoz5ftOQozhuJfkoZBctcrVxjjjBKG1e6jv3SOjvUfifR7h&#10;JVM4Z/2e5OYKLKtDyJCRrBGNcE5Ok3gMwizZAo1IVRFqIyq6jpMt4unf8KWQ/U/Etx8lquEOKXWJ&#10;EgsCYRJHfcr9xxJDnRJD5R21vNMgM3wrgP8mQHmtFL9mEb8BEhRxUwpfiwRcswSSUgDbZGat/26/&#10;k6HSclb2NuORZ4xL5kkKWrwE7VsokqCMkY7TivRCJypAcDxViK5fhKp94CBDamcnirYWUmW6xO5m&#10;0kQc82T5hunhHHXeLTbyICfdf+a+9yy8ymxJbcmkUCxmcJU71ukviGuOxro4jYexJ3BrnCrBMVKQ&#10;fSdJzdmENxST2fNcMP+CbHSJWHDZViGEst4uIbl+qfTmIn6jUIn9Aw+i38OkcCIBhdfJbiqTQaok&#10;uMIdo7D7UunURbzDpfIfEHFaSkC9HfGtRbKeyvDpJaTRHp2sOejl/YhT+X7B8q04lh6Q5wewKd7M&#10;m9z5PIiaxhnvwZx2/lYCcjUhreewLzuJQ5kJTkVOEhg+UvXNeFPwENPcNTjlDSa367r0RK8keDNm&#10;UQfEPsyS8ZlDeP4SrryZzn2PQ6ilqHInQZt9Hue4FLcM7cIF3PZYwyOfSxzWWYRW4A4c0k9Lhdcj&#10;okCNmu55ZHV8J5X8NLpx23AsmI9j8QbUQmfhnr8Dl+ItmGdvJ67lFRZR+3BLO4xbwTYJzrkY5cwS&#10;YZiLVsIcTFMm4573JR6Fn+AoTU/xqdCj0HThF2IZ5/E0+mf2OrzD7YDxPDDeQllXChnNAdgnnkfd&#10;+zuh+6+IaRkuiTqJnJbF6AROQsXzG8JLb1HWEkFYoTqG4Vdo7CyTCJOok3hUWlqlACqPf4gmyXQt&#10;FDcoj7wrd7GIu2huE/vdhnOGK6r+j4gsUUhCi/7Jl1u7+8hpbiWurgGD+EAhfi+MMr3wyXhDldBT&#10;fu9GfDNvkFUbQXpluAi/NZbZQniJOVjmF+NYU4xTZRbGyQFC1A68jtDHKdsdj1xfzKP1KGiIlMR0&#10;J7TwgCTcEhKqt8q27sa7UENiMYWAUg9iW5xwSHxGar2pFPmL4mt+IKZuBNbxUzEPP8Rxkw2YpV+T&#10;wrtB+vQS913WcFyS/07IMu4K+d+NmCH9OgSfuvXinvJ54/8aFYd1BOZ6UtFeJcJ0necxo1GT9ipl&#10;KrdDpnHJdSYu5duwzf9cIOQ76js3SaG4QHOLKZ3tcbS359MmFJhdFUFzp0R0n56Uit2k1EyXorUT&#10;z9hHmEb7YJ0Rgr0UDa/8GBHsYHwKw0SspBgUBxJdF4miKg7nxDCxvZVSQJtRtLaR19NDXGO9FNA6&#10;IbICAurqUfRVi2vQFJtqSEBJCormevKkSPlUavIkajg2EuMVPKJBQCaqajzaSbPQSlyLe+1iTIpf&#10;Ei86USE54ZwSIssq4KmPHTddPGgaOMJfTXOvi1DfIgr7dlPXLUKd+pSwmiTRNmXB7Bwoot3iQCvb&#10;pVCmGfKOUvB+b7/v//udBAeO9v7b7ioFsFVmoWzKvXotMqNmZRt4T7kTupfirlYSZWGtveWStFAr&#10;TdHUJEFXTXpzOQ6Zkaj42RFeWywI20+OBHFyR5fQVgNBMk1EQ53QVD/2FRWcdjOVjhZbmePLLfer&#10;RLSF4NnYKXazl5qecknAF7iWmEsnpIqlCmet9RkueP2KafZ46fB1RLeGiZ0oQdGYItQTLcrfIGLd&#10;I7VYuS1Ky95Icb8mQbVD0ZAq7Fh0RETIntDSYIIqcwmWQbPL9xJiscIr+z6RNZa4Fp1HJeobIceZ&#10;QhDnsc/XIrElWrYhnlvB6zgfORXjooW45K0RazIds6K5UtEX8Tj0G8wyp/EgdCpP4w5jXqIutvcy&#10;hjnrhEL2YltmSUi9PzG1lrjVG3MvbCOepZvwz75OW59QrKSLe8kLXgdtxE9oLrzqZ14F/Modt7Vc&#10;9z4nga7ClZCbnAhawA7n99hh8h7HLYdLQk3nktFiXOLvkVsfR74EalTJIYJa1nAxcAPHfJZhVztP&#10;6GIrQQV78UrfibrPfEwTNuGQfQitoN9wz5ghAT4Xv7rZ2Bb+jHnqTFxLN2CpmCoWZiLhTSOJ6vkO&#10;n4pR2CVPRS98Al6FR4UKz3Dc8a8iMuNF3GbKton9ynlNeJkNQUWPhB7le21DRBy+Ei5ch1PGT6gE&#10;jCawRHn08u1ffJGrJKKvxFLTwL6/Pvlv4LQXETSlzfVITcA/PZ1aSbSC1nKKO0plhJX7eyXxSr3x&#10;zDaisa9C5tRPRkUJpkmRQgxRYuXj0Ym3xTTTF7sUdcLrpEDknUMrWKip1kOWV0CeiJRBjApPgnS5&#10;62OIcVYSlsUpqPjroB9jhKXYX9ecQkILFCQ2BQlx3iWl4ZRYu58ILRtGUu3PJFSexCnrDjrph3iT&#10;uZzw5itSUK8INauhkT4T84phRPR9R1bPHvyyr/HS55CI6Xmcs85xx2sPqx7+yiGDbyQe5vM4ayk3&#10;oqbjUnJNLN4ZEU5HchpuSxxvl7R+QHqrJXHtTgIOh7gbPpmnMSO55Pkl5xymkdzuJut0ktiyzXT1&#10;BglR54nFLKa7N04Iz4ya5jjpIeWhpnbp4xdSXKZL3v8sJHtPipo/QUJ/HjkhuGYHEliajFmkvZBm&#10;BIFlUXjnBxBXnyjWPgWbGB+88tLEWVSR0CQOTHo+QwgwQXQhpKEGn6p87HJtMEw+ItbXXj4XB9WY&#10;S0VnOZ4pGlgkXxThv0xi6x2a+rRE2Fdy3W0qljWbcGyahG7OBozKA7AuT0A70w+v1mIe+9gSkKbk&#10;QuWfUgR7xHVaCYDdkLzPJa0+GYsUF4q7m2RcJXZkmrZOEdHmWilWD0QAlWInbyub8vnvr5Ui8fv5&#10;fW9t7n8E8PemFJS3B0WU+1yUrUuEUOysrIdhRiZmaVHEi+on1TcNzLNGPk9qKiKyNJ8iWZdMCdxo&#10;qRBBVeUESotsqEXR0S4VNxef5roBAY0sEhFrKCNFnuuVtPNa8Ubw+hzOpXdwK/IkTag0TppFgRsq&#10;EacxTDsqFeiFVDxjNBVOxFbkSOZAZ18bxT2ZZHVmiDVOQlGiSkbjYRp65wipHhbiiRdbXkN0bQle&#10;1bmYlUeLgJnIoBwmrPSkWOMz6Iutv+E3CD2xLiqRCzDIW4t52h6yO9NEQJ05G/CboPoajAXXnUoO&#10;oOjWwUBoySZ3GVnc5KViCUc9F7HVYg67jMejErJWUP2YCOMejHL1UIu+yVGvvRx12oi10IhhzB0C&#10;i92wTdLGMOGMJM4Rwf6pgviLschaxQHNX7nheATjlFfc8djNEdvBnBd7eSn4E66K6F71Hc1pw894&#10;4zlPKn+kSH61BKYnNpVvRCyvczpkJ08SFhJddZiqpt0UNS4hsWQnwTkX0A6bjX78eJJ7fiCpa5ps&#10;57f4VU8jolKscOgMTCKmEFw5HvXAT6SIbCe2Y7aM9V4sIk6RWu0owvCGh4GjxOJ/T1jrL6iGzUJD&#10;cZWM/hZSWv2l2CwQ8fyEmI7hZPfuw7lsqlD0CBH6MyJ3yp0iSsqrJqbIheqOIok05fFc+ZN4RGlh&#10;ekWmxFk0S4JVd9WgF/AGqxShub7yt7Qo0VjXo5DPUiTZ22nqaKO0s4GCriZxKDGoBpmJXSuUdffF&#10;VHmEPOwo2ooV+JY9lATKoq07Dc9kTV6Eniao7CY+WQaoBlrxOsoGj+JYPMoKxAK2UNBZL/HsgobX&#10;96RULaakYx7RZd/gqhhOSOEqIfkFvIybKIK5As/y41hm3eRa4GaWGf6ZDWZ/ZJfdn7jkPkLmvZk7&#10;jhtwTtIgtTVCxFaTe1GnuOk1C+3UX3gl1vagp8Rezn3CKg3IbDgr/bSZGhGrvO5JRNcsxyXlqFjz&#10;k2gnjMcqcwxqgeN45DeN7D4fFPWuAgP3RFgKB/Z/dYlsNvdEUdKoKrntK1RYSUNrnNjfE5Kn31Hd&#10;M4mKHtMB++/f2CDOIJ1QobWAinIMwh0ETkKlEEcTUORLXINC7HEyDqnhQvV14uQ6xD2VkSg5HCct&#10;SmAiXmjdoywc7ZBrxNa4E14ZS3xNMPXd5vT1qVPV+IA0sbguOZ5Ch1eow4HI7Mfc8/yM+7EfcEPx&#10;JVeSh/Mo9ySm5Y5cCXjBlXADTAtThfqVuzmUsdEjAq7ct9dNR4+IfHfJwNuZ1XnkNryFMmUl7e4W&#10;tVLuWiGZd/57n59S+P7dlK+VAvj7/j1le2t7/yN+A/sCB56LAMrnHdKU+1zciirZ7W7HTtvn3HJ6&#10;QlBuBnlt1aLyldSK/1aKWnFPP1nSscoTllP6uohtbSSstmrgJFOFssl8ojq7yJPnRYLH9fKdOLGt&#10;J8MtJXjmYJI6lZDmV5KAyWKfq4kVdI/rcScdHbGkuoSUnUUtcjrXgibimH73bSc0ZYqY3SGuzZns&#10;bkdCik+KsKlR2GlORt8TsbXeIsLVgst1BNQUoqa4wePYZbyIGINVxkS8qjbwOnYKamHfY597Aouc&#10;B+ikHeSu9wT8ix6TSxSOZVewFgv0PPw7sU6LpGKexjxjnljb26T3heBdp8vD0LVs0hSRcl6NV6MF&#10;Okn7ueAziTsxW1FJvMF+27W8il4mReMgHuk3eOV9HY2AOzhnHsE3ewWhOYswD1sgtmk5D61/4b7l&#10;OgxE+C9ZD5eq+CWv84Zw3Ps9tpj9hX0Gf+NN8FCK2zdS2K4lljqc2DZfNDPU2e+7n2Oee7nmtY2A&#10;qoMijUtk3H8kuXolSdXPZBmzcc36gmyGyxh9z8vg94UCx5Hc9wMuaVPwTt1IoNCutWKRCMomgioW&#10;SUzYkVEbj0boI6q6UwkpuceL+J/FNm0U67wUvawH2JRY4F6xF7vMwSKo3+LdMAr9hKGYJA7HOHEE&#10;ZimzyWz3oqStVgS7lcqOLBHmrIGg7hNlkxAfOL1Fee5ftxTlXnld0VQu4pOIYegLIopd6ewXPzOw&#10;369dphG/0i/WR1n85S+ptpITNq95luRBYFMZEa0xUig38CzkF7RiN2OX9oKkykjSa4LQ9L2LW+4d&#10;idt9tPecxzL8uoiZFUkyn+j6ThGiSqIqoomsvCd2e77YxZ9IqPpV+HE2WULZCdVC38lfEJC/ToqD&#10;IZH1+hin3+Gc5zLWvPkbS1XfYdHrd5ir9h6LHo5gi8pM9KPUcJCiZ1RoLQVDhT2633LX/zOu+P6V&#10;U57v8TJ9NmktjwU0zopY/SL2cYzE7hC8xG0YxUwVezyfwOYxJDQuxD19Ia/9J5HVbkRwkZ2Q2kvi&#10;ip2oaCmTfukWEiomI82EgkpHKjpcicq5gZliFLHtI6jsX0hBszMBla2YZeWJja4WMBBhq23CoyCW&#10;gLJY/AsCZBkOQoO++JVES9/FENPcOHAk3b80D5uEcIyjg4mqrxOIqZeCqklUnY30SwrGcZ54lb2R&#10;/NtCZ88M0aWFUrA0CalUYJkbhEOBA0ElxgTmHeeZ3xdcDfsr5+P/xjUpLBYNl7Co1uVS0AvUctLJ&#10;7ZbBVY7vwP5eZVwoOU9ZKP/dJLLblfuRZZoeEcnWrgY6u7vF/tfzjvKgwP8UwAHxG2j/bwF8u//v&#10;rfC9ff6fzyXEyBBBO+Nky2X7W4QXuYv9aKasp5uwamtJ2HMihElUKg+JywqmyzziJaCTZAUzZaVS&#10;Zbp0mUeiBHd8Ty+hDW2kdvcIOfUNXB3iVlLMEc9nWOQ9RiE0499YiWVyLH6lElRpW9ET+5lWvVbW&#10;bS2ZzeMkof7Bo6i/YpA8T5I7QwYyGLs8c7EO6cpjQILfpYS3VeHf2k5YjyMxIhCKliYCGnpxrHYR&#10;8RvNc6Etl5Lj6OeO4mnCJzwJ/XrgZNaspgD00zW4FrNSLMdC/DN3S8AEC/FZYVVym9v+PwjK/4hf&#10;2WiCGscJBU0lquMQplmn2W06RshspoiisQitGS+j13PG82tOuH0t1novWlG7KOxZKQEutjNrFk45&#10;p3Ctuo2LCExa8yy6+rdR2bCG7NrvKer+EQ3X77jjMJmXKaNQTR3Mcde/sd3mj2w3/itaIT9T2nKO&#10;5rZzpFWeITj7Lsm1trgW23HQez97vLdx3HODBOZvUsVn4l0xHjX/fxFTsRGz4PFCQ6OJ7hgpCf+d&#10;EMUgnPI/I7J1EIH5kyT59MhrekZq03GCiueS236Uxq4wFK1J7LRbLcKoJdSfTEKzOol1r3joupzT&#10;FisxLtiBd8d3mOS+x+v4f6KV9jd8asbQ0GckldyU3A4dsVFm6IWZEF0dJ/FTRUp7tohQ1UCAd0jM&#10;KK8eUcZbncRbdVsnLR1d8kqopr+RvFoFJU0pIoLKCJU/ZWLId/qV5CiiWd5ah158BNaV5VgUp2Ka&#10;a4xO8iWeR97koa8GLkXJOCn3DZY4oRv6ELfMCyJw64RIlHS3XeynCXaSdInKE367uvAv8ZUCOZ30&#10;7u+JLNuBlt88PIunkt93mJreC5S1r6Cu6wA1XdrEVl7HJv24kOZxHgWt5K7HbDZo/ZNfn7zH8qdD&#10;2fdMxtFjodDWHrTj9nLVYQn7jUegn7Yb9+w7QpS3CCndSEX3JrF36yXv5pDbM0qs5VhC6/bw1Od9&#10;zAo+lvGaKut7GUX5Pl55DJWc06O4K0EcTzSlbSlC1pK5/WWSgR7SJTa0dws8lJuRVmfLk5DBaCb9&#10;lfKem1S3x+CcmoBDpvKcviaCGvpxyc7GNjWUiLpMvHICsIq2EAH0J6oxDZvUaGKbmsXS9xJZUzYg&#10;iLapsWRJfmf3VmCf+VqEMAS3NBcM4rUxznyEr8BBbt8tIdklQrSHiS72kLyo476nC7EiosqRrmxx&#10;EKAZxamw97icOAj1sun49DzEvcmPiynRPM0ukrwX7VMWvd4eGW7lgbEOKXzK4Vdae+W+P3mUWOhQ&#10;nnbXUS/b1kSRrOs7LSJIA3ZXJlbO5Pf2/48AKm1xiwSVUjgbZT6RNSWE5qfRKcoqTEi9BF2VBGJ4&#10;lR72aafJ6YwdOFk4pL6C8A6pChKYKdJZOfJ9MarEdfVKhzTjJ1UmpLGDGLE34Z09Mk2/vK7Ds7ac&#10;kIaKgQocLlUmpKkJ/7IwPPKei+W6gFvcZFIaPhfCHEds41ihtz9jnjOSsMazA/sQI4Q041s7SW4v&#10;x73MEZNCZwI7UyXgLogdW0V8RyB+rb1cCTzJSYdPCakylIG1QlUxhCshUoGt3+WZ3U+UNPjjWebC&#10;zfjDOFddIKrsDOnNZoQ3OIjoXuZa8AaxsAsE+yfIum8mrnsnNiKCJxw/5qzzDByFPL3q70vibeaK&#10;9/dc8ZiITdFx7IqPic1dS2LlKoo7lsu2/oBZxhjUkydw3e9TbFLG0di/gBaxPCVNwyjpGyVivh+f&#10;hmXciPmAw+7vcsD5L+wWW3XM4n1J3IMocg+SW3qO1OKr+Att+ideJFyq8MWQs0KBa7gbN0+Idh5W&#10;edN4FDaMsMJhFHVMRiXgY7SSxuNUNQ63ysFENI8gvUfsd/kQScKfKO58Iet5mqyOxaQ0zyC9fgdR&#10;pRrc8jrCdZ+dmCc+Fer2IbnqBQe1pnPAYAEXLZW7Bk7xOmUiJlUj0Mz+CPviCQSUf09dr56MaqP8&#10;KyK7OZr87mQCKzwIrk/EotAbswRHocGmgV0sSooLL8iksKWRqhYhPKXSSYwo/Y8yStt6q0UA3+6Z&#10;RpJBGfjKjwf2D/X0EVhehU91OhqxpiJ8GqiE6KMabotqtCt33U3RDTbDNVET16gzBGY+5mXgJbTD&#10;NpLYtENISwPLlBgyRAALu3vxrvYUYpkrBWQ13ll7pGBtxDLte5wU66nqUie2ai4ZbeuJKj6Ats9i&#10;cS3PSe70EFFwlXxR4YLlcK4GjeOm/3jsYuZT0LFM4nOcENb3aMWN56zLaBwKDUTQ3u4CqGwLlWK2&#10;lqqexdT3LyW7dSIprT+J61mPVvgXmGR+ikPRaDJbL+KXs43HTqNJbX4mNt2drNZ6mU8HjT0FFNdp&#10;CPXtF2k4Kf2kQn2bFwVdmTiX78Yq/2uZvxXt/ULWtcorJ3pJaOjCJjMb17x03PITCa3NIbmjFL+i&#10;SJzSPAkqjcEsMVTEq5aYpjYRwxQ8KwuI7WkiVcYgtauEvI4k4ssj8ch4imPcYSzjLqCTaox+li9h&#10;zXqkdxynrMsJm5gIjKJCBoqcUtOae1s457yALR7vclzxIY9LhvOmWIpRnSU7Qw3YGBlFcKNSsZQ6&#10;p9xPrKx5QoKyZUofoKx9yv+UZw8oT4tXvlfZ2UhCbcm/BfDfTXki83/a/7cAKg+CtCtfy/uNQnDK&#10;U2kqRQyVl7YpT6dpku83ywKre7vFdrULdSUJ1RQL7raQJ6IX1FyPlyw8obuFxI42qZ7dA0eNnAvK&#10;ZABqhLqqCKxpFNHqxzS7RrC+VhiuT4gQsWGtZMgylTtYk2VDw2VDousbBoTVv9yQ8EaxHu1ThCh/&#10;xDFnCgaJX4mQbCG2OQXfmnaipEJYlTpyP/JH7oWMxSR+DpFVu0hue0JIqw5RPUnc9TzPq/AjkooF&#10;hJd7CAmpSOW/znURL6PY1WQ1G1HWHyo23IJHMdu5GzxfBnwnuUIwLiICFzyX8zzoWxHeJRIAjmJ1&#10;3bka/BvbzP/M08jVIrSheNcYi1D+wkH7f+BUfFTEXw2bitVoZY0UQvgBI8U6HHI3yraswjh5ECoR&#10;H/HU61ui8udQ2TuV7DbldbkjZBB389hvHCe9/sQRsb57nd9lv/27XHX8GvfMrfik78Q+dithxU+x&#10;FMEOr3gkNkZdAu+2JMptjLMmich+iXrwZ2j4DqK2ZyIVXeNQE9vxOGgEWoqv8KuZRVD9JIJbhqEp&#10;1OZasICIqnM4JE0ntGgieY1HKGx6LZX9Fi+9V1HQYkFFpx+OWXdZoTmaISffZ57qDIxTn0pRsUE3&#10;8SaXAkbzSPFHImtPCklaEFP2BK+E58SXaZFZ+5hMoeNXYY84ZnNK4sEJu3QhrXQFEWX56IS5Ey/x&#10;0yCx1d7RIYGtvP5X+dgmdFMl4qf0DEr0U7a3Ad/UI46iPgfVSF+2WxzDIGuzUNN1HPPuighfFLp1&#10;F5JzwUQsaEqFOk29pylv3C7Pr+Kco4Fpug3hrWFi2yPETZQPnKrlnRePSvRFrIt2EFh6GM/slcS0&#10;zpVCO1E+Wyvi94r7HmN5EjiS9KYnhBYaEtsQgUWyBm+Sz6OdsQH3qnWYVn7Pzai/E90+T4rTVEwz&#10;PsRchOyK67/Y9uZrbDPsJJ+EXmSZCVUpaIcuw6H0e2xyhxDbMpJEWZ5H5XiJveHEd43HKOUzvAuX&#10;YBA3g3uuq0hoMyCxywHXSi0iOrWJr79HSO4SQmTsStuWyVwv0tppRHqjgmKipWjPEYi4JX3WMLDv&#10;vqq3g4zWVjTCPKWwReNdmiE5kUFkYykuOdH4F8ehqE3HJCEY/dRU6UvlWR/RuMoYebcWiSiHE1Sd&#10;LVDVRWSBiRTMbVKIFpIruaq8mslU+t6iNJyo1lQKusvQCfUhqrluAMQqRJdehzmwSPsr1jv/F3u8&#10;3uFk1MdcCJ/HSoelbPY/x4ogV17lKg92DdTAt/8JmA1cIqm0xfKofFtZQJpFkNu7BOBElEMK40UA&#10;5c3/bhJI/zno8X+23096VtbV1n7RURkQ0Sf5Xq8gdjfFIiwVfV0UKMWpt0uEsE957E4+66NI3iuU&#10;+edLKKZJoPpJp6jH2EggJQ4IYJy06M4mvMsqJCjbJEHrxQI3ENrSi11pLe7VtTJd94B1zpP1y5Nl&#10;eVTV8ywxEY+GGlwbG0W4egd2nZeKkU7s2SkJO03E4xRBYh8V7f7Et9WJwPXyIs2N8xFbuKf4Rghj&#10;PBnVM0XozopgJosIpRDd5CnLdhbiiZVKnENGXyZJHVVS8UqFRtyJqDfDNOWQ4P8Fklr0uRM0iwte&#10;QyWp55Haqk1MjYWs/ymxbz8Knc7HofIyj4UktphNYKvTMB5Eb5CK/pCX4Qc5bTscu6z1xHZcFiLc&#10;xXPFRM56/p2LgZ9xxnEWXoXniGlYjn/FVAxTvpJKOU9oZAJGiR9Iwn1ADdOk8q/kgtO3HHX/Mwdc&#10;/sBm67+xzeJPPPL+DLfiTVLNr/AgZCfbTZew03gJWjHrcS5chn3+FhxTtuGSOw3TpK+JKN1CVMYW&#10;AuKmUd67Gue8MUJHn6IR/wHG2aMwzvsW+9rPsMz/CoOUCWimzUc3YTqeGWtIL7ovPZ9Laq014UV3&#10;yG80J7b4GVfc5zP2zqcMOfcZF4Q47SrteR6tgW+FL/Z5l9GI+lIs9GZyWt2FhiwoaNKmsfUGPoop&#10;mPgtIb1SD2fFJnwKNpLUboFdsj8+aYkitpUDNrhF4kAZ1F0D8VgjkdhEfW8rhjEB6EWFirC2USuu&#10;QlmU/TJDxeLeRzfNAMPEa3jmHSO45jYP3VbjkL9RCM6YoHJZRs4N/ETcQ2sWE1k/Hs/clZjGH8e7&#10;Xg3fRhGvzFiJ01IhlgqcizR5GvITt0I/54Vsi1XGMInjeTiXTsC+cD7uxQd54P4VFhnj8MjcQnCp&#10;Pl65mmxT/YLpt97hF7W/cT10MrfDP+dN3pe4VH2Ldvyn6OZ8infzUCJbJ/EkZjgW8aaybcpTuHpx&#10;z48QSl3FXb+veBL5VxkPEcj8KZiVfI9p8VC8m0YSyRgiW34V17WHV1EvcSrQQjt9FbeSR6IaNxT/&#10;ovm4ZImA5nwr1DaE/Lp1NHXLuqV6Ui+Sl99+mtT2jdT1FQzoQpkUj6SWOvRCvTGUAmKa6C1i5yZF&#10;KUhiM0NsbwUxFfn4FmTwyNULr5JKIeYArLOjJabFFYSqE9BcTajkt0vWSxL6D4nILiKPHyVqThDW&#10;psWbXEMRzHLOW9nIY6nIsDjCzj6eRfiw3mAlex3fY5frOxzwFAoM+ojDPpP4zWoMlzJWczzalMc5&#10;VaI2SplT/imvFJIIUe76EOJvFcsfU5YgMe+LXq6xONJAUadK6rqL/u8CqGz/LXj/hwjKo/I9Eb9O&#10;5c5EEbQOIT/lNb6VMkIV8n5Oj1IEOymV96rlsxr5jlKYXAWlX8TqSDVzF4FRSCKoENSQLOTXKaLT&#10;R2wbUj2biVeeq9XWIRWgUexClTy2kC7bpdwfmN7eQbmQaa4I6tOMTNZbmKMbF4d5Vi7GGVkkyvLj&#10;usBLksm2ZAdm6XvxLLEjpq2bgNYufGo6eBR9nytBn+FePlREeR7xNTOJrTsn6B6BXqy+VDdb3qQ9&#10;wCTnLtE1waS2CYk21GORGo5vVYgMuDsqYSs4bz1ULOkO3Mp3cdH3I864vUdw0VOxGWHox20isvAg&#10;de12vElYz6WgiZzy/ZGttmNRiVkqoiM2I2kl7hm7pRJ645F7HtWkWVzy/54dbz5hu+Hf2aD7V+64&#10;TSWxbasQ7hWsxeI4V53lSdQqtNM+Q9E2XJL2e+xSZ3He9XMOifU9ZPUH9kg74PBf6KWM5LViAeuN&#10;5jJPewEz1X/hits6XNLXYhAzCseyaVJpJ2IePpOgkqVCR9eo6XAmpVRbaN1axupzWdafeRH3L9Ri&#10;3pfHf/JSbLZf/a9opQ7lceJwVKKGEliwgur2GzR2u0qQPSS55b7Qzish50ucc5rJxGuDGHXmEzab&#10;r+BuxC3Ou1/GMMMezypTbEQ8rdKX41agiXP6AzLbL1DRv56a3o2UtJyhuPuAxNJqEaNVBNRdoXrg&#10;jFWJa2n+xSWEVOcJnQULbWZJlVfek6cBu6QYthk9ZbfZTS7YaKPqHYh9Yhz2WUaoRe7gTaoUm3I7&#10;0vsk9lp8eOSwEeukpVJYjcUFZGGWbcrL5IsYpJ3EImUxD+zX8cTpFPoJJ4SUDYUEo7HOD8Mqz0so&#10;SxOTmO+xKhyKtbKQZIzAs2E8lmLpnyqGE1z9M1ltUwhuHsXL0CFCS0uI7l4i9DaaG87fsOTxv1iu&#10;9T73Ikfg2jAO07xPRIC/l8LyMZalH4qQfcfThK/EdegM0FCdCH5IWSaXbA4TUPoSZ0n+19HfyrR7&#10;ZLr5PJQCejtqNNq5Ewnr3Ixr+X1epj3hdeZNzgaO43TQ36QgjiG6ZRZmuV9ilP4J3rUjCS8ZT2N/&#10;ED5ZyZR3dspyXEnv3EJ+hwlpDSVk94pzqqtEPzwAq1R/iV1v7FI8sE31ILS+SICjW3K1hGgRLuOI&#10;cAEKCCwqxKdUwcMQVRxrFVjLvNX9HfEslgJSGYlDtq7k/DaBEmVxlf5JXM/rWEsuOZqjXxTMlRhr&#10;TkToc8ZFTRyHEXfDprJf6XC8/8SxiA84GzmJ3W4jeFbyCzcKHnEjt4hAAZyQpmby2roG9Ewka2Df&#10;R31vMbZpF7kTPpcTgXOwKrgikWIr2+zxvwRQwkt5vt/vFPi7CP5vIWwVlG3o66BaeSRFFtIiWFnT&#10;3yTB2y9WtItsEb8spf2VjlFa1ZCGam5F2+CcaUlmY6ZYwxJcKmLIkTml9KVJxTRGX6FLYHUC2aLc&#10;KTLfqJZ2QmqrSRbhS5N5hHfK6/pastvbyevq425IEOopMXjUV0vw9AgdlaOdn8mDuEj0sgLxaQnC&#10;rdod60IPvKrLCJYIssrO55n/PjyrZ0nHT8VcAsWtegUP/BegGnpXquEbgvIExxMfYpJ4QcQviKjK&#10;atwLsuUzP6Jbc6RF8yRoo9DbVzwQ8rJInMv1gE/ZZfEOVnGbKexz5WX0MnSDVksvNWKfacC5oDmc&#10;DJnHXo+JqCaPQz1sjATCboIKrlIo1Siu2osDdlPYaSm2x+MrTjl/ykkRtTNOH2CW8iuZrVZ4V1ui&#10;n6mKasplLnl+S3LXPNS9R6JiPYWLlp9w3usDLrr8hfvBH4qADxaa+In9Ft/zs8oYJj8Yzl6LyQRU&#10;rCShcR0qQV9gk/0dNgmTOas9CG1Zv+Tme8SWPyIw5ylu2S+56fsNpz3/wNP49zEtHCxW+GMe+3yE&#10;fuI01BOn8EgSWidxGImynIrueWKR1uKVOZ/wyj1SOLYSK8vRS13C3dBFHLUYxfhzf2KTyXLZfnVO&#10;+xzmms8iDBKXc8LhVywzNUiuUp5cewvtlM8lQcbjlz0Vr4xR+BfsRCXkCNejTvFS4SLjUTFwZdER&#10;M0MO2L/gSsAtUjuSaZK4ye1vQC/SnTdJ5lhXOGOcHkxQYQUZFbXShwlCgLs4Zr+G6+4XCSr2Jq3M&#10;meeOW7lqMhWbmAt4Z/kQ0xErFvI+7oVWQogOmMbo8NjhNup+D7lmfRej5ADM8yPRT/KSPosjruo4&#10;rnmTsE6ZL+IwQ/pYRDZlDdcClftLt5LcKgUj+V2MMgcT0TKCkPahKITcc1mMVe6PrFH/gOP632JX&#10;MBpNxWCJidMYRQ9HI/V9fLuHYl42FpssjQHLrbwq2jYtGo0YR6HVAvxLDXAp/g2T9Gnopv7EGY9/&#10;csD5MwySDhFXpyYUfwH1yN+wqdqBdeVPUkBHENczVoBiMR4Fy7nh9SGhrT9Q1LWCnEZv6X/FwJkX&#10;LULSWR0XSWk7KMXJhJAWBUEVWWj6uWGdHkhYZQbBxRF45AXgJ+TnVlSBT3kJPkX5eGcXCvSIH2hu&#10;EltcJMSagFdpNlp+UjAKEkQs6/GrbsYmzYWE7nXYFv6LFwl/xLxoMWpBz3gcpMJxiY3NjpPZ6r0K&#10;o9IQ2e4a7kv+HPH6J4fE6RwJfJ9zMSM5GzyGG6lTOJ68l2vpujxO1+FqwhseZoTiUFtJblsL3VIt&#10;kyuyia/zkaJxD5OUXTiV7COweQ8+jbfeCuDvR3+bpYb+Ln7/2wr/TzFU2t78tmY8UvyIK4umrKtM&#10;Biif4s4KyrqbhKz6Se/qlirSRUJHF65l5fjXV8igK42SUJosx7uzg9BmIb0udzyaz0hlPiGVxRxF&#10;o1ip7gYSBF/DxWdHSfNubMa/RQZFvlct61IrliegsQrnxgLOhb3hbIw2txJes8NhA9utFwt2q4ro&#10;JRNYXyYWIQCvhkwR0H48arPwKDXEq8lMaGsBT6UiqETO4ab/D2jGnCWiwlu2r0RatmxLPIqmSAmA&#10;CPxrMolqKiG+oZjwGsH6iLNib87jV7Qf7yIhCLEXF0SsLFJXEl+lj0P6RR74zsS90hDbIncu+O3n&#10;uNdCzoV/J9V4NI/DP0Yj7Ud0FCuxiN4rAqvBQatx3PSajHPJau5EDuGM7xBexg/mRcRw/AvPE1bh&#10;xh2/p5xzvcQNl30YhizklNrXOAXMIah0Cq9TvuVKyD95ofiCrO6fpYD8wiHLiew2+JEn3pMILVlI&#10;VvsCdMK+wDB+tAjAbMKrRYTi5nHN9GcMArZjErmMN6Hbuee6RJJjMrushSZt/yDCIxauZhr6yV+h&#10;nTSVJxFjsMn/AfucsWTWTJZqOoXQqq9IrNmAV/JKqf4jSWyYi1/ZYZyKD5PSdYbr9lLBbdeIYJ3m&#10;sN1U1CMmi5j8xi6jb9GKe0h8exo3PA5xPWgh+mn7Ca04S3zhBdJrLbnusIuN+j9z3+0aru7xxHtn&#10;Y+3vySnHm9wJPkhkpwfBbTlib5yE3CxxKbTnVshLqfi2UlTLZR5NVHV1EVOTiEakLk8DHuGW4SKu&#10;pYjM5jCsw3UIyvDBPO4VL2JOoZlyED3FUxK7K/AoCkErXAPd2Fe8SX6GYfZzIWMNnkaYEtGZR3xL&#10;AG6Zx3DJXohu+EQcUm4SUW+Nfe5zLHJVsChcy+uY97DN+Q7vqmliD6dhmDKKVwlDCOj4RYhyISG5&#10;p0V8pmMQL3QYcRrHxMXc8voXNpX/wKrkayG14ziWe4rIWaObpCE2XFOKwnOhOAMSeUBE2zRSRcQs&#10;s37hqtcPJFe70dgaQ2nLU0rqjhBROVcKwlCh6O9I6RhDeO18DGK3cddtOKX9u2jnnozdTbQizhBa&#10;GUt6Qwv5naHiBJ7jWSoEV2gqhB6MQYg3bnmpeOel4ZLmh1uOP5GNlVIAynDMyMAqOVaKoPJuh+2y&#10;7EDRBX/J1ZqB29wlCykmtEUS2uFDXL8AiTiAnL5Zko//xDJvLh7Vzzlnf5qLXst4olD2zwSu+c/m&#10;WbozyosaA3KPcs7hHXaJ09rr/ilnwgejmjWJazHjuBS7EfuW3fg0L5f+OsLdzKfcTDElqqpIlAiy&#10;68KJ73AVKEvCJlEbo7xlvMgahGbalP+TAJX29ncL/L+F779fi1gqd4wmVhcQXREhGJtFbHMpKS3h&#10;hOc5CRU2UdDdKuhcTYUge5JY2vCWLmKF2gIae/Fo7+JVcSKHvPS4EWQpVihVxK5QEjZXEFpaTQpx&#10;TenEddQR1NRKRG+fVM0O4huFMnuU13z20yWU6ppfwmVfAxGKXZx1mc0lj9XcDN0knTaHyy4zeeiz&#10;WSqNLy6lkRjlBPAmJxffpjZC2+o4H2DJ7YBdQilPCa4/TjRLcatcJZS3gsjS+zT0ZpHfpCCkwgGN&#10;2Lsizhq4FdqgaI4X1I/FsUh5Zr2PUEWkVFoLseX+OOcexDx9C6l1tiTXefEweBvL1AdhkvdQSFNN&#10;knw9z2Ol0mcv4lXkKFSSP+Fp1CiehA7nutdYrjhOFLp8hG/lCQ5ZvM924/ckiYRMMsbyQoTTJfsg&#10;Tvl6aCXo4llmyQ1zEW/XZZj7TcYrayquxad5nbUO87yRFDTMJKz4R86ZDSKi8KKM624h5x9EwH/G&#10;t/A7XJNGiVVfiZdQgWvuT1Ipd/PMeAwqUnVV/Fey32Q02w3+wja9d4TUZuNacZ/InuWY5nyMZtJI&#10;3mRMwLnoZ95IEBZ2/Sb0J2KY9aX0xWJC8xdIsI+TPlkg9u8FASWvJfCOSZwsw7rgIg8DNmMkgRdU&#10;tQi79KVs1v0X6/RGcTdqPffDJYlzH+JZ4C4JpS2CrTlwErpp0jwR8clYWB6j3iGPHv16Cu0C0fW9&#10;xEP3rein7kI9dT9nrH/hRdAZzBOMOGF5mvnaBzgVYMZdL2v0I70kjqUANxRhne2MRWkwekkOkrRG&#10;xNYHk9tVKnR7jT12n3AlfBI3vffiX5kk7iQY/XR7dFKseRZxn5t+u3me/BDTEl+exFoI7b8SEbyM&#10;U/ZYNBTfcs5nFDYF54lvssWhzBDr0ou4Z/8sRXK62OPpxEqx0M8dwVKNdzhi+57Q5iiian5DzX48&#10;1tGP0PHcQHz9aSncM3FpHcKr1CE8i53Ng7Bf0UxeLMS0gZDG9WLjd6ETdRe74ufo501B0baG6IYr&#10;GCadorq3UvKkXnL6nmzxIzJLDnDO7Q+c8PurFPRxxJXP4WXgRFwS5snnJvR0xpLX/BifgpOElduT&#10;3dpIRU8/mbXZKGoCSGtLkmJZKMQnedncTFp7C+Fl6TinCLUXi6Orq5GcbcQ0NhaH+GgpiJaU9q4h&#10;v2eziJ8bhU2FJNWWCaHnYpp7CYuKi4IY7hS2XsYjayYxDXaYJ3uz02gvVwOPi9s4K8XqJUkNhlwP&#10;uYVVtZ8woDF2SRPYZ/9HocO/cC3qXZwav8O+ZiOONZZSCAJIQIi/1Q7ToiO8EXeV2JYrWlVOZZ+R&#10;OMD1AjIPCMzXESLdLs5vCy5lO9+eCP22vRXA/y18/zcBVB4hrutrlelBT2zoDV9TEqqiSa0Ok+QX&#10;EavIpKZLCcJtMm3PwBUfAR2duNe3S4AYs91uNYcdp3LJbSmmmRKM2f54V0ST1CrVuj2bsKoICSqh&#10;rdZK1NMjcRKUVt5IoVO571HWoa6nUwS2GfciBbYKY1lmDNFCoTaFERJQr8XibcYka7FYkY0YpT7H&#10;KNFHKk8HDpWtspxajjpe5U3iSbHnPgR3bsco/xN0MoZgWfgDlombSBFx66ZORMMDm6JLWJZex63i&#10;lSC7BEBnKyF1vRJIpdgn+0iA+Er19MIp7R4++U8p7o4RsY7mpN1SLrsPxr1kCV5VWzBNmyFtDCEl&#10;B4mr1xBbtBXtxJVCVPO45DwE3cidOOc/4HHAUo6bfCHWd6lYuZEiwIM4b/1PwhvP4i1EZJV9Ccec&#10;i6jFL0Mt4wAvY/ZjnXyFiCZXTFLP4CoWNSZ5kljKWaQ2LZNafIPO3pe4Zf0qxWAKEY0/S7HaTE7v&#10;aezjpxBZPIlqZtLYf0Qs8GEOag5l95shnLP+GIfUPcT3GRLW9hSn3NnoRr8rFDgU68LFnDIZQmTt&#10;LnzL5/Eq4j3UY97HMPUfpHVNIqdtEgUtU8UVqBHZ/ALbgrFEtU+R/r5OXv9zrNIn4FQ0FpcUETaP&#10;ITwMG4xGpgh5m6pYfT8yu4sIqzbGseAXoltmim35Bn0hguiYW9RYBtH2KIeMpwEE+OkM3LnntvsJ&#10;znr8xj3fiSg67kjg6wr9ixUKUeVJkBnOxb5ccL6GT04EGUIiN20vYp7ylLDCG1hHLiCk4JTIRbLQ&#10;jwHr1P/OYdshPAhYzwOvM9hVuXHMUY012mdEZN/wMukBz1M0eRFrI0XuCQ75Nyno3YR2yHs8ku14&#10;nTlVBPYYuT32xLVbEtnqjE/lUZ5HfYJNyQfoSxE57fU+R92+4LDZEDybFuPdPI3jmiM4+3IzFqE3&#10;Sa7Rwl0oxbNuJLcCPuO0sziBuOFCgF+jkSC2OPs7PBqnYF2+gntBq7nvs0Ko7gEuOUKPqdtFwCwJ&#10;yH9ESuluevvV6OrRwSluLk8Ch+CY9TXFzcpL3Q7Q2nOF7n5tEcsYKppcCE4/K0RvTocQV5GIXIQ4&#10;t8Jm5QnpfQRK3lhlKW/31iXxAiUd7WS2NBJckYNPVS6K7g5ZfgZhRYFS/PZQ0PctCT1DCW3aiUuq&#10;1cBNUh0y7TjlPpaToZ8LZZ8QgPAlpUbGu72cw5qH2ag7D408O1RjIgiqq5V5VAtd6vEwcivh7ark&#10;dVzCJm8ir3M+wb3xa1xavudhzElepgi9V+byLMmO+3GrcK2ZgwItwjvCBaBsMC5dx4MUcRzizpIp&#10;JkOk0r5ajbuKOUoCVIqf8lw+5TWyQn/SlEd6Bx7/LXq/C+Lvj8pKqrw6I7i4iCd+LoSIRVQeIFFe&#10;bVfS1UxOeyVp1d509DiIBw+noEMCWgjuflSADOgTXDL3C41sx7PoDnrRD9GJuSY2xpuk3nwhvywC&#10;q6KE3hS8yfZgp9UNDHIjBu4rVt7dPbB/oV7WTcCQduUlMPKn3M8Y1No+cBWJT22hePsCEebH7DGW&#10;YHOeLIF8WAZHG5tMLQIqwsVqHUE9dqkM+02eZ8zgbuxkbOs3YF9yWOzoeXwyb5NY4iI2OEaI5DF6&#10;xTfwrHcRa95IfGep0KrYgJIcbBLsCc4xJqnRBdfCZ2J9H5Pc6McDxwuctv5RLPxmSZCxQn+j0E4R&#10;MUv4BFPFTMr64wit9kAvfj+3POfwLOBXnvsv5JbTXO46j5JKvADvrIPY5q5EK2OwJNqnqEaIPU0S&#10;EU0agXfOfF6ETZBEmiDJuZCbDvtxSr1DWN4JPGJ+wznyV9wixpNdOZ3c2l9p7rKXdVTe6PQ3HvoO&#10;xiHvJ1zyl6MXOkws4hSi6kaQ0Txn4AaYxpJMlzXHYxQ9V/pVTxLrGh4V62S6gyJ286UfJ6IROp6z&#10;ZmKjGzajEvkpd3z+yovQf+BeLsTZNAL3jHnE5p8YsO7mBZvE2n8sz/fglb5eiG4/UdVn0JM+iZcq&#10;HF73C271o6UIjZak2IFvQxBOpf4YZephnLYHh+QZYsu/Rtv/GwJ891EWqE62qwMlEflEpycKSZbh&#10;11gm/asnIrMT/+or+NZcw7PRisCGaILrbHCTyv86aw+GOWY4lISJNX0l/X9WInmfRM4m+vtPyqO4&#10;Fyki6q7buO+8BFX3eRx7LuLsehW1SCv2mBzlQeAZNMIv8yZeU0T5NQbJx3kTu5CImoWYxX0thfdD&#10;ofQTA1c7+Ar5+pS9EfLTkVjcyb2Iv2NT9pUk9xjWa/6Lg9ZfctplBtvNhnHCYwRnTKdz4fUKDCMe&#10;S4x6kt/lR173C+zzj3HdZ6rE8Je8jhrC05D3hTS/QTXyffTjv0MnbA+eWRY09tUQW2OIa9pM0jvm&#10;YZc1mpeOX5JfqUVzrzk1Qltd3Q+o7VhPaet4AYm5tHYvJbH8B0JlXIu71Gnp9qKxM1IyuYPKjmiK&#10;uhSiBX0U9/ZimpIj7iKb5N5u6ntFC3qVl7a2Sx5HYZahJmPmik2WtbjBJxT1/UR2/xd4N32FVe4J&#10;3DJixXoXcc3vN457/4PjHsOFnq9JUSwYuDuUf24GKt6POWy9HrUEC9RCPQQGlJfSRmBXYDVw4NCu&#10;bBcpXQeI6Z5GSO9QIvo+xbHxJ477XGa/rzYH3F6JvuzAvvFX9LL3YFsRgFdnKvpFlhz3XMUR381s&#10;dDLkXIiPvGfD8/T53Er8m1IAleL39jc/lHdn/v36XuV+vv8pgL83JQEqz0cqFZusHeZLbHXpwKkI&#10;7UJ6ShFU3pBSeeeFkJJnxFctpK77HDXdluQ1+eBemsCLeBvMFeeJq9hBYc8D4mtPigW5R3S3H3bV&#10;brxO1MMkTQXnclvux+twMeAeLjXFKHrEdnd34ZRXNHCxtVKElXew8a+u4Vq4BxfCTPFtKcS1sg37&#10;ij6exLux1+Rntr0ayRW7XSJOd8noOC0WYjXXQmajJYRoU7JCyGE820zGCsXOEYsu9qvoKhEVxqSK&#10;vQ/PERuTb8BD/ws4FVriUuGISeUhSa4dpHV4EVHki1fGK6lSz0TIFnLXZyb6oftwT3+FT7kG6klr&#10;OODwLy56SaCmT+F16sc8CxpCYoM+sVXGaIvlexQ8Q0R2HdcdhnPbeYII6QwJogVE1mkRKcKlqtwX&#10;EvwuFx2+FIIcLZVtlHwu4loiVqjgOCaRi3jhuQg931U4hM7FLnweFpEzCUwdR1WvkGD9N0Tl76C8&#10;KxbTuL1i36dIP/5MTOuPqEd9yGXPP/DM789CDt+S23FKelVBfV0Kr1zWoR66kKjmE1hmLEQl9Eex&#10;vRtkrFaKFfkC9/wxuFWO47LbO7xJ+5iE3onEtg5HJ+4zSdp72KeroB60Smz8BXSkTyKKHbGMuIqW&#10;3wyxO1vRTVpCcO5eLFN/4V7iDA76LWSXzc/oZR3DvkqXR6H6mMU8JzjtGB5p6/DN38wb+1+JyVuM&#10;S9pGXBVG4hzsOef7BEMhgJzORHEA9zjvvppH3keE4KS4pj9BL3U5GhnTOB8xk/0e54RAVDjpvIpT&#10;dh9jHD2G6IK14ij20thxkp4+E5o6bMgtfyQJ/oKk4ltC1OdEDPfx2HMfHoXaZHYGEVVlx6vAjdzx&#10;/ALTnGFYZn2LUZQ8jx5NSr2JCLuIgRRD41QtNGJU0EheydO4Tznj9nch99/EXs9ly5tBbLMazoRb&#10;f+SHu39n96vZ3NLbznXH5RxxWodjWSCG8a854TCL/fafoxU/HdOMsYS0jcK15Ev0FJ8Q27ZIwOIO&#10;qa2R1BIogr9DRHIQKY1zaOpbg1/SZCJS74k7O0Z05RTJ6YMyvpdp69tJZfcEyflx5LZ9hUfpuyS3&#10;bJLPUgQsSuntraNZ3E9Vh8PAcQHf3GJeBsfgV19Fcmev0KFSI5S3tuskqz0TrzIdWSdHDGJu4Fc5&#10;U6zuKGKapxLYdEfyM52E5hasEx9x1vlLjrn/k2fJa/BqTsO7pRZVhZfEgEJgKoYnAao8DvIaOKVO&#10;eQDXOtWMzWa/sddqJKZ504hkBiF94wiUdQ/qHoF58QoOuV1npfk1TniLOPZewKNuF3einnAr1om7&#10;UY4ctb3Dg4TtbLZYxWzt++x30+O8z1mZ33rUsyb+RwDf3vNPSX9vBVCp/P/bAg88FwHs7OsfuANH&#10;bpvy9qciiPJZhwhim0ih9I+QH2R1uuBSMg77pI9ILTsuc0wiu8cW46wd3HadLhV4H1ENcwkrX0Rc&#10;82WxSbfRzjvIo9jFQkpLxHYZoyNV/UWijtiGAMwLffBtSue2pzXeUjGK2zsGTq+xKa/kpJcau+3m&#10;8ijqEL712WhmpElVNeWi8+mBU1eCWlrFitWLjfYjpv8UqtnruB+7GgsRmxeK4TyMmMCTsGmYpm/C&#10;s/CxiHo6lf0VBJffIKDyCNndr0ht1+J+6DK2ugzhku8UKjrDxUqkS2V6zBnn8Vy0G42e2Gd133V4&#10;pzzCJVeNk24bWawzkS2m47nsOppXiT+JrTmJduRv2KXtQCdkOU/dF3DPeyqPwodK0ioPkEwQkpmB&#10;V6UhRoU67HUcxnb9d8Qif4t91gSMc0YKaYzCJn6+FJf7VLeqklWjhkPcWunrn/HO+JGA7PEEln5D&#10;WvdkImtGkdQ0n6K2ewM/JxBYsYLgoq0oGjZiEDsE17IREtRDiasdi5msV1Cao/QqFDSHYZ51HJ+S&#10;Y7jl7sIkfqmQ+xqSWxeTylDipb2OFKrJGyaGYoJYixHE9gwjrH00cV2HeBw6i0Pmn+KfaURZbRqK&#10;ogCJjxZC84zQC9yLW/Zx/FM3ifguY+jpT1mqs4Qfbgxn2YuPeJNykYBSPxwS1LAN3YFXzkH8yiSR&#10;a18RLQRpnjCL4OobQltnUUvejGrwLbzLHnLKfwqHPCdLkT3J08AbPPbZLOsn65KwkMM+P3HC6zSa&#10;Wa6cUR6MMRvES7epqLhsILTiNjHVGwjIm0RNxyvl1osABuKWqYpf0RFSezeKwP1EQPFL/ErMeSrr&#10;fNF6OG6lGzFJnoRJ0qdESFEq7Twm33WhsPEJiuZLRLRYCMW/4YQk8O2QLzhg+4kQ3xec9ZzIVoNP&#10;2Wz4ETMe/Bc/PXyXDc+mcERtMfv0hrHTejDbLcZxynuCWLwRAw7AXAq2QcRInJIHk9g0Ab+a77Ap&#10;GIJp1nxxYFfE/czDvepbKaJ/o6TziKzHHirbZ4iNnUp4zRgSe78mqe1rEiqmU9xyiJqepeLYxlLT&#10;NYy4sk/Ib19CQ7eKNA+J63D5LJTafi+qOxtRVNXiV1hNRF0dKS1t5Iid9SzOlT4OFMfTTHx5Gm4l&#10;rrxJ30BQx6+kc0Xy2oT01mqS2xpJEieY2raU0OIZaMatQDPvLPq5WiJ+KuzyOoJNdSahZYXcczDA&#10;s6Jy4GwS5SVrHiV30C6Yimnhd3g2fI9Dw1oMS68T02ctamLAq4xrrDM5yXqLzVjULZQY3IdR9mXO&#10;eKlzN8hG+suMm+arOGY8nMv++9hudZWz7ie4bLtNcu8oaiGHlPsA39LfwH39/lv8/t8E+N8iqBQ7&#10;WUHlJXBK+6x83T7wuUwvwqgUQuWttUrEa3tLRVINemfgkLtb7j2MIsSbt80hpOIwSe3K8/OMiK63&#10;wyPnKVZZKzHOG8ODiHe5qzxKqpiNb+Vd7Eqvop6yZuCE4zeJ16Va2JDY1cHjyBQMU5MJrq8koCEG&#10;zfhjYg8WY130lCXqS7jk/JTQzjq8ZLuuxiYIQT3nofsRLDNviLBexrvRgIC2XWgm/YPnsf/AqWqe&#10;VNfTeBXrEVQULzT4EqvKX/GsXEwODynp15OKu0IszFQ0Qk5T31aCfbwhO8xGoJk4HKeilbgUaBBc&#10;akpEqS5O6XfEaj3nkP0h9juvQD/zmAzOBVnucyzzl6AV9R0avkJvrhtQi1jIo5hBPI+cxDWPpZgW&#10;bRxYF1WxyIt13uWQ0EpM7wKM4ydx2HgwlxxGYpY4lazuheS3HpexCKWk0Q7j2EW4lY2RQjOJ0OaJ&#10;mKUPxiziY9Jbvie/bzJehZ+j4T0dRbkdcZVWkkRbyOj7nkq+pKh3JFohE7hqv42AQgspYHZYJJ9C&#10;02c2iupzQsSqRBevpojvSOgZhGP5Rxikvo+3EGZo+1dih7/Fr2oEMe0TiO6dwBXvf3FC/wtCs18I&#10;qdcRUhwoReY+mtEXJeFUiM24T1WDBprO65l84O+MO/4uvz0dxDVPEfjAX9FPvIdtmSsu5RYiqtYy&#10;broiRs409Gdi7nuUgPRz+BY84ajBWp563+B1zBn2WI/gTcVPXIsYy2G77TiU2aCd8JxdlntY8Wou&#10;11wusvnVETY8XU543mlaO29QVHOA9JLjeEQtEEqdQGrdKjF2ViQWCz36bccm8hSpHdeIrlXBr9wK&#10;1bCjHLEcy0XHqRglbcVYIbbN+xdcCjcJGc8lqnQd8W1LRAjm8jxuqojtVI4YS9H0/pwDLu+xxfqP&#10;HHb7hEs+YzllP5al6h8y7eI7LJAisP3RVLZqDeG0UJJa5jAuRH+EjxQxz+JfUfVfSGjhWYKylxLX&#10;+gOZ/dNJrBuBZ+lQ7Iq/wk8KWFLHcXwTDsp23ZEc3iJFbiJx7cPl/a9IkwIV3zsMb3EAFoGzSSz9&#10;SWzzONp6R1PdNoa6zt009D0kpVZNCuMxvIrOU9/tTktPizg65W3t+8jtbielqZMEgY+w+hyM0vxI&#10;7GgmpiVP3NQr3mT+jEvDFGxLdhHe4Ey22MGIigLie8RR9cyjlMn45C7BNPGKwMQGjroO53zgDI44&#10;XOJ1uitOBbGiGt2yXn0k12Zy1m6KUNrf8W7+dID47idsYK/rE3FwNtyJ0eN0yB1+093M9YgVojWz&#10;eCYF8HrgOc4LSZqk2wjZB1HYukXochEGCZd5HLEaF4EBs8wxYum3Yl7g9JYA/9P+hwUWS6sUvP95&#10;RPj352/F8C0ZDpw8Ld9tkqb8EaJG5XmAXW2Ei6qbJD1FJWK5kNloHsQNk4oxGOeCSVKtnhNQ7kFq&#10;ZxzZnemElnqhG7MGjaRB3PZ/RwhwGB5l1/Cr1sG6ZD/PU7/hnOtfuSdVPLYtnkdpOayzeYlJngsm&#10;KV5Yp4SS0JKORZ4u5x2X8iL8DH4tmWgWKNjr/YS5L/Zw1Ooor5Oe41xih0n0A6yTbuJecgH9hJli&#10;O3eR0CGi0BQt5JSIv9gPk9ytOBSdIKjegpgGCyJrXxDdPovIpu9xythKZosLPmnWmGXdRlWqsHfd&#10;AsJyL5FY7ySEaohZ6HU8Uh5jniJWOPUJ/h0WPI8+w3V3ob7A6TIgk3jh8wN64Rt4KEJ43ukzKRbT&#10;MUq4Q0DTfYKaNvI6fh6rdf/OcvU/oB03GcvkjVwQIrwZ/k8eBr2Lf9V3JHePFdt1jqbePKySn6Kb&#10;MF+Cba0M8kiMU4TO6qdQzXDKe0aJJV6HQhK/qUdBaIYzplEn8S6cQz5zpWD9RmT9fh4FbsM84zCB&#10;tUdl7OZxx30MZvHLSRPhDiz4Tah9pCT4MHzqPhX6/Rqb3BFYxn8tybmF8Ipj2ORv4XnBLHZY/RUb&#10;IdLg4k0S8PexL3bmiPc+Tnkuxjx2PjEZW6RMelJRZ4eO4z7W3vqSI3Zf8jh53MABkZPW05h0fBRL&#10;n83mQehl3GqihA4ShdRSyW/LwiPCEA1nHRQVubgkWXHQYCObX47kvudodAt+ZZ3VNGY+WsoJp7sc&#10;tLvMOo0lLLg5jlHb3hOruUaWbSdNTdppKeIH8U1chnP8YoLyt5HbdZe0WhHoNkchJn0Cy/VJ6c/j&#10;XugF1hh+wrLn77H25T+kCI/DsXYPt923cdRkBudFvG9EjGKf7fvstPknN+K+5l7scI6Yf8hx64/Y&#10;pPseW40/44D1Z6jETsG+bB8XvX5l5e2h7Lr1M5sfj2GH/t/E8XyOQ+Nojvn+lTdZP+BduoO77lNI&#10;bL9LaNUBdFNGY1Y4iNT+0WQzlYi2X3gduwa9HG2SWl1p7r1PdKF8L3UqhfWrhEjnYh83mLiOFfL9&#10;O1iG7aas5TwNrWfo7LogmXtM2h16+80oqn4hor+MjDZNuigUJXh7CZnyVx3LhMriG1tIE2FTnuxi&#10;kPISgyRDwlrLcCgJRDfiGE4lShEcK0XxMnapQdhmRAhEhPMidjtvCr4ikSWYJy1ip8WnHPD5lBdx&#10;k9hrMJqj3nvRSQ8kp7tj4PeB9PyUVnUoDi1SUPum4VanvMHuXhYaXmeu8VXmm5zhN5PdbLNcwdPI&#10;aWgG/YRB9HpeKjain32f+C7rgSu8svumkNm3nKDqHfg3jiGy5ysCGz7EqX4zT1Id/38L4O/tdwIc&#10;aPK58uhu27/JUSl+yiPI7VIpqrr78M/KwSdLhK2uHMeaQLG1c7kT8XdUwj5BJ2oCilZD+ewNig5z&#10;MjszSWwuwCnvJc+ivkJd8TFBNUeEQFIJbgzjVfIa7kV+NHAY/37oBBGSSPZ4u3HG5TbJXUnSoa1C&#10;Mk3YZcRKx97FIW2PVD03LGtyWWp6joNOB9AXW+fX04ZKsqOI6HGMo66gFXwQ/chDUtldxNYlEFqe&#10;SkRNpVS0VoJqo0TYjuJVpSaJp49RxiYMMn5CO+UTsX+jCK+biGrUfOyydPFvsOFC2Bocin8TStqL&#10;uVg2u/grOCtEyLIey8Cc46b7JV5EqXHL6wQ3nDZgm34Cl/z1aIbPFjv1K+dMJvMyYBmPveagJdM7&#10;pFtgk63Ds6A9HDSUpFB/j7vOXwh5/sw5y28GfiFLX9bHNH00LpWDBqgvp1VTRCxV+sIYw/ituOfv&#10;wllowTfvB2p6f6GldxFdnWfpaH9EfbsOQVm38C16zJv4DbxWjMKtYC5FnQao+x9BS7FGhPB7SdR/&#10;cMZ9BNs0v+K++xwhnmnY5Y7Er3IULnUj0U4ahn3kQnykuES+fkVlor9UeV+ep2zjoFR3x9otsn3f&#10;ouOzlvymVBFkc7RizotdX0BCyRyJsYsUiVUKTXFAzfM4s278kZ+uvMMvl95h15MR3DPcwlbVCax6&#10;9C3bXq9EP8mZsLIMId8y/HL9Oad/C5PwAFIbclh6WairwoWT6huYculjFmqMZvmdZWhHOHM/QJ81&#10;N2cz7dCnPDE/SJsUr/4+Vao7tpHfuISwwrlYxe4istSNlIpsovIT0fG7iUrANlxqDwvR3JaCHMp9&#10;/9Os13qPPaZ/ZrM8Lnj8Dsecf+KA2QbWvJzK/If/ZJP+Jxx3msoa7W85aDMZ76arYsWnopfwIzc8&#10;lOQ4BrXwWejGLeZVzC9i13/lgfcSLlvtZPur8einfo1/69e8zhrCZos/c9x5AveVyS1WWyd+mAjM&#10;LO4FfM9l34nYiMhlidVNbHzEZcftrDdfzf3oHQO3FHNLGEVLxyqRrk309W4lOH46oSUbcS88gGve&#10;fBq4L33gAP0R0GtNZ+9tETwDeS12tfiMFHIr8jurSakqo7A5jdKOELLbEvAvTRWHUEBkSSmmaa/F&#10;tRzHpVjeq6uSYngPy7LhhLduxC37JtapLmT0dgmJ1ojQ3WOrncRR3ATM8+Zy2vlD9rr9jYt+H3Ld&#10;91MeRm8SUVLejKFMCmogZjGXMS4ZinvHEKL7x2Mm9nm57h7mvrnBbMPTLDI+xT6Xg7yRQupedICI&#10;ajuSumPwrr0ugnuE6DojQhpWkMBg3Mu+IrRhKmnd35AifVvYL+4raSaLdM7/xwIPNBG//xwEeXtQ&#10;4+1PS/6+H/B/2uC31vetKCo/f/tYLyWjXhRceTl6WGe70I87T4M3oBk6XWzwhYFLnpKbo0SdFaR3&#10;euGRH4pNejARVWEiDKtwLfuB8PoXZPXVkt5fiZ5iCw9DP0At7iNuBn6Lft4dHoZo4VUaSkFvn9gT&#10;CG7rIqgznuiGo+T0nZEOeI1BjCvGqcEioH6c9tbiaVIUp13eSHDoikAqRDiFmOJfCqG4SoX3wjXH&#10;leCqDPmsRr5vy+OYFZz0n8Yl37HcCBbqErJwL5lNbKfYvKaJOJQe4Yjjcm6FLUU7bS1eJRI05aq4&#10;xq8lpm49pjFSdVO3o+K2hsMa63kV9QqrHBeeuj/BPUuDwMpnvA48OXBk9q7dD2j4iFj4rkYreg/3&#10;PA7wJPo++y2W8MB5NbElL/FM/036UOjh1UdCr5vIwJLbYcM4HfiOJI0UlYrNVHYa4Zn3EBX/X0jt&#10;fSpFYQs6gaMpbbwvVuYleWWrqWs9SHb1JeyTzqATvZ8nYsXO2r6DYcJkkipVJfgei41YzEHrLzhq&#10;8SG3/H7gVdxeVt8axj2nb4jsmC4WbBra0V/Kdz8jKG43pf4uRN2zIkPdg5xQL1yyn6GVdgLtrN1c&#10;cvyCzAZjiQblTTKaSW00Ftu4gBuu/8In71e6+90wd9Rn240F/HZzKHMuDOGe9TZMpW9M4x+xQfsH&#10;lr58nyUvh/DjzakioKYy5plE1SXiUxLHuocnMIh3Y7/+Y3EEaRzXu8XUQ98y6fAgIVw7KcTlPPUI&#10;5qTmbeZd+pGQAm9Zk1Ih1g24pn1CeOlEjKJX4iFFz6exHce8YlT8nDhkc1Do4hf2WX+NTsZSgpvd&#10;sct2xkRo3ib1KNtfDGbF8w/ZbjSBo9bbWf5kLfNvTmGrxlfsNfmc3ZZfc95jA3f9DnPYeATHjQfx&#10;PGIaBmkzsc7eTWKnDU+DVvM4ZPTA/t+TrhNRj9lIeu9yib/POOPxZ867fsg5d2nOfyGkdDpR1aMI&#10;rpaCEjMZr/LjJNSeJbHmOTEV3gSXmeKQfWPgYN5hx2+IqF0sGbxEBG2mbO98abuJL/2NV5HvY1n4&#10;Ackt04XsrtHZp0d9swqpJVKk2q9T1uUjOWEhYnsb/eQneJRa8iZMeXL2EUKLzYipzSOqpADr+CgM&#10;M2SsS93J7m8jtrse/fQ7OOVuoqLNAyfFDfRTtHAuE8DpVN70JIlXiRe46L8C4/jL+GYe54z5X9hm&#10;8Q7nfL7EpvwmLxPMOedkik6qGnaSaz6Ngwjp/RfxjMSifDZLdbfz08uTbLQ7xxHfs6gmryWyd7Zo&#10;xX3Susrwqe0hrDsB39qTRNdYE1zzWMh9tkDO1xIvCynqWim6tJgKcTuPpahsszylJMC3V4Io2wAF&#10;iqApT4Fp7Ffe7r6f7l7lLfI7B97v7GHgfmzKfYBKQRw4ItynvHOv8sBIhwhir7x++77yrtD+Te3S&#10;GvApCiauXiEr2i5k14GisYmwuhxKpJKHl4ajH/8Gm0x9sWC3yOi5hVrYCZ4mGohKa2KUNhfDLLFb&#10;FV+jFqr87YlZUlkeiE3MJ6S7X6qN8moRCGmpEBsslrqvhIDaTKzTwmV+tbhX5PEg5BW6yU5SWRuJ&#10;aGoktLkGn6ZC9CNu4ZB6U74XIQGhILkzkYCaSKGfM+jmveZwoIhg4DfcCPhZ7KaJBNUZQmq+IrNr&#10;skx/DYvU+2JN90lHXyOz0YW6vjjyey4S2bVMCPIXvLKnEZmzFg2PJVwwXMUVmweSrE7oRVgT1lRM&#10;UFUe2mH3xcIfRytwDSrBQk4WC9llPIFt+l9zwPwb3PK20dBnSQ1PCa6byV2vDzmqL0mbvJ/LwZM5&#10;5DWUZ4Fi41P24py6RyhOFc+0+TyL/YYH/pOwC19Je2+6BGUKkbK+de2a5NbdJqpWE5fUkxQ3b8dW&#10;aMG76kexLIsJrTYQEt/BPpMvxf4OFUoZLtV7HusffszBJx+j4jgCk6gfeWAzSYrWYZzi95JW7EB2&#10;aRilebEEuZjz2Hs/r1P2S3KvRlPsbna3A6XdOWQ0BxNWo4pe4kIuu/0dreRBxFWfknJbTVxxJJrR&#10;epx1u8U172tY55wX2/gLk278kyXP/8EReb5Wdy6b36zhuucJ6XttgitDRPxt2Gl6l4cRUZzz9+Cg&#10;vjoB2b6cenOCZ+HeLHv8nBEHd3Hd0Zodaps5Y7QZ+xQViaF1QvBT8ciejVO6KmrRfhxyUOekna7Y&#10;5jfsdnrEMr2drH09VAhsOG4N90htS6emT3ln4WJe+OzmpO1Enscs4oDhWC4IjazXnMuyp0NY9/Jj&#10;tmkN4rzDLDa8Hs56vU/4Tf3PYvU+Rz16qozNBPZbjmPl60Hss3xfisUIfJpnyJj+gm3+AgLbxuNe&#10;NwLnyglC+Z+iGv6RxO0cCoXks/rHEdnyMzEdM8hsOkRhlSdZzQoh49fk9D6SgvqTxPsIXkSI1SvZ&#10;Sm79ehnjXyRbJQ7aVwj1D8Gi6l+Edyp/imAO0RXzSKx8TFrjEYIrDgk06EsuhuGUrS6wsBOXXC3s&#10;cvQxTtgjjmQnSS1ZMi/lhRO9pHc0kdKdS0KDH97lzlz3u0qAxEEbOZgk/MZNv+loZexGNeawFFgN&#10;4sSx2aTpk12TLHOoIz7nNi+CxVmln+NFym1uBxzDreiJCOtsDCq+wK15MMHdYwUwvuac1yS222xm&#10;t+tJNtlt4mr8cpy6fhCB/Jr4vp+JEAp+LoXYqihrwAUpmn2kmJSS1OVNYfdx2VZTIX490aIf0M0d&#10;xaXgMULZi/9zIvT/ef+/Xup7eqkVcVPehqe0t4Na8f/tfd3y2dsfM1fSYjMd0pQ/PN41cEeOdpmH&#10;0jq3i2Aq7yEW3NJNSGuPWFxIau8jrL2OGFHRBJmnbpwdnikWlPRG417zkidhu3FIvExVlwe2ua/Y&#10;aLtCEPcXLPKUvzsxnpDKYaS2fk9Kz0zZyA2cdj/No7RgHqYGDFxsrfxB5myZb2xHG5GdbTL/UKwz&#10;EwhsrCSiu5VAGbVXBanc9LiOVZYJzxJVMM7YTHzNXbzFytrnXsQkWQIg+QJxfcHopNmw330Bd6IX&#10;CdZvwqNyDyHVswgu+pKSvilkdWzGLGovxiKiwUVaYilypY+Kye33xLXiEQ+DFxFQvpmoig1YpCzn&#10;ketOVD3voBliiEVSCJZpQfhVFeCY6Y9GwGH0Y1ejEnJIRG8n67W/Z4P6u0JZk/CvnY1lwk/4Fu/D&#10;repXNNKEAp0+5oLjaCyFRMxibwr1HRXqW8YN73kDl+dFCGGo+n2DecoEXBO2ifXRIrnJmeRKHfKa&#10;L5Bcvl9Ebz+KuqPSa+cJy1rEq+gP0M0SulBs4JjVBHa9+ReuxfOxKR0rovAnqZijiG3biEP0TK69&#10;+UYC6ZJQvC8BZbexizuHd+pjXKKPYh9wmdtOv4hITZH+User7h7WhRcxSt+Cc8lSHIsWCcF/yuPw&#10;D1EPHYyx/0LqmjIkorp5E+HA9KcbWW25GLXcX9mgMYix5z9m9sNRbND5lblPv2PBk/FMvvQZR8wn&#10;iaXeh2+1C7e8nrNP5x4rVJ9x2MKS8JpSnnmZs+TZBb7cO4uHQVpS9fvIbY2T7T7CAc3RXLaZxnP3&#10;RZjHbhMB1CO9wYuiBm28UlW5YH+d9W+usVj/KGt0F3LeZgbWRRtRNOmRJYUkrSMbE+n3Zc/+xlWv&#10;6axT/Zb1j0az6v7n/HDmT+zTnyHrtJpdOmNlPSeyQ+8bNmm8zwn9L7nrNFiI+z22av+VLdK26f5F&#10;it4/uej1EQds32et9n+JIH6FT8sPOBX8iFnQRG6aDeeJ90yiGqXg5E6QMfoUx/qRRPedp1a2TFFh&#10;jG7kdAKrF6IXO0mobDtPAqZhm3FDqPEaRjEjpdCIJe6bQ0rDNLQS38MgYxDejRN4pfgWFd9dmCs2&#10;ikjNkJxQ5bbXWc6ajSCgchMxjXoUIja4NwejhGc4ZDgO5LryoGdCbQZhxScpaVxLWdtTXoc8l5iu&#10;Jr29COe0UxgmK3/zZCQhzRPxzr4ttjqHws5KoX4hKQGkNlGPwDpnNBMfcztkJRalW4Qmb+KX+xsn&#10;hAz32L3LEdtvWfLkS6bf/IK15jO5JNZ4rdkmHifPJJivCer5jNC+z0jq/R67pNNY5CTgU5MpLi2a&#10;XBHAmM5agR1/GT97KXja3A36mJPB73DY709SMN/7zy3xB2ysiJ/S1naI7W2T1tDXM3ArnBLZ4DoR&#10;tbb+dlnlbhG5t99RNuXPzSn3/RV0dJLT1iBC0CdDAgliTf3qlKLXTVRrl1StXiEjCG3vwrE8gYdh&#10;V3kSeJqQOgf8WyyxzNUQe2JJQpGJUJYp92P2S/U4iU32doyT5uKev4mwxp+xLBJLkiVWImstT2Ov&#10;cdz1EC8ijw3cNThTluvXDs5VLZhlxgmJvOKJ1wuhxFysKoo56vWAp3HTUI2cyJXIKbzI/RDf8pmE&#10;lN9HNWIBGnELsE7fTEC1Klpx98T6XcAk7baI8HoZTOV1nFOFZmZQ0rWGgu7NIgJi6wuWoWi9S3yh&#10;J8V9pbhVuGBapINW6jlcC87ilPMz5lk/Yhx3An95HdOmLqTlglmMFdrKC+29z4u13ctFy++577dM&#10;quYGzjksZKfW5zwJGoZq2NdYZk6RAB+FeeoYNGM+4Jb/l+x48RnOeatIrdOhHhexHCKiYbOwk2mj&#10;S07R1G2Jb806rgRN4lnMj0SVbZPpLlPYsxi/9ImyTOkHv2+FAJYJJZzAJGYUhoWT2W/+j4ETyK95&#10;f4ZpilTfhCHccvurWMTtknhriGw6gqWImWnebgxzdnPLdSoh+eqklOpgG7ECr/h9WEXsRvlzmnGt&#10;6qgmHmXJm+Hcjx+Pdsow9JJHci/qI17nDBLamYBP0kGqm+Jk5CC4PINV+ntYqb+Qm+HLWfXwe4Yd&#10;HMSIU18w7sLXjDz+HlMuvsfIE39n6rm/oBE7h7BWTdSCH/DQ9wGrVJVXBcTjUFbKkht7+WLPENa8&#10;Xk5UfTCJTeXEd5bhIfHlnKzCU+s1REg/pTbuEBZ5KfmovCHrc2lPcIw5wG8P17Le+hIbTU7zLOQ0&#10;doUL8aiaJES8E5+KBIIL3Fn8aDA/nPoXax/MYb/GAs7rzmCb2oeoRc0X+t0i8xjDfgvlNdk/yvfm&#10;oRks9vTFxzzz/Q2dhC0Dpz+dc/ieLVqfMu/6f3HecTqnXUZx2vUTGbMpuOafJq/BAZeEO5w2GYpl&#10;zi+4l02ReBoxcJlkfP9TXIXkb7vN4qrDUImxnwcORLklnMc8dB4umetwypqPduoPqKd/h0boN3gX&#10;KG/XNZVT1n/hivtX7Db6J9tejSMgV1vE/STp3Y+JaVDHPnMsid0TSBX7XIi5wI0ARnOtWMtCyiWn&#10;i5u7SKpOoqzzBH39E+jrW4CX4ii+pfk4ZhUQVhgijmWLkPO3JHTtldiLIb+7moz2NJp7yqW/+0ht&#10;qha7ayQ5/oJQ5UE2WY7yBsUJHeHcclwhFD2V7Zrz2KC5iO9vjWTYtc847HsJ8wodjGX7oxhCQM+X&#10;0r5F0TeCvN4jInzBONcGY1HiKAUhnsCGSs5632KRwffcivuF17mjORP4Dw66/Y3DdkN5p0mEbuBu&#10;0NLensj8VgC7hfY6RKmLhAYLe5X7BpWXoSmnUZ6ADJ6lVdz1D8C3JE/wsheXkggCa6LJ6mnlhSKW&#10;F+lBuNWlE9BQQYTy1+LkO47V5Rxzf8I2myWSaN9hlnyH5LZsEhuLSGrIFmQNFnE8xUXPqZKA3xNQ&#10;cV0EUguD7KtoKE7iWr1equp7rL71BxJ7VsjGnUYj5r50upuIgTW25RY4VSdL4rcQ190i1SWb2PZy&#10;7HIjxaJo41SZhl2JBurx3wvtfIJD81AchHBsUi4RUusldtNMRNgRj3QDnJJ1cVZYEFLiI9Y3Ep/C&#10;WCwUD8T+/Yp91HKSm9eQ0DsWn+qJaIfMIbs6UvqqnLvh17kaugu9zNO8iTwlwr8Rm9zPsM/+lTih&#10;Jp+c/cQ3GZBaG4+hCKxu4hY0opZyxX4Edz3Gccd5Js9cVmEQuYMTpt+glzRMEH+yCPw8sSi/8TTw&#10;SzSSf+WgyWhJns9Q8ZklhKdKTVcoivxz2OfINuXPJaPeVvrelNMBa9DO+F5obzgFfWMo4Tvyu4Qi&#10;oj/hkc9HXHOTKl2zRcZ0q4zfcq54Due675e8Th2CWcFIXkd8iXvhD7yMm81um9Wc8zzEZd8t7HEa&#10;yk7bf/LUf424hSJ6+2ox8d2Bps1kMqo1hUz8JcBtUQ9/yBrD3zjuNpGT1v8UuvqKxU/eZY/Vx1iW&#10;LMEvR5XIIm80w2zRVNhhX2zPgzBVEVtNVCRwJ+4fyocb/sGnO95j6tmvmXVpKIPWv8vM86PZpDaY&#10;e37L0U/X4YT9WVZrruBmsCkqETEsur2SH67+iaX3PiMyy5DS5kJCq5T7nQNoIpqwXBdUndfgUTBZ&#10;ishCScpDEqHXxcOIJe9/hpnfBbGoW1iltxXDTANiu82I7NvL/cjluGZ6kVScwLybU/nxzBdsfDid&#10;nUY/sfn5MO66/youYyabXn0pYzSV74+8x+jdf2LOtY9ZcvNzDur8hGOFttj/W+zVm85t78McNF/E&#10;tPODZPpNQoq/MeLoX9mkO1LIczZnrWahHbmRF0LgrpXD8WsailvZSCLq1gnpnZSitUks3x7cC5bw&#10;0GkQvhmHySw+TVPnfOr7p+CbMo4jun8VuvyMLZrvc9z0c07ZD2Wb0ResVPuApQ8/5HHgUQEX5Y/O&#10;F9LY6SyQ4yl+ZjnhvZ8S27eUzBZXEb0OEioahaJyiWltJ1H5Y2eVNSJsCbT0bpa+kyKbtg/HjBhc&#10;ysrxyk+W3LjLq9TpAj2GkgeSQ0Jl7vWu4pKyKOtvwL9GIe7KBfsyXTTTb3PI9xGL9e6xy1abI+4P&#10;2GO9jxVaK5jxfArD7n/F8AffsdZ+DRY1R3BpH01A/zcEdI0jqn2pWPG5pDMXr7LTqAWdRyVGHa1Y&#10;GwKa4rkZtJ21Jn/mZfY32NX8wP3wz7jo/ilbXkz8HwQoTblfT2ljla1b6E95xYdbdTo6ecb4tgYQ&#10;1FErG5SBY1k+psXlXAn2kAHUwSU/UkTPUUTFGb8OBSq5t1DPvY5lviZGGRewLrPkRWoYBxzOsVR3&#10;MotV/8kZ8yGC6Nfxb4gktquBhPZ2zAtfc0/xvQTCe+gGriO+ygC/cuUF5Wboxz8lrUUNx7jNnHj5&#10;GRbJ3xPWchbnMjPZUFueh6rxNGY+r2K3E1YXJJa4ioiORgKaOwWL8zBITsCluAnv+l4RZm0RybW8&#10;iZ/K8+jPMFSsE4GII6IsnYjSMiJLC/BIdiWuNJqUxnKim+vxLC/jVbAhuiE3OPLiJxHNKRSwDoPA&#10;pZxSmUtOWeIA/d71vcOTxGX4dm7jid8iXoRNxV0C173oO2q7fKjpiCWpSZ9K0kSIQknsvSoiOIyT&#10;5u9wQ6ztm4ifeeU+C/eUI9hnLMWhaBxv4j4QOzlFLPFkthv8F6cdPuSE2RgumX/OLcOh3HyzhMAM&#10;HTKkWFikTuWB8rrU0KkYpZ1AM2ol9oWjBn7LI5EPyewfSU7HcBG7CTjnzuJZ8M+Yxi2kvluCN+pH&#10;7nh+LgHzAVcDPxDC/gzvarHg6XM5ZDeR1VYzWGQ4mXUW09nnNYW9jkOlUi+itkN5sybIzdAmVv8g&#10;VZEuZKbYkZRnR0KNp9hrFe6FrGftyz9ywOhLjpmP4LLTLB54b+el90MumFxmzMkprH2+gWtW58Vy&#10;X8KowFDW+xl7n69iyolfGXNkND+dmcyE3RP5bOUHbHu9hJXPJjL94gc8CH/KnQg1pl7/gVXq25h7&#10;4wT6WT5c9lrLC99N9Ax4ki5yGsOJyLhCTp0qud35+GQ58cJ/PucdRmCkmElKxWJae/fItNfo6tTg&#10;ocNGoYQpPE98gmluCLoJOlz3OyXW0J7CZgW37K4x7egQll78hlVq37Hy1QgW3/+UhTcHCcF/xep7&#10;XzB8+R+YsO0Dfrw8Xtb3N/aZ7GGJ2lpGHR/FGvUxnDefy4yjgxl3YhyjTozi253DGb3za7aojWaP&#10;zjes0Xmfyx6TeOA/Fs3kETiXTCO0aTXG+St4mvAbzsWbKOo8RHL9TALyZhFXtVsEfp8AzQwaxX62&#10;9y8mMHURt60Gs/XZn4VW/8mUkx8w/f6X/PJE6M/wM8wqz5HUmSMOL5Om/hdSyLeLkxgk+fQvEd2z&#10;BGRYU9CYgaK0GI/yOkJ6uwmtqyS4NEfoP5OSVgOBqDW4Ju7BNjcFw5RYjOK8xa5rY5S9FIP0bZJ7&#10;b/Bo8Me+IQDtrACeJrpzwu8Vp/xuY1h+hJvxSxl8YxLDny5iwrN5/PB0BWNv/cJXF8cy/PZYRt4Z&#10;yvQnX/M0Yzbnw7/kYshfRQS/JKx7KuW9PtR1uAmgTMSjYg9pdd4YK8xxLPIipD0I3fT7XI2cx/nA&#10;9zHIn4Z5zjIOqIzjus6+/wjgwL0AJYGbRfhapCkPaCiP5N5ItmOty89cjlvE+dDTbHc9xnX/ezII&#10;VQS3taKbm87LrGKe51fINOFci1DFsnwBfvXzhb6e4FS6H5O8nTyJusNlt90sePIJMy7+UchgGQ9i&#10;lrDdeSy3xQa9qbRlk+kSZlz+EyvOfohj+BNy21OJb0wmsiNb0DZI1seFchzFdl7mTfhOXJO34px0&#10;BmvpaIMUNS54CiEpDoi0xBHXky3VMhvNOF+xtHkD1xw65JWJPW3Et6cR9+Yo9ppP54zLuzhkzRaU&#10;DyW9qQK/qmJ8Sqvxy08gUqzOPXs1Dpucl2n3c955A9bZ19ir/iPa4WPJbF9CbPVWDHwW4xV2iobu&#10;FLFHmkKWc9FM+4Ijdu9z2Hkw1zw/Qz9mOAFCsvW9kbimXyJRBqxFJLRcaMMqa5CIxCeoBnzPA/ev&#10;UfP7nldeQjbhS7nuMZwrHp9z0favqAZ9xR2v0TLQ23jmuYJHNjN5ZDaNQ89/5pr1b2Q06xJSepAr&#10;zv+FVsqggcu0lDe99K8bTFTLx0R2fkxc5yjCKkagp1CeViF2P+8k55+PpbxDA+fgZbzyH8dptz8K&#10;7b3DOZe/41e3hsP2Q1hi9I1Y2VFstZrILpcZbDAfyZP4WVimCH1Emkv0QEdRJgl3npFmZE1ctLeQ&#10;YZxYxRe8CrsglmsOy5+/xz7Tj/Ap34lHzi5eBApNZ57npetNLr3ajXuSGr4F1qx7vpJ5ar/wJGw/&#10;+nG32aV9hKXP1jH9xE+serSBLS/n8TDwJlt0NzLlyvusVp/JSafD7LDYx3aT/Sx+vIkd5kc5YLqI&#10;2No3dFNNVl0Cd51PEpKtfJ1BTm8+TjkhHH61nqcBx9hlMJGztmPwL9xHbuM62Zp7VLVoY565gePu&#10;i9jr/JCjdjdEYJezw2QrURXOVPSWcc3mJPOPDWbVleFM3vcpP+z+gMnb/sH4jX9n0s6PGbv7H3x3&#10;5DN+vvMzCx+uYt79lYy/NI0RJ4Zy0mUcrxNm8dP5Dxm8awRf7x3KqP1f8d3hb1l2eyQ7741h4aVP&#10;ROzHskpnJFMf/pUzDkPEjs9FK3+h5N46ojt2Y504GvfMwSSW/IpF4CS0vaaSoLzhRd80anpHyvbu&#10;IVGssUPibsxCjnHVdA3TLn3GbgsplmEjeFM2FcuC8xT0nCenZTrRlaMIL/sZ8+RZOGetk3kckfJx&#10;c+DHk7Jaygls6sC3qh7brHhCKjKo7swVB6SHbeJzktqF7PKSCa4JIrTWGbfC23g1qOLb5sfrZBP2&#10;2V1mreVtdrrd43LIPe6H7Oai8zBWvR7M+PvTGP9oLuMf/Mp38nz09clie8cw/OYkht0cxSqzITzO&#10;GMFx10FoRPxKTONcEoTKE5qTqBPnmVToSHqtEyVdiWjGmmKR7Y57uRfaimds1RknuT4Kq8KbXDS6&#10;ymGVE0RVRvFOZ9/vv/GhPIjRS5moe1lPj7yCoJZuftG8xVLVxTx228s5x4lciR7BGe8fOelwiNsB&#10;rrxMy+FSUglr3e1Yb3uRxSo/8Dx8PMlsILNvG/k9tqT3h5NJCIXi2l9GX2LS+T+z5PFnbDMZzlG/&#10;Dzjt8wF734xjwZVhzPx/uPoLsKrW9Y8adp+zu9zusLu7u7ALO7BbMVEBCwURkA7pUrpDUlK6u7FA&#10;EVQkBOzW8d54/ud7z/vp9VxzFXPNeJ7fPcZac815sCtztnbhmM5azlieRVnvHDsuHkXFYgvBZZeI&#10;f+olmuwkIShBm7GHnEemMt8CKgTF9wWpMExjDofCznE63oLD13SEPCyEIvNkbSC15RnKXg5YVKRg&#10;86BQVHUZznf/wSJdBuVdMxkmL8j/9IDYuhLKXt4lVijiqONWlhr0Zealf7PR/S+0k6dzzGsW7nnz&#10;SJaOk9YyjuL3i7j3XomGL7pktB3GoKgnO0O+YZP/N2wWsjvs/xtXSwdjmz+I5Opl3GtT4tYrU2pl&#10;gFW/2kdY+SQZeNsl2LZgltAbh4xBqF8dzhHRoFPX/uF8QmcJvp5kSrCG1c7gZpsV2XUhuBdeQTPi&#10;GIe9V+GcvpqIYi0CivfIoJ1OxuutuBYPwb+qKznvhlLY/jO11/2JaBiFVc7fWBVOlnluEoLdhbXv&#10;Ih42tx8e8pRHryPwL18jWiTVNqOzBOUCdgX0Zk3wMOY5DhYl6c+ZxEWoRioQ0LCZkLo1HLOZQlCG&#10;HTVS/Sui4qm/e10UPIErQn47r85ilXlfjgdNRC1yHLsdfyfzyRmCi1YL1fz19VyDTtm7KGiIJ6PO&#10;ibQGFXwqdrJUfyrzNMZyOe0om23WsshIkfnnZzJ6U2eWaIxkm9sqZptOYvK5TozY14Hxx7oIrR3n&#10;YOBptrjtYNjZzow4+S32uYcpfuZDeKUe5okn8Er3Jq8mUQpFCC5FEYQWmRBbeRCtgLmcjVzHmYhl&#10;aEV1IeTWVKpencczfzPjVH9jjtlSDvofwThOh5MBF2S+56l6d43ytlyy6sNxCDrOUIWfGbzkdyat&#10;7sRZa+mHdhOYo/0r4y/1YKDaQCZfGM/oU8Ppd7gX4071YZ/LSA75D2f4iW/pp9yDAQeGMFp1KGNP&#10;DUbVdysH9aag7jqN8ac60VXWcbUorM/j8QQ1t3+7OpX4tu3YpQ5HK/AXkhsH8/DLNHJrR2IV2BOX&#10;jBFCh0O5+X4QrZ8Xi8Lq8+RjgvTwCpIe63L62lRcKw2Jb9nL5bLOGBf9ScHzGaL2Y6momylZoCtG&#10;c1XoUp22L5P4/GkiXz5v5tknX7KeVhJQUYZjWjqZTx9S8+m1BHA21vHRYoNlpEkgJb7OIKYtlsyP&#10;2ThXXUMtzZqNfmdZ7bmf/dHHBVb2YZ0mFBszhg2WHVhzpQsT9KczwXAFIy4tYKjBSJmOp5/uBHro&#10;jGOISU907o7G7t4YLHMWUNHi+1XVS177kvbsroT9l68W+5xHeBbq4v04BK87gZjHn2ebwxh2OffE&#10;Im0+G2Xeg/YqsOLqLnZEaNOh5eN/CFAmX3/He0+mSa9eEF57n+NRKWjGXKdacLdaGMq8agM7Ir9h&#10;vcd37PEdhv/DWFLfvULvZi5znPewymo4ihf+YIPxP1xKPEhiq4OEyi3qvtSQ8iyBrI+Z4unFQjj7&#10;WKL+D4pqEiiBU9AMmMoytV4o7O3BtG0dUTw6mTMO51C30eKCqw0Ldq/knN0h4qtdRJvtZSP7Ufg6&#10;jaMOq1lvMF60wFfoJpedHscYpbWMfqoTGaM9l2mGi5hvLFSY6ItjcibuFVXoxwez32E/F6+rc+ba&#10;JHTSOqOZ/JcMzIE45BpgnW1A3otEIc37lL/OI+ZRONqJ+1ho+gcLzb/lSGh3zl2bwWlRlxPuU9CO&#10;k8Aq6y0DYhQlH7YRVDP2Kz1t8O/Ageu/YFU8BlW/fpwI/Q39pJ9wT/yRd1IcWj+cI+72HBIezeTR&#10;myDefiqkSEKw8Nkg8tpGEn5zpgTBPM6G/iUUtIyA/H1fTxxgnzWQ9Mr15Dfb4nLTB8PoM8RUnZb9&#10;5syNOmtMo1fhVLJIgmkfMU80Zbqe64+nkNG6VEh3HnrXe+JU1ol0UYfwmtVcTVagsHYLL1+HtdeI&#10;r7TU9CWO+Ht7uJzbhwDZ5455MzHLn8Ep0d6LomO+D7agF78GT6GDsPrFeBUvxiJ0IQ7B53j8Op87&#10;7zVwKFrC4fC1LLebyKHA8ZhlLWO15a9sd+pMVI0RCdXGXI6fjca14VzJ30+w7FObnItcu7mCiPIl&#10;BJeY4Jbmj3nMGc4G7qO70o/scx3D5bh19N/4K0NVfmKE+i+MUf2Dscd+YZbmQOboKLDH8yg7ffag&#10;5LqCtU7DMMyaTuyTlaQ3bCDn1WmcRZWdM21l/poEpWvLGgfy/KUpMWVa2GbslPBbx8m4BawR2l3r&#10;0AOtG4oomo5iucVczgSpYROui5tom2n8PjRD94sBVFD3uV76Sw0GblvYatAH7fAZ6EWOxqtypfSP&#10;kczU/4GRqt+jaDVGpv0YdLAzSlI0rt27KlRvwkiVvxly+DcGH/6bSee7S6j3Z5fDCs65L2WLeR96&#10;Kv+Lv3d24Hy0AnFvj+JVtxbbklkUvD1NXMkeUmT733o6RUBgpIzSgRIMM8l6OIIr2Z3JbRvF488z&#10;efDmOM8EQFJrNXCvHIjvk5H41xlR/rGS5HobKQa9hb67y2um85ZZgkRaNDyLIqnyCI2flvDx0wg+&#10;fx7A+0/tF75P587rZh58+CBF4C0Vb14RdlOCLtdHlsuLqzUhaKZcRifjAqY51pjlBnBSdPdYggGq&#10;Sac5GbsO3bixhD7oT9LzAdgX/4ROblcUbIcyzFiBYYazGWUwSQJwotyexOBLI1D0GILzo/GENM7A&#10;u1yZ8idJtL6upry1hKS2KsIe15HwtInsD9fRSV2IZbk5Z2MOo3ChK+tF8w1SZ7JapzMb9fuiYDyW&#10;QVrDWOCuRAef+nxin9eS9/IVZe8/Eff8OU53b2FekMPBoAgSm58K/kLwi0KMH6/jcPT3Xy/mvND6&#10;F6m4h0RHlJkv1Xq69mDmnPqL7dpCbxaD2WmxmAP2J7mWE8E9qRjXqgLRSDDCIfuKdJR9GLpuwcRj&#10;K3qO89hj2pcpJ//N1MP/4tTVuVyKU0fF/xwnnM4Re6+Y0OJUMmpSKWxMEjSPJb9BKnhdDnaZ5ow6&#10;/hPr7WfgWmYvyqbBeJ3FjNWcRn/V3gw5+xdLRR+O+B9nn4e7VBobJu/byaK9C1m2exTLVGWjn/6F&#10;bVZdWaH1LRuMBrPNdg677VaQ++QGDz/cxrbQkWXWa9jkPkrU5zuhsZ6YxawUMlRC4exwoeBZnIv/&#10;h31e36KbMhCr8lGohHRFPWg05yVgDeIVvn7udSGlE+7lfbl+awBlT5fhkzWXI35/oJ7QRbaxE2VN&#10;bjz4uIWMpwMldLphn92FiHtLSW3awcNPBjR8jiO5yZqIsl1UPVfHIGsyG66MJiB7A69eHyOhbpsU&#10;mYO4lS39+iWS7/09GKbvx7pUHZ/KTTgmLpUCcoGQivX4lwySKj6I+1+EJl+Mpu7dZNEbX9nLn6Xj&#10;v5MB0EpyjQ5no7sT8WQtUZWTufV2PbEP5lPxci2OQpZbLHtyMWo6TkVziK5fJ6G2irM+M4RcVnAp&#10;ZTkb3SbLtp+Desx2fO6dQt1nFgsNf5JA/AW3O7oSF1WiXNk8+iwE1RCB920bbPOMKG0Mo6zWmPuv&#10;3IRCnkuxPCYFaxIrzv6G1y3pG+lzGXr4d0Yf+4FJqr8w8vD30gd+ZKP9HBbozWehFDwll1UcDVuH&#10;Y/k+Qh8uJObxMK7XDia5dTbexUcJrbEjsV6fwHQlqhq38/qzlqy7P0nVx/G9ZY5BpikLLisxVHME&#10;M/RHs8N7ORPPjWaf5yEMYyywjTuHbvAmVljMkmJylMoXYTz62CxK5Yd7zoqvv6K5lDVMCuMEGegD&#10;0fedyQWXuQIHA5hypj9zdLuy1qofl/Ntca9OYZPzEkap/5tpmn8y8MAv9Nj9K7MvjsbzljGKl4bz&#10;95ZvmagzGP2i4+jk7eN02gJsKzcQdU+TGtlOj14aU/FYidvPx8k27SYFbCD1X+ZKAT9ChQRm+dv5&#10;X69Yd+fVFWLu7JbCOhGrih8xKxtD+CNfWiQyn7y3p7RtqIRdP158Hi7UqEHuowDsbuyhQgpH08dl&#10;vPk8SkjJTMKw5esXos8+Q/WzL19P13/3TQPXG/RQi1soBWg3ZxIM8XrgK/NPJ+huKqpBFzkdqyVj&#10;Yw1HPTsRWjuQQoZTQj9Bor9JEVLd4DpIwm48I8yE9EWFR1yaxVj9Sax3X8W5lIWYFffBWWxJ89py&#10;al4W8uZTPY2fX3Oj9QHHI3w5mnCFM5kqmOUswr5iDtoZPbks63o+bjoKkhPbpe+FNMxjmWMvNnoP&#10;42yqBODu69vY4LefVZ4X2RXrj9mDSsJaWslvfUnCkxYs00spEjTULIlEq2gt2qk9OR/Zn/Oe/TFz&#10;WYqj5zYsPJaj7baS1acHsvFkF4Ju7MM56BjqJidZp7YbixAnbn1swO9+PGuNN2EcdJDa93FUfIjn&#10;crLQXVR/qY4/Mu7o95z2W4uS1UR2OC4muyWdu58ekV1fQcytBCIrwoivipRwiieiJFgGsivL9Acz&#10;8FAHjl1by6l4NUZpTBb1GU3fo38z+3JnTiSOwjT3AK63S9C4HshuC118C/JQ0tOg5+KO9Jrzb0Yu&#10;+ZWxyztw1HwZ7llXsIw1JzTNk8bnhSS3RAtFzmWV9UzR58lsd+5D3EMXzslgmHb8d2ae7Yh62DAC&#10;7o9jm+M3zDf7jo12nYl7YkzJqxDO+K0UtRrN9dZx2FV250rxICGzxYLkf7LY8Ds2O3VEJ2oZlvEL&#10;8SgYh//dUTjk9cAuuweBRTOpfLKJW68nk/5sFb4VK0iT+/Yl29gVMhjP2kWkNyqItk4m75lo7pex&#10;GOb3/Tr43crN2O46nRPX5wsB7SX20REZnLuJva/09Rq1t1s20fhlvHTe3tR+Hij64MEH6UxP39yn&#10;+fVj3JLOc+r6YPQk1AsbNLn3woSYh8tIezUP57uDWGfVmQ3Wk1CyG4Ft6RahzvXo3ljBTqc17HTe&#10;z4HAUxyK2IlhziGxgU1stu2Jkv3frHP8hcNBUyQUrxDbFMsd+Z/dkElmawzp9cm8+NDGk2f5lNS7&#10;UvcpWgxkBgekgmc93cGl2PF03/kdXbb8m4EHvxc1/RE1v7FSaCawwWQCA3f3pv+Bfkw8OxjLgoNE&#10;Pj5IwK0xBN8bKIWsDxF3Z5H3+AieOSsxSViNfcFJNG/MF5qdRNxNJTEhZxqkTwZVOLLVaSszDKax&#10;2Gw2w44NZrTGdA7E6HIy1Y5dbtsxjlnOxWvjRfMWcDV1Bj5xJjz+WCLzP8p5/85YZXfnNtPwuTOG&#10;gmY9Wj6UcMxlDdtcxrLVbiAj93dgsmZfVrnMZKP7VHb5DpVg/IvOmzrw19YODFHtw8koNVYYCw2p&#10;9EIj8yTnC09xMnstzk+URG/XEFa0EK+8KQTdXkTK49mUtQ2j4ct0CbHhPGQS5S+MKW6JEtKegW7E&#10;QPJazlH9xpuqt9H4V+3GMLebbKdRZDZE0Sym9uDzCh59miYOcFoIL4bcZ2VcLdUn6akP9z74S38x&#10;ERjKa/+KlOefG6n9kkP+6ziK3tRy8+0rIuqtuZi6SfrcIQIbQ0l5dZcbDSXstVvLaqOZXLqhhbrv&#10;bIJvDSWhvjfutztiLS2uRYi1YScbTbsyz2oKo41nMdJkJkOF/lZ5r8b1sSW+DSrEv9+PfeEWrlae&#10;oOi9LnfeHRdP8yamMU3GviVbgg9wIXcpOR9Xkf1+BJEv+6KX1pP5qt+w2eQHIl6M4nrbeC5KMF5v&#10;mUZ20yE66CZvw6XiEjalLqz11mWhrSbHQuywLYrHuOg2C7U8WajhwNwLF5l9fCTK+l1IL9qLT+hG&#10;DmhMYN6BIUxU6s/Ytd2ZuOM3pu//jaWqnTEOOEBha6NoWwWJT58Reb+KkHuJHAs8gpvox83nQUTV&#10;emBZdoKtVwZz8toClhoMYOihbzguenmtwpT0ByHk16eT11BIcGk4UXfDSXwQRcajLDJrkyl4nIVz&#10;ihHTzvzGPKMuX6v14BNDGHZC5nO8OyNP/shyy+8IrT8r1f8B1lnJpDS8JUsql6KbKX+v+pmeCzow&#10;cNl3nDDfyN5zh5ioOAMjBy3y86N41JBG4eNi4p9UElBdSuADfzTipnDy+jqWXhzA8ou9GKb8G8MO&#10;fiOEuxjLxL5ssvmVmVo/MflUD1xLrAm/7ypK7Ux8226Uo38XJRtJbONadKMHkNO8gIDCEegEDcG3&#10;fBHOhaNFiboTXDGc4uaVpJTvparNlNB7U4lv6Uvmq76ENc+S8JuJdpICRZ/nSND1xb+mN6kv+hLf&#10;KoMmsbNU3w2cDzqAWqAQyt0RZL6ZRujjNaIcm0l9rkDZ63VUvVrJE8by4Etf7jGEgqb2zya9yL3v&#10;gH/maUJEQa1FW0+E9CPs/gXKXvriWriKg9d+4ZiQ4VIJwP4H+zJQwmHMmeFMEUJSC1uOfuI+1lus&#10;ZL3VRrSSjmBVpMF2lxlscxvEYe9BGN6YjpYE2cGA2RwN3yM650neq0LSHiTQ8rmFT1/e0vSuibjH&#10;AVyrO4d32T4uhq5mt+tYeu34ge/mdKDH+m8YovIbkzT/4nLaYvKfq3HGV5Ehu3sycO8g1CIOcr3Z&#10;nKj7x3FOm4Vb4Vr0omZjnzoVtxsK+KbPQStgChdidrHUbhHTDUayULc74ZUaQk+efCIbfaGYJcbD&#10;WWE1m06butFt7ziOxZtwOFYTtQQxjqIRZN9dSOidaXjdHUlg+8len0SIHloSnb8cr7S+MjD7cTKi&#10;I8d8RnH62g5maQ2XgjEEu7TN7DaYxRyVQSiaT2bR5cFs9+rHEOXv6bqxA913daDLjo7y3qtkXByX&#10;tgHT8nOcyjyLdu5BrlSvI7lxGon3+qMT+xO7fb7BOb87d15M5MWnNTS8VuDhl5FCpNu51VZATqsn&#10;ugmjudG0mMq3J6l4HkNmo4y/Kn3CKrZjW7CO9FdR3Lh/WKzAkqpPDyh+00j5pyaxEQ+hZ7+vv81v&#10;v7BUzbsHPPmYS/HHk4S/XkDo+8P41befaLaYq0VuOBZYCxU7YFV8As0oZXY5rWCL80TORqmQ//Yu&#10;kXctKG4zo/TdRsIaeooS/01ksyvFTTfwylXjSoUJU6TwTLGayxL3pWwNWYLVvUMEPNElUvqKbbIm&#10;QY+Ok/ZljozjXgTeH4Bt8Uz0Mpaw3kWBkxnruf5Sm0yUMS8ew3r9vzljO0UAY5Tk3N+i270Ia79m&#10;zbOJEuMadFhsIjr0OpqcV7cFUW3Z4XOc09H6HA63lg6gI6Tjz+XrkVwItBIym8MqrT6Yei1hj6Rz&#10;f6Uf6bX9d/qt/IVBW35ipOrPTDstVHT6JyFHXZLEnUOaP5L1rJnUxlJiH0YQ/9hXNM+LrPoQqUjJ&#10;Eo5BRD9wxT/fBsc8Hcaf/InjXnOIvWuPf9Zl4iuCSKtNwSPHC++cK4QVXiWyKIDM+5FUvyynVoax&#10;Q7YJE9R+Zqv7SuYaL2W6Th+mXejIUtNfRZl6CAnsJqnpDoG3bhN6u0YGx3PWuZ3nnw0/0HNNBzYY&#10;zuL2l6cElz3CIPgaEbnJ+EWFoKp9nG2H1uMWF0B8YxlG6dqYpq8V7R8i1Wow0/b/xdBN3zNp74+c&#10;ch1F5L2V7Lb+BSXzrmyxHs32y0tZrTsH07Sj+DQYoRw/nzVCkCcCx2CXP4WCNwp43Rks6t6D01Hd&#10;0Evtg0FyT67k/UPeo2nUPL9EYpOrVEotLNKGEfd8GAZ5s9DNVOPao8OkvZ2IduSf2JUOke04Btvc&#10;v7lc1g+Ph2MJ/nq1sLkEPxxGcG0PLsX3wKtiBinPh5Pe1oubHwZx92NvqulLxO1OeGT2Irv6BJmV&#10;Bty4fQ7nxAP4lWxmjfG37PUdIFV7B2nVm9lo8iPzdDox17AH4zTHMlZLQUhpBZMvzGXquVEsM1CQ&#10;ojCQ+VrTsCk6xdhj/VHQnYR65EpOBQ7lvO8Qjnn+ze6r/7DRfCSKpjOFeK+SUpcoBPacuobbVL+6&#10;h3mmHh5VZhIsl1Fx2UavrV34eUlHJh/pzx7HGQwT9Z2g8Q9TT/7FTptRbLObzLC9fzJXazIOty/I&#10;oN4n6udD5lMbEpv9yHwZjWeZCWn3DGl5v5qnnxaQ+VCBY75T2WC8StTWjGPeeyWgNxJVqkXDmyiM&#10;wrYy8Xh/flz9Fz+t68MCkzWsd1RENbb9zM6dhLjOEnVni1DuXzjenUTGYx1a37YfUO3Hqw9nuPNm&#10;Kc5ZUxmv0oGpWt1R8ZuDkk5PzEL24JZiyWErJbTidqGeNIW9wd3Z6z+MTS69mW/SkZEnvmeT01Kc&#10;CgwIq9PAuEAFjfTTWBft/moc56UIed0bhGrYv9FP+42wqu6EFv7OzbbpBGT3xr+0N7nvtxBUpY1x&#10;+savv2d2Lh4uY2AyMXWHSW46Qu2bwPaDg8hsMSKyyeHrqcdSnt4goiYHr5tXKHidQI6M0+SbFtR/&#10;cuLBezeK6q9T+PoC4W2jUJVQUU86ypkUKQrR6lyMUcMi8aTorQXKLkNZrteTlRZCvH6LOZOsL7RY&#10;R1FzFVWfa6RPLyPw0d8EP1pO2MNQwmpiibjvLsUwC2WPHezz28tev1lC3T0k1LpgVTKf3FZbruXv&#10;FBgZQJZoflhrJ2zLvse/sSv+tQu4GLWKzb4KLPPdyOFkVZQjjuFXGcBr8ZzmD+lSMHZwKuAHyhs3&#10;0frxGB+/nKfD4EN/ipbOxeO2L05ShS8VBnE+7QpKbmfZdPkEpnEemCUEo+ZzCUXbuUzS6s9CvWEs&#10;uNSV0aod+FMqVlfFfzNm+3dM1/iLORc7sVTjbwyu6WKVVsLl1HJS63J5KrB6U1Yu43EI9z/ncO2u&#10;PxlNKdx7V07dx1tSWW4TWO7BEY/NeJSZyg60JrTEidhKPypflXKjJoYrNwypaA6h/IkZqeUnyHpg&#10;T8XbB1TICp4L3odR8iWWma9nonZnFIx+5VzqOByq+hHUMJvw+kTs01NlQBWT9rwNnWhvemz9gzF7&#10;f0L16g6y3r4h5jnEfAC99HQ8S6JIqAnHIewMBn7HWaY9m9WmszCPPsniPaMYt6oz83YPo+ekb5i8&#10;vCNHDeeg5jCLQ46DJCT+wCV/H8Wvkznmf5wJF4czTW8yh6J3ssV3PhPUu7HDbQhb/X/nUNRAdnoM&#10;Y/q5n1hi+hdWOVPwuzmMjOaxss6LcKlUw6HsAmZZ21CPHctq2xHsdluOe/VZHO6s4KhXL67dH0XB&#10;CwUJya643e+DTfkvGGX+JnQ0BBvZBh5lg4UwRxP3aClh94YQXPkzd770p+LjPyTX/05Y6VQePAuk&#10;7XUaj58k8uRNHvE1OhS83Ip+eC+huRF45azm7ed1ss3XY599kJPBS9jquogNrrulX2xkh8dGFhms&#10;ZKLGbP7e9BvdlH5jjfksIRoZ2L7K7PWYw/JLP+GUuZfEhxb4FRznkofQgdEUjOJ1iKyOJq+5nJR7&#10;PiTf95T9eZyNFivou7UHfyj+wbdTf2Dw5sHsv7qStUL6s1UlhM/1ZMjBbvy5+VtR4l+YrdmNQbs7&#10;CHVNIqTmCDnPzPG5vQOjjLVYZCnLwPQVMrrG+y8LJKRG8ZE5oohbSKx1wTDYhcWnl7L3yhx2uHTG&#10;rWAzrjEnWCjW03NLd5ZZrmHiqfGyPr8x6GAH9vn8hm3eCqIemGOeuwOzgjlcr1GRguIrAy6EwloV&#10;jjv/iUHIUNZe+ImVEgYO6WvIqNXDK1OMK1mXpbpjxBb6ff0mW8GgM0blU9Ar/huTm93Rzh7IsdCp&#10;Qn9jCKyZh2PFNqwqd3DjwyJ8qsdzJrA3lzMGESQUePvLOOqZy+Pnc2h+PZHGt8uoajpHel37Bd5P&#10;41IwEfOiAfjVjMcktidxNaoy7uype+XIs3dZMo0l5K46kW3hsp0cZJ2uk9x8nZJXadIXYrhTe4FX&#10;X9REgZV4+PGiwJIGRrnL2HNtF1v8D7PbS00oOBzdkMOcdVuJmtt6jntvQCP6GLv8d6EUsIGjMRtJ&#10;eOou2/sR5Z+L8G+aKsVayLVwNomNouR3bxD3JIqYe+FcfxSJa6ULYfUaON3uz/nUf6Gb9ysh9ePJ&#10;fTqd1JbOJL3pSHDz9wJY3Qhv7YX3/RFUfNjLjUcLOBY7iYkW7dfD3i2FKfHrdUza3r4mr/yq9L+p&#10;NH88x1uhvzcy7dBV8Ts6zu/AVuu1eD2IFiWNkuC4wg4/NVY67mOxzT6mXtrKqLMrGX56BqPOj2aW&#10;4WBm6P3KNO0fGXjgJ7pu/hfjVL5jofbvLNLugqrLWpzjruASFYVDRCiuqT6yg+5QVJdK8bNsWdAy&#10;TNKNZRCpUvJe9KcxleS6DG48jkU/UoeTXkewjBNtrQ4m9nYgCXeT5PYNwvIdSbvrSusXY959NqGs&#10;XpespjQKntWT9DhHBnYYatdU+V1Uqcve70STfmLOhW+5FDceTyFJ29R8ElplQ0j3N0hPotfOniw9&#10;2xub6BOy4YspqGgk9+F7NFPC0IhUE3JTx6vMgnPhR1h+eTzr7SbhmGGCWagRk/f05JT7bk47qDFF&#10;aTRr1OayW3cVxz0WMVOvA1uu9kEvdh+7PHcyx2YVky5IWLhswuWeI9phFzjpd4R1ztPZ4DQRRd2B&#10;jFX7kVEa33PQrRs2aZ2lonXFLPtXLPMXY5KzHb2sVezz7YN66HA0r0/hoOt4LiYcZp3Qj3XOcOxz&#10;h3MxuTuGhZ1Rixct8v0XZ8L6oRc6hJT62cTfn4dviYJoxGhCbv0qg2YwBe9Enwv/EM22Fu17ycuP&#10;lbyh4OslQYMfHCa6cTyFb7ZzKlwJ7/y5stVm8eKLInH1i0luW0DY3TUc9dvG8isbhDBsOOihwsQL&#10;Y0WNO/PL8u8YenAQS42WczR4O4oWXWQdv0UlcA3lX9KlZN2iTVrDhyIhtTwJ5ijOBhrgWHySmPoz&#10;2KXrMenwMH5d9AN/rvyLAdv7MkWlDwPX/UWnWd8zY08vpu3sTp8Nf9Jt608onBvEDttpHHYfSUj1&#10;em5/Nibq0X6cKmegGz8VoxuTCbp1BqeEU/ikz+BuS29Zn9nclOIYeU8dqyQzDlnv4bjrZs5HLUBB&#10;TOawnSK2UarstZuFWc5+DOL3Mf1YT+af64xGzCIuxq7kXMhidnlMQTlIAeuSC7jIIEu9F0RQxjEM&#10;A4fwioM8bF6DY+Iodrr05GLiGg65bkLNfRNjD3cUOhzEHM3xTNHqwmbX9us7/4DDg86oRHflYIhQ&#10;zvOpRLROlPEyHvvKORjnDybi7mK8kpfim78At7IBBLV/m9owgscfFtL0fopQXftxjKGkVFoTd89I&#10;xtYR9HJ+ILRlAKH3p3HrpS/PZETee36D28/8efjZS8xoi5DmVaKfZIvyhpD/Poub1HD3VTiZNdt4&#10;h7EE615ynigSVL+VEzGbpJjv4XDoGUJrbhBaFsv6MzPYYzqH3c6bJPDOcFAK287wE+yLXI1dzWxy&#10;3mtS8bqcvHeWuN7phEbad7jcv0Dx5/YLnJUSeisM/0o7nErsMcnTx7dWXehwgljXz1zM/jeeTzqS&#10;+6E72R+7fw0/l7s/EdOgIAAwHrfqgVyrH8e991O5JeStdUMJnxJHXHOuol0Q9/VcAXVtqcTcV6Lh&#10;807evF/J6w/bJQCXfEPXRf9ipeYkIh55Y5Prw/kbThwK12T11f3Ms9zCnMtbmGq4joFqU+inOozx&#10;Us2mXfqN2Tp/SgX7lbGq/2bKyR9RshiBmuDrMesTnLXV5YKjPtpXLNByvUxMVbBs8CzavjQLYidz&#10;9Loa22TwbHfbjXmGHZY3ruBfEoRTmhObdVdiHHqMS+4aaDqdxzbMC0MPa8y8jXEOdyAowYU7NYmU&#10;1LkJJZkJKdrhEOVOQF4sWhEX6bqvK123dWXA5p85ZjGd6npbylrShHaeE/HsC17NSFWJYcCeLhy0&#10;WUq+hNLj1jCqQ4IpDs3HNN6aiSeGMeDgPxz0Wc5C/f6M1PiGRTKITwZtQTfJkJ2+M5mm+TOGce0/&#10;o8vF71a0KKgPxmlmrDCeIOrYE82oxShaTWWB0zpWuh9gnvFadjgdlUESScKzm9gXXEMvxRAF7d6M&#10;VuvAbAlOVb9/RIEnoxnTn01Xvud09DiU/Rax3Wcu+lK9/G+NFnqegHH8nxz2GIqyzyz2ePRltV0/&#10;qXyz2R3yN2vd/s12j98kpC5Q+cyNhEoNslttuBAyjpDaviQ/FcV+PZCg6r++/qKl7X0pr97cofFd&#10;AkWt7lhl78O9ah1p9YukwKiz3GAUBkFdyH0wkoevVpBSO534ll4SYgu4VqHMcqeVTDcS9T08mKna&#10;E5mpPUmKS2cmnByHWpgUAfehTNfswBSNziw1Hf71uh0BVXbU8pD2k2rUf3xMev0N0msyiH2ij0vV&#10;fMyjtjPtaD96r/+NiSoDGKvcm6Waf7PXegzT1XswfOuP9F74I3/N+okFJwegFTCDG3eMKHzqwg0p&#10;jInPrbhye6so4/yvJ5zVj1+Iqv0EYkpVyXu6nczHfXnxdhzP3izCt3ARUQ16hBbYcvjSJmYdGM22&#10;y4sJKnfE7rqEcdY+UdVJXIqfLm0O6kFTROt2sNN9NZfDFqB2dTBKdl3Rid+CZ+YV6p7f486T60SW&#10;rCYwpze1L2dJsV7IZp3OYkm9UbJZwyjlPkxX6yLjbsrX91pvPZ0tUmDtb07kbFI35pv9JjrXB3Ox&#10;AcOcgSh7duJC8giO+08mq9qKB68ihWZ2cyZyLqGPDXAvH0HSs4HoR//x9czUjaKs12+r4Vy0D7v8&#10;bRjk/kHgkx6EPulDyP2dpLcmSoEIlQC1JOzOVapFEaPvBJMkVhb+5Iro9Wmu1xvgc3c17jcHyf6Z&#10;Rea9SVyO7oJBWl8cS7ZiFGVBStMtnASYlNQXo+dzWLbPeY5Gn2K19zaWtn8hFryO5R49UE3vQcZL&#10;C8pfpQi1bpV5jiXy8RFS3mQT0fQYh5JUCXl97Is00U8/j2bqQS5lKYnlCLzc6yLh3JnSL/2opAvR&#10;bT/j/egHnCtGk/rUkIzXGwmU8Dvu352IW8MpbZuJW+F26fvxpDzw5EK+CYZl4fK+F4l5Mp3GN6vh&#10;0wmaPuymQ4/VHejf/tvKI/8QcFsXu0xnzsU4ciRSmw3uyqJvcxmuMZWxMh1yehq9j41g9IWuzDX+&#10;TQb6n1yM3ICy8xypkopcyXLCLT0Q7asO2IV44xLjjomvHRr21lwKMODms0TaryKin27PXOv5rLuy&#10;jOnn57BPKOqk0yVOWmuj7W7MXiMhnoCDnLE6jJr5GWxDfDHxccXCzwWfhFjR0iB8rnuTLB004/Fx&#10;br3dj4X/bo6bnGP35YMM3jeEGSckgIL7klO/n6dtjlK97LjzPgy3kgQJlwxUZF4TDgxF02Q99/z8&#10;eX0nlmcNKcTGejL+2Aw6b+1G7x1/oB+7k1Oey1E0Go52tFTJakt2XlnE3It9UNTrxk6zqVJVomXD&#10;SgjWxhLdnIxvpSfzzo9hs2hf90OdmHhxGodCTrDacBVjdg9l7LHRKPufkJ0eKDs8kHWX57H36nR0&#10;EvtjU9qd44FjOBa2jDPRK1H3HyNUM0+CUIcLUlEdsteR0DaR4Lqh7HT8jnlav6Nw8XdmGHRl37Ut&#10;rLATndb7BiUHUeCU9VS/jSOk0ATv23p43zqEd8V4EptGEljVC5fSCVyr2cGjtxl8+dwk4XYDt8p9&#10;2NxeTUTzeuo+HuRKvFRT71n45yxF8dz3XAqZytPPhoRWzyHp1TCy2zaxx2kFvY8M5ee13zP7wgD0&#10;0jeLHk9gju4A9JMOiqaPZZnhr8w4/ydTNLuz0XUMJvl7uRBxRnQrlxbhpAcvy0irSqbqeaYQqR+X&#10;w/cL9X3LROVf5D1Ft3UGyfos5uINBUaq/sLA3d/Sbek3TNzdGae8dcS3LeT2SzPRzyayXkRjd/Mk&#10;luUbMEmezXm/sey2GM86jSGcdp2ITshonJNHU/6o/YPwhZQ2biRXgtfMfT+T1/XlkP0BLFMuYx13&#10;EVMxCq8yK4wy16OTPI7TcQuYLzaw3HYJUfV62MuyReedJqV6P4lVJ4SU6vksDNb27hbRJQfYY9EJ&#10;j4xZVL9YQWSeImu0R7FAawKTzg9jlfkE0ePhzDzWhymqQ5hzbjQ66dM4lTiV0ae7iHV9yxqnzizW&#10;+5vDLhM44joWy6QDYkD3aeUJUfeMMU9bS9STixJUk6So9pNgaj9ZRm80I+fgcesAxunbpICOxbBg&#10;ED51E0l4Mw7PukE4VG7HKOs8DhV2UiiTyWzKlPFvRVCdJy63HLAoUMUsazIh9/oSUTeWlNbl3Hq/&#10;m9SH2wgom0Tx20MUvyjBPDaStdq7uJ4fReb9NCreV+NW5CpUvJ6t/oqs8B/HtKvfscqvsxRfR0qe&#10;55PzMoDSzxGUvgrDPEmDc3HG2JTEsvuKFJrQ47KtVTAq2YvVbVVcH60k7tNIEt8OIfLpQCH6zoTX&#10;D+LG07WEV5mR8jiYXFkuc7GfhRe+kRD9h4JXkwm9q0TSQxuuVV6QIjyTs2kzuHxnOlZ3/hGrGSuF&#10;9zCJ907Qod+WDvTb/G8GyFTZbjq2ydaiTjaciNYTJN8r6jaN/scH8du2f+h1ZDgjTk+UTvwPq81/&#10;QSd4A8H5Uoni3YkoSyCpuorw4mKcIsMJyUklu/Y2EUXpeCTFYxToKh3KmDLR3x1+Bxl7ZhgKJ0Zj&#10;GGGBa0ooVv7emHsLfVzzxjjYFG0v2dh3A/CIc8Mm2EVU2guPGxFcuX4dx+sBxN3SJaFuPaGFu0St&#10;93PvpQa+qaacd9di5v6xnHEYT2qLhFNzL/LbFKhq2EJF/TpZJhU0nY+h46fPPosNhNnq0Wiewq3r&#10;MaSUmBFWvE+C7yd67vqLrpt+4GLAAdGFGuKabnCjMYacZzlcLbZhlupgVusMYKNufzT9dkvhcCVf&#10;qC6/tYjARxGsvbqFidpTmWUyn4Hq0tkt5zD9yEhmHxrHsguzGH9wMJv0lqMXpiU6fIygm+4Uv7OR&#10;DniITc7LhbjnM/3SNNGAxVikjxANF5rJ8cBLQt8ydzX+D0/KcpzgpPd85pzpygL9QUw8NZj5lwaz&#10;xXk44w53YNH537HLEBW4s1kIZj4miUs44zUQk5hJGCaO5mTYcPZ59STxfvuFgN5T3urMlerl+Dfu&#10;w7v6JKfCVqFsOxojj7EUVKsI1Y9mu+G/uNlyhvvvXQh4OJ241zPZZj6OHko9mKrRE6dyRVQ8u7PO&#10;rAdqoj6HPJSwSj7LvqvzWHt55tcDivf6ruZ8/DZWXBrLCtMFQg3mNH5sEaLPo76tRpYFInJd6SF9&#10;8sTVkaQ+WMXNN1vRDB9Dz73f0OfAL/Td/T09133H+ZBdsqxHvp49Jaj8MA1CldFNMZgVK7PfdTza&#10;fhIyJzpx0GwKriU7pYhNxeTGNBLrVxMvWlYimv8cFXnHe3heM5ACupzz1w045HScS2HHCKg0khBX&#10;YfPVsZyIms98m1kM0R7B6bDN+Jaf5JDzSIILVYi6rcLVHCUefcii5cNjnn26RWzhAYxCxlD7RV/o&#10;+jJaV+ay3HgKO7zWscVTiS1X57DNagjDdv8uNtKDXrt+QOFSF5TcJ9F1Vxc2XJnCXKPebLFUEINy&#10;IK3aiZwGCY8XiVS88xBtnEnMgwGkNA/k+pPO5L7rT96bbgQ9/AODpKE4FW5B58ZSea++Eqr9uZw/&#10;nqtSAJ2F6GzKxmGeOx+jlM0E3r1CxGNPjkdP50zqYvwfn8cqfzX2pSO5/mgaltlTsMxajWvpLlwl&#10;WDKebRJ6l/CMPcCMveM452PGrY8fcci4QcXbFsoaC4i+7YhR+kG2B41H0fNHlnl9K0S3n9ufHnP/&#10;yyviajPwyrMl5La5jNFQXG56YJF6Av/S85hkTOdofB90Szdic2cj6om/cij+ezYEd2S84Xeiv8fI&#10;fJFEyccXpL7Kx6noPPNUf0InfJoU1Pn4V/fiSu0Sit4Ec7vNl4Dy9aLH09CvGMip4j8J/9BP9H6q&#10;WMAOOiw8/TerRPG2WI5mv9lcDL11sU/0xSDRhoO+R1hgNI+xZ0fQ52Avuu/vxagzo9hlPwuz2O1c&#10;jb+KX0qJhNxdUu7cI+n2PW7cqsInNY7g7BQJmxrSaqqJLC3AMzVFNpSOdC5tlN1U2G29G68sd7Lq&#10;bhOYnkpkTh7pd2+TUyevL47AOuwwubX+JJTGfa0uYXkR8h5FxFdUEF2aQkr9SRKf7uCa0E32A2Wh&#10;wLVUtrngGeOAuukB1I1GElI6Q6rOOGyS+xJXNJu2TxtoereD2meOpNQZYS4aHhliwtuH+ZTdC+eG&#10;0M+NR7NZa/03Xbd+S4+9P6NkOJ7YCj8hu3I8K5IwywjAsiCQba6L5HU9Oe47mUtCak65opvPK4m5&#10;lcwq653sCDrBeqc9LLPexOr2z3zCd3PAfS2jdvzDYqHodSemoGaoxFFRcI3Qg6KoqTz5VIVTmouE&#10;2XoW2Sgx2WAyp+MnSIedIgOuB5apu0iqS+KIyyEOeBzhNlXkNSeiGaSHWpARh31OSMCMY4vTQLbb&#10;DOKo2yg2m3ZGK3wcV0oVccxWIKJqr9DNblSCprLOvgsKuh3wKDzKU7KELNXRSJ7DTs9ZomkrWGW2&#10;ANP4BUSXz6K0ZgH5NUuxuvE7nrkTaP2cRUmLJfGtG9nrMkkCvSdHPedgHCuBHbKd8NsuHA7YJWG+&#10;EVe5bZ53WSq9IdvFKna6bcOh2BSHXHUxhykMOdAdt1wvGt5W8/xjrUTxc8IKHVlv2AfH1BncYRXh&#10;96ay8GL7rz/+YODRnxio3IF5ZwcT/8SToKpLXKk8TGyLETlvEvCqvoJuvBL7zPtJ8A3imIUCYeVa&#10;WGevxTB/EgYFQtplw4SiV8hyLiRDCumbTyXUNt/GIsFW9tNFtljtwCRNi8N+C1EShVt6+Wc2O09m&#10;ntVsljjMxiD1GIZZUiRiV2Gfu0HCrDeqicNE7U9Q2pxNy7ta7rU6UtC4nILWedS9ukJeVSj7rFcz&#10;5qwUn1AtUio9UL06m3Gi8ONkjE3X6cUKGYez9YfKOvZj5qWBrHVWIEGIqfj1ZdIfnCC5So+IB2qi&#10;vYtIf99H+sAgbtGLiPvdSGgcwAMG8uDzUOIfzkIvqgcXkv5BObg7TgUzJKAXoh81hWOBfTge8beE&#10;xCBM8oajH7OVq0XGHLrWjxOx34tG9yKrcT0uxQOYb9GBlaF/cDx9IKaZ49GKGCmtJ2d8B3HcojPJ&#10;txbjcmMX2yzVMcwIlFC9ht+DItIaS7j7PA27uNWoh3Vkk9cPHLm+VAColqqXL2S7R5PwJJmbb6uE&#10;2NO4mLKUDBQpeL9GSPsP9kX/i0MS2nrl6zh6YzQb/X5nhUdP1gUr4FTnLhSbycUMDw6Ga7DGdjUb&#10;LYYS+GADPrI8mtf/Zm/En6inL5S+cIxbn87hXj4Do8LxXMrujY+sd+6LftR+nkqH7EbpiILJBuHr&#10;Ccowx9rFEKdAJ2zj7NEIOylevY9Vlxcx+fxY+ih3Y9bFsegFquOTEoB3SizuqUkE5BZJaFVw4+Yd&#10;Ym9WcC0/g2vtV3e/Vy1a0H7RmmKuV5ai7qrPRrOdQovJ5DypoujlE5LvPeB6SRkx7Vd4q7lJQUMV&#10;ZQ15VDb7kFPlSVzedXzjfYQEPSVsY4kszCOiIIPAHG/sb3jilRFDYrUugSV7yKqI+UoPJY+iKW3S&#10;JaZYE8cIVUzcpFpnzSCj/Vukh5t5+Oa64HeQdPZdnL42Eb+7W74eGuCQN5DLaUMxT1nJxBNd6bu3&#10;A3sthmPosZ3TofIe91K4nBPKNs9TbPRYwAjVDqgHTiKm9iD5T/Uxjz+OYYIBgTcj0Ai3YoXDcSbr&#10;reZYyEkqJWB0I09KAMpO9TjJGfPduCfoC2FNY8i+b/EvdxIVfEjcgzBOBKnJ+1hilmzKyINDWGYy&#10;hmUGA1HUGoNhmCa+pZ4oO+/Gr8iJhx/qiGko5dQNJy7l+qCZeoQ9/t04GdEV66yJGMfMY+bRDpjF&#10;tR8sfZT0ZumoSatYYPozU3V+YuvVv3GpXEFg9SkO+85guPoPbPVdi0bSfkKqV5HUOJriT2NELKdQ&#10;9HAmd14KMRQOJjjzIl+opu1jIOeDlzHp9B9MU/83OoGrv2pgcLkn+wM3oyDkq2A6l/2yDTTSTTmZ&#10;oMPR0AMS4CuYr9pHiH0WJ5yncip0HV657af1qiWozBnNiMXE3NuHT6kCaR8moxnbkVnn/033TT8z&#10;9MBPjD7yA+pum3hMCVWfo0Wr7PC9dZbEVtn2wafZZtSfs45DOGwxjJXav2MWtYCSN97YlexCTQbz&#10;scTumOb2Jbp+BbvMemF27SDtJ6cILLJih/0qlGy3stR0ETNEP5fYfc9O926oBcwQfR/FoYiNHA05&#10;jsq1fagFrpcisezrGYxMC3oR1rQGn8LjRBdekr6sR/QdIaq7k7FIGUNY2XkJMD9RvR1E3En82let&#10;4y+wxmYVa5wXff3IZK5eX8aq/sMwle5MvTiU7f7riGzxJ7hYW6j4OMl1ykJs63C/NR/j7J+Ibesr&#10;fWs0Qbf6YuDflVsNs2j6uJJY2XZRT4/hfnsaJ0P+5uptJa491MU4ebWAzU/y+HBS2oaItQwh5+Fy&#10;SpoM8ShfhNODYWIdyvjd2SHKOU220V/sDZRtHf8HsS9GciV3KJsNvkNFAi1N7jcLSTW+38GWSwOY&#10;pDGOhebLOByqg215GMWf7/Pwfa7Ax3F2OnRBM+Mgtz+3fT27fMbj6zJWDpLSEiDFWVX6Skd8H/5O&#10;2qtxXEjvxM7oDmwM7MD6iP6cSJ+Kx30FXMuXs1WK7YloFbQS9YVsl7FJmlbyATGjgwTfX0fA/QVC&#10;vmM4ev3fnEjpiEXpCOyKuuFaNYS4p8tk7G/j8Rs1ql9tpfTZLDo84ApXk7fiEXuEmzXBlJWHUlZ2&#10;nRSZnnHbKboTKp3ClS2iBpv1Z2MdKpgab49nhBtuER7YB7thG+yDW+x1/FMThOYkENOSCM5KIyQv&#10;m8CMDDwS4/FNj8c2yg+PjAgJxXKS7t0j9dETEu8+IlICMLKkQhT6Ntl1d4gqzCDtpitNH2ype+lJ&#10;aJovZh4uor8RQpcx+Mn7uCfE4BgdgXOstChPoVEPPCKDefTiruD4aSq/bCb7ni35d714LNU34f5J&#10;Lgat4oKvMu4pVuS1RmJdeIiFlj+zwe0PlGUH7HD6AeeMbWTVO3PYZT4KWt3wTDnCfhnAf2zvzA6X&#10;I7KRkzDMtGeJqMxcjR9lgI4ls2UaOc8PoB01jc1GY0mtCiPzSS6Hgy4y9OxipurOx+uuE9ttN7D+&#10;/HKC0vxwjXfBMd6UhWo9mar6LcoOc8mpjxDdvk/Wy3jsi6xxueXLbN15jNYYyWCVEXRV6sWC85PY&#10;bqIo77McbddtJJUHCnXGs8dFk40uZ4UEldjm3onNft/iWDCR0Iq9KFkNZJnOL1y+vo6k++YSMJtZ&#10;Zf4LPYWi9gsNmGeP4ojVaA5aKLJIaxALDAZgJAUjsqYffqXfC339QnnLapLKVpF7byM5NXvRcVxG&#10;29ubvHyXTVKltZDNcM74DaC07TLOSYZCUavRTd3NZMO+TLjQnWGn+rPCbCXnZXDoxKlz1HsmCso/&#10;s0W/LyaxG9lmP4k5OoMxibtAQLUlPvfWkPNBkUup/UVx+xHVNFzWbTij9/VklmpvRu79jl3mCiKu&#10;WRLsQeS2XiXqvpkEuRanAmazQO17lh77Dfuk+TIgRmIjapfdGELZp2yc7p5CK3sMAY8GUvpmOhdd&#10;BqEkYVPx0o3E2h2iirOwL96NRbqi6O8c1EIHcfr6cA7798b85mCuvzVE1fcAp8PXcbXsMI7pK2Sd&#10;+qEa3RGDogGYpW6gssWHsqfaJD1YT2bDLjxLpuN6bxLBNQc57bSTgLBr3Kuvl34fSthdX9Y5LmWw&#10;Wi/Wmk8XKl6EdcYZfEW/bctOSDvCnbZU6hoTsL2xGtP09Ti0Hz7yfCQet7txTYim7MNysvMPkxqg&#10;TnjGDimKBpyO3syZqLmoh/YUhf8D4/yN+BdKUSmYTcLTSSTWj+Tex9k8QkHGzCoC72zgYupwDom2&#10;asYI2RZMIf/9EDJae5H7eqIEeV9O+v6GRewAIbWR5NONMnqL0k4RK5glof09Aw/9wDiVLiy1m4p5&#10;5SlKP2RS9CQP50xTLMpcSHjfInz/hTSxAiXzvyTUNqAXM4QjPp3JatnBnXdiIQl/cypZCk5UV9Z5&#10;fMuekO5YyD5Mad5EYs0hGYNG5DXGkXrfDeucQ/hUqZLQcJTrjzfJ6wbg/mAUIQ/HEfCgL0EPR+BQ&#10;1A+HO70Ib+3Lk8+r+MglPmHLkxZ9OqQ+X0j6QxVK6/x58aGY1x8yePc+nw8C02ds9nIp8PjXD1zj&#10;i4MpvB/G64+FPH2eKzsjnaqHgrAPkimuiqNQWs7NaNJLIonPDiAq3Y/rElwRqT4E33DHO/Iq7mFO&#10;BMR7EZjkx7W0cAm2GAKT4/FJisA3LYrEWwVkCTFG5RYSm+0hGmFJzetThGWa4xTmjm2IP1dj4/CW&#10;ALx64zqOMeGYBwWibm2HrpcXpr4+RNw0JuvLfHxvbsYqxIaQkgsUv99GfpsW0SV+mLvY4pl8BO/y&#10;NZgWbhQS+p1jMT3QFzQ+ajeC7PvBomBPSKn1QCtSGTX/nex2XsM8s9l0P9ibWdpzZTCckyo6g7BH&#10;UyRoh3/9GZpr7hAcMybjk6Eu62JFrWy/S1kODDw9m4n6E6RTr2ON7nL0/A6J9nsKJdixXyr/uCM/&#10;sdq4Hyd9JuNRqYpPtR16WefZI/q4xGwxg48NoNf+Pkw+N5FF+lMkzOYz8dQQBh/qymrtaVj4nsbn&#10;urkUHH8sooywC9vFimM/scHuZ07IgD15ZYLQ4hI2mI1n5YXxcnszkfXn2eXSlfWXhf6KFTni2Ilz&#10;btM4ZD+BCYe+QeHsT1jnDcCzTEih6DuC7gwlpdGAmLtm+KStxSJoCin5p2l9lU/yfQduPm+/5kcS&#10;t99YUPHGRqhzK8d8V6Dsvko69iQOevVl3L4OLFcfQtQdNzQid6Aes0zoex1LjUagGrQay4QTzDjX&#10;iz4SXNpx22Ve9kKFXVhi9QMH/DoS/GQmyt79GXVQVOjCbGxiD2AfsZXcR46kPLaVym8poa2KeogQ&#10;j+8wzNLG4Xh7LN6PJuFQNgkf0UeLGC1uteQSVefGpeI1uAgVFL4fR83nFVxJnsI5j0Wc9J/JXo+h&#10;ovMSeL4DUAuZwvnoeZwW9buY0FWKRT9MbiwgpHK9aOdS2X4bsM3ZgEr4JObZ/MrVO1LIHlpz+1kS&#10;WU02smzqBJUulP64FKvbE7+eedzCTBkfNVucba2JqY7Es9KbeRdnsPD8mK9fClwtN8e94hIRNTr4&#10;1qzA++FU4movUd2UwW0pkubZahwJGkJY4wTCn8wmtn4LN78o8eDdCjKyTnE5WQ2tvGNsvTaL0xnr&#10;hTCHs99tOpZpJ3kr/fLth2yipP+7lY/D994Mst4uJ/f5MiF8RxnjoRQ+iBNouEntixiKXq3gRls3&#10;Ct/sp7DuMokFB4mvH0Hax354NQzgaq2o5+PRYi092RQ4SvrtKrbZLmKS7jc43xvB/c9nqW+9xe2H&#10;FRzz0uF8fjC5L+u+/v7bNuuwhNdeobsJOFZPlKA9Q3rDIY5GfYdH7R5SnhpilTMUlzsjRa/HY5a/&#10;lIhWY25LEXv75SnN7yrwKT9G6P0lFDRvJuv+YbzKVqCX1wWPOwOxyfwNo+y/sKqchnPNeJzuf0tk&#10;c3daPm+Bjzp8+exKh8oXqtS9u0rTu1yaXhfS/Cqd569y+PThDv6JFgze8TPuGcZfcf3d+7u8e1PC&#10;m1elMi3j3dsS3r8v5eOnUj58KpRWLK1M7pfz4WMZb99JoL4t4vnLfFpaZf4t2TS3ZlPflM6Dx6nc&#10;uZ9IRVUCxbfjyK+MoKAinMy8cNLy7YhIOMqz5ynca7Ajsez4V52wD9bD2u8KLhG+OIf5Yh3gibGn&#10;C2rmJly8ehVTHw88M4y4dkcTiwhbDHz9sY4zIvOlBSEPTPHLdCM634Pgsu2C3UvQTV7InIs/iVr9&#10;iwsRI8h74sCjZ+3Hwr2W0L9PlVSvqJYInMptcCkwZa3jcn5c/QPdt//OZvs/KZbK1/4ZTExVNzxy&#10;/iSjcTs3boVy404JdvJeRwP3s85uLjtFm7wqDmB6Q4UL3opcv3MC/dgtDNzZfgnIX9jjOJYzQXMw&#10;iF3MnHN/0vfAnwzTGMZUCc4hJ/rSe2c3dlxVlE5whIPeWxh3ehhTLvRmxIl+jN70Bwd0R2HpvwNb&#10;H1WqRdO9w/XYZDKN3VfH4px3ALtsY7bYLWWh0NZu/0VCpisxyWhXwkNEF69Gw2mkDLgVnI4fyagj&#10;oh4mnbhS2Ae34k6yLQdxrWYbWrFHOe63DuPIoRKEk8muXkLdM0Piqg+yy2S4qNctqazNVD73pOS1&#10;IaZRO9nvtBy7+MWoO/fHP2MPFU2uxFY5cTx4K9t8V3Im6Qwnow4xYI9s/8idnI3YSdfDHWSb9cO7&#10;4Chno8ZgUKHIEvu/UbjUkXGqnem+/l8YRB7m2i17Gl7n8uljDUlPgzkat40tfpM4HjqRZRrdWW/Q&#10;Bbs7C9HLXYRG4gpU4jZy5NpmMmtjefT+jhDeaTRvjBPKnkjc/Xl4pcxi8t4ODDv8C6OVO7FAtSsT&#10;5f0UNAewxnwMKn7DZP3/IL5Oi5I2d6o/HyTn1SRMM8ZxNmYL2z1XCKlMxiZtBg8bQnj4sgjLJAki&#10;UWSjiHlEPzwgpLgGI8dt+BmYUWAdxsrlM5l1dgrrHJZyxHc5Rglb2Xl1AeuclrLSYZ60MVxMGSiU&#10;0xGXMkXCq2xpensHx6TjqAcOQjt+MEe8B+Fe0v4ZsjZpreO/XtjK+64LZnlm7A1ZxY7QqWywnsim&#10;K7vFePy5/6H9nO6QVumIcZrQ8b1VRDSdx7toJ80CN//91/r5Jjdbbcl9Npf8t7MlXFyFmtr/PeBa&#10;9Uo0M0ewxm8OigICqqlT2RncCeXIISQ3e5FyP4CTMfMIeTaFwg8zqfkQSvuFdY3CtVljvxezdH0J&#10;wz1cLrBBL/8QWiUT2BX9J0eC/8LrzjBMSjrhfH8O0c3qBLd/c/18IAnPluNdc5Sr1dbcfHePd7I0&#10;BQ2xuJftoujNKln2Nbx6f4I7L9W5FP8XmlH/Qi/tZ/QKfpf2B0aFf2F7syNmpf+m6Ok4+KzKly+2&#10;dHjamk/jsyyevMyUDpXPUwm3lrZiXsgObPlQipH/Ro5d7Ur6XSOevcjn1atK2p4XSyuQ+9Jk+vx5&#10;IS/+214U8lLaC3m8ffpK5vP6lQShhOubtwW8lfb6bT5v3hXy9r0E5rtyPr6tlKkEqDz3SULz2Usv&#10;nn2ypPXdNR42B/JAUr+5/QfaT4wpuxVGcXkY2QXBZEo1Scz0IjLJidAbTlzxMcXJ2xBnP3usvWwx&#10;9TDEyMUUE28jzjnpoH3lIv6iLBZZCznju1V04iyr9PozRe3fnPJZjH+uMTEljtx+WczdD+U0fC7n&#10;1ptSrj+JpeBFspDASf7a8g+99vZgvtYPJDcuEOJZJwq8hNJ3i6l4q8q13CDib1ZxxPYwyjbzuFHf&#10;fh66CVxI6CVKMvHrlbbc8lew2aYz08/+zvJLg0S1O3I6dDXaAetZfvIvxir/KuTXg0kGExik0osR&#10;RzuywmII268uEgrajYL2UJZbDuLXzd+z32uBhOdkAkrVaX1/kxsl8UJyu5hyajbLTSay02UEC40m&#10;MPxELxbqdeGQx1iOeE7lfJDobfp8IfItFDTZ4Vq9lL3hnVht9Q+eN2cScHMgcQ/mk1F/HJOYfexx&#10;3cCJ4IHkvZ9MFRMoejucotYxVDQv5YT5YHyTHb8Oj4/UCf044JOvhFvJYlzSx+Oetp7aL1E8pohi&#10;sQebLGs2Om7iRJTQa7U9Cy/2k6D/jm0+85mr2435pr+y22+QKNhStrgMYZQUhdFnutF94w/scpxO&#10;dKMpgQ3XZNtX0vDuPlbF9hyI2sCRgKHscBrKdvtBbLP8m8jHKkKOl9EpOoVK6g6Uo5cLPVlTUF8t&#10;A/wWKXVW+N1WwTB0MVpXpzFu0y/MVv8D3Yg58th6Dl9Zykaj6awxHMchn5EcCRyOrmwvx/yT6CdP&#10;RytpAPsChrHi8gSOeC3F584+Eh/p0/zhnpBWE9ktvmiETiLo9nRK3m4ivEKJANdjRF22w0brHP0m&#10;d2f0npEsPTeK7XYzJKCVcCpRRSN8KducFqIiNGVePgLr/D+5WjyTqzn7aZPljr97CNeyrvLYAC7H&#10;jsEsVAGXbCVR2DVE3jzADdHL4Ns+eEpoWRUc4HLUUukLE0SD14m2W9Em4ZH0xAmrmlmcz1uAdpYO&#10;l/JP4ffgKtXvH1Modnft1nGu3R9NasNIsh4tp+ljOXUfXlDY/JBYgZcDIeosctnFSlnvEzeW4C+0&#10;mvHEkzcfGnjzqRnbQj1083ajk7MRvcIL5L2OIuqRBeG1QUTXX+Vw4Ab2hG9iW9hkIccJqGatQTN7&#10;GpfLRnAuowsO1f2Ifz2KSNHv8OYehDYNwP/BQlxv7pV9r03yS0ui2wy53mpKbO0iGj4sp+bZEpLr&#10;5hJ0cwFZjVr43FXAobIHTvn9CLw7VyjXgJxmDdJbFbj7fjHP32+nQ2OzBF9LJvUtWYKqOTS25dPc&#10;UkDLCwnBt2W8fJNNdOVuHFJGUlFrx7M3eTQ+T5WWJsGZTtOzDJra2skuj6fPckWPc2iVTv61PcuW&#10;aTZtL3IkMHMlLKW9kPYyT6jwP61NaLPtdTbPXmfIbfmbt+k8lgCsfSk09tac+tdW3JcO/0BW6N0n&#10;DxDK5HMxnz+U8fl9OV8+FPDxXSZv5W9ftBTS2pjJo7pUqqtjKarwJSVTtDjKjthIe5JzzYh9OEcG&#10;f3dso86QWuXKUZuprNT7gwvhK/AqFMR/fIWr2VpYp5lRLrR779UDvEvDuRCnzcGgvQw+NYr+qhJA&#10;Rt9JB19FQpUGUVXGotjnKH5iSWppAklCga5pW4WOLogCOeBcuAcV2dE7/USfMseiF9eD9TZ/sE2I&#10;crf/ERZYTmSriwLHvA+ww2YOSqZdWarXi0lafRiv/je7PEaw3Kwr26/MZZ/XOhaZjKb33m/pdaAj&#10;+wJnc9BvyNfP0R5xiwvRGnRT/odh6lNZpCe6fOZPxmn250ycBg4Z5zDzW4aKTR+0/f/GImA0d56H&#10;YxyxF91UCUv3P1Fzn0VivXSyW0PJajmOhtcyph7qhXrAHKnEEyl415us1/+Q/74HZZ/HUPZCkfTb&#10;ythFHKb0gewb+ffsYwUVLzW4VjmKq6Iu1+9uxzZvm4SqIfEPvCkTsvaRfaMReQndBA0MhYwXmw5h&#10;jJ4EkOGfTNH/BUX7X3GS8FxypiNTzw2UAOzI3Av/MP98d/QS9pL4PpnQxki87zlgnHuIY9dGY5vf&#10;B/Wg/py+0YeghvHkvNxOQM0eTG+dRS3zEGcStnM4ah860RZU1d7lC08obfPGMeUcOr4b2aIzjosh&#10;UznpPhCr5IOE11igbDUb7WuL0E+aySqr9qMgvmWRFK/5toOZa9ydpRf/ZIfpYC56KxCcvQunlJ0k&#10;NDiQ9ziUK0kHME8dLpTSV7R2KGfch+J+ZQlnTs9iwupujF7ZgykzO7F7ZReUdg9lg+1mNGKWCyGN&#10;xThjEWdDZnEg9EdMsrvL/piFY9YUPEuPY1+piFnhP6KIA8VW5tH6eiuOUdPQu7ZHxssdnr69h2mW&#10;Hk4VZyToznOj4ih24etQNhuJsusmnMr8MC+yYGuYGMeV2awM3cLmpB3sDj8q9GiOdeosPMvHcymy&#10;P4et/uZKxgYiq4OIay4n7EkZxgUhKAVfRClInXXu8zgcthDnSkPynyfzgvdUP28jWWDpZLKJEKgB&#10;+reCJaiC8avR5Oo9E6H0U+wP3YXJ7U2ip5MxypqL3W1r3B56oJF2gBVeMzCvlOL7caho9A8YFAyS&#10;+8MJaJyOTeFEjicPx/GRIrqFk7iQMR/fuxvJeq5EZvNe3AuViWt0pv59GfWv/IitnkPmw7M8eBVP&#10;7dtaCfIyCcbN+FVN4f6L0XRoeJZIY2sGjU8l2JpzaZQwbGzNorlNwkiC6/nzEgnBLOqeO1NZZyt0&#10;mEKrhOXTlgxpaf/XMmh5mk2LKG6L/G1LWyatre0tnTaZ939a++10nj3L5Lk8/9/WJgHa9jzrazi+&#10;eFEqYedMQukGKp4YkXdfj8oGDWqe2tDwwpMWIcLGl+EUVztwvyFUwlgCuDWKV69v8PpFNm/l79+9&#10;yefDm0I+vi/k86cK8fw7MiTbrxd3k7o33kSI6pU/NhBSKabgviMxhVok37UnSuaZ9SycGnLJbQ3n&#10;sOMSTkog3XlfRXZtNlGPIzkZeYrxOgsYeX4au+z7UPFekcCitVjFnSW8wI3EikBCCzzxyT5K+bs1&#10;VL09T2SFKd539FBymsVUra7sdx3I/iv9pNpv4sA1LQ6Fi576HmWe2VJWWYsK+U8WHRyCiusAFl34&#10;nn1Xe2KWsZj1Zt1EEedzPHC6UN9kxh77gx0Oo9ni0Q1Fm3+h7DES17tmTD43mP5HOjNNazKztWcw&#10;32CS0OIYDrlv5YztbmzdNnApaCAeRUNIq1UivvYy5gmnUPWaxB7jTuhfWUjuw5Nkte7FNktdaHMU&#10;o1Q6Yp01noIPQ0h/1p24to74V3VCS+Zzymch9imbSLuvjdt1NcoehNL2oYTiWhuiCtdR9doIq+sT&#10;OBfVE5v0WaSICoaV7MM17wLm+WYSfApMODNMwn4os4z7Mc+6N5MNOrHfu5sQoxKu6TNYojeQDc5T&#10;uJiwiWX6IzjquRzLrDOsMlmAwvkxEk4LhdqEFh7LspQM5kTYX1xrmkJMkwIXYv/g6t2DuEuYtX9D&#10;fjLlECpuR/EJ8aXleR0vpWjouh9l3akRbDEajGrweCapdJBt1x+7Mn2MYg6w37yvBOIUTgQOYIfn&#10;YJZajWSu1WTWGw3ByXUr+obzOWM9lIyafcTc3IpFykzsCtZz/MoECcQdqHtM/Hr+RJf8qdx5p4hR&#10;0jj2Bc1gg8lY1q7owpktst6r/2Gn63oOBStwwLcPR8OHoCZhvt3uRy4l9RKKGYJerLzGp5us31wu&#10;Ji/BtXI85U9HS+TIeGnaSmyVAbUfnpBRkYC55xHOG8/4es7L+cc6s0qtK+ccp6LisoD5Doqs9VVB&#10;UV4zxXYTayPWszlmA5slnA1jZgokzManchnz1TuhePFbziX3RjV2NdeaC7jedgedLG82+GpxKkoP&#10;w9gNGKYskX25G634rbhXeRLVeJuwR8Ucj7FhS/Al0ewkEp8XEdUUw6lUU5a4HUbRZy3n2z9Pzp5C&#10;ZNtqLpfo4v0kBoM8gRIp1m61akQ93Yl+3nQOxc5lc9Bs9l+fwi7pc+ppI7Es2ImFtGNRg7mUsVDU&#10;dh/mpfpCfA7EP8njw1dhv0dxkwo3X9sLkb/h0bsWPEpc0LtxlOzmAJo+nZUAbBbqe5or1JdH89Mc&#10;mWZLqGTzVILsqUybhQhfiCY/Fzp8+iyNtqdZtDbl0iJ/1yqh19p+v7m9SfhJe9p+W+bRHpJtTzN5&#10;JuHY9jRDXpcmj6XxrC2DZxKI7Y//Zyr0J7dftKXyUuZ/v9aF2kYHIdAEHj6Npu6VueCtD4/fepPZ&#10;fjqnu2upbDT+eur2O42+xGWe42GTH+/e5/HmVYUod7EEdq7odS68rxRirCG50hO3LEOi71viX6RG&#10;fNFZCchsHtQFkluiKRunhhbqqZKgD5FKF1TrR26LKxaBqzAL3sktoeTs5jQJJkPWOR5BPUyb+BoT&#10;qj+dwKd4GdbJW4m6ayMD3IC1xovQ9lmKY1pfImtWiRJdxLN4pVDaGFY6KbHD/6jcPsouz/3MNlmC&#10;aqQEoI+uBOAuzghpeBaPEULtwTaLvyUEO2KTMQj/u6tR8RjGCb8+hIqOaIaPZNbpH7BOn4tOQn+W&#10;W//EZrceHAqZxNCDHdjpNBXtG+uZptmLKRq9sK2ci5FU9fmHxrHpxESskuZglDwD58y9uBZfwCzb&#10;Am0hYg3LhRibzKT2hT1uRdqiw9tY66bEJtdJuN8cSlTNn7JOnXEu6IR26ECUbUT/Lv7D4gu/cNp9&#10;JH6pmymsP4dLohIxRfrk1xkTW6qBhwzW89E92OH2Cw4FMq/0mWh4TmPU2d/Y4j1dArAnHRZ34PfN&#10;P9D3wD8MV+2IduoIohum4XFzDYa5yhjlqYhWncQy5yC2mRvQDpuAWdgaFNV6s/jcv9ESWgq/b0hw&#10;zXGC7h8mvO4QYfe241G6kMtpSzngtRzd/BMY5pwg42EwiTdjCMmJ58WXF5yy3cHwZT+zy2AxGywn&#10;sMpsBLs9Fdniuo51hjM46TiBtLptnJVg2uk2hO2eq9l6ZRqWXqt4XZ7N47uGuCd3w0NIpe2DmMY9&#10;Gy7ELySi8TR5rZ44ZuzEPnMJkbUr8XowCpUbQv++vTketZz9NotYsr8HGy+OZIvdOHa5zeZqoTYR&#10;tyzIr7HD0HcEF2/8TvTTKbgXC0lWiPKmr8QsV4mgqgNkVB+VQn6Y8kZNSmoNSb4ZQGVRAfXxadif&#10;20o3hQ7039SdTWZzWCQkveWqImuEvhQD9jLDcRczrHZJmG1hp+8KIp5sEopajIbLECZt68gui3GY&#10;JSzAvWAxKrK+7dfyjnySjmupJ2Gi2BXPfCh8egyXir2Y5luJRehilGYi9+MJqM3D/FYIp3Mc0M11&#10;JeFFJdGNxeinhYo+m3Esbs/XU8sZpk5GK3aE9DMFVnlskyJlinGpLh4PHfFoiEG38gobA3bIc2s5&#10;GLEN1ejlnEkczTH/fhhGr5PCvA+D7KUcjV/O9pCTmN2KENR5y/OPbSRVWBFxU4GHHw7T+s6ZKqFQ&#10;9zJT0XtvnkvpaxDLFQXOokmC7H9bc0vOf243i95KiLW3pxJozV+nmTKV2xIK7e2p3P7f9t/HWuR1&#10;be3hJ6HXTn7tf9/evhLi/7T2+bW31nZqlHBsayfEF/K4BGLDsxvce2HBgw8WFDQcIf3BXEofb6Pp&#10;dQBtnzPlthvlj2x4+uqG6LTod0uyvFeS0GA6798U8fJ9KTefZWEcdxHNwF3S4c8TXaCJY/Aqoc4E&#10;GpviSCnRwTz8GGXtn3nSikOpMyukU4bfdJDKGkLubRVy7rkTLWSjFqLDuRgLCqUwvPiSQlGtCZ7Z&#10;qjLITgpp7GS731YO+O1A23c1qu6/ctjtV7xzlCh4sgG7vJkoeR5ic5g1mzy3MuV0d9HYP9jiuAPl&#10;MA3mS/AkPDhCyv0VHHT+i932AznhNgCTqCFoh/Tm4JVOoum/k/p0BiZCiGoygNwLp2MQ1hPf6l0Y&#10;Z83gRHhXFuv9g7K96FCsIusvD2Xmmd+xKZn29VtNxTNTccjUkdCzwiTFHs0YU1H7C0w6NZsZ0lzk&#10;ftWDGKJueoiOHWCR5S7Gaiiw1qr/12viRj7ojG3OrzjmTcOv5ADRdRu5/mgJdjlCZ1HD8S5dINR2&#10;CoNr4zjjNgJjz8nSCc9R8shSBtB49niPQy1mEpdiJ2MYNhtlh4lskkHmmKNLv6196DC/A7+t/jfj&#10;T/TmaPB0DgT0QzNtM+blWuhn7sKhZA/+NTsxuDEUewnR+i9X8U5dj4btP0KvP4neKUix8CK2wY+i&#10;j54UvXMU9vdGM2INPbd2YInuCNxS9Sm8F4Oa2zH2OpzDLM6EXZaLmXFoOIvVZnFcFPGkz2rOXV8j&#10;g02JJUZ9ZVsPw6NwKSZJYzkZMYNDoevY6jiFrSoDSHAz5nHrWTGWRaKa46j7eJSiehvibhoRXXuK&#10;oJu7cU2Zj8mNicTV6HFRKGm5fXdUQsahHrWQGTpdJZznfv1s83jgfCxTT5HxNJaI297CLA/JqrIU&#10;alksQTqHjGfzsKkcim66IleKNAi+bsLb2jIqsxN5/LiEloe5PM7P5O3tV3y89ZG3D+6jYjCfjood&#10;vp6Jeujxgcy338TqAFUUfVWZ73yQ5R67UY45gpLjCs7Hjca+YAzOqcswClkj672b6zWhPP9Uz/3n&#10;aWQ1xhJXd5n4+84SH4XUtYWSWmfBsYDDHAk0I6QmheoXRRgHG2KaE8QSu33MsljOStejpL+oI7/t&#10;MXF3iih5VkFigxEBtxejHjmXTR7TmGc3hnFSeCaYTGGx03zsyh1wrY5DJcGRrYFn2R2wm3Oyr+3y&#10;d3E5cydeJVNo/Gwm/S2H0o+ReN8/IUF7nIu5gdjczMSxxAK77G3ktG7iyftZvP2wig+f9lH/QYP7&#10;rxJknVqk0Bf9JwD/29pD73+njRKA/21NzaKb0r4GVnvQSRh+be1B+N/p/4Vf+/32AGz9Sn7/0eD/&#10;Bt1/23/Dr+V/QvGrNksQtrSkC3km8+T5DRrfJJNdcwGLkK4SRCq8+BQhARhDwQN3wot1uVF1ktst&#10;1tx9Ign/yJ66JwF8fl9Akyi8RewlzkWoEZRvzv1mP168Cqb15XWq68NJSrciq/QqLsk6rDeZzE6H&#10;5VyKPsa1ew7oXDvKtTwdPnzO4s2XcB6I/pc+85AqbsaZcF3ib4fw7lMeJbctiS66SNwjfXZ6TmeG&#10;2WAWmk1mtcFIPPKWEJS2hrxyHZ6+dOZq7mw2CZnNMVCU8OvJ4O3/YobGH+y+OpGNjjOYcPYHQm8d&#10;Ie72MVZf+JHdNkMJv3ueq+lbOOHSi8vp/Yh+PIbYe2OIezgVp7zRouULhOamckIoQS9pOMo+nTjq&#10;N5IrBYoYxExAP24OdoWbULIczJR9PVhzciIrtBSEpLwlyEIwyfTAINOOoy6nmLC1L9v150ioheN5&#10;O5Q1VvuZpbeRRfqKOJXMIa5xINYZf6IVM1ZCqw8Rd46T2bSHgJqpxLzcSOpzFVLa1pH8ZCpxlXsx&#10;8h+BT9xiSh6bUv/mOs1SoOreeJDeqEFIgwoxTzWpbAuQfRqOW6YTGkEHmaPRn1maf2GatZyt5iMk&#10;0BZw0HchMzW6iH4Ox+fewq+nm1+p+zc7jYaj7jYG08Rx3Hu1j6vx41Gy74KKqN2FaF0hRU287pig&#10;l3KMDfaT2WHRl6WHe6NzZSs2vjrssFnLBtf5zNQZx0LtscxUG0DfzT8xXklU0X4RNmnbMMs6LNT6&#10;J8p+PdliM4HFZ/px1HIaIalaaLluZOK+H9GzXUjtXVsa0mO4ed2Th4+tScs/QlmtExFiF6FlB9H0&#10;749+5HBOuU3Hs+wyXnctsZHBeUZC8HzyWs6I2lvk7MGzXJ+kpgSK3+aSL0U8sykfr3wf/MvOE5I7&#10;iiupXXB7NBaXh4vJfm9NbV0h+S6x3A4s5sXDOlpvtlDnXSXi85I3tR9pra8htPg8U090ZsChTkzX&#10;ncFi292s8tJgQ6AWO0PPsfrqFpR81jPLcDKTjg1hqnI3vCtWYJg2iyWWS0W/3ajjBQUvUsh8GUli&#10;oyeJTbHktuZyW6iuqKWa5McxpD+MpOV9+xXD33AtzQoF3fkMOjOOrip9WOZ+iqLPryl/00DNh0df&#10;52WXLWZw8xIqUVooyD5RsF3MGLMxDDQYg3nBDu6+18On/LJoto0Q8znUE/axxaOfhOYaPMoWyHy2&#10;UPf+IBmv3Cl470Pm881Y3pyBYbkB55KMOXdDGcvb24h8pCput0yIbwR8GM/HzxNlbTZT/+4UOU+O&#10;/ycAG5oy/y/w/re1P/b/BmBjU9rXAGyWUPtvGP63tT/2n9YegO2B+J/Aa5FpOwW2SqD95zPD/wTf&#10;/0t+7Z8dyn15rxZ5z1b52zZ5vD002zW6uVW0+XUaiYVnSCw+yNPXsbQ+T6auIYi7rS5SFduvwrZE&#10;QmEYhXW7eCYb4pkMtsaXGTjHm6Pqc4Ab1Z58JFV2TAZv3gUTnn+IMxJ258yWE5thxBbZUe3HSGkI&#10;MS3V/YHr2Weoqg2m/LEOrz/48eSVJreblCl9YMaNO65cKbQg+pYbodGiKdf3ky5KnVp1Av2EuWzz&#10;GsBU7V9Zbv4PUXdOfP3cESp49iWRwDur2ez0O0rOA1iqN4TFWt1Ed7qzzrojBwOmsct9JkdEf4Iq&#10;jslgWc5mg2EEl6lhGbcCFed+eFSO5Jz/b5hG9ySkUUjqWm/WmnVBLXQ+50Rnt3v3YavLX2jGDsap&#10;vL+0Adjmr5eqfohZF+Yx8cgwCcE+9F3zCzsct2KS5op5uhvmWV7oXbdgmepk1p4fxXbz+ZzyOcrF&#10;CF0UdZVYpDNYqvE4LkYO5oQQ1g7r+Wy1Hk7Oi73kPVckvG0GxpWDRM3WkiSU7lc6Fa2ro0gpP0hB&#10;nRbqVycRnmUk2+ERXz4b8/rTdhlQ7cdrLcU1bw3VUpSS7gVxKWIHvhVbMYgfS0KjIt6Zsxi36Tem&#10;K3dkrV4Hzgf+jltJP9Rc+9FjYQcmb/2TCwGTUbjwDUe8+mOaPI/Vdj8IyfSXIJxLn+0dmXp6KOM0&#10;eqJo25O4B9s4YdkbBwnXNbJOIw51Y7XNdJTdD0jx28lx0cDddhNZqd6D1co90fNYQW6LF5G31GXZ&#10;xrHFZAAnrGdi5bKRD28eERJgwQmtRdgb7OWxRTgvQ+v5IOO/sayMZ2k3aC0uIDbdGk231ey1G8FJ&#10;75Fcil9F4usgTLJOicLNwlWCzUjCdLfrQs6GLZD1N5d1TyP+SZwUoSAOhKmgd6P9inkXuP9iJRkN&#10;g3C7+wtmJX/hWDlX+p0b1YUFPC4owsfbjKgwXwqNImhMuAvvv9DQWi/w4Mvl4H0onOolReE0Z6PV&#10;2BWsygyLdYy+qMA4zREstBjOuOP/MGTtXyiqD8GqcCE7fPqw2HQyKsEqmOScQyVsIZvcJrDKbh6z&#10;rJeyymWbUOtOLJNcaBZ3Km0uoP1Kkp+lOSXYMfTYMHqcHEIPjRFMt1iLS6G/vPY8dgWHORY2lwNB&#10;K7iQeJwdASeZZLOJCabLv14LZK3/Iq7fXU3u/fmccR+BVbYyV2+fwvd5MC5NbpxOUsCleLRI7h6y&#10;nyhiXLQctZx57In6h7U+PwsF7iCrzRTdyKHolyzHPHcniffmUdDcjdYPwyULBkg/HMn7j4pk3N8q&#10;AdgkYfe/TYKoqb1JMP1vAP5/g+4/7X8D8L+3//d1T+V2i7R2EvxP4P1/W/trWiT0Wr8GYDsttoff&#10;f9rXzw+fpshzGdQ/iRAtFmx9lsozWbZnQqg1LbYk3V9CSt10al6dlvALou1lFA8fOVFy1wL/XG1y&#10;mt2peHYN57T9RJRrUv3Sg+ovruQ1BxKUaYSquQxo+/ns9pvF4QgFbDIPUVTmSHGpKZeD5nK7VfT7&#10;nRplLcu4nr+Fs3aLMQhag77LcgICVWh+5AWfUmh5Gyh0tJDtrp2Yp/UrW6/0wDpZgTtPjSlpEmWo&#10;d0IneSpb5fml5r+x2KAbayy7ssLyF2Zc/IFVVt3QTtjO+Zhtonc72GQ2XsJwLkG3L6DqMQHrtIXY&#10;Zk1nj8Of7HXvJJ3ndw749JT5/CbUt4DzCQqsd/4djYRhGGZMwzR/BmdEE+dc6sUMwyVMN9nG4IMj&#10;6LPtexae+gP9pHmiHqrSIb2wSffjUqIpvVb9w/dDOzB1zd8cNZ3BNr3JHLA4iKLWVBQNe7POZCL9&#10;V/Vi0Mr+aIWuIeOlkuilCr5CI8qR/8a6dD6+949zwnsEur7T8UtXxjNpOUetf+F6iSK1749S93Id&#10;b79s5u1nZWqeHifv/gVu10cSe1MX5+zZBJbPJb15M/mPd1HbfATbq1Pwjp5JctU0ihtW0/jeiKTS&#10;cwxf8gMzDnZGRbRpr8Vg9ln/zSmvPmy3/xHdtGEs0OtMl/UdJAQ7MPjoDwxT78C2yz056dQLNZ9h&#10;HPEew7BDvzDzYj9WGEzB5Z4d52P1WHFhKdPV/2LWiV+Ysu13dl1cSvXzbDLvWRFauJsHbebUVgXJ&#10;EBeYePmah/HlPPGsoOl4GY8OFPGl+etTEkAPeeBTS1vBY25mJ2Dvup/tF3qz2uRvVlmMZMKxrux0&#10;no1lWvvpuwpIuH0Z15wt+Nw1xv2uPYYSkJfiDfDIsCW8YCeR2ZMJv9V+0e+xJD7rS1zzQKIezhUK&#10;s6Tx3S3eva3hRrID3vGqlObZ8Ci1iKaUOhJcXTH2PoRZpCaLNHtz0HE8e20ms8RgPDO0JzL++BDm&#10;XhrKnsDJTD3bmzk6w9kTMJdVzn1ZaNORpY7dORKxnHmmI5mmI4U6qB9br/Zj8LFfWWP3p2joPtIe&#10;BWAfbYFmoBXFLU9xzYpik6MaE8/Pop/WGDqfHcb+gGXE3jqIfcoYTl/7i72uPdCK3CpQcEn69UmO&#10;h25iroXQuONCDHLWUHB/Cg9bJlL4cAyZNUL9XlNwL7HD+XEQh+OWEts0k8yqSbhmb8au+CTK0SvR&#10;SdmKU/Ys/G6t486Lq6Q+WsGlhP5ffxtc9XwTRbVDKWxov0LeRAnpcbKXlnE5bBIdmiT0/tua24Pv&#10;v/fldmN7sEkQ/f8H4P+GXVPzf8jwv+3/93yTUN//tP8+3izU97+vfSrzbg/J9te0h+B/W5vM97k8&#10;3taUy3MJy2dPcyX8MnnelM2L5hKetASJWtlJ8PkJ8ZmTc2eb6KYBbc/CedxiKMjrTd7jYHZf2cJS&#10;l2VssZ+NScg6UmusaZSh2yCt4n2qdLYL7Bf6UE/aRbHQ4/NXBbIDzAm5e4KwKj3OCY2puA1HzXIA&#10;bsnTCa6Zgq4MttZngVLu2o9dzOXpK3/MEsez2/MHNkvHUQ8fh1nyMkJvK+N9fy/7r61n7ZUJUkF7&#10;MfWc0Mv5b1DQ/4El5r+yzPx3Drn3wPCGApoJm0Vl1djns4bZRgOFUGagn7aTs0ETsU/diorXZOab&#10;/8JU/e/QiJrBtVo9CbNtaEYOY5sM7kNBk9jhOUmqpAoaaefZHXiQZY7KLHE5xuizk1kpAzChVRHN&#10;qP6MUOnIqeBTuBb5sc50Ix2GdxBC7IZV1EbWnhpN97l/0GNuT+YdnYyS0RSWCTWNU+7LH7N/ZOL+&#10;LoTU7qAcIwLubsGlfAbB99rPAjMF1SuzMbs2Hdf0zfjlSpVtmizsN4miD30Iu/mDdMR5vHpzCb44&#10;SCcM5MPHZFIqNsu2HkzSy1EkNAyRQJjA4xcnyL21DL+8cdinTSa0SoWCl8G4F5zmXMAs1PwmYhY1&#10;h6rXBjx/70ru7bNs1OmKZthUJh/7iTGHfqL/tm+YcqobU2Xwzjr1D/rua7FIVBT1Os1KQwUGHu7A&#10;jHPfs9i4J+oRWjiXJrPVcQMT1ToxafefLFAWsrwuOiv7OrvsFEkuF6nzKOJ55lNe33rFHe0SXl9q&#10;o3VfHZX9gnh4UMwm+TFNqQ28ymvjofUtWpxreV3zACPjDaxUG8KMA4OYrzKci2G7CbvjR83batyz&#10;T6MXtl6IOhHrHF1MM44QmeDMm/JGHlb4kJG1En0hfoOEnjjkdyWxZRZlr6dz8+0GHn25xptPNVRU&#10;S3AGDeJ65QSa3p4lL9OK+xnXMLi8mWH7fkdBozM79PuwU3cwOy/P4XKWFqe9N7NaSyj5eE8BgMMS&#10;Lis5EqPABs9ZdD7yMxMMO6Lo0JmFVr0wzl6E9Y3BZDYvJax8KlmPJ9CKGo/fmpL88ALm2Udkuc9y&#10;KUWPTV7qotSrGKY9W+YxEvf7sh9vDeba3R7E1Y8lqHouelErORuyAMushV9/ZRJauQKjlAn4Vc2l&#10;9M1UGb8T+MR0iu4NJr54BpmPdLly96jQ4ETyXwymoKkv4ZWjZJ4XpO8E4F9wgfjbC3j0WYWGd1a8&#10;RouSJwqUvxvBE4bL/UnSf4bjV/OH9JnBMu/ZeKdLADY350jw5UrLFn1tn/7n/tdAbP/iQ1rT1+CT&#10;kJLw+hpaX1t7gP1fiLWk/d/zQnb/fex/wuw/AZgq85XXSKD+5+9l2v6cBN3XAPw6/U/7z9+2U2GO&#10;EGD7N85CkbJ8rU9zvn5j3Cpq3PzMjwct58gqVKfmkQWPnplR/dhVlDmKp590qHurzynPQ8y9vBAl&#10;n22cDlzDGY/+2CasJqnOi/JXCTyWEIx9kohq4lkOXt/EjbrTvMGLB5/ccSjdzW6vlUIJU1hjNJ4L&#10;vmO5kjEKo+jemAtdRVRso7rZjU+fSvjyKRe/zG2sM+/APs+OaES0fzZniEeJD6eitJlnto+JF6Yx&#10;z/hPob3fmG/8E3NNvmeZ1Y8cDeyJQcQQtAP7oh48mxPh+6QDrRYlGMoo/d5s8JjLRuuhGF7fRmCV&#10;JavtZzJE80+U3EZzyHc5ay1Hssf5H1YYd2P2pX4sthrASnfRcX81jkQas9JRBcWryiywVGCj0T84&#10;po9mr3MXJp36lXHHhqJ1XZshWwbTedGfzD85nP3W69lqcoDNZvvZZryNbnP/kSD8jZkHejJDpQ/9&#10;N3VixPbfuBC+RAhsIQdNxhEsmhKRtwn/zA3UvnOlpFkdx+RROBdOwbpgNDYpA4irmUR8yVDKq9ZT&#10;8UBJOqQqbz9awcdoXkjFvp63mEvXBxBet5jM59OFGKYTk7eW3CZ1TvktYO+VeRz3my+0Oxfrm+uw&#10;zZ5LqKhNXKMSL4in+U0WRy4vZtLOPxi2+V/oxE9mv/c/X7/EmHl2OFruu4kpcPn6OW7ooyKMk72l&#10;IIxj5YVhHLw8BeOoUwQ8CMUi9RC6YgPanvPJvGWDb5EOMbesyIjWp1QrgNLVidw8nEeV7U3KV4qh&#10;KNzk+eJybvX2oK6vF7mL7ClY7kX1iiiaVUt449nIrfgK1m6ex8xDk1HUXcZqg8WcjDjIftddHL92&#10;mLX2Yzni334h+xgcg12pzJTxEHGXV15ttBTfpbLImoNCte5FQwm+NRuDtP7kPFtBedsqSp6rSJ+t&#10;4vmncopajcl9No/KD2OJbFhCYpkO7tfOMUhoeIXaH2w60ZNFu3pyxusA5lnG7HRaxtSjPdioPxbb&#10;JOWvFrPfuz+9lDvQ5cCvUmj/YIPbN2zw+gnvu3PIuDWfho+beMpmHrxZTf2HM9S+cqPk1TU8Ks5w&#10;4toMLhfuYqvHepbZH2C17V70ZLxFPFqLZ+lc4h/MIbt+JOkNI7l2ewOGSUvZG9yFoKaJpL2YiPft&#10;IewK6MeJpDkUvhUbezGdko/DSGkZjkfVHCJfTKVCwqyKvjxkIKUv+3M5Yxm3XlSQcMuFgKqp3P0w&#10;W/R4tRTXubS+nU95yzoqn88Vk5tJRE1PPB79Qcq77jz8OICWTwp0ePgwjfr6LJ40pEro5UkTonla&#10;KGHWfiiMhE9be8uhpf0wmPbDYyQQvx7i0poqQSTPteTL88k0t3/TK69pbZMQk9ut7UHV/gWHqHT7&#10;oTItEoBfP++T1iYh2SZh1vo12NKk5f2f+v7nUJmWZpnn0zwJzjy5ncEzWaa2pnZVTpZ5/+fg6het&#10;kTS1unCrxoaH1dd4+0ze520oLa9dqH2uTvFrPTbarWWu0Xy04g/hkK2CQeJggu5OxSdlL3GiGs1f&#10;7lD1roq17keYKjp19VZ/bn6cjk/1LPSyFDiTtZ0dQUtxy9rD49dmuGUqElJwiKiqdZyL+Ybw0s1C&#10;gRXwrpKmV4kYh83gZFBnzoliRVU4EFMdgV7cFZZfPsoi80nsD+rOuZQeLLX8HgXDX1lp8yPqoQNR&#10;DR7FMa+RnA9U4GjAanaHbEDRcSKb3Wcw4NC39N/fgZnav6MWup7TkRtFa3syTuc35hp3Zrrm32y0&#10;GIiK/ziUA0eiGj4KtesTWGAynDXOW5l3eb10YCUJxv4s1v2J837DuHB9OLN1/mbhhR6cl9AdsuF3&#10;tpnM4GLAUoLyndEIuMQaiw2c8DlHn9UDGarYj4Vbh6K4vwfKpkII2iPZbjkCxVNdWa/Wh+X7hmHu&#10;sBG/2A2k1GgQXL6R7dbfsMr0HzY7DhEl/Rb9xL5U1pykokSeT+5J6cNJ3K/bT7ybGvfyPcguV2PJ&#10;qV/Y6LAUzdj5Qt5j2GoxWgb9MZab9cUyc//X07vrxK3lVLQCRzx6yjoP5VzCHAKrVSl45UHZBw+h&#10;Km3MoxZhET8EjfjBKNr1Z8y2PnhEmaDptxqzzHO43c6TIPXDMs+dnLpY3n+u5OGLLHJfOpHcuo6E&#10;x+skXDxkELVQI/s1tdiYIvm7Ri8JuGn+tJnV86XoM42aJbw9XE7LnlJy5jmRM/kItwxOUapqSO3i&#10;UOpNi3kQUIaflRcjNgxgiupoZmiMZ7mRaKbxEiYem8Cwg8NRNJuHcsR+lH3Ok+afDS4veaVbT5vV&#10;Y15WPZcC+xyXa8eEhGdQ2qqNZ5bQUtwUKRKa1D/24nFpDo1ND0i6HUJWrSWVDUe493oXJU0XCMrR&#10;4bDeKLQNxjJzbRemHfoH7Zhd2BfbcSlTh01XJuOUt14o3JibjwNlu61ihu6PTLj0K3MMfkYnti/6&#10;Od3Ifb+M9xzlxYedPHnRfijaZrzSFAgpVxcL0WCLWNb+wBmYpy/DKv0QWzw2YZt3gqLGIySLHaQ/&#10;WINv1gR5fXdymsdQ9UaTO88jcCs5gU6e7PMMIfqs8SjZ9RV7UcGzwROT0l2YlA/DuGwgK+x+4UTM&#10;z0RL6FUwiNsfe5P2dCSO2bPJe6pP+B1VwhvWSREbRnjNQO68Gs67z0dIq1QmoHgD9z9bUdqizZXc&#10;4Vxp+pOED4NpknXpkJ7pSma2O7kFbhSXBlBS4UvFrSBu3b1GVXUUNbVx1D0SWqpPoaExnYam9s8E&#10;U4QME0Vjs4XsCiT8hO7a5LFnmdJEb9skDNuE7lrl/lflbdfqgq/h2k6TT/9Lgy0SijKvdt39T2sP&#10;x1TRXVFduf2yMZuXQo+v5LmXcv+FEOqLZ0W8eJ3P61fJPHuVSsPLCF6+SJT5hFD+VIXCV8uJqR+G&#10;V60ia2QwbbBdJ1ThJJXoEHs9/ialfh7lNZfkvWU5PlVRT7VUVFsW2izCo3w2N9/MxiHvN/QyB7Ev&#10;ZjgHEtqvMbGKrCerCKmaR0zVZq7f2cnF651JeLCPu83+3GwI5+XHm6Td1xWKG4RZ9EbuP0skKEof&#10;nzRzTgZuRyN2LBY5o9FNHcgqhx9kYP7FHr+h7LzSm3VXBzFZ/28mq/3MRNW/WGQ/iZVOo7FIX4de&#10;9FR22nRByfRn9FN6YlM+gt3+3Vlu8jsrzTqhem0lh69tYrubUJ/9aA56jmGtKN2xa/05HjOIJZZ9&#10;WOs0mGXWP7HM4jtRjmUSLvNZZTOY/S7DMYmcwZaLs1mjM0EIZC3Jjwy5dvMCigZT6bK9H38v/ou5&#10;+6cwY8swVh3px2Wh6Rl7ujDx7G+sd+iGTfpYHKViT1z5G9NX/sNJ8+lc8B7CbtvOXBI9X2c1jOWy&#10;7JbxvXn19rzsJx3y727kZpMipfd2Up5nRltZJlkZHiw9P5wRyn3otfUvFlwazJDdnZio0oWZp37H&#10;+MY6dphOZ8jmTsw93ZVzwVM46r0WRdMVEiZzORe+Hd3r+wh7YEwJFlxOX81mt1Hsj57GESFiXaet&#10;KJl0xfm2Eg5VGuwI2MdcneVUvy+n+dUjYouiMU3eg6sUyOt1R8h+EU9ySwIx90WvUkV/czdz77om&#10;6astuXkwjLy9ASSouhB2+QzX9LfjpjeV1JBxvHmxgxfV6jic30ZydgZxsZEsXj+DkbsGMkyUerbm&#10;ZGafmUSfdd35Z+k//Lmoo1jARo4nHeRyqAsPPOt4ql5D0+k7vExo5v2L9zR8asY9xZmoIl+ePc/n&#10;4RNj0m+b8/Dpfd7UNPIg7D6tD5rJK4/jQXU8bXWRVJYckwB3oeS2BSvWdsbIZA3j1/7BmBOdmKHX&#10;ldnnx7HNbjlKl0eg6jtXwsQHN9Fvt5vLMC/pz9mcwegkrJLCb0VB82Kcc0eIck6n7NEi6lq2Uft0&#10;I49blnCnfiknXSezyGwkmgkLyGnSJPm+Mp6Fi0XVp5H2vB8FX8Zwixlcrx4s4T2Gkmf7yW68QHZz&#10;EEEPdbhSe5HzOauwLh+HZfp4jDOPoJVryMm0AywRu1ns/B3LHf/iZORUAh/NJqjub/wqf+FKfl+0&#10;o3rjdXcGp68Pwkqo0rRkMWcSBnEo+Gcy6pW516ZB5mNlslr8uPcuQpZBiSPR/8avbQJ3xBQ7ZKQ5&#10;kZriREqyHUlJNiQmXuZGorVMrUmWlpJk9bWlpdiQnelIXu5VCvK9KCz0oKjYk7IyPyoqA7gt1aeq&#10;OpLqmus8qG3/MiKWR/Xx1D+5IYSZyKPHN3hYHyGkGUuT0GZzUyqNjfKchOujuhgeP4yn4bEEZoOQ&#10;o9De85Z0aSkShqK9QqBtLwp4+jKL6iZB7vr2b8WukPvwAqEVU0ivW8aD1wayo07ilDkCZYefWW/Z&#10;l432c9gimuMQcxirhNNouY0ktnCNUIoqTcSSWGtPbqsD9z7kEHHLm7SaCxS1zOfm5+kykBQwzZ2O&#10;S9UqbgtNxlQpYJ/3LfnPV8trdImqMcfzriW7vBXZK6HgnO+HfqoR2/x2M0d7JfPVF7HkyFBu5Btx&#10;85G9kMwaTG+MRz2gJzs8u0pF+4edbgNFb7sySecP+p/+meU2vZh+4U+67vyGCSf/5ojnEJxSR3Oj&#10;XIjk8UEhnBkE1PTlSEgn9OPGoBE6DYuC8xgUmXMk7CQ7nbewTHcmSsYDpfN25qIEprYQ0rrL/YXo&#10;uglxijpLhe2//Xd+W/4tq85PJ0u0L6QgmGFru+NZdJSkhkvENW1jkkonflX8jS7Lf+aPBT/wy7wO&#10;HLwyEo+05Yxf9iOTlbuy2qIvF+L7ouzVmcWG3Rmx9hemrejMdq2hbDPrz5nIeezzmoD+DUWq2nbI&#10;gNzIp0/LuVW7hJKbSni4L8VAcyH5pi5cN7bkjMN2hu/oSKdFP9B/w09sMx3IbrsBOGTO5HLsZCbt&#10;+DejN3TkjM987DNEIwOWM2T/MJTM9rDPaQ2HPeeh4rGQ6KeXZRAdRMF4EHNMejH7RBdOWMxEzWcS&#10;R/xGM0vnJ0ae7c0M7bl45NpwU8wlsSaBIz6bWWb2K2dDZxNb50hsjQs6Efs446KIzbVV+FzbSazf&#10;RbJDHUk6ZIib8ikOXOzLeVHEzNphAgKzqAiaQ4X7GoL81rBZcz5HHc+ySHUug7f1YPSRwUxRH0OP&#10;NZ34aVoHvp3Qgf5KfQi56YbvHTcMAi3J8MylyriYWu+S9h9Wy3gqIVzGWdydVF58Fip8E0jT6z20&#10;4UjzuyRet8XRUlbKl7df+PLlI29aqmh9lE3lHU3uPVOiqH4n6/d3YbkQ6MLDvRiw4yemnxouAdwR&#10;BfU/mXuyI2tMRrPVdRxayXPQS5IQKhnIISnwJ2O2U9h4XQJPCzexCu+sRQRkziO4cD5Rd/rw4sss&#10;nr9Zg0vWVNa69MEgaYKopbL015U0vDHkEQZkvVlJfKuEZ+100p6c4nrlCbwypQilruNC7CS0Mnpy&#10;uXgg9lUjORj5M+4PJnHtyWahv7UclecV7Toxx+HfrPQZiMdtVx5/isP75ghC6sbiU9UPy8J/OOTd&#10;nfkGHVGNHUborZlkNixmh/evXMjtS977dcTULkY/ZglJ1Tbce38S3aQ/Mc4dgHPFZDqUFfpSWuhP&#10;aUEQZVJhSoq8KWq/XxhMSb6PNG8KczwoyL5KfqYzuWkOZKXZkJlqSVqyGamJFqTcsCQ53oTkGyYk&#10;JVyWxyxJT7aW19mRmyGvT7ek4qaBqKstZeUWlBf5c6tUWpkndbURPGyI4H69P1W1vrLDQ3hYF0VD&#10;fSwtTYk8FUJ80hJDVYMQaas31/I2ss/6X5z0GsyVgvZTUo3CKLmLhIsCJ+yns+ZcF1bp9WbuxX4y&#10;KHsz53gHzLxXC77fJqPEBJOIzaJG3bjWskA29ElMU5dT2GRO/YsQbr3ywqF4ClFPxnElZ4Sg/AyS&#10;69XIrT2Jb/EiTFKmYJM5hSQJ0OjHfqjEn2WkzgBm6s5iq4sOyxzUmWG8h3nmRyRs9rHNZjmZ9+zI&#10;unUBm8RNaAfNEprrxga7zqy06MpO2+EcchvKfp/+7JIQORbZjZlG3zL7XCf2m/TBWGjS0LenEOZZ&#10;Gj9YyCBdgGnsr9JJ+7HIuBOrjbtzKmQ7OrlWaMr+OBigw9Yre4Qqh2KQMUQIbxjTVHqxVHMIGy3H&#10;MVq1E3+t7MBv839m6N5eWN7Q5rz3RaYfnMfkXX/hmr2ezGdnSXy3laWX+vPTnG/oteYHlmt2xip2&#10;llTsxdx8N5XQHEVmb+nDAVG3/4eks4Cqamv/rv/3htdOpKS7u1PpDimRBkFKFCUEJUQaJRQERAFF&#10;BLELO1Gxu7vzGrd7fku/O8YecI9wzt5rPev3zAmctdtueONcIxZS9Xgyu1XJbrZgarIMwdUTiRVB&#10;H1QvQ+EOay6/8eb1Tzp8Rotbb825/zCXtW3T6Wqx5NOVau4cqWTt5mxmlthiHCxBYIkJy494UnfU&#10;hPYbVpz7I5+MhqkYTh8u6GIarSd0cFkwhLQNnhx5v5lt9zLpuB6MUcREphd7slgQv7wI+v+ZD2Gc&#10;xTdElWnSeC6KjfcqCa+3xDRPjrS+WXScW8que60cerGdwq3zREMyYWG/s2gGGex+0MzqwbmsOhGM&#10;96JvyV7rzvM/BrnwrI8zZ+uoXe5PauEE8ju/5+Gv9lwV9Xc1ooRHM3u5k1/Oug2JgmAtMZpti2q4&#10;FJpx8kgHjGWiy3coeI1E2m2YoFwVOm52s+nBDjI3LaCwJY8Lxw7wy08fRP79yx///Ez/zW3svLWG&#10;LSejOXLXVNSrhlA8B6HD1iIQArjxpJJb9wf4V4Tgu4cvefriCPf/WMChD0pUnPgfeVukiFukTGKl&#10;CXFVxiIIZVm0YQopndrkbvIU4ZBE4mprIhu0SF0jarJLicQuQ+btCafoSIgIjRSefPryM15/qnfY&#10;sVyo78EPbtz4x4QbH23ou28mmq0a8U0/sPaqI+tuigZwPZWmc6lk7tRk+zs9Wq5rsPvxco48a6Ht&#10;pDtb7sRSvn8qy85Zi68bz86XsnQ/0WPfryZsENdXKQKx5KJYh+fMyeyVwqJYkroz7V/vJHjxfRDn&#10;Pplz5r0ah54q03RCiRXntYTLuYkR8xKNNoU9Nx3pvDGZva/FOj4rRfd1K259SOHjfzPYcV+RNVe1&#10;RT0YiwC8ulFQ3JdjM1dFJ7p0s5mLt1q4fKOTKzfFca2Ta1e7uXa5h+sXN3LjwkauXVonELtLHO3i&#10;MfHx3GauCyK8drFZBOkqrpxrFUcbV862cvGUeOxskyDCSj78msulqxkiGCtEkFZz4WStCL1S7rya&#10;y8s/s3n4OZnTl/MZGKhh8GS9COJGrt2tYNfJOOq6XTl2d4HA63QK9okiPeRK5gYrum/GM32FFprJ&#10;36GX8g32RSJYNjgR1zcdlzJtUlo1OfNomRiUXzh8bz8hTVGCoGwpPq5Jz8MMsraJrrdel0MDs+i9&#10;kEz6Nh0Kjioyq28U0V2j2XBuOjc/z6Pzuq0IzApyt4ex+Xzm1xtup/W4MLPZng0nC2k9Wk1UYwDK&#10;sRJ4Lg0QajGNhYIMVw1Es/ycHSmr1YhepsJ0oaSzNmuTsdOEqkMhVO51JKdPgt6HZuTtmYDXiu/J&#10;Fucw+C6EC5+96Ls8hZUHLKjbpicKUIO7P7uwXkymtwiWhkFXyg5GMefLztJbFggVLmT+oTm4L5MV&#10;HV2JqYWqGMSpMHddEB7FU1GN0UIxYBJq00YQVufI2hvLWXpiGf9n+X9kdBjQet6QnE1GuJcJKs2W&#10;QD7sW3yKJKnZr8rVX9I4/3IGp15pc+k3Lw4+y8N/njWz2kSXXj6WnL0WdD8IZuYqVYwSBQlmjcSj&#10;XJqo5QZCrZ3oujCJvTfGcOLlZHbd0ubio/lculfArU+u3PlX6MjHYE5dy+Hx+w2cvlQnrjWWzDZD&#10;dCO+xSxjOLM6LWk+Ow/zmdIsWW/Nw38jKdz5ReVGUbDNidYBF4p3G2MVL8Nkx29wL1HAMFmS742G&#10;YBmnit8SJZYORrJJ1NMKoVaJXXrEtBqQ3ObLol3pVOzNJaLCCddiNWZ12eNXqo3eXGWsCvRJ67Ak&#10;pkyWLULX//9/v3LgSRnp6yaQUP0dcxpHcGK/EwNxM7g+dzuflz3hoFcz1od4HMkAAP/0SURBVLaq&#10;THKXZrRQXUm30YydMpSJriNQ9p2Aqu84FLxHCn0XlLw7hYTeNOKaIpiaoUtLf6Wo1j/E8SMvuMva&#10;m02i1s049TCHS0/y6D1qzImbRmI+tDj/qyr7Hrnx5Md9/PP5d57cO0hnvwt9V8zZeEeaVVeH0XTl&#10;W5pOKlDY7YRFmATOiaMo7zcQDXMyJYcC6b1cxulXK0hunMicTimKNulQudmEPEFdmx+bculXO/bc&#10;siN3ra44lNh825VtQn0Pfbbn0Dtztr3SY+NDdVoOGpDbqUt6lxSrrzqI9SEp1qom+9/bseqBDMuv&#10;2jBvoxXtt5zY8SKK0r3uZB8wIn6rOJ+zKvT/5EvvS2cit43HevUQQaGSnHiYxN3XVcxu1RNBFkv9&#10;kS8bdVgLS9Hg/E/qXPlFk01PpSg5MVJcqyx3f7Pmz38D+ZkA7v+uy5WPqvTfURZWZ8KT/0x59a8p&#10;R16pc/RjAAO/5osAvCvI734P1x71Cr9fxpXXizn7LJcrb5Zw6VUB5x8Xc+XxMm48WMW9h708fLiD&#10;B0J1Hz7p4tm7Cu49XcSdu63cvd3NbRGgN66t5vrV1dy42s6ta2sF5XVw53oXV66K574/nRefZvPw&#10;aanQ5zyuXlrGhUsLOX91NrcEqj/62Y8rtxZwR3zPxcvL6BIB0bjPlO7LvmSuMSCuToPNDzIFqvsT&#10;vMqSnM3W1Ox1w75wBPoLhokuMQn7pdqYLzEkdFUQs9fZk7dKgX1Hsvj06z3u/H2dtouriWwPIq7b&#10;kw33SqnbH8CRwZmcPJhBc68NS/tV2Pw0lIJBBxK369Ox350dp4xoPirNzvdO1J0yp0hM8uZDofTu&#10;j+TYlUpefdrCuacNxDXY4lVpgGb6ULTT/odT7lgyVsuz560xa++pUzeozPztahjlfYvO/CEiaEZR&#10;f9iK/B4tsrr1SGyREjQ4WRwTREf+gexuWWo2aTH4aArHbxtz5w9zNonwmNcrIzqpKVf/jCFwpQEh&#10;7dFMa40XRzh2pRbozVPEYpHq1w0YYlscCC43wS7PEtfFLizsFp38SrigIA0CKj3wKpvCaJdviWjQ&#10;p+y4KYuEdsxabYTbIikCKrQJrdTGq3QcczYY07M3kst7BLltdhF07M+S/fG4F00isHX81x1SHEXg&#10;mWWPxnC2NCoxEiStdRFjmUrroBLHnijxUpz/6Tfy9F5U4867Uj7+eYj1l0OpHBwpFoUmN5/n8PTg&#10;Ot4d2sGZPTm07ghAQRCrYeQYDKJHYSlUtqhnCs2bnUQh5zJnrRw/uA9BM1pCUEk63lUTccpWxmm2&#10;EtNbNHEtU8d7sTYeIrz8G5QJWm7EjAp9QTH+dN0Nove+s7g2edQSZcXCD2OdCNhMobBFR/2pPz2N&#10;GU3awiS+bGSgTceVAFoGU7nwaVBE0kO67wni3qxEcNsI5tdKsinOn1Mu8zgfXM2fK+6xJrKC8fqj&#10;GGUxkvFWI5GwGsUwk29R8VFAJ1ARmakjkfUchXqkGKvQCRhGyWETr4x+qLATARw/8Ykjb3czd2sE&#10;CT025PY4cPenI1x5N8jTD5vpOGTO8oFxHPikS89Vc/ZfX8Uvv73l3ZtLHLpZwobzQfTdlubo58mc&#10;+E2b7A1j8VqkQMa6CGa2WjNzrR4+yyVJ6VWhbo8v6w/NYskWHTouTuHy83D+I5q3/9pz+WdVdt6T&#10;YNd9QZ6vS+g9EsDW25b0PLdk6SkTcrbJkrF9hGgmI+gamMGWE6EMihDbe9+QjtN+nH3XxqP/ugQV&#10;+rLylg9Fx0MoGXRjyRkb8g/ZkLndGvslI7Ao/IHc4wbkDJjRfE/U6R5JGq8biJHu5eXvN+k7F8ze&#10;x0H0PyxmwS4Z5u7/hoaLYwQ9j2HNa1mhyyMJaP+G7ONj2PtGjas/a/LmXxve/mHN7df6XP9TnzuI&#10;RosaXfelqTmrwJJT2gy5dHcrF+5u5vJjETpv04Xm+IiEdOXQW0cOv3fkmPh4/oM/18XF33u2ncfP&#10;DotjLw+f9/DgfQUPf5vBfUFuTz/W8/jjIp58FkX8OZsnr4pEKK7k7l2huvc2cPbOfM6/tubJT1ME&#10;ZdqK7h8m1Hc1N2/3cOmGCMwnC3n5SwwvfyzhzosGNp1cSFiFJJ6F/0fFLm8WbbISajeBgEY5/FbI&#10;Edw6ltL92uy7nUjOOm2MF3yLSakqXqu98F3hQ/IaJzoOu3H+8hwObk/n+IklPPhjF0+5TPf9VTRc&#10;ruD875sYvF7C9ZPl3ByoYvdhF6E7YwWxCfw+7kh2rx77B604Jgjo0JfXOi3P3rOKnBSafOSKP8fv&#10;5FG5JZb48ilMW6iLb5WZUF8bbJdIY79wJLOaJGg5rMDRt2qcRIn6+zK41YuFnDWU1HYTpjcosFQE&#10;bO5aO6GZk3FdNJKI5snkbjUmbtWX9xKPo19Q3u5Tehx4aix0UyjMBiNStjoIbTBlRoskihnfErLa&#10;Es/F+iKkZhAhtNKuwlVouROze2ewYIcPFnMV0UhWxmy+oVgAwWIxuTF7jRtlu5JxnKOAcuAoZKYN&#10;xb1GC+uFYyjeE8yxNyuIadIncJkOIXX6tC+fx9tVp2H7B660bWLZylmENRkyvV0N7yY1rGvVsVgs&#10;AqHRDKtCTUIbXUSXzmfdZRH+l8dzWxTgR8w4+UaOo8+mcPfFQh6/2M+Hf+6y684iOq6ZcP1KHLvj&#10;5vO0aB83qjfRUh2Ntwhz7WkjWb49niXbrNn+2IyX+Ig69cRgxv8x1nUomgnyGKeLwCs1I7o1lKy+&#10;ZMLXTMVjmRaJ66zQzfsBlyqTrzd62n6pnlMvOgR9x7HynBuRq1VwLBvDrHVGglRW0nG7SmhfrCAj&#10;d+as1ySy2oicnhDRKLQxmD2RmBWeHPv9GFtfbGbxgRBmrJNn7moztmbM4ejUPN6W9vJq50X8nO0Y&#10;rjCE0drDmag/ASnzccg5SKDqJoeWrwLSDiPRDJRhnPMPKDmPYsoMZQzCJuCUb07r9QZK9s0lpsuT&#10;qB57lp0Np3RXMC2XCmm6tJjrP5/i6oduFu3XYLGwgoFPsRx8uJSHv19h9/m19FxuYPW1RNY+cGPV&#10;NUFO5+XJ3qGDf7k564W+Vw4uIGGlGd4CGMLrZOg+H0/f6VBWD5iw65Ezlz5O5boIka4jkuy74c3B&#10;Ww7isQhe08LTv+uo2GlIYscomo8Hs/vKPMr2OZC/04tHf18VdPwjNz/Us+deOPf/3MmFNwfoO9si&#10;5m4eMb0RLLlUSdPNBkGfHiy7PoXaM/4s3BpL6AojysV8rHluwTmmcuydlTAuTZYeN6NdqHTWGnnO&#10;/OrBiY+erL2jR8OliQz8ZsPBNxasuqnDguMTmLlzOCFrhrDqvoZYcy68+yOEX/9x5sN/zrzCg7O/&#10;abHv58n0v7cSzUz167ZpQ64+2MGVu/u5fH8rl17ncuqtFwPvfQRpabDjtSQHP07mzM+WXPsxl3sv&#10;dojgE+H3Yiu3n3dz/WUbNz7kc+1DBjffLeTuH4Hc/0+E3D+uont48PLTNEGNVdy8K5T5VZZw8EgR&#10;SCZcPKfJ4zfxvPjcKkL1y2+q2nkgwvDJu2re/trBOUGiJ150cvh1C9tfV9J6IUd0bFeWXRpB/PrR&#10;lA4oMq9/DDPqh3PpaSXbBmIxnjsEoyXyeNVbkL7GgyU9Ftz/UMXr5+08uriC85eKWbrNk54bhVz9&#10;9xT1Rxey42I5j+908uhsG/cvLKd/nzsdB4bTfUGTnddT2XMqnkvngnh+IZRH57y5dHIK50VX23zM&#10;gbldMngtGYtkyLdI+w/HOGkCbuXaKMR/j3GO0IyF44Uq2HFDdJ0zf6my+6MRIUKZptSOYNEeQbI3&#10;I0gVWD+3y4LqQ/7MWCFL0gZVkjYqM7NTngWiG2+55yiU34lb7+JEEXjiJRZjYJ03zkv0BT2q4VGq&#10;QlynPnFtmiSuVKP1rB/NFxaRtjGb+K5klp2vImZtJFLRqijGq6AYLYdjviVJq8IFCbnhny3OqciY&#10;0ApLrOcrCOWbjFqSBFMXaLFkVwwRq0yJ73alsi6RS8lbeex7hXdZt6DzR563n6O8IZTEdnvCOwMI&#10;aHIlcKkpIU3mWBZIU3TMg/V3PWk5NYnTv+pw8K0OOx8r031DXlCsG5svRfPm5+NiwfzEj1+2HHtU&#10;wtXXwRze78GjnhU8zN9D47REgtJU8M5XZUaeCfsfFwiN0qbnsQTH/7AktkkZ1emTmOQ/hrHeQzFK&#10;UcO/1IOgGk/C2pzRyJiMSZ40DkvHYV+gQ9L6mfTca2PVuRpari+l534m0S0ShLcMJaplEoX9sXQ/&#10;Xs3iQ/OxmquETcok0lY6kdLiy2i375AO/gHvcjlS1rpRtD+L5YNZLNjjiV3ORJIDbLkc24rwfdbk&#10;5SKrMRRpM6G9poICTUcgaTGW0XrfM0L/O6TsRiHlMIJpeVOo2CKCocALq1A5XDJViVrjyYwuDwJX&#10;WRG+3pX0fh/ydzgQtVyGssEQai7Npnowh13CyFafS2fDrVT23psuqHoaZ16tZ82hFMKXKhDVrsOi&#10;gxEU9E8jo1eeZNGo4leI5+tJIW61N9F1argWfU/2div6hcVlrdJh5QkrSvcI/T04mR1P1Wg6PoWL&#10;bwZ4+OYQFz9Us/lOIn3Xs0TA5pG6WpC4oO79t4sp3GFL4V4vDrzcw7HXVznw/ABbn1ZTdyCYVRsT&#10;OHNoPQNH9lG6o5p5+xZRd62BljtN1F2MZsWgJ1ueLCZ7nwurX6TS9MSTvPMKtL8Va/CFKWuO+3P4&#10;RTqVB1TZ8khYz+8R9N2zErWlK9ReilX3NKi/rEfrHaHCr8Q17/6OFRe1uP/Pl13sl/PTn2EceqHL&#10;jlcG4jUlWXz6O/rF8/Y/EADSOYYhF5/UcvWpCKinu7n2ppmrP+Wz72Esh99Ecuqn6eKbAzgjyPDq&#10;+yIuvyjh9vtybr9t5NzLLPY/9OPUyxzu/NzC9V8TuPaXBVf/0uLqxyk8+mWK8HBzPvwezvO3X+hx&#10;LY+ednBzMJwbZww4c110lfexvPmnnje/7+fxb4dF5zjA+Ze72H61iSNvejj714BQjdUC3yPZ9iSQ&#10;7mfjqTwlQd0ZeVI3DWNaxRBOXa3h9ftdzGm3wK7wexb06Ap1L+eBmLCXv/dw/V4jTx+18PB1J61H&#10;w4ionySCYh6HnqzlzK0WXtxdxYtb63gmQvruhYVcH3RkUKDxw/dZHLgWw5XzwXy+lcBPT2azo9+T&#10;4DShEovV0MsehX25BJqzR2EhFoBXhRSu5bLozP4BleQfsF0gQdVBffa+VefQz3Jf767l2yhB3EY9&#10;Vl3xZnaLUN0GRUG1sl9/fha2Sk6E91gSd0iR3C/FvJ3OVPcHioJ0ZPetWYJcEll9PJINIjgW77Qi&#10;fZUDJTucWbzDGvd8WdK7LURjsCNmlRnF/fMoP1ZFaGsKU6qmIZ+khXzUZDQSlHDI+9L57VD0GYVr&#10;ug7TCrSJqDHGNc8Q/TQ5jHPl0Zg1keg1doQtM6V5azUXK/fweOZBrtps5IR0I/fd+vmr8Ck9rYXE&#10;NBgzNV+fGa1TiOmcwpQSNZxLJpO60ZSFB01YcmAEp3/XpvWmPDnHvuzdZk7HuQh2X0/h/JVaXt4b&#10;4J9/fxHK9VjUTQbtN9XZeSuQgW1ltOak4p8gR2yFOj5zZZnX6M3RNyWUH1Wn5Z48JcfMUZ0xXij8&#10;CHQTVPAscSawUjQIQcNeS3UF0VqgmTKemZW6LG6YRn6nCOyVXsxc5k1IjQ6z+oVyCbKf3jTy69sK&#10;9dLHkdAVIL7XGvnw0Sj6jUJnmjQKHsMZaf8NkqLRxXRqkNilg9wMMf/z9YlqcCF4qQkBcRZsy2rg&#10;5rI9TPc2xTJABGiMEWPMRjLRZhTStuPR8VdDcooIQqv/Q3/6ZMJLnMQcGIu5EGZT7kjqen9RD1NJ&#10;2uxLZJ8LAR02hHRYiPBTJH75BIoPOVF/ZSYZe83ovJHGC8FKt/8WQTjgwv4rRbz5dJnLTzpYPZjG&#10;0jOppAvKmrfOiYxVmthnDhPzpCyapS+z2zxIb9QlbKWwlL7JZG40p2CXsIobDiRvFjS8aaQIWjUW&#10;n/Cl//FefvvvAe17o6jbaUvV1i+/BCwV62c5CzeYULxNm7AqadrP5NFzZyWlJ/MoPpJLhmicSwW9&#10;3t7XztOOfj6dv8yyjlxCqr/UiCobXi9n58tSOq9Zc/SjG7137Ck+6obaAgEVuUNIPybFuZ+q+cw7&#10;9omwnyesqPWyP/vup1J6RIPl1/Voua1FmWiwS45LUXFqFEc/GHPngz1PPvhw6WUit39ZwfF3yVSc&#10;1SDzxGTido8kZusQ6i9OFs3PkNC2LwH4IZf+2zEcezyHU6/ncPLHJFafcRSk5MLFn8q59dNmrr7d&#10;KJB4C2efVHP2eS5XPizgwk9R7Hpox5Y7QpdfTGfHPQvOvJ7FtV8jOfliCheeWfH8Z0N+x5r3v0dy&#10;+/FmHj/Zyr2zCTy44MGdl6m0HXcWyhlE17lC2i+voPJoFUmdaQTWCDVZ5UTOzlkUbZ/FXoHM7//d&#10;8vUOW7lbvyFntyDBlu/EZFhx71Unv/1xiXs/dtK4y5ID9z15+FcVn1jPy7+buf6pmROPinn6vpXD&#10;txbTcTaRfjGBr/66wrU7G7l8qZyzV2o4f2MFd68v5NElJ25cUObcbXVOvjTl/BNfHj2K4+WDJI5f&#10;iiG+3gDXQnV8a1QwyBAh3CxLYLM0VouGoZvxvaCOYWjM/Qa9OT9QtNuc3ls67HuvzPJbk/FpGcaM&#10;9WpCb1yJWTaJuAYlfGokcKqWQWvuaKHHIng2ymJfNR7XZWKCVnoK4psqiMOOXZe8+PFzEH8Qwqnn&#10;/mSv8yBvrwipFUoYzJXDME8B2cShqKeNEPocSOu1tST1FhPekcS0lb445lmjk6iCTOgoNKImIuc3&#10;hPhaW9ZeSqFoqzfWyTr4Vrjg3eCIWa4JjiVmBFWb0btvGRtmVHPNeQvnDNu5otHBe9tDPPM9Qm9u&#10;BQl1znguMcKrxhKzEi3si9WJabbCp9QAmwUTyd0iwfKBkeQfVqLp7iLyD6RRcyiZ7edj2bghiON7&#10;67j+dFAU7nI+/R0l6iucxosWbHzozrm3zcJKVrPigA29gibzup3oHCjk9PtK2q9NJWCJDCoBExk7&#10;ZThjnUYyf2chadvSsClSQz91HEbJY/DN02FtawGfbzzk9YWLnO/bxZV1e9lZJWqhNYeURnfMxXnK&#10;J36HXPxIrBfJ471UD5scRbwXaeG5QJZQQX0mcRMY6fgtJmKesre6oJUgyf8sh+A030o0VU/8vvwt&#10;ZYQHNubGDJUYgom3KqZ+WozRGsZwrR+QENRnk2yEebImKqHjcMsxQDdkHN8YDEE9RptZW1IIaRAB&#10;XmqCd7U+oetsRQCaEt1tRPIKVQKyhlG4cwp1573IP6gmAiOCM8+72PugRMyfA0fuFAri+ZlL109Q&#10;viGVGbWegmIlyVpnStUOF5wEleuIgM/aOFNY0056T8whZ5OSCBAD1txOo/tJKeXn3Zh9cCLzjk+m&#10;6ponpRdmCgVdwN03R+m/XkbvjblUHvZh6YAVh975cOi1CfvemLFkpyPHP/Sx+kq+CD4XYSFf7tQW&#10;SvdlNw6dzmHD+nQK1voxp1ef3M3qlAt1P/anE5f/ceD0X/qc+leJa/+YiizRIX+XCn4CDlL7NRj8&#10;vZqTb2qpOf7lXLypujSFzU9FbdzTIqlnPBHdY+h6psPAZyN2PNFgv/j82e8WfPjbmrs/uXJJWOvm&#10;W1FUHLcmY6s6EeuG0XzfgK1vHVi0X4GpVUOEAv+TJmgrkD33Q9h4OYg1p5xoO+XMjvv+nPoUzZWf&#10;K7j8ejt3Px3n+ttdXH7VzvbLfhx54c3Zj/Ppu+nCjkfW7LgVwIkHedz5I1OgeCQ33gXz4GclPv6n&#10;xptfQrj9cuPXnx3eu5DC46vx9J+cT1jpRIxnD0E3bThOS2wIWhPC1GVTcarRwLXiO2bUTWDOemVO&#10;v1rKh18u8ejVRnZdc6fixEiKhCo+/dzL00+dXLjfwK0HAnd/a+bVn53sfVJH75VKbv/VzMYnyV/f&#10;fnbmaRCPfyrkxb8DPPrrDL/xIy/f3+Dqk07Ov1giFGwJF+4m8eonM57/qi4UXATXc2eO35/GzrP2&#10;IqyN6bgRJbrPTEq2BDFjsQzJQlXz91riVD6SQDFpX27WrSUCUGf+CNRSv2Fa/WjKdspx9LUveQfl&#10;8W8bjWP1EPyX/UD08nHMbJVhevMEDHK+Zcz0ITiUjReEISuCYxjupeNwr56AT4Myc3tNadllyuX7&#10;Djx/Y8mlRyaCYqOZvdGf0BozEVgamBQZYrPQCv9qG1wKzJiS78OczaWiULIEoZpilqqOfMhwQS7f&#10;M7VQhaiVRrguHEvGGl2yujSJaxI63OBLRFsG/rUJBFU64blQkZT53uyJqOWwYQMHjZZyzaaLj17n&#10;eWSzmQOODcybF4lOglDNuaboLzDBKl+dOYJePIqU8VykTNEWfVYeU6bvWRINj5eStnsGy08Hs2yX&#10;CZsO+NDXEUnzptkU95lz762JWMRJnH+VxrY7QZz7vIbNdxuI6pJjfv9Y6gbFtRWNoXyrD+c+1VDW&#10;m8RY8++ZNHUUI+1+wGOJ09f7oGjNHItutCweWaq07c7kl5cvedV8i2fpV7g/6zQ/dt7kY/UZfpo3&#10;SFVVDiqzBJ1ly6E6SwaHBTpk9c4gpNwMLxGMqR0qgkp98FukhKKXNIr+Esh7CTr0n8A4l6GoBovm&#10;k6hPQK0rehHqSFiMRtZCku8VhjBKayij9Ucz3GA8Uh7jscsyxrPMBrXo8dimqTFVhGF0vh5O8fKY&#10;RstjGy+NfqAELgvNiN7gQ1C7HTN7dOg87cuSDmtmrjAiuF6RBXtNOf2ukIsP1rLvcg3HX9ay6qI7&#10;J5/08Kdg6cYD+dhmqOCYpSmIS4mFm10JrjEX8xLLLa7x4r+nQlc7yO03Y/52dVJ7TSg8MY2icy4s&#10;GNBn0aA5NVem0/ZoMbued3Dq9gY2XU6naXA2mT2zKDxsJRRXjTOfbGk5qc7qsz7MXGmBX6Ukq2/6&#10;i4DT/Hp/7fpBFSqOCfJaPR6vFRJUXrDmLFPpf69K35sxnPxdVui0NFsf2nD0cwC7X8px4TdHqk7p&#10;UntTkxN/e7L9hQVLTyoR1y5J8IphdN425+yPHmSKxurf9gNLTysz8NJW5JEpu14osP+jFBufT2Dg&#10;o6NY40W8+COK8384CzUXhrRLkpwNkwW1/4BTsaDMHn2GnPwUxpU/U3n0b4ugvVZOPS3k6J1qEXQb&#10;ufJTBed+jmTwbQ7XPjdz8NEcdt0O5fTrcI4+8+DeH8s5/3ERx966C30p5OWf23jw13yu/BLM/V8T&#10;efmXP2//0+XH/wJ48rGPV2+P8vjabJ4JpTx8dhG1/aG4L5mMQvQQtBOHYb9YAddqRfJ2upO0aiwz&#10;6oewZP8kBp+X8+nni3z8eJbnP61n05lgbr5u4tPvZzh6uZDd52Zy9rY4x/sFHLq9kBUnSyg9uJzC&#10;vcX4iIkxKf2enc+MxPV4cvZ1DU//OM0f/376emepzzwT113OvhtTOH5vKtf/MmDvm1Gim01m53Un&#10;zp52Y/NuA6Y3jMWgcIzQKkVi6o0JXCTBvF2GzOzVIahFkcJj1pT0TxGaMQ6z7DFopH2P3wppUjol&#10;OfI2npTeUaRvFwVxOoCMPiWytowS56hAzg7RiSq/x3TJSPyaJpCxYRKL+pRpFySavVma8hOGHP8c&#10;z4EHM9h2UZsXv5qIc57CiuNOQn2CePgpjr7LTizY4SH0LlgQV6R4fTkUpo/DJlWJ2auCsZutiH2G&#10;DIZJowhZoUu5GL+yU14kd2tSLrr34q2GohgUiesSC70uQTQlI+KarXGZL4Os1jek+fiQZu9OuXsc&#10;65UyOaVUxz3L9Vzy6CXK1R3XBYY4LLJBY6Y2aomSeFYr4F8qSelGH9Yc86DnlgOVF6cT0WeNd50s&#10;81uMKV3szN62VC5smcexUwvZc7eEvou2ooH5ita0gEu/prL+ciwLRI34r5Oj6LA25Tu0iV0jS5ZQ&#10;1znd1qS3hCDjNAYlbzkcMs0wmTMR0/linmaNQjNsDGoO31C5OJYbBw9zpbGdW/Pqeb/mIr88fMyH&#10;tkHeRJwiNykC4+ThOBbJoRkni1WCuAZfKUIWWpLb6kpEpRXFO+Ip3TwbbV9VobRjGGH4rdBbU3wX&#10;OhOyLBiLTBG6cSIIY1WIrnHHfb4BE6d8zyjroSL8hjPOWARsnBaqIugmTR+FcrQEki7D0HSbRNfh&#10;6azcYcaiJiuyl3rima6O1XxpYnp8mb7ejaklE4TCK5BaaSTIcSjjAodgnSvBsWeVYoHf5cqrLlq2&#10;xeOepygWtRMNR/rYcGMbZfvzSV4XzpztidRfW0HugWLaH/ZyhS/b1feTe3QuiaLpzNloSEyHEb4r&#10;9Sk6E07BgDvO1aNwWzaBigtpXPrrJn8JDb33eyFnfnViw4Vg2q64cODRdPY9jGbNdS+hqg2iGTmT&#10;2qZHUocahX0m5K/Vo2yPgrC6L+8bVyV+1ZfbWjqz/KoqFWcmsfykLKdPhXG+O4d9e7JYfy2RjF2j&#10;6XtpRtH+cZQNKIg5H0/JKQnKT8qR1iGHT/kPhLRNEmaoRPEh8RwX1Vgm1l3vzRhaz2tx4Bdt9v6o&#10;ytbnk9nwxJIN961FgGuz4YEiXfeUOfTSmmsv/bj6MoZVFxLY8b6cIdd+X8fFj208/msPD3+v49on&#10;kZhPv7zJ+RBX3onjp1UcfhnPyc/TOPaLJR2XFLj6vkpQVBu3fm3h6GOxIN55C1KM5OmfNdz/ezY3&#10;/4nhzo/VPH7RyZvPi/jlzzo+/nqKwaud7DsUzu1byRy8WiooLoPA6qlCNybiWyoGvWAIub12giDX&#10;MHu5AundQ1lz3pInQsO/3EzpzYczIgAvfn1f8sdPl3j1+SrPRSi+/vkEH34/y6uf93D4STztd/KY&#10;f2gxIWvTRPhZY10pRd0peY48MeeGUP4Lzzr56e9XX7ZME4oOr//awt1frERXlRMTOpGSw0PYeEmK&#10;+88c6F43me3H9Gi7bIXV4v9hvPA7bApHE9WugmnhKIzyhwrN1GLpYDiDP5dRc8CFgKqJGGWNwnnp&#10;BBYfM6P7tpj4M1qk9clRfzqZ3a9n0yc6W+ra0czrUWbeNiOCmtUJb9SkcLMWq04YUH/YmE0PAtj1&#10;NIRtz+KZu0aZgzcNuPlGleN35VgpiPDgJUf+/s+Z9yIQ7xBF6xlf3IWGmi/QI7XHkQ2XfNg0MJ1N&#10;FzMIW6ZFQrs1i4+HkXvYm/geA2b1GdJ+PpW9z/LI2KJGyiah5m3BxLbqU3bE+utGqlEVRphGTcBi&#10;xkQWBrmIAEzjgOxCzpq3MRi9BW9PR9QSZERxumKZYIF2nDQu5YpCizVJWGLMim0moksL2mkdg1Pt&#10;aHwqJClY7EqDXzhHcgtoLQikuiZIzMITjt7rpO1sPNd+mc2FHwUd3gphzZUkmk5PZ8VBZ7bc8qT1&#10;uiuRG6UIaJFDP2USo12+QW26LE55SphnDxeaNxajlB9wzR7HojIP2krms3PfStadDOPaw1h+/P0Y&#10;t16d4MHSrXwKO8Wx8jWkZ5sQWD6Z8AYbVPylkXcdTcB8e7pPV2A+U1bo9XfEVAdhFyeCzkcZp1QT&#10;tETozqyNJqgiBI0QOdT8JHEUj3vkW+JcrIFh2iRMk5RRdZNkkvlwocxqSIkxnBwliUKIpCDXHxil&#10;8R1OCVK0n3UkbZkqTf0ZLB8MEHMjh2+bBh6ieavGjcTY91u84tRQCBjJhJDvsMiWpWZvKEu2iPAc&#10;KKJ2WwKZywMwTVbCIEUb22xTphYYYJApQ/7xxRRdWs2CK2vIOLKM9udbWP9+E3MPi2A8lSHmvom6&#10;SwuZuT2K1J3TqRwMJmubBeEr1JizyZmdX24P8WIj138pZf8rOxrEeqwUtbH3wTyWH59OyhYNCg8Y&#10;cezTdG78XsuKPVGkLbcmvEaLsJWyBLZ9T+YBFbJ2u+DXNoZpHdIUbpvO1pZC3hUc5u/cQW52r6Bo&#10;jx25RyZx/K8pdF7TIHmDHFZLviVgrQRFl0XQXdcgvV8Kl+bRFA9MZXG/Glk7FEnabElilw0pqyXp&#10;uS1M9JoxJ5/aCgK1F9cVTvfjZNbcTGTJaU3absrz5O8Qsd6zufNbE9tupjOk51oJy/fHcezBSh79&#10;1skrFvHy30ruf94sKO6cuPitnH3fJHA3nfN/uXDqZ1dOvlggXiiFvfeTWXvCgwufwgU5uXPzD3eh&#10;zVO48kcoz/8s5sVfddz/pYRXv9bz8pfVgmBSmbfckEzRWaNWBWFfaoNFvhZxa2yIqpNhyUZb7nze&#10;y9s/7gglrafxiBXn35bz7s+rvPpwhRc/XuL5BxF878/x8sezvPhwgXef7vD+58u8/HVAhFah6AhW&#10;pPRY4NM6XZDDHGzrnEnZYMWxd4JC/5ghmO8IV54f59zTQ/zz31/89y/8JpTg/l8x9N6XpOm6Jzte&#10;JHDrjSNXT2pwdL8Ne885iE7iROomKXwbJhHcKkeIoBK7KkXMCseLriSCosOKpPUG5O7UFZ3LmeBm&#10;W2zLpCjY609mpx65m+VZcz+WzffEdR3NpuiIvaBAU2oO+1Pc78KsdnNyRcEV7DIiu0+aigNaVB3V&#10;JUEEcHK3OauPmXP/oy7HH07g0H057rydyqb92lSsN2Xl8QChANGc/yVZULMxxhmmGKcp0HogRKj8&#10;POZtd8W2SAqT+ZMwmCNDfK8/we1OJPSFsmhbGv1valmw34y525zofbiM+nPTmLtdiaSdaizYafx1&#10;9+rMbn/qq4UWOcQyYLaUG96bWemziInaQxnrMwxJPwkm2I3CYpY6YW1uuDeYEVKiQe0WcV3b5Qho&#10;k/l6X1/zpLGUVbjQlhhCbWAAa+cnsm1VDv/8+oCnH26RuSOC+gth3Py4kB13Ell9Lp63fx/n89/9&#10;nPkQwfZHcZTuj/66uWhahwMSgd9gkPwdHYf9qN9qT+xiGdr2O1Oz214EXQPnr7SzbG828zdbUCgI&#10;5cLjDs7ebePQsnLORLdzP3k/e+KWkVRiK5qAHUqeQ1Bx+x+yXj+gFTGOOR1+mMTKMnHqcCSmCPoz&#10;GYZelAraInRN4vVQ9VdkmPoQxhv/Hz7zzdELmcwQvSFMmWdKfIMvcQ1irCu9kA8XwRo3CfkICX4w&#10;+p7hGt+j4SpDWJEdxXsCaTgwjax15kQ1KxDWKM2U6gmiYWjhskSHgNk6TAlUR9rpG+wLxOvmS+NV&#10;I03lSWtiuowoPx4kCDqDZZsCcS/Qx63qyyYQJthXaRG9MY6KG2tFCHYS1D0L77XTiN4VhWezLtlb&#10;48nrm02cmNvGF6soGCxn2dn5rL2RQtuZHA6+WU7LuVRmd5qSLZpi2z4fMtcafw2+jlPJJCzVZHaX&#10;Cgv2aAtbUaZ+tyuJJXpYJo5Cd5ZoeKLZTa0bQcp+Q+bs9iO0Vej2Bkce/36HG13Huea5kV+yrnN7&#10;x37Wns0XTc6CxQMSbHptRcFRJaY2CnVepULyfmNChUHFbfuyC5IcS89msUrQ6sx1BgS221N9NJn8&#10;Hldy2rU5cy+Qhz/7s/+eL4/+6BT5lC5qxZui45YUn1Wk761Q7WczhLHG8fy3ZIZceb+KgWfZnHic&#10;zVWB02cereD47RKOXGvkxK117L/Yzn7RQQ7frBBdOY2zv0xl8zU7Bl4Ecf6DH5tumrHxqgV3fo8U&#10;IZLCsY+BHPzRQRBjDA2D3iR3KrHlor947gjOvHNmz80Z5G5Lxn9NCE6i404V3bKmfxZnnq3l2afz&#10;vPvlsSC7W7z+7SrX3/fwUnTst5/v8frHW7x8d40X76/x+OMVEYTneP/lNpifL/H+3zscedPOzD59&#10;ESSyrDvhTcPJDPEa8VgvsyZ/lyXrzrpw5EEstz6vY8+9bpr2L+T97w8FecB//MuuuwtYctKcXR9L&#10;6X2UyOYTljy65UPTTmtSuw0pPmUrdFeaiHYZYrpVmXvIGfX5k7GukCdllyuz9/gQ0qGLfflECk7G&#10;UXa2lKjOIGKbfZi/xo05QnszdmtTvD+Sou1zhZ74UXksjjbRgAoOxmKRO5EpxTIkrNcjqHEM83dq&#10;Cw0ZypQaGXI2aIsmYCvUV4bnTBaHFi/+M/g60cUdUwhYoEpBlwjHR970XvDCo8gQp0W6JC0TOrFz&#10;Cuq5Q1FI/h7zvAkkbLAnqNVKUOs0UrfPI3l9MsUHUlgpwiZ1qytedVZYlMphWj4Gs5r/r/0K8cNx&#10;WKgpgruYxjnpnAkXJB/QQKSDDUHZZuilS6GZPBrN6T/gs9gO3yZv/JY7ElyuQmGPLYm1mjjOkUUr&#10;SQr1WT+QUa7Pvops6m0DWRcRxeGaKq6fOcGnv9+y/2kHi/a7CZIv5u2fh1m6c4Yg2GqO3Mnh1GtX&#10;tt+YxYPfBzjztI3KPmcWrnVly/UQHhMk6iCEN7/5sXKvCRFtSoIeXdh+IYnKLbNIW+lFUrkbNetT&#10;WSt0tr7Ch9ayOVzL7Od18jlO1m2guymfhlW+Qo+MSVwjhUW0DGVb0phebkV0nQURZY5oeCog7y/C&#10;fJaeoDwDVMNlUXYehluSNrlrg/Cfr4eSoySaASrENAVjn2WEbpQqU7KtRDOZw7Rqa/F8RrhkKBJR&#10;48vy67WiXnJYvNuXSDFePtkTiamaTGilgagFS0FMqoLIBSDUWAp61iFugw2y04ejHDlEkJo+5Yfs&#10;qdjnxPU/mtjzJoesfm+CVhng26yPT6MR/k2exGzMZP6JZfh1+uG22gGrWm2C1tsQ3xWOTZ4I7Uw5&#10;Mvel0vakmw2vtrNwbxTJba6kdwYyu89OvIYXy/dMZ/OROTSKum3cF0POKi8Sa4yIrNcgSYRiQos+&#10;GR2aBH/5292y8RjN+VYouTRZu9xI32PGrL1ijQjK/LJN3LW39/nx7hNuzd3Oy6ZLtG1YIV6jmsPP&#10;WkVjHs/CC3qUX3Vh4WlfAsS1WJWOxWHZd0SK9ee3Uo7UzQJWrmaySJzbjHVaYnwsSaq3IHu1Optv&#10;OLDp1WTOoc69H+MorLf7+sf8y88sIE9Q84wNqszoGCaIUIK7f8QyZMuhVHYMRnJMOP3g80VCs+rp&#10;O72QDccWsPlYARcfdXPxwU4Grq/n0ovlXPsjkB2P1bn4k6sounDO/BzKqtPWXPwxnPu/Z7L26izy&#10;D8QRsc6TwsEw8rYbcuVZrgiZTZx6H8SWm46cuiW+7sJM4jaaElKvROPeeP7iGT///pbXP10TxHiZ&#10;Fz/f5cWvt8XnN4XiivD7orviePpRHIIUvoTkm59uCzq4w+DrPUQvN2fJ1qk8+tDK8z8a2XYnk8K9&#10;CZgU6JC4SZnjb+I497aD3ru5NF+fxfLTiTTtzuDlh3tfQ7DvbAPLLrgK+jGl9uRU9r1eyc67hRTt&#10;DSN1SwDuVWqENRkJBSgWRbuUmL4YnMQin1qrx+KTmXgu1SW+W1toriWuRaq0X11J351eNpxv48Kb&#10;zRRvs8G9ZgiRHYrEtRkTu9qc2Vu9aLhcQMkR8f0VJoS2mHz9eaJR1jCsFkpgt0QC1xIp+q9Y8gem&#10;gs61eIgJ+95q0XJKiZ5TOuy7ZCFU2JBb723EOGuLcfQU4+HA7rdRrL0jqG3QWlDDSLQzRJhlTWDm&#10;RhemNdniVeuEd7MztuUWmOfrkbkzhpS+KBFeHhiWamFUoopTuT0mOVaYZOihn6ZB4LIQ5hZHsCQt&#10;nKz5bixudhShGCaCWl8U/AShYJKCdkwIbtPFv8GCaYvVSazSwXHmOJyz1HGsVEUlcyjZHY70VOaw&#10;JiCJbWlprExIIykjil3nhJZynZztNmy4OVfMyj+cfbaRnI1utO+J5tbtBjb1LeFw/0puXimjd2MQ&#10;bZsiKek2YfVFHbY8MODE21CyxIJcctSMrpuG1B9VYOWFaKKXOhK2eCouuQZYREgTlqRLW3k+J4K3&#10;8vvyl9D+jjdVD3h5bZDdT6ay/4MpMWVyhJdokfFlgS0zJKMmEHNfPUYZDkfJRx6ZQCnMZ2njGKlC&#10;6DxbXPOMsZ+nj7KLLENN/odWvCySniO+7rQt6zAJDX85FNxGELTAEI/56jRerKL8bDWRIjjj1/gQ&#10;U+tKRKkOWy9l0XIglfytNsR+0f1Vo5i69Du8VkrSfi+BjVdKyO8KEvXuzeVnZXQfTObZr1dpv1xM&#10;0kZnZvZMxWeZHqYZyqjHyGEmGmSAaEQOdeZEbvIjuMubwOYgcncXCxObiX2OGpYpY1i0w5/1dxsY&#10;+KmbLZfmYzdrJJ61iqy9nMPNt310Hy+ie3AxbQIumo9EsqTPgaxuA1I75Jm7SoM0EVaLRYP3L1dn&#10;5koDFnWFULV1Dskdxiw4bkP1YBJ9T1oYeNPI3Tt1HGoupn5hErGFTl/vj111rkZkRzSOC2WwK1Jg&#10;9qZQojtdmNGlR/JuobxH9PGskyCgQYeNt4RG33em874xa6/bULfXmmklw0nZqExU7zC2Cltae0od&#10;v7kjcZovQV1/Ko0nU5jVocD0zpGUXXHg0qdshmw8mEXrtgh6T4Zy4V0ZO64upO14PCt2x1C7IYRN&#10;x+bSP1jC7oEydp3KZ+9tT07+qc3AZx323LLh3LsMTr5PYPc9XaG+5vT/GkDgOiNsK1SYvsqIhFYF&#10;ynqsOfNqJUU7XAVG2/PyXiov32ew/bkLtafUOPuqlk//neHN7/t4/stpnonAe/XrQ6G14vjlHq9+&#10;uy7+/wYvfrnD85+/HCL4fr4vwvIBH3lH0/ECfMXrHbhTzS8MsufJehK7ApjWYIJSivTXIrqCHzdZ&#10;Te/jcpJ79Unv1qXvVh57H6zh1rvLtB+oIHrFODLW6lE9kM+sbSn41ulRcMCTlF5LbEsnYlOiKHA/&#10;h9Z7O0jaWox3qxv2FdLY504mUYRa6WE7wmpliajXxS1LDbe5usyo0idHhGJ+lwVNJ5xYcmgqUWvs&#10;mNXtywzR2cOWqzFngy2LdnlRccKPrB2i6DuNSO91oHBPALNXa/PgD3feMoX9ry0EzuvjUSFUoHgU&#10;99758RuOfP7XRASku6BmD+68s+D43S939J/O/jczaDnvhlPBCPRnDUU6bDiKCTIiEKeIsYnHZ2Uw&#10;8mlqGC0wxSrHBNVooV6FFlgVmGJfaSs6rwcOZZF410ThVBZKcvt85vbMwipdHeuZkizotiGgZDTe&#10;lWqCdKcwf+sMqg/60XTRHsfC8cRX65BTq8/0QrEgWg2wWTwatfT/CVowICzdlOgwe2LCrKmcn0D0&#10;XFdcZtty8NZGdrwUDfJaODdenePzf2/wjzNhWX4cz84OsLtnLR0FojEfyGHXnliaNyRQsk6Hvbd8&#10;CVkygjnr1Vna78mKAS/aLruy+0UIm+8mI+M2BC8RgE5FjhimKmA0U56cmAi6zOu4mn6Od4X3uRR4&#10;gNvpR9m/tIaVm81oHrCmoNOcfReLWd2Tj6yuBMM0RjBc8Vt+UPkfPxh/K4JtDJ7hxsiZj2Oow7eM&#10;dBnO/7S/4Ruj/zHeZxhy08ajIlR3ouZIJA1HIGM2DG2niRgFKzKnVyz6wznMWGaBc7E1Mzuns3jv&#10;NFGTuV/f7xxdrUCIIKqUL7fj7FMnqE2WZbuduPJ8NccflNE36C6aRB0/iqZ/5e460lpF8C0V9Nvp&#10;RsWZLLI3LSBsWQSWwi6KT+vjtHgSqjMnkLxFjPf6GEKawkUNRuNVoo13jgz1A5asv53AjT8uMPBk&#10;GwnLPYlfHUDzvkUcuVVHvmg4gUsFqTYHMHO1tahrJ3FuWqRtlCa3Wx/d0FEEFroQutCapCIHZqSa&#10;45dgSlnfDKrEfGx+lkD/hzA2PjPk6Bt7eg574hwhi2GwLPrRqqR0TqP+TD6BRV9uYmWFU5YxWrGT&#10;vp7/4kEnCk+aUHjUhLLD5lQeVmPNdVlOfNYQUGDMjpvGmM0cwvRGPUKWqpO2ToPcrTrMXKHA2gNZ&#10;DBxbzsCpOZy+l8m2m8msu72QSz91MqT5QAkbz1WwX5DfvuvV7LiRQ/OJSBr6Z9AgLrhzdwQHz8/h&#10;+GURWMeD6Tpgz7YH+pz+Q49Dj0zZfcqZyy/8GfzRiv73ehSdkiJpp6pYpKMECY1latFo/KqGErJi&#10;Iu6FQ1m3x5hXHxKEfmYycN9JFK4ld98u5dHn+Tz4M5hnf1bz/OMenr85x5sPl3j38To//nyeH3+6&#10;yYdPd79+fPvLNd7/dJ33f9zh3Iez5OyeLdRTm6mFStTsS6Lz7hZmbl+IR4s/ugsFIm+QpueNMW33&#10;A0lZb8bstfKsP59O/4PVZHaIrneylsc/n6BhZyCxy3VxXmiMV5mgl3YpZvdOIqz9B6Y2DsO8bCRu&#10;1UrM25HEzA1JuC4VZDRnCEGVUiw/5kyCKNCg5ZrY5EijGDyEuR2BxLRpCOqSZNUZQb9PE8g7EEjO&#10;lgw2Xl9JUqelGJfhYiIDaDwXQNP5MA7/XMuqWymUDYSx+3UrfTeSBd2Yky3GNLJdj2m1FlhnKuFV&#10;IEPXeXPOvtDmDUaceKFH/2V7zt+NpH67i+jqY+gWk72kP5T8XTbUH3TAPFOc/4rJBLYZ4F0dhHV+&#10;FFqz3VCMU2Oin1icgWJBTxvG5BBJtFNUkU9QZEKQHMbTtCkoyae9ooXC2Zm4+lmQHxdGZp47U7NH&#10;kNSoyoINX36BYkd4vSw1+y1IWaPJ9uvJ7L2WSUjBl3eb6GCY+X/Y50tgMVsSlemyTHIejvSUoRw8&#10;t5q7744SVumDT+kUuq4mC0MQz988i3e//0ZKnA9lUYE8u3mNC3ePcOPqUV6/P8Xgw1rOv19J7w1v&#10;tj2xJWu9PPErZfGslMWueAKBK0YLDVUXQexERUsaq3fMY06zN9aCRq3SlAgI0ObYCkGA+37kw+rn&#10;nM/u52rqId41PebW+t1cPbWe6897OHC/haSSIEx9dVGbqsB4vVFMMB7DSJNhTDIaipOvJnJW4xjv&#10;Pgyl0IlohSog4TSOEQ5DkQ2ciIqfJNLaI1G1mkREjjshc6yYaPENOrFKpLQF0z64lOBl04hodCOm&#10;UZPUlkk0H7AiXTSKxdtCiSxVIahIkpLNXjz9eTs3P9fRf8+VvTe0ePIpgF//SxPgEMPGy8ZUHTDC&#10;JGWYqEVnjr0/wcFHp6naMf/rZsAtNwwxSP6GGU32dF1voGewE4d0E2Y0muOSJ0P+bl2Wn4tk7Y3N&#10;pHbm4rPYi8zVs8W5LKF6jxcLtpgTUheAfaG7MCJDYtfaEtQqHmu3EqRmIJrKCFzSLAid48KiykiW&#10;Nqez/ehayjflMK8nXACCC62XTPApH8LMvpGsu2NF1X4HptWYIe81lMpNU6jd70zeNn/mdIraSlVn&#10;tO03TPQcilH6WBwXjWbBbmOSVovmtV2KpkujOfhSmis/yXLkgQZ+ecMxmz0O48Tvcc4fTcRaTaHy&#10;apwU5/DL9ovcbmrj8dNmdp72YP3ZWA69bGWIbYYVq88spfv0EnpPpbDuVAxNxxIp6PGkaVMYq/rC&#10;hKO7s/uoJ7tOmInPDVlz0JGdj/XFBOiwQTj19m3yXHzjScu1APxaTHEoURGdVpBG0SjKjljSdUlP&#10;dIgR1O2T4fxLE7FIzbj0MIy7D2Zy5VIsR0/EcfD0VI5eteTCY3duPUrmxsWlXD6zkhvn13Pryhru&#10;XdvEo1tbePFgM6/v7eHp0z3suNxCRPuXmzsH4trsLsjOgjmrTVh6opiEnrkkbMrDb60fgWsVCe+R&#10;Iv+UI3M2qXPo3lyxsI5w+Eq7OJqEBn+5decx3v60Q2C7BfGLZdh4PEyQmTwRq4eR2DuatB5Z3BcP&#10;I2iFrKAgR7yWqGCZPZyQai0aTySwcKMBiR1f/iB6Aobp41i0yZ/NQpWLdjkT2z2OhI0KpG80Zv4B&#10;b9GdoynZ5kbzJQcW7tcQmhrKrtc19D5awpbXDbTcXkSReM7gxqm4VWmjmz8Ks6KRTKs3J6DZA5/l&#10;tuQdjiP/hDWpm4ay8Ym60LxJrDqpwOXn3uy7EENsgzYz15swu8eBgp0GPCea0qP6zD6mwpwTWkK1&#10;bRk7TRWlGHPkRRjJi4UrHzwG+ywDnIusUIgZhV6KeCxoEgtSZ/JrxxNe5Nzlot9erqTv5fHsQfbn&#10;dhK7xI5qQVwdx5KZu8EHhwIJQQ7KFHbr0XMmhfKNURhFSmMyVwlzURN+ojvbzZXCIl0Rdb9x6AWI&#10;sVqXJHSlk6jaINSn/w/HxBGkNZoSV+XOmTcnWdYuKG++L6XLF7Ln8ipBPU/55Z/r7L5dS8OpROZv&#10;sSVd1OXsLl3mdE8RdO9OUJ0k/tU/EFAwjqUdvuJ7rrDvSj75G5wIqDURtDAa9zBlnty+g8Bnfh38&#10;zB/n/+S3nW95vfwRH5rf86T7POvXVhIiyFHObxTmMao4p9gSUjqD0KoZ6EXpoSwI0CtUHbMwGYy+&#10;7PeXrY1TsQ4e+UYoO49H0WEier5K6DsrY+CtikOiKqkrLPAvVMUyQwG/OnfimiMJLAug/VQt1Rsj&#10;yW+fwpHbSyjd4UvsamOajlpz/1dnHv41g4N3slgumujue7FcfDedtv0jOXp3Mnd+s+DSaxeu/TyX&#10;0MUWTPL6hsVbyjj5+rZwpM/c+tDN2vO25GxWIWalCXlrZ3HjzUVWbM7GP18NjRnDhb0oEVIrj0et&#10;Ltnbs+ke6CRpuT/ui+xwn28oiNQCzyprQhtNiG+aQnitKTHrbEjc4iEgQZeY1WpC7dXwSjDgzssT&#10;nHvUK6CilIaTK1CYMZGpxUos2O9B+UlfZm+VJXnrBPLPqFJx3pSZq5SJbFJmWoUqjnO+3MPakPhy&#10;8boZhoywHMIkt2/RjZ6ITvRwLOeNpPS4CYd+NeXgezlOfVTjJS6iUdkRWSWD/6LxBJWOIHLFKJqF&#10;UV1eu5HnWft53dzI9UfTOfNRj63X5Wg6Y8SQoEpfctYmUL42nL6BOLpPTWP7Q9ExtnpRL47MJgdB&#10;goE0dJpSv1qRDb1WdGz3Yu0WG3p3qdLdM4kdGyQ4cMGYrlvzmLeniBmro7ApssBy4QQatkpx4ZoZ&#10;F94GsOeVPjvPjubIJm2ObJ7KoS0uHN/iztXTc7j7vI79p6M4cyeIk5dCuXg0hXPHMzh2fC4DA7mc&#10;PVrIJXFcPrGIWycrGDhdSU1fPHZLLNAr9xJU483Oa/HsPTiDhe3eRIlrCl2XSPKuMMJ61ZgvOk3d&#10;1SCKNujw5FUzr96KIH2z5+ueg2+f7ubDy/2CROqZlivP4N1cEdLZBIoFFFr/DVuuT+Xmj14cvG8j&#10;Cn88evHDMc8ai/diFcp2iIIVXTp/hxOJnZqoig6b2uvIgQ9FrLqQTu3ZcNJ3aJC4Q6jC2mBie+yY&#10;tmGiUM5vmL5CSSix+P8SJQp3htJ1dykrb1fSIFR+zsF4Unb54FKtibroaLqzhhFcP4WoDtFZzy2i&#10;4FgsUZtkSd8znLa7yvQ80abzkiLb7qqwdlCDnTecxYIyYtMVd1oHLem5Y0PT1alkHtYnbrcWEb32&#10;6MzVQytdB9WI8Ux0/T+sUlRER45k1jqhS+LaZ29RY6YI2w11InSWvud57A0+z38Hpf/wecYjHs0d&#10;oKA2isAqTTJa/UnqcCety4pFW3S/3hlOymII8s4TUPCbhNlcNZwqtHCpUhB2ICdsQBP9UNFE4pUw&#10;jZL7+k4OyaChopl403cwQjQhPWwzJZi9zo/yPTZsvxnGtDxt9txYyqtPgtJ+WcvJRymsPe3Foj4X&#10;cjf7k7vFjwU7w6nYFcORS192TN5D25Zwrj3P4PT9CMKLxeIukmfONi3S146jutuOR1e28q7/Es9F&#10;oD8IPMhVuw6eZ1zgQ9Vz/jr2lsYi0UTz3FByn4CM7UjcCzwIrA3HPs8ZxQBFQYDfYeEmhcqUkVin&#10;6QpCmUXerjgCFtggoTUCCc3RKFhJo++jiW2aBgHVRiKwXYUFeDN7YwBR7dNQChmLnlDAvN4FXH5/&#10;nNK+aHI3eTNfnF9YmQwd5604+ladm/9pcf6TO/03srj7+znOvlosoEWam79Y8fA/e97/lc1P/+3B&#10;LcGM0UbfoipI1CbTlR3XTogIfM/OK0uZ12pD5DJLtGKUmZLjS7uwnxnlZoyd+h3S3t+JWjag9Zor&#10;y08UipA9QHS9G9bzZNGZOQmTdBXR3OUJrjUgY70H/qV6hC7TwnKuIqox0niX2rH3wkrWrJvHTkGY&#10;vY9iqDpkTce9BEGL1kwpUGN6kyVVZzyI7x6L1eIhWFQOIW7jN2T1yzB1qbbIDVOmLdMV42xM82Az&#10;d389zoqdWZRuiafuRDLRKy0xWTAMP0H3jdfl2fOjGv2vVem7acjxVwGc+5jA4NsCKjZb0X5UkbM3&#10;7Fi7MJpzVc08vD2Hg8+1Gfhdl6v/6rBf6POQ9NZIFnSls6gzkuU7/Gjd7kp3/zRWbPJierkqU7LG&#10;k99oTMsaI7r69MWhzsZ2bTatkGf/HnV279FiV4cE/TvlqdwgsL03lvDecLyXW5Lbbkhf52SObbPg&#10;+T+VnPvbh2s/WbH7y3ZOrSocbVHkYKsUAz1WPPuxlGNvQrj61pGbd3wYOOjO9Ru+nLnpyaHDrgz0&#10;+XJucygndk1j/+HpnDqdTOumEOyrLNGucmZKqSlHToTz4mw2J49lkrkuAu810UT1uDBbnOfy0/ZC&#10;zTzoOxFD/2AsLUd82f24kcN3NzJwfgPnLrSQvdSK4o2pHH0+QOepKoHqEykT1HvojT/n39pz659w&#10;EldboJ0og1XBZEzmjBRdU4Op5ROYUj0Cm8Jx6GSMx7dRkdBVsvhWKxKzxlR0O1vmb3Miod3+642w&#10;Y/tM8WuQJXK1FHNa1Knc7IF3tjL2ueosEMFXfrWYuvtl5B2ZjWepFZapCmhFjsVwlhLhjaHM2hhH&#10;/EZn8Vx64vwmUHlUDbfFY/BcMokW0eXLBiRZ2P8DjQeNOXArmVOPY5m3SoHKPar0PnEkW1B5wg5/&#10;rBeZoRIpSUixPbmrwlmyO4gVg7Z0ik66cFCd2lvmbHiaRHZ6FHsdW/kx/aIIwUFu2hzjg+tdTsQc&#10;xDXMBIuZQk/miAU+W5ZpxZPJ61Oidp8XnhkWyLnJMdFhArZCs50X62BdIr6m1AzjQDXxmCX2Bba4&#10;5BtjPnMCdgWKRK0xZOBVBw9+PiHOfzaL1nqzrMuIlit6IuyNBXHYEy307sDtdkF16/lEDPvuzKT3&#10;biUVR7PI2xDPyXsbxL/9Jg64+W43RX32zF6pwMIuO5rOhzJvr6DxPRPI3K1J64F4tmYu5F3aQe5Y&#10;r+WKbRPPvHfwU+FF9lR3EeI2BV1XNUYbjEDDU4XsjdmCLnyFssmgG6KJjps8xh7yKDiOE0GuQHCe&#10;OZ4zjbEN1mW46hAk9MYxUWMC8kKRp6YpoxIwBhXfcZiLwLNKMcQqzxCnMm1CmtxEU1tMzamFxHc4&#10;4NdsKMjJk4M3ptF0MIDaE570P3bg1X9V3P2xhxP3N7D1oiDj3gm0nJTl9m96vPzHgbu/zSa9airf&#10;yw1BxVMGGY/JqHoY4pYeQNdgOwnlgUx2/gEZ75Eoh0hhGiOadpAMQx1HMtJpKJ7F4/FfIoV/iZ0g&#10;0zByNiZhPFMGk1RZ9ONV0J+hxWSf4XhXq2KUOQa3fD08cjREfcqQ0JIsgvZvfvn3PuVHPEjoG0Pl&#10;SUmqz6rReNObxgvxOM6TF8/1LckbhcYeViVru+VX08rcqSyI0AXfZRrM2jSZistJ7PrlBId/OcnA&#10;n+c58ucxtn/qYu6WQAwXDGfK0jEk7RzHvH3jmLNdlowdDhz4VM2+136c/pQuGkIhJ99Zc+atlsgy&#10;Wcqap5JRZ8GyswIG3puRvPs70vfKMqS8RSzqUgdmFOuzaLkZvX1eVC81Jm+ZBTGL1cipUKa1XY+a&#10;NjnWiM6+qVOdDUIDd/S7s2swmS3HZrHr2HRq6zTJK9NgwdYQQtY5k7vDlPM3PDi5QYE9qxU4csSJ&#10;E2c9eUMJ5+94sL9NgoGVk9jXLMPBlkkcPW/EuisabNoygcNdkhztU+DgdtH17vlySizYQ6snM9in&#10;wdVrbtRsVWbrEXOK24wwF4vJo3YKeQ3mHNkgcLfPjrO9lmwQxV7S60tMlwrNVwxoPu5A45FENt8q&#10;ovl0NEX7vem8t4JtTw/TcrZThOMslu9y4fyL1ex9doKSo7UE1BkzrUmDiEYNFm02JHOjGWHNPoTV&#10;uRLZokNorcrXm4S7VY/HevFw0b30RWfyxbFSG/uKMUxd9D1h1ZPxXSyL7bxvmfFlDG9kUncujYT1&#10;WqRUKLFnax5rRcdftSP1684i+YcDyB2YQ8yGEHRSVVCNlkM+ZAJSft8z2m0IDnma1AkCKD0fS2iL&#10;CnO3auCSN5FRjkNwzZVh5SlDSvaOZ5bQ9tRt2kIDpUmolRE6EsX7v2N5/G8w6+47UnTGF9M8KbzK&#10;9Tny4you/7aJqCZjEtsnEtsylrQ+TeLWGTHZfxI5cdFcCtjKZYs+jkk2cU6yg598LvB22R18Qz0Y&#10;ojkEyalDsZqlglumBjkbrJm9yoWlu5Yg4yTFCLOh6EVI4bFci5n1rmxrWENXUQfu6Z6oxKpRsXsO&#10;ub2uOJVKYyR037ZMkaqTORx5vYU7z4/x5nI/td0ueCwZjdHcYTgWqxNY4MrtV51cfjWb7A5zIpYH&#10;41UfhtciB84+OcZbPrLrxk4ymhLwLDFjWq0jrsUWgv5CRIMJJ+OADa5LpZlWpkt7YgpdRpHssMxk&#10;V1Ahj3P2szw4mZqmeTj76yOtMZyhesPENc1k2d4MSrrjhJ77UrGzmPQVibglW6PsLebIbSjKHhP4&#10;P9khTDAdyWT30ah6SyNtPB51ewlU7ScxWm04ozX+x1i9bxlnMRa1cDnMBFW5LjLEJM2AyGYz3Eok&#10;sFwgJYhyGHXbbNl4Yz5bb6/g0Y/7+fWvBzz/5aJomu50X7ag45I12WKt7LjqI8LHh3NvxTq66ilC&#10;2ggpcS5qfupMFq8tOVUofJQKieVu+M4RrxWs8FXPRxgMRdFPmTFO4zGYqSbq2ZLR9kPQCJfGt1TU&#10;f/FUTGO1kHAahlmMqOsES1S8ZdCbMRrrVDFfieMFEaqy+tJs2gZbWLm3m7t/XaPkrDtRGyey+r41&#10;x/+NZuP9IrquVYjzLUczfDT+lZoUHp0qvi+L6x+2UC3AJrc/lNk77SkasKdABP7K69V03t3Oisvt&#10;lAjzyxZkHVyvRvpWTdJ3ahDcNpy0bQqikQ/DvsyQeZujKO03omCnFqvO+7DjmTOHflTh8CcFVl7U&#10;ovygP5Vnwlh1zV0EqYwAibEMKWlxparJnhXNTixdYU/zenvql4uiaDBhxTJtatZMYVG7LdlrtSgQ&#10;xLKhU4XOZkU6js+h6cJ6UnoWEbQ+ivCVTkSWyYuEH4p/uSQbL5vw4Ikx90XnHjykwsaGERzo0Obx&#10;m1Ie/zeHEweV2LFiArtXqXN4lTy7N0uzZZscR8Xzn16lxOG28QweluPqM0su3DTnaK8SJ9eJf9ul&#10;w47NsmztUaJ+jTWZVYZsW2vG3cEkbl5YxBGh5ie2K7GuT2DxZnO2n3di79MIjj2o5cidRmp32lKw&#10;Xo6UFerECqUsPjCbvKPBJGxUJW75eKqFTlVsn4VvuSNG2ZNEmOng02CLebYcepmj8V5ph0elKS7F&#10;0jgVygqCmYzarB8wX6SOe30oXsunYS5Q37pAkinJQ4nNkyZUfD41XwLrBWOY2yVUbd8M5vd50LUo&#10;mZ60uaxtSmL9plyB90ZCjcfj0WSEespYNJIkcCmzEItek/GBYnHFjSO02RbHQhUM0hSxmK8h1GMk&#10;tvOlqT0eTONFZ1I2jaZwuy5z2vXFYjeg8fJ0MvqsWbTHkNWXA1h/K0zQktDth4nEilBxb1IjtF2B&#10;qHVCTysnkb1dk6K9E6i+pMr0zZPEOY+mLCmSw5bdnJFdzZmJDRwftZif0i7wed0TGguK8Ztvg12a&#10;Cn4lQl8KTYioNEDDf5TQMBHa+v/jW+0hmGSp4blCRzTJKA5lbqUvuhNrBzPcpxtTtHQGrYdSCayU&#10;xbV6DJbl/8OnTkE04lTOVu3medUlPvffYGd3NT0HStl5egnFq+zZsNedLWfDsIkc/fW2nV/2M/Rc&#10;pkzTQAHd55uIaQzBtSwI79oZ2FW6oJ+ri5agsPk709j0vJFCQcExi81IcnaiwNOPhtyZ1MyJ47cb&#10;79jcUMO8BVNYuMSXhBgLfJKs8M23wVTMgYr/EPQiJYgWNJ6/NVfUURgGEXLYzFQUhxIKgePxXmzP&#10;1Bw9tGLHYyrOzShQBlkTQX7eOijYDmO86TciUBSwjVcjocQbnzRTZO2/w3WusIuYCcxcOgWrBFV0&#10;3YaRUeFETkcSd355Ipj2b3bdLialdwybX5hxFV/2/RglAmYBC7dY0/VYBOObKEqOhOGQrI+6s6C3&#10;AIWvh4LFCKTEfNiFqKPuIM041aFIGQlCNRmJorMk8p7jRbDJofglOH1k8M+3Q85pFNJTxyLvK4F5&#10;sjJO877cBVAF21BFNPwmMnW2Ejl9ZiSu0SezL4bS/dmsubmU0itxRHRr4l4hwaKD1tziKKvONBJZ&#10;F4T1bOOv5hEowCJjq7ewwrNsvlRDbLs7yVums/paI0W7Ywmu0iKj3Yncbn8W7/EgY7MyKZsnU3PO&#10;nOZbHpQPTGX9o5kU7nchYIUq/uL5UntsyVjjIIxmCluve7HtsTq7XmjTc1NTPK83NSfSabmUzo43&#10;M8TaV2bIgnY3Vq4PoaPZjeaVFixZqkHjcm3WLFOibY0NbQeSmbPCgZzlijRtEuEngqixWYrSdWYs&#10;2JmBX0sSnk3BIp0DmbVuIvP6RpPdOYzN52V59bMBgzfkuXnXmP0bpdja8IMguJk8YhYvPgry2DRW&#10;EKAsp1oUGFirzIl2OU61yXJ0jSIH1kozeEyRw/uk2d8jJR5TZqDXlDNHpnDnhAmnBDZvW63F9nZ1&#10;jrfK8OF5K7/yIzsu1LCox4BpDUIv67U4cSaCXzjNr/8+47ffH3DoTAYdfVr0rtegqlKChh0aFByS&#10;x6d5CH5LhzKzwRCXLCUcFqoIpVXGcKE0BoUi5OaNQnn2MGwFtWnNGo1BjAi0DBlM5/yA+ozvMU6f&#10;gOYcaSwWKWIoKMU0fRRFoimcvVxJYqUtOunia1O1WNKXQOVAKJX7p9O9MIf66DiaViSTlO2Ac67o&#10;+vMk0ZszCoNkSaznqxKy0gOPZe5ozBHFnKaB2QJtJIJ+EMqhSPBiBxxnq+FTJMP6GyGC2LRxrpUW&#10;dCo64KA/K3YLjanVZdXlBKrPTWPWNkc8KjTYcDVfFEQx2fvj8dtgh1uTIraLxzJ1yUTmdCuxQHTu&#10;jG3SONR/j/daSYrXebMnvoJ+qVLuKK7jlso6HqSc4pczP3NjUz9r1icSv0KeRZssqe4NJEs0z5Ql&#10;WgSlyZNW7IKeiyL+ea6Ubk2lqDmYjAR3sr3jaYiuZPviJrqLF7OxdRGlHa5k73MmZK2mCAU9NoSk&#10;c9qqiQGTel5lDPC4ey+PPx7lxb/HOCBI+uAFd7YfdKNw2RRqdriTu1uCrP0isE9YkFRtTkpjDN7L&#10;IsSYeGNVaI7dfCOU3MYjYT2G2KVBlB2aiVuBoQgDMZehqljMkCYiwZH1LasonJ+BhQiPpGxrFhY5&#10;Ep9nS+yyaUTVBOJTbC7mSQP9JFVB6AroiUCQ9R3Oqv5FFDeG4zxfUErXdGatCsMuR40pxfIYRowl&#10;KNcCl2QN5Ny/RdZ9HPO73fFaIIOXeC6/+Vr4zdNDV5zDBJtRTEsxxztOH5tADRZWBpDV6CcaVzeX&#10;ftxD09lA5uyTY+FufZqPalK2T5PKi77CPjQxy5Qlbq0f+f3plG5OIVGEq66vPFqO4xmrOAR5w3Ho&#10;uyiLENTBxk8Lef0JTFAZxjg1cRh9i4TdaKQcRqEmtH7yVGlGmXyLlPNYHLMsMZ+rhKfQ4yOP4smu&#10;dULbXZaQhWYsEXPmXSOL4ZxxOBSJr1muSqoIrCQBE9a56riWGzJ3YxyVh6sxFeGnN0sdnZTJ2C4Z&#10;yex9huI6oliwI4KUre6UHiij5fQmCndXM6s9mOClChSJx2v3h1A94E7eMUvyDrqKI5iqs/NYc6+c&#10;1E1uJGyypux6IIUDnize68ucFns2ns/h7M+zOfIyjp2Xnbn1cRaHb+cI0owmabunqA0ZhtTUWQv6&#10;CKNnbwK16wOYv8SI1Wtc2NTlSt/GENZvmE6d8Oe0ehXqjjmxZp8T647bsOTQeELblJlSbYe5CIjc&#10;ba5sfOLFvs9CkR/LsPuZIk//1uHCIxlu3FPm+mUd+lvHcVMsxJf/ZYuoiuDpM132t4/iZIsUhwVd&#10;HmubzOmWyZxYLc1hoWJ728ZwYtUkBlsnc2yVAqe3m3Hh8FQuH7Pm5i1v9p52ZPNGBU6KsLx3JZ8P&#10;/EzT+T5823yxXmqEY6kG6w7H8+9/T/hHxON///719WdDnz4eYHCHAye2CDTeNYGINUOYuuwbwpv1&#10;SV4ZjssCe+QiRhO7OpiAFgd0CiegnisKJ3ciGqnfYzp3BN6C7LzzFJkhGkZmmxYtg05Mq9MlcKkK&#10;kY1KuOSPp/9cPG3rY1D2l0AhShajFB3SVnjTcCQGx3RJUma7k1UwjbhSWyziJqEd+3/YZUrhLkLO&#10;OEKaGWX2xK7yJ6g1GKdl/ujmmKMzVwtDQQYZ7V54CR2OqrUnrcWSbacXsu1aJbG9hiTvU6d0QI29&#10;d12EokmxcJsJfXdC6bkTzooTwYKIhVrcWELBwGyit4YQ3iY0J0lofLIEMyuNhR4NJXeTP7MPuBC3&#10;z454YQVr5+dzWnM1j3X28Mr1PBcDdvPP1d/FcP7L6RNllK+VoP+UmxjfY1w8V8bZwTmcvBhLTIY6&#10;U331cA+wICTDEpcMERj+Q/Hy0aNs5izKI+LoKixlWaoIx2wPnMW1WaYLbc8wp9Urne0GheyRmc9l&#10;p3bag/Iw+kI00cq4x2vQtMGdXf3OFNVYMHOFJSkbdIRWmVJ/zosFK1yIjnAmMtkd8zgdJF0mojBF&#10;iol6w1FykEFVLF4ZlxHI+I9AYur3jLX5H9rTJuAYq4S2mzzypmI+/KRRDPyBqDJLKlZHs6AzXjT5&#10;aEE8Kaw6KwhxfTJ6guA0YxUxmqXKorW53Hh/kdoDOQIOoig4EEbdoCdVRzVE01OleI8WUcuM8BZ6&#10;6lWqj6zXUHSjxwibkMAqbSjm8ZNQiZbEJFWe3EaxiJdZ0bg3k+e/raO00Zq91+tpO5PInE2TWXBI&#10;kt4nFuRtUGBKjmjIKaMJKNEmKM9ahOsILFIE2ecZE7HInMgaJ5KqbInMtUf1y2+lveSJWeSFuafQ&#10;Y52JjFUYiradPPbRog6TTJmSaYmM1zikfSYh6TYRQzF+7sWOyIeNFsorhZ+oT32/MSjaSTLO7P8w&#10;ThTNPVsS1fihqMwcweTkb0S46KAnHvesMmB2vw9uZcaoinGyWKCMtoAD9aSJOJaoCYBSJqzpy1Zs&#10;Gvg06lF9poquextY/7ibkuP55OwTY77ekRxxzG22pniLB25LBI0uHIVfkxWuSw2xKVPDtFoW3w4N&#10;Ki57kbHLXDxPPBVHk2m9lMjy8+7seTFNgFA7f//XT/uh2YQtd8BJjNeQLEEsJSIo1qzzp3pdiKAV&#10;S9q3JXNwfx4nDhR8/Zi12p+QziBy9udTvFVMbp8PJWc0mNGlhHONIvo5Q5jXZc/RB3kcem1Bz0tB&#10;ey9lef6vJS9/MeHxu8ncfaDLgW41NjVLc+nil3d+rOczQRztH8fhFsmv1He4TZGTgua+UOCJVcoc&#10;XSnFieYxHGsZwZHWCQy2iH9rHc/WNimKetSY2atLTN14VnYJdb4wk1v/XGftze1ErY8nfksgG27k&#10;c/RuKZtPlPIHb77qg3hh8d+vnLmby+FrOvTdlGZRvzTWc4cz3m0ofrl+WEZboxkuK0I+Ef9V5piL&#10;rmdVJtSkZDJ2RbLYLhJ0lD+S1ssZ9NyfRedlY7qu6VLSb0toqRTrz3uw/IA9iztsmbnYlqnz9Qiu&#10;m4LrEgWSGlVY2GmLQ8ZkPIu08SxQwHWhHGZp0oIoxqOdMEaQpTJKwaPEQptB2bFwcg+4C0V3x3Kh&#10;HkYZKljFKZFUakxMlS4hK7QJqJpMS/9cBt92krjJkPhdFsRtEAH8ypED96MFkVtQsFuXgl167H2X&#10;Q+/TIoqPicA5mcX0dk+ssmSZVq5N4nJdlu61J6ZYWRS1CKI8IzxrLUlsDKLOI4eHlsf5FPCQt0nX&#10;+FB8hrdVZ7m2aYCD7cXc2LGY4xWz+XHTDt4f2Mvn291inJvYdzORufW+LCp1oWqFFRVCXeeVmjFj&#10;lhZekarYBspjGjiZkChLVmSmsH5OKYtdZ9A8LYkYLXNCVI3pME9h0K2VBZbxfDd5CEbTJ5AomkPd&#10;NndO3/OnscsO7akjkbMXlO4zHOO4CQQLMnFwV0FfXxYDW3Uk9SWRMBzOJLORGIdoYTVDBESWA5ou&#10;Y5C2EkobOBadENHkpk9igtP/0P1yF7eg8SgJWjMMmYRfqjHeWSZYZCjinKNPaJkXAaXOgmhUsc81&#10;xTrTCOUoDSKbv+zr549frQWJbeb03fJkx1NN1t/TpvWMI7mbLUldr0fOOl2SlmiQUC3WUZ1Y0LO+&#10;wypTHe15YjwyxxEsFmfVgVBy1zix704u6w/5kVL6pXbcWSboZ76worJjEl9vfeq0ZDi67kNwcx1J&#10;cIoVP+j+D9cUY5p7szEwnYiSowSKU8ZgEaiGkt04pMy/R9tVBjkjCWS0JyCtMw5FS0lcZ7liNcsU&#10;wyRNJgWMYISboD9/GcY4jkXCeTTS7qNxmG2Fkpcik2zHoOmmgrqgRCX3kejGyWCbK2omVwl9QaFu&#10;ZeoELFMncasRKQdE6C/VIbDYgelLTbHNFwYzayhac8dikDcG7wo50taqktSlLWzMh7VP4qm77EPT&#10;nVjWPCyg+HAEcSvlKNtuTMVWRyxnj0Ux+lsU435AbdaX++sMw6xmJD7dUsTu1CS4Q57Z262ZvU2b&#10;aS3jSNmrQOUVV7bdXcCDvzq5/9Nyzj1fRPUmG4YU1imxpEqV9jVBNKybQU6TFwtrAmhYMYPqinCh&#10;u3PI6k7BfqkPgc0JJHal41Prg3OVIWYFk7GvlGFa4zD2PY7kysNVoktNZ89zHQY+mvH0n1BuvPDh&#10;1gtHnr0LZvDLm7bbdITeWvLi4WJ+/DGMByI4DrVOZKBVjsOrlDgiwu3YGlVOrnfiZJc1A+uMOdGl&#10;IRRZl8FVBuxcp0LisolYlY7GdMkkbItlSKmfzLr9zhx82crWD3uEknuSf8CbbYLAWlb6kxliwrl1&#10;Iv3//Mg///7G+38/c+xDH3seO3L8qR6r9lhjGjJG4P/3+CTb4Jigj/9ifeb3WhO53oTUzU541mih&#10;MVssiJhRyIUMw2GBHMsGAjn4IUwUpCa5Qh2bT7tQttWSgg5lSrr0cZutyLR8SzJb3Kg5MpPkbmdR&#10;7FJkr9cmolH/63s7zYU6281Xwi5bE6N0ObTTJqCRNoqQ1eaiyQSx6LAFlaf0WXnRm6hGM9zL9Qit&#10;NqDrqC/HnnhQtGcSGVslCBcFEtuqTUq3MR7VZkR3mQol1BK6G82ZD2VUHnWh5lQQSR1TsMhSxCxb&#10;GY9a8bX1OlgXS+NSL49n+SRRaLLUiGtwmi/FeP/vUXWTpiZpPgfN6rihvYtzGjt4MGUnT7zWcH/G&#10;Ju7WnOJ0chsfF1/lc/FFPlWd4uf9t/n52gDP7y2jbZ8/VnMViM3R5qdfM0UozubhrxGcfjYL64hJ&#10;KIhFNdn/W/zCDbjetJf/mp/xY/xx3gfu4VRSK+Yaingb6NMUMp+ZoYGYR0mTtsaKREHrYQVCtYpF&#10;KFRY4ztdD9cwUwraQomtU8exYBRW2XKMtxyFjoMCht5yWM9QZvocW0LSrFHxGI5HpglW05UJXeBI&#10;2nJvzGeMw1iEsYa3OC/fUdglaxNZ4oJFhJogp9FoTR2HabzC17f5aaZKCIqZRFCdB0EVgTjNc+AH&#10;i/8T9CXJ9yY/oCDCdFb9FPrOz2VulzCEg2FcfV3Nlhue9D915d5PrmIsQnnznzP99ywIKpPEWtSA&#10;V4U508utCa+yIkrMTehceeYL3cxt1mNemxplOyM5+GQHLYeKCKiUZNbmUUR0T6Rulz8n987EP14O&#10;1WmS6EeP59C9NeQXRDNJdwQaDpKoWEggbzQROYOJjFYaiqKxDLK649F30kDbRRMVJwUcE62Y7DsJ&#10;jSg5ZP1HM9ZjFCqhCqhPm4ShGHv1GWNR8BuHjMMXAhThOkWSCbYigOJV8S2zJnpNIFbzjUSITyJp&#10;ixaJO1XwXzOZ8E5j9r7s5OynzcIu3FGLG4FS4kiClo+l5bomW959+VMuJVZftaJor6awkiGk75Kh&#10;8UYwvS9ymLtDhYKj4wTdG+GQO5bJ075DJXwUimHffN1P1KpyFE6rR2KxdCwhGxxI3WvFrG0T8W/6&#10;lkUDYo3fmkH79Rl0PbCn/5E1H/5K5snfvgxZvHQipcKzWzuC2L5/ETWt8Th6KjJFqIamGCRJieFM&#10;1BKFEWOIxnQlYsodSewOwX6JD+YFtmhkyBPRos6df8rZeaqSOSU2lK82YIdYsLf+jmf3ZVe27JnO&#10;yVNZnDo0h4MdZuxpnMT2ZjmOdctxaY/4uHocA0J1D6+azKFmGRF2ltw5msOtk4XcPlnMzdMLuHlm&#10;IfcGF9K2cSrW5WOxKJcmsEyV1TviGTiUxP49Pmw8nciSE9kErnFgvqAdl/whRIXKst56BhcjatnW&#10;VcvpNwc58fEcW+7tZUl/AHsEIV1/XI+R70QkzIeQt9ydgk3epLQL7F84hOB6OTL7nDHOkEAiTBTN&#10;jFF4Ctyv3zeF7gs2XP09iL7LHsQJhK/eE0r39UwWdFuRsEIXj2xtXJM1SK12YEaFGc75qoRVKgla&#10;NiZ6tSkuZZrozhLKW+5A9LoIjLKNhbabMHePC5WXHFhwVJdQof8JLWqU9Lqw5c4SYjunElinzPqr&#10;rvRfMufS82RWnHIhqnsMSX2S5G43RyF0KHoZckytUBWf/09Qpxl+ZXpMDv6eMR5DkJz2A0pxw/Fq&#10;kMZu8div9zLxXWlA+CoT4jpt8C2RJqRAnRBx/sVFYSKIOjin3cVJmU5Oy7bx3mgv7816uRYtlLjj&#10;Ej/XP+Snogc8STjGL6VX+KXnIR82X+TJjvXs2D4Pi+mj8Ygex5uns/nzxyw+/Defu38msGS9Jaqe&#10;Q7FOUiE5PoC7dUf4dfVjfl94jefuu/mp8S5upsYoKn1LUKAFvoI+Akp1sRYE4DZfDQMXSZS0/g8D&#10;67GoWEsgZT0Sp3gRGoWGQqvE2Ncr47hQhF6+A22Hc0lrCabnQCUz5zmj5ieBpOP3KNuPY83BpWwY&#10;XIayoMgf1L9ByU1GmIANKcv8mLUyGL1IFaQMvsPYYZIYF1esC7RQTRmBa4kl2T2LWNhXRtqqRALy&#10;nZGzEc9rPxKbebLkbHSldl8UIbU2hFR78uDNYbYen0dKmzxLdsty9rklt38248wnR2Er0/Eq1hMk&#10;bk1GnQ8huRaYxUkTn2nBrDkWhGVICzjRFPUziRWDmQy8P0tcrScu2f9j2lIZak/F03UyCu8FUkj5&#10;/g+ZoP8jaqUPidVhTJ0tgj5KCUXHEahOnYiumzJyZhOZLMJwuMo3yFtJImclNDbQEKswY0wjdBlt&#10;+R1m0V9uoyrMJ0OfYFHDjoLujNPE94dNQj9oMloBk4XGTxRhL4Nxsi46yQoUHspn84tdhNa7kbLJ&#10;irA16mjNHoZswmjSd2ay+UEPC7emoJ4wCfeScWy4p8KW5xPouDOGqlPDqD81lTnrrUjtkyV5xySc&#10;64eQuEuDluchVFw0puiIujA2N7SiJjJmyrfITRuOw5dfOtbIYteohfYiU0zK3AjsU2XOwDhBoCNI&#10;3SLFhvsprLmawvY3/lz+Zxrb79qyaPB7htTVSVO/Ups13ZFs31lEU2MahuaTsHCcjNzk71FUFp1p&#10;ujV6sQaoBCpiEqOEe5UFAa1hOFYF4FXnSVxDMBllIWw9XYOG5QgkJw2hsMGBa3/HsksoSv4SG44f&#10;LuWk0OkD7bYcaBzH3ubRHGyS5GDzeE60SnBSBOCRVmkOCQI5sX4qN04Vc+ZoIaf2lXHuaDXnji/l&#10;+ul62ndEYFU0RhxSrNgZzoNb9Ty8slQEZA1HDmexSChCfKeWQGBF3OomYBUykVl6ehRNjcTYS0UU&#10;SwCbn26k/+ER2i9WMK9Hm1OvyzjyuIneq7O58lMRux5msuJitMBxN6YtU8WnSmB1iwWu1Wo45I1l&#10;frcOa056sfVyDG3HPKnYZcyy/d7sf1nL8V/WsOZGNnXnYvFdIo95xEhcE+TQixguOryY9EIpCnb4&#10;sOh4OIvORJG5L4Lswyl4rvTGrsIH6yJbll6OZaUYt+53acSv1xUhLP11143GYwnUH5zGzBZVImtl&#10;aNrizee/Bui5tZSQLiWSdypQNehPyjofQaiyhAtq8Ks1QSt14teQ08+QZHKU0KQmJ5zKDbFZrIBK&#10;+ih0k+SZKsIuZqUnoatciah2Y3lxPlsSKtiUtIDduVUcdFzLkclr2GdYwzbfxfQmZtBbnMjl1e2c&#10;TtvA0/iDvPXaxcfwY3yKGeRD4RX+ufeWC8c6aeuNo7nZg4PlM7nX2MXf9y/wB1vZdCEa37nKBCfp&#10;EWVvyoH5Ddxf2s8u20qO6zRwJW09JfGRmFgMwztUGZMZkzEShOOcrs/GC43ELvQgMMUU7yQDbCM1&#10;RJiOYoLR/7ANlyO4RtBbjwkz2vWxjJTCN1EHdUFnxW2FeKbYoug/HCVnCcZpD2OY6reoO8kyVvs7&#10;vpUfIuhQKNw8YwLzbMhYE4FmlCJyQgN17CVxiDIisNCUjA5LqsVc9N0vpO1yJstOpLFg+0xS1wZj&#10;KwjbcO4Eak9msPl6E9kbYggR8zev3Z74pRoEiLkxCvoe3ahv8CgaSU6vDcXbZ6AXM1mosBqKniPQ&#10;D5RF1mUoUxOVmSLAw85LhuwsK2ZXqpImGuj625tYdWY181v9mLvCga6L8RRunUpGlwc+C03QiRW0&#10;FyeJcpgcSiGC8AsshDpqIuszBo0geUKL3Ikq9UDLVR5pEYQT9ccyVnUkoxQE9dvIMNlcAocZ1kx2&#10;kGW0zUhMk3SYkmOCbrQ8KkKj5c1HYJtggFywJJIzBAWGTkIqQkoYjC6LD5cL21hM7bn5X/cuVIkb&#10;hULCOCaEj0E9WQXVOGVUY8cwe5MSax/oUntWjsLDkwW0qBG6QkkckiK0xjNPPJayVw3vNTL4dyiy&#10;4LAblvPGEbPGhbmb0pH2k0IlTBBssjwycWMEBCRQemE94b1FTFlpQWL/ZObtn8TSMxpsexhKz5Us&#10;Ws+EUTOgz6r72mLdjWTIyko5VtRq0dUdS//uUlbUJaOg8B1TfPRQ0R+PpfuXHWPnCuIKwHC+DfqL&#10;1HFaKk9As1hEIgCDGryYXhCErNZ4PGPVicy0xMtbT+B+LTf/ziOr0ZasPGvOC5IbOJDJ3tV2HG6W&#10;Zb/Q3kOt8hxtmczxlZMZaJEWn8twuEmGExumcu/yMlZUhOIkcN3ZSBo3czm8LOTxmaGG62I1Fu+N&#10;ov1MDtV9oSzrCaG+K4OKlUFsOZ9JYIUCZvmigy2WxLfGFMd4WQynqaGWoIdyuAZZ6+J4xEWhzB34&#10;1o4haJkWpz92sf1VNi3nvDn5tpJ1j6povVfO1mdtLD6eK7TanpBWAxZss2BGozRhFdrkdwcJ/dHC&#10;p1yKoKov2y9l0Pcsh7IBX0pOWIhCUBa6JkPySiPy+72YuXEKQbVGzOl1Zv5hb/LPRjJ3f5BQGCds&#10;KkRx5VgILdAgqNGSsnPRLBxIwKtSjYgOI7ybdYhslmfXLfFv2w0IrlIlpESVZTtmUTeYR2iXLW7L&#10;pZnWosSCfR6sOjuD+v4QbHImIZ3+DXblE5jeboRbzZe/VXTCpcYO44Xq6GTJYZQsh37cZPTnqGGY&#10;K0d6QQiHZ27kottB7kXto23WLNYvzGNfYhlLQuwICxMLKH4klSUmHK8SNBfZyF3DlTw1WMtnt/18&#10;sjvMs8hj/PcePn98wsZN8+nfnsyRynQOzFvOYHsP67pnUiOIOSBTl+xoK9aHJLB3+hKWG4TRoBjG&#10;Oo101jrOYlVBFrOKBJGXuxNbLRZ3li2zS6KJyw7AVKheSKEZUVVGRC1RIyRHE7cENaLydYhdqopX&#10;2WjmbzZk4XqXrz8zXHcsV/y7ASbBSugESTDaYgQjdEYwTmccYzVFeGqOYKSKoGOXSdiJsJBxH4Vx&#10;lDL22WZMmWeNlGjutmFaBC0wYfFmD/ruRdD/3o/tr43Z+tTw6+YLOevt8cmTZ15vJC3nK+k4W02X&#10;qOXULjUW7B1N2zUVTj114OhZG5LL5Om9No3mS0LhG8cLsNBEQRCVusdoXGYq4zbn/997JrnbEs84&#10;NWqL45g91wr3DFlBwp6k92aTuzsP34VmxFSZ0nWthOK+WWw4W4P/IhtM5uhgmSZqPmC8mGNVHLIN&#10;GWbzP4YafY+Mo2iGUyRQmyKLgqXU1wAcpfQDIyd/Kz5+j4TBKJRshRWJjxNNxyBhPxaNMLGGApSZ&#10;qDSMMTL/h56PoEpBf2MCRzFeBNFEEYJj/EYh4TdMqLIsUXUhWKToYpo6mWnVWkLZtbAoUkY/Sxe7&#10;HFVhPfJYFH6Pwfxv8Fz+5cc+KjgulsCtYjSBKybg0zicaWtkie6dQni7DQ6LRPiK19OL1MZhzlSc&#10;Mm0xmC4lIEPl64a0OhFq2Oa6EtudSVTPdKHfY8k9PPzr3wGf+DSdE8/zqd4SzLT6ceQdMmHfE2+G&#10;tJdOprlMiY2dYezbt5hltYkoyQ5HQWYEyiojMPdVwLPWC+cm0YnzpuBYq8GCY3Ikb1MQL2LJ7I3O&#10;6HnIo64nja6ZLOrGY3HyUCc2y4Bpc5RQ0hEOnuXE1cFSjosA3NdhJ4hPWYSgPIe+ht4kjjVO5qhQ&#10;36Mt8iIMFTi50YW7l+poqohDV/oHVKW+RUX5O5SUv2xFLi5eaFD79Xl0P25g/p54So7OJL7FTWim&#10;Odse1dFwtkQQmyuuy62wKRMdt9YA50x9VKPVMUjSwDpZlrQqH0693YljngHfCPWdOt+I5C1CRTtV&#10;KD/qRchKfRZtjuXAvS6WX1xJcFcUOXsjqT0QwLw6TWrWeRCcPZ4UoY2pazzZdbOBrrMLWdhvJwpd&#10;ntLDEqy8JEv9RU2qzwulveDH0hvJlBxIEaGpy8wNX95H6YBfnRFG8yWYEPYd0pFjRCcdxuToUUxf&#10;64ZPqx0hzRbUXIvGpmYijpXDWX7BkIyNxoStsMUuV1IUulCC7nB8642wKBPFI8gwao0ybWfDOPJw&#10;OXk9YbiWKeIh1Cmpx4qI1fZYL9RDLVUeswJdoQ86X/++S0uQle5cVaHNhkQX+NPv38J1ta3cNt3B&#10;+YQ1LJ0fxfLFflRX6BCdIkFSmixdbb6cK8jhRWAHL4zW8Umvj1che3mTfo5n0bv5+8xvPNh0hYRw&#10;W/yiJrGucwZ7t5azqjGJebnqhGcq4h6jRlGmJ5vmz+NwXj2t4Um0xcykcWYKqxfm0FAo6Koti7bt&#10;C8hri2SxUM2Onkp8p1ngEymUMNuCyCXGuKUOI2iuFD6pypgJwvGYqU3UQk2iCpXxFSHvt0iPjgtz&#10;2HIpVdSlGqoeUoww/wY5p7HICgX8Xu5bhkr+j+Gyw1BwmIDOdGlGW33HGLtvvt5uM6bOX+ihEtre&#10;49EOnIhmkBR6goai621F6BnTdESfrbcsOPLAiQO3Itj7qoGms2Wkt4dTPZBNUq+2COOxFO+Sp2id&#10;GoN33bj5agYJwirm9xqx/Iwlvbdi8cgwQ855pKBcBbJanAWNaxPUpIC/CI5YsY70rKSxCJHCM9sA&#10;nyWeOC/1Jqjahcn2PxC4wJfuM2voPtuInMd4pL0ElblIIO04Ds1wKZyzjBlnNxQJawlG6oxF2nwC&#10;ClPHMsl+BHIuE5GyG81486GCPCeIsJPDOEKsX7sJjNEW32M1FiU/OVS/bOllLomU3kikLEYxyXUM&#10;UtMmMHm6+P7A0cgFjcMwWhZjMVaWoQZEiWaq4yNBtJijhVv9yOoPxL/WWdSvPZYFI/FvMRFNWVfA&#10;hRbpW6aQ1uv3VWn15g5HO2MImslf/sRsEk65Olin6iDrKouWtzaK7kqMmzqKsXaCWD2kCcgxo/7w&#10;dBZstcWpWImwVRaC/r7cqkKDov0OtN6ayfHPm9n9qEdkgz3h3dM4+XMNQ7rKJrG6VIatHQEiABdS&#10;Uh6FwqSRqEwUF6wwDKuIidiWKmDX4IlTQwTm+ZpCDRVZ+UyZrIFJFO83w8JbHkMzBSxttDGz0sLa&#10;QQcdUznklcXgjB5C/ix3rp1azrG9WfS3W3CiWUGEnjhWTuRY8xgRepO+/sb3iCDBE03yDG7yEAS4&#10;nNVioejpjsDAZhQucV9uMyiH/WJjXCrVqRrwY+WtInJ2pBHV7o9HqQZxtdasuljHmuvrqDxdhX9b&#10;IFOXOxC5ZgoZrV6oRE/CLFMGKxEwSlpDvv4saFrhFGRcfkAxaKjQTXPC2rVFNxLdq1HQ6bVcHr9b&#10;T+3hPILXBOJRrE1cuRqN3aZ8/Hcup984f33rWMwKc8p7k7j1y0FRyNPJ2z2elWcUWHVOl+IjmuSf&#10;tKbqcpDQMaFqGTKYxUwQeqxM1HITTGcLLS43QHPWqK87Jgc3WRPeZotjtQjrgolf/wRlZq85hgvG&#10;YVqkTuBaZxJ2BZKxPRzreaNxy5hIeoU1HoUq+Lbo4lwm5ip33Nct3mc1OrHqeAEDr3qoP5pJQssU&#10;fCt1sMlXQCNVAo3Z0mhmKCIjFvK4oIlMch+BkvdEPOe50+Yyn9ua7VzWb+W67VpWOqdSV+ZDab0d&#10;ce5q7F+6jJvHN3C5sJoTVkt44NXGK4dePtfe5uOe5/zcfAu2/83B1B1Y66kiafg9ht4y+KQb0dI7&#10;hxcPtnJ0Vz3LG2bRuymL2ze6RH2s4Oj+BrZ25tG8NJnNvSUc723kyO42ljamU9oxmyMXe6htWIiT&#10;nQYVpSHkLvbGK14FN0H5zuHy6ApqkxMLQ95qOJZiIeeWBzFV1I1JpCyTfEaQ3mpE+/EZKLlNxDdd&#10;A9dZqkwQOveDoiCjSf/jmwnfME5/ODp+siIohIrGKuNX4Uh8hTv2YbIEFwqVjJBjqN4QhhgPQTZ0&#10;MhqxmqSvCeDYh9l0XdKg96qtGH8DjJMFma7wwk8YRs2JaBo3pOKTpIJpshZ+ixU59SCKxEUmDFEU&#10;2j1jEvHNrljHaTLM6Nuvb1Wr6U2jc1MN4WWCfhaKACtUwzRGFotYUTPpuvjOdcSv1JEbv27lxIWm&#10;/8fSW8bFkW5910Rxd3d3d3d3twQCCYQAQSPEnbi7u7u7u7tNkknGMi5n5sycc5/1bnjeD/Xrhm6a&#10;6qv29d9rdXVVEVVqjWW8NiNWlhHb7ktwvTsO0gwUXBTQF612H2yJYZIGA7z7YZFiRFJbAAFDLHGu&#10;0CFhYhA53QlEd/lhPcgQk3xtrCREbcNN0HfTwihU6iNeB4M4XYxlXK2T9fHKt8UkThPLDAM8yywJ&#10;HWqPS74+/kJkfrl22EUIZXppYR9ojIcE1qRDLez6ci5j9lcw8lAK1TvdmXEng5m30xl3JpyJZyIY&#10;tiGC1Bn+ZC9zpna3NdVbzBi1T2h3VQG2Gfq9Z+ROa0vBPNsWjUxjlCXkNVNkXrdbsPZFAaufBsrc&#10;sGLUGT/aT0SRLQ2qZGWJ2FMFxXNk+9zbz7I7qxi0tYbZF9pQ2Cb6tlY0eO+WPE5JALa3pWKiNxAL&#10;oUD3UBMyx4QRv9AXn+5YIuZn4ddzKqE6dTqP20qa2xBaoYVHgD7BsU5EpvgRmeBJdIoz8Uk++LnZ&#10;YaXRh7H18Ty4MZ+rR5s4udarl/7OLTXh7HJDLq0w4OpSQy5Ilzu/3FiCUYvbPQF4fxFrNheQN86Q&#10;iE4NQlrUSZvjRMI8P3Y/HcvhbxYw4lwNxZsTCW61xLNKmZSuntPIT+XUD2c59fkEDTvqiJwbRapQ&#10;z7AtUbKB1Fm2PVn0K4nYLGNRIW0pJg38hhiRMNSEw9frWX2zipJF1qw8HMU/fy/l9ReNnPkin00P&#10;49h+M5wtV9259XUNL/9pZf8nT1FlCbnjiTjm6lC7KJbpp0MZc1KbUYeF1q4GsvPdcBY+LWbq7Wy6&#10;jqSQNtqY+DZTxu4PZ9/bBmZeqhAF9qbxRCBpMxwZtTOF+k3OTLqSTOWGaGafyWL8qRRyZSJNuNTA&#10;yDOFxCxxYeTJQLa8juXAq1Ta1zqRNtaQIqFA+xpNFJMUKFgQRO2KKJI6XGhcX07uzEii2lxJmxJI&#10;eJcLxmUq6OerYVNliYNQsWWVDboJGmj7Sxd3NmZFQBVfFx7iuucqLhvPZbvLSCblhbJkZi4HCzr5&#10;qesev0x9yMPk+Vx2GMN9/7mciujm3eo7cPgLvp93h/90v2JL9UxCfc2wDVIhvtSTpkmlnLu5i2fP&#10;z3D72j5OHV3C4SNzePX+BGcvr+PW3d2cO72WE4dWcPnMNp7fOcmti/s4f2obGzZ0c+feKW7dPMWS&#10;uZ0smT2E+oZAvEL6UjTIlbxCV1yClUhrdCd5uBtRuQ5EpLpg468jwWiAU5aJqJIms/eUMHxBIEtu&#10;xVItpB9R58hA+z6YehtR1plMRLkz5qJ/uhKAAY2u+I9wwjnHmIZFhTSvLyS90RlDv4G4leqRJAQX&#10;OsGaGtlW02UCdx2yprjbFMMEVRzLVVlxJ5Jtz4NET6vZdXMV9UvT6ThcSt3uGKYfj2HpwQoGdUTi&#10;kKNISJsBLgUG+JTKNinXYvy2Nj79+yWjNw2icWOumEYMiVNE9ednkzMhhrIZ3tSL+ex9tJybL4/w&#10;6tfldG2PlebdczH1Iay4OIVhi7JJlpDt+eK2XowmThn2Qq8ShKlCWJX2jNvRSObUEMxyhGxL7EmS&#10;Ogkd601wubfMZ1fcAyzwTXHBQ0jdYbA51vnyt6LUZrkaeEsjSJfxjyhywy5cC+80M3wKbUgaE0PW&#10;tDS8ypzQFN1OqZGgrk9g6KxyymdmMGhxHFVrfanZ7EjJKgNajjrTtM+BsXvDSWmxwLtIjcChmuQv&#10;sKJyjZDwnhTyJsYQMcwHnfABBEoDMS6wQy3HAqVMXdQkGC2GiuUs8BU7VBXzk5BcqUz+BjvKd9dQ&#10;JfU14sAC5l/ZyIyj82jcJAaypZ7JW5pR2DXTjI3d9hzYPkgIcBoTJ5ZiZqgohWRI2sRk8pYMpmz7&#10;CCJnZ+Mzxp/IUZEYOasSmqNNxVgPzOz64+UqOhVgR1CE6GWEDQFhRkREOuLlaIKllgIddRHcuz6b&#10;axKAJ9Z6cHaFGeeWGUkQCvmtMBLqE/1dZt27A+SUuP/VPam8eCAKsTafuFZ1XJsGYl2uSMxYN1Jm&#10;uNO0KZ7Zd6eRuz6HhKWOJE7VJaZJtKHLg9ylWZz/eT+/8yWHvz5G2rIkcpY7kz1PtEiKuDMjgdJY&#10;a2KLDAkUXA+vNJZgtJINZMmpU8O5/2gMF5+VceVtBpeeFXDsXgLb73qw9YYzN15n8PE/TTz5ZyG3&#10;/ljFlqdlrLwfz4QDaQQPsyRplB5jj9gw/oIBIw8OoGmnPmueVLPhfSfr3rVw6ucZrLnZSM3yYNoP&#10;uLJO/v7Cz/NoOunP0L2BNKyULngok9JFXsw8V8SUa400HAxnzKkQRu5KYuyZZIq22pGwwIBhu83p&#10;vmTHuN1mjNniwepr1cR02aCSo4BFlRqhbRaE1JviVim0OSuc3HnR+A23xr3GlKKlqeQsSMZpkB2q&#10;iZq4NwZgXmyLeqAiWq7K2NoYsiJ0KGddZ3PHfT23bFazzaiNZVFl3Gmfy9usPXxOvsRv+Tf4kLiL&#10;m/K8j2V7WJTURF5INHs7prCrbjobc8dSGRZMZ2sym7ZPYv/h5Vy4cpCXrx9w6fIZLl8+y/nzx7hw&#10;6QSXrp7l9v0b3L57nZvXL3P2+GEunz7M07tXuX/1HDcvnuDDywd8/vSKz9+847dv30g4HuX0kSVM&#10;7CpixYLhVJUEEZtoTeuMHHLqfAlNs6GoIVEoxhAH0UDrWBOU3VXI64hgycUC0S0HCtbq0nzQicHz&#10;/DEO1MA32xo3aY7Krv17j4LwGWqDZYEuniXOpI9KwVfUOmaINaVT4hhzJFcmrztVG02oXK/N0C2K&#10;jN5tROEESzJbvRm23J/hG03Z8DiM9Y8SmLYvmZJpAULobjjUmGNSqIL/MBOmbCqkc4kXlXMNyZvs&#10;Td3aDMoWxxNU5SHNq1ICoIODr3ax4LA0/HlOTDzZxJwbjSTO0qZgiT3DVsXRPLuSg1fbpBa8SJgl&#10;1CrQsvbyAi6+PEzhuAAJpDAsU03Q8FbFIlECLFUd1WBRWyFBtzpXBvr2RdVFFaNEI7zqnckfn4qp&#10;u6iyWX/MQg0Ja/fHa5SoaasFjnVWGJaJ9hYIJUYoY++tgUuoNQOEZJ0zLIlpjSBuTDS2eebYZJjg&#10;kGGGe4w5bnE2hFcEEjui5wvXznjXWBLb6EXGqGCCBUKqZvhJWNoLLYqBJvbBsUQPz3qZp40mxI/w&#10;Ia0pktolmZQtSEA7Qw/1HDPUso2FBC0oXDWMwTuHEDLDCp+JfQiZ25/cze6se72BiWdXk7l1Cqte&#10;XObqz0+ZeWQSuROTGLmsBYV9s83YMs+Bw3tqOX1uLl3SoU2N+hNd5CRJHoa6qxqZoxIFJ5soXJuN&#10;W4krhgbKWBj1w8FGGWs9ZZyNpHtYSnexloGw08bdSfDYyQIXMyNsdPoyqS2de9fmcv3YSE6u9+L8&#10;KguhPVHelXqcXKMlGqzLddHO8xKAJ1ZacX1/Ie/uL2bc2Fg8c5VwHKqETaVoSbkuEc16BAsNFq1J&#10;IH2uP/HTdUgco0Cz/F3XgXAZLGsyR4bz4suTfOIjEy/NkSIX9ZP3WF3sTGVAIHHB9tSIPpS3exDd&#10;YEb8SDuS6g3onO3E9Wvl3L9fwZtvW9l7LI+1+3KZvjGAOVsD2XWlhonb0tjzdgJX/9jA3jdj2P1m&#10;CIsu5FK7rOciOBJ+h+1p2q1B3baBNO7So2KZPdGjzBl3uILj3y3g2p9rOfjVPNoOJfWeRHLfl5N7&#10;z3zhN8qYIUKrs0/XsuLmOE582sLIY7XkrHdi2qVgJp1MoGCdB1HdtqTNtyF6vA7xY/VJGCVhuCKc&#10;to35OMtkMq/TJGysOUmjHTFPHohlrirhY5ylq0uXrtBHJaYPUZ3+FM7JlklghpK/ijzPCr0IPfo7&#10;9EFd9M/Iw4hhvmmcCpzBjYBF3A1Zxw73aXwx5RzfN13kfeIJPsee5nPMcT7GS0gFrefz+EscmbIS&#10;F2+hBF8NPKLNiQsR+hySy8Wzm7l38zQXzhzh0IH97Nm1n317jrB/71F2bt/N/n372bFzF4ePHePm&#10;rZscPHCQXVu3iRKf5Orp03x49pRv3r7i08snvH1ylwe3r/LmyT2+eHiLpzdO8+nZZZ5e2ceCCfW0&#10;NmSTV+RNSrYjOeU+xJa6YxymhEuKPqaRWqh4KYsia5A61obadXGMvRRP6ykTCagsHKL1UNBXQM9T&#10;l/5WosXOA3EqMMG6QB/tGFW0YlR6z5sY2uBEx6YShqwIoGS1LWXrXandYEn3KaH6p/Vsv17A7tvl&#10;LD8zFPM0JaJbzGiROth0JpvIQtHHGEP0w3VRDVVGM6YfllGqxBaaCLWaElljQZFobeeOQdKYHUmd&#10;HsKU8zM5+sV5bktNr70UTvd5J+KnmhA4yZKA8XpiLEHUL8mnbVkZYzaXMupgMZ3HMsmfEsLuC9vo&#10;mFuBbqQKGgFqou790YlSwThNW8LOAP0kE/RkbBTsReklwEwjNSiaYEenkHF5qwsm9ooomvbBvchK&#10;as6fwNFu2NTp4zzSAVMJuFSxuxHjykipDMHIX+zDuR92Gdaiq2aYJumgG6+MdqwKWl4DMY/suc5K&#10;AP7V/tjlWWGR1XOuRFNsw8ywl+dmjTOgZpEnXoMMsMlWxEEMpefKf86VA4S6HVm8v5U5Z4bTsD0T&#10;wxJ1tIr0UcoxwGKIH2PPLWfyjbV0Xesie70vHtMMCJ4fyOaXG3n411WWPt7Dtle32P3sJqvvHaJ0&#10;RTmjD09G4dBie3Yt95aO28L5C/OlU3cxZ34jHXPyGTQthZJhiTTPKBS1G8bQ3W507nUhrcKQyHA9&#10;In2NiPIyJcTZkBAnHfztNXC3VMbReCBWWgOw0uyPhZoCM8fmcP/WEm6c7ODURn8urrHm4kpTLqw2&#10;5OwaIy6t6jkCxJprgrtXVjpz+1ABT56MpWO6H655hviPcsel2RTfViPSZ5sTM0VbqM9IVE6N9u2R&#10;NKzxkkHRZf0b6bobHHDNVqK03o+Tlzdw7adbdF2dTMWWUCYsDSM0WRdDHwV8U9Won+1L1SI3Rq3y&#10;p7zLiPxxOmw/nsOHp1N5fmsMK+T5B483c/LGaCatiqZ4kgPxow0pn9tzMehqrvzaxfxzEbRv9Cat&#10;3YyiyaZ07bGleZOE6R47KhZI5yuUAE/XJE3ew6zThdz87xrO/rqFDa/nMuJwqnStODJWxqNd2l9o&#10;oYhV10ZJF8/n5HeHaT/WwnAJ3tknPUUXrKg9kUz1zlKht2hiJtsTPt6UYAlXsxI1VJIVsBpqjM8o&#10;WyKF/uKG22ERq4xlhgqOg7VxHmqKea4WOvFKMpkHMsBXQcJAFU1fLTTdlKX7D0DZuS+Kvoooealh&#10;72hGg2si092zKbaMoNIzm6tF87nhtZCPiRf4KeUiH4MP8THsMF9l7OebRVfZOH0uSUVhFDT21EwV&#10;6zct5MbNa2zetoN1G7aybPla1qzexIolQpQbt0nTPcD65avYuWkTm9eu4fjBA7x+9oTtG9fL75dy&#10;cPsODu3YzsdXz/ntmy95dfcaD66c4f7ty9y6cZGbV85z9vBerh7fx8pZY9mwcBIzxwyltiKGoUNk&#10;XAt8yZDJMW1HA8vPdTFh12AGzQ0kUggmZIgDIXWeVK6Ip21PBNN2p+IYpIeOuToqxv3RclDHOFQL&#10;u2xt9JP7CCkJLWWpYj1YE+daQzwH2ZI7OY7EyT5Ub0mVBlVI/bJgCscGs/7MJGbvyqJ5iUzEEn1C&#10;6524+nEsN75LkseExoZaC5Gao+utgkOiLs6xhmh6SnCkqZA21JaiDm+KJkWy7PxsGlbUseTSfOac&#10;msP7vz7x/udZbL1pJepuhkuDzIPZrlSsjGVsz8Xld40VtRvG2JPtLLkzhGvfTWLujjGktsagHSxh&#10;nimBNTacrNnh+HfaYl6miVacEGGCPpmi+in1ZnTvcudHiviedM6/zJYxGYC+owSYn9RSjgnhowPw&#10;bLXDs9YJg0hdIeFCVsn6xdV6Yxeli7anKiFlvkTXBuMuIWcr1mWYooVVmjnaYVqoBStjEK2BfZoh&#10;vgUWhFWY4C/a7FduTv50XUpmWeNabIhrjg3W8dqYpg4kQhrDokNFLD6RQs4sPcyHiOXUKWE8TAf1&#10;Sj0c2oJY9HI/Cx7vFzPcRPWOFrK3VxO8LJmqHbmc+rScvfL4/X++5MjHk0w41i1zayr1B0aisGqK&#10;P6tnR0mhdXD8yEwOHZ3KcQnCnRe7GbOzjboNg2jaWEHVQheWPzJjw0djVl0P4fD5kZw/OoezR2ZL&#10;4c7k1J5uju2YzO6NHWxa3sjKeXUsnD6YuZOL2LutVbRmCddPj+Pk5lAurHfk0horLq0z4+paC66s&#10;t+PsVisubzXj5mZPDh6Kp2G1aMVyC9JmxRA2KQvfcaFEzXYnfIYhMeO0yRmnR/LogUzcGc22l+NJ&#10;FxWIm6tCzUED0VBHxs5Mpqu5ko4ZpbTtKydnkQvJ062xyTLAr8odn+EmOBdLB5KCzplgTPkMS5yL&#10;FMgQgnrxbBQ7Nkdz5OwgXnxczaP3qxi9MoPC6T5UzXYmdrASdfMsmXHEk5GbHcjssiC0yorKWU5S&#10;sA5UTomhYHwIIUPViRhkxJE7q5lzaDh5s4zZ+moCF3/fyZa33cx5OJKKnonXaYxZnRamJSqM2ZXP&#10;rucTqN+SJesshDHFiHkHfZh3JZLkOVYSZCYEdZhJCIaSPiuSgHZHHIYbolehhVmNEXGT/Qissuj9&#10;UrdF3EDsc3WwK9LGRt6rQaKQuxSjUZwaav4DhHCU6OvcHzWhPnUPVTQ8RYGDVDEL0UPfQxtjVz0s&#10;XLRwSnMmozaDKcFJHLNp5JnTVn6IOsu3Iaf5Iu4Q+4vmMrGhlfy6XDrmtXD03DH2nzvP2iPHWbRl&#10;N5NnLWXBsk3MWbCK3TsPsGXNBnasW8fenqBbtJjl3fPYu2ELR7bv4tT+Q6xesJgda9ayY/Uqju7a&#10;xsPrF3jz8CbPb17g8dUzvH58h9evH/Hs+QOe3r/FoxuXuHT6ICcPbuXQ1hWcO7SRy2e2s3XnPGpa&#10;U1m4o43lx8ZQNT2QYVLHRdMccM7XQyN8ABqxCmROtWfSwSgqJnsRXuiKtqMivpm2hEjIeVdo9p7y&#10;ybZcC9tqIzyaLcmYFSvEN4zM2SkULvZlyAZ/gtotsck3QNlTCfUAPaxTtSiTudVzOQCXbB12Xa1n&#10;5yN3Nt52ZuFRP3LbXTAIHCj/x5jkwWIiw0U7p0aRPtQDxzB1rKJ1WHx8CctPrufQo9107apm9IZO&#10;vvrzFudeB7H/rYnosQX53T5kT3MWglIjpyWbkRvEGqbGUzo9jCsfdkno3mPywU78y53RCFLENEsH&#10;01JNzAapYlWljv1gFeZfcOcDKTz/p5A919y48Mafez8VMnVTFEm1QmspJugnaqKdooderjYOlbZY&#10;J5nimWlD1AgvHMuN0QpUwsRfHfc0e6xijXGWx/zEuFzzrWW+uWISq4VBlCaGkdroBCgTWepLSKbQ&#10;ZKwORrFqJLR5MX57AeEllph6a+OT7kj8sJ4gtaNxaSKd24Lp2O/I4PWW+E/Sw3uCPo4d+thIs/ea&#10;6MPCJ+vZ+/V1Ft0+wrCdMyje3kr86iy5DRU6zKR2bynLnyxj3dMRDFntTN7MaJlDESiEOKgS6KBM&#10;hIcJ0f7GTJ6YzZL1w5iwJoeRW/MpXivOvS6buVcKWffCgdl3BjL5pAGHrzRw7ewirlycz/kr87h2&#10;eQm3ry3j7t1VPLy/lscP1vHkwQa53cCdu2u4cWsNdy53c1aI5/IWD65tcuLaVjuub7fm3hZHbm51&#10;5eRuP9ZuSGLEklTCpnjgLTSTNDOeQcuGSccro2ypP8WL7Vi6VzT18V5WLWqhutGJA89HseebmVTv&#10;SiNlmTUt6wNZ1F1FvVCAX74WqeOcGbzSl6gOU/ImBpPbHUHs7AgZzGFEd/kLIQ0QGlCmY2Ew85cH&#10;8fXHKfz6ywbevl/Ls2dLOHSqlZZVueTOimfknBi2HRnM9K0e1K/WIm+OqYSoBo75mgRLOOWO8yeq&#10;KgTfUgeim6xYsHccf/ET03eOwC5fkYgmb059Xs/2N3NoPVQrYeaKTaNokYSYaYYmJfMSyZsbgusQ&#10;NUKb9GmeHczCrelsPp7PmCWe5Ar5Fs53Eu2X4p/uS2izOR4NJljWmGNZa4LXcCsMIpREZZTxLDfF&#10;SqjPIlML42RVzBO1cMuzwCr5/33Ar+6mgpKrcu/HHGahZthEW4geGmEbZISxuza6LmpYC50EjPCT&#10;/5dIcmkww8Jz2B42jqvRi/il4Ay3CzdSV1lGeWMeszbPZcOZgyzdtp+Zy3fQMnMx+UNbaB03l5Ej&#10;xzOsWihl1ETGNrWxYPIU5k+cyKYli1g6YyqHtmzk8NbNrFu0gM0rlnNm/z7O7tvDg8vn+fLFI75+&#10;/ZjnQn73zh/n9e2bvHh0n2++/cBP333i0a3rPH18j4f3bvLh+SMeSWCeFSqcNbuLuYs62X1oHrWt&#10;KQQK/YdIPSS0GeE9XBPXYcakzHZi9AU/JtxxZOnbVCpWJKEepIlLrgPtq2vZ9mAqR7+dT0inDe7N&#10;xviPNSd6sij2DNnOY+yImeiIZ4sulkMUca8xwXuoJXZDpXEI+akH9iO/PYh1J4ex62ipNGM3mmf6&#10;cuheLRM3BwjpR1AvNZ3T6kDyMHfSO+PJH5OMa5INas6K1M8tZtqBSZSOSmPonERMpD7yp6Sw7U4w&#10;lz5asu6CM6VTtRm/U4zkQCrB0ZakDQsjVkJp2PIshs0dxNRt82hcU8YkacCDFmUTMzoIwzwtTHK0&#10;8Kmypm69G9te27PqjiV5U8yYtMOJ/Q/tuPZDOLP3exNQaoljkdRGkQ4m2QbopWujF68uOq2KSbg+&#10;3sV2Em6iqrn2eGU5YJdkjEO2tTRZfcJqAhm6YJBQsBN+Q7yIaY/EtsAKH7lvm2OJdoia1JsxtkKH&#10;oQ0+5E+LkTnjLCBiiJU0DfsME9oXVlPYFSTzxJiACXr4j9HFpV2H1KUuRHdLSC4KJmFRKAtuzOfe&#10;f96y4u5Jljw+SN3+JtIWB1C6xZWafVFkrYkmdUUkY65kMv1OGDGd2kQ3O6BQGOuBn50WrnqK+Bn1&#10;o3tqOR1z00huU+q9ItXCm6OYcXUsC09UMvewFzve2bL5gTPLtxWwfl0DG9fVsWlrK7u3j2bX9lHs&#10;2tnOnj09t6PZvr2drds7GTeulJrqZEaNSGFSvQdzG21Y3mHFxkn2bJlrx9F5tpxaEc6qvSNo3jmR&#10;3EUjiesqI6o2jq6RQ7gwbg0zmoeR3uFEqUz242un9J7U4Ifbnzmyo5udJ6qYdyODeY+q2fFhHhe/&#10;2M2UUaUEZyj3fu1jzM50Zm5NZKIMwNBZQoqjdIiZ1LPDJBE/UVfzbAUW7yzmt79W8ONfU3n/VTe/&#10;/bad5x9mcuBYLievj6S4Own7IVa0r0rgzJMmJm2zYerhKFEKb2zz1NCJUMAgTh2XSkvMspQJbzTD&#10;KVeNzRfWc/vNS6bvmIFDqg19HRUomplK9ZoibIcYYT1ID8tBOthUGGAtVOJYoYdbjTZhzUY4lWlg&#10;GKtKYo0DMWVaMlG0yOrQIGuCNIZmU0YuiCJegtNriDZeoiWWg/WxL5bOmCtKFdaH4AZXwls8Rdds&#10;sE3XlUJVxzxOB88CocZ0K5Q9BtDfXlTYRvTXQhHzEGMs4ntOGiBa5KOLY6g5DtHmBA0LxLfBH6dq&#10;T8zTnPCKcyIlxJ3NwybzZM0ZuqdPZNKCKWw+eppZG/bT2r2W4eMWUV7fRWxSCeXljQytaqQyv4zx&#10;zS0snjyBNbNmsEgCcPWMySybNIa9a5Zy+ehBTuzdxYZlizmycyufXj7i3dN7fPHodq/+Prl1kRtn&#10;jnLl+IFe6nv15A6f3r3kzYunvHz5nLNnTnH1wlkunz3Ju9fPuX/vGleuH+LMla2sFVsZu2Iw2W2B&#10;pI52JLTVkNHHilj1bBxDtmeSIPoatyqMdCF9pxo7jFP0MQy3wDTcgMKJySRI83McaYZbhyFB4y0o&#10;m+1HuRCjt1C3U5MxjhKoCdOMSVtoT8BEI2KnOuFWaM1E0e85x4sZtzKS+ZvSWbmjkKcfRcmu1bLm&#10;YiGzj2fRsT4NK6EjBUsFBrj2xyLGhNSWJKqX5lO6KI/kUSFkjvIgpNaYhFYTtlwJ4vNfNTx8n8Dj&#10;T4n8iw5W74gmSv7Oyl/CLUOdyvVhtG6PwE1qykWanqFoZ/HcAirWlhMyxoOV97rY+XgyZfPcGHfQ&#10;jRFr7AmX9zFsTRAtG7yZut+Z67/Hc+rbYoqm+GIl9OdebiU12nOGHH10hF772Pelr5vUjrsCNnGG&#10;BAvVDbDrubC8tRCiDU55juTPSBditCZxWjZte0bTtHskyUuysGt3JXFePAWSNeaJ+jjnWBFcb9F7&#10;LSHPFjVCpCmM3dpM6/oRmOboopwpKl6uiUmFBnZ1GtgOU8atxRjfLheKN+RQsaaEKecXcfLH1zz/&#10;4z0zdueSM0eAZJUXHadqWPFuDRmrcnAQcBh6PIc9X63mwa+nUFgyIYZJLZEUhDuT5K7DnEXJtK/1&#10;JHN6X4pma1O1wJfqxXGE5pkQX6zDzme+zN5tSWmVPYWF7tQN8aG8zIv6an9aG8NpbxJUHRlCW3MU&#10;LU0htLdFk5fug6+1MT5W6oTYaxFmp0OovQrxfgNJq5D/0axHfr4+Q2bUM0TCraZrFKvGbOBK/XGe&#10;19/ll6nvuTJHJtaYGva0TOTT5NP8tvMz/77/N7/+9SV7zkxg8o4I1p/J5tbn5Tz554LQXJZoqRJT&#10;Lvgw+YATmw9UceH+7N4LzmTPNsJ/lCaBXZZYVSuRMNyCLz6u5+TVaubs8qawU4v5W9N49GIqr3su&#10;ozndG69KPeKGmjNNOsmsg14UTlUnY3QP5dnhUqyIZbIixqmiLj3fMaxUxblSDbcCLW58e5GpWxfj&#10;VxREaJk3BiED0YoZSFDP9WknuOHSKetQqytKboPrYBNcBuuSNtWdovkBQnOiHhkDhcJ69Madksk2&#10;pNToE1QmCiCvvfJoC88+76J2dhQegw1wG2yKuZCeXYoO5vI3RhJ40U2BJLeHETDYGb0IFVG0PpiG&#10;aYvm6qDnqYp3qgNWPoYoGQ7APkbWQTq5upcimvbK9DNSQMNFXYLcBe86P9zqPLEss8e6yA6rYCWm&#10;jatj/pQ5QllraZ6xhIYZcjtrIyUju0kqaSUhexjhUbmkJuRTXzqE4cVljBkyiGnDq5nXNoL5HS0s&#10;Gt3GmmkT2LpoDoeFAs8e3MfOdas4tncrLx9d488fP/Lp+T3uXjjOvYsneHX/KtdO7+P6mUNcPXNY&#10;SPA2z57c50TPXuMr53n86B5vXz/j4/u3vPviObfunGb38WVC7E2M21wjCjqDqceaCO10xG+UKctv&#10;zWDptVUM3txzIf1CkqT+3evdUIkcSECxDbreyiiYK2A1uOfoIi+CGmxxHqzFyFWh7D0dTecSa8JG&#10;WUrdJtGwzp+S5b6MPFhIydJwXEtsSZ+QRvhYBxk7DdxEOcOGOJBY60H11DAm7y6jYnGIUH8EMSN8&#10;MYuSRiaEZCXbzyRNA6XovqKdKhISPnSfjWPxhTDGbwtk7q44pm524d3nDP73j4DG6RxCpPENavNn&#10;0aFSoTw7Qrp0GLbDSIzJlvq1BZRMysKzWhRycwVDd1WROiMcJ6lp8zxV0qdY0bFbanq2M1rxCvT3&#10;VUA7SAnfEj0qut2Ysk8CpjsZjVB1IkZG4N8SiHGoPsqWA1B1UUbHSxm9YG20wzSxTjTDoOcx+Z1W&#10;uEZveBmLhZgkmGIS2nMcsZOYXQjO4/1w7nAhZ3ECfsNcsMsyxLNKl9wFrqQL2Q1bmc2sQ+NwKLHC&#10;rKSnwdjgKaFoV2uAZ5MFvu0O2NSaopjcH7sqOzLnZDHq9Ezaz+zi1q8/cfjMAtIGqRDVrseYM2PZ&#10;9OEc066uI3ZeAoV78tj603Zu/ucSCtsXRjNzVCAJ3qaUJNswc4Uno9bZUjlVh9YlwZx8voUTHw8z&#10;bncrmVXOzFzrTnWLGVnprhio9ycl2pYwUaaYIENSBXtz00xIjtEgPV6f0jxLspJMyE5wJcrdhqo0&#10;H0YWBlOW4ERxiTWN8x0YtMaY/LnqJHVoktEZwsJli3i35j1/tX7mc8Yb/pr2N9yE//viv/xw9xt+&#10;nP6C30ve8n36E77vfA3f/Je9l7cydHYYW68ncORRHue/XEL1wiAyJcjaZ1rR1uFMbUMIwWmG0mn6&#10;492shHernlCXJjbZ/dl9dCL/+fctbr6ezfK98Rw+Xc03X+8G7nH5yWxCaw1xr9ChdJIf4zdEM3iR&#10;HXGdhoLQ1kQ0mvTumXYp1cVJnuNap41liQY6iX1wLzZk2IISouvDye1MJ7rKB8t4ZcxzVIme7k/4&#10;LH+Cprri09Lzwa8BLhnyGjnaBI+wJGNaAEULI3AqledH96dgvDtDZXsElQolJqhgEqOIWaIG41ZX&#10;8e6fs2S0+6Ab0RejUCUsg9WwDdVBzbUPuoFqOGXa4FPhin2mORreAzDyVcNBaM/aS5foLB/cgq3Q&#10;sxatcZLXjTZEUbq6urMqipZKDLRVRj+sh0ZdJJydiWwKR9lPFctILaatHE3jhEk0zVjDkAlryRg6&#10;jbzhUwnJGEpCfgMZubX4ekYQHxxPZVImdZlZdBaLypfmMGFQIVNqKhhbXcGKGZM4sGE1u9YuZ9vq&#10;JZw7vIvLJ/Zx98opnt66wOu7V0SFT/HqzhX++PYLvnl1nx8/POf3z+/58Zt33Lh6lrt3rkv43eX1&#10;qye8efWUrz58wRP5+f37x9y6f5RJi+rJqgtj/aU5zDgxmuz50fhNkEa+PJbl15ax6MZ6GnYNZ8yJ&#10;DoKkgeukqbHj+RCWnU2mcK4rcd02BIz2ZNzWEqKa9HovGPWeRN78lczwpcGkTBPd2xhDzfp00maE&#10;kjY5SAJBnX4OA3Artya1Oxj7RiN08zXxrrBn+KIMUsYFkLcylcq1RWR1JWMYoIavkJBdii7qkdJ8&#10;ElRRj1YkYZQ0u+sRdG50Y9Bsa2bsimTevgC2nY7g8r0JjFqfROokG45/k88XDBfyk/8/0ZoJJz0p&#10;WGxE+swohq2twKvOivIVubTsbSV6VLTUq9hPgTKB7QYkzzKh5XAM5SuDcCrUwCxaByU3RRQsFOgn&#10;VOeYIDXiY4xZuCXG8UZYSrNUtBqAjuMAzKWBmkZL8KUaY5xuil6sHir+iqgEKGIQryUK7IC2TV90&#10;rQbKa2jiPMSPqDnpMv5BWFRJMx8hEFFrSehYRwLGWpAy21eUWx/jJD0xGhtUYpXRSFXFqEgDG7Ec&#10;8xJ91NKkQUf3QTFSajVGFesCGzwagjEoCyNpbjtXv/vAjcebqOl2Yey5cWz98jpz7u1l1JWJNJ8r&#10;pfZgOq1nq1DYszqHOROSCLDVYFCmA1t2lTFlXgwjWp0oazFh/oEmlt5dz7gL3XTNL6d+qAul5c4S&#10;cg6YaSkRH2qJu5Mmg/O8yc+0o0iwt26IJ0XZdlSVukog2pKZ6Eewlwuzx5Zycu0gdi6JZs5a6Tgr&#10;daRTqRI2Qp3kCbpktdpwe8MR/m/Of/mc8zXPHC7yrPgW/zn9Jz9ves+fD/7gp3nf8FvNN/yn9V/8&#10;PPwLXh0/w9n3+6hYFE7DHgvWix5s2DuY6YuTGNMWxsg86bBRvpSlRBMX54hXqoooa3+s8rUwSuhP&#10;/ghr1kn3v/VsG13SKSMlwHafGcmDe+uZtjifYfPTSWhyJ7jKiLAGM4qn+4nemmNbqIB1ujoWyVK0&#10;NcrYlfQV6uvZELLRkzSIGuFN0fhEYuv9sU4VvY01I6TIk6Byeyk8XQJlY4fP8hMFd8EsRQOT4AFY&#10;h6tI1zWlcXOWTCgPsqb3XHDGGu9yLbJnudMi2ya22RPXNC10oxTpH9YP8wwt6hfnEtPigU7UACGW&#10;flgHqGLsPhBDPzVUPIQ4A9XRj9RGK6hnb54iehJgms5KaDsoo2rdFz0n+dlGWVR4ICrO8ri3Fqp2&#10;SgwwHUBf4/70seiHTpAUozRIbXd1lJ36kDsyh2kbVhBWMpi4imayqyeSkNdEalEDUcnlJKWVU1pQ&#10;TbRfuJB+KDFeop6BIZTGRlObnkhzcQ5t5QU0lOQxtXMkcyd1sWz2NA7t2MCja2d4fuciXzy5xdvH&#10;N/ny2Z3e5a/vv+Rf373nj69f8Z+fv+I/v3zDP799y1shxBdPbnP+1BEunzvO6+f3+f3n7/nw9hX/&#10;/tf3/PD5JafPbCa33IeGSTFCX0FiNqEynsnkLvEjS1SsaXsDax8tZfLxLhwrTCgXFWzd7cmkdd5k&#10;1usTNVqNzCU2zL+fwMqnwVRt0mD0WQ1WPnOmYUM4RsVa9E1RIKDDjfhJIZhmqqLi25++orXqbv2I&#10;a/fDp9UC2zIV2lem07IigWCh0KINg0mYkI2qjKuSWT/66yugaCFhEaQtTVSDkgVebHjhw/Kb+ozZ&#10;6kDNvADWXfHg5BMXlh53I1EotmhOAPnzHWk76EHjFkcS2yyJHqrNnBPeDF5qgkWGDsXjUmhfNowt&#10;t9bQtr2R7HnJFCzPwH24NN96azSyNHFsMKBsZSzFM3LQDtBBwUEBNU9FbCPtUXNQwj3BAssAA3Rc&#10;FdGR+vKRetAXZXeKN8csyQCzbCuMUi3QDNdExWcgxhF6Yjw6qHsrSV31R8leCdsMVyHTMVTsbiZt&#10;WR4ejULUQ03RL9HErtGC+MUyTxfE4TnKT5qFCSallthWSdYUG+Mw2AynajNUEvvJ+qqhnqaEUqgC&#10;xgliW5V22PacmLbOjrTuMHLX1bH2wVYKZroSLrAx98F2mo+PoXZfMTU74shZ4kj13gAU9m7KEo1J&#10;JtJNj+QQC9ZsHC0aXMPMRQm0rtVn3CFjpl8cwti9oxk9tYza6mDCgs2E+Kwx1x5ATIAVJjp9KBDK&#10;K8rxJivLnpFNsgKZosh5DiQn2ZGTHk2IpwerF03kxtmFXD49ikmLI3GoENQuViBwuIbopCURg42Y&#10;21HD2bJdfEh7xR2TTVx1Ws6b7LN8MfgBf+z/mZ8mfOD3Kd/x17q/ed1ymb2b2vmSYxz7cQnzrmVz&#10;8EgbRybNZWXPGYaFLnLTvKisiGZ501iGZxUQFGuKbWZ/dNIVMBD6a14dK8EXT9fKeIbPjSRwhAUu&#10;JQMIzVIkscCAwDQdgnKNiSs3k0nvRrKoaMBgFSnEUCKGOGMomB/TZM+gFSYUzBelrNIhvM6L8inp&#10;HHu8m+jBMb0KpS2hU9KZiW+ePY4FotMTvXBvssa61By3UvveQ4qCah2J7HAldrK7YL6M8WgnahdH&#10;ETrSGvcRBmRPFSL/YgPThFQ0o/qiniSdMW0gSrEK2JQa4JBpjE2wJn4pUqghQqH+Kih6SUjG93zQ&#10;bIVmsKqEoQrGkboouysyUMJOw1tdNEaRvtLptV3UMO05SaanPC6hN8BYJqOphKK1qgRhHzyjXdE2&#10;VcInwZbJKxYzqH0OFn6x+MWmEx6dTUxMDomJuSQnZpMSn0FaVBIJgWH4Obrj4eSFp70bsf5CSoX5&#10;jGuqZ/aEMcwc20FXo9yfOI4T+3cJ9Z3lyW0Jv6e3eXD9LC8fXOfnr9/yz6/f8NePn/jm9SP++OYN&#10;f/8kYfj5Hb9995Z///SpNyxvnj/GHdHkB9fP8ePX7/jPv37jf3//xt+/fc3L+2eY3z2E7Dwz6jt9&#10;WbyzmllbKnopLGqcG2lTnHr3wE/YX0ylTI6xB32Ja9Sls7WEGwf2MnZyIiOW2pCxbABLH3pz8mM5&#10;XWcCSFtpiocoWFCTJ0aFamjF9cMiS5RPFFYvXhO9CG00/aRB5phgV2okzVeP/LEhFMwIxHOsHcFj&#10;w1GVhjXQsY80nD5C47LN2yqJLg3Eq8JcFNqRFXej2PDUiGU3tWhab8Tqq6Y8+sOCM688qZxlS1xX&#10;KE51ZthX66GXoIRhsDoheVY0zBXoOBoktRrEox/PitH8zfM/HzP30jhiZ7kRN8eb0DE+VKwZhFuL&#10;G6aDdOkf0R/3ahfixkVgVyk1E6crDdoeo2hTdEM0MQjTEbobQEVrMGuW1RIcaYxTnjEpE6KwzrRF&#10;O9wINV91qXdNUV5DNL1VUfNXw7MuGOfaQJwbQmk8MZn89UPwagvAIE0Ty3xDLAcbo5gutTU6hMx1&#10;5WRuHoT31CgCJ0fj2xGITqYWdoMsxdpM0cxWxUD03XWEDcH19viWmRIpAOA43Aj7karELrSjbn8W&#10;U861kbvMDbdRlqK/81l0aSwzjg9n9Jl2Bu0rYfi+JBRuHm9k2dRk/C1VyEgJYMaOLqoWyYPL4uk+&#10;48yUq2oM3+1M17IcpkzMobMtEWszRTISvEiNcSU73h1zvX6UpTkztDyC2pogOlrCKcyxp6TImfQ0&#10;V7mfTIi3N7t2b+bh0xs8enKJjce6e6816tBiSEibDZUNMYwcmk15vgfjcgq4VbmXB5Hr+br8AB+K&#10;TnArbTfHa1ZysW0tX0w8x28tz/hq9HnunFrPp69P8OK/21h8NopnR1fwoesWi3LbyG/wwXOYJv49&#10;p8SqSKKiLBXvFEMcS5VwGCr6O6Rnp0U/spuM2LZ/BN/964i8zzRGTAli5/7hnD85lTVrBtM8I4GA&#10;Yiuc03VEoQeybF8V/+ENM7aNYNSq4Zx6d5S9XxTRfcWGps0ZhA13xTVPE89sMyykcMwTNGlYnE7t&#10;1Mzeq4GFVblQNCsB1cg+aMUq4tFzjdbR3sRKKIYLFUQ125E/WqhJqLp+bA5Rrc7Y1puIFmgzakMB&#10;kw7VkzLaD+ciHQxkfYxFDTxFs6wD1PEMNcJLQt4qShddCWcNoT7DCB3cSqTAk01Ey9R6v8KgLGQ4&#10;0GmgdPiez2+00PZRQ8NZGW0nNXTd1IUQJVztlVGzUkHJfCC6Qvn6VkqEhNvRNmMkbbMXk1zRQnBS&#10;No6ugbi7BBDkHUhabBJBXv642bjgIYEX6BWEv1cwXp6iifFptNU1snDaVJZMn8aMsaNY0LNDZN5s&#10;rpw4xpevnktwfeDfv37mJ1Hbp/eu8c2Hl3z31Wt+++krnt69xqsHN/np00vR37f8/u0bfv74nN++&#10;eslfEopfPrjBg/NHuX/pKN9/eMFn0eCfv37PL1+95btnD3hy9TDjR5Xg7NGPvCG2dAltTN+ewPob&#10;iex7ns75T7Uc/5DD2ntuzD1vz4zDocyS0Pzx5hf898Vrlqyrwr9TgUkXPWlc70/unEjyl0ajGtQf&#10;7xob7IQc9eOUGegrjaPnRArxGkJfxmgHqeKca4tlrgGq8RIIiaryXDN8Gr1wLHLEJEkXg2QNNENV&#10;GTypmNLmDFyj9XHLMOg9GsWv0oB9H2NZemcAy26rc+6zC1/9z439N7zwKtbBShQzYmK4kJwuGRMC&#10;cUk1xTpI6i5Em4m7c5l7oZLpl9pp39JE3eoqJl1qJndtEEUrfRl9uF7CYaYEezihEyx7ddRmiAm+&#10;Y1xxqnVjQJjYQIQSWhG6qPoboButi0a0ElGDbRnVGs6iGWXoew7As0TeR4x+79XzFF2VcExxwCjS&#10;AL0oLQk4S7KXiw3MycWrK5LiDVX4tvhhnKaPXrQ2GpHKuFVbyXyQZhuhJo3EXJ6bRPjsOJwa3VBJ&#10;UkUhTAHnES6ETAonqjsB/6lhhEzwo3BqJCGVpkR3eGBdJXUvAGPVZEykwEP1+kAyV5gTP8uJkYcG&#10;SSMZx5YX6znx50N2/3yO+bfno9BV5MfM0elUlEeRMzSBEhmgqMU55M1NYenJGBbesKRhmzkzVhYx&#10;Y2I5DUKAlkZKQoAu2FtI2gbbY2ukTH68PQkRDnS0pTJhXBxDq7wYOsSb3CwvSvKyiQ6LZs/R7dx/&#10;fpWHj25z6v45chaWEzwzjqD2SDbPnAzbL7J/9lgZ2ES+v3WGB1P3cqd2L0crFzG3OpXWkXbUtJqy&#10;ZFQ5b2q38N3y2/z24Rue3TvFiRPNXLtWx4eD2/jfuj+4MHULTdPiCW+SjVmnjne1DnHN9sS0WeM2&#10;WJPETqHVSaEkD7WitsqDd09Ps/XQFOasKeDzDwc5fHAU+491Mmh8MENnxZHZ4YtbsR4eeYp0Lclh&#10;0/GFbL26iOs/ruHJfw8z72wRVRsd8a63wSVfjyGLIjBN6YdB5AC8BxmRKCEWmG+NV5Y5rrl62BZo&#10;Yp6jS/AwF4q7I0ga54BPgz5hI23JGeUtAZPJuMnDya9IEBJ0w2GkFUoJCoS2GwiteNK5vpS2lZnE&#10;tloRUC0bXbqsseUAzHpO5+Qrrx2mjYr3ADSEPnREgR2yHXCUpqQVoop+qIYoV38hPyXUhQRNwrUx&#10;FOXqb9UPJWtRYScV1FxU0JQwVLGTgrYagIsEeW5VMCM6immfM52Y8mGE55QREJOEh1sIXq5++Lt5&#10;EOjuhY+TBw4WDgT5huLlJiTjHkhCTDJDSqsY3zKK1XMXsHzGDMY01LFs5lS2rlzG6UMHePbwHp/e&#10;v+XH7z7xwzcfeCVq++zxbT5KmD15eFMevynE94G3T27y8MYZvnx+h5e3L/D69nl+evuQH1/d58Pd&#10;Szw8f5D7F47xw/uXfPPFCz69ecLvX77h1/dPeXJrPyvW1bLiaB6zTvuzW3T2wEMvtl0IYMOZSDY9&#10;8Gf6WT0WX/Ng46NMNl6uY/bKIWzb1MrcnVXEzbYmfJ4WHs3qKMqk9G+0w7pcF8tCLczyDDDPN0I/&#10;SQuteHW0pPEZx+rKePZBL0iD8GZnHIcZYFiugf0gE9wLbFFxH4BumB4aEpZ6mXqoh6tjIpReJKSk&#10;5igU7qwgOjmAgp6TJ/wdyLqHilz6bMxPRDBsjikD4/uiECUaKP/XulKLonk9J98NxD5DhZBBQRz5&#10;sJfylRIYE8zJWepPxAQXfCc6CV1Z4j5Kj7TZ0dRsr6LzzHAaD2RTuDQcnSwNFCXIVWMkuAfZEznS&#10;C6tEI5RdlLHuORFCkgYG0SoUtgjNdSbgECiU66GIoqxr7w40H2ma7krYZVrjUCLUNsiahHl5RM5I&#10;lhBzw6zIFNVQJXxLXUhtjUYtUIwsYgADXBTQEl3uaQR+zZ44SFNRiu2PZoY05Vxt7GodcG3xx364&#10;N2Y1PSdatSNRCLZkWjK5s7NwrPYmeUqBbA87rIpFhef4kLXUksyFDr3fHfScYUrT0THsfHyBI/cv&#10;cfLxLRRGdybTMDmH1tnVJFb6UDR/MLmrBjNyRTWdU0KZs9qTfWcL2HWog5UrmhlS7omrgxaJIeLl&#10;uv0J97XC0VCF9HAbzIzVaGjIYNqUbFpGRNM4PEI0WHA/N400uR21uIQJq0rYc2o+e65uIl6eZ9cZ&#10;in1zOJ2dlbxfuJnrm1eyfEk1n+6d49meu3w68yVv1z5my+gGusabMmOtDTuvFXFtdwvf7z4K3/+n&#10;51LMPLp+jM9b9/LjzNP8ueMzv+95z56meVQE+pMs6Bw61piMmdbEzbDEr8mApAob5qzvZER7IWXJ&#10;nty7vEfIro3Z2wtobPPh+ImRjFkVRsS4nosfufSeljywUpvgFh1cKxWIGaFJ3fIQtjxvYunlPFEG&#10;CbZmM0yy9OiUBnLk0ywsStWxkI5vmaRNXxsFkqsDSJzqje0ILYyr+pC3IpyJxxsYc7BYxt1Dws0C&#10;30YH/EZY4TRImchWe/yHmuE80lAC0BL7KjP82k3ImO7CisvjOfPlSkomuOMcq4KNhzbmLhqY+ahj&#10;GaSJWZBQnHtfCbI+6Ajl6XtrYZ9shVm8IeYxBmj5KPdqsLq3Moah6hhIMJr3fJPfV7X3NPKqrgMl&#10;ACUMRY/1vHUx91YhMMWWzKoi4kpr8E3OJSqjBFevEAL9Qwn398fXxRUvZ3eCfYII8ZPfBUUSGxpL&#10;clSCEPggxreOEu2dzvzJM2kbOoypHa29Grxy4Rzu3brOiWNHuHLlEu/fvuLZkwfcvHmJb79937t8&#10;+e55r85+/vIVdy+f5vLJA9w4c7j3y9GPLp/k1c3zfHp0jff3zvPNg8t8KT+/vHaGD8/u8tO3QpU/&#10;fcd/hCL57TWvnm1jxoY0smcaMmi5CZN2JBJTakpyrT6FC6yIn6ZMvZDDmC0OLLyVQ8VKG3Jn6FK7&#10;LpTSdWkkLXQlttsElzo9tJMUMcoUxS3Vw7pMF/dh5pglSqAFaaGXpE5AnQWRI5wonh3LoGWJDFoX&#10;Q9xUZ+ZcamH3o+lUzEjsPQxN3V9F9FUNiwJlqufHUCATO0fCynOwBGJiz86pARz7KpVdrww59d5U&#10;tn0yZkKNVpVG6JRII8tQxHGILraVuliVqVG/LZD86cEsvbiCqSe7iJvkxqD1nnSdymPwplhs6vvg&#10;2aFNQIcmYV2atBwoYNH9ybQfrkQzUREFr77Y19gRvzCKyCn++A9xRsN3IIbRYlS1doTUCiFmWzLA&#10;XQFV734S8gNQcuxPcJmQf541RqH65I7JwKvKCaMCY2yGOmFS2LOTRJcBPn0Z4NgX82A9nFOMsUww&#10;YfDsCpKbQkSZpQn79EctTon+kT0f7Zji2umE8RBtjMWq7Kqd0cu1on+cBkZlmgSPdpCAz6NMwCVw&#10;nCeO9ZbSSNSJHRVH2cIyLCrVsarRwrVJl4TJblTUFTGxrptt7TvY3LgNhaV7qxkxOYOQQHPSYy1Z&#10;snMaY9eMYsbCZqZPKGTxnDIWL8plyaJBzBxfRuPgINITnKgp9CEjVoisxI+SVAeaBvsQHy1Y3JLK&#10;3OmZTGhPZtyoFIrLQ8kti6V5YRzZs9VImNiPrFFW5HT5EDbeB4dRfri0BZAxOIyVreM5un4d70Rj&#10;Pqy8zptNr3qvY/THph94032ehZOz2bQ6kcsPhvPiwkSeVczg45zr/PeX//LvL3/lpzlX+SrvHP9s&#10;/4Xvt37iRMZaVoTUcXzaYqYuayJZUDh6kR3JI10YmxHL7nqZjDWjmFhVyYEDS+neW0bpRAMWbs3h&#10;xfdbyZrgjLNoRWCdLUkjHPEq1SR8pDaxTf1YuC+Ft/9cYOHFSSy+k0put+hovAJW8To0zMkkeZQT&#10;6YLorj1fjQnTpLQwkcEjEnGpNiJ8uAdNc7Np2FVM674SShYFYFuthGm+KqHN7njXWeHaoIVXs6YU&#10;rj1eY80ImRFI9KR4vEa649lshH2JAfZZBhSOjyB8kNBlniMOEm56wVKkIYqYhqpg5Ct056WGvhCd&#10;qt0AVNwGYCC0pxes0Xtok6rnQLkV8gjRwK3AkPAGQ3xqpev3fN9KiERHQk9ZilrfVR4PtaJ0eDEF&#10;9c34J+YQnJhBeHwKQSHhor8uBHp4SjP0JTowSDQ4gRQhw8KMAjoa2hg1opWGQdWMaWyhsWoYJRk5&#10;NFUNYUJrizxex6VTJ7lz/RqL5s3j2OFDXD5/jv17dvLo0R3ev3vF7dtX+eHzR6mFf/Htl695ef8a&#10;V08JpW9dw5Wju7l/9hC3Tuzl+pEd3D+1j2/vXeKH+1d4eeEIj84d4sOjq0KOb/jx4wt+eveAf39+&#10;yOb1LWSXWxGSq09oqSOh5S5EDDMjbrIhpUvtaV3hTcV0KzImmTFslT/jtiaT2e4nOqtN2Ch/0uZ7&#10;kjjNpffrMiqRMt7ZmhjlaUhzCiOy2hclS2UCJJzaD4RTtTaMTGl8xsna+NbaE93qwdWPZ/jXf77g&#10;2c/b2XRlEBvOV5Ha6EjBJCem7ikitt6blKkW1B0wpniVEeZpGiSKAS280HMBrkgGzXJHQYhLL0MV&#10;pzpTnGqMRQPtyZwSjJeEbuIUCzKn2RBS58jso1MYPCNWiEtMbbwnG+4NYvUjTwl3Y9Y9c2HZQzea&#10;d3lQsTyC+q3phI+xwrPBlMiZ0sjm+uM+1hUPqVmzHBs0Eo0JGOHLoAX5uOXZoCL6q+qlgm6QDoYx&#10;JhjFGaLmq4Sery4WUWZYZhihm6KDUpQayqLS2lGqMobq6MrfGIsum4cZMnrnaK5zmZ2fllOyMFJA&#10;JYikGaGSD274jrbBeawjLqNs8Gq1lSB1x2yoC46i0NZCiC7DrAgf6457qw5OLaqkLfGg40QxlWsz&#10;8RZCdK6Xvxlij4Mo9rgV7ezq3MPtxkfcKrzA8YytKKzfP5KOifkE+xnRMCKIHRIss1ZWsGhuJXO6&#10;BzNz+iAmTMtiwbIOQoI9CAsxw1i3L1Fe5tgYKErBWxLsrE1pqgsWRmoMKgxmzuRkxowIpKtTfL8s&#10;hPj0CEpEIQvmqeM/UoGgGm0yZFAdqrSwqDAjVDRw56pufr32A/+9/jsfhx7g25wz/DDlDZ/WvuOb&#10;Sa94ULGX3YWjWFJUzqyGbF7PWs23Pnv51lO6/5g7/Pjie/774gdel57nc9pd/hz3NQfSu1mckc+p&#10;ytncGL1J1K2APAmQKRmJrDRLY7bpIKaHDmdeQzPd61uJrLcW3Q2gSTpwWoendC8LnCrN8a12w7/c&#10;kqhqM5IbdKmYosPdd5O59+E2SWMzCOs0xSFHGd8sU9wSzBkoXdG93JiooQ74phpQ21rAvNFdtA6u&#10;oXtkFxdHbuWrFVfZtGAprUsr8G0SfRmqj4tsUKtMfSzzdYT6TNEp7zlbrvzPeYHkLosncrQ/CWOC&#10;GCoK7pJvQT9vBVxlvSIb/UV1e/a6aWORpCeKbYZVnNBnmAoOYTrY+OmgZtsfddEUZS/prj1q7N0T&#10;fqrScUVzXWUCx6mJ6hgR0a5BkBCyXbZQopcymo4D0LNRJDzRl2GdI6VRNRISl4GTqK6tvS0uTrY4&#10;21ni5eBAsJuQkRB3RmwshelZVBdXMkICb1hZlSyV5CamkBASRUZ0Ym8IttbVM3nMWPZu30VnSxvN&#10;DSNYuXQZq5YtY9fWLTx9/ICnTx7y/Pkj3rx+xoe3L/jw+in3rp5l94blHNm2juvH9/Lk0jFuH9/D&#10;0U3LubR3My/PH+ar66d4fGQrn++c4Y9Xt/jxzT3++OY1v316zf9+eM9/vn1Md0chAaHa2MhYRY50&#10;IGayJYET1CmZ70pClRUmAWoElfr2ErF9gmnvGZCNw3QlaEIJbnMgXMgkqiMIzxoXrIuF6rNVRGFV&#10;8cy1o7DTnyGzPAmtNSGrM5bEYWEElnjinGeGqRDPtM2LgP/y7KfVnP9QS+cyH1JrnDH2Vcal5yiK&#10;cg986rWp2GJEzQEdsuYaYin0ZJmpKesXiEmKBv39FFCL7YfLEDNix/qw+8Vq5p9tI3KcNR5N2gSN&#10;NJewdRRF9Gbydg8Wnghk1DpPttxI4dHfmVz+PoBVt3yZfiKYESsj0fDv2fusiWu2BVmTQihcF0tY&#10;twcuPccNDzbFvtoV8xIXvEoCendu6Mm4GEp9WWbaYlfjJIsXJhm2DHTtj4KBAn0sFNAQvdWQOlQJ&#10;EauIVEc9RhOtCB0UPQbgmm7L2K1jmXxuPNUHCslaH0rxZi+qdkVRtzuL5v1BFGwzJmap1NZ0dyJn&#10;BZK5ehChczIInBKPh2TMgCCpz0RR8DRR75wBDN6eRM4qX0ImmhI7W0J8ihMePVfba3eR/Clm6bQN&#10;vBn3kcd59zieIgTYuLWG6jmlhMiKT10byNIrtiy5bMuawxksWVbL3Hn1rNzQyvR5Ldg5iCak+KCv&#10;05cIb0usTTQIkCB0stAgOcIWBQWZ+PbmQn45dI5MpmVkLOm5PkTGR5BbmkjzIqGVeg2WnO2gYVkm&#10;VrmaaMYOwDdGmztL9/FT1xu+iTrJH/6n+DbwLG8Lb/FkuCxVl/k55Rp/JN7hq5H3OTl1JfdblvFH&#10;yFl+8rjAl91P+Off/ycFBT8cecvLqBP8VfIV9ysPMcLHgzluCTwv28QKUa4xaVEssk5itn4GY1zy&#10;mJFTy+qZE1i+fxzBQ01Jm2hL2QIXyuf4kDnWhbARZgTK7wdP8uarXzdw9GY107dHc+uLFVLEY7Av&#10;d0M7RRPtUEX8soRsGyIJHuKFfrSKdDfpcq4DKE5MY23xQr5e8QU/z3zFp4LzfD9eJvXUq0yYNJzQ&#10;MZ7EzIojYUoSgfU+2FcIJc7yw2KkMQ4NxugkymvMiGTTjamcfrqW0ze2kDbEn9A6Z0I7vPCqdaG/&#10;Yx/62fSR4uuDbbLQYaoO1jHK2ESqYh+pg22oIfpCe6peA3v3SGt6Spf210TFod//2+Eh3Tiw3JGo&#10;4fa4F5mh5jOQAVZ9sXDXxslDh9wSUYraaqKlofgHh+HpKertaIWLbG9nS2P8nOyJ8fcmMdif7AR5&#10;bk4eg/JLGFIkIThoqIRiIuHegUT6hhIfKoqXnkt16WDGdnQxrKaeotwiagcPoat9FIvnzufM8ZNs&#10;WLuejRvWs3v3Dr7+6sve7/e9eHyfgzs3c+Psce6cO869c8e4dngXr66d5tzuTZzatpb7x3bz6sw+&#10;PpyXcDywhq8uH+Tnx9f5++vX/N/PH/m/77/gfxKAT89uoG5oAIMnBxI+yoyIqUKAc5xxqzBGo0dL&#10;Jfitws16PypwSLfAs9geqwx96tcWUjIvjZBGTwkpe6kBXeInuDH1TDkFc0LwrjJj0FxvctrscI+1&#10;IDYnGDNHCbU8F4Kq7DBK1xKTCKF4ak7vYYslk6zZe7OCrqmFuPvZoOso2yzejJhGN/Ln+dJ01J3q&#10;3brETrTDrEAX81IdTPN00EsRws/Sw0n+n1WeMSVTs0V7E3AbIdtElK92fTm73yxix4syTnyKYed7&#10;W3Z9EcO936Zx5VMjx1/kcOJjCke/zGLrvWLyR7vjlGxJf3slAgZ7kD3Hn8ie+bAxmIqN/lRtCiFl&#10;uhsWaSZYpFriIKprm2mBY6GDUJaobqU9NiU2BFU6YyKkrBeohqpff2m6A9H1VUM9QBmDGB10gzV7&#10;D4FzznUgtCGC4K4QgucGESbvtXBDOFHTPJh3eQyLrmXQfN6cit0u5K6IIn9dGnYjnTAf4o79UA+C&#10;W0IpmJwrJOqAov8AMSh9hh9II2aOBR5jlOVWmkCnETayfWzrtIQSzcirzmVxYDfHQvaxI2cZCrN2&#10;1FMl2O6Rp0TXLluO/qTPvu8MWXYsleVLmlkyv43Vq7soKY0lPNiZ3LRgdDT6kRhqR4ifLSH+VjhY&#10;qlKWG4CLszUBAY6MnlxA84Q0yoWiEmvNCCu2o6Apnfa1NWRMiGPBhTmC6nG4DesZPG2KYzx4kbOd&#10;z1G3+NbuON9FnuTPTV/x06PfeLThPpf8lvG9/1F+HPyKH5q+4OttD9gi1PYiZhUvfXfz683v+d+f&#10;/8ffH/7hz4//4ofjX/Ht4He8a3rN2hETONAwlluVO9gxeAGLC1uYGTmCJU1rmTp2FpVZQqk1MiGl&#10;4yW0atG4yZkhW8yZcjyVsVuSyZnuhH+DAdPWZ/P+7TrmrckkvFKF0BJR1EIzKUKN3r1+KkJWYdWO&#10;BJdYye8tcEmVDRwpVN1Wzo2l8n7mfcWH9te8yL7M+4RzvJlynkUNw6nqSiVjdgK5i3NJmJ4iSO+G&#10;sWzI3OWJBM10IGiMPf5ldkIIxWw418WKHaPIKA/FJVEH92JTMqcnEzc6kv5O/XrP56bTc4xmtDqW&#10;iWpYJ6hgKUFsFKCIhSiKjo8qGlKIys5CgqLE2qK26o5K6LpLZ3ZWQ8dLC23p7Er2/VC07oNGzwVy&#10;nLWIibciIUUUNzoCLx9fHCX4XF1scHe2wcfFlgAXO6K8XYnz9yQ1IpD8lERyk1MpSM2WOokjLigG&#10;b0cP/Jy98ZElMlgIOzGLovxKkhKyiI1KITU+nfrqOgYL4U/o7GLVkpW0jWyns72TGzdu8OOPn3kh&#10;JPjg7g1uXj7PpZPH+OJRzxEip7h0cCcPzx3lxrF9HBYy/OLaKe7u38CfTy7x9vgW3p3czl9PrvHX&#10;2wf8/Po+f7y7z/cPT/H6wiZ2bWhg+oYCGtenUjgvBBehfhVfFTTs1EVjhZqd+6HlOwDHdCtsEm2l&#10;yfQXosqgZVO1NMsgmYRiCVU6lCyJZsSGdGKGukkDdMKvxKz3K0l2vhZYe5viFyeBEWGATboh1qV6&#10;GGTJdgjtQ1StJQ1LPRizIY05Gydy8OIeVh2YSXSVB66FdgxdW89gWb+hu6PxbTNGL78vrjJveq5F&#10;bFmqjb6Quk6mOsbpeoTX+RDR7EzCVD8Sp4b0njg0vtWFltVRnPliBLMv2dO4U4ctD7LYdC1KqNCW&#10;aQds2Pcyk0ufR7H8WiVl8wRaJmWSNjmBpu1ZjDuRx+hT0dTsdGDQekcKe4/UiMdTwses1I68GSk0&#10;rCwmfnQ0CTIuwR1+jNycQfEcL/IWuVIo9BYrFmMTpYt+oDJWkZp4RJriG2+DU5I51kWWZK4oIG1V&#10;oTSfBJwHWxPWHEDbpnoZX3dCZukx8nimNBo7/Eb6EjYmGpdqe4zz1LArNaBjYx0pI4NQsO25rEUw&#10;S5+Pp/1cEaU7AimS9U2cIFbTaEVwuwXOjaYUNWUwIrSUlcndrKidhMKaQ81MPhhA/gp1CpaosuuZ&#10;H+vPejF/fS0Ll3ayaHkDDSPz6NtPAS11ZeLCvDDS6k+4hwHe9vr49pwKy92YtEgnCUYVDIzVqRBF&#10;yOkSbG0eQFCbMhGjrclekENCdz5enQm4NIbj1RaB+6hgXOotmVZWwB+ZF/g95jG/BF7k++KDfLlx&#10;K79895j3p27xvvEc32dd5df6N3xsuMrZBQuZ0p7F/oxOngevg8f/5pdnv/L9zq95v/ML/nj+B9/V&#10;3ufxuAvsW7OKz0fu8M/O7zjTsJMV05azdsUO5q47Q+fKlbjH2WAWK92iTZuymcaM3BlM1jxDSrud&#10;ZHBjJZi8SJzhR9OMVGoGRxGV5YpvjnTcqP6YS8i4FppjH22GWYQaKV3W1MwPp3xCKBHS3UaOL+Gj&#10;aPJ3m57zruExN9KOcNJtKY9jDzIvqRGvJHWCG8wlxMIpWphOwsw4XJq9cR7qLjpsR/4qUYEtBey7&#10;s4Idl2Yybl0hS/a04VJki17SAHQiZB2ShVxGhKDsPxBNURLTeFGSZC1sUkSBY9RE41Rwi7fAPFgH&#10;DVFaNS81CThFFC0HoGg+ECNvI7Q8RGVksmrLxFcVGlRzUEZbnqNv2Rcvb12G1objH2SKh7srfh4e&#10;2NnoY2utj72lEX4ujkT7ehDj40JqqB95idFkxsWSEBZJVEA4QR6BeNi642Bmj7O1Mz49e4u9w3F1&#10;DiA8PJlA/1giQ5NIiUtnkNBiRnyqaPEEWhpaKCkoY/q0mdy9e5cvv3zPs6cPuX3rKqeOHeHCKSHA&#10;yxc4vnsrl4/s5dOj27y5fZmzezbx6MwB7h3ewg/3z/BYCPDVkQ38evcU/7y9y8/PbvLHy9v89ugi&#10;ny7u5P7pecxfWcjsPVVktHtjEquKmocSanYq6LhqoeWijra7Fuqu2vQ1H4CCoQIDnfoTKfTXuS+D&#10;CScLSZ4USGibKGCRHtr+ahiFamARoImxkwZeqTY4ZKkwekM8lbPCsSsUFYzui2G8Fuktbgzt9qNi&#10;aiQ1s0sJyPFg5MxalhyfSduOIYTJ/CheJRN8XgmJ3SH4jJQgqdTEudIaz1ov3IY7oFckWlxpQUCD&#10;M1sfL2bhpVHkzvUja3ooia1ezNw9nBufdvHx/w6x4HIYrft1mHpUl9lHlFh11ZaqVfqUL3Vj7P5S&#10;dr2fxeSTjbTvbaVlfy0zb9Sw5EkDVVsDCBlnSPrUcIyiTAgeHkVEVz7O9eFkdkdLUKbQeUQa15WZ&#10;NB5olYbuTfR0I9wmCCitVqd8gzOuotB6SUKWpQ74RAmhhZkSUOAiz40mSAjce5Q/fk2uWCRrYpWg&#10;QVyzC0kzfDAaoU3BmhgGLYoTylPANtVZnmOKWbYmvsNcyZucwUgh8oAqE4ZvyGHVq7l0P+ig8Vgm&#10;6fMsKJlvxbC5YQTXOxAwOoDcrliyR4ZJjQ3j5OZVKKTNTaR4gxMr3nmz+okve642M3d+KauXjWDx&#10;4mGiIJ1kZvmjpyMb09GQgngvbI0GkBVmTE2qF9FOuoyuCiQ5yJb+osBK6n0JqjbDs14JhyoFPBtU&#10;CRonb3iCvMlxyQQIHdp3xuM+LobQydGETjBjxNggDrVP5U6xFG26dObE1bycspIHB0SFljbx67p7&#10;/Kv8Kd9FXePHWbe5cmQMozs9WVZewP7wZu5OP86z6Tf5uu4hv27/nr8f/JuTVbvYM0FQd8ss3sw7&#10;wJ3SdayNGM/ChWvYKUSx/NB12hYvwT/dmtixjsRMMKd5eSibbtb0HpYXOEKRvDl2RIx3kPvGBOZK&#10;0OfZ4RirI1qkjEXYQCKlE5VMjaFMVCa+2ZZBSx1lYsh7z9cis9yHyZPKGDehgBON63k76AbHYhcx&#10;x7eWNTFttKUKuSXqM2RUJLWz0kgY4UFEkxuh7QGY5AuFxKoTNNJbup0ZS4X8Dt9bxpV3e1h4chrZ&#10;c7PxrvPAKE4XbdEM/XAtUW5t1INEeVONhECtsU80RN1tAJouQnFCoiYSgGruMrHdVNAU4lOVgFOx&#10;Hiiqp4aizUCMQ6VDy8TtCUl1F5XeM8EY2g3E3kmNqAhbvL1McXYwlwB0xtHWGEsjTdxshO69XIj0&#10;dCY5xIf0qFBSo6KJ8hMNdHTHz9ULTyE/GxNbXKxc8HLxk9cJw9LGA3Mredw/hnAJvwCfKApyKkmI&#10;TiEtIYOSvLL/d5tbyuzpM9i7a6eE3wseP3zC4kWL2LV1M0/u3uLGxbMcEh2+d/kUX7+4x89fvujd&#10;I/zw/BFe3TjJ+9sn+HTlAE92LuebM7v58+VVfnkpJPj6Nv9794A/X9zk99fnOLq+hYBIVRyzzYkb&#10;EiJjMlDGQFPGRwU1SxkLe21U5b6yfX90AzWwydEit9ud6RfT6DqQweRjg6hc5UPmAmmWU0JJGuuN&#10;e44eQQViEwuiGHs4lPbtdozYHUCc1LvfEB0yRnv1XsPYKlKHwLIgisbns/b4fKKyvRlgrYBfeRDF&#10;iytIFdV2b3TFrsyI8EYHwoY545XhgoqHglCfMtYVumgkK+Jda0HKRC9KlobQeqiU5r2VLLgyim+4&#10;zdn3ayQYq5l81JPFFyzZ+9STEx9CWHPXlhV3bFn9zJ/uW1GsfjiSi78eZPSxJuxG6ODdrk/GAjci&#10;BQySljgQN85HxkUR03BD/CoDCawJkrEwwLfeiJwlHiQv8yZxqSe+Y0zxGW1PxppAohZb4Tdel5Ax&#10;ZliXa+NRao+OhwrG0nAtcwUcygxk0cKtzoyEno+Cal0xc+1HeJqQ4DBvKtYNYunDucw72U5mky++&#10;2Xao+UrtRipjEmcoJmRFxbxU0hfZkLvKnhn36ylYEUFYmzWpU+yo3RDA2L2FlHUnETTcDs9yQ3Rz&#10;+hE/RpqNjK9C5rJBVG8tpu2AE+sfxrHz8iJmLOpk5txyFiwYwuiO7N7v8oUHOZKb5EFjuXT4GBdq&#10;0x1oy/VmWLIzM4d5yc9uQoX22LvqEzzUWMhOCdc6NQKarSQA3XGbGEHIpBzCJhVj3xotPu5P+wb5&#10;3/NEicYrkdZhwva6Fn6IPMpbh3W8HrKSFwfncvVkA++7lvFL9FX+NfdHvrp6m/NnqxlZocewLHNa&#10;C7wYHh9LS3Qxu8qX83HtG/a3b6I5q4Lx3YUs21jK7mnD2ZxXzcrcTkZPn8rodcuon7mM4tH1tK0M&#10;onKFNaEdlhy4Npmf/t5ETqsO6SOtyB3rSugwXTJrrRk0LAKnXNH9XF28e04lVKCNU6ZW71mq/RvN&#10;Bfc9SZtki2OqvuiLHeOXptI9v4xRLSXszp7DrbTtzEyrJDnGhqp0GcMUUYQUN9JK/MgdGU5OWyAR&#10;dXZY56tjU6SFfaURejlq0kSMpbilGIb7kDxamtWCYspXVZI9MwuLVBOMo3UxitTFLNG491A3O7l1&#10;TjXFPEyHfjKRDP21MQnR6VVbVVcpHClgNVcVtNzUUbNXQtG0L/2NFUT1lDAM0O69Ru5AUwU0JRwN&#10;JADdvQ2JDHPE1ckQT1cLCTFrLCT8HC0NCPUU5RcFjvFxJUXoLy7IjxBPHzzthWCtZKI6eWFhaIm1&#10;sR2uQoGebgHY2HmirSvj6OiHp0coXu6hhAbGiwanExYcR1ig1IajJ9mpedRV1fcG4J4dO3h47xEr&#10;lq6ie+Ysdm3bwtMHd3n19AGnRXvvSAB+//4ZL+5d5u3DG5zfv5XvXtzhq0dX+OuLOzw5sJ5Xhzfx&#10;2/PL/OvDXf58e4c/X93il6dX+freCU4vbyNNJrVLvCWeiU4Y2oqeGiqhoiPjZTCQqJxQIWUdjMO1&#10;sUzSo3hSPDNO1jDvVgkzLlTQsjOVrG4TUmZYC30lyDZKIabFWerDAodsE0rnujFhTwhTzkUw7rAn&#10;o7d5kjrOAdUwZSxlAve3UiEg05es5ixRZw/MQjRQ0FbAv9AD/3JH1D1VhUTVCMvxwsxdh6AIZ4aP&#10;TKdieAgJg+xwL9TGvlwVvSxFTAr7kjrTkRkX6xl1uJDWg7nETDYlYaIGcy74sfGeD8e/TOXm741s&#10;fVjA5COOTJJQ7Dhrz+L7lRz9ahUVy9IwKVXHv8mFzBmREsJBJCzxom5vDnmi1uH19vjVWOE12AKT&#10;VEWcKrWo3hJO4Wpr6nZZUb9b1HWcDRGTfSlckdx7JvK65VnEN/rhli/jm2iEebE12rkGaGdpYFmm&#10;h2+TLZmzQkXZfShpFxWWmlYPVsBnuAcew1wom51E3YJU8saH4F5mK/pri36U1HaADo5ZJqRNc6Xj&#10;RCi12xyJH2uNe63Mg1IN7POUCW+RfFpWjEuelmwTTfyKjAgdYYmuNBCFDfcWM3f/WBlIA0ZOj2DL&#10;geWMm9bIpNlDqWrIISBI3qi7AX2E7mzM1YgJdcZUZwAFkZaMKgulIdOVVaNjaMxxoSotBJOeghli&#10;SGCbDv6dNrgKmlsOtsOpMYiAqdmETMslriuO+hkpXL4zj0Onx5A5WZ+E0f051NHKt4lHuV+2nMNz&#10;ZQMtzGPP0izeti7gq6hTfDf2OV9eO82tC63s6y5lZLUjpcOMCA4yJC85kuF5OXQklVPqFkxlSRwl&#10;4+LInehCy4ZAxi4pZcPG1RJ6lZiEWmATE4RHpRsj9vtSvFT+fo4DDSuCmLMnm6r6QMZXSdDU+FHY&#10;4kRRig1paS74V7qLajiROdKHlAZX7LN05WcLoiZaEzPTkugJdhROSZSALSKz1ZbAAg3yBruzvnQ0&#10;p6o3UpAULMSjRnNzNq6ZNrhnW2OdYIhphDqO6erEttmSOsOZVNHvzNnu+LeZ4d5sQWhXAErhSvQL&#10;6i/F4CbPSZeu64tRki7mSYaiBeaibvrohWihF6SJeaSeBJ8GmhJ0Op7qaLgqSddVE41TRdlRAtBF&#10;GVVHZRStRYNN+6HYcwyqeR8UreTWSAEVo75oyO+MRIeDwm2JjXTFXQLQw9lMgswERysDgj0dCHG3&#10;J9jVlmjR34RAb4JcnXG3dcLJQhYrNwlKKwy1JYwlAG0snbG3c0dX3wo9AyFCl0AhSl9cnPwJEhL0&#10;ljB0E0K0sXAmwDuUopzyXi0eOaKJubO6JQhn09bUxnKh9k0b1nLi2CH++vMXbl47y8PbF/njxy85&#10;f3IvP3/3BRsXCvXfvsLvn17y5zcveX/rNLf3reXnFzf47+dX/Pn+AX+8uM6vTy/z+dEZjs4azrza&#10;BCLDHdC1UMLEVA1VxT5oqvRHUasPTtES4Dn22GQa4VJojl2cLdaJpow9WElEs2hbpjoOZap41QoN&#10;jTDFe4Q1LoOscci0xDDEHL1gFTJabBh/IIJ191IZs90X73pDNJM15HEd+usp4h7tgF28OR7FZuh7&#10;DUBDtoOSjgIDtJUYqNcfSw8dDGxVUDVVZPneVUDPTr//8vG760SViN4NtUAraiC2aXrseywquzeZ&#10;pAkDCR3bh9huFbKW61Cw2oDcJebUbAwjpNWcrBm+tOxIpnKtB9W7Akif7Ub+zHh5LffeK955y+30&#10;k9OpWFFNyMRw8jdkUrs7T/TXEr8WA1yH6uJRrYtfnT4+Tbo41WtJkGkQ3qFBwDhbNKuM0MnXJGKY&#10;E5EVXkQINdpk2aOZIQE4xBGbaid0UrVQi+2Panw/4iYHkTs/kfL5ObgV22CQqondYJkDQoe+svR8&#10;xBDZESTNP5Pw0eH41HqjEyT2E6xB65Iyhi4LIGGaGdFjXSiYG4pzkQERMv/i5P/bZSvhVWZIXF0o&#10;TeNKcJNxMsqVRnP4XhmDh4uOeOiSEutJ/dACSkrjqBicSEyMPYlhJuTHWZEcaEFunD05MQ6Eiw7l&#10;h9lQKwRTGm7CqrZYZtT4y88yaUUXikfYE9thjNdIW2zqnbGqccGtxh2nFj+CJ0fQsCiNYydauX1u&#10;DBf3t9M41pecJjO2i3L/cPAYF/asZPf5bs5tnMmdsjH8ffI5P+78yLvsU7xp2s2vly9ybcMcFnYm&#10;MWZsoqhkKEMLChmeG09ptD+liWHUdeSQPSmMSEHxmFGOdK1p5cC54+L/6Wj4CxlF6ONfa4nP0AGE&#10;jdQkfpQhMa3a5A61pSUjlo4ACfXKYGpbgimX9+UepYZflahlujbN07MZvbgU255TfWeokT4hmZSZ&#10;UURNsZfXMyOv3Z9AmSjDZqcTPdiRU/s3cmD7CnylqwUlm8iGtMRYSNJxsCVOpdbEjfDEo6incEyJ&#10;mWNL6ExzwqaZE9VtR8hUR8JnhhE+NQ6LEiu0Y5VxLHPCc4g3ujGa6EdqoBssE9azPybRJrjme6IT&#10;oNl7anI9d01Rt/4Y9tCenRKaTipCej3hJ4rnoIy+uzYqtkpCFxpChD07RFQw8tRFzWwABo7qmHtq&#10;EhrlQLCfNa72+jhZ62Nroo2fs6XQnx2BThZEeNgRJRoc4uqAq5UFrtaOuFi7Y2nsgJ62Mfq65piZ&#10;OGBuZo+pqQNaOhaYW7ji6OiLlbmzhF4g9rZe2Nl6YmnmiJO9Vy8J+nqFSjCG0zS8iWWLljC2fQwZ&#10;ieksnrdACHAzO3du4ZdfPvPqxYPeI0Z6gm/N8rn88O07bp07wY2Th/nfHz/w5w8f+OXTc95eP8G3&#10;T6/xz7evZHnBP+/v8dP9U/z04DTrG3NYVCrbz8UIN3czWe+BaCsOQFN9AAOlGZjGSqgN9ca2zJzo&#10;Uf6EjfAjaKhof5sDSUIojukGuFfJHJHaDmo3J2i0lQSMHdkTRVkrDQkWQqucaU3mTB22vGlkxOZM&#10;+oUI4UlIhudIWPpbY+yugVWUAfXzE6hokbnU6MjC5QmYW6pi56yPZ7AZaibK6LjqETE8mZo5jYxd&#10;OIZRc4aTVuNLaIU57hlaRFe4sfHydFbfLmLYej0a1jlTsdRcKE6ftEXGZC62kQbrIu9FC834Ppin&#10;q2GVq03qpGiatjRiJPVpkmrGwNCBKMcp0bCpg2V39lK6vJXYaVkUrcln8NYMErp9CepwwqtGGkK+&#10;FgZpiijF9EMzScK6oOc6PmY41HvKa5uT3OCDndiKb10QDlK3BpnGGCTr41go65FjS+PqYfiJ+vac&#10;gcenRebCCGny0xPJmpNA+DgXwrrMCO7Ux3moHjZiRG71rmTOySR2fDzR7XEyD23QcOwjc86O3NmS&#10;JfIe6zaGkj7FiZLZ3iw8VE7xeC9R7v4EDnUgoy2AwDJ9bIpVUXjw62B2HZtAR2cT02d3sff4Duat&#10;mkvXtBbSMiLIzwyhLDeIxAgP8tMDiQ91wMVCldwwW8riHEnx0WJ8mT+DYw1oKPGkTQIjb6hM5BFG&#10;eI1wwLrOGdsGN5wFmU1yVaQwrKV4VBk+wZGNS5NZPyOZyR2JjBoZxdIZ8ezfMpR9+7q5dn4nt9rW&#10;8lX0Pv488B0/7fmSd7m7+b31Jj/vecLtBbNZVhNFa0MitfWltI8sZ0hWCI0FkVRJcJUPiaBtURGV&#10;S6IIabCkdkolLTNbRF8t8KvQwbdSj6Ah6gQNV5eOp019dwh5Y5ypHBHCiLQIqvxdWNCVS8YQM5Kk&#10;K4+anYdNupZ0DhU6JkaTUWWDWZgCdbNzOfPmJnmTB1E8J5tJe5qJLDFm5ppBnLo7icnrMth1fAGd&#10;nQ2E+ZgJAUr3HC4NocEW156xkaD07fkuX8/V2ub6krHER4o0gKylYeRvTGDYvkLC5obgPC2EKBkr&#10;u1RR4mJPXApcUA8SbY0Q6gtUQ9dHDSNpVubxtqj3XOtD6E/DQQVtWRyEQpRt+qLi2A8Nj4EoufTp&#10;/Y6fspMEoZuEonuPHsvirIKhtx76bpqYeuti669HWJQEmr0u9hZaOFhoy7aXcXOxws/ehEBHEyLc&#10;bST87PC1lZC0shJClG5r7oiupgk62kYYGlpgJARoZGSNnp4Ev7E91hKQ5mZO2PbsHJHAs7fxwtzU&#10;CSMDG7zdQwjy6yHCEHy8QqgZVMvsabMYXl1PcmQCS+fOZ/HcbuZ1T+fjhzc8fXSb92+e8JME34qF&#10;3bx4eJs3j+5zYOsmvv/4hl8lGH/96hWfX9/lt/dP+fc3b/jP5zf88/E+fz09z78fneby4hbaYm1I&#10;97MhIyMYRxczlJT6MkDozy7aGqtsG8xLrbCptCZlWiKD11SQOD6SsFob4io9SB0aikGUCumiZ5VL&#10;4iiTbVe4wIyZp51ZfM6W+SctmXTKlqYj7qTMdxYlDZZA9WTMkkE4h6lSPyaVEePihSz1MItRYubG&#10;WM7cjuVnyjh/v4iZc/JwcNBG21gVJTNFrMIs0HXXQ0GvDwNNFDD2VMQyWBnvbCMCBlmSOt6H3AU2&#10;Yjb27H03i9YdMbi1KBA6wbD38LDkaQGUL00nf048oQ0OOOeZoOg+EKsEW8ySTEVte770LCEY0dOU&#10;02jf3c2cSxsl4HPRylDHtNyQkDEBRHRKoBWaYpttjO8QdyJl7iuFiVHESgNJHIBRjDphdV7kz46T&#10;sDHGrMIGO3lez2fV2l6KGEcaY5lshX+Ft6iqVe8XpbUyRVPFGlO64wQqwokY40NIhwtejT2XgjAn&#10;pNOWmPESbhMTCW0JI3duMWHDQtF0V8TIT4uYakuGLHYme64LfkLjQU0mZE32JqvZg9L5UbgPNcCo&#10;pC9tuwXEtgSi8OjXzfzOv/hTgPon/s3X/MV3//s/vvnndz7+9Stf/v6ZZ9++5sKT+5x/eJVL9y9x&#10;4srp3ssY3rhzgQvSWW/KcurUFuZurKdojDnxw9RIbDMVxE7Apd4L5xFCf3WiThWq+DVo4VHfTwJI&#10;gcH1xqwVzR1WHUF5rg+rJmeyf10dV86t5vKhLRwbsozn0dt5FXyQj8En+SP+KH823ofX/8fLnds5&#10;2JTJvkVV7F7ezIGFQ9g+r5i9CypZ1CH0Jl2npjuaiFbp6oUK2MYqimJoYhatiH2uIr4Vigye4MJg&#10;obZJy9I4+WARSR3WJNYaMXlKOqePjeHTN1tIr7GlsNOBy2/n4JKjSFieERcuzyOjUiZEpAIdC3MZ&#10;s6yG6Hp/puxrZPi6HApmerDweCWbD5SydEsxUTGurK9ZQLyRDV66qgSmiPpWWOJYbY9dnilqXgpE&#10;l5jRMD+etLGexA5zJLHMhbymSDoO1lG4JZfsRenENkdiEWUq+i4dz1tCL0gNfVl0fVRQsRuAgmiT&#10;soMSel6aaIrmKtkMREvIQsNDGcMwNcxitTCO18AgVhWzZB3UgxVR8ejfu7NE1UU6vpChqsNA9EWb&#10;dd2VsfbXJzDMDjtLDRzMtbA30cDVXIcgIb9AB2NCnKTAHMzws7PAw9ICFwlAJxt7DIT8NNVFyfWM&#10;0TUQpRMV1tExkzC0EQp0wkTo0NLaFVtHD6xt3LESItTTsRRSdOz9TNDZ3hdHWx8C/aLJTs+hbsgw&#10;UmNTyYpLZXxrO0PLyxjd3MiZo4fYvWU9Jw7s4pev37NiziyunTrJ9+++4PyJI3z94SVfvXrI+wfX&#10;5HeP+fX9S/769Ja/hQL/+0k0+N5x/rpxgIfbxtGZ50SwvSqRoqI23sYoGvbv3UFkEiXEXijNSgjF&#10;vkK0vzmM7Bk5+DcGEt7qS+mUFGmuMdROdCZpiAGxNQ5UdgdRu9iFti0GTDyiTvN2LVLn6uHZrolB&#10;fn9pfBZEjQ5h25UVLN1fz9Rtuey6PYH1NwczdLYLnUucKOu0xyNflbLx7oyZm03n+ALcAoXAg0ww&#10;9tZB1WQgarrSvHSF8B1VMfHVRSdQG90oZbxKLFh8YRQLrlaKvvpStzOBzJUu5K8IoOtoNRmTwnGr&#10;sMNzsGfve7DPMZE6UUPDSUIpRBPdUC0cs51wK3MjsDEAo2zRSrGtuLGp2FTYopWmjU7PqfFTNFAK&#10;UEA3Umoooj/acQOwlBDvvY5wsjEmEoDa8TrECTDYi+1YSKgaRuuj6jaw9zRZ1ul2eJQJQefZoiOG&#10;ZZQl70Fo0rnZAatqCwxzjXEc5IavrIOj/BzQYEXocBs8BBgcE/XRDRFLkeB0yLWSpt8XpzRTnHqO&#10;VCm2F7q2wCxezMinP1ZJ+lSMTRf99cCz2prADkeCu0wZtjEThXe/fcmXv/7Mh9+/5+O/fubrv3/n&#10;8z//5vN/ZeHv3uUH/iPhCL/K8pssP8ryc29g/r+f/5bl+g9vSZ8eSdDIfoTUDWDI9DDOfTpDxKg4&#10;7OuscW80wK9ZHe8R/XEbNgD3agVKxzny/MsjnLmxi91H1nD37l5efjjLm99e8M3//cSJtfs5nTuX&#10;d4nb+Db0GP/Lvst3iaf4NOEh36y/wP7RNUwfnsaymSOY05rO3NYEpnbE0tZzGFFJz2cTonAN+rR1&#10;BjOpJYr8ajeiamwIHWZKZps1s1Yl0DXDhgNCWeu3VlPW5UVddzAHL7Xw40/LmLs+sfeDVIsM6RjL&#10;gxi7MpzAAnX2Hmtm5qo8PDM1yWkWEh5tzbTtWUzcl0eskG1Qhy3BzWbktDiRXuJKbXk+S2vGkexk&#10;R6Jon7etKeoB/TDM1MYmWw8V9374JBkRlGGERfhAQoaIFg9xwj3GmKhaLwaLto8oyCXW20tUSR8d&#10;Lx3MQqSjhumh46eEhutA+kj49evZmWGviKajkgSiFKSHeu9ngsax2lhna4t6a2GaI9SYoYR+qjIO&#10;5frYZRig3XMAuqeosZu8ltCgvocmei6iRn56uPmI1joY4Wylg62RCl6WegTYyro6/P/hZ2uCl7Ux&#10;nlaiYDZWor5m6Ej46WgZoaNngq4QoKaEX89nfyamjhgaCQ0KBVpJ8BmbiSbr26CpZY6mphn2dqKZ&#10;NkIfPcosS3BADHExSVQPGkKIbxAlmYU0VdeRHBFJV0szW1YtY+OKRUwf18nbh3fpHjuaHatW8dOn&#10;Txzbt4tb549x/8xhHvWcOfr6Gb57JhT49gnfP7/Nv9/d5eebB/jmxDKe7h3PvMYQYvyVceo5lZN9&#10;P9QdehqLtlCMDj7DvUXfJAiijbBJlQY/WshkVKiESzG1y4qk0YbTutibjGZ9kmptSRtqR8l4Zwon&#10;qTBuvw2xo3XQkRoyFjV0LdHBbZAm0RKYwdWeZNfFkd4YytAFWWx9XMaOxynMO+tB4XxRRqlTk0Ad&#10;IT0FilvTyG6KwdBHCdsoQ0y9dFHW64uuaX90bfujaivbXAJbxUFIX5qhT7o7ratSKZhnJkquRPFa&#10;WzoPpTB0eTJBVfZE1vsKhDhjHquHgZ8GJmJyXsnW6HgoEZTnR35LITbJZpgmSw3Fq2OYYohTqRvx&#10;YzJwzLFDK1hDKNaOzGmulC/wp3pZBFnj3SiqiWBMbiVtOfkEZrqgFi7BlmSAVaEocb41jrm2WKfa&#10;YJ8lVJ1tiWm2OaZZRhKQNmjnypgXaWA/1BLnIfboiyZrREozFnCxLzQiutGVuAZXvCukJjMNcMsx&#10;xSJdF/0EFSxypcEMtZd18iBsRAzhQwJ6z67tXmQt2yGXSbtnUDAljxHrh1IzP1fevwNjdwxG4frL&#10;S1x/dYFrLy9y/eVlbr+90XuI1/33t7n3xU3uvLnB7Vfyuy/u8Ozrpzz9+glPv3vBS1GOVz9+waff&#10;v+X7P37j5k8PiZwoalbXB/8qBXZensFZKbLAlhj5nZBEpwax41QJ65SN09iXlCkD2X6/RsjzD+FO&#10;hDsREv0/Cda/+Pqvn+T2D/785Te+PPWYd1NO8DFmP08S9/NVw0VeDjrMv7Y848ev3nH/2X1u37vF&#10;lfvnuH7nBBsOL2f53oXsuriG5FHOxLWYsWxWFZsnN7NpZzdD5sSR0yUF2uVEx9Ioijp06eyy4MGd&#10;eUxYW034MOnihX148WIaZ2514VNhjFO6JuuPlTBBOmhhkzU3H89l9ckxxPQcZtTlwsWnS5l7rEPU&#10;IhCTnL6y4RSwy9fEIlWBINkwNQ2Z5GQFMn1wLa/nX2ZZy0QcE1QxlQ6lHaCOgmlfovPcKW4LIE3U&#10;InK6DxELg4ifE4BTihrhNqY0e+eR6hCOrp0WRoGGmAQZYBioKeGliIabLE4q6HmoicJqoiX3tZxU&#10;ewtbw68/Nhn6WOfooRzaD7VIob8cdZyrBxAz2gajBC1UPNVQE1JUcVdB01sZ0wBtoQx1PHsuIJ/s&#10;T4CPHS422rhaaOBnrSukZESIgzn+Nmb42BjjJlrsbW2Ks5kpRtrSxTUM0NM1Rc/AAi251dSWbi7U&#10;ZyDhp61riZEEYc99TW3z3j3CKmrGEpZW2EoAGhnZYmJih5WlC2Ehcfj7hZKcmEZ8VDyDCirIScig&#10;PDuf2V3jmDWmgzkTR0sYDufgxvVsWbSAlbOm8eLOTdYv6GbznMnc3LuJS1tX8fDEbh7L8sXlozw/&#10;d4Dfnl7kXw+FEo+LNu/uYlljMFUFNtj4DcQ8QMjBpedYaj1cMm0JbPaXbWlDf9N+uMhk7TlnpE+9&#10;FUU9187pDMGzRF9qXhenQWIXOcok1ViS125F6VhLxm/0Z9giP4IHWxNQZsu6s90MmpdI3BQ3wtqc&#10;ULBWoI9JX2om5HP663EsuBlA414Vmg9pUthtj6GXBloufbFK62lkhvQ17ye0NhAdaVQa9koYyK2J&#10;t2w7a0UGmg6Q5qXa+zUTu0gbdP0GkDfdntRuTSIn9CdmTM/lPI3FANRxL7cjvMUd12wrrAMMsA3W&#10;xyNDtoVnH+xFscPSA1Fx6t97koOBPZ8f+4pBxOvjkOmEVqgajgXS5FssmHIxggW3s6jfGkXbulzW&#10;LpvOxvLZzE9oJyrUA2XvPr1Hg5gkG6EXo90bdsHDQsSmek744YRZsTWaqVqYlJljUiFBWGVBeFOA&#10;/B8rjMJ1sYwRAk+yRD9MHXtR7eB6F5yLLIlp8KVc6NujwBj7ImnkNSbYSsOInBxO9vw8iuYVkdAZ&#10;LqFoQcX6bBoOtjP24jw2vTjChefn2H9xEcefzEbhxS8fePHLe5799I4nP7yR5TWPf3jF48/PefL1&#10;Yx5/9ZAnogs9y9NP93uX53L/9funvPz0gq//+MQv//mO0092EDvelaAxpuLg4UzY3ig/F2FT7UDL&#10;hjw6dkSROHogaVOUpXsqMHStBpc+DuHzv57y4Yf3vPv+jdy+5eNPEqo/v+NrWaef/vWRX/ie38+9&#10;5V3BMT6tfoqsKJ+33+P7E6/48+9/SWiKwP/3VwnMf/dq/I67Zxm1tueQsYNsvthF84Qctk2fw8HZ&#10;8zl1dTtV84OIHaFA1WRrFhxqEOXwZPpyd1buLqZ9cyRLjntx7nIm//efHbx8vppRXRlMmZnAp68W&#10;0blIinlqAO0rsgkbYolvsT6TNrWz/vIp8pa1oZFrgMsgQyJGmONWrIZz3kDc8tTxKbIivtydWzvW&#10;8Pfrh9w7v4blh4qo7LlU5wgrErMsqRE8zxvhTtaMZIYdqKZ8VwHxC0PJmhyKT7R0SgPRd9FPfaE7&#10;kwAt9CSgdH3UUXSQCeGlglmoPiZSxNpu0kWF3tRFf5Xs+qEZqIx+nCb+1VYEDO0pfjUs0/RJmyTK&#10;WqaCRoQyyl5K9LMe0PsFaW1vFbR9FdHx7I97lBlh0S642ulhZ6yEr4RgiJ28P1HfYDtjCUMjPM11&#10;cbfQlRA0xEJPGwNN0SMN0RNdE3R0jSTkTDAQ9TUwsEZLyxRtoUF9fUu5L3SoK+SnZYa6pqmosSMW&#10;Fi7yPCFFCUAXF3/SUvKxtXXBycGNqvJqspOy8HHwItYvnI7BQxlZVkFnTRVdw2tprxrMhtnT2TR7&#10;Kud3bpDwm8S0YWXc2bmavbNGcWfHcm5uXijbYCkP9q/lh1uH+PHaVj7sncQXO8awd1wyLZXuZJb7&#10;4hBlLGMhISMUaO5rgkeOE32t+jLAqr+MoykJo2ywK1DBvkDGcXSE0IQrDoVauFboEFtvQ2G7A8XS&#10;ZCsmuJHTaY73ICH9eG2cYowYPD1XCNIbjzoxlFYrTGPMUNBRYPSSGi59t4jFt0PoOmZM5WIz0sbZ&#10;M2RVNBWrYilZFk5sexDGMbpohQxEXbareqAqmgES1KGi1n5aqLmoYhcv4TDYH7sIQ1QlwPyq5XVm&#10;6ZM60YiCmZ445guRiaq6lZqTNTOa1K4o3BPtcQt3JHVkEtnTk4SsLNCwVcAz2V7IUg0lSzUUbXuO&#10;G1fFv9KOoDYbIsc6kzHNi/BGS3Ri+mNdZIJ/mS8d1W2sK1zKytQplMcnYBVvipJXP/q79kND/l5d&#10;Qlmv56S9Bc44iKoa50oNJMq6C+Wpir7bZgkpJlngFG2NhZ8xpv6GWMeY94avaboOxmJMTjKfPER9&#10;fbOlWQYLtWebECdUHtkVitsIJ6KnxtCwq5XyJYMYtr6UnIXhhM/0IXNNCiUr65i6fxH7H+1iz+Md&#10;KLz963+8/ff/+OLf/ye3/+ldvpDlzd9/81JU+OU/f/FGlrf//MHbv3+Tx3/ji79/5OO/f+X9f//F&#10;kffXmXV4OhljgkX/nChdnyMdJwf34QHYDHfHptacuYfH8Pb3g3QuCSRvvAYZU5UZvFiNHVcr+eZf&#10;j4UmH/Hk4y0efXmDhx96aPMK997d4Mn7uzz76hYfzt/h+eSjfPfiFb98+YrXi87zw9Wv+PXvz/z0&#10;8yv++OejBOB3fPjrPVO3TGfijhYW7Oxkw5kZrJg2i/WDZtLdWkfpxDhyx1sxb0sC41emc/zRBjad&#10;6WD3pcHsv17M1S8zROnL+f1/zfzy50R2Hahi3vpqlm0uZfQkPxqmujFksjuBZYpE1phjk2aE79AI&#10;LEv9sC3xIWNKAe17hpE32wfXQRr411oQWCU00BzN2uUTOSYT7eTeRo6eHsLq03FsulLEF78P4fv/&#10;5nP9aQzrzyVS1O1JwhQPEqYGkjAuktIZ6RSOScUgSKf3/H0mXqoY+6qIGmkJ+Smj5CihJdpmEKKB&#10;sXRMTaFAHWchOmvp3j1f3A3XxChFm0ELPWne6kTiKAdRH29ciy3RjlbufVxJJsoAkz4oWw2QiWoo&#10;E9YczwJDQpPscLBXx8pwoIScOhEuRkQ6GhMhS7CNIX4W+riZaOAhWmxroIWhphoG2jroahqI0hqg&#10;rqErimsqgWeFtraEoQSjjo7x/3/fAB1tY1RVJbSFBE3NZDIY2/Z+Vmgm9+3sPAkKjMVCNNnF0YPy&#10;wgoC3P1Fs90IcRXlyixgeF4hdQU5DM3PojghlhWTxrF7wQx2zJ7AximdtOUlsalrOKfmd3FwWgtH&#10;Z7Zxcflkrm+ayw839vH95U282zWRF2ubuTangIVN0Yxqz8PCUQVVs/4o6Sugb6uBtpU6fXX7Yh1t&#10;SECdqdCTKG1MXwYGKOBeak/JzCwCpNZ9a62p/P+o+gswq6r3fwMeYjpO95nu7u7uZoKhhiGH7u5G&#10;GgkBpVFBQRDFREzs7gBFUTpMFJD7ffbx+/u/73txLU7M6b3W/dyfHWsvKmHZgcGM21BAdbeVwqFK&#10;fHMnub+aYctSGLgmjGUvpbHy+SjaVkRiy9PjE+bMRxdO8s7Vvax7pZQ9H41k0pZyzBnOpE4OZNWX&#10;ixj3dD+GPlpO8bJ4zPVSDBtNaMpVeOQoy1CNId1HYCPAKLHgKxE5usyKNUXlmIqtemEYCYM0NCxI&#10;Y7QU76wBvoRWeUs6SmbQshay29PIaJXCvmcyYx/uomtbGSnDxaqaJAkUexLdYnacsyaojyd91oUx&#10;bH8QzWstJHR7YW1wwVjugz5XK30njMwiJQLL+Os3i8H9mjGX+6GptuKW5YlGEos134f4hmBiS0OI&#10;rAknUDmqo9iIOV+PNU9SRo0vUWUWUuvCCMk145cj6aVUilBbODlifXr53PZWHwZtqKJtfhHp7eHE&#10;SiS3ymP0+Uac0yXxdPox/shUNrx9gCXPbmX1a5vpv72RkrX+pM33o2ZtGYXLE8leloDT17fu8M3f&#10;d/n29l2+u3NHLpV2m2/+uctXd+Cbu/CdtLP/wvfSfpB2Rkzr3D34Vi7bHpyLRapJwZQ4OiVb16/q&#10;T/iUEiKmFhA4OoGwkUFM2zGc23e+5eLVlzj25mIm7Mik4z4/3r/wsoDrDr/c+Z2fb/8qUL3Jj39d&#10;54c/rvLtH5c5c/MXzt04z7kfzvDVy69y7I0dPPfxfj557IiY1FVuS2S+8PePPPfRLl4995AY3kZW&#10;LO7PpAcr2PfqTOY91M3w/k3MH9VG37FhxPV3Ysq0LE7uWcqugwvYcHSsdNY2Zu2vY+5DuXx7bSqv&#10;fD9SKkQOL3/byqydEaRN1jFpTxnj1mWy/ck2hswLZc+RMYxd2xdjg5rQPjqGLenPkoObWHFyCxMe&#10;G0jNihiihylTS4XQODuP5Q9NZ/b86SycNJzTKzbxxZF9vPz4at478YDAfii73jOw9rSJTZ+Ecf/H&#10;mXQ/ViDFJA+fJE/HSWm8Y3qjSnHDXCARIlcMK8kZVbwLKomsaok/mlRv1GIEqjSJvek6vCNcUUe7&#10;Y8pQY6tQJujUkNAZIJZiEGuxENtpw1eiWkSnDt8iLc7mnvRSOxFXGEzF6GQKJwVSNSGCgtJAokLE&#10;ZK3uZITpKIq1USj2lxduJVPsL8lXoq/ALyHYgsHLDb23F3rFABX4eevF7vQCQIvYnkmApxfgKdAz&#10;4uMtFqPS4+2lxctDi17ZQCKGqFPWFYoV+gr0rNZQ/H0j8LMGUZxdRFNFPTGBkUT7R1CSnkv/ylom&#10;tLfTXpwn8MunTQbewlHD2DZ3CnvnT+KJVfNY3NnCmiFN7BrbzpMLx/LE3JE8Pme4AHEWPzyzi6uv&#10;7uPHI8v48dGZPDujgFVif4Nr0gj1dcdiV6GxuWAJ88BgVeOudya5PZDgZoF6sQ/u2W54ZikW5k5c&#10;3yhKpxY7DG28WEf/uVUEl3qQKoN19v0FdCyJpnqSka77ohi8zZdt34Wx42szS15Lkv6RxGApcB9f&#10;fZb9Ar4lz+fTtDiRCRuK0Yd7kTUhhIZteaz+ZDEjn2qk/WAV0aND8G3772xrnvlSAHNUGDJ80ObI&#10;Z8pwwyBJILM1nuhSKSy53iTK+Ayq1JA3KoF1J2YzaHoh8SV66sfnktQRJWATexsXLUCXfibQTRth&#10;o8+meApXhJI9J9RxOGifrcpszEbiZ3pJ0VdLUgkhbZ4nUfOdyVsVSHR/P3TJPkRJdO0ztJJBI5W9&#10;JsKxNAQROTQJQ70NS6FRjNeL9tmF5NWnkF6eQH6jJIwsA8EpekwS7W1pLoSVeRHbKN9haDhhjQLB&#10;Kh3hTVIYy3SYi3yIls/XsbWSiY8OpmBiPCVTU/Fr0BFYZ5FiL+mjTkv8qHSxv5kkDM8kf3oZ00/M&#10;p2VvLO2PhpK3RgxzhhuBk3sLAAV0X4vxKe0bgaACPuW+b/75VyxQrFCun5X7z965y/d35fKuGOK/&#10;9/hZoPjm779TtHYcIVL9xmwZ4lh3d+CT06TNbiJ6aiERkwoIlS+x6cnF8O9P/H7zE27dO8frZ5/k&#10;wZdXcFUA9ou8zs/cdbRf/n8uz/MPP967zTm5fkbA+MX1M2x6ZTGjHs5nytYcjj2zyrGu8rO/znHw&#10;k50sOjGARQ/1ZfqCGoZtS2fCzgSGr0lmxpZmutZnUjlbS0lXb2aOyGdWezVTZ1Wy9qkWJh1IpO+W&#10;IEpn6Bj7QCpdO3OY+Uwpz37bxNNft9P5UARzn65g7vFiuh+K575nJbrOLaGpO4/xC5p568Nn+fLy&#10;JTq3TqFoVSFdu+vIGiMLq7w3+qJeZI+NpGFpKV0L29izdB4fvXSAnfvH89E7j/Pzp68yZ2MJ/dfp&#10;KFmsoWS9F6Vbe1N6v00gKgtV4o6bgM6vSjqPRAS/Yg2GVDE8MUBdqsAuzRut3PaMd8YjUYwvQWKb&#10;wFCT7IVa7ldnyd+LNKgKxWDinfCt1sr3DHGcyN2/xZOILh+S+9kwx8qAjxCLlAGnTH+lTAMVka0m&#10;P9dKSrhG4q6RogQ/AaAUunCbxGAL6QFiv75G0sNshFo1+FqMhAQEYNEL5BwGKPAzWgRo/9me+n8A&#10;VMDn46UR+GnwdPdB5SWP09rk72Z5nkRkicZ6icgGvT9+tmACbUE0lNZQnJZLjL8UsYAI6vLyHCdX&#10;mtHRxoCiLCrjI+jIlcJRV8FDcyawe3IXe6cNZ8WgJmZUpLCts4T9Y/rw5KxBbBlYwtF5w3jnwQVc&#10;eGYrX++bzdl9k3hpVgGj0nwYXpvLyEEN8tk9MQX6oAt2Rmd0wz9Ki2+hGuf4Hnhmis0UajAV6bGL&#10;dbiF9yS0XIpFVZBjv8veVicS6wLYc3wecx6oE9OKxLdKol+VC62b0xi4K5iOvRoqN6qZeqiKY18u&#10;5ZUrD/Dw2VG0btORN9+dsimh2FPdqZ2SRNIwO10PNTLvtVGMOtFJ5YYc/Ad7EDRIUkCxLPtsKYY5&#10;nril9MJdIOaZ6oY2QX7jYInp+VKoavyJLRazqvKndEg6sTkmTMG9aB5fzeoTK+hYL3Y0L8Wxo3Fw&#10;g1YKpYbA/gbaH6qnYWMBUcMDGP3oUNq2N1C3oYye8n2V/jXu0GAaHk4lY4MnhQskRjeJYQ0OJ6TB&#10;gjZTCmKFAVOVQEk517TATy3pJLRSS/oAM5mVERRXxrDlwXEUlciyDnImJNYLvyQX0vv4ElYvv3ez&#10;iuB2SQglytnlvEnvTMBaoCOmr5K8AogdFUDgUCnqo43kS5FJnBFKyrxU4qeloa4TEFaoCO8rNjzY&#10;StqsRHKW+5Jzn4rKbcG07s2i9cFCnL7552++uvVf+/rWf+anwM9xeVsulXbnX769e4/vBHxK++He&#10;v1wUA3zr5k2ylo8gbHwqu1/bz00xwl2vvMaj75+ibF47UVPySZ+Sxdvfn+Lvf3/g+s1XuHrjS67d&#10;/Zevrl/h8j2BnTQFeufv3fl/IHRA8N7/AVCxzducuniGmcdGUrXSidY1PZh4sIBlRyZz/PAjvPLG&#10;U8x8ehRTTw1i6vEWuvfmMvD+UIbeH02f+/zJWqkjf2EQjZNMlA2xUj1eYsgTLaw63cHSk42sf6kf&#10;q0+OJn22H/4jnRm8OZ6DHw9k+fF8trxey/D7w6SjxrDq/RbG7i4mu9mLdz/Zz707yrZwePLsl7Rv&#10;GkP1+lJyZ4YQ1eAq1dcN3xInMmYFk39fJn0EuBt3j+XHWyfkO53i2OerGLWhhobJoSx5LE3ev5i6&#10;+63EL3Siz05fNnzYn+qlmf+dNKZGmcXZA5NUeAVymnRl665YX5IrXnG98IjuKbYonV7g55MgFpDo&#10;gle6B+5iA5pCH3xkcPSK6UlMH5tjfjp7pRhivifpI2MJr1Oikg+2WBkwvr1xtzihD3AnJMyLmtIg&#10;ChOslMQFUBLvT2GM3bEOMEPib7K/wC/4v40gVq07eo0ai9GE1WBCK7AzSvTVG8xiewJgua1TKxDU&#10;Cfxk0HqqxfxUjqYWU1S2GPtIPPbxNkkTYKqsDhv0NfkT4R9On/Ja4gPCibIFkhAYLp8jkrbMFKY0&#10;VtGRHkdJiACiMIdhJbms7+5g89A6NgysZF5tDtPyw9jaN531Takcn9TC6tp4Hh7XwGtrxvHl7jkS&#10;f6fyy8EZvDK/mMXNEsl0TiRlBmMOl+8Q6oM62JXAcDUZxWGo4z3oHS2FJsMVc5mWkCo7FrEenVhi&#10;bFEE5kQDnuFu9AhwYsyysY6+ceSlVaQP9KF6mjLNmTcHPljFnlPzWPpYKwffn8uWF0Yw/4lqlrzY&#10;TONmP5LmueM/uhdexR5i81LM4jxwsirTnPUmd2I2C05NoetILR37cmnemEH0EBsehb0xVIsBFqkw&#10;FavR5vf+b9afIA9siVoCElTYgiUhBMpyCpfP6+tCcKKR3IHZ9JnSQWhBMJ2Lm8nsDid8hEkAEoDf&#10;UBkzC5Lpv7VZzNCN4PpQJj48lnlPzye7bw6BqYGkNicw95mRjH4mn8G7ijBIgXaVQqzPVPZEcCJM&#10;ikTWyGjpd/6oor0wRmoIKvCmfV4y+fVhvP7WQ7zy9loqGgNJTFUTk6QhrcyPyAIDxjxPgjpspI2P&#10;J3SQP9oKTyzVOrJHJpNQryF/eBD1q/MJnxyIWz9nzKO1xEmkDV4QS/ySVIqXFxEpxd1U4CIR3o+m&#10;FSXoal0IGuJG8XpfBh+XQvdMI05f3fpD4PcXX/0lEPxLAHhLYPe3QE+i8dd//wfEb+8I+ASA3//7&#10;L+ek/SQL9kdp3wkEm7bNFctL4OCbT3Dw7dO8ce6sY2PE27/8wNzDWxnzwGx+/vcSN/78kuuXTvLL&#10;1Q8EngI7idIX7olJigUq8DsvUfj/QHhegPeLGOBFgeOPEslPffcF71w9z9SDrWJGPZjzYDq7H5zM&#10;c5sf4cTE/by75yRPfnGYKS90MuRQEm0b/Bm2uZi5R1qpXK4idbWayE5nBozVMnJdOG2rA5n7RCnr&#10;3x3Ato8GcPDzeWx4bTKDD6dT/UAEjRvTKV0VQZuo/6L9ZTx4qo0x+6IpXSKDfqgXD+3rlG94Hvn6&#10;LDn8GNlTx9CybAIjtvSjcJSNxBaJRRIxEzu1NK1PpmpDHGlTQljz8ky+5w2eObuD7q1NeKT1IKRc&#10;TfFQC1N3y3f6oozZL5qZczKISScyqN2UhV+LAS+JJZosVwz53o4THCmzOeszvPBWACiGaHAc+eHl&#10;mOhAOcmRRv6mz1fjLVVYleUpMFRmfxYgZ1gIzvPDPUYGWKoLdjEYXaoAMsSZoPj/NrD4ZaoJyfKS&#10;zuhKvsTp8jQ/SsT8iqNs5EdZSQ/9D4CpAQaywvwIN2sEgGKbPvKeWokxYnk6H4m1KoPATYm48tnE&#10;+rRqAZxifgI/xfyUptzWaaTCy99U8ngvLwGINI3GIs834y8QjBQDrMkqItoaQoxvOJH2QInhITSn&#10;xDrg1xgbTFGASSDoR2N0BGu6Wrl/eC07RzUyOy+SRcXhbGlLYUVxCAe7illZFsmBkTW8vGw4H24c&#10;zeebR3Fu32ReW1XFyq4IBgwWEyo2EFhok8IgkEu2EZfkS0ScEYP8xp7pnmKAEo1LZJBmaIjOD8AW&#10;5UVcUaT8XYw92hWnWGcaJg3kb+nPX155iZFrc2hclkPEEC0vfHmUvcdX0zAxlQdPruOn3z9kyZFm&#10;ypZriR7vRMJsM1mL0rA3WTHJMgwo10kzoZEo2zO1J5kC0n57y+h8uECgk0vG1ADU1dI/Kt3QlXth&#10;qZDn1Kjxq/EhqM6EOtYTV71EW4sURENvXHW98Lb2xhTnSXSDv2M1ibIhzVYkv3m29K08b6K7g4me&#10;IFFxdh6NqxuxVllx9nOiflINk/ZNZeebO2mf1oR/npqUoX4iHUNoWlVMWFMgxhw1OinGevmtYqrM&#10;ksDaGbawDr1SKGLUEnG9KBkgMJWU+Nfvb9MphpvQouWhwwsYMLqQFDHGMPn9LVUmggYGYW8XKRgf&#10;RchwO56VYreF0t/lM5okShfNzSRtfgraITpUgzzQy2XITD/iFoSQOjVTYJmCPVfSTaa3RGQjlno9&#10;1mYNfv28SJxuJmVpqBigsqFDLNARgQV2X//9XwT+TiD43a17fKtEYYm93/77jwzeOwK9O2x5+y2m&#10;HH2UAQ+tIm5OHc33NbH/FYl2L7zABYGCsp+gYoPK9fd++YWfbv3G1d8+5fJPJzh/+R0uCtzOi0X+&#10;Ik0B33lu//+1n6T9LAZ4SQD55vff8+HlH+W17jH7YaVa9uHNE0/zTMN2jhXsYHvRJl667zXe/uld&#10;KleHSYx0IWeuM+2LM+l3fz65C9zJXijRY2Esm7b3Z8baLMone7NIquicE40MeSSN3JWBNN8fK1FY&#10;BteKACo2JVC7I4XyxfGM3pLOmueLWPZCIUNXBbPqgTIuX3+aP/78niu//8nKRx9n3uMHSBicR3yr&#10;hbR+etKG2kkeKRWyO4ys7kDq5kWJCVuZdXwQ4/e3i5LbiR0Yhl50Xi3V0rdUolS5DzXz7Gz5qJDH&#10;f25irdhmv12VEgNMOEU54SkQ9M6QgSdRQlkprJWOpJzNzZIvYEnxoFeYk2MrmzFHg6XIgE1ihybH&#10;B/eU/7YYalLc8JKY4WJSzhMiJpnsgktCL+mYKrRiB3aJwJowVyIqTCTUqantG8iApgSqMoPICzdR&#10;FGF1ROGMUIkTAr/0YDNpITaC9N4YvN0lvnphNkjk0Ur08NGgFbipFNPzlNcXwCn293/WpzQPNwWA&#10;Wvmbsi5Q4rCHNE+NQFAn9mfGILHZX2shUCJ1XlwiUZZAIswBRFhs5AT7Ux4RSE1UIPXSCvwMJKo9&#10;yLPoWdqvjoOzu3iou44FRbEsLBADbEtjab4/hwYXsrwomIdHVPD83H68v3YYby/r4KP1gzh9XxVL&#10;O0IoKhSjTfNEHS7G5Ce/d6gGg6+7wMMJo/y++nwfKUbKCn0fzGkmshqS8I1X4yG/rav8fu7RHniI&#10;tXkmeDNv3zzm755KTJ0Nfxl8SWNCCKvzJ742ktEbuknvH8/wRYNY9NRwcufaqRaDqVyZSfGSHHzb&#10;9KgrvUgYHflf1JNiqm0Rs+rTk4ARHiRM0zDxRDkzX6qjZWu6AFN+U6XgSTz3SZdlnuOKvtTLsZ+f&#10;OkL6jq03bloxQ4ss6ygdnhKBrQXO2Ko80JR6oK30FtPrhY9EW+Ucv+YSjSPm5o7Np2p2Pd7y3dRx&#10;GjzixeCW5jJ+Sw2VY6OxSZrQlnviW2GjpDuHnAESVyM2AAD/9ElEQVRReEhfVEf4ECcxt7qrgNBM&#10;X8f+hRZJE+pQ+W1DejF0UgP7D86nZlgE2V2hDJpSS/9xlZR1pqJKcCa5OwX//gH4CNQjhgVjH2ZB&#10;3UeeW+6OW5orzqm90VZ5EzdZxtaiZIrvy8DWJaY63pPwiVaMTRLlmyz45qrwjnHDVudNWKefY/5E&#10;9yJPxxT5sVN8FQD+IzH3H8dGEKU5jE9i73e3xfr+hjNy/ezd2/wgoPpBgPSjgOjAZx9TsWIK0VOq&#10;iR6TyogV/fnm6jnevfQzK47uYONLu3j+7OuOnaSVnaev3vubS9ff5Zfvn+DnS29xSQComN/PDhBK&#10;E7gq1udojuv/iAHe4ReJyj/+fUuA+ZfY4L88cvogn//5Pld/uMreqg3siVrCwxWrWTB4vMTJKvLn&#10;uZK31JP4YS6kD7aRME5DwgQnmhb788mlV3js0A46BqSS3W5m7WMzaFyRT7RUgiCBU8oEIxULbWQt&#10;CaRiYwwdu5Np3xDDhCMVNCwIp3qAgV3763j6tVaeeHcWL3/8KEseWs6BV59h+xvPEzu0mJTB0aR3&#10;R0hVTiN9RgExQ5PFtFwJkapcIZWq7yZ5v5EWWaBiMp0R0kEFHEU9sNd6S8WTytTgScpInUTwDFa+&#10;NoLRj3VgkA6g2Fy4xAi/GguGQj0G5dysYmjK/H+mEgGIdHpVljduiWJyNb74VpqxlZvRFWjxzvZC&#10;lSNwKlShi5KBae6FMUYqfZIXuiw1oUV+2OO0aPzdcDE7EZChonpwGN0Tsujul01Jot2x1bcw3E5u&#10;mJ00ib0p/nqJwHpifXXYVGIeXm6Y9GKCAkCDWo3aS+K5l8RHpXnLbTFCJfp6CwyV5uOlEgP0RiXx&#10;WC2w9HATe1XAKMBU4rFBgGmS5/iLUQZo1eTERBNpkt/NaCbMoCYrwEpRsC9ZZrVAMIAyAXG6QUWe&#10;1cC40nSeWtLNloESacskouWEsLN/PsvF1Pa2p7Oy0J89A3N4dUF/3l0xgPeWtvLZhoG8tqiE9QNj&#10;GdyezIxVQwhNt+Ed4EZApoWmcVUk1kWKLQssstwFDP/tNO4Z7oFvmpmMhgTcQ1xwC5PBqRxrnSDF&#10;JdYJr8Re+OWKlRRpyB0WRePCQgKr9WgSvLDF+eHj11uui4n3UdG8por7Ts4lSTnp/lAxlTZPggeb&#10;KFuaRcRIgedkA/FjdEQMlt99jFwfZ6BiVShTXyhn4tFKIvqY8C2wOPbj9BSAKMVPOeWkSopmdIMd&#10;Y4IH3r5euKolEZhdKe6bJGlA4CiJwT25F6oSWYYNPtibdVgbZRkVOtMrxglzjZmyWaW4hjjhLY/1&#10;SPRwbBVW9hIILFMRUitFsMZfXkeWnxRWY4oX6U2x6GLVWFOlP8SKeSob8kIFlGHe+AS6Yor3ILZY&#10;zDnGmyDpgybpv8quQIFpPvLccEdR9m0MQV9npneiE25ZzlgGWjD3M+Ce1VMKtxhttvT3bGdix0dS&#10;siqXUYcHUjhfbHKiv4DNRvAQNUVTohj7QD1Zw8Uq+2nJnRNC5rwwEifKOJ2cKo9PUQComN9tibli&#10;d3cEfMr6PgcM/7t+ViKvEn3PS967IjBTjv5Q2rPnv6HP1rEkjEpiz8ubOfL5U5TMzidymCdxY73l&#10;zcN4+LUHHIfX3ZAocPn6W1z4/nF+vvy2APBvR9z9PwD+IuD7WQHf/9rPSgSW+Hvx33tcFuBeEgCe&#10;/+cWZ36/hrLt9w95/8/eP8MzW59nQf9BtI32J3e6cspIZf8mZxauG8iWYzPwbXFixp5mTp95QXAK&#10;zzz/HPPnjeS1957hltwzeH1fQkdJhyztTdeKSrp2FZE+XydGG0DHeit9VvsS1SmRTAxszrQcfvtz&#10;N4sOFlK9KJjp+wZSM7+AwkkSQyZVET+pksr72ihcXkv2ogr5oYvJm58nP3QIOdPM9Nus7JQZQkhn&#10;EPkLUyRm2DBL1fWvVhHeoiO4WUXsYCO2Zne8ywREA3RULM4mfUS8Yx8oq0QhU4UALdeLXgk9UeV6&#10;Yq0xYqzU4ltvldeSyiadXYkwVrE4u0QJvcBRWVmvLvbBWi1VPVUiqQDQFqXHLJFXqeqGWC8MUT5o&#10;AzzR2mXAh3qRnWmmqTKYxrwgssWASqL8yA+1kCXWlxJoJclfR6KvVFiTN0ZPZ4wSfy0GidBqAZ6H&#10;QN1L2RoskUcl9ucjEdhbbM9DqrdcKtc9Xd3wdhebUmvFEmVQeAgMBZBqaRpPHywCUYtANFinI0in&#10;kuhrJlyvI9KoJVzrQZpVR46/iUSNO3l2HcWBFjJNEsc0HgxMDuHhia3slZg7IzecKamBPNRRyIrC&#10;INaXBrO+LIgHGmM5vaiD1+c18Na8Gs5uHcIbC0tZ1zeK7o50BnSXEZHnh7FAjblaTXC7HyHNAWgk&#10;SnmnuErM7eGIjZ6hsqwiPDAkyOAPd8PNzxXXCFc8cnoTIEVo2fYZDJ9ZQce8eCrmRJA4MhTfPlrS&#10;OqPRhWrp6SWmFONCpCz36qU51C8uJGyokWABXcpMXzG7Ipq3FhA0XIxluBf+LfJ75ruT0OlLwYR4&#10;rJVqEiRtDN1UTkFnPH7pYolxziS1huFXYsVSYESV5kZkq9VxioaC/gnYo404C2zqOvNIKQknIE5A&#10;lmfCUOKJrsYdc6uK4GFmArrMeBS6oivTsfGpFfQbWYDJsf5ZhXuSB70FjmopBqmD48kakoYhVY0x&#10;VUOk0m8mlBNe6UtQiYUykYD2ydkCRBdclXOEhDqjTfDEr0BPVkcS8dV2fPM9GTqrmfjiYMdjbFJo&#10;lJmOeslnd4t1dkiEW4ErPqWeAmBJMHG9MAg4dcUq0qYkEjsxVIqGpKoRwaRODpfxF0PcJD9K56cz&#10;4qEmssb7yt/MlKyMJGNJEImTY+m3pR81S8tw+k5g990/Ar/btzlz5zZnBYRnFfDduSvwk7/dvcv3&#10;Ar8fBCAnBXoPf/Ia848/xqY3TjL08DLJ5vES60ZRtjqT+NkepMzoQeECZwpmuFIyycibPz4vuLvN&#10;lWunufTDYS5efddhgL/8zwAvSFMi8f+1X/69xQUxxov/3nFsJLks1nlZgHjx7j8CYLktML75Lw4I&#10;rj25m/pZcVQtcaJ5nUWAVkBGlZVVo4YyrbuFdY/NFgBf5U957DVlV55ff5Vo/pcDhl+cu8is3bPo&#10;u7yaVXtnMGllJ3mdoUzZUMG6h/vStTCe2L6exIpyL1xcxpVLOzj0cjdFkwPImWkmcYyRkCEqEicF&#10;kTYzA3NXMH7DI8ldVEvR0kZy51eRt6BQgJgsC0TMcqaJgH4eAjZvkidLxaxxcsSirKHBJA+UKtoo&#10;xtPigV+HG/omiTE1HuiqBCYFPo4I65EhESa3p8QNMaY8iSNlnhjqVBjqpVq2iBlWCdCKvBz7hfnV&#10;2wlqChCrNAsg9egFnPYqMRrFUIw9SC2NpqJfIT6+0qFD5D5/iUZiO9ZAbwJtMsACvajNDKAq2Uph&#10;hJGSSDs5QToygvRifwIePy3xvmKsaok1Ej1teun8GgV+rmi83B3XFRhqvAR6/2tebhIpPb3kukDE&#10;XSKXgFFpyn3eAketmKJWYGjyEQB6ywARgIZoFciKpeq9CNF4EanzIUrrTrxAMMOqJdngTZq08lCx&#10;U5vcVrnSL9aX5bVJbOmbw+gkO91xvqwsT+Shtiw2lIXxgMTPTbVhvDK7ibcWNHJqSj6fr27j9blF&#10;rG6JJiNSRaSYi1GZNDZbbKVZfv/q3rjnuuGRJgYtAPROlqirnIJA4OejzLQT6YaXmI2nWX7POInH&#10;JR74Sz/8/o/POfXFXhpnh1I9O4TQPmI8bSoKx6YQmuErBuhKUnMQRXNiqVyeS+7UOIKGSTFo6UXM&#10;2CCGHOpL4doY/EeLMY0PxivPB3eJ4aoUF4zpXriFOztmpzZKEshvTyCxIoDgYikUTTYM0m/cxQSV&#10;U0x2rM9mzZvV5PS3EpXlT5RYsXeQB4HJRvwz1PgVaR0nwQqQ5i19y1CpIWRgIMZqgxhrCK9/c4oz&#10;354iPtdCYIGVyMYg/Bv0BPWVv7eZMJdrsRTpCam0kdkR7Ti6xUsp0sme5HUk0zQ2lVHr6omv88PF&#10;v5dYr06ssyfpXdG0zyyjaVoRy/dPYti8PmQ1JZLTHIs2xxPPAm/08rr+ygxK0qe903pLklFjk6Ju&#10;zNYSWOdP6bx8MibHSR/3IbU7koQxdpJmhBHUbSBGEmD0KOk3Q3QEDNQQN91AwVpfwsZ4kyPcqF1Z&#10;g9OZ/7ery22+F8h8LwD8/s49fpD4eU7g94PA74xAZ92rxwgbXYj/uFSCp5UQ1l0qCyaXuPG5tK1q&#10;IX9BABkLepI9043a+d5Uz3cnd7ITh97eKA53h6tXT3P5hye4cv1DsTplI4eyAeT2fwBUgCeXl5Tb&#10;ct0BQDHDy0oTC7won+OSmOFlpcl9V+WzPf3paZoWNtFHOs/wDYmsOTaen259y/6d29naMpG5he1c&#10;uHSB3wV2yqF2P/x+k9d/+oqv/rzKW+9+xJjJ45m2cQI7T6yTSj2BSesGM7KjiBMbF8ijz/LUyWWU&#10;9LfxzOmlcvsdaW8IAEfTtT2MGU+m0L4lisRRBooXZ1AuEE2eluI4478y2WPyqGzSJhVLJC+R+GIj&#10;apQ34SM9SBrvQ8EsvSwwHdmi6SXTgskaJZFHBoalWoBW4SUdyoJvq9iexBBrrUFiSA/MxQZ5jM2x&#10;t31QX3/cipxR13pg76fH0qacL1VicY0AsFRMq1SDScDn1+CPvU4soF7ssc6IJVMM0dZLKr4RnQxc&#10;c4LYV4DAx+4p0dcZd7t0rmBXoqO8Kc6yUZUtFTTaQKmy8SPUSE6wmEuAhgSbmuRAHQn+Wom/rvjq&#10;VdiMGjE+idQCv/92hvYWoHmgEiB6u7sI/FzkUgGg5/+71Ivlecl1xQx9xAbVHl5oBIwWH298fTwI&#10;1qoI1WkEft6E6MSAdN5ESYvRupFq8nHAT2lZVj25dr1YoERRnTsDYmzMzQ9haVk0s4tjmZwdwYKC&#10;aHb1y2NzTTT721PY3ZbIU+NLeW9JCy9I1H9/cY0AsZAldaFE2CVF5IhRR2vwihXDGRJBcKsBbaEP&#10;veJ7/bc7kdi2OUuLc5AM8jj53GLRHtbeeBh6YoqTWCjFRp3nSe3sSro3d4olBdG9oY5BK3II7S+F&#10;QaKjNVcsq0qKy9QMKldmUyR/S54YRtgILRrpCy5S9BpXVNC6LV0MR+Jko17M0x19nBqfOOUcLq7o&#10;Y9wxxIstp5nQxngSkGchXiw2uE2MT/qSd5aLpAZvmtYmM/VAEZn1ftjDpW/JslenuZPYIlZaH4Q+&#10;1ZnIBgtF3eliuWK0ZRoC+prRV0rcLzWRPqSA1XtnEy/PNxercZXfIbYrkNx5YluzoyiZlY9BHqdK&#10;FnjL59LGukn0N9JbYFc9pIT+0/MpGhtJ/rAofHPMaNN0+OS6EtEWRJIAUy2FJkiKtG+uhpFLh7D2&#10;kSUYi6SoNurQN5pIGZFAxeh0fAtlfCjH/zZJtC7VOhJO2uh4EuT39VFgH+1G+pgo4ibYREqimPp0&#10;O6MeyaZskT/FKyOo3ZYqLZHm7SlUr02jam0pTt/ekvj79z+ccRig2J9E4u/FAH8U6JwX+CgbMjZ/&#10;eErMrh/JE9KIX5RA9Nx8EmfWEDo2jdpFjbx1/QPG7e8icqwT+XN7U71AQ51EybrZRk5++bB42x2u&#10;XHldIvATXP31UwHgLQGcEnPF7ORv/9nfbQGgXJf7Lij3S1Ogd0ks9IJcOsAoz1Ps8dw/f/LMG68y&#10;deZIjjy9g68uf8nz75+SV5B4fulX9g3fIG0Z589fcpji+1fOU7VoIPb+fmRNyaFqYg1+siCj+mgY&#10;saSe1fsnsvfYPHbPGcMLi6fy4StrOPXGYrYcGsq4NQ0s2zOMx07M4J2fVrDspXL5rtHkjvckuNaL&#10;nDFxFE3Lp2B6gZiXAXWqi0QEsaocVzKmB4sNW8gVY0ydaiFFwDdsVw41ouEl0/2kAygx1hV/ib9B&#10;srDNElV9ssSoqgVsVSo80l0cFdw7w5OgFn+CBvhjkM/sUt3LcUhQoADOVy79ldmjW5UT7eixlhjo&#10;YVFOauROSF0gfs1ih/Jde1t7EpJsJ700Ek97L5zlMR5+Yma+Yl9BYpKKEYRIXIr3JF/iU0OeL8Xh&#10;Wom/ykYHAzkhGtL9vMgSCBaESUQLEKsUA/QzqDGJBeq83TCrJQqLqem93cX+3KSJIbmLHQkEfQSO&#10;7q698XSTCCSRWSug83b87f8gKANPorNV7C9YK7Azqok2ivEZvIgQ64vRy3WNJwlyX4KAL1HuV0ww&#10;26Yn26KnLMROpsGden8v5uaFMTcnlCVV6YxLi2BuQRxTEu1sa8nm6fH1PNGVx+HOTN5d1MJHK1p5&#10;f0kDp2blMF0KRXKqG1l9gvEXmLgG9KS6K5OSofGoZMAqp2D0TJfvXGEipMyOa0jP/00264F3sDOu&#10;Ytdu9p6OfTQNEs9cUpwcJw43ZMp3aLKSNMiXAImx5jo1QX38CGgVI8rxoGpZIa33l1K9sIjk4XG4&#10;pvemd5S8TpYXdQvSKJgZg1psyDNSYqosI2XGHmXSA2uWhuopVYzaNp7Je6cxZsdYRuwYTlA/XwKV&#10;KfRnSooZZ8WvU8xV+lJUjo1o6QOGJB9s9VoSRgmUxM7sJT7Yy73xq9MI7C24pTtjrdCQMsEfy0A1&#10;znk9cMl0Qt/Hh4pl+UT1D5bCKpbfx43gIRYihoejqdNKf3XHK8oFqxhpSlsIPUKc6F7exRtnjzFj&#10;10iaRQhqphbQNKMKlwQnSSvOWGp0hLX6ohazVkdLIRQDj68KIUCAqJOUY6wwElovtwuliOdIv8n1&#10;xlyrJUBZ51lvpkaKV9/V7UQ3hImZi3m3mLB0aClalMfgHS2kj/YnepAB//4qAXY6jfe3ETo6GnOn&#10;iaat7QoA/xYA/i0xWAAoTQGgsuPzT3cFWmJ/r1+9Ts32OeStaBNzCSN+oo3EOTkkLqwlYnwi47cN&#10;41cB0zsXPmXIplryp3nTsEJD7Tw3VjzWIZHzF/6495sY4Gtc/ukprv32uUTZP7l075ZjvZ8Cwf9v&#10;DJbr/yrtjvxdacqW4P/g938R+YL43MV//3ZsYFmzfROtE/oyZ9t9fH/jGjfu/SGG+DvffnuVX6//&#10;Ku9yj30vv0Ty2AbCBkcS1xWEqdqD8CH+BHfqSB1mp3luGVVjMnj7w4N8+Mx+vjyxgwtfHeDVdxYw&#10;cF40pWPM1M4MZOCCJNYebWPa3hL6Ls4iQSpkZK2eqDo9dZMaSBtaSECbWJFEV2ulDxnj/Mme5Uv6&#10;DKNYsYmwTrV0Sg/K5kWSMVqZZUNZUS1xo9ibAHkdQ75AQCpxbzGM3ik9cc3shapAOqLEi56xPaTa&#10;SUwZILFEjM+rrjfhrf5iHwJLqYSRQwMxSYcwVhjwiXLDTd0Lg69ATewgqMwXbbzEOIm2On8fVIrx&#10;6ZzxMMvtEBmMkRIxk2VAR/uQFitgS9JRURVOk0Sl4lCtGKCd/BAjuQLJ/GAV1TFWauIsJMvr+2ok&#10;sgsAlRhsFeuzSDP6uKLzFAsQAOp85Dt5KMYnA8NTTNDdWW7L35T73dwc6wvVDki6oJXrZg83Anzc&#10;iTOrSbCqSDD7EKv3IFpAF29UEWfwIV4icaTGlRiNG9HeLuSKARb4GuRSS024nUqbK7PzwpmR6su0&#10;jBDa/DXMyE5gskThFWVx7OrI4dH2NJ4YkMabc+v4YHkb7wsET80pYKwYd36ZmaQKMSiBhE+QC/lV&#10;saRUi01X6tEUqbDk6lEleaBO9nHs8uKWILE/S4U+Q+s40ZR7sHyXPBmoJRJVM12JqwvBN12Ak+pO&#10;cJGGzM5QyiYm41cj37F/GAENJlqW11AwIYl4Wb4miXiWAj2ecS4C2B5o5b3CagMEUiaJ2soqDFd6&#10;a3vj5utK9dg6lj67mlEPT2DG8VnULSkmc0I4wQOM2DpU1G7Ip/PhBuo25pA6IZQAKazekf9NfaYv&#10;8kJV5UGMfB7lTHUhYlXhA80kjI5wrEvuEe2EWqJ/0nR/QvpLVG43Ej0+hJqVpWRNiJeUIqY71Ej8&#10;5HDqNlVTs7EWa4uVuI4ISsXWAiv06HK8KRicyZhlnYRWmonpCCZlSAwdC+sxKat2Cp3RVQl8qzVY&#10;C+Q3TPTGJaAHXhFOBMjnC1fGRar81tLPVXHuAkDpqzW+Igv++Fab8cqSZDAggf5bxzHiwck0zKsh&#10;vM1O+YIiShZIOh0eiL3RG6+S3uRJTE7pDCJlcAJhQ6PxrPPCVuerrANUwCfWJ+D7QWl37or9/Stw&#10;uuvYgrvrg48JnthE2rxcEidbiBroTvQQI0ULRM9XD+bzm1/wp4BSiZrn/vmZ+Q93M2R9GG1LPNn5&#10;wjzHPoG/3/1dDPAVrv18gut/fiUAVOYcvOVY3/ezY52fsqVXgZxYnmJ7AkElFl/6vybAU9YD/gfE&#10;v+W97kosvsfWZ44yaPFQ1j66Rt7nX3mff7l8R5nCS9lQo0yUcJfTX3/Do++d4KlPnuYjgXTfeY3E&#10;jLSQNC6MYSsGENcQSp5o+PkLb8Hdz7n399vcufMaz7/bzbiNQbRMU84PYiGry0T5BF9qJkvlLpVI&#10;UmTCXuhB9YgI1j+2guxRpeiluqvqehI6QEPaWH8CB6ilk0gb7IV/kx67cg6Rgcr6OYmlZVIxkwWA&#10;ov3qNA96RYktxMnCzxVwVEpE6qMlbJCRwAYjrsrOzoku+NdbCOyQ6NQsr9Pohy1TjTlPRXhjgGNX&#10;GNcwN9x9pXNbpbL6eeCkdkIVJu+dapBIJx0+2I3eEnVVoWKcKXbcTWIZAc6kZFvIyNQzsCaGHYtH&#10;snBcK+2ZYZSG6ihTtgAH6ygRWDYn2hheHE+r/C3KJPCTSGpReeKr83EAUNkdRufhjN7TDYNATgGg&#10;Wq6rBGzeHi4CQhcxRQ80yn0CPb2ndG65XyPPsQg0A7zEUgSqWb56MuxaEpUTL0msjZb7EgR8sRKH&#10;4wSEYT69iVa5kKRxJ9+mpS4iQOKvJ43RwXRE+zIzN1xgF8m0NBsNRhcGSjxenBPBjEQz91fFcLBv&#10;Ko/3S+D5sdmcnJLL20vr+HRTfzqy1GSKJQXEyGcMlO/hK+ak/IYBEnuV3Y/KfVGJ8XkH9BLjk3gv&#10;tuwpxq4v1YmtSayMVZHWmUT0sBAZZBI3JRGEVtkxJcnvENoDS4ZysL/c12Yipp+dhA5/1FluDth0&#10;rq2ieGIEeoGnKl2FV5JEukDpDwHKpAzy/AileeNqkYShdcEQoaN+agOd24ZQtKSA+DFBRA40Etyi&#10;JmVUCIFdFozSD6vWlDPlyQlUrMkma26qAEdPr0gntBJ1bVUmbBJ39Y4jSXri2yxmNdCCvl4lMdpG&#10;qPS1MBnrg7c1S1+0S5/U4yFQNwm0IoeKZQ6Xv0/yJ35ONEOODKFjT1/8+5kJbjQTVG4RE9bgZHfC&#10;NdgJ/1IrplJJKGJ0jtMLCBBVhfIbKnMJyntbylXYy4yYczSESREq7owhvSkAj8Cejl12lHPcmAWS&#10;FgGrl4iDpUSHX7kNN7HN2JESc5e1UzmjGmOO9EUpViVTM6mdk0vj4iISRkaQNDyIQfOKSKyyYJKk&#10;pS/3wJypwum/2HtX4Pcf+JTY+9O9/6KvYlmvXL1K7uT+Qn7RyYmRMiB7Sh4P5tmvj/H6uU8dj1HW&#10;yV0UaClbaC9xg8ff3cy49fm8ceZpBxhv3hU7u/Yq1395lmu/KwBUwKbEYAWCf8pz/3LcvqyYngBR&#10;MTzlUrnvilwq7aqy7k8geO3ev5z963eWPb6XxY9tF2je5NKtS1y9/QcX/vldoH1X8AqX/vmNpz8+&#10;yYwtc1j/+EyOf/A4O07tpmRaGmkjzRw4fb9A8wYff/sSr711lD/++IJ//zktzvg6b36+hA2HCjn5&#10;2XiWPZJP3XQdyf015Eona1iSRliDVsDliV7iUuOIVNY8PJqskTEYmkzo6qTz5vWWKtqLhOE2IobI&#10;Au3nT1y/SKlaRkxlYmUNdmI7osQepDPH9camHAheKINILNAk8PNr0xM5wiadWql2evTpApMkLzEN&#10;sQGpsiFVauxS/WzKdFjxYnwhvXD374kqSGKl3QMvAZvWX8ypOIz+i6rp3lrBiG3l9F9fQOlMMZpO&#10;P8ypXnhaXQmKEXvK9ycrzZMNU2t4eeMkHp43lL4pAZQLAKsjBPzBGhpj9AwvjGBMeRKVYlPhJqmg&#10;KhlEak8BocReZQOIRFyDAM0kkDP/b52gsmFEgZ1K7E8n4NMJDHVyn1EeY5DrKonEenmOv7erA3Rp&#10;Yn/5/iay7XpSLWrixPQS9F6kS9RVLhMEgOGevYgXC8wyelEhcKsP96PYbiBFANoW5cfIeCuLCoOY&#10;l2NnYICKBrHIGQLvKRKvNpaFs7dPHI+2RfGSmP+b0zI50R3HN5sGMLY6hKgYMfVYH9Q2+S4GN0wG&#10;iew2AU6cmEqWMlu23CdmaAx1Q58ssMoXWCq2J/GveFwufdbV0bC1inBZdsrJyxVDDyzWy+CVmJzf&#10;E6MYiV2SQuLgYCrHSV9q8iWyI4CCSbGsODmKppUpmBqdCWzVOAazKkos07cnmggx/ygpZgUmgvJ1&#10;eMT0ENj5kjQpUSKulZjh/njmCNhynTFKgW7Z2ErOkjyci9xJ6E6k+/AwmtY1kD0xF125QCRbQC79&#10;N7bJjyiJjbYaiZsNXiRPiSVklI2cudJPhoXh16ChZXUlFQvzcYpzoldET+wC0dBBfmjaPOjd3BP9&#10;UA0ZSzNp3F5P5txE/PuY0UlxNiQZ8BZwe0RIKkjR4C591TXBWaw4nILONCLluxdJBE8fFoOm2BND&#10;uZrgehv2fElQzeFoxXhVoe4EZllI7xcjkVeLqUmFf7MeU4kUwpoAsjtTCG8KImpADFHNEQI1jVii&#10;P4UjMxy/uyZBClSaTswwgJwRsUTXyvgp9yRZjFad3Fsi8N+3+E7aWYnB5+7cdqz7+0kw8P29uxz9&#10;7B0Of3SaB146StuG8SQOS8cmVUKZvrp6YgNH339BIHKXawKwKw6A/SWQEvgIsA69up9zf55zQOvG&#10;3cv8fvM0v114kRt/fPP/AHj5nkRheYVL8rxLcl1ZN3jZ8TdlMtb/rO+ywPCqAkBp/7df4fjta6ma&#10;2p9jHzwn9/3NtX+u8eNfP/HZza957eyzvPPDKc7+/gOLDkhVWpNA3dwQyidHEj3cF7uoe/v0Cv68&#10;Kx56T9ld+29xR4H4zTPcuvEO9357lY8+W8HH59Zx/LUpDFoRRPeORLK7/TDVumEbYCB7TLJAy5tJ&#10;a0Zz486vbHtqjeMgbwVwKrEI11ixI4nByd06icWuhLaayRoaR2ijTaqTRFaJAiF9/NAXSgxI7oU+&#10;042IRjsRrXZZyCoxSOnkA5Sz/wtcajQSB4x4R/fGK1YeqxzeJkZoTZYFKx3KJ0KsKtIbdYgYQrAY&#10;VbCnGIrAOU5LxcQ85j3TxoyXChn/fCYTX8hl9LFU+m2KIKLeC68Q6ZghPoRGutG3PZT9S+p5qH8q&#10;GzuyaY3V0hhrolYxjQgtnZm+TKiOZ3hRlGNGmCCtRBJvN/zF/nwlAhsl8hoFcHa1F1a1snuMfD6J&#10;vloFjA4oygCT23qBoUFsT3msQeCnQNDPx4MIlRs5Ng2FYn4lASbH7i35fnrSBXKZAsIsZSuvQQAo&#10;7xvl7Uyy1o0im5oqeUytQLBIInCKVy/qAg0MibWxpCic1aUhDAtWU+rmxNw0f2bG6FiTF8QjHans&#10;bw3jhZFJnB4bx8mRUbw1s4Cl/RLJTLc5AKeX39DPJtAzeqDV90YbJDCPdXesbDcqO0rLb6+chMpT&#10;jN1VopxPmQe1yyspX1FI1rxkiZLhqPPdcRW7CyjTUTk3meB+yn52HiR1hRJbF0h8iS9DN1ax/bPZ&#10;lM1OYfCWamY9W8mAfX40bQ2gdE4khgwVPa098IlyxztR2Vhgx16swVPZd09iZEBHOOMPzWTJs2uY&#10;8cgMAsU41RJhc2eEETlVh32QDucCZ0IHh4mZBUoM9sXSZMW1QInvPcS4JAZ32IgabMG7vBfRI4Ip&#10;uy+HhKlBpI+KchySpmxIqZibh2+FGTfpg84xTnKfjrBhQag7PPHp645vpy+xY2PJmJ4sJhomiUV+&#10;ryg1vmLhgXl+uCm7v6RKwU5WEVUcTEF7OsElVlrmVFI/q9wxsYSmSBKFwFuX5o57mJifwE8d6UNw&#10;gXIaixjHOVfiJoZhbTRiLfdj0pYZvHfmTWqGFuEd7o4pWYt/vonEvlGUjy8gotIfN7+euPk7Y60R&#10;yLdZiBsSJexKImugTgpWvETgf/7ku9t/CgD/5EeJj+fE5L765y+WHd1JTlcyKx/ZyPJTh/Ednoet&#10;PZ6gofGYhbaGej/J8h1iZze5Kc+5dve2QFCJq8oW23t8++sVfr79mwNiN+Qxv117k19/fl4A+K1j&#10;Q4YDlhJTrzgA+Mf/mrJu8K//4CePUXZ7uSEwVvYjvCYG+PQHr/DS1x9y8usP2Pr4Nl544wV51D+8&#10;8fMz7H51OW989xQvfXyAHS/PZ8G+TlYeiGfrS1UceH0pR97dQ+n4ZMrGpnPq4xPyDr9y5Y9rHHv3&#10;GV7/+mVu3f6ZWzc/5fszj3Ltj2M8cHgEnQvjGPVAMoPuTyR9UjRpUxKIHB5AcGsgNaPL6Z4/nOUP&#10;7iZ3YL3jHBxKTPGJEltLVpPcFUT8KCP+fb0wVkpFr9Jir1QT1u6Hb6MBnQwYa7VE3VJvtNnSQRvM&#10;RLYJZCuVx8vgqhCwlcoASnOSDq0cFyo2EOOCWkCokUt7htoBQG2kDFCJRp5hyj5pYluRnhI5PHAO&#10;c6JichwLny9nzqlMBj/ix6DdQYw7mMz8p8roXJ2CJd8NtRhNqAysIRITdi/IZ2uVH0vEnvrF62iN&#10;N9Io5jEkM5ApdQnMaE5laFEkWcFGbJ69BYDS8TVe+Am8fLXKOkFpKokgygnyBXI6Jd66i0n5SOf0&#10;kvsEhhaxQouy47SHPF8isb+8RqSYX4GAryncTGOInpYoO2X+Er8DDBTZNQJEPbkCu0yLDykGD7E/&#10;d9L1nhSKhdbJ3yoEnDVBVnK0rrRE2hgc68/8nDCWZvuyrjaFzhAD0+LNTA7xZkWGL0eG5AkEozg+&#10;KIKXRkTx+rgkPpxVxKxyf/KSrNj9vdBavbBYPLBoZeB6SxQ1ir2la8RUfDDV6FFleDlOKK9X5mYs&#10;Ukuh8yV3ZhbBnQGyfC0CFh2eAtLAdCuR1XZql0nfWxBD6ex4qmekkdcZRUZTGN0b2hgk1qhMIhDZ&#10;YhA4Cvina2jYYGHS0SJCKy046cS8rGJ3AmB7ugFrhsExE5BrpAsJA9LZ8OYuHvzkMZa9sJL8USlE&#10;1ZlJH2MkYqoHgeNVxI+LxKtK+km5mK2YaGhfu8RbPywSf91iexAgfTNWLFJZNZMs0bNrSwfDH+1H&#10;9fICXKQfeaT0YtzuYbQvbMJHrDG7I0nAqJNILNCT2B43MRznXBdc090IFKNUK8cj52rxilCm2ffG&#10;OUg5Xl0KtzKFW6LEeH9l+rWe6BLUWPNlLIi1eaXI75kpRTnZGXueCX2KFp94T7ykP6tilPtdRChi&#10;ad7QhK3ahDrHLIYcQny5GGuqxP1IEYvcAILy1I5ZouuXlzDz0Ggy+keTPySZmGHB+FS6kDImibZl&#10;FTTPSaBsTCxOZwWA527/JTH4T7E+JcLCtjdOEt4/i8H31XBGMFS5ZRa+0wqIml5IzJQiLCMFhMPC&#10;Gbh8ABf+/d2xsUQ5bleJtBcdNidNwPRfu8OVO9e5LPZ34YenuH7rO3lFxfbEGpWNIQoAlevyHKVd&#10;lkh8VYzy6t1b3PznX7769BzvvfWJYwvvzheeZPTqmex58QAvf/Iqn5z9isPvPc7Mhwez6qnxHDy1&#10;hfe+P8netzfSRznp0gsdnPvrGNdRZro+xkc/vsWXv3wl1niVh55dyebH5zFgThXjVvYRxP7IkaeW&#10;03dCIH2nxZE7KpCS6WFMf6ycfmtDyRgXQtmcAvLHZZAxPJmqEeVowjU42aRaxZvoZXTGya0HtgRl&#10;j3wdforKt+owN0pUrVRW8npiLfPGVqdFVSzxo6A39joBoui8r0AvpN6IvsBdHquSOKJBX+KFR1pv&#10;ev9vRl0lBmuU434TPTELYM1STX2iBDBiBsrZ3lwCxRCVmXvD5HpAL0atqef4uRns/3oI695pp9/G&#10;ONK6NKQP0FA3U7HaJKoWBlI6Np4Iqbj9hwSyfWYmDwoAF2T70TdKQ/9kEy1xeqY3pHLfkFKm98mk&#10;ItpEhJiYXaBm8HB2HAmi7A/oq5HvJ7HWIpZn8xFrEMhp3ZRI7IpJsT0BoVVgZ1X+JmA0SyS2CQBj&#10;1C5UCqD6RlsZkRJER4SBEZkR9EsIolLgli8G1iCxtlygm29VkWvxJsPkTZ5YYZncbgk10xCop8bP&#10;QJnFS2xQR0e4jWUl8awtCmR1WQQTkgOYlx4kBqhnYYqJl2b34YUppZyQYv5Ct7RR0Xw0v4jt/ZLJ&#10;ksjsJzHcIKA1mVzRy+dTyXfsremJr5h4YIcRs7IFNFWZIqsHeln+RhnkpmRlnZQVVa70CT8nx+lF&#10;1QLS9Np4aqbmkjYjkMZ12aSPDSKm00ZwHz16MURlY4ezn7xHmKSLTIFtuhOeYmb2MndqZ8eS1S8S&#10;qxjtoAlDZDkFYQqQQiefy9XQi952J6qnVTH/mUW0b+ogb2aSYw4/bbwXGgFK5aJcUmeEU3NfHjnT&#10;4wkVS3PN6+2I4tH97UQPCME7SYpTricJAyVO9w8kuMiONctA9cxiOtY2Soy0S2ztzZitIygamSuf&#10;2ZuIqgCJlgIy6Y/WOgMxQ5XTTkbKY4PwSpRYLAXVlCdpKNqTnvJbOIcpu6i4yvfywj3GE89wb9wl&#10;sbgJ3Jwje+IS5Sx2602OxGLl2PaeAU6ScsSWs01Y0nWOreweUb0IqvWjeEYRScOiSB6WgrbAjCVH&#10;65jBWx/rSp+xlfSbWUNsP0lX9RK1x/iRK8lv9I4W4kfaMDd7SVQOpmhCBkuensXqx2bjdO72Lc79&#10;/YdY4B/84DAuePDdU2Qt7Ef/rd10H1hK7OR6UiUepSyuImKiAsAE7P1DWHl4uaBL2WH5Nj/f+YOf&#10;/rkp7Vd+ufMnF+7+JZd/8Mvd37l05yLnfniOL795lut//8j1f3/lotyvrPu74IDgHxKV/xAA/s8A&#10;xSRv/vM3Lz1wknVlK3h209MCwHu8+9O3Em8/Yv+JPXxz5Qe+vvw9z336LBd//5I/BbKvfvUe0/fO&#10;pWhqMtWzo1h/eAoHTi7j4FuT+PSXw/JZ73Ll799Z/+gCOpdU8MT7D7LnuQUs2zuOVz89zgP7xrJp&#10;XxN9Z0bTtCxdqkgOlQsTKZ5qpKDTH/9sDd5S9T2jvekd0BsfiZ7e8YoFGPAI8CAyLVo6fAo66Xy9&#10;E3uhLhTDqfNBl+UhHVIGkNiesve+rdogEUJNYKOeUOmwsa0mgiUaG3JcpBoL3ORvXlmuuMtrKFMc&#10;qdJc8ZZO6B3fC1OWj3RwD7yCJXaFi1GJ9nuGudLb5OQ4zlPZ0uuXbGT98YnMO9JCy8pk6ej/HRWg&#10;HAIXlmqguMvMqF3BjDsUTt2CMOLz3KhtMrN6RDKP9o1jaoaJzhgDnVJZO9IsLBxYwMZR9UxqyCbB&#10;Kq8vEVcBmVXAZ5dIatd6SvQV0AsUrd7ymXxcsakVELph9XLBIvCz+Ii1CiTNSlR27Ym/Ry8SJd42&#10;RRoYnuLL6PRAJuVE0BKkZkJREqNyY6kP0VFq86Y61ESzWF19iIlqXxV5Rjcq/MSSFNhFCqRDdVTJ&#10;56oXECqPGRAbwKqqRHbUhrFAvm9XoJpxESZmxxlYk+/PqdnNfLR6EMeGJHFqTCYnJMq9sSCPw915&#10;9JfoHJ0UhDVI7DzcBw+JUHXymOZZKaQP83P8lrmjYjDGmXCRAqBTtoQLfFVaH5wFepYkE1qJ3co+&#10;ly5+vVGleJI7MZaieYlENGhJqjcTVivLoY+RlAH+BJVIH5CBHpsvQKq0E1Apz1d2oxH7cQuUPhSu&#10;HKljoKSthPAEfyLCLfh4uWLw9cGcpJbUECpF1oSf9KG8CQkoZ6czpKswZqqIa4vAV2wprE8QTYuL&#10;COlrxVgnxbXOG0OdB/oqN0LqxJ7yfBz91FKhzDnpgzFRQ3RJKJokSSc5KlyinSVVuKJNlPcs1joO&#10;sdNLv7fGyHOypMhLlA0sDaego1DgaROIaTClmzHIWFGirJfAUjk+2lsuPeM8BYLuYp7Sv+NdMefp&#10;HSdzcpM0E1BqJqU1grBCG+5SFPxSfTFIZC7tymbQjDZMUvRV2WKZLVbihyl7UyQRXGeifHQiVWNj&#10;sEt8rp5YxdQt3RSOSyN5XCzqCkkYrXaRmXQix4QSMlDeY5A/+fMKWXh0Mk4/CQB/vPu3Y+opZRID&#10;ZX3Yoa/fJWn5MCJn1WPrjKVgTgmd24eSOaOCuEmlBA2PIXl4Ak99cESi5D9ibAKzO9e4IO2ixN5L&#10;SvSVdvHva1z65yrXb1/m0qUv+P7HT7lx6xpX5W8Xbl3nl1sSk/+5LO2iPFba7StcuvubfI67nP38&#10;PCe7j/Jk8yF+/vQXweS/fHfpJz76/gsB2W1u3v2TGwJa5aiO81/+zMYJG1iyZDVPffqCxI0yLH2d&#10;iO7yJL3bxsjNRRx+5T5+/vUnjr39DHN3TWb+/nGM2dzF4oPT2fb8OhY+MJYzXz/G199uZfjCAB58&#10;bhD9lqVKXAknb4aa9E4vRkt1qR2Y46jwxhSNRCAVnlJtVdIRvcK8pFLbpZL74CPxJLjCl4R+AfLj&#10;Kycv12Ip9JEYrCFMBoBvpZ7EwVESO4IFgDr8SyVypUuFk8fZxPy8s11wSeop0aMnnukyyLIkWsdJ&#10;9I1zxpgqnShUbE9ihDZELCVG3jvQBQ+LsxiJC94WieChWonJHrhFSXQKd8JVDFEn8FP5iq0EexFf&#10;40PtHC8mHgin34Yw+k4JpbLVyJT2EB4fnsfkTLMAyY/+cRpGFocKGKvYOLqRrsJ4oiR2WmUA+qm9&#10;CNR6E6iRpvUi1KhytGCBXLRYWqKfD4m+XnJdCoPZg3CxxjCdB7HKOj2rt1idmWECvXE5wUwrjGBx&#10;TSqjkn3pH6FnSkkSC5vyaQrxoTlcR3OUUWAssTzOJnCz0Risod5fzYAoK13xcl+0mRpfAaLYYEuc&#10;nWaB4DSJ7Vuro1iZE0iXwGJKoh+rc4NZl2NnV2M0r8qyfG16KR8v7MNpSTZfPziEZxY1UyDAisi3&#10;Eldvx1Yu8Cn0JHGAhcb5kSQPsshglmWb64vWX4u31g21zhnfQC06swZPoywjX1k+Yo/KBLOuvm64&#10;x/oQ3Tcc/woTMRILO4dkU9seJ1bTUwa8jvBmGzlDYgkUu1RmUqmbXyF9Jhi1mJl70H9R0cUitifN&#10;x98NU6DYd4iKkGQ9aXVBGNJkuSc6Ych3IarRLEBxFyBJkWo2o5VC2jtJ+qoYnkUKr16iYajYWvS4&#10;KPwGKLu26LDVGjCWq7E3yN8FFm65vQhss4qlRmAoNuISJyBXdk2xy/sHSkHLNmDOV0lflDQihmeS&#10;+Oo4rWWFHSeDEz38e9FLbNaaa8eSZkQdrawq8EEjlqYcSughacM5Ufp3tAueMd74FtoxiC26JYvl&#10;JTkTJkWgeHAG6hAv3KyujkkmwgsDyW9Lx5qmonhEKtmdEulTe2ApMhNQYie+NYC8kYEkd9momJJB&#10;x4JySidlkz1RXqdAkpS8rjZdbFyicP7kZBqW2qlbYyN/SiBO/x17q+xfp0xE+i9f/HqTJwRU6YuG&#10;EjStmugpaSSN9SNjrJVUIWja1GySxRQ2PLVGoPQnv4mtXRdru87vYo83/9+/Xx33/K/dUzZ7XOOW&#10;3Pv7vd+4ee9XuaY86grX7t3g2r83uXH3Cr/dvSom9yv3JFI/t+k4z9Ye5LnKR3ln9TN8+eLnHLjv&#10;cX78+geHyV2X1/n93u/8+vc/HN14mBnpQ3h8xU5uyWepnVklOu5NYUcUKYMj0NQ4s2DbSH4V4L78&#10;1RvM2TmDx157iPVHVzJKLLf/2i5Gr2zi12tP8vTJsUxdFcwzp0bw5KtjmbQyir4bdAxZr+XD91fw&#10;7jvbyO8bg1d0b1mA7qhT1PgkqOjl74JbkETAFIlIaVqy+keS0KEnpr+GuMF+Yn3SKau8SRsYSGiN&#10;keTOcOKHBEsslg4ioPOXymrJE3hl98YjtSeuSb3QyW29VGRthrIupKfYhTdB2WZUIc5oAlxR+7rK&#10;pcRpuzMeul54aOV5uh4O+3AP7iWxQjkov7d0YmU3B2XGDpPjwPW04YFUzDfQZ62FftsCGbg0hKIW&#10;DYMbfNk9ooCp0nlHif31k847qymZB6f1ZcOoRjoL4gRoEtHF8ILEfKLE/DLtOoqCdTTEW6mLs9IY&#10;78vYsgQmVcQzpjiaAenB9EkMoEZMrTXJn2G5kYwvjGZGcQRzBa4r6hNZ25LJkup4Rok9jUqxMU9g&#10;OL8ujf6RKoYkWRkQZ2aERNiuRDsj0wLoTLTRLNDpFyEAFLANkvdsibCTpXOj0FdHpb+RLonUqyti&#10;2FARx5gII8OlKGwsjmJnaRjPdOVxbFgmz0/M4/zOiXywooU7b2/mhyPz6awJwB7mRE13HGM3NQuY&#10;TGLaUkCkiHgqu3Toe+Ls0RN3lfz+UnS0NifM/s6oDBLxNLIcxHp7yd81wR7Y0g0y8DX0indCL+aS&#10;VGGgtDGAouYQsfgeYoe9sQmYUgdHUjul2DHLTJAsg8Bqm+NkWcY0HR7KhKxKoY10QyMx0SNMjDrJ&#10;h4ymCIr7x5NSFUR0qd2xUSVtQDTxfQMonpRIXJc/9iYbqjwvQhpskkZUqKtMJE3PJXJCHAGDrZgb&#10;JMoLJEPb/DGVq7Aoq2eq3fBs6kHEeH+G7B5M3sRMgsvteAqMPe09HHMf+qcLLGMklchncQpykn4e&#10;Sr/7ysgdJhaWb8I5VqCc3EuKhZtj44dPpBTsOCkWAkD3DFdJNcq5qZ3RRyvrBMWWU33wFmNVznHi&#10;lSTFNc+Aq18Pehl6ootS4Z9hQa/s8yq/SXytL+HVekyF3tiq7PhX+f931EipO8Ftcr9YrTLWnDN6&#10;ENovnLjOBHQ5OgIK9YSXaKmbVcSD701lzv5S+sxJVQzwOhdui5WJxW155RgFS8bIwJjCsuObqVs1&#10;iOw5BRQvDqN8kdjU+B4kjzaz/kkl+v4q7ndXLv+VAHtHQKfsn6fse6e0P/77J7H2v3+/85uAUDl1&#10;kWBLLv9wXCr//3HvloDsluNZv8nfFUDek9d8Zt8T7O6zjidLHuTRzNU8Xr2dXR07+PrNrxyW+rfy&#10;T2D30x832LxmMxvHzuWjl99kxwsHSOqXxaCyViand7Fn9f088do+nnrrUXnGLbYe2sbeZx/i8o3v&#10;5dYVnvr4MfrMa+XJl9dw67dDzL0vimefHQj3XuHq2Yd4+40pLHg4jm0ni+VdX5H2CdsOL5I4ICof&#10;7Y5GIqhHqBu9fcXCZKBktKVgz9FSNTGa7NEaMsYbiOzSECIgzJ8QTun4CAIrPaWTS8cfFo5JOd5R&#10;OVKgxg9TjsSSXOkY+RIVJWb4lhqxKpvyUyXySpSwJ6qwy/sZojzR+EsHNDnjaZKYbOyJj0lAKDbi&#10;onLCN95EVt9k6VDOGMrlvdos+PeTeDXAjL9cj+40MeSBeAZsttKxxcbgFeECQCNNlRbWdGYwQQxw&#10;VKqJQTLwFrRmcGDeYO4f3UR7VjihEnl9BYBROnfqlPV2WQHMrQpjTXsMa/tHs31kGgfG57N7eCY7&#10;5LW2ijGv78hmXUemXGaxpm8GyxsTWVgZweqmRB4cnM8muW9ZVQxzBIhLaxPk7ynMKYtkbKqVKXlh&#10;DI42MCU/SqApUMoMoTsjyBF9K0zuNAVpaJHrJRYv0iR2x3m6kSERvSFAL68Xxd6uUmZm+DNe7HFl&#10;ViDr0o0Se8s5Na2Wl2fV8sl9/XlpdAY3D8/i16eXsLwrhTSBVuu4HCavacUQ0xNVsAuuBhd6itVZ&#10;ZZkXVAUQlanH1dSDHu5O+PjIYPdRwNgLVy93hx36ZqixyvLUZbgRJSBK6fIjolWib4sPpjKJtnlS&#10;0IpdUGcJCNN6E1EdREZHAh6xPcSydPiIASrGpMTCjEEJ+Fdb0OXLc/M0hJb5Sn8JcBwJokxokVQd&#10;TfucPnQ/NIo+K2ocK/cD5LH2QivV82oYuGUQdulfmjIzmbPKiBodh1+7FWuN9N0MMTkxOp18VnOp&#10;9NtFxfiNMOA7UkX71homHO2meEE+VXNK0Sa4oxfYR2WL3UlM7u3fA98cC6UTMpn0RCebvxjHurfa&#10;yZ7gi0dODzrWSIKaEuM42ZYt14BJ3kc5AqRXtBNeEa6kVcZjSjOhypA0JQBUZUh6SvaU8aOTGGwn&#10;vCCEnlJ0vEU0ouqCCS+3SSR2xV4liWOQmaiR/uTNTJbvWEhIi4yfKonnVWKlDRqRHnmvQhfK55Wy&#10;7PnFzD46itLJ4eRMSOWJ8w+z5OHBVIz3xenNz57hrQ+P887HJ5i4ZTJhE4tIHl9AZksUcc1hlE7N&#10;ZcQDJYzYEMDAFRrHXHoffH+YX3/9hqvXvuHKdWly/cafYma3L/GHxN2/7l7mT0e7xl///iqQVHCn&#10;7JqsHJ3xm+O2YE+A9Jug84YEWuVkmDfk/j/l+m3e++RtFs4ez6fPPcuH951gf/5KdmbN4YX5e+Du&#10;Pc78+i1nL30tMIInPjlF/wWD2fP8dk589jQjN46hbHA5uwZvYWX8HN7efdLxOAXPV/++wSdn3ne8&#10;3193fufO3et8fe5dXvngOLf//IxLFx7j6Mlu/r62Dy4e48uX5vLzN0vY9VwBu1/tZOKCGrrG5BNX&#10;JBFIOV1hog5jkgF3P1ecba5Yxf4S6qOIaQyiboEyoaTEp0leBA9VJkHwIH2sDIQhJmLbTKQPDCOk&#10;0kSvCIkv2QK2YokWRT5iaDrs5Rrp6CrHnH/K5KZa6RSqCBf0YgH2ZA2WeOksfgJcnQxOmxteFuU4&#10;VIGh1hUvo8TcSA3+OVb0WcoMwfJaJXq80nwcG1W0We5YspwZtCSGuUdSmbgvmcYJ/oQl9KSx0p+Z&#10;TdFMzfNlTLqF4dI5Vw8t5bElI1g3oo6WNIns8h7hYj8lQVpG5/mzui2SA6OlU03L5vi8Ip5aVMHh&#10;2WU8NqOCQ1MrODCugD0js3loaIbYZQ47R+Ty4LBctg/JYc+oEnYOz+f+jhTWtCSyri2VDe2ZbO6X&#10;w4KyMBZXy2csjaRbzHB2SQwzSqIYkxnA5LwQaRF0pwXRHOxDXwFka4RBIOhJvkTsHI0r5QLHcVkh&#10;bOtfwN7BJUyKt/BwWw47qiJ4YXIdp5cM5ItNYzizYTivdSVx6YFh/LCti9UDo4kUW1GlOAtENDLg&#10;3Bynh1TFujFqTQtLHu/DkS/ku31WxfL9beSWBpIYpyYhyQtrgERIgbB3gIow+c2Din3wzzQSWyaF&#10;TmDmV6ElYWAwsQNsRHSoKZwa5Dg8TpMl7xHnLOZjJFiMU5kpRStF0TvNVfqEmuBmiYkSUz0k7gaX&#10;WsWEtHjGCrgytY69Dnr6O0mfimLozmGM3zOa7LZYPOU+fYInZTPKue+NDcx6fIEYU5CYkhWvXG9c&#10;EuU7pUvfSXCVBCNRM7YnvSN7kTUqnUEP9aXsvkxChxlInxFD2Ch/YsYG45PVC1WoE32nN9Iypwlz&#10;lsmxnjO9XyLpM1OJnxtO+85IVr1bS+4UP6qX+bP981Ym7s5m4ZMlTNiTS8fydMLqxBKDxZzjDehi&#10;BfYJ3o6IrFW2Esd7U90tDBL2BClH5GRJMioxEdDkS1RLEP4FRgdI/aSo2FutRA4KI26AfMbGSHzS&#10;lZP+a8iblkXO7DQCB9mYdnwyr9x+SaD3IBtem8jANdVM2D+C/a8tZfmhXJzOfHuMH84c4/uvD3Pi&#10;9c1UzCygcEoS9gwnnJWtMYlO1A0L5dQ7czn04gBaBIAvvb6E7z47xOmXtvLic2t49ZWNnH51O++c&#10;3sUH7+/hiy8P8cFHB3jnA2nvH+SVN/bz5odPCmSf4tMvn+OLr5/jo0+PSTvMx188ztdnnuHbb1/l&#10;my/e5NTRR9k0eTI750zi5Itr2bF1ggyqVby0ahuffHKCJz/Yw8B1VUzdOoK35Tnjt4+nZUUlmROi&#10;KJmTRcfiepoGl7K6dS73Nc/hyvfnBX/3xFWVuP67ROQrAulfuCxx+Ndb5/ldDPjunctcufol6/bN&#10;ZtDMPPYd6uKnjxfx1emZfPj2UHYdzya704BTiBO9pbn5Ojn2zfKMkAocoqKHugc9JYL2tDo59nxX&#10;5kirWeFP4XIZjIushI5QET5US/hgNUGtXoQ16AmRamxK9RTIeWItlI6QI/G21oit3AdNrouAzwM3&#10;6ZBqgZ9aKq8Se+xJigFKtY7xcKz/U+CntsuAE/t0M8pj/TyxxRokrvTAnOyNIUlN76BeuASJaUSp&#10;8Y4SAMZIpA71JKHWxLAt2TTMCaS4XU+qVODG8gDGyiCZXuDH6HQzY3OlA09sZuf0DtYMraItJZAI&#10;VW8yDB4MTvVlqcSwvWPSODqniGMLK3hgbBEzGtKYWJfBqKpMpvXJZWFHLqs783hgZC57xhSyd2w+&#10;+8bk8fD4Qh6dUMTu0bnSxBhHyd9GS+EaVsSurny29M/ggc4sltREsLQullV9UlnSkMCypiRW90lm&#10;o7zuxo4CljakMLM0XC7TWNKYziyJvSPT7AxNsDJG4vKGpnS298lgUW4EG8uiebRfBi/PbePVxYN4&#10;fclgfn54Hu/NruTq7m7eFJM4NDmLVIGeMo+eX4lR7NsTiwDjwPvL+Jw9nLo2kxduNnPghxQOfJnP&#10;F9fG8sk3A3n5o2qOvF7OnmcaKeuUiBvjjDpMlluoDt8wAz3EzH38ZLlJNA6WQa0khKqFyt4FoXjn&#10;ekgEdHfs6qHs56lsaVXmgNRJ5PMRSOlLlKMbDGQMSCAy34Yp3M1xdIV7nCuu4c4CIj3JQ+MFCAIK&#10;6XuJVXG4W3thTpLkUR9Eu1jumpc2EteR5Iisxmw1WmVOw2jpF7HST5LFVrMNOEdLH47pRcvKVqY+&#10;NYGMubGYW6SADzSRKJ+zbGYOca0RxA2Jlr4c4li3qUyqoZW+lTOllNRFNSJQYdStCaNifhAhnb3p&#10;PpTIijfz2H1mMHOerCFndBBl4wSWzeH0Epjq4jRYkwWCymqaJG+847wIEFtM7RtGRF9fzGU6vAsF&#10;jhLPrQ0mIiTq66VAece6ohVTzh6eiz5PSy8xZx9ZboYs5agr+a0mxZA1JZHxj45m1O7R1C8qIWGE&#10;mHM/Pc2ry9n5zhrmHBEAfvLVwzz7+ko++GwL7365g2fe3cASoeT9OzuYsrCSxDxXVm5sFYh8xIUr&#10;T7LrkU4++3grf1x7kfNnjnD2q4P8eOZxzp99nDNf7ue7Lw7w3ZeP8M3nj/DRO7ul7eXt1x/iw/ce&#10;5pOPDvLNl49z9pvH+OLjXbz56lo+++ABvv5sF+8r+zLdP5WN0ikfWjGMr1/fy5T7Umha7M3qbWXs&#10;2N3KjJ35LH+8g4OvzuK5rzaycOMgls8cz84Vaxk4sYZpW/vxyMk1ZDWHEBbjyZFH13Hl8mecO/ce&#10;X599l+8vfs6ZXz7h3MVP+eXqF1y88jHXbn7GHzekaz+5WX6gfOJHJrD0kXKmb45j3MoQbpxfy7nz&#10;O4iu05DY5kd8hR899U64WCUW2T3w8VcLAHvh5CXQkWoWIjEyb0IwjWtDKF5iJGOihZgBBkJb3LA1&#10;uxAxUIAooNMkStRN98RXBpk1R40hzUOuqzAUyYCTKtY7tCee0rmNAj5dvKd0FDdM8W74Jgk0w2Rw&#10;KeudbGJ95l64+zrjHe4llVSNJkWNSh4bVuKHSkCpxBTvUInW0smU02p6h7gSmxtIikSiUumsRSMs&#10;pJR6kZ2lpm+JhTHlFqaXBjExy5+pxSE8OKmJhxcPZdukvvRPDiBT20vipbdE0gDWtseybWgai5ti&#10;aQg1ENarB23Z0fStSiYsUIdV50Ow0Ui01UJBhJEl7ekcnFDGgbGFHBD4HZqktAIOTSvmsalijVMq&#10;ODi+nIdHl7JreIGYYh6bB6azVUC4Y2ge2wZn8+DQHHaJIeyVxxwYW8oj8viDEyp5fEo9hyc3yX0V&#10;bJfHrO+bxtrGVDY3JrG/fybTE31ZV5nEAxKtT8jzTs9u4sWpdZzbO4sv1nXx+2PTeWNOmXyefGYP&#10;TsWU0QtLmQ+qZGfS+scz/8hopj9Rz+Qj5XTvyaBqnZXRz5jZ/l4C3/zZl5e+zmPnC4n8wCBWPZYv&#10;fUMKpdGViGQ/xzpaZUOG2ibFyizmHtCDgGI1yf2smIsl6mZLbBYAWgo0cumNV5yyJVcgJcXRJ9UD&#10;qxhhQLERe67YvERrTaw71kxZnsnu6Ir0ZE/KIW1KOr4SCy0NPoQpZwIMkf4Wqccjujc+BR7UL6kl&#10;U8DjLpANqfbFVCSwUU6wHu+FSZa9vciIPlP6WraGri1jGHN4FgP3dFKxqJC8MSlUTixlyNrBbHpr&#10;LSP3t1O3opykgbGOmXCUQy71WWbHxtK8hTnEd0s0nWqmdWMgLVv96L8nmJkvFrLrq0n417s6ZjgP&#10;qw2mYGg61gwTcRWBjmTjJL9RZK0/8WJ29gqBcr0OTYkXXkUeBPYPwtRoxCDLRBGM+LZg4gaG4Nca&#10;iLVPMO7ZMpZq1AQ2e8t48yWpbxDRVRbHqTaViV11BZ74t7kTN95E5pxIkifaqVxrwal1YQRp3Sry&#10;R9noMzOFpQ8M5O2TK7l09hDXrz/H6dOrePnl1fx07jku/vI8v5x/jLNf7+Pij8e4+sszXP1ZaSe4&#10;fP4YP515TED4BN9/dYizXx7kzBePce7ro/zw1RN889mjfP/lY5z59ADffrSX7wSA3328kwvfPcLF&#10;cw/zwTv3c+rFFTz68BB2bm3mxqXHmbsli5q5Pdl1rImfvn6ANz5cwpJ9TYxdVciUjTmcfut+Pt33&#10;FCcXHuC944/z/jt7uPrbKQ6fXMaoaXl88uFOvv/8MJ9/fJiPPhLj/Ogp3nvvmFjqk3yq3H7nIF9/&#10;+oiA/DBLto4mUOJP7vI4Bu0OoHCJhqoVapbuzmX82kIBmIbqqRlktMfh6ueMs1RY90CJLoGe9DD1&#10;xNncm1AxubZF6VTPjyV7qp8ssB7YG5yJ6dAQWOciUcaD6H5miULe6LJcJPaqHEeUaCSCKEcW+FX4&#10;ENlhIKTGQi+JMIYYMYFYH9zE4rwkhpmTPAiV6uiYEcQsBmrogcbugjHM0zENk0E6kVaBoHJydIkS&#10;ykHvbsE90UTLgJKB4yFVMyDbRHi2kSiJVvkj/Cnob6Sw2kxVsZVOAeDoQj0zy0OYVhDGjNIwds9o&#10;48T9k9k1cyDz++TQHmekO93OjOJA5pT5MqvUzrBUA/XBWkqsKoYURDNtSBnF2RGYdBqC/fzxdu5J&#10;dUYkI/KDJOamsE/g9WB3Ho9MyBfwFXFEYtqRmVU8Mb2GxydV8/CYSvaNLGGPgG7XSAHh0FxHVN4l&#10;BWpvdwH7xxZzcEoVh6bX89jMRo7ObeGp+S0cn9vEsRkNHJ5ULxAtYdfgNHYNTOPIqCqOjWtiX1cZ&#10;p2cO4PTCdl6eVMp7cxv4blM3Hy1t56dtw/lwcz+2T8liz9xGhgzPICJPlo/Yt0uwciIkF2yt8puW&#10;O2Pr503jA9FMfC6CkfsMrHsmgqfezeeRVwXQb4m5vpfIyC0RhFdYJP6GoE+UuJoihhcmyyLWmbi+&#10;ASR2haAW6PkJ9KIaxOoqBXhVakw1MshzVKgTXfGMd3FsdfaJd8eepXEcD+se0xu7pIfo9nC0JXJf&#10;iy9+/fzwk0EfNy6CnJmx5IyPJL6vnyQLb2IHm4gfZ8I28L/ZW4yFEhMzJQ2ku6KKl9eWYqnPk1Qg&#10;31WdKcVX4uaI3ZOZ+MQC+q3pIGVgFIZEL9wF2j7R7pSOz6NgQiIZI1LELgPJ6Bcvv08vnCWthPXX&#10;Uzg/TCTCSNWiUDo2RlKxwEjJXANFc/Q0rLAzaGsCjSuTBVJ+RDSGYMwyEJhvpVyWVfXoNPnMnmLf&#10;ys7XymF9UgAyXOmV1BN9lZHANn9UAsS0iZn02dRE5PgQAkYHEzg0HFWxpK3hMWSPCJMxZidUYnZI&#10;mZjgoARShqVTNLuEgtnJpE4LoXR1LhUrMiQOp+BUuTiWouVZJE/JJGxYNNVy+eu1l+DWR9z94x24&#10;8x7c/pDbN9/n9m/vcueP1/nn91f5+7fX+fvX09y6eZq/br7GH9dP/a+9ym9XTnHz0ov8evkkv189&#10;xY0LL3D1/AmunRdYnnuaS2eOcl4geenbJ7h85gS/nHmCH745yM8/HWHnQ3354N3l3Lj2LNt3jqSm&#10;3czRJ2fC3x/x+bd7KVtgIXFWD4qnuPDdzwe4/uXL/HhaXkei9eVvj/Pdp7v49pu9fPT+Jj57ZzPv&#10;v7Kej9/ZxlefPMo3nz7OVx8/xpcfHuKL9/YJgB/m93Mv8PfFk5x6cw2DlmQx+0gLgx/Mo3JFMnX3&#10;BZA+zo2Qfs6EtfmQNTjYscFCn6CX+CuVSSqxUTqmNc+b9P4h9JmXROuyWKIHiQkqM2i0iv0MMhDV&#10;34u4AQKdBonCtV5EtIoRNinreiSiFGixKDs5p0uVa1IR1u5FZIMVz1CJBKFibOHuuIX0RCfws8rA&#10;CCu3oo30xNvPBR97b/T+rhiC3AlJMmCKVuET7C6G0VsiUg/HljflpEdGsQldhg9qsQnfbD12uS+s&#10;UCWd10KhVNU8MYvaAgtDCm2Mllixum86s8ujmVMVy8EFnZzYNIFDy4ZKHG5gUUcGG4YUsWNUhUCs&#10;hO0jCtk+qoQDM/qwa0ITy9pyGVURR3l8ILmRoSQH2smL9mPZOIlVNSl0BHuzsX8uWwZniOGl8MjE&#10;Ag7PqOTYnDqOzRZ4Ta3n0XHVHJA4vFvgt1sizi4xuoeGSBML3D2qlE1dpYwtjqcpMYSKKH+5DKIr&#10;O4yZtQlsGV7CoakNHJtWy5HxYpVjSnhiQjU/PbKEz3ct5Mvt8/n1hU18tW4w3y5r5ZtV/Tm7ZSSv&#10;Lqzl+Mx8Hp9bwoT6EEZ2ZrN2xUgysu0EpZkcR2pEdP53Up24SSHUbgqlz1Y7WVN9GLEpmVe+XMQC&#10;GVhlA4LofjCdaScTGX4ok9b1cfRdF02GCEZwsxQJGYRNm/JpXFdAWEMAtlRvLBLb/JpluSpTm/Xz&#10;J2FwJP5l0scElq7Kye2VOQfjBKCRLrhH9iaowZ+AJj+cM52Jl0GfMj6JPhvqqVxeQeYUSU3yOWpW&#10;xJM2w0LSTDHziZ6kLLMTOVVP4oBg/LOMeAtc1YmeGCQO6wq8UeV44JbqjFWsqW3dABKGpzlOuB5Q&#10;qie6xEpYppkaWc7Zw1IpnpXF3GdnM2JfJyP3tNOxto78KcnUroijz9o0gU06UZ3heOd40SO8h3wH&#10;SS+Z0ucFSqY6b0KG2ggfFiLR1httvhZzro3kVn8WHOxDdLOJUDFU5XzV3sq6yThnekeLTae6oi9Q&#10;45LQk9hRafTZ1Z/sdbn4TRbwT1f22y1j1MoWCgbHkzsxibwZKVQvKqZycSV9Ng9kwjNz6b97KLkL&#10;8wgcE0j/Ha0ce+cBAeDsXFo3dVGzupskqcDZY9MlLh4V4HzMnd/e4/av7/CPtL+vv8vfN+VSgHfr&#10;xmn+vvEW/yi3b7wjt9+Wy9OOx97+VSApz7vz+zv/a3Jb2t0/35b2jkD1Xf6V2/f+fJ97v7/HvV8/&#10;kfYh//7xAf/+9QEfv7ddIukrAuBveHPvgyxr6uTUQ5vk9pf8cuVphm1No3aZnkOvTuXW76e5e+NV&#10;bt94mVtXX+P2FYHxhZPcFDP99cIzXPn+qMD2CX7+TqL6F4/y41eP8+MXh/nhs0P8IBH9J7HUaz+/&#10;yIkX59B3rJoN+8VCXlnA/N0TWC0VcPfLy6lemCILU6Jsp5ni7gDCm40SUyQaZXgR1mQnuEmHvVYg&#10;2eJN+3055EwIRFPuRMqoIIqmxlIwPpiYfmpCm31IbNKS1sck5ueFp0Rg90CJWVLhQ8v1hPbRyyDw&#10;wl7tSXCFkaACM9okd1TSCfTp3tJRJaoUyN/LpMNK9DElS9WOdMXbv6fEYTGJKAOeNlecTQI+ZSaT&#10;ZDXqDLHCPC0aBX7yeHWiVPxoV4wJyu40GmJK1OQWaijK0lKZLtFHBsa4NAOrJaquGZDH0uY0TqwZ&#10;zbNbJnDkvqEcXNTBIwv7cnxFF08tH8qR+YN4bHYHB2e18oT87blVQ3l25XAemz+YXdM6WTO0hRl1&#10;hUytzWRYfhgD4yzUSywcnxbAdom12wYmsl+xwJkVHJtXL61JTLCRQ1NqxfLK2TmykB1dWWwXWG4Z&#10;KGY1OI/lfVLJ99Vgc3HFzakHHj0E+E49sbq5kB9iI8fmTbeY5ubOXJ6YXMfxyVWcEBieObiUm28/&#10;zm9vHuX2p0f5+oGxfLG4iW9XdvDDg+P45IGR7OqKZW1bEEvG5JGVqKa9LplKKQRj53Ywe/8wYoeo&#10;sDd7oq/zIHG6B5kLjUx/tol1b7aw6Gg9+a3BJBTZyBgQwdLnu3nhj82MOphPzXqx7BVWUqYHCJBi&#10;qNiYx5A9jTRNzSW22O7YINA7todj53ljsZ7w9lBC+gQJAMTO4n3E7jVi9cqkAmKEEW5oksT4xQZd&#10;E8S6WkNI7E4gdGgoseOSsDZayBkRScn4cPJnhpI2JxTfUWKX3T1IXOjrOFFQckW4RE8l+npgyvdx&#10;7JcaXKNMm69y7C4V2z+amIExuOV5kD0hg1mHJjNIbHDJc4uYd3I+aZOS6NjQl6mHx5A+Qd5rejYB&#10;dWJofbSUS2SuWtaH2JE5qCURuUb1xtlX7FEsMaY6kKh+Magbg3Gt8cez0oZB3tdWaceizPRc7IJf&#10;maTR4QnYilS4xPbCM6E3LgJAY5aKgHyjY2Yda6FJQNtC7dZaMpYlETbKTsQAC/YC+S7FRmpWldO4&#10;o47SNUWEjImidmM7C0+toWFXN+Wb2wgeHUT+giweffchnDa9OImK2ZmUzyqjfG4NYzZ0ce2qgOTy&#10;Gw44XD1/Ui7/a9cFLjcuiN398gq/XXyN3y69zq8XxfiU6472uuO+3+W5f1x5nb+U17l2mj+vyu1r&#10;YokCqT+vvSFN7rv+ltx+i7+uvMHf104JYF9zPPb3Ky8KWN/knxsf8Pd3H/L+xoN8c+xJ7t14nzt/&#10;vcvrH2znhdeWChDfhytvck+ec+f6h9y9/iZ3r73KvwLmuzfelMvT3Pvtrf81edwf0n477bj/35tv&#10;8O+vr3P35utw9xM2H25l2HwrNy8e5eo3R3jx5Q1cvfUeH114XXQ+EkOdJ0FN7oQOcJGOpiZsgA8R&#10;/VVihio0FU74lPQgqMVM7hRZGAPMmGpdCO/rJTHFk/h2NfEtOsLq5TkSfeMrlPNxSPUN6klInBZr&#10;ktiYVL3AdmWSSh/HxhBTtsqxs6mvPNYoEVmZ8sqcqxKLc5frXlik01rz1Jgl1molJrvbnFH7eaP2&#10;FbDaejumT9KnqOW5BqwSaVQpCvik2koUVk6MFJRhwRbjQYhE4sIcA6XZWvoUmRkqcWSCxNmZZWHs&#10;mSI215zC8xvH8cK2SRxfO4Kn1w7juU2jOLVlIs+vG8/T940V8I3gsbmDeVRA+Pj8/hxfNoSnlgzl&#10;+IIujs4ayKGJ7RJd67i/q5x1/cpZVJ3B3JJoAZvE2mF57JtUxkGxv6MLW3hyUTtPzG8TIDazf2IN&#10;O4YX8oAA8P4BKWKNGSxpSKbK5kJRiMQmlQd+erEEV3d6OTnRUp7L3O5WQlydCJXb7WFqtnel8fTU&#10;cl6e148v9i/l1ucvwpk3+fub5/h023jenl3NN2KBr82s5fR9A3juvibG1qqYOCSRhpxA8lMDiAgW&#10;6Em8b5pQLlAy0ju5F77VaurW+tK2M4PxT+UwbH8A9SuDZQB6kVCjJabZgwaJ0qd/OkqNxLqyCaE0&#10;b0kUE8mn4r4iSleWkDspjqbxCdIfDBiUWZgLZPnKMvZMcqFHcg8MtWZsJWZUEe64+/fGlKJFnSDL&#10;V5KBLtzTcdY65ZzBxlwthVPzCZJ0EtBlJ2ZQAMYkL2zJkjz6hJI6OcExQ0vcbImmc0MoGp9GZm0s&#10;oUUmIurNmIulf0lBjmoOcEzjb5dmzNeQPDCOgL5B1G9oYfwz06nf2kzGghz67hvoOKOaTkBVNDkd&#10;e6MavcR3ZTYXXZUn9o4ATK3hqCv98MySvinG6m7riau+B35pIhETSuSzJuLdHIq7mJ61NRJrvT8a&#10;+e7uEvvVWWJ9STKmJKKrJQLrctywCZgt+Wq65rfz4BPr5fNHkNAWQe6MDKLGBBA21IR/m4bgPhYp&#10;UuGUri0haX4iJkli7vWe1K1pZPD6LgYdmkTV/a1kzUonZmI0I3cOwekuL7JpX3/W7x3MpqOzmbB6&#10;KK+/I3FU4PfL90/y0zdH+fHrI5yTyHr+68P8LLfPf/MEP317VNoT/CjA+PnMMYmxT/LL2Sfl+lFH&#10;++/2cS5+/5SjXXa041z94WlpJ7gi7dqPz0o7wfWfjnPjp+e4+eMpfvvlOX77+Xl+v/AKd65JZ/3+&#10;fW79/LYY3isCy1f487LcJ8D85+pz0l7ij4sv8/tFAejF57l18UX+lNu3LijtlNyWJpd//3KSPyWG&#10;//XL8/x1/jn+ktf/S27fkujLrQ/ZdXQoO471havHufLeCj7/ZD6f/bSBr/56lezZsajLBGgCs+LF&#10;IWTMCSJgoKtEFVciR+gxtbgTJoaYNVGi7/AAokbaiO7SS8z1JLWfnthaHyLLvfAtcCGkTEtkoR6d&#10;zYlUAdSOByeS3uaPsc4LXbW0Em+HGXrEO2OUimiWjuWZ2hOjGKc1TYNXcE9siT4YpHqrlLP/pwjo&#10;xOa8AgSAdjfUVonkgV6YI31wDeqBLk0Gr0BQiU7qCA/0MngCxWwCkzRYQnqTnWGgLNtAXZmVAdIJ&#10;R+QamZhqYnppGPtmtHBf3zSe2zCakw9O5sUHJvDyA5N4ZcdUXtsxS67P5sUts3lm/QyeWjWZJ5eN&#10;4+iSMTw+bxgHJreyd2wVe0aXsGNYMZsHFrJxYL5AsIodY5rZN7FeAFcl8JPLGc0cmi9WubyLE/eN&#10;4PjS4Rye38mBqS3sHCMxWyxw06A0Ng/OZWiSL6UmL9oT/amLCaAqNowsP7PD/MbU5zFSwNqZHERH&#10;dBgtwXq65bda3xDGM5MaeHvjFC6+8jD3vniJf745wSdbR/PW7Co+nlfOG/OqODgunxdW1LBhYgyD&#10;uoJpKJbIa1SRK6+l8pD4Kb+xuUyAU6slUWxrzctD2PT+IAbsjCJ6hCfh9ZISJMYlVvgSm+GH1eZD&#10;QkYQ4QIxe5WRzJERtC/LJUaShFuhC6ZyNRXDIynuUiZPEBvrZ8CvU/qCMtVavSz7Pmb0Eg81kcpO&#10;2N54S8FSJSqTC4j1B7o4pshSpsHXpLgTKaDKnpEunyOIkonp5A9MI64pCl2FxMsGo0TqWHJmZZC9&#10;OInKaQWO1wsVU80dnoJfnQC4xIPYjlAKJhYwaOMQ8rvzcAl3cuydENEVR55Ea/uwANyqXLG2mx2z&#10;RmszPQmTuGwsk0LfHU+cAD2025+Y0fEYm/1Ri8nqpN+qIzxx07vhqnLFxSSJJ8dC/IhcfJXTXzZH&#10;YmqLls8o37tUYC9JxDXFGc+0Xo6dwq3FKsKkEARXmx1Td2VJKvnq5reMX9pXTM+HqK5QMqfFEjnc&#10;hKHVDd8BkpwkXifMjRPLU44HlvEgY8uv0SjJSUPB3HyyxiQT3RlD/QP9yBmfgtNrh+fz/itr+e7z&#10;fZz/+Tle/eBh5j4wjnUHZ3Lu3JOcF2j9+N2T/PDNYQGewM4BwCP/XVfi5f9rCviOcF7i5nkBo9IU&#10;QCq3f5bHXpTnX/z2MBekXfxOLv/XflFg+e0xuf40l888K7H1KS4JSK+ePcFv5xQoPs/1c89yXZlI&#10;QdqNH54RWAo8BZpX5f7LZ5/lqgD4hjz/xvfPc03+fv17aWef4Zq8xg3ldeQxNx1Nuf40v38vTV77&#10;r0uvcPjJ5TRMS6R9XjhHDtTz2LEsVh3PYt0LRWw7PYim1aEkjjGQNclCzZIoKpYnkjQlkPSpoWTN&#10;8JcFYKdMKmyKdL6IQVriRhhkgBhI6C+xolLibKEb4fke+Oa4ok13IyhFxdDWNN5+aj2XbrxI3rgo&#10;PCpdxP6UySn1uMf3wCWyB2YBk3KeX+UQOF9lV4xIN8eWPU2oGx6hygl5BJIJKrwFam4WMYZAT7RW&#10;V2zBPphDPVFJDDYnasT63DDGyeuEOaMK6EFIoha7DCrf0J4U5uvp3yLRtH8YXW2BjCqxMCpJx+yq&#10;KPbPbmNV/3QHAF9+aBovKeB7cAZv7p7N6d3zeGP3Il7buZRT25fywuZFPLdxnsTlWRxfOY2jS8dx&#10;aF4Xj8zuz+4pbTw0sZXdk9rYO7U/B2YO5LF5AzgoxnhgZgePzpUYvWAIx5aP4tk1k6RNlog9Xp4/&#10;mH2Tm9glIN3RXcwDAtLV/QrYPLyeLSNb2Ta6H9vHdbJ9fBd7pg2Xx4/mxLIJvL5hJu9sXcjzy8fz&#10;+LQO3tk4kSvHNnDx6R1cfu0Qt799lT++kggsUH93Xh/enV3K6QUVPD4lm6cXlHJArCI9343KmlhK&#10;YsMJ8Nbg2csFzyA3ooZZCB6hkkLnx6PfrGXFqUaJg2qC2nSODRRJRUEERhnRGt1wdu1JD28nx0wn&#10;9kY7iS2BZAwOJ6zNhFH6ha1CRXJ7EF3r6ihanIGqU4pct1Eszg9zhwm9gNAj3hNvWeYhmWJKyvHm&#10;kRL7g8SQAl0JzLASkm0mvNBK/ogUSucVkD4plcAGXxIHRpA4KhJNqw+aSom16d4EtfvhVuCMPkOF&#10;LU6HIdmHYOVMd9U6VEXejslIo9rDKZ9TTe2cWuySBjz8ejjODRw2MJyg4WFoWox4SYoJKjeRViOA&#10;lT7oJf3TLVPiaWsQFQvKSB2RhbeyP1+aFGd5L780G9pAFUbpd5GVoRhzdFjKffHtE0lgVxLhQ9Ix&#10;VNhwz3RHVeAtQDVgKtITWOFH66x69ry6jcjqACLrQhi1YRRFI4vIHBpCVJuZNIn+yrT+4cMF5nNT&#10;aN5YSZiAL3xcMNYmNUXD4hmzooWyETI++4djyPaWZOSKb42RwjmldK8bhNPX727n4g/HBXDHxPSO&#10;cf78s4zbMIiR6zr48JO9XBZjuigwUbbm/qyASszv5+/E/qT9LKA6L/BR2s9nxQKlXZTrF747/r/2&#10;JBcEcMp9F+X1L3z7pMBPrFDs8IJiiNIunhHgCbwufiemqPxNLi852pNcUp4n73NR3vOyXL/0ndLk&#10;+lmxSQHZ5TPHHY9TNn5c/vbp/54nn+n/+7wnHI+/Is+7KvdfPvsEV6Td/OEYv54XoF5+jgnb2ima&#10;n07tgghGTvNlyb4Ypj6WSPdDkYw8EMGYh7MoF+ilTLZSvMCfnEWRFC2MoXpZkmMXl4xx1v9m4O1v&#10;kIWpRFlvQpSzu9VL5S7vSVCzl9iBFxFSgbxiexAvHeC959fDnY+5b+94rBKrzM2y0JW/S/xR1vt4&#10;C7S8Ql0dhwpFCJSCciQaS2QOTDSgjfXCK6w3umgxvVipmGYnPC090dndJaqpCY7RCwwFlgJBU5TE&#10;4FhlfZ9UyHCJRVFio2kWAaAnobHulJRb6D8gjH4D/OlsszOi1MSodBMrO7LZN6uVhyZUc3LTeF5+&#10;cJpAcDqv757F23vn8ua+edKWSFvFm3vXCQzX8uqu1fK4+zi5dTnPbl7M8fVzOb5uDk+uns6xlVN5&#10;ctU0jq2YKJY4mqOLR3F44UgOzh/G4wtG8PiiURxdOUFscibPb5rDs/fPlMeOE5vs5OHp7eyf0ocD&#10;08QqJzazZWgF9w+pYvuoJvZP7uDw7E6eXTqaVwSer64TSK+fyumNU3l36yw+3bOY6yf3cPv94/z1&#10;maSFb17n39/Pcvmr45yV7/HanFbeX1DHR0vqeGhEOPtm5nFkfik5md5ExOpoL8sm2dcPP28vNFGy&#10;XEcF4T9CYNfhQ9miTCK7BSR9nKmW/tA0J5iCkWYSOyz45ZpxtXngandxbOmM6wykfUkmicPE1Can&#10;UD03lyTlrGvFHpIkrMROjcF/rI3gMWZKl+ZSv6mY7HmB5IzyI6rW9N+6v3hl8gBnx5neXBNcHbut&#10;BOZqSK0OIb4m2HF+GK9id5wzexAnwMqbkiZR0484MbKiWcUUzMmleHo5mmQdLmKPbtKHzJU2Aa0d&#10;dZEGj7heBJRZyB6ZwYD1A6ieWuGYzMA7vLdjhhaLWFh0d6ykH3/ck3piiJfEEiVRPMYHJykOPYJ7&#10;iN0Z0cSrcfXriYckDGVGaEOqXlKIDd8m+e1agiUZSVEpt+IjhqetMBLcNxxbrS9eed54CADtTf4E&#10;iBH6ldooHlLIodcP8MhLO0ltimTg4kYC6nSEDTBROkm+X6WZwEYLkUOCyJ+VxZRDw6iYn0HY4ADH&#10;UVA1nblMXTKQPuMzqJDobxT5cA5xIr7Fl1B575yWOJzeeW0Z53+QeCsQvCQx9JcLz7Nox3BGrKjj&#10;lbfu5/IvJxyg+fkrsTwBoGJs578/xk//a+d/UCxRorK0X74/IgB6XIApxidWeElgc0m5flasT25f&#10;EBu8eFbA5IClmJ+0S3LfFaXJ3y//7/Kq3H9V3ueKvO8VAZzjUtplBXbSrsrzlcf9X7sqz1PaFbHL&#10;K2Kh/11/XNohrn77GNfOyPUzhwWMyt+f4Ff53H/8/KRY74OMWp9J+RKpXnM1NM7RM3xjOANWWViy&#10;J5FJD6WSOyXacb7RxnXp9N2WQ9m8FPJGB5E23oZJtNtaI3BrVBHZzxv/dncCmz2JaRA45TkRPVBL&#10;wbwA8mZbpAJZSKxR0zI4jAd2DqN+ZDxhzcpZ26z4VllRpUkHiHbFnKbHJ9oDZ+lQhnRPGVCBjo0m&#10;gWJrobm+eIcpJ8XphUninXeIC64WJ9S+En9N8ln8PYlMEqAq56UIcMHH3wVzjDfWBDW6QKl+wW5S&#10;/d1ILLdT2hZDUa0/7QPDaO9rZ7B8lqGFRjrFAIdn+3H/6Aoxtjpe2DiaVx+cyis7p/HG3jm8vX8+&#10;bx1YyDuPrJC2lncevp+3D2wWGP7XTu/dzCu71ktsXs2L21bwwpYlPH//Ip7dOJ8T62ZyYrXAcMUE&#10;Mb7xHBXTO6pcLp/IMQHks5sXCGhXcurB5fKcORKJJ/LU8rE8uXSktG6OLe7mkemD2Dmqns2DitjY&#10;P58HOgvZJm17ZwF7u2t4UoB4ev0UPt+7jG8Ob+DCyf38/tGz3Lr0Cfz9C8rJG3766CjvrO3mhak1&#10;vL+who9XNrJ9eDgrB4VJ9M5mWF+JUMHy2weaGdFYSmVuCKGFWjG/SOy1YisxvdDKgA0eZEPVx42a&#10;jbFSLAMYvD2YmBFqTPUqDGU2UrvSyZuYQvGsGA6eWcnyV7pJGS+GMshM+5oaMifE49MgBa/DmYBx&#10;FgYc6EPnw+XUbA6gequJmvX+VC6Kktjs7zhu19LHSxJHJOnTYhyzNxvEVLPaYtHGSypI7oFrfm9C&#10;usIcc94VCiAKxiUwcEs7bdv6kjIrltL7Skkek4qt0oQuS1nfrByrHuU4/tgoBmtIUpHVP5V+a/oz&#10;dNco6ufWE1BgFpg5oU1wwV8idc7YWPosy6ZOPkNwgQZ9jI6spmw0ET6423qjD/PB09cVZ30vxxFS&#10;vUJ7E9wWid8ASTqlOmrm1RPVFOZY122Rz+FZ4COG7IemSoVbmTumdhuBAnDfKj/Hes+2ifXseHo9&#10;cbVBhNbI51ZmWBJhSB8URbjIgX+RmpoZeSw5MZ2R29tpXlbG6L0DqZwaT35bOLX9s6kYHEfj7Fxm&#10;PTyLqdsnES39P7VCfqfScJwO7+nL9Z/2S7x8QiLnM9wUM/rpwhMs2NiHBx+bwNUrEjF/FLMSwF04&#10;9xQ/nxNQCvSu/F+TmPx/16+KWTnaWQGWtKtiasrlFQVYPxzh8veHpQno5DGXBEJKU7bUOkCmQE8e&#10;9/9tcluec0Wg+n+XVwSkisUpYHVs4VWuC/AuC2QdcJOofeMbMTwxvxsS029I7L4pUFTaje8e57rY&#10;4K9imX+JPd76Ub7PN/t47IVuBm600LbCiyGbQ9n6bjcPnurg7ddLOfFSHbEtUtVH+dO6OY+wvn74&#10;hDtjz/WUKqPB2OxGgQya+ctqePP9+1m+rx+d82PY+/hIth0YwdzdbbSsjqZokZasKT7Ui55v2jWc&#10;jEYrntk9MdfrUWd7OKYu0kgk0cR6OMDmJlXXUqCWqi5xttoNc427VE5fLFLxPaRDaaJcHUeDeAVJ&#10;lQ32wB6mQ22UiG3sRYR0yGDpjF56J9z0PST2CgiVXWrivaXq2UgfGEzWsBDSxUpSWi1U9/NjsNw3&#10;vm8IQ/ON9BcANol5jisL57H5Hbx4/xgxvGkCQDGrfXMEeIt4+5HFvPvoSmlrpW0SED7Auw/v4N1H&#10;dvDOow/y1iPbeX3/Fl7ZvUGAtpaXtq2UmLxYYvJ8nhMrfGr1NDHCqTy1bhZPrZkp12fw9MYFvLjj&#10;Pt54eDOvP7xJ3m81p7Yulvefx/MCzufWTOP5NTN4QZ7z7MpJPLloNEfmDePYvKE8MXsQJxYM5ZVV&#10;E/nwwcV89/gmfjixmwuvPyFx93XuXPyEv2+d4587yin9/+GbV/fz0uwWTk6s4Ju1ffl4TQsPj0/k&#10;PrHhx2YVMqQ+lMgwPf4mT0ZMrGbEwjKKBocQXmrHGGPCybUHve3OMoB1+HdZsQ3RkDbDl9hWgUV0&#10;L9QlytnS7MRPiiRhWgS5C1Po3tWX/d+skqiaRM8sJ/pvHUjjhnqCxtgxDPUhZkYYI55oo8/OMIru&#10;8yRlthlTh1qKbgWde8uJmaxFP7An9iFaSlbESVENJ0OAnNwcTe+wHpjFaMKHRFKwpJaiFQ1kTs0k&#10;eXAQrcsKSJ0k32esRV4jiMKVOdSsLSF/Wir6QjGuaiNZo8Vmm6IlVajRhnuTOCCBjgcGM/yhESx8&#10;Yjoj1rUQUqtFm92D4BodrUvj6N6UQXpbABF54eQ2ZOET5IMhRIe3xYVeut64alxwVmbEUcZLnyBs&#10;bWG45KvRSLw1F0qSyRXw1QnAJDorp3MNkz5p6NCh6WeUS2Xm9hDs5WKCJTZi6oOk+RHTbEdXIP05&#10;1w1Nmjs2idnJNQH0nVXKxB0DsTdo6CXiEdylYfAD8aw81I/7d8+ge0aD9PtIgX0ynau6WHNoIfWD&#10;CwgpNOP0+StN/PLhKC59OI0rH87i0sfTBRTzeOvUIPbtKubiV4u49uVSLn22mMtfLOGStMufreTy&#10;56u5Iu3qF2vk7+u4/tU6rn69XuLFRq5+s5lr3zzA9W+3c+3bbXL5ADfk+o1vH5TrD8nr7xEg7ZW2&#10;jxtnD3D9zH5unDnAze8f5Vex0V+/P8RNMcmb3z8utw/z2w9H+f3cMcflr472pMTYJ7khAL0hYL7x&#10;/XFHuy5QVEB+/ZxcyuOvC2hvCLBvKJcC0f8uj/PHD0/z+0/SLj/L48cnMXKVnYY5PRjxUCIzHqpi&#10;xapETjxczPyVKeR2BZPeHUzlwjixOwtOSpVL05I8yE5Ksw+ffP4Q3H6Ltz/Yw/g1jVJ1NDy0YzAf&#10;fvIA49eX0GdNsAyAnhQu9WTh7joee3YZMXVBBIrqh8oC9Y52IrTU6NjVxSNcOXzJkxCJCJFtvgTU&#10;C7RajJiqBHJ1ajyTJerGeWKPU2GK8MAnwJmoDH8iEuxoTAJAvTP+YnphURKDpQq7CABd7T0leruR&#10;MCqe3KmJZIwNI1oGbdgAqf6dese5j7v6BTOm1o+h2QbakvQ0SfxrjvZhcnUUz24YI3Cbz+u7povp&#10;zeO9RwV+jyyVy5W8f3Ad7x3cLLe38r6A771HH+Ldgzt4++CDvPnINoHgZl7bvZGXd6zm5JZlArNF&#10;PL9hHs84wDeLE3L9hETlp9bN5YUHxPz2bOTtI7t4R9pbB7fzxp71vCogPPnAEl7cvJCXNi3iZTHK&#10;V3as4vWd6yR+b+C9fRt5f/9GPj24la+P7ODs8d2cP/kYv33yKv9e+II7177j7h/f8/c/P3Dr9mW4&#10;9ytfPHM/L04s46kRuXyyrA+frO/LU1NyWSRGfEQGU99CGWg2Z4ra0vn/MPXW8VFcbfx2gLhnk91k&#10;JcnGN+7u7u4OCREsENzdihd3r0BLDVpa3IsU6u6FQv3xPu1j13vP9vf+3veP85nJembOue7ruztz&#10;JqHHRNHUGHon5pKQIAZuckAv92vFyN2yrQmXAuggcc7KNFLgocIl1ImI7iCC+n3IWJjKxGfGsejM&#10;HCaLlfRszaZqaRA584KJnR6ArteVkBk+BEz2JnNpMvW7M6jd40fRWhn8LTI4kyyoX1/IrNMdJM33&#10;ImSyCuNYNeEz9fL4cKI7/QmUeGnvZ0lIiXLsnEbszp+YoRzypChHyb6OGRITnWkkb34iZUvzSJ2V&#10;SNHqApJmJAgwJIFItPWp8yOlVyAW4WD+8cwpxZao/igqV5SSNi2agScbWXB2Eqlif9ocFXbKleXC&#10;rXCLcCMoJQzPcDW2AVZYy9iwFPMbqbLCykWiukqicpwrhlID3jX+2Ge6YiFR2ylFLFG2mady3eo6&#10;+fwS3WMnR4mlxuMx2gvHRjeBvzfBvdF4VmrxKnIjSkBpKHQkpE7+LhDzzHTEUz5nSl0QsdJ3oxsM&#10;dKwtIbTbg4AxtmQv8qVvXwnda0oomhRNYm8AGcNJ0vd9WXduGsP7WsiT/WDx9eVEvjqfzDfnMvn6&#10;fBZfXkjnm0tZPLxeyEevpXH/Qj7fXy3hweUiHkn77lIB9y9n883lrP/b7l9RWjZfye2fX8rjyytF&#10;fHW1lG+ulUur4OurZdy/WsE3V6pkWcuD6418e72Vhzc6+FZpr3fw8GY3j26O5tGtXr6/M5bvbo/j&#10;0e0hHt2ZLH8P8/0b0/jh7gx+ujebX96cz8/35vPLWwv55e0l/PLOcv707gr+9P4qfv5gDb98qIB5&#10;g4D5cWlb5O9t/OWj7fzp4z/aXwXEf/3iKJ++sZUDB+s4fC6PuqUWTH8xkVm7gzjzcjHT58dSNi2A&#10;+qUh1K8KpVxibNuyUGIbg3CJtyGwyIWoYjs27e9l2qpmwmp8pTrZk17vzX2B7NZdAwSVWZM5T0PJ&#10;Yx5kT/dg9oZKGnsTCK/0w1+iVHipjr755cTUiAWkO0iUsccr3h6fYncBpBbvXFlmaQgu1KKVyOUa&#10;I++brEMtg9NNOxJX3Uh0QY7oAhxx8ZTbvCTy+jviEyGRN9BGbNEK2yhLTO1+RM0wEdbrg3+ZynyQ&#10;aUSDnowBPwGggQqJIWMEwD0SOepj3akKd6HG5ES6xoJjy/u5d2wFNw7M4c7Rhdx9cpm0Fbz59Bru&#10;Pb2eN57azBtibXcFeHeU9vRObkm7KVB8XaLxNbHAyxKHL+1YxcVty7mwZQnnBHyvbpJIvElguFnW&#10;twrc5DE3xBzfOvkk7776jCyf4I1n93HvhAD1qa0Cww1c3S/g27uWG/Kad57cwbvPH+CjU0/wyemn&#10;+fLcc3x97lkeXXmJf7x7jf89eI///vwp//rrp/zjz+/zz79/yL//9Q3//f1rec153JHoe2a4kNcX&#10;lvPh1m7OT8tjZpIbBwdSaMjS42qyJHdCCiGdfujzXeluzWTqYBWJbSEEjvFGV6PCp9IZTwGhbYgN&#10;jr4jGaUdQaAUtqIVOVLwchk8OpHlpwXuPxxl540hGhb4MbDVxNTnE2g8EE3BlngME9xJWRhL++46&#10;ggc9iJtlIG44GFO3L9oKR7IkJs94ppccSRZx03zIXhBJxrI40ubEYixSow6yx2hyIzBOhaOYoCZN&#10;RfH0MmrXNFL8WD4ZiyNJmuVPsIBFmYjBPl76iGJ9U9IxtYWjkhirzDTTvaKRNAGOMlu0S4mlwMdA&#10;9bpCgiWuu5ZYkz0rmdFSKKIlzrpIkfbJlTTREme+GJe9QZkay8l8ZpSVehQ2aktspS96J3qbL4ak&#10;zhRw1/jhkCEJJllMMk2ib5ITeuXwlxKJvlmj0DV4kr44i7AZEXh0uuJYLQmnzE3e2wWDWGdQrRYf&#10;WSq/WodJWomUImOs0RBQJC1HTXp3OFWzUyiY6U/pyji0ynRgEwPwn2ogdo5JCkIcPUerqNkWQ+5a&#10;bxKX6AibaYvFF68G8cUrwXz1cqgsTXz+aghfvxrON69GCBQjpJpG8fXZCD4/E8bXZ0K5fzqY+6/6&#10;881pP3mMNPPSX24L4P6ZIGkh3D8bxoMz8tyzUdKi+ea1ML6V+x68Jve/GizLUL6V+x6ejZPbo/j2&#10;tRgenonj0dl4WSotQe5PkPeW5YUEeb24P5rcfv9MIg/OJfKtQPvbCymyTJfHZcp6Ng+lPbqQxXcX&#10;cqSJvV4UYF8slfUKfrhQzfeXq/nuei0/X2viz3f6uPpMLVdO1nD7izKGDjgw52UDm98NZMPJeFK7&#10;pAPMDSV7ohhWs7t5EtGla/OZtDgZ31IrAipdCG/XESAAcSvxwCrhj9mbp61Rzpv+gJOvrKV2ahrJ&#10;gz5kjvMmvyuEpr5kitpMxDeK3ZW4El2qp2EoU6KpGFuGo/m8Ta8kZ9nZYiBZrlh5SYTVWaOXSOsu&#10;FddbBqiP2FlAkFRVgy3eYnsqb+UQGInCPhJzZd3ZxxJNmJ28jnKtEQccxVIiJwURNkGspUisMXgU&#10;2hAX0spCxHD8SJP3biv3ZijPIAB0pzVJK01HfYTEdq+RHF7cw1vPrhbozOX2kYW89fRy3jr2mLS1&#10;vPnUOu49uYF7T23hnsDu1tEt3Dz6OK+Lkb3+xGZuHN4k0FrPlT2PcVnM7aLE3DMbJMJK7H1NAHj6&#10;8SW8KkA8v3MVrwvQ3nzxCT48+zyfXHjJvHz3lWO89/ITvPPifu4d38HtJ7ZI28pdWb759HY+fGE/&#10;n51+Ugr3CTP4vrv6En+5e5bfP3qdf3/5Br9+fYfffnqLX3++xz9/ucfvv3/G77++zRvPTODNNVVc&#10;nl/H9YUNfPh4P3cWNLFJjHdnZxz1mXo8Y2xpnpVnLhYjg0ZIcbFksLeI7pnZZgNRKYM52hKHSAd0&#10;OVKU0hxxT3EUw/AjdWEURRuzmXiiTyCSxYZbQ8w6XETR2AC80+xJHQihcksORduyyF6XTObCFGa9&#10;OIGMuZEYJbZ6NWnMh165pNhLYZVIPCFDDMqdqD4jlUsyiR4bTFiLmF65P55+NgSEe2ASE3TJssNX&#10;jGn0UBM1HUVUD2ST0Kwntd8XY7ed2JE7Icr5tDkOuBe64qH8H9n2FA2lcvjaBomjrnh2O6PpsiFu&#10;rpjoyhS8qz1wjLM0X59YOcdck+iAa5olblk2NC8UQApArT0scPF3wd5oh6OXLR6+jmjjPdAXecvj&#10;3LGTbaktM+CSK9acpcUtRWOeAdo6xhpH5RzoEvUf1xGp8SB4YggRU4IJlGKtHNTtXemJOk/+ryo3&#10;WffAPn0Urnn2BLf54K38gFiowj/fi4wOSWgVaonaLoROCSF2aQVhS3MIXxpP0c5KoleYCJ2uIXu1&#10;LxELnQhZoCJopp0CwEC+OB3E56+EyDKULwVOXwikvhIwfqnA8bUAPn/NX5Z+fC3tm9eM5vb1q7KU&#10;piy//j8Q/EYee/+sQO6sQPJsCN+eC5cWKdBSgCgAPKNAMkCgF8x358P5/nw0j84JCKUpQHx0PlbW&#10;46TFynqc2GYijy7GC9xi5XWi5fZoeW6kGZoPz8UI2GIFbAnyOgnyesoyXlqsrMt9cr95/Vy8tAR+&#10;EaD+Ivc/vJLKr9fS+fpiFjMW+1I7WUfXGjfW3DAw7Zxo9B4PSsa5oouSnSOq71mgwS5sBH4xrnQO&#10;RjH4eCIly6JI7PMkUWJO+GAIXtVuUlVV6KpUjF9Tw+qt/RQ0mUgW6KmzrchuMTF6fD5ekaMwZDvi&#10;lWEpEcrGfF6m8muVc7ylNBu8czTE1oXhm6cTe7NGY3REpRWL87TAPdYOD4kNBb3JJOb5EhLmQqBU&#10;fmVCBJW/mKM0V19bqbwj8VCuL1EgnS3XDk2xIxGDQeaT5P2l84cr88hJvA2PlfUIR6JDbemuCqav&#10;yIf2GBXtsVpa4r2ojVWTprPg8IJ23ntuFdcOzzX/+nvvyaW8eXyVtMcEQmu5e0RM8Mh67h7ewO1D&#10;67h1eD03D27k5oGN3Ni7nmu7V3F520IurZ/Oy0vH8dzCfk6tnsqrG8X8Nq/gta2rubR3E7efPch7&#10;Ar0vb5zlmxvn+fraWT679DIfnnmGN58RM3xqu1jmdt44vtMMw7ee3S0GuJ+PX35S+ucxKdbP8u3l&#10;5/jp9Zf5653X+PXN8/zzw8v869vb/OuHu/z+85v8+vuX/PD181zfV8uNx6p467FxfL5xJY92buK9&#10;1TM50JbG/p50OvL8ic8wkFEaikqKi637SJzUVvh4OzI4upzIaD0j3CywkeJkGyD7SZnmashA3qJg&#10;kiVW+Q9pCZ/uQ8X6ZGKHDURM0hPS7IE2xQVr5SplYdbEjI2k+1ArXXvriOw1Mf5QD137KkmYHU3g&#10;OJOYjxRA5ceuaIFSpBPukY7YBSlnAKlI6DAJgCUNZIoxphiIyTKiyXPG0KmhfqiYu4tPc2/wVd5Z&#10;8ALre7tIK9aSMyEEfY8W0/hAc2QMzRS41LjgVicFtMmekPHemKYZSVwaQdIiI8bx7niWSr8uFjAl&#10;2+EkEdc71A1diBI9VXhIce1cXMG5d54ioyYKB38bcsWSDREaXMQEkzsjCJH3i5f/xSXJToqFPU7x&#10;dubrabsol5ZItWdUhFhzqAW24QLkdE8c8+SzVDqhbZSCUqciqicMY4Enqix7PCtccEgV05T3tc+x&#10;wTnNCt8Kea1sSU4JNpiUacTyVWKvAkflwvPDKUQtyqbj+HgKthXgM9kF46ArEbJvgsW6I2apyNoU&#10;gMXnpwWAYn1fvKqAL5SvzoTz5RmTwC9YwCZLMT7FEr98LVBgF2AG2X1Z/0YxPmUpVveNAPT+a2J+&#10;yroZcgK7syYeno8ww+2+GOADgd4DgaMZkvK4B/IeDwWOyv0PxTIVUH5rhuH/AZ2YowI5ZflAscT/&#10;+/cfTQHld2bgJYg5JvKdmKNikI8UeEp7KI/5TiD6SAD4vcDvz2KYP12MlTifxK+3sti72YPKmZ5E&#10;TPUgUVR401V/JjyrJnu0Dd+8tYz+3kwsBAAOUU64KN95BNuR2S2ReHU0ugK1AMsK/xoHCgeCGLuq&#10;HnWpMwG1bqS0BFHak0ZYiTfJ3Sa8cqXDiI1Vjc4iUMDmlCiWl2mLj3RY13SlAlpLJHBAbb7qmz1u&#10;YY6M9LIwX+BIJ5HULVwqarIDHnlOqAtd8C6QOJEolhgp6wI8D+0oPMT+wgRc+kjlYGmpzsHW0tFU&#10;6GVg+lVKVZTY4JjjZD7+KbrBiDZKYClGExDgQXqMJ435PrTJYGqLFcjL69RFeFAmnT1NPseBOS28&#10;e2Kl2Nw8MwDvPrmYt46vEAMUCD75mMBPQHhIIHhwDbf2reLGHonLu+TxO1ZwTaLt5Y1zOLd6iFOz&#10;Wnl6SgMnFg1wcs0MXt6wgNOblnJm+xouHxK7e+4wH108xf03LvPo7jW+u3OV+zde41MB2y0xyZdX&#10;TuP1bYvN7/Om2OU9geFbAsb3XlBi8FE+e/VJvjjzFN9ePMHfbp7m13vn+O2DS/zzm9fNAPzXT2/z&#10;r9++5JPXd3BtRxW3t7TwzvbJfH9wFz/t3Mp7yyZxoDGW4+MLGV1gwmC0R+frjJu7NfZOo3BSiZE5&#10;jSDKX0tXRR7BPlIk/WRQm0ahKRJjmqIhZpoaP4mx2n4PDGM98GqVgV0rUa7UBq8KgViS7F+TA04h&#10;DlibpLhKwaueV0jS6DAplM60rK+hemMJ8bNiiRgTibNAzydVBrVJABxki6OfA25i/bHFPsQ3+eOf&#10;5k52cZjsTxfzhAYuuQ6Ud5Zyse84VyN28aDxOh9OOc2xcfNZt6SPwQ0dzNgwzDOzN3F++hZmTK8j&#10;dpIRjwGxurGWZK0JJXdTOLGzAnHNcWWkROrk7kDiG3wZpbZAF6zGTfqcvY8DDvK/2/uNIrs2kbAM&#10;3z8O24p3xCiGF5QTIDDyIn2SvJZAOaRAxkC0HbahyrT9fgRX63DNcMKn0ZfgMQFoK/VoCjWoSmzx&#10;bHTFThKWW429+eLlnhm2GEo8KZxegmOaE1YZdqjL3NEIQDXKJK75LmLftqhEIvwq3fHrcCN1cah5&#10;+2cuyKbnQI+YbAbhUoS8O1SyPxxxqhFTbZXXnarF4jOB22cCu8+VJhD7QsCkrCsWqADwi1fEAuUx&#10;XwnwvnzF74+oK9Z4X277Vizv4TmJxa+J8Ul7cEZuFygqsHsoMVixu0cCLQV0ymPNEfn/B8BHZkCK&#10;JZ5VInGoeV25zXy7PP87c5PbJE7/v6+lwO07xfqkKQB8pIBQ4Pa9ROTvBXb/L/yUxyoANENSIvPP&#10;cv9Pl6P40+VkvrtczN7dYWw9mkvWaCsGFrjx5celvHQmn827cnjtmTbG94cQGOskViVA8VPm0xPg&#10;JLsSkK/BQsDgmmiDX64lL5zZxMe/fELR5Bqia4NZ/8xqdl48QkBVAEGVotmi8L7Fvoxe0kpItS/e&#10;pWqCK3RigQ44J4v5Kb9oKV/oSqRyi3EwH/7iYLLGJ9sTQ6FaKrAKZ+XC28UOeJbJY9Kl+oVYoBHz&#10;0Erk9dSJAcrSXTqgX7aWQAGvf57GDECDRAtdoZtUSxvcM+0xynpYkQ5vgWdIpMAv3ZesFC/KMtRU&#10;SsTpSFTRnaijIdKLqnAt6bpRbBuq4oPnVnPzyHyJtwsEgIsEfssl/i7n3tFlvHl4OXcPLOfO3mXc&#10;3LWE69sXcW3LfK5vmsOVtcOcWTyWl2Y0cXywkONTGzi9ZjqnNy/hlc1LJQIv5ewOiceHtnHn+cN8&#10;cO55vn79HI/euCIAvMy3r5/hq6unpH8+wRPTuzk6ro6ba6dwc9sibu9V4LtZPssO3j6xhw9eOsAn&#10;pw7x+cmD/HjhWX67d5b/fnadfz28zb8lBv/+83v899fP+fyKwO7oGO7sG8Ot/RP56MhS3pZY/tGG&#10;2ZwcV8iJSXm0ZupQeYxAo7In0OiFu8oWZ1cBnYcNKnsLMuOCaSpNRetrg53/KJylQGqznbCNHyFG&#10;P4pY6Ts+7SqJdHJfqcTnMtn+hfY4xFpiF2KFdeAoaZZYeIv9yHP9i7yw8LPA1BDBwJE+StcUMHZP&#10;D6VTM/ATC/OXPmPIc0EVMwpjnCP5TRFk98dKIXVCp0yWGyefI3KEmOUIkmrjWJQ/ltM+S7kVdpRv&#10;am7xoOoqX2y6yTvPXuPz/V/x+egP+XXiOzxYdomtk+dQoFymc10ErfvySFrqJ/HbAQspqpYhI9Dn&#10;ONIwJR97rQ3WLlZYuozAylH6rUaKttFVbhuBnaflH6fshUtBlyKsjvWVgq4jezCRC588xfojM/GQ&#10;Qu6a4IKp3kjuYIw5rsfOiCfrsQxMg4GoS5wI6/QmqMcbnXKExRhXDO1q1OV2OOe44FPkj5OYnk3O&#10;SInlOunr7rjGyDiQ1/HMEnAWOFGxvJiSFamUbwykelOkGKwUleVllM5Wjg3USTz2wLlCwNrqhs84&#10;HdoJOiw+PhXEp68E88krgf8XgJ8J+JTvApVo/NlpicAK/CTifiVR9+v/E3WV9uiCYnkhsq7EY6M5&#10;3ipw+wOGfxjeH9BSrE0B5R/2qCwVcP5/8JO4LO3R+VCBW5iYoDxXicnSvheT/F4e991Z5bWiBXxx&#10;/HAx0QxAcxMA/mBu8fwosPtBoPe98jiJwT/KYxUwficG+EhM8efLEfz1ehZHdkTRN6ziztVqDmw2&#10;cumFODGPfP79aDHL1qZLhJTot6uduVNzcNCOwFI3UszMHlOKwM9R7CxSIqZUp+kLmvj04acs2LOF&#10;525e5MNf7nP14XsUzulAW2XAt9Se0BpP0vqSCBfzcsocgVZ2iqna23ySt0OyNU7ZMrhkBzokiyXk&#10;uqIVSHlXeYitKTPhOuEsUdkhVwAnndKn3F1s0Qa3CEsB3ii0wUr0lQ4gkVavHISaIcaSJc9JspaI&#10;IlAtcP/je55UZzxCrPGOciAoQapkmDPxyV7kKifupzvRVOdHndhIU7IL3WkGmqJ1lId6Ee85gjX9&#10;RXz04lpuHVWOAZwnMXQ+bz29WOxvicTeRbyxfwF39sznjV0LuL1jHtc3z+bq+mlcXTOJc4vGcHJa&#10;Hc9PLBezKuHUgtFc2bGEKwc2cH7PWs7tWMml3au5LpH5ztMCshcP8pHE2S+UHzQuvsg3117hwe0z&#10;/Hz3Aq/vWs2W5lxenNzApZWTuPH4fO7sXsndg+vECDfxwYmdfPLCLj6T5TcnD4gFnjQD8L8/vMl/&#10;/qLA71P+89cPeHlLHy8uyufWwX4eXlvDO69Mkv9lBm/vWsbLsxs52B/DgjFxBAWKYThborKzwMVh&#10;BB5qawHhSFSy/93k9urCJCLjdDgabbD3FrCJ3TgnO6LJdCFSrMnQIvui1oKgTuWLe1dGRUpkjpT4&#10;qxxEXOSEW749I6IssAiwYIQUtJFhsi5x0L/Dn4q1hQweGqBsXhZBLY60bkpiyrFk+reH0LkwXpKI&#10;RPNiOyIGAkmbFCXxWqCR7owu0YXW6mKOli/nRcNjnPdaz92wJ7mdcJq/rPoeDv2PP23+lQ/HfsD7&#10;2af525gP+WnadeYtGEvswmDSZkeRND0S7zo3LONG4JrmjLXEdVOuPx5GZyysLbC2t8bGcSR2riPx&#10;CfTA09sZW/UoHEOkH0e4iAl6MMpXmSnJgSk7xnDpq1NEl0cwwk8pDmKxKXbmxOOYJXa5MIWUJSkS&#10;eZ0kwstYkPGQLbBKWRJP4HRffPrd0Dc4YpshgE0W2Cs2nG5L+awiBpe1kNIcTGpvBBEtYqAyjho2&#10;d1K4oozEWWoy5hjQiSkq1wGPbNARIADUtXtgWWxB8HgdXYdLKXosRgFgCB+fCubjkwLCl0MEhiEC&#10;vVA+Px1mXv9UIvCn/8cQle8EvxL7+1KA+LUCsrPBEnklGgv4vj4jgBQofi2W941A6/45ib3nIvhW&#10;QPRQ2oMzoRKbFfNTmhiiAPDReQGgAkolLisAFPB9JxBU1h/Kaz+S5XfK4+S1vpUY/fBshBls318Q&#10;qxP4Kd///SRgU8D3/7VYgWCMuf2owNAMQDHD80n85YLY49Us+mc4MnFtOC9dTGPpPhemrnVh5lJ7&#10;7r83gRXLK9DEWjN9VhkNnQk4C2DsPSwoLfHn87vbWTCtkkCxMuskC7oGy1l2cAPz9j3Guw8+Y83z&#10;x0iZ2IhK4OdVbY9/pR0Ns/PpXNKMt9nmnM1NlyUgS5UKVytVqNZTIqoG10w7iTF25okgg1t0+FS6&#10;4RRnKQanVE0DAWJzqiSxUYnMWtH/gGwN/qkafGM8UCuzPCeJ3me4yiCUShw1Cq9E6TBiguoiD0KK&#10;vfENlsgtcdneUzqrYQSFTaFU9/hQ1ePJ4LQ46iv0VMhzOjP1tMTrKQnzJMjVgtmtKXzw4hqz+d15&#10;UqBzdA53j8zlzsE53Nkvbc9s7uycxRs7ZnN760yuScS6vHo8ZxZ28eJwDS9NqeTUtGqeFZM8t2ws&#10;9/YvkedKVN67nKu7FvP6HjGV/cu5Ke32wdW89ZQCsx1icvv56twxvnvjDH997xq/XDvFUxObONSV&#10;x5l53VxfIyb4+BxuiXHe27+Kd46u411pnx7fwgN57l+uPc/vH136A4B/fR9++4zffrjFC6taODop&#10;lRMLywXg4yV6t/HBqem8sXc2L8ytY2tHGBMrAokJVzFtYguxJi2uAkAnp5H4+7lQX51KeLCe6BBp&#10;oQaMIa44SVT0rXJHV+uOe4nsr7F++I5Vi2nYET7GiE+BJ87xTjgkWhHRayRlngm/fsVwXMQMnelc&#10;W8WkvdVkTQtAVWFJ7Hh/GteV0rIpnQlPBbPicjr1m7RULtcTWOOKKkOg1OpF3LQQgod8UJcKWCJH&#10;UZiazummIzwftpnn1Au5HLiSU56reS3kAD/P+YlvBz7g0UIxwOVf8vmke/zQ+x4Xxz1Jx4RSQht1&#10;lJXEk5YeJf3QiYBWtZiWVmK6Ho9YD/wTDBJ/7fGL8sXeS4zW34GINCMa5WsAbzHjaGfcY6UfSnG1&#10;N9kTVGogY2w4/mUiDQJ5WwGieRajRDdGhY0keHQA2cvzCRuOIXqCH7EdBikQYnSy/RJnxJK+NoMw&#10;AbKxMYgRaRZYpomBJ3mK8aqJrg+lYbiItgWVJPbJ580X4ObY4VqhJXYoiZSZobjX2FAtY/ml955i&#10;9NJKQga8CZ8cgFuTLVkSkcuXR1A0JwiLT06Z+OilID58MYAPXwqQ9UA+edkk8Avns1eiBYZRfHI6&#10;Quwwkq/OREocDpMWYv6x5CuB2tcCqG8EUMry/nkT35wXAJ4L4cGFcGkSfS8I/M4r398JEM1mGPx/&#10;be/ReYGavMZDea1HAsI/gCftbJB5+ehCBN9djDR/l/hIovD30n6QKPy9gO0HAd8PZ2PNkPtBYu9P&#10;Ypk/SPT9QZbfy2N+kPf8UYD3o9jh9/K47wSMfz2fzC83ctmxN4idRwvYfDyRaU+6U7vMgtHLbNiy&#10;J4rHd9TiKartGm1HUK43GsMoVs9vobstliNH2jn+Sgc5g1oBlYr8ngRaFlWy8ehqPvj8M2YdP4pb&#10;fST+o9UEdVgS16VlyeHZbHpmA8uPrCamJZKASh+qp1cRUh8iA0AA2KTBo8jV/CuwTqqcNsFJOpPS&#10;oWzxSnEiXGKzX647xlRH3OOscEuzx6dQ4m2+u/li0S7+VjjpR+IkS410QLXy/Cg7vEJt8ZcY7V0s&#10;gE1wwDvYEZ9oJ1IajVRMjaRtVSSDuyIZ93gY7dMCycpzoCjJiYYUD/OvwAWhHhgFgB1S/e8+s4x7&#10;xxaL/YntHZ4lAJsh0JrOrd3TuL1zGne2T+fOVvl781SurZ/Ma0tG89y0Gl4YruLVmfWcndvEqVkN&#10;nF3cwbu7p/Puvtm8KcC5s2sWt3fN5uaOmRJrZ/K6APTmjrnc3beY92WbfvH8Nu5fPs6Pd07z77cu&#10;cGHpePa2pHJqah1XlvVzY+1kXt80U8A7n7u7xEZ3L+btA6v45vldAsAT/PODC/z7ewWA78E/PuGX&#10;T1/lxIIqNtcGcXxyPmeXVHJoUgyHJsRzbWM9ry6uYEtTEg0RngTqrUiM1RBqdMPdyRoXsT4vL2vS&#10;U/xw19tJQdERrNcQ6atFZ3KRqCiPi7HDLcQOU7lOzE+NrssJd4lcyuSjumyJc/kOJM0IJGyWB9nr&#10;wgifpGP6iQ6u/r6H7ffqmfpsIOtfb+DYp/Pp3JBG68YEBvcEk9wvZjTVk/y5YuwTA8noDqNILDB2&#10;wIhbpx3GarEzXws6Czu4VPQEWx0GOe4yg2dchzhgNcgT1sNcjHqK6wnPcKfhFO+MOcvbVS9xu/lZ&#10;ls8cJnliApOHuriz6HnOTH6O8fmd5NdEE9cbKElHbT7sxT3SGb9MLSmtMdgHuZDRkEFuUwq2XiPM&#10;ZxsZs73Mx7d6y2OSWnIkDstnUmbFjhgh0d9eto0b0crkEHEarCXBZC4ope3gWCp3NhM5PYjgNhc0&#10;ubKtMkfiXGpN4ph4Zk1ZyLyeFdSNySOk3ct8/KAyn6Vy2p4yibCx1EtEQ4OdFATnHGdGpo+S4hFE&#10;7LhgvBrVxA9F89zbT7HvtVVoqm3x69ERMzWYmMn+hHV7ktjtj8VX18bw2dUOPr7SzBdXGvjyUj1f&#10;XWowN2X9i0u1fH6his8vlsuyhM/OFkjL5bNz2XxyLpNPLqTz6YUUiS1JUrGT+exMtMToOL4+ncpn&#10;rybK4xL49qLEYAHSA4Gg8j2gEnGV7/m+E0AqUfcbicHK4TJK5P36tXABa5iYpoBVoGv+xffVSB68&#10;IqAUKH8rMH74qgDxNWUZxney/F6e870Y4iOB6bevmeQxyrryXWKkwFJAKJ/ppzPh/Fn5XvBaKotW&#10;CbzGu5IxScXiF3Rsu67iiTMhbNss1XZnscQYiam1EWjj3eipDeXxxzpxlogS3e1KeI8dieM0ZEwP&#10;JbLXlwW7J/Hlz1/w4B+/0nNgJUGTAokedCdutI5Q5UpgrQbmbpnGy/fOUjy6mO4FHUzaN1W031sA&#10;KICqUpm/O7E0CsxMNrgE2xFVEEVMmUnMTQwvyw17ZXboIBmAscp0WE7os91xEUA6BI5C5WuFyjwd&#10;llTlAKmCgdZ4SVz39LUmPMGboDQvPJPszBPddsuAGrcvhcoVIeTM1VK8SE/N3AAKGlworfOgut1I&#10;U7mBtnQtuUnuhKa709AazuXDc3hHYu9Nib9vHJzNGwdmcmvvVF7foXwfN4VbW6Q9PpnrGyZxUezv&#10;xWlNAr9qTs8T+C1u5eLyXs6u6uHVJa3ydwPnFtbxyvxqLqxo5fqmfm5tm8xdgd8bEp9vbJTX3jqH&#10;t8QUP3h6HV+9so+frhyX/XeEl2Z2cmRMIS9MqOTi/G7urJvM7fXDvL5umJsbp3FrwzTe3LaAz45t&#10;5qcLx/j1nfP859u7/Ovnd+FvH3H3pZXsHkjgqHJ9krEZ7O+O5sUpBRwfE8upSSnyuQvY3p5GV7oP&#10;OalG/Pzs0HuJhats8NI44+gqA8/FAk8pJu4BLnh7q9G7uRJhMqITO3JRjcDeQSzG3x5DiiNBNe4E&#10;NnhI7BuFZ4Yy154Ngd0CiPkmEmebcCm0FshJn9iXQd5qV+q2ePP8/eXc/fdhdr3eS48Up4ZFcfjV&#10;uxHaa0f+DE/KB0PJqgoiJtOL7P4ogntVRI7RElViYmrVRE6kruZpw0SecpzKAZfxPFs4hROFs7gR&#10;s48XA5azP2EKz/su423jUfZWDFEyHEjO7FRWty/hevUL/Lb7Fx6s/JDDDWsZP76FlqXVUnC9sTJa&#10;EpDpQ1CVxO1CA56x0ndNAkdva3xS3XBLVubp8yCgzJu49iRcElXYR0payVLmpHQgIErHwuIJ1CRm&#10;MjJqBPmLahn9xDBpjxWi7lPjXmovhix9vNqVkoECVvWs5Mnyo3yw7B4rp4wjTLajXa6km/hRYtPy&#10;umnKRcPspaiocMiW50oBV6bliuryI6IrgEAZd8Xz0jn+5jaeubmBcDFMxzwpUMUu+DV6ETnaj6he&#10;ExbKKWTff3WCR189zXdfPsGPXx7lB6V9fpgfPj3ED58dkOU+We7i+0+3y/o2fvxYaVv54aNN/PDx&#10;er7/YDXfv7uMH99byXfvL+CHdxbyp7vL+e7eAr59YzrfCVi/u5gokBNLPCcRWED46LyY3AUxtXP+&#10;Yop+AkHlB5Ekvrs5lvu3p/DtzXGy7Ob+6518c7WNrwXQX0n78kqTLAXQlwXUyvJKndxXK49p4MH1&#10;Oh5creLbS9U8vFIl6+V8e7mMHy5W8ItA/IdrNTy60ci8FX54d48iZKw1W57349lrRs68FMvn5+ro&#10;Hm9An6+RKh6APsyKFx6rZPeaCowlDvj3uGEa7WqeZtyzzBr3HCtmbp9C7mAZRTPbyZxdZL7k5NC2&#10;DqbumY9Hgw/6JjdCinwo7Cxg/NIB+tcN4NXkh77Ll8B2b4nCEl8EXA56B+x1I7H1HUl4TSip/TEY&#10;yyTWJomNhkjHCHfAJ8VNBpKD+XoirhFWeMptyozQbvpRqAPt0YYqZ4g4CgClM4ZIRfW1xTfBmYHH&#10;a5n1YiPtWwLJn+ksHSOAsnlhVM4OpahXT12HnsbBQIp7fWiq82FMZSDVrSYKp8ZQMxTHmcMz+eD4&#10;Ul5/co7AbwZvKPZnBqAY2NYhbmyayI31E7m6djwvzW7hqf5STs8R+K1s4sK6MVzeMJFLG8Zz/rEe&#10;AV8jJ6eX8ZJyJsa0Il5d0MBNeY07e+fy+s55YoRimdvncHnVeF6Z282F5eP4+OByAWcvh3qLeHZ8&#10;BSfGl/PytEZurBzH3U3yWSR2v75ePo+A8K1t8/ngyDpJFUf5hxSd3z9/nX8KBP/9p/d5enU7K8WA&#10;X1vRws6edNbVBfPsxByuzMzn6XaB4eQSNjen0CkAzIz1JyjQA1+JuAG+rgTqVLg6WeJgY4GPScAW&#10;ZcBL68GoERYEG3UY9S7o1FKAnCSqyb4MTvTAI0b2S5rcluaIh+w35XrPdqmWaCpdscmwMP9A5Zg6&#10;ioy5ESQvNuLVZsnCk71c+fsOFr9URPJYWyJbtGQOh+LTKImiWUVSoTthSS4Ex7pQIgnEp1YGfV0A&#10;j89YxsstB9munsrJ0MWcNK5gi0Mf+woGeHfBAZ6Jn8GcsCL6ElM4kD2VMyVrGF2aiqHJgpRpYYxt&#10;amCX3xxeCd/D31b+yMPp77N19EJqJhbjk2bAySCwCXXHI9cZrzJHgvN8cPayx00KrzLjkGu0A65i&#10;il65YsPlroR16Igf7Y+pzoB/iSfpUWEsjJ7Apoa5+MepyZiVTfLCXGLmpZG7sYisudnmWa4NjVpm&#10;zZ3H9QW3uTjhNZ6f+gTL5k9Ek/eHGbpk2eCcbm2+kp5Lgi3eJXrc8mTbl7uLoITQv62L0CajxGIZ&#10;DyWOFE1OYPe5hQxtacJVTNw+VopZsTuxk+JIW1qMhTLd1cfvPc3H7z5pvsDRFx8/w5efnODrz5RZ&#10;X07x6ItTfPfVy3z3zSl+fvgyvzw6zc/fn+XPP1zg7z9c5NcfzvPrj+f458/n+f2Xq/zzL5f4998u&#10;8PuP8phHL/HX+0/z480hiaBJ5kNjHpwPkVisADBSoBgl0VWJwv4SmyU+i2X+7asn+NO30nHNr/ua&#10;vP6r/Pr9af75w2lZf0XWX+G371/lt+/ktkcv8+t3p/i7vI/Sfn14kl+/Pck/Hpzg12+O8Y+vn+Sv&#10;nx/hb58d5m9fH5HXPcI/P9/F/W+2M+tEPRN3xvDGnX6+em+xPGYFfDnECyeqiSjwwCfLHSe/EWyd&#10;kcTd17ppHg4gqs9aqos9+tKROKZboMpwwiHeQdTcjtAxRmLGGqmakMx7333I8x+/h6k/C28xq5SO&#10;GMrGFEj8jEUrkVTX5I1vk4859qpibFEJrOw9BHKBNgTkKDNDe6CqscNQqzHPC6icAeIl0VY5nEYj&#10;UdiYbo8uQaqZMjuwj4DYYIU+xAFPae7KsWJhEqXD3bDSW5A3GMG851somBoqHdGBnD4tOf3uJLa6&#10;EF+nHDahprbDi0KJ66lNKhrlc3U2BlI1NoTUiQGUDEVyfP9kPnpuFW8+NZc3D03jDTHYW3uGubF9&#10;Etc3C/wEgNc3TOD8stHs7UrjmQllst7JxcfHcnH7BK5sH+bqlmHOr5/EK8vGcmpBp0CwhucniX0N&#10;5PHa/FZuSZR+fc8szqwe4Gh/CXsaEtlTF8/+1jSeGijhmUlVPDe50vxjivL6JyZV8srsNu4+Pp03&#10;d8zj7rZ53Hxc4vnWebx7eC1fv7yfv0t0/v1j6ZMP7vLbj2+zZiCLueVaNvcms7wpitW1YezriubU&#10;xESOdcXzTH8uG+uT6MuRbaWSAe9pS0C8Fr9AJ/x1sq2dLbCxtsDZXfaZ2hnLUQI0aysc7WVgulqh&#10;Vo3CRy1xz8UKY5Ar/mLeCU0e5E70x6dChW2sRMLoEdjEWeAiAzi40oCr8tVGoRO1GwoZva+W3j3l&#10;zH6hgpLFrsSNFYtKGklYqxsJUli90xwwxtuhihIrDbWnuisD73xP4tIjuLHkNGfKnubp+I2s9ZnA&#10;Np/J7PTqZZZHBkuSapgQLqBJUxMq7xcbrWbqrHra5pXhL/s+UAyseHI8i8r6eC5xC7dqn+ebnlvs&#10;rFuIh8kOa3eBj8qR9uFOapYUEC59xligxlH6rW9aIPbyGNdIO0klkjwEgMrUcBFipvlzogRGBuqm&#10;ltHVWE62Jo7JkW3UxKXgnCLbqUFH+4HJdD81heI11fQf7idzTjIVjaVs6FrDmu4lzJk4j+G1k8mb&#10;kYptlgWOWWLhhXZ4FDrKdgkioS8O5cpxgeVepIkRF83JFPM2mC8GHyx9eWSMPCdVilalGHiqvKek&#10;Gq8CDfo6X2o3jsHi0VdnmNKbQ0O2L50FwXQVhdJdEEZPcSQ9ZVGMKY1iqCXd3AZq4hmSDjmlJ5PZ&#10;4/JZOL6IFZPLWTFcyaoZ1Tw2q4X1C7vYtLiNSy+u5E8/nuHn+8fEusZK7I3/wwDPBosBKj90REkE&#10;jkY5Ru/heeX7QonH1+r4y/0XefjleT6/e5iv7x7k/ltHeCiAfvThMb59/2keKtcS+fgEP37yHD9/&#10;9hy/fP48f/ryBQGtQPDbV/nbozP8TYGlAs2HrwkkX+Ufv5zhzgf7OX15E5+8t58bb6/g2AczmPdE&#10;NK+e7+LX+0fl9fZz5lg9T+8rpGdaFp4Sf52DHFD5WdAplnTgcCwLlgVTLhV5weYqMrpCWHBkMQ4J&#10;KvzLpBMNaDGJGe47uYbDp48xestiAnsiBZaO6DNUhOUHYExxl9e1IbLS1/yLljK5pUeos/lXRO84&#10;ZxKkAsa0+6KtV+EhsUdfK7DMc//jFz7lTIM4W7EKqXqxtnhF2eKkXC9CPqOHty3uOhmEeksMYa54&#10;Kp87yBabIAuKp0fQtM5EQK0t6iQHUhq8qZoYRMX4MHI7jGQ2uFLa6k5mrQPJjQJEGRDtbb7Ud/sJ&#10;AP1JHRfE8Mxi3nt+Le8+sVAAqPxgIJFz12QzAG9umyQRWNYFgq/Ma2VtWShHxhbw1ORqzm2cyO0D&#10;C3h97zyu7J7H+R3zObNlHq+smcqLC8bwrDIham8ee9tS2duZLi2NnS3J7GtL44jcfmxyBc/Pkjg9&#10;v50TYpbHp9XzxMRynp5QyrGJZWIHdWJ9Q7yzayHv7l/BO/tW8La0j57axFcn9/Knay/wr0+u89/v&#10;3ubR2y8zvTSALQK6DWOSzZO/bm6LZ1uDif1tIewVIO5rS2B6rhfLpW+H+buSnB9MdLZEvqCRhKQ5&#10;E5KnM084ay0QtLFS2gispNnYWuCmtkKjtULnZYfWXSDlbImLxwj8EhzI6g7Cp9pdADjyj8sSxNqZ&#10;fxF2liKmzL6sLRaL6w1g5gsTmHysjYlP5lK42I348Z5mk8qYpCdz0Ef6jAAnyw2VFECncIme8SoM&#10;SWoq0zO4OuMFXqs6zktpm1mv6WKxXSEL3XLojEoiTsZzQISKgFQ7Asodsc2xIHtZFBOOTaRkZTmh&#10;4yWJVNkQVOjFQF0ZyzPH8HLTHo7M3UjJpEzpb14kpSbI68QTL5ZVJGBTiWHF9WdSt2oMPdsGiR8b&#10;ha3EU8d4SzwF6JFjJC63a82G272wgfzqBMJ1BtZWzGNp6SQCwr3wk23eeXgW8fOLadkxhtkvzSZp&#10;RhThkpw6Bkuo7k2la10rLTtbKVyWSfSAH8HSP30bZExUupmPexyVIkUowwZvgWD1/AL0lZKasqRw&#10;VekJaQpgpBQb+wxr1BWy3XJU5rNT1PkeYo2SzJqjsPj0i9O01kaS5mdNgUm0OkpDeYSGinAP8sKc&#10;yRWbqErSUxqjIcPfjhRvG9J9nMgyupHl50qmLNO8XUgzOJOkdSBVb0ucmwW7Fzabp7n/+atjfH+j&#10;U+KtciqbgO6ccoZImPm7PfNZIOdjuH/RJFYYLqBsELt7mQ9uPc1gRQi9GXp6s32YUBbGhMoIZrSm&#10;MLEmiuH6WIZkOacthbntKczvSGWpQHxNXw5bhvLZObeMY6s6ObqwlUPLGnhsQQ5jJsYza1keR0+W&#10;s+65UGYdi6Bvi4n5j8Vx/eRk1q2rp7zSjqPKdQZKvcxX4vKMd2KUWNbUKaHwcT3/+3SAy+cnMW1Z&#10;Om0TUjnzzisCmDpSp2aib9cQ0KajcUE1oXVh6Jr98B+jx7fCRQzOmpACbxIlVgfFOdI/pQL/WJVE&#10;WCccZXsGpXsQWy+xOldsrtDWfNFnY4OvaLwDvtkeaOKt8c1zIqJCh3vYKPSRjqhjZPBIh/aSSmrn&#10;MwJ7L+X7QDHDEGc8A2QZ4SzAs5MYpSdpvC1JAy6kdxnJ6fAns0NLZI0DMQ3OZPV6UzraQGWPmtLJ&#10;nlTO8KFnUiBdEl9KJoeSLvErvtyTV/ZO5+OnlwkAZ0sEFgPcPZmbO4b+AOA2icKbJ/Hqwm42VMZK&#10;J4+m1deRBqOabd2lXFw9iQsSVc9vms35jXM4u2YmJxcN8Oz0Fp4UszsowNzfkS4gSuFQTx4nZjXy&#10;2ppxXNg6g/PbZvHa49N4ccUgT8/u4MmpjTwtz3laLPCZSRVcWNrL3a2zeEcA+OHR9Xz85EY+fWYL&#10;nz+/kx8uHOO3Dy/Dz+/w9MZ+hjI0PDVUwo6JeazojmVLRxS7myPY0xnJztY4nhiXxrx2AxPHS/yv&#10;Nck2tCFH9llmuTeRjZ4ENgoMZbt6uFni6jgKB/uR2DuMws5pBBofW3xNbnh4WmHwFHt0ssZewOgl&#10;9ugZ74hjshSrJNknEl2dxZaUY+xMFcEYyzzNpyiGNHtSuzqfOS+PZdGrTeTMcCW4zZ6sGSFMOlpO&#10;3tQw7BMs0RY6oM4RyAiAdAUuhMiA7orJYLlbG/tClnM8YQ17jRNZYl/IMk0B68rHklgSzigBQfXs&#10;bDZeGSZuij0xQ1ZEzw0if10NtbtqiBo0EjlBz+ynm4hJkcLr7Ep9WyFzn5lATncaI+V/dfF1ILc/&#10;kYyhCLIluuY/Jqa6oZH2fT3Uba6ncE4+2kwPHKNkG+Rrccl0xi7JUkzRgvAQHX15lUwIamFFwRSy&#10;40LRlOpJWJxhvkhR1pwMosdG4igpZWS+BbFT/KjaHEfUIm9M8wJJWxZH/NQAArs15gsreRQ54ppj&#10;j63AzzHf0fxDiHIojJNEZAfZ1i7pdqgLVCT2xpqX+maDpDGJxgJ5dZmaqI5QAvP0WNz/6Qb9o3MF&#10;dO4CPE+yYrRkR3mRHe5ORrgrebGetBfHUpMWTH643BeoJidUKlK4NwmhXiRGy8CO0Mvz/EgLM5Bp&#10;8iTbx4pXdw7zrz+9zs9fHue7Gy0SgZXze5XDYsT+JP4qBqgAUAHftxfD5P5kAaDYmETne1eepDnN&#10;n0Z57ZpIPeWROkqktedHUxHnS0mYF+XyWaqU+0waqkJl4Mpnb5T19khP6mM8aIrW0hLjxYI+MbcF&#10;MYxflM341UVMWxnO1DUaupbK/1E1gtpUay4ensaegx1sXhvLrXMTCcxyxT7CViquo8RMS57aUs+X&#10;l2tYudCHvEYbYipGMGZ2Id2LOyhbVEfS3AypTH6EdQdjky1xtcET/24DxtF6/NuN5qjrkWyDZ7I9&#10;YQWeJJYa8RGbU0cKtCLsiFYmmxQL0MTb4lfgLgDVma1Ak2uHd4ozmrhR+JXak94TKCbpiX3gSHzK&#10;3MmZF0LhwiBMdW44mmRA+okJKsevSZRWCbh12e4Ei01mjJN4O9aTtHZPIotVBBc4UTY1mIJpviRI&#10;lU5oVNG6KISeHZFUr/amaZ6R0WKJtQMBxI3XkTRazf6NrXz69GLuCQDvHJjKbQHgrZ3SBIK3tgkI&#10;twyZD3PZ1ZHN47XxPFaeSJePO12eNqxKD2BvXQpPtOfyTHcxL/RV8/xALc/21fJMXxXPD1bx0qRq&#10;Tg7X8tL0Js4t6efKuulc3bqQG7uXcnn7Is5unMXJZeN4fm6XmF+TGGIRu6QgvjS9gWtrJnFn+3ze&#10;3r+SD46s58MnN/Hx8c38dPk4v390lf/9fI9rz0xjQ1sUa+vj2DA+lzP7+tjRF8oLQyk8PTmVRaUG&#10;XllRzqr5YRR025DXFUB0lh61zyh8Q2wxpEgBqvLH3k1g5yoFSS8G4myFk5ieg7OAUDWSgFA1BoMd&#10;epUAwE1sXWNNeKH0BbEurwRnnPxscPG3xjnUGpvgEdiKweuL1PiL6UdLPwmRIlqzJpmhJwrIn+TO&#10;mJVZ9GwvJHNGMHXLSymfV0p0X4iYoYm8afGybzVoBII1oWE85lbNJu0AJ1KXss1vHEO2uTwe0i1W&#10;uJbJNVWMTLFgzPYqTv6wieEXEqla70TqajeiFsSTMCeV5MEQIrq8mPlKO+E9XpiKBTpiSDVTUqka&#10;V0BGQxIBKV40Lq3Go0zA2xdA5MxQ7MqtsRMQueZ4ENYciz5TmTJMirCA3jHOHsdEO9wirMlOiaA3&#10;t4yZyZ2sqJhCRooYY4qV+dxfP4GvuyQR+2J7LLOtGJkzguhZoUw800357gxCpAiour1wa3fFuU5a&#10;jSuOhcoPIPI+hR4CQ5UAUPZDpghEvitOGWLYydZYJoygelYB5dMz8ZUUFz0pmuDeUEZJAYlpDWXs&#10;xDqJwD/dobs+hULZeWYAiu5mRKtJDRWrkziVH6ejpyKF+uQQSgR6OYFepISJQYRLRRRbDE81EpHs&#10;TWyKgYRkgWCML1lS/U/tmM7vf3mDn758jvtXm3l0IZ6HF8T4LggEzeYXh3K+r3L7o4tJfH8+j+9v&#10;TuAfP57j3TvPMqYomsoYA7ny/knRniQJzEryw8hO9yc/yUhpqh+txSY6C8OpiRWLCXGjyk9NTZCO&#10;QuUshzAVsf72JAlUZq7IoHVBAmlT4igbCKO+Q0XvhADGlvrQHWzH7cNzefD5Ts6faqGuyct8nVMn&#10;AV9onid1Y2OZNTeCuk4rqgfcmLYwgpNnpjJlVSXpExPxbvTBf3Qwpt5IwvsSsckTcDXr8RFV13fL&#10;sjtATM4Zba4jAdWeGKTD+mS4EJQhBt0USEChK3pR9sAMV3yk04SKngeLNXpIJXNPtEEbJ6aXZIW+&#10;WOAocdpT1m2iLfBusiJ1iTPpyxzIm+9LiAwi5zgHnJW5AkMsBdzK2SRa83mU3qXS2Rt9SS1QExhp&#10;j5/EprAyLVECWpMAMajSnvIF3gweTKB2bRBZ490pafegWuJ+fIuKuDGujB8O5+5Ts3j36DzeUAC4&#10;a0jaZN7YOcUMwFtbh7j42IDE1ip2d2byxEAlh0ZXsKUkkZ25ETxZGMO+1EA2Sj/bEKJme7SRwxnR&#10;PFOUzAuV6TzXlM2J9jyebS/gxY4yXuio5MSYOl4Y18JLkzt5cWo321pLmZMVzaJcE8slnu5qSeHU&#10;zAYurxrk+sap3NmxiDclAr91aBWfiAX+7caL8OUtPr66j8+ureTKlm4Wi3XViYWvmZLIdgHJ8QmJ&#10;nF5QyMbOIA5Mj2H+An8aZmlJqfPAGOUghUqDb5QKD+9RhEtfVAn09O7O6FSOOIsVqTzExPzdcXC3&#10;RKWywcPBErWzBVqDxEHjSPNZHuaLWoWIufnb4h3lap5p2UG5rIG/JR6Z7phaxGwkAQR2qImb5E3F&#10;whAKxngSX+hI1bQ4wqU/RbeGMfXgFHp2jaZTWsPKSkLqNKilX/V3lLKtvo+tNePYk9/DwfAxzHMu&#10;ZrWhjbd7jrJ/9nLcS5wI7lKx/92FHPhiMqvvltP3bBK60W44lUh6640hdZyJzFUC2NlG4uX9amcW&#10;UjmQgjFJinmSN0nFEYSUmwiQiOpUYkXJYzmEdBpxTXXD2uTKqBABU6QKdbADxgRZj5L4GSdgirEy&#10;z2GpD1FRX1BIRWo2apM7XiVqIibE4dngjXudGs8WL1zE7PxbdcTNjGTmhSmUr5foOyUMQ58vqjEe&#10;2DfIdlfO6Ch3NcdbF4GdZ7EbbgUOBLX5ieXpsc+0xTnXnpwpSaR0BRLfrKF0aQilS6JJmRYr8A4h&#10;fSiZkrH5WHz73R1aqxPJDlWRIxaYLVE3SwCYHuFKSpQLxek+NOSFUi6QqY7zI1cML01MKz7Si9hk&#10;X5Jyg0nK9iM+XUduRTiFGf5k6614afcMfvv7LYnAx/nmcoOYX6yYXrT5kJhvlJldziYJ+JL5/lIK&#10;D2X54HwK39+awu8/X+Tz915gan06dbEGMgSuyTlBpGYFUl2XRIHyHtJKJRI3N5tor42gLE6MVSp1&#10;kdaWcqMjhdLJunoyqOtLJU10t7DMkpXb4ph7LJtCiXnVXT7kZLpSmexBZ7Kam0/M55eHx+icFSaR&#10;UpQ92Np8HKBTxEh8U53pmhDGtRszWb0tl207yln4WAbpozXE9BlY+twipm2byezdS9h9+xxRE+pR&#10;1RrRdnoK/DwxNqoJqFKuEeJHUL1ynVV7glNU+IQ7kFrlLbFWjXOUcpCni4DQGWORdJ5iJ1wTrXAN&#10;t8InyQltntxe6YkqUWJUip2AN5DyVX5kLrEnbbEjCcMaAqVTmNqMBNQbzCequysX1JZO55unJrhc&#10;h16sMFQsJUJvi5e/DToB4ZipxSRJDPEttCGh056qOX6k9GsYOz+buo4QKip1FJXpSGgTgHY4cXhb&#10;N588u4hbexX7m8RdgZ8ZgGKBt7dM4ur6AV6c18yRiWUcn1rPKcXWhho53l7MqZocXi5O50RyNEeD&#10;jOzRa9itd2e/FK19kip2Sttl0rEl0JPH/b3YKoVsl8mHfZEB7Az3Y57elTb7ETS4WTMpQs3KwhCe&#10;kfc5LxZ+TeLytQ3KZ1COB1zC3QOL+frkHnj3Mv/7/CyLlWjbFc6Ts3KYJkDqTtOxVgb8sTmZ7Bkb&#10;zeOt/qzr8WPbcBDz5psYNzOOFIlNbiYLjCUehJTp0QfZSLS1Q+flgou9gM7eynymiK2DBUFxBjz9&#10;nbCTdWuJvcGp3kQ3BaMRU/IVkCq/3DtoLXAWiKrDHHERA1QAqExXZidJI6ROCli7FMxWJ9wqLaW/&#10;OJBRpSU5U+AZaoubMrlFgrt5oozMCelkDaXhX2fAOd2G8PwA+vsamTexk9li0c35ofQFx7IprIWD&#10;ph6eKZvNhuH5khKMqEpH8Pj1Bey5PZfuLcmEj9NIoXbDt0uAL8U8uteIY4sF6gExswFPsdECph+d&#10;RGBaABYWyg9Ao7ByskKX4oF7liMRnSb8avxwz5DPmS1xvjgadaJsi3ANaTI+I4o88c2R7RVrhXOM&#10;NS4JUgQSxdaCRpov/hU+NpCQ8cFULSsjoj2YwDbZD+dWULgg03w4WUCfpKdqN/zalUPGdBgkUTnX&#10;OmBdMIrYwUh5by2OKSPRiGAYKqRgCUC9WzV4VDjjVmxDRLeOrAlBpI3TU70qgKaNsWRMjaZudQUV&#10;y3KIGBOFxYcfn6emKEqiqzuZER6kScVLVmYCifMgNVZFYaYvtbJRiwVGlYn+ZIQoduVBQpRUK7G+&#10;+CxfYtO0JGYbyKuOJC9LHuNry0v75/D739/gz189y/1LjQK4JIGfxOBL8Ty4kMR9AZ5y28NLAsIr&#10;qTy4mMYPd6by28+X+fRdAWBjJrUSd7MFsunZJrJywqlvyCa3JJyCYj/KSsOpq4uiqjqEro5wVs6v&#10;YOHkAhbPKWPJqlaOnFvE3nPDLNhWTk2Tim2bUnjudiXzDkSQU+tBYWEwlXkaBhrcufjsPDY8MYPQ&#10;ai+iY51JzfMmq9aHrr4kghIdyRQAvfJiH10z/UlqV5PQ60WMKHVAtROdM2p48uXDfPrnb7nyw5+Y&#10;++JTBHTGSAT2w0cqt3e5RCeJocHV7gRJx46T2BKT70VgnBuBSc54SAf3EiMJr5bOWCYdJE8idL6d&#10;mKKAL9VBopcdYVJx/Sq1aNNdyBtIInFMiADPje4dGWRLXNXVW6OVz6KulsheZY9WBp1PjQEXeb53&#10;ngtRVZ5EyHukBzqSanIjQAZhQIwjgTE2pGQJ3Jp1xIqxxjY7kNgsNlBsIDpFQ3NrOO1jQ8nulX3e&#10;5clUiYo3nxbrExN5Y/cwb+4aNkPwttLEAq9tHM8rAqQTs+p5YX4bZ1aM5cLKAU7PaOWFzgJOV2Vz&#10;oyCbe3m53MzL5mxuGq9lJHAyIYJnY0I5ES/LhCieS4rlZGoyp9PTOZMq+y02jO3hPqxJ82dNdQwb&#10;JWLv787h9NwWrq7u4/qGiWKgM7gnUfmtXUt598gqfjj/hNjfNS4+M5vxY4wsHkxgo9h8Z4aaCSUB&#10;rG8M5/DUDHYNxbB2orz2bF9WTwygtzmYRJEAR9UIivviiWjzQC8FQh9tiZMYn7OtJS5ieioX2U+y&#10;tLe3wBDkjjZIIq6nFX7JOhlwApPxkYQNSDLo9yFqwECI2LdbsD0esv2dQ0ZJ/LUwzyM4ym8kOkkD&#10;Cb2B+Le5oy63JbLZk7BsVyITZB96C2wDXHD1E6sJHIkhXYCgnEte4E5cUywzH5tD78Redh9aR+OE&#10;NEIbPCnrTWdJeQWHs5oYk5SOKdEPTYYjPqVuzD0s6WVrL85ZI9G2eZG1MJnceUnE95uoX5lH6eOZ&#10;eE2SeNk3iuApvtRsqiF/KBWNyYUR1hY4SgFSi2R4iWT4F2hRpztjp1yAX1jglugj4mDAK1oKe3Yg&#10;qWUhlDUnEZWoFwO2RxMttpws/bDJREpzIIlSdBRoRXWGmI92UMk4m7C7l+wZqejlszmXSLQWIbDM&#10;HIldkdhzm05MLo9IAWXptAySuyPwSLNDLf3cOVbMO9cWzwo7MUEv/Frc0NVZE9PvS/xAENnTo2lY&#10;W0T6cAJN6yqY/cJEuS8ei8tXniRfYmym6GlhrJZCMa6cOK1EX63ET08q5R8ZUy26GKOnOEJHip9E&#10;Y6nA2Wm+FAqEsqQSJ0hFTcv3IyMvgOJUf9IN1jy/e6YA8C6/fPEMX19uEdilC/hSBILJYnxp0jLk&#10;b1m/lMyjy2kCxiz+9NZ8fv/TDd64fpie0mgq4nVkxHuSnCKfKc9EVW0ySRk+pGXKZxPgFhX5UVIt&#10;0WBeDl98sZ0//fV5rn26h9MfH2Tp4UFapBNWN3tTXCqdotKbAokAE9aniPW4mp9fn6tlqEpsZGUv&#10;+c1RxOdrWdJfwOUnJ/HOpYn88u5SPrg6g2PbinhufwntEg1MHe7kzYgmsT8Et+wReOc6UzWlnKE9&#10;c9l87gWKxrUL7ILxFuC5l9nh3eBE8qCRsCovTGIEkfLecYU6wlOl8wTa4xsn99cLgLrkvn5n9PVi&#10;FiU2EneloqU4EpamIrRIh0ecRNl4gaJybVgfiVhR1lSMj8dUo8E1R2yx2B63Uom/pVKhpQIqxzq5&#10;ilF6FAqAWw0k5WvIiHIjNUaqcph8rjBr8/Fk+eVepPT6Ei4dJblbClq5u9jMKILiPSht9JNi4U7t&#10;jDDyJkqna9eycVkB7xyfx72907gn4Lu3S+KwLG9unWQG4NmVPZxa1MapZZ2cXd/P5U3jub5pIucW&#10;dXJydDFny7K4lpfFdWlXi3K5VlrA6+XF3Cgr5o3qKt5qqOedpmbeaWzmbnUt1+T2V4qzeKmpkBcm&#10;1XJArG9fbz4nptRyaWUfr28SG90yXcxvAW/uXsTbexfz2bOb+f3uaX597xW2LS2np8WdmS1BTJQ+&#10;0JStk/VwJmZ7sGt6NkcWZrFb+sTOHUkMtLpQU2AgwNeJUU4jKOpKkfikJ6jUidmbGzD4OzNSTMjW&#10;RkzOzQk/LzWuDlY4uI3AL84dg8mJ0Fw9cRNCiZ5sIrovUCxHJ+vSZ2Z6kzbaT+KvmGSU7J8IAWaA&#10;HTZ6a1Sh8rxabwIFXqZmL0Lr3IgqcycsVY0+0kFg44hGjN47wwV1irX5cBq3bAdi22PJG1PJzLVL&#10;mLp0Jv2LWvEplgjZYKC0M5a2xgSii3yxCLMQQ3OTZOCMKtZJAJRAsBTUkF5vcpeko2+UglnnTNZw&#10;BEWLs0heHITfFFtC5/mQsD4J08IIAWUe/pL2Rojh+omhGyO88BfzS26MlL7pjk2QC9YB7mK1HtgY&#10;BUgCPM9wRyqb0hme2E5FYSqF1XHoE+0p7Uugfmoa6T0BaJUfM1JtzafBKb+Sa6Rg587IEIMTi8sR&#10;AajQiLm6YpVjSf3aKta8toBxm9txSbM2/8CinKnikekshmmFV64T+hpXMqbFkDs3lnixyKi+YLKH&#10;s8XEQ8mcms/o7e0ULUwyn24Y2x+NxVvvnKQ4059ksbasQGezJWQY7cj0tSPVX3J0hDsdRdEUidZm&#10;KVPxqEeQrLenIEpHcZJAUKifG6sjL0EAk+hLcbgXGV6WnD60gH8JAH/+6gRfXWsXAGZy/1yqmJ8S&#10;dwV4F9IFfml8dzmVh1cEjlfy+PO7y/nXX+7wygsbaEzzpiPdm9FFITTl+dNZEcW4ljRaxADry8Jp&#10;LPejrjyYkpI8svLj6e1OYbpEgNqGVLbtW8iUeR1kl4ZQUx9NfV04lSVB5EvFik93JCXFjapUPxrj&#10;A+lNC2JSXzqLVlUwfjCNuoJA3joxnf+8N4t/vjkWPuiHB/O5eW4s2YMa0meYpKIEYBrti2ezE/49&#10;BjTKz/ItWtwFOjYxI9BkOoqxOVIwI4C0QR8CylwJLdZiTBUY5XqQURtKeLavVHYHApJUaBLszJCK&#10;HlSJPVqKvdnjk6vCJJZoUr47knjvqh+B1tcSnZ81Ri8rAg2W+JoEeOE2WEeMkM7iiKpMgFciA6BQ&#10;BqOAVRvthKdEeG/pTNooS2Ki3YiMdZVBZUVykRGDdND4cm8SZoQQMuxDRJOOQOVUOi8LqeAqpq0t&#10;pW1qIjXDsZTOkmo+2ZdGifLPruvi3sGZvLlnmkBnusRhAeD2IW5IDL68YZBzq3s5s7aPs4+P49I2&#10;icbbJnNtxxQure7nzHATp1oLea0ihwslOZwryOFiUT7nC/K4VCwgrKjkdQHfzVoBXEM1F/vauDRn&#10;kGtrZ/Dqysk8Ob2NpydX88r8dq6tnyDmJ/DbLfDbt0zaYt47uoLvXj3E/965wNOLe1k2IZmxNSqm&#10;VnlTl69iSm8ycyfEMkEseuGkKLZMi6B/tJbJk0IZ6DeI8eqJkX2kj9djqx2Jvd6CkHQVrWIQunBb&#10;RlqOwG6kJTYWI3Gzt5c4PApnt5FEyf7UhzmhS3Ahoi+IoAEfwpQLlfdIWhhSkzpPOQDdi0TlGE+x&#10;Or9gHa4aO1QGJ+yVg4kTBXR5ToQ3SqGsdSFJbCe6REuw8uNCpXJVuSZGb+mlbX0H5TPzJV5LrC60&#10;wjLBhvXHdrB6+zY6+5vQy/62iLHAKkmibLULukrpRy3eYlk+BNV4YlDOJJK+kSZxunBynIAiErXE&#10;bu86G4JaXHCXlBHcIGBcFEnZ1hTyNseTuS6Lhu2tTNszTGhiCE4e8lgZ+yrzjx1SMIUF1jpXbL3V&#10;WBsczJcNcJX3cIqRQpvkTkJOAJHpOrLbo4io0uMWOpLgWA8KyuNIkrEwsKGb6dvH4xprg6eYb/JA&#10;PIES2T1z3c0TJGjLPfCs9qBzSzN5w8nmeTcd8sWes61wKnNDU6XBSx7jmu+AR7Wahk11NG+tJn9h&#10;qmzzfDrWdBM9JgO/+ggy5PmmTncCJBUm9IVj8e77pxg3WshYLvGgJIrmojBaC0y0i3G1lYTRJuCZ&#10;Na6SfgFLh9zfkCO3ZwiUUgNoSPOjQSJqU7KRGoFfmbRqaSXhKi6/uIZ//+MuP31xnC+vt4n5ZYnx&#10;pfKNRN9vxf6+vSBNAeCVNB5dzeSbywX86b3V/Pvvb3P6xU20SvQeLgtldk0M/dK5plSGM60umiG5&#10;bVg+48wKfwYr40hLrmDKks08fvAIM2YuZ9HKjYyfM5f29kbq00NpSPKiIdOTbjHZwZxAxhYG0Zbt&#10;x6y6FCaWRtEk99W0+rB0WzXdEiFcfKwJMI7i+OPl/PfTWfz+3iD/u7+YMy+PJbpbTcigPxHjAwkc&#10;64+mQ4W6Q4Nnq2zQDk+MsmGNcpt3uQsh1VJM5PExEoEDRPsji2RAZOkJl6bMjeYpncPJ1wIHo8Qq&#10;MQdXsTujPC+iyVmijRcagZQxwBFvj5F4SUHxlXWtfiS+wRKJfR0I8bXBP9Lpj2sDR4shpEnnzXPF&#10;R5mIId5FHicQDpABlSAm1xVNTlsUPiHWpIhNtg2nsWxbH55SpR3DLQkfCiNM/i9NgjWB8lplFeHk&#10;1Mgg6PSkZKwPSdKpiiYHUzE7lLhce2bK6905Oovbu6fyhhigAr/rAr/rylkhArxrj4/n0uMTuCDg&#10;u7xzGtd2Tufq7hnc2DuL1wWY19eN5+qcbq5NbOHiuGbODUobaOb8QCsXxnVweaiHGzPGcXPxMG9s&#10;WczN/au4un8557fM4+Sy8bw4p4VXl3RyY/OweSaatw4qP3ys5t0n1vDlizv47c4pbu9fxr65NSye&#10;EsewmM7cjgD6uiKZsyCX/umh1A3omDEpgI2z42X/uzJ5fAi1TWJqsh9jlENeagz4pHmYDzSPSPEi&#10;tU4sPNwKlU4GtosdI21GMMpZ9p/Yn6OLhfkwGAfPkTgEiDk1h2IaK2lhrJrILi0GKUzxfcqsQGpK&#10;BLyGQCdcXOyxtx2Jp4/su0gXjAUagqt05vnvNFmjCKxwxyVGbDFNTfOCJsZun0TLxj6JqR0UzM4l&#10;cchEeK8eVbatgMNVAN3FxBUD5qvV+dUbUOfZoqtWEd0WQLT8XTwcTf6USEwCReWwq8KGXGrHldG8&#10;MJPyaXFEdGrwa7IjqTmCWBnzxjo1GQtMZEwx4pVjh0+GJ6EZfgRH+uGqtsMYZSA4IxR7ows2Wicp&#10;Fm5Ye6mw9LLDPVb6pBR1O2n20VKk42yIks/gq1xYSf4/9zBJPoFqVqyYQ8+sZiIlEqd3xuGVIOaY&#10;YGueFSemJUI+ayD2yhRiSSPkf1HjIilHmXDCu1OPR4snzvXuOIjxeTTLGGz54/KyMYPRhA2EETkp&#10;DH2rB9Ury6laWknixBTShgoJbgmU/9Wb6A5/yqZnYvH9jzf58dtr/PjlRR59fZGHj67y6OFlue0y&#10;3z+4wsOHV3ggfz96cJmHcv/9L8/z4LOzfPXxy3z+4Yt8+c7zfPPuS3z+7kk+uPcC7986wdtXjvDt&#10;5y/x15+v8yeJwF9daxXYZZqB90Ai77eXFPhl8vByhjn+PryiALCYP3+0nn/+9R4fvfMix7fN5OTe&#10;2Zx4fBJPrx3L8Y0DHF3XyxOP9XJ0SYd07kq2L+xlaOJ0xs2dxbQF85kzbxkLVq1lYMpC6eydDFYl&#10;0l8YTI8Avb/UxFBeGOPywukvCGJeXRwLOjOY2hdPV28UaokVTmGW2PvZM0Kq/uhmP/79/lL+89Uq&#10;/vdoE5/cW0jPqnQxPh9CxnoT1KaXmKumaW075Surzdd3DesLIHSMdAyJMOnd/vhLRfJOscGU5Y5v&#10;siu+0lEN0cqxYAIaUf1E6fBxEkH9MhwIK3bDkCzQS5J16aDufqPwEiv3M9ih9ZbHS3xVYBYkxpgi&#10;BcE30g5NnB3OcY54pmlk3Ulix0iJzSo8giRG+1iZoZmeY2Ty/DqSqwIxhI6irCOYCctyaO6PQhNg&#10;Kc+zJ6wjDKcoOwLkNfNKfLhwfid7n5hNyWhPGVQJVHb6SWzyo0AgEZNhzYLxadw4MpObu4e5JWZ3&#10;Y/tksb8hbirnBu+awutKHBb4XVHAt2sW16Xd2DOb1wWANwSAN83WON0MsOvrJ3N9zRBXVk7kgsDt&#10;0krl1DplooSl3FEmPz26kbee3sQbR9fI8xdxftMQZ5Z1c37VWHnvmdw7sIQ3BX7vPbGBr57fyz9v&#10;vCzvsVz6RyMvH+zj4IFqtuzOYXyXjrE9kQwuiiOrz4WKce6sXxLH3OFgmod0DE+QNCHAyB8bIYMj&#10;AI2AwrfWE/8UV7xkOwWkSkxULk6uHSUD2AmvFA+8czzFrJ1wcJVI6qpMluCEtb0A0dtOIqYnER0u&#10;JDQZcDbPGWiLS7AtKqMNxjApkgGueAosNH5iMTLgdXnO+JWpcYwdZR70VtFin1HWBBX4SBrQYp/s&#10;wIgoSRe5boze28XonQ2k9Qbgm+mATrG2Rh/82rWYatxIGxNE0lC0xEtXIkvEaAu9Cc7TE1EbSHyb&#10;kcymKFKK0+ka7qZnWp3EWTXhFX7EjNGQ0mSkpDuBlEE/6ecaknoCzadjhuR5Yy3/p5O1wMjdGReV&#10;A6bESFz9tDj6eIj9uWAry5FaibSyTdyk6NuJ1dpINPXNUFPRkoUhyc08j6ZrrK3EaQ05MvYCJRk5&#10;CvSc5HFBIiO2EaNIkPie3BmPsyQmZTZpba6z+bo2LmWOuEiy8uz0QtutRycgtK+0x6tdjbHPgLZW&#10;ObXQiuBuGYfjg/Ee44V3t0T9PiNRAyEC8yIKZ5SR2BuNf5me4HItFj/96Q5/++kOfxEQ/vLnW/z9&#10;L2/w61/v8te/3OWff3+Hf/7zXf7x69v8Jsv//P4B//39Q/j35/zn3x/z3//I+v8+g/9+ASjtc2lf&#10;S/tKnnebn7+/xS+fiwFebeb+pXSBnsRd5TvAC8qPHxKDL2fy4GqqQDBDwFhivrLc3356gz/9eJv/&#10;/e19+Oen8J8P5PXkff77kTT5G2n/lvf8zyfyWd6XmP0Bf/3hHt/fv8NPD94UiN/lh2/k839zm7/c&#10;v8rfBO5//+oaf/7qIn8RyP/45QV+/PwsP753ipsXdvPqq6u5dHYj/qmOBBVLJ5e4qq92YtVjufDL&#10;Hvh5N/z1KP/589NMWJUj1ccT73bp3HUuHDy1mcOXT5E5vQRji4GimSXEd0v1rHTAv0I6plRjQ6oL&#10;PhJLAqUTxBX7E5qlxi/dhsxuH/LHe1M1TUvLnCCJRiqBlIbcWj3+yvmKIRKFJXLpA+wJivHAlCz2&#10;meKJe6hYYYYLHgJL13grnGWQeMW5ojHZia1Y4ijx1UOickCoE6YIDWklkXhGOJmv4m8SSyxtCyO1&#10;VI9ftC3qADGaMFvzaXYFdUk0d6RSVh1AfpEvRVU+ZOZrGdubyqShfOKyfUiv1xKZNoq5gyncemou&#10;t/aI/e1QDoiebD4Uxvxd4G4B4k6Bmqzf2D1N2gyu7pguFigGuFsAuHOmAHOG2KK0LXL75ulc3jjM&#10;+bVDnFsjxrhhhhjlAu7uX8GbR9bz/tOP88GxzbynXIDp4BIub5nKlceU+QCnCPzm8fbh5bz/xEa+&#10;emkff734nBjiVLKNzvTVZLJkuID3bi3l9pVJbN4sJrggmPwmF/JqHRma6suaZVEMLwmha7o/o3sl&#10;wTR5kNjkS3hnKKpSJ7QlrsSW+6OVIuSiGF6CI6F1viQORBA6EEBIr5H4nnCiSoKxU48ym5G94yis&#10;HSxwFrD5ZLjiIobtGGiNQ4iYT4hYksRqveyHrO4Q0mRba6JsxLwdzF95RLf6mr8TU+c6CTgkGSTa&#10;ikGNwiLQQiBhj22SpBOJpx07mwRQ4egLnXGIHYE+yYnIuhCSx5uonROHb5YzbhH2hIg9ZlbLbeOz&#10;8c7zIqw1imTZd9nd8fhHSX9LC8cULBbpYY2bYRTx+TrS6oPIbgqhvCeKsr4YkgqMJFaaqJ6ZjV6B&#10;moMAUOeOrZP0M2/p1/EBGMIl3SSEEJpgwhjth2+0FOQk+WwCNmcp0okZwTzWP4WK8kxCyt3JHBBD&#10;rvDBVz6/U4oUjFgrHCOsRAzs5fESrxsD8ZHtbJ8uCSXeGr8iLSkDMWJ2QRjGeKJpd8ddUpdLoxPq&#10;JjeCJY0F9gYS0CLFokrGith32FAwvj0GDG0qAtqlmFW7ocpzw7NYh0u2E96lIhKjQ7D44vOLLBpu&#10;YlpXAcPd+cwfU8wCaXPHShtdyIKBMjbO6WTNrA7mShReMKmWpZPqWTK5huXTalg/u43N88ewdXEv&#10;W5b3c2DdDI5snsbH7zzN3/70Nj99fozPrzfx4HKWRF/luz/lO8DEP9avZPPttUwBYCb3L5by88eP&#10;8/df3uTB15e5cPJxLp/ayMXTW7jw0naunNjNlRd2cVZuv/bcNu5Jh3/z9CHunDnE66/K+llpr+7g&#10;veuH+Pz2cb65cpwvrj/Lp2+cMF8I+4d3TvHzu6f5+dPz/EVg+PsP15i/rIaWqbHM39lInsTa9HG+&#10;pM7wI3GGgSmLE/jyvXWceG4MRw4288kHW5ixthRVrR2uTQ5SLQ3M2TKOuKoYupZ3s+38k1QtGMCj&#10;QqJTozIRqcSYUul0+Qb0Mbbmi+wEZmkILfQioVFPUpeaiGZrMsVGcnvdyG73IKfeiyQxwZQKNVGF&#10;DoRm2xGYIpFFbKOoIwkXkzW2/lboMt3xzHSRaiqDwjQS9wgHPE0OUoktsTVaCiQd8IvTEJJgICY/&#10;GJdQS/P1jJXDKSIyJYany2DL1aGL9MDZ10kiYRU9E7KpaYohS+zYKFCMThhJU1kAQwNFVDREk1IV&#10;RK7YQ3y+NfMmJPPG8XncFADeEPhdV06Jkxh8W+zv5h6lCRglHr8uALy+a5oAUKC1fSrXBYCv75oj&#10;AJS2dS6vb5vP1S1zuLBphrldenw2V+X2m7sWce+gMsefAPCpTbx/TCD4zOO8fXSVAHSOwHOWwG8x&#10;7zyxgo+fWs/95/fw8PRhed/FDJWZqFB+yIv2obcqmKtPd/LllUF2rTAxa0hDf5eB8Z1Glk4NYOqg&#10;B21if0MLo+gdNFDYocVYqyOkKxSfWomuFbKtigKJTjRKAXEgqjeEslUJxEv/8B2Q2Dogg1H2lTrV&#10;HY3YvWu4DdoEKU4me1yDpIjFuJh/+XXxkz4jt7kEOcv+scY1zprUXh+yBoPMhzp5hYn9pbkTUa0n&#10;ssUb7xI37ASAjnG2uKXY4ZRohbZAUkG+Mz71GoKaPVCly37Pkj6Q7kx4oYEw2Z8uaZYESt+KqQox&#10;X0grJsOHllkVFE3Plb6dTMG8YqpX1VA+nCn9wBO1lw1uTiNR60cKvJzIqNDRu6yY8olxpBZqaK6O&#10;IjXUnZx0X4q7/KXPehFaGUBie7jYbSD+NT6yfYyEhnmQGqYnMVhHUpQ/MTEG/CSxqEPt0Mt2ySg0&#10;sWppH7H5PrimjpBILXAWqEXVexJZ70FcoxG9WGzW6FjCBXwqKQAOGfZivVI4BIDOyWJ5ZR7ED8cQ&#10;MTUUv34dPv1eeI12N09xlTwlFkOdnsDRQQTLOPbt9UTXLn18IJC4Md7Ej/ZCXeKIQ6bYp9ikctyg&#10;T6WGuK5gLN64+yI1QugCfxfStJbk6K3I0Y0iVWdBno+1NBtaE31ojPMmST2SVL0NyZ7WhDlbEK6S&#10;rO5hQYKHJUle1iQb5PH+KjJ9rTn77Er+88+P+P6Lp/j0WpPALlegJzHY/AOItIsCxMt5PLyazQ9X&#10;87h/uZJfPt3GP/70Dh++e4opY/LoLQmlLUVPaYgz1XE+5IV6UBKholGgUpbsRmOqLw0JvqQF21Em&#10;HXFgOIwOiZ7Nef4Mpsby2EArs6eWM25SMl2S/bsrA5nUnUb/6GQmTEmnathE3GQPQic5kT5Jw7hV&#10;cUzblkWXDIhDL0+lYbrskB53Atttye7XUzErhqABA96y8X1ksDilWJDcoOPCh69w/I3bJA914VCp&#10;x6dNYnCzFwapNP4pbgRK/I0oM6BOsTdP4R3eLAbZ7EZUi7MA0EB8gyvJ1a4kFrmRXCoxROkUtQ7E&#10;VrkSlCMDSizPPUYAFyadIcoBTZob3vleuEpctouwRCW3qQRuftnyPi0eREk8D63wxi1cInKItfm6&#10;FfbBI3GRdVWQncRoAWNRCM5h8nlCnUkvFOuJdcQU40xwgjO+MTZkV7gwdlwYaYUS32XAhspgGzMl&#10;jglSWTcvKuHGkxJp9w8L5KaI3Q3xuhjf7V0SifcMc3ufMluMMrmBGJ4A8MYuxf5myN9zBFLzublX&#10;mQh1mSxXyn3LBGpL/k9bLM9bxhsHVvDWkcfE/jbxwfEtfHhiK5+8sF0guJG7h5Zy78hy3hEj/PiZ&#10;rXzzwl4entrPcyvHsWVaEy8fnce6dRUsXZHF/JlBbJgVxNoJJg6tyGHzvGimd2pZNC5QCrmPANCP&#10;tl5vZi+NZubSSPrWxJO9QOyhx9N8WVLfRp0AyAGDbO+oVomPw+HEKJNiTDRgmqQWCIqt1dpjl2aB&#10;pkCFUfa5sUO5GpqrWJgGhyBL7LwlMvvZ4ynb2c7fAYdAR+z9LIisdCexT2+e6cdZNcL8XaOnGFBw&#10;hRbnFGuBn1iZxF6lvxiKJZ1IcVTsRlfuIrFQYnO4BT5iemkCpo45meS0+uObrcJdPmtCcwzB+b6E&#10;FQfQuKie0A6xRXnd2sdq6NzWJAYWQaJEXlO0HqPegRABc05BCEW14ZQPxjF7bzsFTXoKy70prQol&#10;IlElhdSBRCnsWuljiQKWxl0V1OxqpmxeKclSJCICnalMNdHfVEBMlI6wCImfvg4ERXsInPV4ZTng&#10;luFIdFMYY5c1UdARTPuCOBpmyGcR6EfUGciZEEdwvR6ndDtsEq2xSbI0T+jrWabGJt0K7yYZK0NR&#10;xE0TCA4IALukCHVriBobhG+NAV2jF45VNhi73DE0O6Krl7TU4EhAh4q4KeGULMkjvNuXbIFovHJB&#10;sy4fLF69cJDqrGCqorQ0ZBhpLwqmpciPhtJAmkvkSfFaWgWQY/NiKAl0J8/oQkNmMP2tabTVRVKV&#10;H0BpqgApVU9urIb8cD1ZAQ5ceH4N//ntI3747AnzPIMPrxbwSCD46EqOGYT3z2eL9RWYIfj95QK+&#10;vlzFX77ex29/+5CP3nmF4bZ8enOiaBPINafrGVMeKu+jorpQzdDyeIbXJdM0WkdJvitd/YH07oik&#10;a18Q3RtMNE8JZvz4FBY81kDzogTqVkZQtzSYzHapRi1acnqDKZ4aSdbCMEJnSLQc78iOE5388NUO&#10;3n9nOa3Twojr9yV40JtoAd/Q9ko6F6WTMzGMsD4/QgcDcS5XpgWyxD93JI3DleQMVxE3lEfCuHS5&#10;XbS8Rk2gAM1P4mpkiUF2vC8Rrd7E9EqF7PUjsNaNdLGAUOWKcsoZH2FWYm3WBOfaElZmT3S1mqB8&#10;N/QpTjiKJTgpF0wSCLrF2Zun0/fMcsMpQYww0sI8o4xLsBUl46PIGvYmfUhiW56zPE8GUbgy0arG&#10;fIV+5ZzM6Hw9CzYOyeNtGGm0wMYkUUbeOzzRV+JOoAwMDWNmJjFtZSztk/2lattQNzqQ3HJPOgZ9&#10;GJ4bxt61jVx7YibX90nM3TuZq7skkiqnxSkA3DuVO/tnmNvtfTMFcrPM7XWB4M09s7l9YCG3D63g&#10;1sHHuHlwHbeVdmAtN/et5vW9K+TvVbz5xFreP76RD58V+D23hU9P7uCzUztkXaLwsfV8KO3T53by&#10;6QmB35nD3Du2iv3LO3jh8Ayu3VjOk2e62PpcOct3xjJ2sis5+ZakSuycOS2Bxx/L4NjRUnbuTmZQ&#10;QDZpvJEFq/yYtSuUMesTaFmZSOWCaOL7AtFWyfavdMOjxpEEgWfgoBGHPFssoy1lwGkleompT/Yi&#10;YKw76hZXVJ3O6HvdcSy0xrtSrCPTjZEBEl9l3yhGOEoM3SNcIBYkkTfSjrSWILykeLu6WGLvIvsx&#10;0BaNxEyneBtcEuzQiQkZy5zQFcn+aTYQ1exPQIUnRhkDoQUa0ss0TF2RTXGfjoBC6UOxdoRkeJE/&#10;Jp7QMh9i6qIY2DSe4pnlEicdaRIADuxuJbTBC18BZUSSQCDUkyCTK/mV4VR0xRAnMbJkRgohEhcD&#10;pbDm18QSlu5NoFhbSp8neXPjqVmWT+6MVHqPDFC3W2C5MI/UxhAa2lNle1cRnRNEWJIfxgBXfEKV&#10;41lV2CU6EtkUxRNX93Pr85Ms2dbJhJV5jFtbSFC5A7oSB9TljniUSYFIt8EmzR6PKpGINn9s85Ui&#10;Y4VNrIV5lpfIPonaMvZ9ejwEgCIwYnn6SjWelR6oK52JHutH+Fgt+jZHfAbUGJWr8k3xJX9pNvUb&#10;8mjaEsrYI/HkLpQIfPzUNkozBGKxWjqb4untSaGnJ46BoRwq6uOIi3ChRoA3tjiRinAdeQEquupS&#10;eXzbMD2Tcskt8yNfDKK4xJfkJA/yEgLIDHSS2Lqef/0uBvjpEb64WCsAzOe7a3l8dzWHh2YI5vPg&#10;UjHfXy3mhyslElnr+PM3B/j9H5/y9q0XGFsSS02clvbWFAYGi5kxpYh+gdacp3KZ8UIa05+OYtyO&#10;IAZ3xTLlmSzGHg+m9YiBtuPhdD4bRf0uf3LWepK12Y/sTQGkrfGVaKsjUaygUAZBrkTccLGAiMk6&#10;Yvq1zNlUzy/fPsEH76wmo9eLcLGEYAFU7+piHn96HFUTwvAttiW4VqJlmzdOysGx1bai8yNpXlhD&#10;+gzZoPNSyR5MRZNjKyqvwafAXuKRFe6p1kSM9iV2MEBsUoO/VNKswQgiJfLoxDCUKYd8I90x5boT&#10;XuNKWLUGnQxYx4gR+MhtyoGeKhkYLvESh5TTisQklcMDHJNsSGqTCl3qg0vgKLxTXHFLtMW/2BNb&#10;gZ293BacayQg34iF7wiJwnYserybz35+kUzlSl8+yjUpBKYS20IStJgyXBk9P5l1h6rZ9WwNJWO9&#10;aZkcbj4vuL0jhDUbiqgVc90wr5xbT8/jqsDv2t4JXN45yLUdEwSAU/6vAd5VJk49OIfb++dwa99s&#10;icSzuLNvHm8cWvwHAA89Zr6E5u1D0hQIHlor7THeOPyY2N1GPhbj++TF7QK/7Xz2yk4+f2WXrO/k&#10;k+e389WLO/nomR189NJe7p5YzZY5JfKZSjl2qJ8nnm3hyOlmHj9RzfInc+jf4E/FDC3lkwRyArjn&#10;zrXx/IUqjp3PZe3eSDas92XuehWjt0gkneRF6YQIisUyEscFo5PY5ZHjjEuFswAwCt9WFZp8JzFv&#10;J9TZ7jLotHiLKYb2G2WgOaPutsO9SUxPgOVUbC/3eeGZpzIXIiexb2vjSInETgIFGag6a4Jkn+t8&#10;JCZqZeC722DvPgJHPytUoTLgg2TfyfubalR45liiFYMKKdIQnOdC1eQA6seHkyMxtazeh+AS6ZdS&#10;cENzteRVm8gs9ycsRd4jzEGSSy5ZU/Ml+rlSMD2NWccGaFxRQlpnND6xkjIEpGmtAdTKfY2Lcylc&#10;nkXC/Fiie0IIEHAlphiIjdASKTAPbHIkaWEMYw50EdIcIIknmpTVMYTM8SZzqomE1mDCak0kNSVK&#10;XwpAH+omUJf0Eu8oBqgmpSOCTScWs/LQEAv39JLfFsfULZ1Uz04meSCYuPEBeEqxGSVGrRLri56a&#10;il6K74iMEYQ3iIzIeFElS//Pk23W5EbQoBcxU30lccl+qVaRNDOTzKXFJExPIHoogLBJWmJmBxE1&#10;10TAsI6I6WGUPZ5O5XZfRh8LxTRkhcVLrx6iPC2EfMnxZYUBNLfGCAhDGRzIIrcolBypEs3Z4fTk&#10;x1Jq0lAZ40NVgfKdSQklTZGEJztTVBHImN5kxo0rpCIjirxgV268upVff/2AR58e5qsr9TwSAD64&#10;LOBTvvcTAD68WiggLOF7aT9eKef+tWb+fP8Qv/7tE848v4uu/DCJt55M6EhnwsQCxs3NYZkMynmv&#10;ZTPhqLz/HjHW9bZUrnSicYORgaMmOg4YaTkiA/ZAHOXzdJQtFzhvCSJvkyj6kBehPRqyFseTKvDL&#10;mx5NcpeeBAFSkcDIQqL8jCmZPHlsDCWLo4gV4CmHlahLXfGqskevzM8nOyeoRcyu3QOfBuVawFKx&#10;iwQ8Ygopk2KJHwjH1OiNR7aN+YJI3iXWuKSOIED0PnooUKKTEf9WD7xkcCS0B2MpBjZKayHxZxSR&#10;6RoiKrxQZduhShXYCej8yl2pnB9P+fwEDOXSmSTyuKY5mM/wcEkXI5SW358kNmBA5W+Ji68l7iF2&#10;eMc5EKF0uLJAqeQGnMUarZXT4pLdWbiuh3U7+mjoiyWxyh9VvBP6GBXBkSqKOtWsOJ5D7zwTB54c&#10;T3VHKP0L0sios2VwcgxbtrSQkWrP9oWN3Dw6V+A3xNU9g1ze1c/17YPc3DHJ/CPIrX3TBICzJK7O&#10;FeDNk/X5YoRzuXNgAXcOCgAPLBUDXCnAW8Od/387vIZ7R9fy7rFNZgAq5ve5wO+zV8X2ZPnFK3v5&#10;+vQBMwTffX4n//j8Isc2d/PYcAK7l1SydnYBy+ensGp1ItMWBDFvSzizDipzxLkwYVMsw8ui6RKz&#10;W7W5kBOXqtj7TDhbJTVMWetD3QpvCuZqmLQrl01nu+jYHktwu5hLgBSOCFfCa0OwjxIQ5bsTUK8V&#10;y3fBOcMW6+iRss8kJjcKIMZ4ymBUo210xbFMLLDeE12Wh9ifwFE5R1Zs3DnQCucgWzwkCntqLdHp&#10;rDAFehBgUJkvtuQsEHTVSPTzV34pVaHNlGWRGp80Z+JLPOkeSqRnShShEpPDEyWNTUjCWOMggNCS&#10;lO1LSLCkjlDlIHd5zUQxwyIjRul/7iXOBLV6Uro4lZZNVUza303ZRAF9vRuJMg4KJscx//hU5l9a&#10;ImNoDPmPyfheXEhisUTlMLGrGDv8m1QE9XrjWaXBU6JployhsGkqAqY7EzDOk+CuEPkckWgindEG&#10;O6IJEbArs5PHOsmYkH5WIn/n2xHU5EGxwCi21ldSjit5A6FEtWhIGWfA2GiLrtYJg1hq5FAyrg0a&#10;nAusCKt0J0HisaHQmeBGF3Lm+JO20EjJhmhCBvU4ljvhN5hI6MxC4hfkE7cgnoAhMfTZfsTMDcco&#10;tq8e60zoXD3RSwTo81TkrQ/E4tnn95ATYyTBx5HkcGcyEtzJjnOkryGexqIYGgolhhbG0J0eRXNa&#10;OB0ShfPiDSQkOtPcFUZti4kxPQls3tDB6lV95MTLh4pQc+/Cfv75jw94+Ml+vrnWKOaXz7eXBH6X&#10;M6UpEFQAWCoGWM6PVyt4eKONvz14mr/+8j57t8ylNSecumhPlvcL+GZmM3VRGhM259IwI4BxK/2Y&#10;ejCIyc9EM7g+lrohH/rXx1E3R0/HrBRWLpnMotFtjO8uo29RJUVTwwho8KRwbCB967JJm+VP3AQ/&#10;vNJHSjSy49i+OUyZX8PCVUW8emkW7Wty8G70wkLipaFZT/hAABGd0pkEXvoxXuhGu+PdLJU93wJN&#10;uVTqDi/iBmPwLHbFu9aF4G49YcqU+G0aonr8iRqnXATHi5AJBgJ6ZJA0uBLVLZWrXIV7gj06qcQ5&#10;nQbyh5SLQasoUI7Lapd4vzCB+Il+Ut1s0deLGUo1DGjyM0/E6i4WaBtqgY8MgoBE6SQ+NmhM9vhE&#10;2WOMtOLxHePZvHuI1Jog7CUy20VbE5juzvyV/cSlGcU47Rm/KJeIYheMca4YjKPol4E1e00kL19Y&#10;yobHppCeqGVgOI3Beck09oeSXiQdJ86ZpzaO58ahWVzZO1Hi7yDXxQBv7BgwQ/D6jolcFxNU4u+9&#10;A8oEqvN58/B8geBcsUGB4P6FYoKLBZLLJfau5OaBVdw6sFqguErguJp7AsG3n9rIR89v4zMFgC/v&#10;5rOX9/ClgO/bM0f45uRePjmxhX98fc18VMIz+yYxrlbHwtZwnlwq5rcog5ULolg+PZQFc/1ZuieO&#10;xUcSGZbOnt1iS2SONdOXZXHqfBv7j0SzYHUgNTOMpAz5kjI+iMjResZsTWfRqWLmn6zCVOiGjctI&#10;8y+7Kiku/lLg3BvEyMW6nJXv4mTbuifa4RxuhTFDjXeWu8RWDYENOowCLAflinHOVmgCxfbCXcUE&#10;R+Ii+8KQrJL95IJGMwJvtRUh3gISncRt51G4u4xC7WuLWl5XE29FRLmeKEkeydU6qltCKa00Ei8F&#10;s7ItkaZZGWiqRhEqRhQghh/l60ZYmHLguzO+OUYiG4KJHuNP3sI0mtaVkD87ge5dTfL/DTO0o46a&#10;qXHkjzVRMRTPxJ3dbLq9heGTi+k5NlvibRvpQxEEV4uJdqsoW5dIrRQP90J3LNQWxNdHUfZYmgDF&#10;QPzKJKKlr6jjXdD6CvSM0sRAvQWG3srUb9kC80KJtUUiE7WOlM030TA3gdgqHwGbD4UDISSN9pQx&#10;I1YqY8RY545Xtdp8MLdPpRMxtQL0QifzDDjR3e507UincG0YGauixezC8R8w4d7oi2drKL79UahH&#10;qynenETplgz8JslYG++F92QZm3M9iFwkY3KeD7OuNGPxxPHNZMUaSQpyIzNMRX6cBzlxLnTmmcgK&#10;9aKyOF6ML5ExuZkCv3Tai1OpzYwhO11LVaU3pgg7KqpCeeLIHDrHSMWQ1yiL03Dv4iGJsx/y3SdS&#10;ta828PBSDg8uKMf+ZZm/B3x0TeLv9QoBYyU/CAQfXGvhb/ef4fe/f8LV8wfoLIyjNsaNhdNi2H24&#10;lOFVMaQOyE6fHsKGXQnsfT6HrPGeJFd4U10ZTGGWJw2ZvszOqWFP8WK2VcxkRcEEluePZ2x+MTFi&#10;t2kSV1rmh5M9xyiRNQKPFBuaagL46b2T8N93eO3VKSyYGU9JbzCOYm9uZY74jdUTOc5HBocfCRKj&#10;vLvF/CTmBHf4ClSlg3VLdZFBMSLJAvdiByInCCyHgjGNMeBd5kCMcsB0i4CxR41pij+hQ0bCBw2E&#10;jZXI2euJb5MNKQLG5nXBjD+iZ+xeH+rXmEiZopNOp8ZPKqNfq5aADp10Bolj8h6mZj8Cy/S4SqWv&#10;ac9ieNYYLF1HEFcg750h8bo0gI1bJ9AzIUtitQdWEqXtou0IyfKia1wJGn+JJUEjKWjyZuWeDlJL&#10;fWluyuDQ1mnsXtXF4Y1T2bZkNkuGelkxq4nlc+tYMaeT5TN7WDO3h1d3z+GCmN6l3eO4IuC7KuC7&#10;un2Ay9vGckWWVwWCyi/Ad6WwvH1wAe8cUSZSnc+9/fN4c/8CWS7m7v5l3FauJSwgVGB498AK3pDb&#10;3ti3jLePrhPLUwCoRN8DfH32GI8uPc/D88/w1akD/Hr3Bf7317f51z8/4p9fX+Tz6wfYPb+Nxb0J&#10;bNgUz7xNYWxcnc2uVcX0CdQGF0ZQP8MfdfEofAptmCKg37YkhVmTDHQP+pHaJ9FxfiRVcxPJkIIT&#10;2eVGWrc/3WsymLq7QKKqKypHS8KkfwVKIVTVKVfwc8FFLEcd4YKbMiOyVqKZizI1lgX2eiuiiiVC&#10;R7rh5CpWZ2eFq6c9GhEMXaoroRU6DGlOEnUl7nqNEOBZCARt8Nc64+lmjbOj9CWjFLQkB/QiGsZ0&#10;F0zlzhT0xZsvup9Z7Wfu982TssjqC0Pb7EDUoCexJR7Ex3sSHSP9LdKRwJIAtKXS73q8yV6SRtbc&#10;ZGIEFLXryuneVk/V7HSK5e/KMSEiCuXMemIyi1+YxegtDcw9PZOGXeWkLPUibbmG9BUaqnbHiB2W&#10;EdxrwMFvFJbulnhUuGOaZyD5sSQS56YJdD3wD/EQ+5PtEi6GG2WDX6oaX+mHulwb1MplXiXiKpMU&#10;1M1KFQAG4x5tQ5KMpeIhSZRt8vw6F7zl//WTWJ8gny9ULDCuTidFwIC/mKBbnhT+ZkdCxeqUWWL0&#10;PUECwDBcalRY5dphk20vSwtS54fQsquU/KXpYqoGMteGE7XQm6CpIiOTPSUCO2Nx6Mh6ipMkJkZ4&#10;USDGVZluoKsomL6CcNJNWtLDvEkPlIiQnkR9SgKjy3IZKM9mbEMKzVUmoiLdqauLY8nSJrJyA0iP&#10;1FCTpOfda0/ymwDw0ad7+fJyPd9eVACYJQDMlvibJ5G4hO+uVQoMKyUGV0gEbhUDPCHP+Yw3bz5D&#10;b0UaDbFqVq9I4tUH09j6Vj87v57P039bxt4buWzcE0xxowOZMqhr4rWUCsBb48N4vGg0a+PamZhT&#10;ysT0SjYlTmRNUg+98plTq3xJHw4mYqwnkRJ9I0SzJ81I5+3Xd3D5wlqOPzmaLz7ZzMDqPAwSB6OG&#10;TJgEaImys6LHShVpshVd19K7XKz02CxOvvMqU4+sRltrMs8waxztTbCYZfBoI06JEpckpgRUqvBu&#10;8ZCd5YtJABoy6EuYwNG/USpipQMBve7krQilem0gRQvVZA9rxPIkblePQl8lsbVO7KzKRWK4k7y/&#10;B2pZNzR5YWoNxDnMjtA4MdRogW2oiohMAzW9qVSOTiU+X/63hTWYCjTYRoiFyGPdZMAFJbqjCRK4&#10;B1lQOjqEsVOz2L5jHs/sepyNwwNsntjGlnGj2Th2gJ1DU9g6qZ+NA2PZOWkq+yZP49i8aZzdNpvz&#10;u4a5tGu8AHAcl7dL2ykA3D5WQNjHtW3juCoAvrljmDf3zea9Q4t4/9Ay3ju4hPcOKFduk6b8mivt&#10;zYPLeGv/crltBff2LTUD8N0n1vOpco3fVw7x4OKz/Pj6K1IsT0mfeYGfb53kt0/P8tvf3uTff3mX&#10;P904AZ9c5vefP+LCqVVs3JFA02zlAk8GNq9qY9aUYgrKNaTJtvMrtiO9Qs3c0TGMEag0FekorQ4S&#10;KFmjybYjvy+c3CGdFB8vksb60TRDgFEqAy9Zj79RomisM5GtRgx5Hlh7WTHKVuKqpx2WThY4Ocn+&#10;dncUCFrhorI2A89egGhnOxI7m5E4a21RiaHrBXw+ubIP051xkiKk8bfBy2CFt94WX08xfXk9lcpS&#10;9pEt3jliQalu6JNsSanUkVSrRZv1x48KykG8tXOySZfoqhVzChrnRrQU2pB8Jyo6I4mOU+GbJFDs&#10;iaVxXQUJM2JR17jiXuoo/UtPUK2XGJUbFb0m+mdmSAKJoH1dC53rayicHMDSk12Mf7KKpEUCn9WS&#10;cB4LIHalBxlrAiSa6nGKsMY/U0/eolhM073wH3Yncm6gGJy/+fRMY6ZYcLGYY7E7Abmu+OZLAcge&#10;QUCVFxFtJvOFolSpsq1irFFLAgqSdOFdImNFTM+p0BKnnFG4yT7Jlhgc2xaAj3Khf4nRLqnK105S&#10;eEpsBL72OEis9pXo7VKjFTPXCti7yOxPwVme61RhzdIzw7z8zSG8RzsTPdtHQB6OW6uNRHZfKjYV&#10;YbFrx3LKkoIpitJSKNWjOktPX3kYi0oimJMkRhVqYDjYwMTkACYlBDIuK5K6eIma5UH0N0dQkRck&#10;zYe+1hBqSkPJktdpzvTnI4HYPwWADz7ezReX68wAvC8G+M3FLO5fypVWJFG4ggeXqyQKK98BtvP3&#10;b1/kt1+/5PaNp+mvEdtM8mbGjDhO/rKEU/9ezan/buI5NrLiUj59ExwYXW2gJT+c5kg9ZcFqalOD&#10;WdbSxsKiVsaItUb72bCotJFXelaxerCD1gkZBLapcC23wCRVPrDTifAGRxJKnegdTuLJM1MlUmcS&#10;M8GHkIkBhAz44qJ8l1PpiK7WgXiB1ZMvjuXMjeVsfHIms7bPImpMFm6VPni3+hAxIViitcm8k92j&#10;pEOnSAUvcMC/05OQ8QZME40ECfy0Ut00+Q5oi53wqnfHp1NF1rRA4nsCMVZq8KkRy6y0xK/BWSxT&#10;ja5CICi3+bdpxUolftWJmbYa8Ex3wyCWUdSQSpAUAnfpTNHKrNN5WvPEqcFyv2uIBfoEZxyCR+Ih&#10;nTY2XypgohtRuZ7El2oIibPh7TfO8MrBo+yfs4SjM2ayo2eQI5NncWj6dDb1DLB30lyenL2a3UNT&#10;Ob54Oqc3z+Dcjilc3jWRKzsnSBMQ7hYLVL4L3NEncXiQa1ulbRnH69sm8ebeWbx/cDEfHlkmbQXv&#10;H1nF+0+s5YOnN/Lhscf56NgWWW7lg+Pb+Ph5ibwnD/LVmWMCvVf4i3y2n6+/xMNzR/nh4lF+feME&#10;//7iDL/9JgaofMd8+Rn+evcs/O9v/PTtGywSgy+otCMt352WhnDWz2xi2WAOrXUGOroCaW+RPlPi&#10;Qr0UrKpib7pa4knO88JZZ0FQiAMFAz7ET9TiV6oisdKPLOVHhiRHfHxl8PpbEpziiSbYCRt7C2yt&#10;RmJv88fM0A7WIwWADqjF4JzsRuJoO8p8n42NPM5+BNZihhplnrw0icJidm5h8jhfS3wlMel9HdB4&#10;jkKrEYh6WqFWW+PhKxCVx/ikOVDUZ2TcyjxyWzzxkMLlGKRMba+jan42ZYuL8ZX4aBwvliXR3DdL&#10;/neBSZpAWxdgR3htEDWrS0iZHEOmxNyk0aHk9MZQPpBMRp0/hZJ2SvpCyBuMounxeiY/O57y1bnM&#10;OD3A6EOF+I+zo3pnIRNfGaT1SCVjjjWx8MIMRj/WSGitpK4taRKXi2l7qoTweYF4tqhQ57vgniH/&#10;U54jWQPRLDg0wKoTk8mfFI1/lZrothCcBX4eufbkjo+hbHIy8e1izOUeuEvcVjdqcJL05SpjR7mA&#10;vKZIxpDYoHJmi5u8pmexCx6FDrjm2WCXJSBVjroYG0ZgeyDNS6tJG5OErQiIvtGV7PlhdO8sxr3J&#10;GuOAipy1sXh0icF3upI4PxGL1atnUBzrT1m8Nz0tCfR0xjC1N5k9VeG8WxLOxzVJfNGZw5e9BVys&#10;SmQ4SSpPQSCj+1IpEw0PEf1PiLKnry2M0W3p5MZKB8sK4KPbz5oB+O1Hu/nqkhigAj2B3zcXs3kg&#10;ALt/qUTAV819AeC3YoH3b4wWAEp1/+fX3Lj6JAN1KYzOMNJcH8DcJ2s4/d0CXno4l/XX+ymf4kPP&#10;oJGGKj8Kc/ypitNRJMrdmBPI9vGDrCjrpTMlkvIiD3oqY9kzeQbje6pJbwoTddagFrAokxXkNBqI&#10;a9fjU+VAYKk9yeMCCZgsoJodSvycBEzj/fFuUhEpmh3cpyJvmo7FW7KoadOzZls/plItPpVe+AiM&#10;vLu8iew0ktMfiV+2C75S6b3S7AReThIZtEQNS/wVO3SvUK7jKpWx3oC+VCJSnjWqwpHytxu+RS4Y&#10;JVL4NDuhqbOSeG3At0qDdcwovIpdzSe2axQYSqU3NLjhlmGHXgwhuECPZ6azeVYNj1QxhDSJTHka&#10;gaMVyTLIQ9IEqDG25igVU6wjTuywvCMGk/LLXpw7r732Ao8+uc/1Y6+wvKuPx9rGsntgiLXNTWzr&#10;Gcex2cvZOjiZ9YNjeGL5ZJ5fN5nXtk7m4s6JYn4TubRjApfEAK/tUr4HFACaWz83tvZz7XFZ3zzA&#10;TXncvX0zeP/wYj46uoaPn9rM5yf28tXJA3xz+hDfvPYEDy88y3eXX+DH6yf5Razvh6sv8eC1w3xx&#10;4nEentrMXy/v4r93n4CvzvPrb+/zr/9+wy+f3eZf333K//79G7/88AVzF5WQXedOfK4b03uyWViT&#10;yrYxJSxqlcRSJ0CTolNa4MLougBqK/0pKJHIKAMt8P/h6i/go7j6/304aNzd3d3dSELciQcICe5Q&#10;3KVIKdCibZFCcXd3hxDc3d3d6fV8Zrnv//19fgvnNbuzuzOTnTPXud4jZ7zr42OjjW+ErH+Jkn6p&#10;sm6cGxDa1J6oQlts5bmTqWxUVmLm9ppYWmiir1Mf9YYSecXwtNTrYWGujbmZOgYyXkfG6YghKn0E&#10;6hjIe3ay4TprYeGtJSbYCG0bNaxcZV056qBjWh8ridPmLrL+HAWA0nAbyDgTg0Z4BuhTPiiIwHYm&#10;hLa0xSPMhsaW9fDMsyJvcDw1YjwBPcKlwXbBLE0X91hJEU1sSYh3wtlZRxpBM+J6ReEjkIzsEYKr&#10;NNRxHYMFEl6EtXQjuKUDEWWWAn4XOv9TyoCN3TGrsCV2XFOqlmdg1aKeiIIjEw+OZdiWkbSZ24nq&#10;GaXk9A+SRsJY5MCKNrMyqF6YJ9+JxrBCF4NsPeoHq6Ee0RDDRG1KhqTQbmI+nmKejtKQmybUwzSu&#10;sWxvniT19SNjQDBx3fxwbeGEVaU9Vi2dMSgwlekoXbzpyTZogmWhwC9TYJilT7ByPbVAz1zszyJL&#10;G5NMDTxrHAho7oqxbAN68do0ipDlLjPDv6s5Nq3FMis0MS7VwLunJLEe1lhW64kJaqM2cGAnErxt&#10;aJ7lT+euCbTrFcnkyaVML3LlUq4b90sCud86hNcdotmR5U22izrNCkPpNbKI+EwLrFyk4vhrUlXp&#10;R02rZNIinCiOceTq8dV8eHueR5dmiuU1E/glCPzEAlX2lyLjMiUCixnuz5PnAsAjNbx9uImPH+9y&#10;YN9CelQm0TLBlbIifwqq3ek3Jpb0DmakdrYmsYU5xSPsKRvjTHp3T7JlWfOSbGjVMY6uHdPpVBBL&#10;mMS+luU29KrxoU1hIEkJDvglGxHRSlZ4pS2Z+Y50LgggKc0WqzSJJxka+HfwJnxIEAG9PHEsskc7&#10;RBvjcG18qt1wbyGRcmIy3cZGk9/cnbG/tSOtMpywUl/iu0XgUGSJlaxsC4m9RmENMGkiMbaZMfaV&#10;JjhXmeDaxhzHVhYSlw2kNZPIInHGrdQWsxwDLCXWWsuyafjUx71QPlchUaBYIoVUVuVSIk2vRhiG&#10;qKMb0gD7DDPCOnhgV2iEnlQi5WCIrvyt2lKsYoxwEpvxaGJNfnUkCTlO9BhZiEeCTE8il41yA55o&#10;sdIQDWwCtKlnLjG4PIe/5iykY7ve1G4/ImnyKJunz2VURRt+zivm7069md66C7+3rmZO/67MGdKJ&#10;hSM7sHZiJ4FgB3ZK3N01pT27BXiqgyHT2nFYAHhE4vDhqdUCvxpVOTCpSjU8MqmD6h7CxyVGn5W4&#10;e2nBL1xbPpGba6Zxc+2fXF81VcA4hatLJ3BhwVguzhvOnWWjebV9Gu8OzuHLmZV8e1TLx093+fzt&#10;DaKBPHl8h0d37kl6eMusZYNoOySGojb+DKiOZWp1Fp3jPOiaGkTTVHsC5HeuaRVMr7bhFFc6UtHL&#10;D78kDYqauxEVbYC5VWM0DNTwibHGL9oZv1AbAqQR8onTIzXOHgcbdRztNHFxlN/RSgNN5eZI9dVo&#10;1EBNzE0bWys9jJV9gWJ+Wo3VxA7VMDCUdeOii7WPrsCvAY0Efhbe0nh56tDYVA1DgaJNkrJz31Ma&#10;UTecs6ww9Za6Z1Yf+wAdvEpMpPEUU2xmhIdAO6adJ0GdnSRZmFI6IZuaudUEdwtGTxKHoVdDUks8&#10;qe4Qj5eHLjauWgSXeGGSb4RLB1e0lT4pu/kSOyCMkAGBqsTilWtAQntHamam0325bNeDPHDpaEDe&#10;DHsyp5oS1MsYyyItskYkS6QOwTBcGvYQffQ9dFB3EvOV14m9fKmYn0HAEIGT1POG4WK9kVJnE3Xw&#10;yLXEs9AMp2ZS/yWWuihnVSTqYicx3EiA5tfWmyYDE/Fq74t9aw/MmztjWGyFSakppgX62JWbY1Fi&#10;LEDUwiRNrLFToGw/VujEi0EXy/dbm+NSakh4Ow9ssgylIRATV678SGgoMmGAW7URDi3FSvO0sC23&#10;ILSnD8aFmujlaKDWsXMlTYKcaNbUi5pOkbTuG0nPAdHS0mezv2UwL1vE8LZ7Ard6xjNWKkVTe306&#10;VMbSX1raElnQsDhjEsU2OrYNpEO7FJKClNNmXLh+SuLsO4koF/4U+BVyZ9cP+N3flyzAk/gr1vdw&#10;vwLAAu4pJni4Ne8ebZVoc4f9AsD+bTNplepK1+7x9BvSlLETMqkY7EnxEDdyunhQNs2Roum2tP09&#10;mcoagVJTD4kzUTRLcqRVpiU1Urn7dPRnYPtgieoeDOudQqeOvgweEUOPHsEMaBdBmyR72peH4iot&#10;p4n80L41HkS1F40eHoVLhgn+ApOyFgHktfOlz5h05sxrSUUnVzr1TWfpmukcrNvOsOlDKRtQhEua&#10;GYbS4iln6RsqPXGUmWDewkAqrjWebc2xk+dWsrKcSq2wzzbBMErilMQx++aKQZqhL1FH068RbgUm&#10;OImlmomF2CTqY+ivhUucmGaEAY5xRqrbdSr7SmxkGsYSB0wFaHpeErcc6+Hb1EkMz5HU8jBadJZ1&#10;UeRCYK6FVDYd1bmDOhGaGEbroi22o+msRn0xiX5jfuGn/r/i7ZsgRt2CFbOXcrvuIifW7mLjlFn8&#10;M2gUU7r04K/e3ZjRrwvTekskHlTD4p9rWDOuhs0Tatg6oRU7fq9i79Qa9k8W8E0T0E2XMq1KSrWU&#10;Gg5PbsmRya2onVjF4XEtOfyLDH9txZEJbTg2qRN1k7qoyvHJXTk9rTsX/uzJtb96cmN2Xx6uGMOL&#10;nTN5WbeGz7eP8v3DXb58e8e3z//y7cN3zl24xMVzVwSGsOSfX+lQJY1xtQfdWnkyQjbYvs0kncTZ&#10;0STalOQMK6rbBdGhdwhV/Zz5fVoa//SpYPGAtgzpGUVlshuuevo0lNjaUKDm5myKT4ZyUro+iZmS&#10;GOJ1cHAWoFkKnBx0VB2jajaoJyZYD0NdpfMKY8yN1dFTzE9DDX3NehgbiMFLbLXwUSe8wI34igAM&#10;PTVQtxZwOqrhnOdIRP9Ycv8uInVyBrHDYwlo64VtugHW+Yb4dHCm7I9E0n8Ow6nKEK/uYvj9bHDt&#10;YkNUHw+ajU/GOtMYdb/6NPJSk+m706ZDAkEBZljaa+ARaYlHsdKNvRbmYlPJQ2PxlnRj1cYYl9Y2&#10;Aq9A1bQTfvGh1cJQ2s/3puMSe9osNaDDZmuKlljhN0gEoZcR+gkCDQuBvYse9sHGaNjK3ylWrOki&#10;iaXambRJ0SSMCcQ4tRG6EscNpA6HNRfIFlnh1dJFPmONt6QXM0kq7sXehHZrSmzvbLyqAiXG+mIr&#10;26CFGKC+ANO60gpXsV5TSWsmefroNdVEN0oMXKKzQ7oR5hmSrlqaE9PLjdAaa9wrzVS95LiLeFhn&#10;GKCToI1OlDT2KVr4t7HCSmRDObNDP1kXfYnV+kligDXVzUgNd6NpqB2FUlEycp1oUeNPdeswWkZb&#10;MDXMmvXKPsEEC3L9DUjztKJdcQhjxuTSrMJTYlZj/IO0GDIwS3UeoHLgpHmyNzfPbeDd24vcuzBF&#10;dSL0nZ1NBIDJAr5UAWC6gC+HBweV8wObCQDzuX+4E28e7eTzp+vs2r1AAJhO22wvKlrF0KwqgCG/&#10;SOXs60l0kRnOMRpUj/ckYZiAu18GeWlicl5mlARLKxbtRk2aE7m5rgwc0JTSfDe83dSJi7elLMuN&#10;4b2SiIs2kWn70iXJjY7tI3FQDrFXWmKRqY1DgSaRNUbEdXDkjzkVXK0dz2qxlj87tGDCkBKairUV&#10;t4uifc9W/Ll8NoP/6E1aa+Vs/BjiqiPQCGogrZxYXgtjPNpb4N5Oue+queqSHdtsia5phtgkaBJb&#10;LCba0lXMUipGuSOmUbLCAhviUaDEajMa+QrUfOtjHKIpEVdauAR93BONMfZRuhcX0IY3xFxWsGmC&#10;lqq3DOUm0Q7xZjhECnj9dHBPsMJRzM8kWh3DOIGkbLj68lnzRFM0vcVyXNSwDbJg0eqNFFV0JSah&#10;mPiEAiZPmMGBzfs4vecoFw7Vcmn/Ps7v2s72BX+zePwI/uzbnt+6ljP9p3Lm9q9gyeASVo8sYePY&#10;EraOL2fHhEr2/Nac/b9XcnByc2r/qOHoX23ECgV6U2qom9yG4+NbUje2jCPjyqj9pZSj4yqom1DF&#10;CQHpmd9ac2FKZy5JxL48pRM3/hnMs11zeXtxHx8fXhPIvef5s2e8evmG71/+5e2L95ypO8OVM1f4&#10;9OYzl84cZNLPzfhzfApzJqUxqpsnk3t4MLjSmaJcSRICuTat3Sju5kReayMGdo7l+fRF3Bw2lbXj&#10;WzGsNIx0L0vMrTUw1muIkZ4AKtQAiybq+LXQIqWnDpmdXHAJ1MfcRCKxhTRSRsp+PwWAjbGxkY3b&#10;tDEO9rqqOKyvHNHVlzphJ8+l0fHMMufvA6Po9FsZBgFa+JW7UDO7HSVz25D5ZzOKZ7ei+T/tyZuW&#10;S1h/T5zbWZIojXavtT/RZVVHgod4Yta6ITYdjIgZFkDqQF9SO7riFquDf440qAk6WDmp4WQhDaed&#10;GSZm2ngEmcsyB4hh2uKu9FbU1g5HidS+A8xIGe9Pm8X59NvemhbzU+i7NYUl91sz5WRTfjkSxU+b&#10;Y2m3MY70GVJfR9vi38WHeg7yd4hNd/g9D/ccEzQl0ivn+nnlGJE+VATizyCSBvjgnG4raUhXjM8c&#10;w1hJMgmNJE7biA2aYxIhjUWWA6GtY/DKcyWsRBqeZsquJEdMyq0wzJXptbRSdSemLLdDnonq3jqO&#10;kjpVPbc3s5TnOpLUDAV8JgSWG0mstyawpR0O2dIYBNdHN0IHs3gDDKLrYV+ojbskQrMsMzSSZFma&#10;yroT6VGrKEohJ9KN9GBrMlKtiBJTKC6yI7GpJfaOjQiwaUyzADvyfKzI9DEny8+KfDG8vj/F0qln&#10;KG6h9YkSms+a2oX0VE8iXM2ozgjkzqUtvHl9gbsXJqsAeHuXcr1vCg8PpvNgf6bAL091G8wHEoPv&#10;Hcjn4ZEuvH2yRwzwJls2z5UIHEcHAVZ2vg9x6daM/rUJ7XuFUljiQ2V1FH1GxeGVZSwxxY7MEHty&#10;va0pD3agOFQALd/JK/Jl0JAMRg7LobIsmLKCILq2TqRX9yR8/fVplebDT5kBVLb0xapIrKpUX1ag&#10;Jintnek/tZg5swazb+IUlvQcRduiPHLSYknJcycksT6deoshb1lIhwmDZEV4UjW4gtYjOpLVtRAd&#10;iayWYpTJg3yI/MkZo0x1XCrtsSswV12srhtRH8ckLZp1kEpS5YVThiHWsQYSJ9Qx8FVX7cNT9xf4&#10;BYhFBGtgGCrQitQSmOlhGaqOsW8jTGWcibRsZlKpLJpoY5dujFO2mJ5EXB2P+qq7jmm71UNXAGoW&#10;JeAL15J5y3eaaGGaKKANmACygAAA//RJREFU0lABMDQllKXrdpGSVU1kTD5t2/Rh+5YDbF27m00r&#10;trJ7/TYObtgiZRN127Zzae9uzm5axb5FM1g1aSR/D+7IvME1zO5VxMye2cztncWiPhmsHJDJusFZ&#10;bB6ew87RBRycWCHwkzg8SYnAYoMCvAMj8tk3JJs9g1M5OCKb47+UcXp8C05NqOaMYoCLRnF56wxe&#10;X97F50dnePf0Bg/u3uLC+UucPnWBy5duiAHCvZuPqDtwjEunL/H65Tv+5bOqG7f1f3dlw/Qq+lfb&#10;U5WvTutiSzrWBNG7kz8ti+xp2y2U4vZONC93o7b3SI61HMJqsdM8iZtJGcb4SMSzstCQSKuFW6Ah&#10;nhK/CkbLtKbZEdHVmJK2AYQ76uMoBmhlJRDUVUxQoq2FDhbmGnh5SmMkEFRMUJmOtfuPXncsxGKa&#10;DHBm5tmedJiTQfLwaNJ/TSXztyTy/2xK6rgmJPVJJrZbBAGd7HGvkelUmtNqZkvaLWwrdhiBeXsD&#10;7DoZ4i9wTG7lQbrU96gIWzzC9agensiYv1sTleyKubkOzs5WeEYak9zbnriBdgT0MsGnty7R4ywI&#10;GmP4o/xsRex4b5w662LcrD6dFxSw5u54ph7oJdE0hFbzy2mzspKiv/PleQ1uzewoGJZAHSvou6YU&#10;1xY6lE5zpteScNL6euCvnCydbIiWlxYGYfroirDoSDpSj6mHaZbSU5IBRuEN8Mi3Iby5DxHNnElp&#10;4YFVnNhaniUmWaZoRzUmpMwZ+xQNYtu4MGplH8ZuGETe0Bip73p45Zur+k00TKqHucRq2ywdgiod&#10;8Cm2xj7DCDNJPeohajQMU8OhWBqL3o4Slw1xrLTFrsoW42It3NuYoNYsM4rccBeK4txoVx1G8wof&#10;unYKpn3rAAozHEiOsyYtQv7gIHsKvS3IDzCnZZ4/w4c24edf4mnd0592bfyY9ntLicIOREvr2SYr&#10;hIfXdvHq1QXuXJjEzT35qv1+dyX63t2XJiWde/tzua/AT4m/B/K4rwDw6X5VBN6wbhZdiqLpkuVH&#10;Vn4gcbmedO3fBD/lJFNXqZBO6pQWuuPqK5XA00KWzY5cMdOKUCeKwyxpn+9HdLQlLZv70aLElWix&#10;o4RAPUqzxQr7pBEfaUNNhh9tpOLEVFhjnieVoI0NHX+PoVu/FA7O/YvDPf9hnsd05jZdREGzIlyb&#10;O5DZw52Z05uxdGl3Ji4dL+YWxaAFA1i0cy1Nq0sIbRZNY/f6xLT2Jrztj/POdOMboK8YWLRAKaIB&#10;erH1sU3SwC/VGDeJtCYBDTDza4y5VBbLAF0MAiU2hAq0QkXRwzTRDmos0VgsJNUUOwWU3g1VHUxa&#10;xsiGFq+FTapyragOtpkGOEgM1/JpKGahjVmwPqYhyrXDmuj5aaquJzaPk3kkGWCbYoqRfyMKWuXz&#10;6/SFBEcVkJbeQqC/nF07DjNi2O907jCQzat2sFMAufCvBcyeNJNdYotH1m/g9K4dnN+zi7PbNnF+&#10;62pOrp7Lnr9/ZdmoLszqXcrEmiaMq4jg9+ZhTG0ZzoyaGNYPyGf/uOYc+KWc3SMK2N4/nc3dE9jY&#10;KYpdfVI5MbaKc1O7c335Lzw+sVrVndmra6d4eP44Dy+c5fnNO3x8+o6Lxy+zddMezp+7wecPcPn8&#10;LQ7uPsLxwyf48O4zz1695Ou/r7l7fh/7/x7BoGofUuLUaBKmTXWuA+1byMYmjUBaqg0JOcay4elz&#10;aHJfjlZ249eSKKLS9QmSRslPGg4ruwbYWOhi76RDea8QCobYkT5YollxfVKbO5Kf6IqDfj2szLWx&#10;MtWXuCtR10xLBTwrSw0sxQANdethZyNx0dcAvzx71VkIelkSU4e60W9rS4IGO+Hb24B0AVL+X66k&#10;/u6CZabETEuJlvYS17ykEYvXp92sVrSc05zgAYGYttcjoL+AuLUFkVKPXB3qY20sBirRNKTYk4kC&#10;rr8O9yO3nRfdhgczbWMGY3c3o/uKDKr/CaN0lh3NZtkSP96KiInWhE5wJPZ3X/JmxKtuKqQWpEZW&#10;7xjGrhpE62ktsa9wZNLZ6fxzfw7Tr4yleFYK4f39mHdrEquejaDLShGOyRp0XuzIkI2JjN/dgvyB&#10;Yej41pNGXButEAFhjCZ2Ai2XEkk46ZJQJA35y/PgYhsilYORYo8OKXoYyd+qHaWLZZw5diIDTWpc&#10;SKhxIrN7HMEiDLbKKWJF8n6GvhihWLoStdPqY5BlhG2JROwaXzwrXXCVaVvlaso4bSJ+ciKos63q&#10;1qCNYhrg1dEZzy5mhPWVvzUvXTmx2ZumIbbk5XmQmGRBZYU7OdmOBHnrEu6uLYC0ITfYhmx/sa0A&#10;RyqaBdOlRwTNqz0IFsVs0dKP0WMKCY40JNbXmra5YTy+uZeXr85z+9zv3N6bp7ru946U23sEgAey&#10;BH4yTgXAPO4IDO/WduXts0MCwPtsWvc3PcoT6ZTvq7KugAQz+vRPprwyjPw0P/JyfenRKQlnF2kJ&#10;nPVVvVBn+tlTGelOqSxnx6wAIoPM6FgVwsAucTSXGNwy34PebaIY1jWeJqGmtCyQ6CAmYJaljm+1&#10;Ezkjgkj/2Y+SfvFMbtOVTZHTORSxhSnZE4hM98Wh1IzSnt58/bANeMqj7+/I7NuCspFFNO9bSkrz&#10;aIJz3bCMUM7AF10XxdcMVMMtV7kvrBHGiQ0xTBMDE21XWjDrWF2xNOX6XT28k8xxlJbSVKzPMkbi&#10;lqpXDz0MI3UkUjdEK6i+6lpQEzFATVc1zJXTMhIMsJQI7JRlgq1UBotUqRhpBtIqSosrEDUM0sVM&#10;QKorcdfIT0/VHZOxGKVlvJhkrHJzmsbE5oTQvscggsJzmTxlEbt31DFv7kpS0ytISalg1vQlYoN7&#10;WDR7JRNGTWf1gnUCwa3sXb9dYvJulv45h07FlYzr2Ysts2dybttGTm5ew+EV/3Bw8Z/ULpzKlslD&#10;WTSwLZObxzFTYLipbwareqQwu3kQ8ysCWdcmmeMTuvPk4BKen9/OvWNbuH5gO3dqj0qdOM7dutO8&#10;vnZfgPicdw/e8fnFN47XXuTE0ct8fgfnTl9j+9a9nD9zkX+/wJs3H3j3/ZusIwSeR5jYt4jidBMK&#10;Y/WpSrIlNVmf5j3s6Dvcj9xSK7LbSrqYmMTRtQOY1ieGqlxb/OS3CUgzwj1ID2PlnD6Jwu6husSW&#10;W0r8ko03Xw/bWIm5/urY2GngYKuDjaX8/lbaAkCxPXluYigRTEsNU0Plyo6GmNtLJE0yFusrYMC2&#10;FqT94k3xH9HkTJN0MtuVoqkmpEwwJuF3c+KGOeGcaYltuIk0eoY45Jvh18OT1quriRsbjWtPI5rP&#10;TKbFyGgKa+zJLrEmPteO1JpwhqweQttVXaUU0GNRIL3m2jJwuS/NfvUjtp8n0YPsyPndkcghVhhX&#10;auHa25zsuX7E/CLb0Phoyidmqfrp882ypmJwCpFtJJpKbB2xayjjjgyh57oiuq7PoWJmIr3XlzJ4&#10;ezpVf1vTe1UUJVOsGbTLlzlXmrPjyR+EFvuhZqWGurckmySpj1I/TZrqqe53bSeNtk+hmcRkqf/5&#10;JoS0sMO50ArbHAexOVesEmxwkFjf6fcUsn/yQ91HTRoGscNSafhbGGPSzATTPCPsS41wbGmOayeJ&#10;3F1DcewUhGuHAJxrHHCtNiK0hyUhXaxwKjajYUh9NCLVCe7qRcIwd/nNZfkyUoLIi/MmM9pNdSvJ&#10;rDwvWlUFkJzhho2DHkF22hIr7cgPsSQnwJJcf1uK8sNp2yWR6DjJ6vIH5uX6039IIQ5eDYjyFgMr&#10;iOTJ7YO8fHmBW+d+E/CJAe7NEBBmcGefctVHNvcO5nP/oLL/TwCogPBoT14/PcyHj/dYs+ovOhVG&#10;016mW946iubdEuk3IpXsFr5kFnmTmGFNn95xxCVbkynLmR5qS5aAuTLCjcowZ7pk+xPmo0VX+Tv6&#10;tw2nItuJilwn+koE6tfeD/9wTdIqPPEtE1WvNMOnpyuuHY1pMsKfzFEBdKlKZmHGCNaXz6ZfQhdp&#10;FPxwKjensK870+aV0eanfEZM/4VxS2YS1y4Cz0xphSOMaVoei1eq44/bUcaZqlr8IGnh/OXHt8kV&#10;u8vREwAaYibg0g5poDqh1Ums1i5CuRxODC1EuTeEYoDa6Ir5mcbIUDZGk3gdrJtIPAluhJabGvay&#10;USgANYyQ7yRqCwDF6gSC1um6OGSZYRChQ2NPiQcCQk23+mi7qqPrqqGKxZryfV2PelgGC/gTXJm7&#10;aBmzZq9mzdoDbNlylKEjJhOXWERaWktm/7GUjSt2snzBBn75+Q/m/bWcbSt3sG/DXv6ZNp+a4rZ0&#10;rOzI5KG/smnuEnYtW8eO5evYt2Y9h9av4+iGdZyQ4aWtm7iw8m8Wds1nfLYXf7ZIYMfPHbgyazj3&#10;187gwZ6V3Ny9llu7N3F6zUqubN/HrQOnuHnsDOck3v41/k+mjPuDGdPmif0d4PzpOxw7colnjz5y&#10;YM8xtm7ZxdMnT+H7v3wT9n0U+H2S8v3be+5eqeP8sW1MGtSajpJcYqWBSasypqKjLelZNuQVRZCQ&#10;aUN5FxfGTEigXZYt2VJ3cjOcicm0x0DZ4W8mjZepGrbeAoxoWV8Sz4KLrAgrccDGV4uAYIGVvbL/&#10;T6KYQNDaUgtzk0aYGiknR6tjbtgIM8vG2EcYMuvkQP64VEWX1UFk/uJAwgBbwrvq4NuuPs5t6+M/&#10;wAyXrmIz7fQJVi7Z6u2AXnlj6hWrkfBbDJWzC0ga6cqIza3oMyuX/C4WdBkfQrNhUrfXdKTb+m6U&#10;LqyheH4RhdPCKZ/kR0uBbMEkH0KHGBM10YL4aVb4/SxxsJ8xZu0bED5aj6TfrPDvaol9viGBpc6E&#10;5ruQ2daP4DIbLNK1CWjnSZf5VbSfmU+PmbIMPRwoGh9Jr7VVAsMUogd44lAioK6ypuaveNY+/J2f&#10;N/RS3aJVPUAN4zR1LLL10I1Tl0SkIXVaGy+Ju7aSSCyT9ASMOtiLkDg2c8e7JBiTKFPcpS6HV9vQ&#10;pKMXmv5qmKWbY97CCvtOAsjWtlg0N8OymRFerR0I7uODey8XrDs6YC3L6tTJA/NyHTyqDXET69aN&#10;lRQUqa26ZYSvROrC3+MI62GDWnoTbwrjPciNdaNMDCsxxZ7qqiDKyoNITnQkPdyWwghHckNsyPAz&#10;I93PnPg4R1q1C6NN+1CSspzo0T2FEWOKCU0QJRcAdi6N48X9WjHAC9w8M1GsTyC3J5NbUhQA3tmX&#10;IxaYLyAs5P7+Qu4dKuHu0d68FAC+/3SPlcum0jZbLDPPl+r2EfQalsb4KVm0GxRBq96ybG2dGTM6&#10;npouPhSLraYF29IswI0qMcCKKGe6NRNzjDemb+dgOpQ7kyzxJ14sqEyA2amLP14CJecKO2k5nHFp&#10;aUm32VXkjY2kaIwDBRJxOvYOpGd1NB3L0hnatAfVKU2wzzbDscAUm+TGqlYtvMCHTqM64Zoj1pek&#10;hadE7qLqIqxDrdFxb4B7igleYn4BBeZ45ZqKsuuin2WAQbwuWhJplYMXnjkWOMtyWoqZOYQLyCL1&#10;0PdTR0OgZR6uQE8MJEbgmKKPreo2mfJcTMRcorFxWGOxRKlMkQ0wb6KjuuGNSWIjjJuIRSabqPoK&#10;tI41EQPUQN2pIXqe8lmPBmjY1kfPUQPHUAsGThjGvgNHOHzgJNOnL2XG7HWUShSMjMqjQ7tBrFm+&#10;jbVLN7N68WZGDpvMn5Pms3PNHv4cN4P25Z0Z0mOUNCzVAsEuTB35O2tmL2b30rXsXbWO3StWsXPp&#10;cvYsXsG+pas5tWUz19f+w/C0YA78NoyX+7Zye91iLgkYr6xeyI3lS7m7YiW3N2zm6sFDXDh6kvOH&#10;TzK6/88yj5b0bDeAYX3HMf7nP1k4dx0H95zi6cMPbFq/iyOH6/jy5Qtf+Mrnf7+rIPj1+3d59VVl&#10;gsrj/dunTB5TTZo02k1zrEnJscPby4CAQFuCg00JiDYkId+KVpI4WinnusY7EpIiSUEa3+gkJwwM&#10;ZZ1ZNBIIauMuES5SzCOntTOusp7cJVEER1tjY9sQe2ttsUEtLEwbY20mVmiqJRCUSGyjRYcRuYzb&#10;XUmHpb5k/2omqaI+GQOdKZTkEdZVYmBXU6Lkddwvbtj3bkzGrGjy/kzBrbtAsEobj+6SwIZGENPd&#10;iuKxvvy6oZKsbrb4NGtIaGcr4seG4z/In6iREWROTqVoZgZ5EwPJ+dmB/DHOZExykLhrRNRUewJG&#10;W+M5VJJHbz2sOqvhN1RHDNQLzxoxsSJrktv7UtY9WiKoP8p9rc3TNAmRpJTQwY/ykYkCSg2CuwVJ&#10;nG5HzpQcgnp64lpsi7eIhnZkIxwrpH7t6EzPlS1xF1D5tDPHplAH/SYaAjJJOamGeAgA7SXqavpK&#10;I5Fmhm+VPxZJVtg1sZX6LQ1ApSd+lc5EVrlL4hHzSzUQu/PCtas/KWKG4UMCMVfuGywpK2WQt/x2&#10;JgT0NsOurT2WEp1d2rtiWWCMsWw7WnGN0U/UwTbPArtSU4J6uKOX1Qi1rAQPihO9aCqgKyj0JyPD&#10;RSJwIEmpdvjLym4SaEZxjBs5QXY/rhYJtCEiyoq8igCS8hxxFXPp0juZoeObkZrrKpHZgJ7Nk6Ry&#10;1vH8+RnunB4jwGsm9pctrXymqt+/u8qpLweLeHiknAeHS7h/uJQ7AsA3T2pVAFy+ZDI1mQF0LXKn&#10;38BI+stKnzYzhzZ9wihu50dmhRsDh8VRUuNGQYEbeWFOFAc6UxnjToswiTfyd1RkuzC0Zzg9+odR&#10;Jj9YZRsfWrTxI6dHIN7t3LAus8KoxJJA+YFPnlrOlFUdKf7VnGZDNEjraULTQmsCY+xx8jWjaaoN&#10;oaLfdn5W+Pj5oOmiQUNPNdTs1STm6qDlq8bUheOYsnAmukoXR1G6ODXRxznBkGCxiNhCV9yzrVU9&#10;uWhJLLZL08Gr0hzrDG3VyctGAiuzCG1MBYJ6wQ1V0LOUqGYcK61mvKbE2kaYxDTAJKQhTuFGeKeI&#10;UcZpSURWTrupL3FB4Kkc8g9WQzu0gRikGEu48h0dTOKMaOzdEDUzNbyjXPhl4ljmzvmbZUuXcOHc&#10;dWr31Qng1rFgxko2L97G4mkL+W3EdP6ZuZrF89ezevl2VkmZPnk+C2avYsyg8bQta8vfk+eyRcbP&#10;mfQPzXOakxqeREVqAd3LahjdvR9/j/qVzX//w6Hlqzm8cjWH1q7hypbV7Px9JOcXzOToX1M4988f&#10;XFnwFzfmz+TOwn+4uWQh1zes58LuPVyoO8nhHYdoV9GRqmbt6Fzdjz8m/MOlkze5fuURtUcucv78&#10;DR49esbnL59F/r7xWQEg3/jyTWD4VZ79KwiUOPxVzFB5vHp9m93bljCgTwvSs91JKbAgPEcDr3A9&#10;PAJNCUnVIzlP6rusr7hEY1zEwHtMqCSlwg9rV/k9zSTWGjcgvoUzxX0cSVQ6n00wws5Xn9g0e+wc&#10;tbGS+GtrJY2Xsi9QwGchxcSwIc1axTBqSSWxP2mTPFSPxB5Wkh7sKBsuiaaNWGf3CMJauxDX35OE&#10;IQ7EDrEhbUI0bZc0J2JYIM5djHEsN0G5iVVYhQHNRtowdHUSrX4LJqiDGNzoSHL/LiZ3ViEZvybj&#10;1c1JDNJb4BRFcj93fIolwg9wIH1yFJ3WNqPlvDSaz29G9C++2HfXxaWfBul/OBI31BWXconU3QJI&#10;6+ZPgETN2BpngqscMWoqjXNcPRzKjHEqE/OqdqNwcglxQ6LxE9g4CNhsm+pjmGWMTZUtrt0tBFTe&#10;VPwVSUhba+wzzWng00B1QM5URMAiVoxOfnd9X2ncmyiXpvpgFGyCcYA+ZtLQ2yQZ4lXoQECxEy5p&#10;sl1JNLcvsSXopxASf41V/S6OhRbYx8u6K7che5irAN+PyOGBWMkyZ47Np/f8ripR0AmXGK50LScR&#10;XDe5oZihC+7VlqjlJniqAJgSIQAs8Cc3U7JxoQ9xYoLOjo2I8TKkXACYG2hNqq85TQOsiQi3IjHb&#10;m2QBjacsaOc+mTTvFEFQuAGR7voMapvF06cnVOXuqZ+5s7dIZX0392Sr4HdfjO/+4XIe1jbn3pEy&#10;7snze8f68O5pHe8kAi+eP4FWYoDty/1p3dWXNt296T86idA0abFCtHH2bExNc3dCxYTiw0wpinSj&#10;WagLFTFeNI90okOWFyFiYXml1mT0E/Xv6SXqq5xQak9opxDs5Ed0r3DAWFZYaHM/5i4eyZi5bfDt&#10;0JCU0dqk/mJL87JQypomECQW3DE5lSnNurK0dDITM4bhG+mCrn9D0js0pbRPJbkdixg5YzKBOUnY&#10;JTrgI5HKPFRaukCJR9KQeCcaYShQ0g2or7rhuW+VhcQFHQxSGqIhBqcZ1ghNibca/g3QlufKJUHK&#10;Tl7jmIZ4yt+sFHNpwdzSdAnNMsW/qQkWUY3QDVHDRsCndClkHtwAY7/GYnr1MQ1thGF0A7Si1GgU&#10;pCaVqiH5FWliSxIzT18VwzrJsXXb2DlvFXvmLGP7LClzVrF/8RqxtVUc3XmAXduOsOifjQwd8DuT&#10;Jsxn4tjZdG87iJ5t+7No5lLWLd7Iyn9WsXX5Fkb3+5mUsERy4zLJikqnPK2QruXVdC1pwbB2nZj1&#10;8xjWzJhN7eplXN8s8/xtNLtGDeHS7GmcnzWJi7Mnc3X+bC4vXcTlTVsEgAe5eOQUp/adkPg7U2C7&#10;gJ3rD/Ps/js+vP7G/ccfuHr7OQ+eveK7gE1lfgI+BXbfvwv0vn1WAVB5/l0g+F3594OBqodywvTS&#10;ZRMo7+BERluxtyR7XL1NaFJsTmyliQDPnrRSsa2qAH5fPIDAVDM8YzSw9WyItlE91U3QY3JtcArR&#10;wS/WBgc/Q6KzLLGwb4SlhTo2VgoENSUCyzoxEEM3b0hx60AKe9vj37whTXtb0rSrLZk9Xcj7yRG3&#10;CKkf9gbSaBqTPSQCryJLIgQ4TmUGZE1IpvifZgQOsMMiURpQYzUC0gwpGGhH+XhnOs+LJnOMbPhi&#10;fJm/ZhPRzQfnUguxoSBy/sogqK8rbhUS25M08WphhJ40zE06x5HUPZTs4amU/J2H/zA/3PpJLB6i&#10;Sdbv7vi2d8C/rTtNegXTtIefCEEAAdUOuFTbopUpZltmSJOBwQR2ccFH4mjxb3l459mjL9tlWFUI&#10;uRPLKJpWQubvSQT2dcS+rAHBzQ3wkZSi562OuqNSVwWAYt42kixN/Y0F7FrYR9lh6mWMuXK3w1B1&#10;jKIbYZ6kI2lJE7tUIwGsGcZS122a2eDa0hWPlmJ58twhQ6AZVZ+AVlZEDvDAo487br2C8O0WSUCN&#10;L+75liITBgJBfUlgekS1lfT6Syt6/9ECtXwBYKGYU2aME8nJkvtT5Q/KF0Uv8MPfV2KBv5kAxpm8&#10;YDvSxABTFRA2cSM+2YnymgTSc31o3iqarEIPoiReRHkaMbJrM169PCMGeFoAOEoicKGAL0+KEnuL&#10;VJH33qEysb+KH/CT4f2TA3j//Div399h3uyxdMiNoE2GO81L3aiu8KZViZiqLFdhji/N83zoqnRx&#10;Ly1GUarE91AnmkV7UZbgT2mUK21yRdPbxsmK9iJXInNKm0Cssy2wKXbGsURiS7kDThU2GCgndXqo&#10;YRjWkHj5IZuNcCdroh2lYzzoXBVHdqI/vVvlszZpOkvdZ7MwZgYtooqwD1Xu8mbIz9P7cPruaZYf&#10;PIhFTCghLZLwyHRV3aRGx02MLVAbu3gDPLJk5Un8NY5tjGOOGFyVOVaF6hgqR7Dila6/JZoGS8UI&#10;FE2P1hUAmuKQb4q12F9Qhp3qaLGfmElSO3vimot1ZJlhK7HXQTkdQOKJXYQG1kGaGPk0Qt1NTRWx&#10;NQPr4djUhoruBSxY+hc3r93k2ulbXNx/kePr97N7zgp2zFzEzj/msVtAtkWANnvaAvr0HsuvU5cz&#10;Z8lBVq8+TXn5YPr1n8mgQX9T1XwYvbr9xs+DJvHHxLksnLmC9RKRF/y1iJwmOcQFJ5KRkEN+SgHj&#10;h/7CgimzGdKxJ53LWtE8q4RRXTpzbu0iVgzswbbhAzg77TdOTf+Ni/NmcnHZIi6sW8/FHfu5cOAE&#10;5/ad5NLBs1yru8q1E7e4dOo2Vy7e5e6951y58Zh7j15z4coNSQwfxfQEcBJ5//0qlPsiSPz2L/8q&#10;r8UKVQCU8vLlC96+eyko/BGLP398QOsOYRS0tidQDMJb1mm0xKWIcgFioTQy6bpEZFjQsn0MKWIh&#10;/hJ7m5S5YGrfkEb1paHSlQbNUBoug/pYu5jgE22Jvli2uanEZBUAxd7NGqKnp4a1jQa/Tqnml/mZ&#10;Mm11EpvbElNmhmuGBrGljhjK+2Z2+rjH6ZDW0YtoqZ8hucr+sQaYZegQMyiGgt+SVbc7NTKoh0uQ&#10;EU3aOuHbohGpg0ypnBhEWp8QdH0MqG8jcInWo/mf+TT5NQKDwoaq3S9Oqfok97BH278xzgJtT4ma&#10;DV3rY67sPy63wruDh8RfMak2VsS09RTjc6ZgZDIlY9PI/jmOYImMXl0csKs0xqfEhNLhMdRMzyKo&#10;mysBbdyIKHSW6VrRbkYvem0cR5dlAyn9qzkJowRCnS1I6G1DcCtDVa8u+q6a6DnpY+IjDbm/BZZS&#10;dBy08YxwxyXQFrcoIyLLXbDPke2s0Eh1OamNEpvj9dEJ1aa+pE77ZEcMfA2wT5Nklmeiet++mTkm&#10;zQyxLjUjsnsYCT0T0ZYUZBiniXszW5EgWyI6xtL2984M+3MI63bMRK0w3ovSRF/SoxwJDjElNNCI&#10;6DAzwqIs8BcyJwZYUBjuSH6oPekSfzPDHMhu6kl6lg8Zyk7lJo6kZngSI7k9JNycKA9jRvco5c3r&#10;87x4oQBQDHBfkcr87ijR91CxlFLuCgDvHa7krgqCzQWAg/jw8hRvPtxj7owxdMgOpVOOp+rcrS5t&#10;I+nYOoyK5mGUlAVRWeZN99beVFWGUJTtR6KvBTmxXnRp1pSWMT5UVIaS3DmG8q6hFDeTiJznS2Sp&#10;DwFVvviWSmWutEE/UyJkUmNypZUo6hXN+N+LGLckn/yJAtr+wUQlyg8Wq0mHbkksSJvAep+VDAvt&#10;io2/Dtrh9aS1NiGnbQRzNkzn6P1ruBYFS+ukXGpmKOangU2oPo5J5hJJ1fAqt8CzwgzTJo1wyDXA&#10;rpk2lvnq2BYYYCJarxurjX6sPlrhGuhGN8YsXYCWLRANbEB0iTv+2ZY4yYbgWybmmKYnFikRQyKB&#10;qoJIxTYScGq5NsYq2IqI3ChSyprSZ/xw1h+t48j152w+eJM9+2+yYeNZ1qw5xdZN59m59Ry7tp5i&#10;+/aTbN93kW21d/hj2XFKO/9Br9FbmT7vHOu33KSq7URZz/3JaTaIuCYdCItsQZw0AvGReaQnl8n6&#10;6cvUX2fTo30/UuNziQtvSoh3JNXF1ayeu4x1/yxj6sgJ5Man06WkiEMLpjOjcyXLerbn9NRfOTP7&#10;T04vWsCFjZs4u30v+1ZvZ8eSLRxef4Cdy3eyeclWVs1bz8G9J3nw+C2PX7/nkzDss4Du9Zt3fP0q&#10;LwR2Qjz5/6+M/xF5v/77L9/ECBUIIuXG9StcuHSW12/fyGv5/ocXTJjYlZR8CyLFqGPTrYjON8A7&#10;q7E0YupENjfHI0mdtAJpXFv44hzTCL+mFji66aOrJfDTaYipqRa6emLa2hKx9KTxUVdDX6cBVhJ/&#10;rS00VXHYyKQRxqbqtO+ZQVF3AVuOLvEZVjTNd8A6QBM1QwGkhx6uQXpYealj6teQBDHQMImeFsp9&#10;MFKkHmXo4Z/rgoMkMHOzxhjZNCS8mQOBLbVI7mVEfh8vbIK0CUnzpNO4UopHJFL+Zwo+P1lhXyXw&#10;KzLBq1SfohEOOEg907SU+mJTD7NgTZybaGIuAmAYINP10UDbtr7YrTOJrWzwr7Aie3AE6SPCCO3j&#10;gldHC/yqrUiulNTYOojOw2V7k3kp5945JxtiGmFMmzk9KZvdiibDogkTE/PsboJb+wZEDDQgppcN&#10;gZLCzAIMaWwv25GrKQZeJpgHmGHgootroCN+kuD8U0zJUuJ3Czts8nWwleJdZo2TRGidEPmtg7Ux&#10;ijRQ7YLS9lDHOd4SK+XmUJWOhHRwFxGxJbjYjpyuSQRke+KcIMm1cyCBrd1wrnQjaUAW6X3Smblt&#10;PGoFAsCSRB+i/UTzffQJEugFifk5uWngIBE4VihdFudJpr8Vqf5igCGi8V56xCY6k5TpjWeAaHpB&#10;EP4RZvgGGksENuXX3s15++aiAPAs906LAe5txu19+dzeXyjxt5T7RwR6R5T421IssIUAsIp7p4bw&#10;/tVpXr27y1+ThtA6M5BuLQIoauFEy04CwcFJqvsUOCfoEimtVq8+EQRGGBASIj96SSzl2eESz51p&#10;3TSENj1SsA1Sp01LX8JFj0OLnHHJlBiQLfrbxoGsvr54SysWIlE4oYUbwWWWjP6jgIqRPsQMcMFA&#10;4o52gC5GiYbYSYzMCPBhQEhn8mJi0ItUR1+iiFGsBgFijVFip7GtonBuZollqhY2Ymsh+W6EFbtj&#10;kaSHdZbEpGprbPK0MJUNykGg5VQsrZVyw5YsfUylgpulGmOarBwgkQ0qpgE2spymTcUIJb76FYmV&#10;tLHEuUIH/dTGqPnXp5FEX4Nkfcwz7cQqXbCKiiS0oA0jZm1k1c6LbNp5mVOXP7L99Bt+WXGWCeuu&#10;s2DnA6auOsfE5WeZtOYaU9bfYOLKc/y67DTjl57k1wVH+PWfI0z65ygz/6ll6eKjrF1xlNathhMa&#10;nE94aCFRYQXERRaRlNCc+JgyQoOypa6kiZW3Zfzov/lz0mJGDZ5EaW418SFN6di8C60Kq4jwDMfH&#10;1ouuZRUsHTeSP7q2Y+mAPmwdO5INE8azevJ05o2bQv82P9G7+ic2zV3HnRM3uLTvPDePXuX+udt8&#10;fPYRSbR8USRPCCZoU5ncd3mmWN2PMd9+vBLgfVH2/0lR4KfA8dvXLzx/8VSSiVigEPTTu9dcvFLH&#10;zxN6CZyKqWibQPu+TUiQ39srRY3wMi1iSk3xDBHYxJqImWjhEWSBm5stNrZGGJto4+5pjZnEW2N9&#10;DdX1wI2lKJfE6WkLBFUdI2hhYqKBoZG66lalKa1tKe4p8iANe0iIGZpm9YktsSNEubBf4rV9oD56&#10;zo0FkvZUjYpR3T0tpMyRwm7u6FupYWGjiauPxECLejiH6xEucT25g72Yqw1aBmqYuGqR2imQ9n9k&#10;02pGMhF9LQnrZUpYD6VDBEcBponq/NAGsswNzdVwipQGNcQIA1cNAa82pj5aqo5US3oG0358CMkd&#10;HfHI1RErtCSyhxWhnZQ7qZkRWuxERJYdgXEGMrQkWtJYhKQr5yQTUvuIVY+OJqJa6VLMmMqp/vRY&#10;GsrA9VFUjY9Gy0UDDZvG2Ii0WHpKdPWRvz3EROZtIAbogluwNT7JpqS088Y92wzzJloYxTXCJUcg&#10;3swK63R9sT0RgEJjLPIl0vtqo2ctjVa8OZGVTpQIeLMGh+PX0ZPWsztw4O4B9tatZ8Kan4ju4Ypn&#10;Z1dcu/jg1tENl1b2qGXHuFIQ605SlJhRqDmhIaLAEfb4BZvj7W1AYqAVpXEeZIuaKgdBUoPtiYl2&#10;ID7dhyjlyo9kV2nNAnEPN8ZTABjtYc5v/at5//YKT5+d4vaJkdzaUyAAFANUxd8yAWAl92sFfrWt&#10;eCTl/uFWPDgznE9vzvPgyRVGD+lE2zR/+rcMop3oeNu2PvzUL5aUIjcSBC5FrVwZOjiW2AQbmkoU&#10;H9StgN4dC0iN8qRcYN6tMpy0aFOJc9GkdvOQP9QWpxYGuDfXJay7/MCtBPQlAsQYbYwFWuaF+rjm&#10;muJcYoGt/MC6oepoRWgLNC2o6BFFWitfgVwithn2YmWaWEYZYiU6HiTwC6z0wTVPWqAkXcxjpQJF&#10;aeOWKr9jS1dcZANyLjNSdaVvl6+PsURa5Yits6w4myz5rLS+VmlihPkmWKpgqIW+fMYozhC9CJmH&#10;/H2+zfzxaRGEXYU/diUREuur6TtzNhM3b+efugvM2X+F8StP0Gvabob+c5x5O5+wpe4D2099Zs6O&#10;h4xefJn+M08zbOF5+s87Rt95dfSaI5+ffYLesw7Tc/o++kzewfDJm+k+eB59hy7k13GLmPzLPKb9&#10;tpIu7cfi5dZUBUEPl3icbCOxsorC2joWO9t47GxicbCJIcQ/jy4dxjJ98hoG9J6Mu1OMlCiCfZPx&#10;dIzEwzaIWL8Y0oLiSHYPpUVCNn8OGsny6bNYNXsJf4//m84lXRnUZiA7F2zmXu0lTi7fRt2i9Zxc&#10;sYlnx8/w8dZNXt+6xlOxuYdXL/Hs5nXePbjP+yeP+CBFef7s5g2+fngraFRgqBwHVvYJKgWxxS98&#10;eP2cV48f8uTRA55IJH724SNnrp5l3rKpDP+5IwMGlVPTKZxEMbWEdC3ato+isjiEAE8dXBx18fRy&#10;xNfPSaKuIRaW2ji76mNo2BhNjUY0bKRGIwGghpigg52B6nQYCwstnJ1MVUeQs9oFEipm5x4gjWSE&#10;OR1GNmHdhZZ0HB2AXYAxHjIuKtdBrEWX8JZGWEqdcskzoGaMDz4RemKSGrh6GmNp2QBzB008xGyi&#10;mznhEmCCvmF9DM3q4Rsr0Ct0JLKl0uefFkFtrTHKlFSRqY1NqgEOCRboi2k2stDA0t1EdaN2LYng&#10;LvEm5Pd0JbenA16FmiR2ciC2uT1u0kA7Z2gT2cGI4BotSVBaOOWo45Wrj0OiFk27RomFxuJZ5IRX&#10;jjVpPXz4dXMNS48MIK2TF/FdnNly/xf2PxnNllsj+HN7b5mXMYbOsi2I9Zl7S2oKkggbbCYMccLJ&#10;zwZbP9lewrSwjTTBOkK5HYAZdvFGOEnU9ayxxryZDp4Sx727eOIgJqwvictbLN4tQUdEwILQFo54&#10;d/TFoVMIHeb149a3G6y5OpvQHtZ4drVFv0jit0TlmD6JqGVEupEZ6UKQlyGBYRZ4+RkJ+Izkh5Y/&#10;XGidIAAsEQPMCrIj0ceczCg3cnKDiE51IzJd7EciaJRE4Igsd3ylVYtwNeb3Qe14//4qz56eFACO&#10;QLnfx639zbhzsFSsr1JlfveOVPPwaGse1tZw57A8P/szX95f4uyFg/zUsZS2GUH0rQ6nYycfWlS5&#10;0LKFFyHSYvlF21JU7cHwwYnExluQEGtFv3bZDOhcTG6UFxVNBJY1cVRU+FHTwY/4EvlhaywI7G1L&#10;VG8bbFo0xrpCwJOpiVZoI4xSdDGUH07Nqz6aEl9NwnUwjhYQNW0kVqdNcluJ2NV+mCcZiHarYyBm&#10;2di1Hrld0+gwoQshzUMxjVeOwpphFqGPpRiqcm9Xl0LZQDLUMc+QaCrzchXzs1FukBPSALPEhoRV&#10;2RBS4ai6ubVeZAOJOdZSXEnpVMhP0ycwY8sulh+6wqIDV/lz13mm77/Mqovv2HYFVZm27TFVo7eQ&#10;1nkuiTV/Elw0ltweM1mw/yHrz33lpxmH8Sr6BYfMEbjnjOHnZVcZvu4KneYcYuCicwybe5IRM/cz&#10;4u89TFt2jHlrzzBp9j6m/H2QOQsOsmRpLXPmHaJD50mkpHalvPkIwiIqyMruwq8TVjBp0homjl/O&#10;7+OXqcpv45cy66/NLP5nD0W5XalpOZApvy1l2uRl9O75C4WZ1cQEpBHnny6NaC4pgRlkhGXQoawd&#10;C/5YwOGtR5kybCqdm7VnQPNu/NFtKHM79mNRj0EcnjqTF7v38v7YEe7t3s69nbt4uPcAr46d4N3Z&#10;C7w6d54np09zeZdE5lkzuXWsls8vn4oxfhD8fVEdHVZisRKHP7x5we2rF6mrq+XVp8+8/vovLz+9&#10;4+7jm3z5LOD8/pEXz29z8sRGtm6cyO+yjqvKEkmNdsPJWgdHRzOCg51wdTbHVOKom6cZVtbGNGjY&#10;mIaN69NYXQxdQBgYYIefrxk+Phb4+9mjr62Gb4ykp1RbdMS+YlJsKO7uQlyRHp7R6lj5a5DRStJY&#10;T1+a1DhI42uAfkQDqVtqZA1wIK5CbFNgamXaUHWKjbZRY5yDlcvfrNA1boSJaQMBs6VsI064Benj&#10;l2iCb44OER2N8Gkvkb6HwEQad1MRAwtppI19dTBy0hAAyjzcdGhS6U3lcDfa/uamukd2Sqc4UttJ&#10;w9XUGq8sC1J62BPZrrHEXTX8xY4DKiXd5DSi6agUimZW4dTODxvZ1txaGtD5nwLWX/iT0at6Y5Su&#10;QajY1p8H+jNhdxWjtpbQ9c8CnOIs0bYTCArQTSR5mvga4B3jjouvLdZukm5kmQyddXEItcMh3EZM&#10;T8RDAXgLY7Rz1DAvNyC4Xxg+Pf0wyxMYp2jg1cSAyHyRt3RLzCJ18KkOIXZYFhEDEnBqLXJTI41G&#10;VxtVhxD2Rbb0XzAEtRyBRma0O3FhVrLCdPGTfB4QaI6jkyb2NvVJDLCkQKCX7G9NnI8VKWHODBpQ&#10;Sk3HFNwC9AmIsyUgXt7LchMztCbKzZi5kwbz5sM1Xjyt4/7JYdw5VM4tgd9dib13j1SJ/bXmwdF2&#10;PD7eSYZtuHW4NY/OjOXj+8vcvXeGYX1qqEkPpktlFKXNXVTXAFe0CsbKqTF6stICE4zo27cpyZk2&#10;hEcZM6RLIaP7V5Gd7E5hUQAZrYOxj28srYExfsX6qmv+nNoZ4NpeFztZQfYtpRUUMJk1NVDdeFm5&#10;2Y2GvyaaoboSO6VSl9rgXaVciC3Dlm7YpplKq2xLSIEbOhFG6Esl8sh0p/2YnuT1ysU2SUxPKrRZ&#10;nFhjsTlWBdrY5+virPTdl6ZEXR2CC6zEDK0wCGuMpxihe6YGOr4CxyhnCru3Y+GuA+y4+IgTT+HS&#10;KzhxH3Zf+Zd9N2DHlW+sO/2BNac+Mm3zHVK7LyC45VTiOs2i+djNjFimmOBLNl+GPfeg5YSd1Avr&#10;gUfVLJoO2sDAFVdYcPIzfxx5yfgdt5iz+yFba1+xbf9d9h9/zKFTLzh48hm7D99n/9GH7D50iwO1&#10;d1i0ZD8Zae0pyOlGZtO2EnU7suCfLZw6fpuVi7byU4dBzJm0gKO7T3F47ymO7ZW4PXgKXVr0oHbn&#10;SU7sP8vRvSc5efgcR/acZNmc9Qzp/gttC7vQrawbP1V0ZUTHgaz8azHXT1/h7ePXnDl4kvUzl7Jg&#10;yO/81a4f09v25PjfC3i8azcPBXD3dmzn+YEjPN57iLu79/H+4iW+PnzAN4m3b+/c4MGJo9w+vJ9n&#10;F07x7tEd3r19IXFYCc0/ytevnzktsFy1apUA7yuvPn7k4atXnLl0SWWMyrXE//fx6fNrnjy5zdkz&#10;tQL4qVRVlpOQEExy0xDs7PUwEvhYmOuJ9TVER0cTHV0xKs16uDjr4+EhG7WPqapTBAuJwuZKr9AW&#10;6ngHWOAp25q1oxrWLo1wlTjrkiSy0caR0uERxHW1x6FQD+d0E5Ja2uPZTJcIec/J3wJjI+WgiqQE&#10;80Y4CnxtnMX+jBti66BDeKILXgKLyCQbQlPs6Px7BhVTPYkfqiug0iNjpDNmTcQgYwUk0co9Sgwx&#10;cNEkKNuBZImc0W1sCW6lS4jUe/9m7oSU+Ar83FU3Vopt7UTVGBGdCj2cUgwIl1TlXi5w6+5OxZxq&#10;AkRIgvtE0XZuJVVT81h4ZArRHXzx7+4q5uVLaHWANPr+pHaNJaFVOGF5QQQkBeLTxB3bKBGU7AAi&#10;ZJv38LfHI9AB9xBJUEESiWOd8U31wjvNi8BSb5wKBeD5GpgVih0LWMNGROHY2h4rSVDeWaYEFtlR&#10;OiSLxIpALCJ0CWwfiFcXb8xb62PX0Rif3k7E/xyJfyd/mv3cDLWCGDcKEz0okpnkNHUhu6kbaQnO&#10;xIRYEy/0zY1ypSjKnaaBNjQJsCUrxoO2LeIoKQoiLc2D9GwfsvL8yC/0Iz1JvudhwpzfBvDh800B&#10;4DEenPqZu4da/gDf0WopCvzaqgD46FhH1fNbR9ry6OwvfBADfP32NhNG9aR9WhjdM0JoW+xPt3ZR&#10;9G7fhJqiEMqyfGiV5sdPVVF0rAigPM+X9iUxtGsfi3eyRIcMcwpqfMlqLstcaUtsCytRd0s8O1ri&#10;INHXSV5bFEjkbKaPdaEJhmJvRol6qt4qTJTD7qnahFTZ035sGsldvQlv7UJopSNRJU4ECQA9S2RF&#10;Vccxet4Yqn7uIq2MP8HV7hJNo3EuUm6mLXG6hQWORUbYSXSwy9QRddfDNVNPLFFXLFEd21htYspi&#10;GDt3Eatqb7P76meW7X/KuIUn6Th2AxUDltLl172UDVxB5ZBVtB23USLsaQbPO03nyftp88tORiy6&#10;yKRNt5iy9TZ/bL/JjB03mbbhCmOXnqPzn0fIGLqBvAn7ab/kOoN2vmLAhtssqXvDwbNvOHzsAfsO&#10;XmX/wYts3XaKLVvPMmPGBkb//DfLl+xl144z7N5xmjkz1pCfXkNeag3JUcV0bTuEHRuOqg5KVGZV&#10;khWZQXa4ckvKcexauZXNCzfRXgxufP/x7F29h+0ybseqLWxfvY1Ny7ewdcUO9q49wPzf5vNLz5/5&#10;9aeRTBkwlkXjZ3Bq5yFe3HrAuycv+Pj8DS9vPubKwVNcPXySl5eu8fDEKW4fOSyN6SEe1R7nzr5D&#10;nFy1jivbdnNdbPDBidM8v3KZ93dv8eXlE/6VePvvp7d8ePeKj5/f8/3fz2KAP44AHzh4gG3blEsa&#10;4YMA8YkA8Mr1a3z79pHvfBAICgiVg8nflKPLkp1lzH8f37984+LFcxw4sIvhI/rTJCkGW1srdLQF&#10;gpoKADXQ022Ij6cl4aGOhIU44mCjh6VJA0wkovoFWZOZIxu+vx6OHo1wCtOQxlNH4qrYZYE6PjVi&#10;b10EMs11sIkxIF4iXlZnT+ybaGMtlmRq3RA7iay21poSr9XF/BqibyJ2GWtMTDNLbPwkpocZ4Z9s&#10;RdnQZLotS6ByriupE4wp+8ONCElTJj4auEvas3FvjFeiOc2HRVIy0ksgZUhYGwu8S2TbaCLzkMRi&#10;GaukIl0cZdsKK7bCMcoEqwArrMPFwEpkmCHg7RpJ6Z9tyB6UR/dpVcyvm8CN77Wsuz6PiukZhLX3&#10;wCrEQnV3PAtvU8w8jDEWUTL1ssAy0ADHGFOMffTwERHzDfPE1t0WMxeZto8tDmF2AkEnPBPc8Ui2&#10;x17ga59hjF2WGc6Vdvj/5C0gdMY4X8ConLCdIcm10BrfQocfHYjI72bVzBintlaYV2jj0U1Eb4AL&#10;7j0ccevgoBwF9iA3xoX4AFOayEKmSAvSJMiK5FB7kkLsyYlwoZmoqXICdGKgLekRrjJePiOfS09w&#10;IzXBlUwxr3yBYdNYB6IEgPOmDOXz19u8eHKceydHqyLu3SNtuFvbjvt17bl3tL0MBX5SHsrzO7Ud&#10;eHB6HB8+XOX1u7tMGP0TnfKjaJPhTescP9pmBdBBInFbAV+rpp5UJ3lRmmpHWYYNJckeAmVZwcWu&#10;eFWYEFpjQ0pbV9I7eZHUxZOQcnMipUXzamOHZxvR3yxjNAVCrqUSXaSV1Y7TomFwIwzilMvKGuCc&#10;r0dKBy8GTCkhsqUtoeWmYn6GtOwbQXSR/KgpZqR1bUK38R3pMbs3tlXWuFUZ4VhiirXAz6nCEPeW&#10;ym0INbBI1cAxVypztr5UJok5UfVIbBnJuAUL2Hb+JSsOPWbxnjvM3nyVkbMP0v3XdbQftZKaUWuJ&#10;rZlMarc55PZbRKep+/h98z2B3T0W1r2TePGFNWfesbj2ObN23WXKhmuMFkB2n7abPn8fJqfTH2TU&#10;TCW21RQSBiwnbeIu2s2uZeOhpxzZf4X9u06wbcdR9spw+eKd/PbrfJrElZAQVURJXgdmTFnK/u2n&#10;mT9rHc0yamgaU0JZXifm/rWO3QLMaePmkJdYRE5MAemhGdTk17B50SbmT1pEdU47Fk9fzrZl29m2&#10;Yhtblm1mi8Bv05Kt/DNlIdN+/oORXUcwoLo3k/r9wsGV2/lw4zFf7z3l051HvL//iNcPHvLg6i1e&#10;3HnKtzdibu++wHsB2PuPfH72gs9Pn/H+3kMenr/C07OXuV17kkt7D3JfzO7pjSs8uHmFx4/vir29&#10;E5BJCP4sUViB23eZjjyuXbsiELsoQJRYLK+fvXjBnds3pf695vOnV7x985Inj55x4+ZdPn76xDcl&#10;OktMVk6w/n8fL148Z+fOnUybNo3Wbdri4OiIpkZDjAzqk5kWRGaqPx5Oevi6m2Br01iSlYZEaDMc&#10;xfzsPRrjECWvy2ywl5TgIbHOuUwdl+rGEicbYhaugb2vERFS1+MEbvrWapiZasp3zTGzEoO01cfL&#10;w5ygKFPCSwwJFXvzybUUYzLHM0UA21SPvOEBjNxVRPYkG8r/sCe62gZtJzUsfXTwloY/Whr3vIE+&#10;hFSLURVo4VNmgZMCkVTlNCx99CURGQYrl3b+OLVLz1EfK18brAItsAg0pYF9I+rbNyC8RTjBIkX6&#10;wdq0+CWf3gLEXrOq+XP/UHwzzdBylN/EWQcdBdr2Mg0BoXWQBfaRZhJd7SQKS1KTxsInzAtTR7Fa&#10;W4G9izG+Aj6XKHtV122mIXqYSspyld/DwFcbg1AtXIqU7c8ak2wx7FJzbCrt0U/XQauJmHWuJL9s&#10;QywrzNEXqBuVaOPTywGLtrqY1Gjj2VMAmJ3gh1KiJeL6OolBeZupLmeLCbCTcQK8SHdyYj1JinAi&#10;UUpTscH0GC/SpKRKaRrjSYoSkSOdSYh0VH1v4V+jePvhugDwGPdOjBIA1gj8Ogr0unD/WBcBYGfV&#10;8wfy/GFdJ2nZBYRnfuWjxOaXb+8wdmR32hXG0KKpP+UxvlRG+VAQ40RZmTflXQKp6OtHUU9nmnV1&#10;IafAnsR8mXc3H2KG+OLcyQqX9jbYSDGqMsGnjT1e+UaYpGqqetTVS5QfLdOasBb2WKc3Rte/EbYh&#10;RpQPTsG3TCJHe0cCiqWlytDEucQRk0R17KQ1TK6WVjheE6sEqZQZulKRJDJ08cO6QmJuuRb6mWoY&#10;ZzbAr8oOywxDtOMbCGxlnjk6WCfrYB9tQMfhbdh94QqT11yg/TixuPkn2Fj3mIOX3rP/ymfqJO4e&#10;vQkbz32n54xaMnotomDASkoHr6KwzyJaDltFz8m7+WPrTYHfM+YfeMCCAw9ZePAJq46/Z825z6w5&#10;+56eY1aQkt+ftNIR1AxbwegVl5m15TZbdt9ky5Y61m07ynoxvJ3bLrBi6SHmzt1BXk5nYqJKBYQV&#10;lDXrzoY1dcydvZn8nA60rhoi0Xc3W7ecY+PmMwwc8AfpKTXS8FWTGl9Jy5Kf2LnxFGOHzKBz1SC2&#10;r61lz6Y69sm89m09xp7Ndfw9eSk9agZS06yzROBO9Krqy9QhU1gzZyV3z17l7c0HvLpyk5fXbvLm&#10;7l0eX77Jg/MCQTHBpzcf8vS2gPHpC759FiB+/aoyMcmsfH/9iS/PxPQevxBAvpdxn8XcPvHhywc+&#10;fvkkAPxxFFh1UrRyGFket27d4NmzpyoAKnb3QgD47o3A7+NrXj27L+UJjx8+4ebt2wLRj3z9/lmS&#10;iZip0vuCOKLy+K7ap/jj+f99XJT1O2bMGIqLM4gItyc+1o7wIHOcbAVYltIIWjbAyUHpRKE+Tn6S&#10;DiSm2cXoYClJxFkg6Fuqj6cUu8wfacHazwgLLx3iWnmQ1iUP61AHAtKUbvrd8Y41JTXHg+wKSXGD&#10;3QnqZkhwZzNcsnTxldThX2AqddaMdr/mM25fFd0WhuJdZCBQa6jqdi28tSPx3STedhFwZItFlpnj&#10;rPSJKUnFNlIsK07MLFgXq2h9QvJdsAoyRste6XXaDBNvC9StNdCwUk6d0VLtr3MKdULTXep8U2M0&#10;/NVQc1GjYEgig2Z3QjdQHUN/AaCjBsauBhi5Kz0b6WIaZIRtsMDU1Rj3QCdcpRg76GNgrSUmaEpC&#10;XhgW/mKhUkzFcj2rJBK3EoglG6AZoo5ZmjlW+ea4ltsQNSiW+LGZ2Fc70zhDQxKe0qO0CeYd3bHp&#10;4oFFjZUYoCOWkgS1C+tj3cIQtW3bl7F9xzJpxVZILFjKrl2r2LN7NXv3KGUVh/evZf+eFezZu1yi&#10;wxqOHlpP7cGN1B3ZwvHarapy7PBmjh7YyKFDG+T9jdy9dpSnry/x5GGtAFAi8JHWAj2BX11XKd3+&#10;U7rz8HhPHsm4O0c6CwAnCABv8PzNHUYM7UK7vDgqo4PIC/AmI9SZzCJHfpqVQbNJviRNsCRqgCFJ&#10;Xa1IbWNLeBd7goZ6ED7QGyeJu1YtpbWQVsG8hTU+VY7EtfbELF0bjbQGmOYb06RLCFGVNljE1CMw&#10;x4a+0ypoMSqahEptZszPYcjkYKJFla0lfhgmaElLUx9tPzWMogV+ORIvlE4lW5qIReoQVOWBrQLK&#10;XA2puBak9YjDq9AFfTE+kxwNzKQyWjW1oHpoT/aee0yX0etJ7/Y3QxedYu3xD+w//ZYdAsFtx56x&#10;4+hT9p76wKSVV2k5bgedph0hs+ci0jrNI6/7Qkp+WkxRj3m0GLSc31deYqUY4IYTz9l4+jnrTj5h&#10;yb5bLNt7h3nbr1DSdQKJBT/Roddf7D74jN1im9v2Xmft1lOs2nqGjTuuyPq+wuKlh1m9/gx/zdpB&#10;eeUQ8vJ6ktq0HSNGzOWX8csoKe3LypXH2LHzGpu3X2Lzjsu06TCO1IxOpEvJyuzEX39sEqu8Tpf2&#10;Y/hr6irqDl2n7vBVThy9wd4d5xg38m9aCSSrirtTU9Kdzi36MLb/b8yZOJ9Jo6ZQt7+O1xJ9Xwh0&#10;3j55xpc3b3l57xGPr93j1b3nPL3zhHs37vHg7gOJtO+5fvU6Vy9KOXeDK2dv8OjuU968VA5gKHFV&#10;ORHmXxWmlFc/zgf8cVL0NzE4pSgAfPfujWqcEnefPX8i5veeV08f8PThTd69esGHt+95+/Y1X758&#10;lO8rl9p9FQt8z9nzZ3n9Rr6rzEMBq2p+ytUmih3+Lyp/+KhcbTKL9u3FvtIjcLaThtJSEoGdFu6u&#10;Orj7SokwwiFCB4twTVX/jjaJjQgUQNkna6IXIFHarxFGfo2xDjGh4x89WfXgPJWj25LQXOp0lXJS&#10;vAO5rSTlKOcJttLCs4shXh20sEoVyKZIjFUuhfQ1RMulMVl9Ihm0tAgPMUmt8EaYNTXCToQgsK0Y&#10;ZDuJhuUaeOSZEiswDUiWaOqjjWWwxMpg2Z7CDHFrYot1sDV6EmNtQ1yx8LNHXYxW07oBOhLL9ey0&#10;aajXkIYWavgV2Kl6M9ePb4RuUkOy+6bgmCYwku1HP6QhxmK2psqyxWqhG6CJhp3YoY1EfGcxW2eZ&#10;p5ifkRiunoU2+nZidp4G6LrIbxRpSGB7bxyrpVEo1lEddLEqtcQgx1hkQ6RtQCoJEwtw6REgANQS&#10;G3Qk4ddm+IzMwrlXNHpF5hg2kzhfbUxgT3vcWpuhduvpeW4+Oc+tJxe5+/Qy959LhHh1lYevr/Hk&#10;1XWevrzKs9dXeP7uKi/fXZNKcZPX72/w+sNN3n68zftPSky4z6dPD3n7+SHvP0olfSst97vLPHt0&#10;WAXAewoAFQMUCN6r7crDYz0k/gr8jvXmybHuAsguPDozUXVHuBdv7zF8cCfa5ESoTr9pItG7pDKc&#10;wX+VUv6zWF4PXRJHmpE+0J00+aHjCi2I7edN8MAAvDu4o58qLU22Aa4tXQioEUvrGEBASzfVfgDT&#10;5voYl8vKrLDEI0sLkwA15iwbztL9k4gsM2Xn1l6yxaxj/dZWpLTXJ7RUjxa9/Ok9OpOgdFMSW7mT&#10;0s0TX4nS9rISwqotBUIrSezTHM1EgWGpK5ldk1T3YDBtqoVZoVikgDakKoXpmySi/rqF8kGrGbri&#10;Er+sPsfOE284cvo1u44rp648YHvtPXn+nF8WH6dk9Ep+232PvvPraP3rRob8U8fktReZtvYCvy4R&#10;o9p6hU0nnrH+yD12nHzO4u3XaTt4Dr8tqWWdgHT6imP0GDGfLQfvqw5y7D54h+2HbrNt/22B2W22&#10;y+e37bnMktV1LFx+jCl/bKOq9Vhycn+iaWpHmhX3o6LlMEaPXcKhw/fZvvMKu/bdYNuuK1S3HklK&#10;alsyMzswZfJqzp58yszp6+j30wRpGG9x8cwjGXeH1ct307vbWJqX/kTXDsMZ2GcCowZPYfIvs5gz&#10;dTEL/lzGqoUbeP7olQoa//UpBSPvPvwwuE+fvvBO4u9n5dy9TwKib994cv8xe7bsZb1E6307ajl6&#10;5DRPxA6/C+zevhd4vnrN+/cSXZUTomVayqENZV+eEofv3bvDwYNKv5MfVAb3WQD3+PFD+dR3Pr59&#10;zstn9/j2VaxS5vX+3Tu+fvmisj3l8enzV65ev8H5ixd48erHMv9wyB/Y/f7vD8B++z9i+Eki9OYN&#10;62lRkUV4mBO+PsY4OzXAw1/iZqJy20t1MT+Jg6na+JbrUTjQF+s4dRp71VPdzlTXSwP/Ji70nNCf&#10;in7diE0JwcnTSEyqPqYyjaRiT6KKLXBuoYlnVyNCuhrjJo28XZw16mJbtrFmmIUaqU4aVs5CsE21&#10;xi7LGodca2xlvsYp6vi1Mia+ixMWUSY4S+ILS/DC3lsP+zBrbELsMfLRl/grEdjFDE0nAU+gPXZ+&#10;Lhg4mmHpa4V7vAP2Ymf6Hhp4iZ0mdxFp6exHcIWkSjEzfUlZ6q4NcEkV6Wgi22CSFhaZBphJsUhS&#10;vqeOnmUjTKzF9GwFao6WmFiaCADl77TSwtpDrFbisVuizKepKVbpJmKsBgR1sKXJEC/syvQwjNPC&#10;rsCZxN+LxfZ80E7VRbOpAZGjSwgbVYlN6ygaJBvSIEEN2wo98iZFkDjCHbUD+ydzYJ8UGR4+MFXs&#10;brq03n9Kmc6Jw9OkTOXk4cmcrp3CmdrJnJNy9tg0zh3/gwsn/+SiqvzFpVMzuHh6FudP/MXFE9O5&#10;cvIPbh2fyu3agdw51Ja7B9tw73B7GXaQoYDwiNhgrZhgbRduHejKvVOTef/2ogD3LkP7tKZ5ih95&#10;Yn7JEdaUV8eSneVOdBNtEgdIyzfEltg8c6J8DQhJNsW9uYVETycCJA5r+KhJy6JLcJkbkZXuNOke&#10;iUNLZwxLjbCqMsdONNiu3ERaITXipZU8sHeuxLqJHN3/Mzxdzr93F/PtqVjxps6ycXWE13O4dm0G&#10;8eXWdBqXTMZAPywrtAmotGf+yjGqa1CrpozCPMOfxLbpBJS64SKx1zlfV7TckJB2yZQM/YuqYcsk&#10;yi5mzKrLDJt3mBkbzrHvzBsOir3tOfWQHcfvsfO4QFBMbvmBe/SfvZPhArG+c3YzduVxibt3WXHk&#10;AWvrHrG69g7rjz9mvYBn+YEbrNx/i/6/baV64CKmrjjLvA2X2VX3nIMy/f0C2N3HX7Dv2FN21z5i&#10;z6EHHDx0n/VbLrBSLHDcn7sobvkLKdl9aJrVi7ySQQwetZSpM3fTttPvDBo6n2XLjrNPlunAkfsq&#10;CywSK2wqlqicBnOy7p6UuwwfIlCbtZVL51+yeW0dIwdOp23LfvTqNoo/py5l5ZIdrF25W8oulszf&#10;wJJ5G1k0ZyM7ttVx/8Ebnr4QED2V4bNXfPz4RQDzkjcfXqtOZn4lxvX06XOJqq/4IGB79/YTF89d&#10;5djR05w5dYlTJy8KaARBAsAPAs7Hjx/LZ1+qeohRxqlMTekiRkC2cf0GifJbVGBSIvA3Gf9OQPfs&#10;6WMxzBtimC8FW4o7/s/mVPsKpfz38enzB16/Vqb/Wb77VqalWKJgVnWQ5f//u/99PHx4h5E/9yYu&#10;xo0QX6mzEhVdlH4dk3SwbapJdFsTsodZEdTcCPMoMZ/ARpgGa+GX4IRXkBM6Rnqo1ZcUYlgfM+PG&#10;6OlLjDXXxNFbX1KMJcZZYorFWoS1s8WjxBLbBDEjT4nXMjSK1JMIqou6zFPDTbkHrxPRLUNoM745&#10;49YOI7tbMkaBRtjHheOXWY6Fb4AYnnIjLTOMvAwxEgCZeduJhZnS2EELI28zbAMkqjrL+y6GeDSx&#10;xzfXBu9yS7JGBpLe15Ocn3zI7OyLT5YTWt6N0QnTpGn3aOI7B6GXIMaXpo1uuham6ZKQmhgKWBti&#10;YKn0pi2R1toKWxc7gaFsp3b6WMn8TdxMcAt3wDPUCj0ndRwEcKHdjCT2m8g0tNAIrI96SGP82gVh&#10;nGtGvdh6GOSb4jcwnoARadh2CFT1FejdI1wESeRFInFwZyvUdm3syJ5Nndi3uQv7pRzc0o1DW7ur&#10;yuFtPTiyvQe1O3pQt1Mp3Tgm5eTOnv8pP3FKyundvTi7tw9n98jrPV05va875/b35eKBwVw9PEjK&#10;T1w+9JMM+3DtSH+uCRSvHR3I9WOD5PlgLh0Yyg0B6OvXZ3j88ia/j+tD33Z5DOhQTIfqZFpUN6F1&#10;ixQ6dk6ixZg4qobE06FVIp1bZRAu1mUtOlzSO4Je/XIpqUkgutgXt6ZmpHXwp3JUOo6iyVbNzbHv&#10;7IJNWwfciiyo6hTDqIEFHNnzDx+e7+Nfgd7XW7P5dnMe3+4sgMfL4OUGnl36i9RKZ6yktbIpNsCp&#10;0oKIjr78s2OyVGtlnxDM2r+TyI5V+JUm457niU+RHX5lJtKqxhDfoQfBRT8TnNuX0gH/0GXSJsbM&#10;28vq3ZfZf+IRB088YP+xO+w+KnZ29A6rDt5kjkBmmYBu1annzN59lZXHHrH00B0W7bkmMfcai3Zc&#10;ZPWhe2w4+oRdZ18xd+M5uo9dQ6eRq2g3aC4rJQIfO/Oc4zLto3W32XfwGnsP32LPgVusXnWEQ3sv&#10;cnj/ZbZsv8iyDRdYvvEyMxccYv6K42zafZNdAsq9Rx+L8d1lzrz99Oo1jbFjlrBTYu7GzRcpLunD&#10;yOFzOX70gcTcu2zfcpoRw+awZs0xpk9bQcd2Q+ncfhhTflvAmlV7WLl8O+tW7RL47WDj2j2sX7ub&#10;7VsPC8Qe8ODRR+4+eseDJ++59+AV12/c5+6dx9y9+1DA9/qHXQnAFLA9fPiIZ89e8EW5/E3e+fpV&#10;Gf+ZN2/eqd5XbE0Zvn//XlUUuKmuERZ4fRV7e/n8BcsWL+X27dvyXeUyOQWYHwW4H3j18hlXL53j&#10;xvVLYpMPeC6x+P37D6pp/PfxA4T/Ddc/IvXnzx9VMHwlsVkBonJV3pcvP2xVuUzvv/NXfV9cdMaM&#10;3wjxcSDE35qoJk4klbrgl2RAUokzuV1ccW+qR0SBB4EFyhVKfvw0qAMxkcHYSTw0cdQW4JlgJ1DQ&#10;0W6ImYUu7v5ilJE6eJdIlK1wxDlRPheog7plfSwc9DGx18LQrRHWEmMt/CUCSrw0cDKScQKUeF/6&#10;jetFnzG90XOxpqGlAxrW4QK9SIyCHND30kPdVgstawP0HU3QdtTBJd4R91RbLMN10XVthLHE08YO&#10;2hj72xHSIgS7bA2Mg9Ux89XF0k8sz1+MLcEEw0xD1U2NzAR4+onqYp46YoC6mOXqYJ1jhKnEW3UB&#10;uoGRMZZ2NgI/c7RN9DC1N8ZVlsU52AlLTzOc5HezDjDDXgDoWaWDW5UJtvkWNAqpj1acNlpJ+jRO&#10;0SC4bxBtl1XRYUNrSpYWkvhXAqmzm1E4txWJwyMJaGtBSFs71F4/28mrpzt4rSrbefVkG28eb+P1&#10;4+0STbbxSoZv5TPvnu+SIsNnO3j5dBsv5HPK8KXynWc/ytvHu/jwUD73eAdvZXpvnirf28H759v4&#10;8HSrjJci33unfOfhRl48WMfLRxtkXhtlntt5/fIEryRqP3t2SpbjOG9fnubNqxMy/hRvXp6TaFPH&#10;gxfy3beH4PMV7j88QlnfJsw9MJp3n09JnZR4cnkbA6Z1Uh2kiGvtRvngOEqHNKFkfA62SkeKNY74&#10;Zlry5PYuvr85z6fHtTy7soIPd+fz7e5c/r09n++3FvD9/mKpyTsYP7kAvzxDmla70KJfGMt2j5Q4&#10;3p6CHmnMWjKGo8cOsuPsOXY/fkL56GEElkUS3dqBsFZmdJ48ltiWY3CKryI0uwelvWaR12USA39f&#10;wYY9F9hXe52DdXfYL+Dbuv86CzadZPrqWmZtu8A/Ar4tZ5+z9+p75u28yNRVtUxZcYS/1p/gn63n&#10;Wbn3NpsOP2KLQHDs7B0MnraVzkP/YZlE7cvX31NXe5VTRy5y4eglLh6/ypHDVzi4/6LExl3Uba/j&#10;9M6TbFywTQzsNAeP3GTjpuPs2HFW7PAW+6TsP3Kbw7X3OSbx/KgAcfrUDYwYPp8/JSqPHTVfAHpD&#10;Bb8zJx8xb85OOrQby/iJi5k1ew1bNh/l7Kk7XDp3l8sX7nD+3E1uXH7AtYv3uHr5joDoHZ8+fhNw&#10;fefJy6/cf/aJ+08+CgQ/cO/hG+7ce8HN2w+5duMOHyT6KvhQyqfPn1SdGnz8+E7AItH43RuVfSkH&#10;N759l8ir2senHPD4UX4A63/l0YOH7Ny+Q+D2/Mc4meazZ88EWMp3lS5Uvwm0PvHs+WNu3LjGmTNn&#10;qK2t5fx55br2F/L+fx8/9in+OLDyA5Bv337g/v0nAu7Hkhhui4U+l2m/lPHvZfpK/Fbm9wOEG9at&#10;IdzfHXcnfXxCDAlLccDWwxCfBH3MIxti38SSblP6M3DuMCpblBHs44uFqxhaqAWOfmJjAgpDk0YY&#10;WjTC3F4DI/v6OEbo0G5APik5oWgZNEBLS7km2QBtjXoYmmlh4GCAnrUJRlZWWLs4o2MusVhXHbUG&#10;atTX0EFLT4mcLph4JOEcl4+JvycW3rbyPTM0zPTQttJDx04LEy997OPNcUo0xT7KAPsIUxVMHcJD&#10;cYz1JrzYB89YO7wjnDDzMMDQW0AoMVdPAKgj0NJRXe4phhurg3lTXUyzNbHIMcReorOBmzn65pYY&#10;SjF3dEBNozG6ZtpYOBliaKeLtq02ZgEC+Ah9TJtoYJrSCK3w+qoOEqxEeKzz5O/LMcC5tSOu7Ryx&#10;qTDFutyU1AlhVC4PIXGSCzG/euPX1xbntkY41hij9uHLZT58vsSHL5f49PUSn6V8+nKej58vSIW7&#10;LCvvirRyMl6e/xhe5MvHi3z7dJlvMk4ZfpfPKMMvn5TPXpUW+opUjMvSIp/j87tTfH17mn8/nuXb&#10;h3Oq8uXdWT6/PcmHN8ckchyT13XymVo+y+tP70/x+eMZvn46w7evp/n+6TR8OCvAu8T3zzL8KuM5&#10;z/Q1w6kclk2LvvHcurNOqtV9scc6UquD0VVuT9mkMR6lVjgka9N8YDrFQ7NVHTEaxjdA00aNFYsG&#10;COBkXne38vLiQj6L9X1XACgg/H5nkWwZKzlb9zMpLU0YNyuPZ7emcebAIHqNjMFefnjj5MZ4yvTW&#10;bv5HdersAym9Zi3GJcOX0FJdmrTxkcj8N37p/XGIKMA/uR2JFSPIajOW8o6j2LbvAqfOPmDL/kss&#10;3Hicv5YdZNrSA0xfUSsx9iiTlx5k1vo65m87y+Rlh5mw6ADjFuxn3ML9TJT3Fm67xCaJxBsFgMv3&#10;3Wbp7hts2HaOy+cecv38Qy4dv86Zg+e5XHuF6ydvcebYdY4JBHeuO8DxLbJRbz/Ohhlr2LNmPyf2&#10;nmbvuv0c2XKUwztOsXfbKfbtuch+McdtO86xYf0pKWck4u5icP+ZLF90UAW/47W3OXLwNkMH/830&#10;6ZsEsjd5dF82eOVgrFJEkJWh8gN9/yA/txQRJrGu7zx/+UHVucEdKXeffuKOYoIPP3DjzkuB4Ftu&#10;3X3G5Wtigw+e80bg8lXAphzaULq6UqD15MlTMS+JyGJZipX9KP+DnVL+PxD+Zx/ehQsX2L9vn9ja&#10;j/1378X8Hj56qIrMPx7K9xTD+/F55fFROVH64UNu3rzJvXv3VHH5s4BYge1/P6fsnzxaKw3Ppbtc&#10;uaZ89rGYrMD+6i3u3LnPWzFU1fKo/v14HNi1nQgve2xtGxPQxA5TV10Ckm1Up6AYRhvQc8JYugzp&#10;i7mZCY4CLLeYILEqK6wEeJbKOYBigyby3MRKXttKjHTSJjHdB2s7bTS01DC21MLZ3xIbH8X4dKmv&#10;3LTJ2BhTKwccXD2wdLLHzNGWeoaGqDXUp2EjA+ppGmLiHklQdnPUrS3QsdBB10KMykhLnhugKRG1&#10;sYUWZmKwZj4C4zAzfOJt0LWT+O3pIN+1Iio/GsdQG2zE/Jyi7NH208Yg1gjjJgJBifYG0boYxRkJ&#10;APUwbCJ2GS/RNUbsLVTib6AjuuY2NFI3wsjcFisX5aoWNyydTTCwEbuz00DbXxvnEmuaDooiQ7Z9&#10;pVd15ZacyiV+SgfDPs1s8Cp1xKvMRdURqlqoGo4trPDraCrA0yGgnzWe3U2JH+NO5bIo1B493MuD&#10;B7t5cH8nDx/s5LGURw+280TK84c/ytP723j6QCkyXp4/k+HLRzt58XCHWNwOscRdqvL8yW6ePt0n&#10;LfxBPrzaw/XTf0o8HsaVwxN4/mCTWJ3Yo9jhi8c7xRx3yucVy9wt09jNS2U6Mo8X97bKPHfyTKb3&#10;5P4mAY+Y4l3FLveKPe7j47taxv/TD4cSVzSy9SR2WvD3ks5cuDSX8t5R1AtTQyuxMdpJ6tgViCqn&#10;ibr7N6C+m5pEWX9+mVZNy47RdO8ewacHawR+83hyZgb/3lkId+fx/Z6Uh0t5eWse5Z29CWxuzbjJ&#10;qdw63J+rR3/BJ1sXG+XGzgX6uElrs/PwKhUAb0kq6/3HEtyTo3AJt6TzsEG0Gz4Pl+j2ZFeOomWP&#10;ySSXDSSpqA/x6dWMHPUHRw8rEfQAs1cfYPGWk6zcdZHl286zZNMZFm08yTwB4D/rjzFXrO/vDaeY&#10;s/Esszae4c/1x1my+xKb6+6z7uhDNh97ysadlzl96BqX9p3l+qHLXBHbO7f9FGe3nZTnl7l49AoX&#10;6q6zb8MRTm09zrlNdayfupLDK/ZwYZsYoQDw5Lp91G04xOGNR9m+rpaFC3czZdpafh2/hOl/bGCj&#10;QHDB3D2MGraA3TK/2tpb7JC43b3bZDZvOisR8hmP7r7h40sB1at/+fZaYuKrb3wRy/skw3evPvPq&#10;hRJl33D1hpjS7ZdcuvWc248/cu/JF+4//syd+294KFB8+foLt+++UoHw9r3HPJX4+kk5rUWav1cv&#10;33LvziOxQYnIKtj9F36CJNXwfwD873PlsXXrVo4cOaI6t++rRFulZ5jbt+6ybu0mzl+QBvubsr9Q&#10;+bwSj//PkYz/PN68kWUTGJ46dYoTJ06ogKhE5BvX70qs38mlSw84evwKdccvc7TuLGfPXuLe3Qe8&#10;l1guSyL/xFQVc/zP9BbPmo6/myFBAgRHfzHAEGfCmzli5tcAC1OJtD5heLi74h8RRmpZKa6Bnlhb&#10;a2FlJ8bkaY6DxGE9w/oSGzUwF0OycNURG9SikbEa9mGmBJY44FpgglWiPnoOOgLBRuiYmqFraiHm&#10;6CoR2Qt1fTNMnH2wCwzH1j9QYqcjfk2yMXJ3lOcaaJnI9AxkaKaPphQNsUpTVzssPK0xdtbDzE1f&#10;BScLewtsfWwISPcipVU0Lsl2GEWYoBmhgVmy2FmUNY1c6qMdqIlJvCEGCboYp+ph0FQieqoOpk2N&#10;sQi3ob6eLg0aG9FIgGxoZoaFizQOztboiYGa+Zuo7m1tkqdL0pBIKsbn45Mjv5e/PpZhekQX+RJd&#10;6EdIjjfOMdbYxJrgVGCOaTMDjEqsCB2USvK4PPy6OWOSr0bcQGfUngrIHgvkHj3YyuP7WwR8mwWC&#10;G3j2cPMPwCnlkcQGgZYCOAVMyvDF072q8vzJnv/v+ctn+6Uc5v2L41LpD/Ls+j88ODuOF1enSRze&#10;zFslQr/Yy5sX+6XskyJQe75Hxu/l7YuD8j0ZL9N+/VggKtNSnr9/uIdXz/fxQT7L+1q2HJuFT5U3&#10;1qVOBHQJJqVvFDn9I1SX5jgWGWOYJisqsgH2OaLpRZboJmjQMLgBjf3rE5Fqw6c3+6XJ3seZI7/z&#10;8tJCXl6Zw+Nzf4Cy308AqMRgnq9k8cquuFU4Y1vsQlU3Tx6eHiV/01b2nVpN6aAifMoDKeuTx8On&#10;93j25V+uS4Ias2ADcQWFhMfHM2vRNmoGzMAlpjnjxI62HrjO6KmrKajsR3h4Fjkphcz/c76Y1nFq&#10;j1/jxNm7HDpxm11iadsPXGDr3nNs2n2WjXvOq+Lyhn2XWb9XykExvSN32FZ3V+LvbdZJTJ0uZjht&#10;7ELObz7J5S3HuSLl6qZjXFixj/NLdspwNxf3yHtHLnNg7QHOyvunVx1gwfBZnBfIXtlcx9lVezgr&#10;ADy3VWAoFrho5gZGjV7IrxNXMmvuTjYLmPcfuEntoXtM/n0LU6as58Rpsc8VJ+jf/29OnngkMHnF&#10;nVsvef9KTEdsT7Z3/n33L59ffuHL6+9i+N95+ugtlyQOX7j8lEvX33DrgZifgO/h0+/cfyhR+OE7&#10;scP3vH4jMLwncfj+S57J66cvXqkOjCgHNN6++cDdOw//cyBDicjKPsH/mdt/4fdfACqPBw8eqE5Y&#10;VuxRMb9PX8QkXzyXOPyGXTsO8s/85dSdlISi+q5EW5nu/wXo/90XqOzfe/ToESdPnpBp7mLZ0nWy&#10;Hk9yRGx73aaDbNp6UEB4XhWJVcso31HttVSdk/hVdWqOapyYZJuyXAJidUkoVe4/oklCuRtu/rr4&#10;mFiSHBqDsYE04No6ODnYqG5zaWqtJzHWHk1DPfRNG2Nkoi7xtZ5ATEN1/+iEFmH4pwso48W4xK60&#10;4tSwTDQnICUMKy9XXP0DcPL0Qc/MSmBoi6WjG36hibgERBGekY1TeAIROc0wc3fCzs0BfQsjGhtq&#10;ClQ1aSylkZEAyMUSUzcrNGVZ1C10MbAzwc7DAVNHA4Jl3h0mFNLzn+aYpRmjHadL0+6FBGRFYRxk&#10;Isvy4/6+5hKJLXKMMMzQwTBLIJgpVpskQHfQl1iuTv16OtRT06CBnjG+cUk4+PvimuCGYaKOyI3E&#10;6BSx0qT62GXJ9LuGEtzcE39pPJJbBhGb549vhNi1vx6+RY74dHQnbERTosYWEjUqG9tqW/y7OhLY&#10;xRG1169qpUU9zOtXR3itDF8ekNcHZHiQN6+U14dlWCuVrlZawCNSDvPude3/irynDN+/Psp7ee/9&#10;28N8fHuCL/L594838OrWfF7dXsJHAd6n14f4qIyXz3+Uz394cYT3Mq8Pb36M//Ravv/8AO+fHZJy&#10;hM+PZPzjg7IxHJHYfVyi7mYKh6Vj38aVnAFJ/H3gd8IFgg1SNNDLNcK60BKPFm54igIHtHAR+ktr&#10;F9eQesFqqDmrkVDgwrunu/gu9vnvo218vLmaJ2f/5okA8N+7AsAHC/n38SJe3plPXidfrOUHjW7l&#10;y859/QSKC8RAN0m1fc39dw85eessl5/cVG12z95947Zo4C+LVpHZvIzylpWs31VHSbcJEmuqmL14&#10;G3sPXuDwnnOsXLCZTjU/UZlVxsge/Ti16zDnj54Xg73D4RNX2Hv4PDv3nmLLjjo2C4g27TrNht2n&#10;BX4SRfdeZIsAcOP+22w4dIvtJ++zce8VVizcK0Z3hssCswtrD3N1Yx3X1x/hyrI9XJy/hTNzN3Bx&#10;82EubTvB0eX7uLBJDHB1LavHLODKhhMqWN6S965uPsoFscO6zceYN2s98xYcZL2Y3QEB7qGj96g9&#10;9oATJ59y4MATgeMy1qw7y99z9zNs+HyxwTucPnNXYt9TaSQ/iu1/4PLZGxL1atm55QB1h87w+tlH&#10;WdffePL4nUTb1yoDvC6Wd+fRB+4/+iSmJ3FYxj98/Jp3H76K9b3j8dPXYmpKp6cCDAGSYlCfP4tJ&#10;vlLsTzE1BVTKwYhPfPn6hU+fle7wf8Ti78r7//GtjRs3s3fvPtW+PKULfSXKXr1yjQtnr3H+zE2B&#10;2CZWrtwskVfZt6fA7gdQ/1WuI1Ygq0xPxitFOeL7n1QtqekJp07IOtt2iNWrd7LnwHGB+01eSmz/&#10;30PxVpnWf6argt9/wLxzy0Z8I00ITjPF2d2C9Gx/AhW7U9fBSl0PE00jbM3MsbMUA7LURtNEn3pa&#10;1qhpaGHuaoqhxGFd60Y4JUr8K7bDR+q+eRND1a1YdeO00JbYaRFtjY+fB0Fifb4uHngITMxtbdE2&#10;NsXByxc7W0/01CVChsQS37yaqJISnAK9cfJwxdHTWUBoj527AMVTgOlliVOwM15RvjgFyPv+8r63&#10;g0zPnAYaDdC10qesXwFVk4oxyzTDOc+PrpN+IbdrO2ySRSiyzLFKM8Im2wKTXD10BX66WZropDdS&#10;GaFTshPqxgK/+gLbxoY4+kbQtKRaIrYfWgJcl3g7nPKdMWwq9pimgUGWOlHK3e76eePYTEfVG01G&#10;Vx8SK6zxExlyyjDDr1MAAYPjcOsbhHkbG/SKdEn7vQlFi7JQeyXm9frlId4pYHp7VDV8+/oIbwWI&#10;71VDef1SxitFAPb+zUH5jIxXPv//FgHmO/mOAsNPr/bx+clG3txexNt7K/jyaj+fXx8Q0B1SAe+T&#10;TOOTfP6DzOeTAPHzf8qHFzINge47GX56Kp8VE/wgn/369pi0unvpv6g7wf3DaPtnKfG9g3Fr445W&#10;hrSGBXrYSlx1r3HDsUwUP0MD5yRNhk6qYtG28bTum8bydYP5/l7+VrHd17c3iqGu5PHZBby4MIt/&#10;7y0SKC6TnLOKY8cn4NvCCdMcO9JaunH93K/y3kI+PtokG+Yjnr97raq8yuOt1GPZfrklz4fNnUWT&#10;giZUtCoSUB2jqNNYEnO7smLNIbZsOcTxDfu4uPMox7bVcmj5TvbNXcbRxWs4v/soZ05clPlKdKq9&#10;xLbtR9gkn9m0/YxY4BnW7TnNki3HWLVTTHD/Ddbuv8nGQ3c4UHdPTPYWNw9e56bE52tbT3Fd4HZN&#10;yo3NJ7ix4Tgn5+/k9AIxwDVHBIon2DF9Dfvn7eTcBjGWebu4tfk0dyQq35ZyfeMxscGTnJH5Ht5z&#10;icN1j1WnvhysvSvPJd6deMqhuoccPv6UhcuOMXDoIqb8sVOG81m0ok6W+RyHDl9nu8TuUcOnM3Lw&#10;JGZMX8qKpduZ+/dqTtRdUo4z8OnDdwHNV/ktP/P8zXtevvvCE4nG9x+9kuF7nr96LyD7JlH1s8BK&#10;6clFwKeC3w8Afvz0QQVBxcyUfYDKkd+XL1/y4uUrnj57LvH5lViecpP0H/BTpjFz1lzqjh3nlbyn&#10;mJ3SL+CVS9dYt2Y7B/adYc+uk2KCdbx7qxzd/VcVd1VHcf/9LNFYsTjFAiXaKwdfPrzjpVjos2dv&#10;ef1aVr7M5q0s97Yte9i+c5/MW9kpIn+ngPbq9esC8mfySoGpxG5l2d6/U5ms8njx/BEZWUEYmImp&#10;mejiZqyPq0ROKy0xIm0jzMWA7O0sJbJKbLQzFdPzRNvaB/vAAPwS/dCzaYyWowCw0B77cit0kzVQ&#10;j1bHWGzKOMkUrXhtVUe7nk4W5Dj5khQYRlxmUzy8BRhO7lg4edJI0wAPZ4GinRteCSnElVdg6OiI&#10;gakhuhZinLbGWDvbYu1qg5mrmQqCroHOWLkKmL2ssHG3Q0fHCDW1xmjo6hPbLIdWv/YhslMuuhGe&#10;ZLTrTPvhP2MWZYtFE1MaOTVAx08H40xdNFMllqeIVYoRGqcot3q1wcDJisZaxmjqW6JhYoeatgn6&#10;Yr3G1uZYusj8EyQaZ8typetglivfKW6EfQsN/NoZktbPli6zI+g6JxK/avn9Cg3x7R2Ec48ALNrZ&#10;Y1JpJPFXm/DevrRbX4XaSzGuVy8OqaD3X/gp5qeUt68EFgKld68EflKU129fHZTPyHv/+bwCPmWo&#10;gO+d6n157+URAdkePisGeHOBCoBfJXoqAPwshvhJQPvpbZ1Eojq+vjomcDz24wDIO6mAyrQFkG8E&#10;tm9fHeCTGOK/AkC+nuXNxzoKh6Zi3Ur5Q/QxKWmEa5UZCZ18CO/siUu1PZ4V9ujE1FNd/vb7jLZ8&#10;/nCULbsnMnRKOXuOjhOQKke5N/H2zibeXF/L84uLeXdjvtjfEviwmed3ZlLa3hlT+WG1ko1xj1Nn&#10;19ou8HQpXx5u5v2He7z99uOI4J0HN3j8/hFX+cTIzSuIr0ohMtWD3kM6s/fkBdoN/IPWPSawbcdJ&#10;tm3YzdHVWzmv3MNWAHdxzQFO/S2wnb2ES+t2cmmPRNZD5zh1+AI7dtSydssRNu5SAHiWdTtOs3aH&#10;DPdIBD4gADx0nb37rst3bnBr7zVuSDy+tuci17ef5eL64xxdsl8FuLNrT7Fy7BI2TlzLyYWHOb2k&#10;lmW/LGHdX5vYLfA7sfQAD3ac4/bWEwLOY9zccprrm89yZdcVzh6+zeFjD8X6nrH3wEOWLj/JHzN2&#10;MG/hAVZuPMXS9acY8PNiuvWfQ/eB85k856CME8Ndd5IOncdRUNCNmlZDGNB3CpMmLmburHUcO3yJ&#10;bx/h1bP3sp4/qS7cUDCglNfK1R+K1f1AjcrefpzDp2Dsx1ABoAIg5fy+/0ZSBWbKcwVWynhlv96b&#10;d28lLr9QnUyt9Bx9+coN5s1fxK3bylHljyow3ZNIfP7SFdau38WWbXXs2n1KdaMleUvM8BazZ8/j&#10;4KFamee/PHn+knefxDIV0Al4n719xxOJ5Zeu3OHli7d8l3n8+0nelO8ePXScbZt38lk+//rVOzZt&#10;2sHBg0dl2ZRTZL6pDqYoRYnGyqk4yuPnn7vj4KqBjY0u1sZS9CRWagkcdCUeivGZWktdt5MN180F&#10;15g0smp6EJGVibOfxE5LdfTsJf4WO2OSoY9meANcmzkT2CoIr0ovDFNM8SgKID0vGx9rbyxtvInJ&#10;KyIoNBw3OwfsHBzwDvWntG0J3YZ1wys6GIfAYIyd3GgokVff1ZBGduo0MG+Moa2JGKcJujZ66Fjp&#10;oi1wVNNtgJpmI+o10JPIqisQ1CSmoIKfZv1N579nEdWqPTahqXQe+iteiRFoOxrSwEDszlwL0ygF&#10;etqYivmZpOirOiC2iLGnsakJag0N0TIS09UyoZ6GgURxa2x8nGV79Ma/wFsM0lhlgem94+j8Vz42&#10;xer4dbAlpYcLcdXmuObpop6ihlFzidC9w/DtHoRlC2sCu/kQVC2SlGFA/rA4icACK6UoMVcpqucv&#10;fwyV+KsCopQfYJRY/FoB4I/X/zU/FQBV4JP3VBAUq3spkVcA+OL6fF7fWSqv9/JRvv9ZAPdJbO7T&#10;O4GeFD6d5N8PJ/gq5cvHE3x4e0Q2klq+vlOs77BUrBN8en+M+wLDTtNaYlElil9igmNLa1yam2Cb&#10;p8as1Z05e3U1szeNoe3YHEzD1dh9bBrn7yynfFA8Zkn1aRypRmSJMY/uLePL8+18vLuZT3c3CAiX&#10;cf3UL1w5MYoN69ozZHAgI8cp5/MZqY4a57d04fHFKXB3Fl8fblRdrnfh2kbG/N2H7A5RDJjUnF7T&#10;OuIjWt5+RCYT5/ZgxqLf2HnsHD+NmsdPw2apel3Zv24PJxatFdht5frOWq6vO8jFees5MXMx5xev&#10;Ffvaw7XddZzaf0osolagV8eaHSdU1+yuEyNbv/08m/ddY72UbfuvcEEs8NHuG9zbc4Xr+y5xfcd5&#10;Lm44xdZZ2/lz6FyWTd3CvAkbmDZ0MRN7/82yceuZP2oVU4eIrU2VeCvLdm7ZYW6LJd7YLEUAe2mr&#10;AHTnZc4duKk6ufnoicccqn3Kz6NX0bzlWMoqhtOq9SiGj57P3EUHmbv0KD8N/YcuA2fx5+IjzBfg&#10;jp28loKyfjQr709xeT9q2oxk5Mi/Wbpom/z27yQBfOfZw+cCwVd8fC+RWDl/7+tnAcSPI6s/4qZy&#10;ArPYlwK+/6c8efbj6O//3cf336JYlWKISlGOGn9QTqh++Y4ZM+axft1mlSG+//ieN2JgV2/d5NiZ&#10;c6yS9bH/8GnOXrrNlav3JWW84OTJs5w7d5ENG7dy6swF7j1+wZmLt3gp8fjZ+088lkh+98lbLsnn&#10;38rzf7/IPN8L4N58Rbki7sCuA2yW6T5/+o7Nm/YIBPfw/PkL1TJev36D2tqjPHz4WP7uHxa4bftK&#10;AsKtSUwLxtrBGiMTS3SNrcR+TDCyMMDe2QQ7F3NCkxJp1q4Hyfml6FiYCnjU0BMAWdnpYR1ogrpl&#10;PYmKJgQW+OJV6oJLnj3mwdZEZmbjEBKPlWcC4YWdadq2DwYWjhjp6KOnrU52SToDfu9J55EtiEoN&#10;oJG+xGc7G5ybeJHaJ4uEnk1wynRBw1kHXTFRfRddjNwMMPcyR9NOl4amOjTUMqBRQ33UJLqaegTR&#10;cfIM2v4xi/ZT/iQguxh9Jz8cg8Owl8jt4Oon5umIRYgZRsr19are2q0wSbYgrEUyFT1+Qt/cjfqa&#10;xqiLBSrTtHP3oE2/rtSM7EZWxyJMAo2oZ62GZ547hePEaDsJIJub4l3iSHR+MH4Z7kR1dyK+vwuB&#10;VV44FokhV1rh3sKBiOYemPqpEV3ijNpbsbBXyv4/MT1lf+BLiZ7K8I3E2LeK9cl4xfgU+Cn7BxUz&#10;/K8pquKuAr//PP9hgGJvAs6PL/by6dF6XopdqQAokfjTm8N8kfl9eX+cb19OigGc4NFTxar2STU4&#10;LSnhtFSm49y7vY7Hd9bLuPNsPzWblqPzyRyWjl+3CLw6BpA2QAguZLcudyCwwpaTp6fz77dTrK2d&#10;TkhzW4p+CuP+s000aeOKQTMttHPVqZ/WGI88Qy6ens2/L3bz6f5m3txfy7rlnZj/dwFDhgTSpa8b&#10;M2em8f3lUhau6o5vuqZUzn7wbCHfb/zOl0cb+PrpugBtOgkdxTjLjOkxKYdp/7Tn2NkZzNvan6RW&#10;nkxdMpEddecYPH4pA8YtZPOus+xZuou6mcu5IJH32qb9XF27n7OLN3NoxkKOz1rMlZVbBGKHOLXv&#10;GLt2HWXF+n2s3X6C1dtPsl7sbtPeqyxbf5L5yw5y7tBtHhy8y2OJw7f2XuLSrgvc2naZg/MPs/TP&#10;XYwbvIiRAxfTp/tsRgxcyvD+i5g8dj2jBy5heN9/GC8QnPjTVM4sOsTtzWe4ufcyVw5c46zY5Qkx&#10;v9rj9zl8Uuzv+COxvweM+Hk51a3H06bdeAYPm8esv3eJUe1n+erjHDz2gK3y3cv3P3Pt0Vc2yrJO&#10;+GM9Y35fybhJK+k9cCq/jJ/HhQv3VKfAfP0osBKV+ldi6b9fv/BV2WcntvRddf2YAjIFaj+K4Oz/&#10;FAVwyqVu71Smpxjff6/mUMHvu/K+Aj8FnKo9bgpbuP/gqazb0ezYuVcVj5Xv33/0kLqTJzhz4RIX&#10;r4nFv3jJgyfPOCoR+fGTJ6rp/Pdx5uxFjp68yMXrT7h85zkP33ziyYcv3H7yjtsPXvPu3Wc+vvvA&#10;+xdvJMlIXH4ty/buG7vE9Ldv2c/e3cfYtGGvWN/dH9M7fZ6dO3fL69uq18qj7sQhbFz1SSqIxinI&#10;X2KmL2bOPpjau/z/6PoL+CiSsF0fZg2XBAIESXB3d3d3d3eHxXVxd3cNIRCSEHd3d3d3V7i+pye7&#10;73nP/3e+DkX39Mx0V/dUXXXfZU3jZo1oplGTQX07MWvmVLp26cbIAYMY0K83Nf76jXoNaqLRuLaq&#10;64uahljhzi2oI59X5s1sO0AT9ZbNRJU1oMekZdwTdf/CM4PPAZl0Gz5N9v/FH7/XFavbgjZ9OzJm&#10;8Qh6ju0iqut3sdUt0J7RgQ5rOzLo2AAmnZ1A/3UDqNe7LhoDG9F2VAvajWpF18mSF4d3oGGrJtRt&#10;oEHdhi2pUV9TIHuQA6/0GLVlN3P2H2aQQLCGejPqNGlBTbH2f4rSVe+thtroutQfU1uUoAbNp2kz&#10;Ye9CTjx5SL+x0+X6GlFTTVMUYANqNmxE91GD6DJlOG2GDqdxS03qqNWiQb8mtFirTfu9St8/ievG&#10;voyc148xswcxckkn+ou1bj+4Ls0mNkBrUVO05jSh+8xWtOhfk5HLu1EjTwCXqwCwwIM8Ccq2sq9A&#10;QFWcp1hSBXDVdrQgt9ri/gfA/0sFKtsCSmWtWOD/C4CJX1T2V2kEURpHqkq9SUn6QWDQK1E1p/hm&#10;eoDYuE/Ex3/DxPoKxs43ufxqPQcfLmDyrp6cfLmFqyZnGXRkPB239mbvi3Gsvt6P/ltbo+96jdJS&#10;J7ZdmELzOTVpM7s25+S7K8+Mo/n8+nTeoEUbsbP1x//JAgFjUYEVpZkWov5MKE8ywtbqJIeO9MbV&#10;8QgJcQ+JDzxPVdIbyrINcbQ7SXnaO34lvqIy+haVmZZUViTjG/yV6bu7s/badObvG8G952vFsp6i&#10;53yxGwta8cr8DWYufuw/9ZStxx7y7KsLBh+scXmsh+eTDwR/sSDsqz32z/WwuvcK57uvCHz3jTAT&#10;saU2LlgZ2auGjRmZevHuuwv6YnGff3Hik76nqhU2zjGJBOsoEm3DRbkFE2EWgsNrR97fNuOf07pc&#10;umLCzkMf2LznNfuP6rJ193O2733O7j0vuXDGgO1rr3Lr2EuCf4jqswrB2zoENwGst2cKbu7JOHom&#10;4eCZjLNbCk6uAjiraD7qevLitR2Pn1nw7r0dOmKfHwjort/R48HTH9i6xGIuMH7x3oo3n515+NKC&#10;x6/MBeTuoraUltzqjs9VikgSJVUhEEF5ils1p2StgExp1FDAp6g95U/ASDXQVK/lM4oNVr6k2F6l&#10;IUOB4H9q8H8DUAnKkp2Tz2ddfXx8g0hJTaO0vIywsDD8/QPkGNUnV86nLMokCYmJ1WCqbrBQ6vGq&#10;cPEIwtU7Fs/AJGJF1WVK/JMyS8jIKZfjF4koKKRIrHBJrqhZUYFVxVWU5JdiY+mMsaH8joY2BAaE&#10;q47n5aE8iMqWyMho1WsF3uHhYQwa3IMegzvTe+xE1NorAOxMM62WNBWr2KppLTq3UKd36xYMaqvF&#10;nMFD6N+5M7/9XoM6jf6ksVjU1gOVqeM1aNK1HrWb16JRq7pod29Gw5ZNqashrqnnWG6Y+vHQLYmL&#10;X51oN3ASf9UTYDVtJ0pLVFbN+nSZ2JdVV9ejPa0LjYe2EuekQVuxjc1Xq9PvoKjBc+PpsFQLteF1&#10;0JrQnKYj1NAS1dZsYBN+b/QbGq1lW0uLmo01aNS5H5uuvmDI6r0MWL6J3Tcf0X/yTLGyWjRsrsmf&#10;zeuh1ldNFGBDgZ86zaZooqk8AXF+X4nHEGo3aS5xUqNGPXX+bNSYP+o35A91Nf4UoGt06oN2uy60&#10;adOGhqJC263tivbW9rSc35aJmycybc0Ehk0eQN8RfRk8oT9thmjQSkCoPrW22O26qq5x/ZZ1octK&#10;UYDZArUcUWx5ovhUEFSUoKwLJBTn/28A/mdvlZbe6sYSBXwlsv1/AFhdL6h8p0yAWZpeDcDC5G+U&#10;FzhXW+ACN7G+CkDtcHG7w6tPG3D1uoiDx2U+fT9IYKo+G+/MY/apQZzVWykSvDcPrM+x/90uOmzp&#10;Sfcd/Zl+qBNBaYeJyBJ1hgWmLldRE7//19QaTNremRdfD9J0dh3qLK5HxwVN0DH7B3evp/j4PKKq&#10;0IbcdGMKU01FmX7n1OmJ6H7eKHD7QqzHVYrjnkKaDj+zDCFXXyTEB34lvKYi5i7l6XZyvmL0TG9x&#10;RaAXnWnNicdbWLijC2NXtaT9kub0WNGZdzZfRbV5sf3vuyzffYNzz4x5/c4C+7emON5/j+uTL7g+&#10;M+TVyTs82XcBh1tv8Xv1lQhTO9XEoN9e6OFq6YeJuT/Pday5886St0Y+WDgnYW8Ti5thCMEWkURa&#10;RRBnGUWURQyOXwO5KhZ3+96XHDr9nW1H9dh8WJfDF8xYs+M5m/a8EvVmwN8H3rNn+wP03rsSLCrS&#10;T+yum1McTk7KyA9Rfe5pAsFUXD3ScPfMws0rQ6xwBr6Buarg7ZeNh3eSQKF6xIiuQPnIyRfcfmjB&#10;uYsfWb3uBOu2/MOhE0/5/N2TgHBRV5m/RGVBemYVIcGJONl74yT3x98zlPjoJHIzs1UPLRIiCooU&#10;6P2n+ioEaEpQ+s8pQfYqoPwXHEonZWXIW6WiJlUjQP5fAMyV6/EmJCyCjMxMVWtxWGgo0ZFRZKZl&#10;q4bIVS+/KCstEThWzxNYJseOjooS65pLYnI25jY+6P1wJjQ+izyJamp2CTmi+NLkwjIysiVPlFFe&#10;KOqvWHngUjlV5b/IySrkq64xehL8fINVZ/ETEBv/MBdFHKF6rUC8QCB9ZP8uNDTrM2jcJJq06UkT&#10;bQGPVkNatq6LVvM69BC49GvVioGifIa2E/v6V01q/ikWWPNPWg9vTIfVHdGcp0n9AXUkg7el2djG&#10;aI5Sp067xqhr9aRu8650nbSE3kt20GrkXJr2GIZmj0E0aNeZv5q24jdRWF2n92b6pRl039OF1vNa&#10;0GxME3qs70jL5Wq0XiFKal0L2m9sLUpKE+05LWgpIGk2Tt4b04yWvZvSsmtjegzVouMAbWo0qkP3&#10;yfM58OIbKy4/YOrW/YycuYjm2h3FYotlbl2HBn0b0GRUI5qOa0KDYfVRGylWeHxHAVY3ug4cxF8N&#10;mvN7fQ3qt2hDveatadK6ncC8JXWbaYtFbqZqpFFrp4HaIDU6r+pOp4VdGbNyLONXTGL0vGF07NeG&#10;HpN70HhcIxpPbYDatNo0nlIbzYkN6bu+Nz339KdGTo4TuQJBRfEVCPAU8ClBaeVV2VplLUFV/ycW&#10;WIGhUk+nhGKBmRKUVlulBVhp/a22zB6Ui30uSTMkJ/a1ymqqWoAFoKWiDsvl/YoSD5XVLS/1ICHT&#10;gGlbWnJPZ7NAxZxV1+cw/dpwJp7pxpADfem6qQ89BHy99vSlw8YO9Nqgzhv7mRT+uklOpSEbb05G&#10;e406Wkvq8M7ykJTentzV2ceSa9PYf3sh2Yk/pCgXRZtuRX6SiQp+RWmmBLk+xM3yvFhiQxK9blIU&#10;IfBL/cRPpUU4RSCY8pGfsWJ/Y59QFnOH8gxbyivi8A/WpepnlCTfMt4YnKHdyBq8FyU5dlNrRqzp&#10;hpGTIzqmHhy5/ol1hx5w/OZHXulZoa9rhdVrUUuP9Hh/7hnXjz7h0NpzXNlyFieBXrSVG2ZvDdC5&#10;/xY7Yzf0jX04cOgqi1Ye4skXb744pvPCIBR9sxgsbJMwNArB1jJW1GuqgDEZK7t0Hr/3484rb05c&#10;t+bwRUs27ddhy/7P7D7yldMXTLj3yBZ3j2xRQAV4emTh7paGi3OKKngK8AICC/APzMfJORlbm3hc&#10;XNPw9cslNKxEQrGqG4yrR5KERCnAklQq8fYDU85c/MrhE6+ZNnMHazae5e5TY1HFgRiLQjWzCUXX&#10;wJ17j79z4+Z7nsn167w2xsrAGTcbT1zt3IiLiOWnanyuAjGxxVWlVCgTmv5SWlQVMCoasNra/ret&#10;+l+Un6IGVUPN/lWBgkrVn6ImfX2UoX7uBAQHCLAyxeXkiNKLJSYyjiDPEJKiUkSRVrfaKmANDg5X&#10;tT6np2Xg6eojyi1U1ZDiK1bYysGT6OQcikSE5paUqlqqszNzBXR5kndE/YmVrywtk/RfJGATvy8H&#10;dLRXptJ/I9CNUoFVGcHyXd+Y0JBI1TlLiwsVmvPywV1aNavLyLH96dStOw1bNBM1VUfsb13aierp&#10;170T3Tpoo6HWgPZamjRuWEf1ZDq1Vn/RYWJruqzrTqPZYnmV5+MubyX5pRd99wyg3VRRig3VBTqi&#10;qOqLaus1kgmrdtBx6ERadOnLH43EMmu2o562Ng26NGPo2uF0Xd+ZlktbUWPgH9Qa+QedlrWktbio&#10;gft60u9Yb3oc7krrjZq0XNEM9ckNqD+wDq2GtaR590a0H9SMbhO7Ua99E35r3IRZ+06w89knuk+d&#10;xaDxUxk4YiwtunWkXmc1GvauTbNhajQb3VQFsTqd69O4Wwua92mHeqfW/F5XTVUHWLuxNnVbaNG8&#10;XQeat2wr9redKMnmqDVvhHoLDf6S+9Cgoxrtp3UQAdKV7ku6MGHjJLr070iXkW1oMr0hdQR8arPr&#10;0XNDB7SmN6H55Mb03aUAMEsZuaH0+1P6/In9zXGR4ExeroR/u8goIS/HQdUhWVGCCgT/CypLrAKg&#10;wFBpLVaUoMC0PE/UYZo+mVFPyE3Qoyhb6fTsIMFZ1dWlWGBYKRCEUM6+WsfSU4PJLnegvMQLG79n&#10;TJAbvfjyKFb+M4Wzb/ew8fY8umzRRGNjfZptkESxohFHn8zhgs4aWixoRMftTVl6tDN5WUZUifqk&#10;wlcykRflxS6i3Gwpy7JXAbAg2ZyiZBPyEgzIjdMnL+Yz2WGi8BJ1VPCrSnxLZaKAT5RfZdI7qmLf&#10;8zPmEWXRN6nINKNSGZ5XZUdFjjVhjvqc2LqC65fWEJPwjsWbW/NA5wi2bm4YWHly8MITdhy5y5O3&#10;xnz+YY+eoaNqVhRDUXRnD9xjz857bN1yg1ljV/Ll+ksCvlqhK7bhnWx/e2+CmZUf23aeYci4lRy9&#10;ZcgjozCefA/CPrgYu6B89KwjsHBNxNkvhx+2MVi7Z+ASVMZXywTuvfXi1gsvjl8xZ+vBD+w7rstr&#10;nQC8A0rwCyjETZmI1TUVZ2W6LJdk3NxS8fPPw1FU5p17hhw6/Ig9e+6wb/8dDh95JODSEyvpqrLI&#10;PgECTpVdFmh6ZwqMYzl6+i3b99xn0bITXLtrxHezML6bhwoITTlw7BGbdlxi266r7D94k9Mn7nHx&#10;1AMe33jLp+dfMdazEAsuaUEsqaLiKn+WUVKcS0FGAjnJMRRmJItzyKGyKE+1Ls3L4pcyrk4FwSrK&#10;RSmWyLpSgKdYV8GQCpN5uTl8+vgZKxt7QsVm5uZnE5cQK0D3I8g/lDC/aCICookOixbFp4wFhsio&#10;OBEECtAKSU5IIy01Q9JRFfkCPDfvABIz8ikQ1Vgm0CqW72Rm5lAisKsSSJYVy+uUTNJSMlQz1ihL&#10;XGwy717riJqMF7teKQq0EhNjS9XoEWVRIK0sJvpfaNdabGh3dYaN7EtjLVE3LWrSoWsb+g/uS9sO&#10;rWml3Yz6Ar469X9HXcDYpKkAsNmftBugQZfpWmJJG6A+sC4tp7Vg+JFx9D86kF7r+tBqYHfGzZlP&#10;jxGjaN13AL3HT6ZRu07Ub9WWmhotxFo2p1bzlgJCsbA92vBnu3p0WtILrTVtqTtRFOQYbdpMFvit&#10;Hs7oI+Ppf2YI7Q90pNWW1rRfqzS29KbPzLG07t2Vhm2a0Xl0f9oO6i3AbUi/2QtZcOIsLQcOoXX3&#10;HgKuZtRr3YR67dSo26o2jboL9AY0psXA1tTvoEaDrnIts0T0zOlLk87N+KNOXWrVbUathk2p37I5&#10;DQX+9Vu0omkbbeprNKSeFAj1m6lTq2ltajavyfiNY+i1uTuzTywR2A6h//BudBC1Wm9qLTQWqDP2&#10;5AgG7exNszkCzwUNFQDaCwCrIZiXJXY4y1GCss9Rta+6m4wAMsfxf4KiBJVQbYv/g58EpWOzrEtF&#10;QVYoDSFp38iJeUJe4hd5T9SjEuR4xQLWIgGs0hewstgDS48HRGWbSuINkjQdhonrHaYd7INnrA7e&#10;oR8lOfsSmPSJuSd7MfRoW5qvU6flxlZM/rsH666N468pf9B8aV32nx/JrxJHVWPLzzxPUXYuAkOJ&#10;h8C2SCBYlKooQDPyRREq9jc35gupga/JDXsjtvebKD8FgB+oSpZ1ygcqkt/+C8BnlEbepjzTUBSH&#10;s2RSUwHnB94cOMCtFQcJNXlLQYoouKjnpAvgrexssXTx4dF7fbGIttiJ3bN18hJIeaJn5sEXIy+u&#10;3/vBln3PWLjhBoOGreDeyYc4PNbj46l7GDzTx8EuEFuXaDbvu06nIUv5+/p31Zx/BrZR+EWWEhBT&#10;hru/gEgUmWJNVTASEHoEFeIigLNwycDWMx9H33IMrFOwccvFybsAn+BSvPzzcXZPx1EA6CTwc3aR&#10;73pl4SoQ/OfiB7Gx51ix+rSEUyxbcZyFi/5WTYy6bv0Zjh1/yicdNxwcE0QN5kjIw8e/iFv3zVi7&#10;8RqHjr1B3ySK5x88OHFBhyWicJevP8/6rZdZs+Ecq1YfY/uWM5z8+waX5Vof33qPoa41bo4+kraU&#10;x1n+knssNvhnKT+L8yhMTyInKZaCtERKMlKlMI0hw9+XrAB/ChPiKM9WYKh0lC4X9Sf2V1GQ8qcs&#10;KUmJmJqY4esfJAVUIvnFRQSFBKnq/wL9BID+sYQFxODj6S9KL1hVLxcSFqmadUb4Jmm8UECmPE+k&#10;upYwPEZUY3g0hQK+ctmXk59HalqayoILiakq+6lSjcEB4apnGCtsU2a2CQmOJjYmRdRfjqjVn5ib&#10;Wf9Po0i1oQdvJ3s6adVj0YJBLF86Bg2Bn1qz2oydOo7hk8eoRlqoNxMlU+dP6tb/k4aNa1G/QU2a&#10;NKlHS636aPeoR7NOf9Ko9R90GN2VgTvG031fL4btH0HbsX2ZuHgJPYYPpWnHttRuJlBrI0qqQ2ca&#10;tG5D807dady2C83adaOhQLHjkGGM3jSP/vvG0mbxEKYf3MXyY6dZcuQQM/5ey9BjE+h1uA+d93dS&#10;dS0Zvnsys/dsYfyytYxcuIKp6zYyePosUYDNxY6uZcya9XSfMF6O25dGXTSo11vA1bsB9TrUp1Yb&#10;AVfb2rQd3YGWo9ugPlRAN6gJbWZ0pdeSQWj01qK2pgZNO7TnryZNqdVYFKGAupG2Jr/V+YO/6v5J&#10;HSkUNLSboq7ZmPUHVrPy8iLG75tE864t5TrroT1Nk4ZTlMkYmtBn1yDmiJgadHQAassEgHkCOiXk&#10;S8ZVAJiXJapPBToFfNUKsEDVsivwUoAn+/8HfvmKGnSlRGzvfwBUOjaXKBZXAFiWLgor/rkA56tY&#10;X1GKAr8iOZcKhgJApc6wRL5PiY+4SX8qC30pLfXjyuutmHncgXLZX+EtdtlZVIErsRlfCcl4y8G3&#10;Qxi6rymXvi3n2NsZ1JpYgzpDa3Dh5lKqyt0oE4VZme0umUPAJ+fKF6gXpdtRnGZNYYo5BQLAgvjv&#10;5ETpkuL3grxQBYBKfZ9Y2ySxvMmKBRYFmCLwi/vAr5iXlIbfFyVpKJlBabG2JDX0C2/2nuPeiiOk&#10;u3yBfEuJq4uU/k6Y21hhLyrD2V8ZReGHu7s33j6+OHr5Y+UZipFDkKgzM87eMWb+xluMnrqP/Zsu&#10;8OLQbT6evI+TiSvGtoFiez04eceEUXOPcPGuCd7+OYSEZBIRmUd4ZAHBITkEB8rr0FxRMflERhQR&#10;GFKAX7CALlBUnk8+LgI9d/9SnLxycfbKw1Ng5SzW11Esr5OoPQfHeAlxYmcTcXSK4/yld+w9cFeU&#10;5w227rzJpq1X2LylOqwTMK6VsGbNWf7++xGfdTzwkuOGRsAPszgB3DW+6IdiZpvMsfM6bN3/kK37&#10;HrF49TnmLVG6xRxlzdpT7Nj6D+dEBb569I03Tw348dUeJztvAkSVKd1iVI0hiopT6v2UKe4FcD8r&#10;S/lVWSYWs4iK9GRywkJIDfAjOTBQftNkyvJFIaqmr6+uM1SWlIQEnB2dBdBBJIiSyy0qwtbeTqXw&#10;MtNziYtKJT46lYS4FLHFykiWYKKi40lOUaa2kCRZVqYaOaJYV+WvRMCn9B0sKlFmeBAbLABMSExU&#10;TcMlCYOighJcHD2Ji1Zs9U+iIhLx942guOgX8bGZFBZUq0JrK3vVGGRlUY6tLPHBwfTvpME/x1dy&#10;/exGGqvXoEULdTS1WtJILHBdjfrUb1SbujX/oO5fYk1r/0ajxnVorqlOI/XatBFLqd2xgapLjJYy&#10;QmP6IHpuHEzv5f34q1Vj/tJsIdDQookcr17TJjRt35G2/Yag3XMg7fsOFVj0oaF2J35r0px2I0cw&#10;eMVChm9exujt61h2WgrD4xdYcvgsU3fvYfKeVUw8OI9xx6Yx9MAERu6ay+SdWxi7djNTtuxk3t5D&#10;jFiyijranRm7ahOTNmxj1KL5dBF733N+b7SWtKCF2OdWi1rRZKAous7qdFrQjbarOtB2eUdqdWug&#10;qrtsPqw9TYdp0WV+d0ZsGUn/RUNo0bsdzbq1FwXbkjY9O9BUWwM1zYaybkbrrlpsPbCW22/Osvb8&#10;ElpMaI7GOA2xwALMiQ35ffBfovxasPrNCmY/mkiHvZrUyM1SlJ9ATeCVL9AoyHaTbQGehHwBYKEA&#10;sNrmCrAU+yvr/7HBBcrIkGrFpwRliFtJoTulRZ5UiAUuStYjI/Kp2M1vlGSLxc5woCBTrLAAVrHA&#10;inXOV7rGiHWuyvOmqlBRAU7EKnV2Jd6SwlypEshWFMpnCt2gVMJPG3I5TWDhRtKq7nPg7kQ0xtRg&#10;9ZEhEh87KnMdqUxzlEziTKmcryjNjsJkO1FotuSJ/c2JUzpnC/wiv5Ae8o4Yt3tkBD6DDAFgqi6V&#10;CW+qxwMnvREL/FYA+Jqf0U8oDbtHRZaJFPQOkhXMyJbjfL18CZ0zpyiKNBC1ac7PfEeS4p2wtLcV&#10;+PkKfLwENJ54efviJxnV3TcAa0cPCd58NnDk1TdPth97y8zlF5k0eSdnNp7H6NpHnI1deadvz+Ov&#10;Xrw2Duf0TQNs7KKIDE4V0KUQFp1BYEQ6AaGiLiKyVCE8PIuo8GyBYRZhQQLFkDxcXRIEaol4i0pz&#10;98kSgBbg5pWtmtlZmenF1S0CV9dwUY9hBAQlkJJeQFRsNiZmXnz97obOVzdevLXm0TMTbt7REzt8&#10;ky1bz7NuwynWrj3Bls3nVFPnG/wIxtohRdTfS169c0HfOBQHj2y+yvrcVT2WiQpcuf4cu/bd5tSZ&#10;F1y+8Jrrl16phtvpf7bF1tJbVFMccTHJJCUlq/oEKmBQdJxqSnsFFBKqlZjyWlGI5VSWKf0K8ygr&#10;KaC0TJmYtFjUo0BTkV+yhAcG4enuJdfuL9Y1k7jkRHz8fOW7v6TwLpaCv0il1FTP95DPK3WJiUmp&#10;AsM4lXxTXitjfpU5A1UIlLhEx8QSI0pQ2c4vKCItPVM+J9+WfwlxSXi4+pKTUYithTOnj1/m3u1X&#10;ODn4Y6KMAgqJVg3h8/T0FQgXKFekimexHD89Jp4Jg7rTv2tDZozpRCvNmrRs0ZSG6o35U2xgzfq1&#10;xfr+Re1aAr8//6B2g99UQ+DqNP2Teup/odlGwNehIZ26NmXAqH60Gz4Q7XH9aTeqJ+pt2wjc2sjn&#10;xTq2bYdaKy3ZbkuX4ePoNXISXYeOpf2QkbTo0x+NXr3oOHkcA5cuYdyabUzbtZu5+w8yd+9RZuw8&#10;wrTdR1hz7CKbz15m85XzbLhyVgB5ktn7jzJR4Dd5+w4mbdrK4EXL6TJ5FqPXbGHGjv1MWLWKzmMH&#10;0WZaezSXq9FkfV3UVzVCa3pHOkzqhfb8TmiubonWem3V87Fb9+5I+wFd6TypG/3W96LV0ia0X9GC&#10;YZv607SPFhqiiK8+v8PFh+fZcWwL2w5vY9baeew7tV3yywGGbh6C5kotmq9sQ5PFrWg0vja1+/9B&#10;y0karH++gOl3+qO1vQ41lE7PBTnuAjrP/xOUujwB2H9dXFRBAZbASVGA1QAUICpjf/9tBFGUX5ES&#10;ChUwulOW60FmzCfiA+6RFadPcZbALt2ePLGiCgQVVZYvarNUQrEotUIBpDJJQn6GDeWyrzBdlJsy&#10;EUKShdhWUW6yXZBlSnz8A7IKjpCQu44ibnBFZx4Hrs0UO2IvFtWe9CgDkiJ/kBBhSGLoV2IDdInw&#10;0SXc6yNhXm8JdX9BmNsTwl3uE2J/E1fD48R53IYsfX6J8quMf0VV/DMB3zOqEp7zK/YhVVE3KQy5&#10;JvH6IenckV9VxlRkG1KR+F3sshFV6Sb8yrDipyjj2AhH7J2ccBP4ubu546koQFF+ThLcvQNEkbhh&#10;JwrAySVYNbnBsWv6zN18i+5D13HpwBMe7bmB1w9XLJUntln6YmgfibtfmkAtiVC/aFF5KYSGJxGm&#10;WqeJZUsjODiZMAkRAfFE+ccQ6hVOiFekWLxEAWEWEWF5ohqL8QtQ4BeBh08cWbklomjKRXGXqebZ&#10;UzoPK7lYyZLZ+UX4BcVg4xqCicTj2w8XTCy8MDBy4fMXa16/M+TZi6/cufeem7ffc/vBVx4+N2P7&#10;7hts33UT74B8nDwzePrGjkPHn7Fpx1W2yXu79t/i2Ikn3L6pw4c35hh/d5V7IffG3p8YUWM52QUU&#10;FBQKkKobMBQLqYBFtf2vKlS6xVQ3iSiLCouq95T9SvNH9YOPfhHs78fnt28xN7XExsmF1NxsvAP9&#10;8A/0VX2zpKiEDFGBpXIPlMYUVZcbOY+i8jIzM1XHUDoq5+cXyuvsakjK6ZRGDFdnN3JzClTT8Cvd&#10;bJT9FaWVBPoHy72OJtgvjItnbnBg90nu3HzF+7cmWFt44ubix7OnL/H28lPddyXelRKCo6PJTs1k&#10;6pghNGtcA23NP1VTXGlqadJAvQldevRGU7sVf9b9g99r/UYNCQ3a1qLPtLZo9hJb3OQ3WrdtQOs2&#10;dZgzdwAXL+9l0rx5jJi7iBHzZjN86hSGTBxL7xHD6DJoMK179qZ5914MnzOPictWMWnVWiasWcvE&#10;lWuYuGINY5avZrSsp27ezopTZ9h44Qabzt0W6N1m0/kbrDtziTXHpSAUVbj26D+sO3GeVcfOsPjv&#10;oyzYf4jp8r3JGzYzfsMmRq5azaiVqxizYhWTV61kyOLRtF/eilbrGlN/QT1azelIn8Uj6TynLy0W&#10;atNibQs6re9Ai0myntKVnjP6035id9U44vYzutBzbh/ajejOsDmT2HP+MPvkWjefXMfmE1tZd2Ab&#10;+87vZ8reqWis6UKTDT3QWNGGWsrzQWa0ZeC84fSZ2pdBa3rSf28HNFfVo0ZCoqX8kI5kiwXOEoua&#10;nmpPZqoTGamOpKfZkyEhU1mn2JAuIMpKtSEtyZLkeHMSY81kbalax0cLnKLNSIg1ldfmpMZbkRxj&#10;REaCMbnynZwUe1JizEiKMiY1xoTkWGNRS6akyfcSwn8QE/qD2DBjEgReqTGmApIfxEV+JVssb3To&#10;PWLDPxIT/QE3/0MEJCwirfAkybn38Yg4Q2qODjmZcr7I78QGfSY6RNYSksK+irXQJVZCfMhnFRCT&#10;Qr6SItspgW9J8n9FhPNtUYBPIV2ZDl+ZDPUlVXFPJAj4Yh9D9CMqIm9SHHxBYP1dsoWTWDEjfild&#10;ZNK/S44woSrDUjXBAnmOAhx7gYwdzi6uoq4EgqJA3Nw8cJBtD08/An2D8BBVaGfjLsokhmc6TszZ&#10;dIv+kw+xaOYhru24hOcPD0yMXPlh5YN/mKi9wHj8XP0I9Q4WqIWJCoxTWbfYmExiRLFFRqSJ+ksl&#10;MjCOcO9I1eQKge5BhPqKagxMJNQ/iSD/VIlTNDa2wYSGpglsiigvqlB1H/kPJEqoru2qflVYVaka&#10;9pUuljFbQJCTV0SBUuGv+oTSZvGTcqU/XlmlfKaMl+/NuCUw9AvJJjqxVBRXOVFxpXj5ZWDvHMMn&#10;PVcePjXj0qUPXL/8jncvjPD1DBOo5FOujDP7d1HwVt2Kq3R9UYJYTNWkBEo9n7KWOCr/VEHgJ0H5&#10;q1DWKmqCjaUFht8NxPI6ExIZQ0pONqY2VsQlxqrejxOrGxIQIekticyUDNmjXLkCwFJRdoVUlFeo&#10;RqoUFZaSkpJNkdwruVTVEh4RJUowQUKivJcpKvIX2QJTTwFccqIUSiERnDhynqsXn+LgILY6Pk+u&#10;TwyNFDrO8tsr9X/VE6z+JCs/FzdxBiVin2dOGkOzJr/TWqs2rTqqodm2OT379Wf1ug0MHzWU3/+s&#10;wW9//Ea7wa3pt6UZI860ZvLpjnSf2IymLerSSrsWs+b2koLpMFv37mXhtt3M27qZ+es3sGDDOhZu&#10;Xse8DWuZs2GDvLeNZXt2sXjndhbt2M58eb1k1y4WbN3G1FUCv/XrWXJoH8uPHWbNqVOsOXGa5QK4&#10;ZX8fYsGB3Sw5sI8lew6owuID+wV821i8fweLdu9n3nZltMYGJm9cwYK9cszdO1Vh4fadzNqykBHr&#10;BjJu/yi6re3CmB1Tmb9HPrt+IZ0X9abd+vY0X9pMNeNL68VtGLx5JOuPb2XZjq0Sx03M3STH3LaK&#10;qZuWMm7LTCbsnsiozWPFqk9jxp4lbDi7kcF7RqKxuQ/1V4uln1ufOpPqM3DZeLHl0xi3eCYDpg2m&#10;w6xOdNrZkxopiWYCOStyswV0GbakCORSkx1IkZCQYCXbsi/RmhTZTpN1aoKlBHPZtiJF4Jcq+9KS&#10;BI5iMzMEchkpDrJPeW1LbqbYaFF+WQLVyBADKeWUuf8sBYiWogStxSrI6ww7STwmkghtSY8XCMv3&#10;81JdyJTjZaUbU1b6kbzctxK3b2QKgNIL7hOWvpmUvMfk5VtRUmwqCsaA4uJvlBVZUCYgL89yUYUK&#10;UauKKqyUdaXAqVKpGxS7X5VtS2WGGWUpxuRHf6E45gOI+kPsrwqAsQLA+Eeyfg5RTwSAtygN/oey&#10;TFGJOPOz1JjKbEX96fMz1VgUoCVVmbYCQBdRHrbYODrgJCrQ09MfT1+xwk6uuLh64Onlg4+XL77e&#10;ftha22Nn64yNfRBHr31j8IwjjBm2ls9X3uOi74CeKC1Hj2hReqkEeAfh5eCKn4sXgT5BAtEIIkX9&#10;BYWkiqqMITo2h2ixxWGBCYQKVMOVyn0/2R+cKNvx+LqJinSNwdY2FGubIFGhwaJSoqXwSSEtNpls&#10;ycSF2fmUFpaIkhElJBla6V6i1KdVo/D/u1SrrOrlJ0XFRYSExxCXkEVASIJspyBMpKjkp/xGAgfJ&#10;62kSohOrCI0qw9wyjLOnHmJr6kalgE85g3JE1QQBVeUCZUUdyVrVnqsoO1FKlcqkBBUqyCkdopXJ&#10;EJTn9CrQUnBZ3f2lWhn+ElL5envjKIWQtYMzoZFxxCSnYmRhQakcR1miI2JxtnEjMiBWColoSf/V&#10;k6RmC+zDBZjKOF7lElOTsggJiiMxPksgqEzAIJZV1JsCwMDAcLHLyeJ4SqXgi8XfI5T8nGISk9NF&#10;/QeL4ouQ++1HVp4ye7UoPflMlryfkZVPeka26nyxEi8Pn2C55z9ZvWQuTdV/p7lY216DOjJzyRym&#10;zpvDhGlT6NilDb//XoMaNWrQb1on5tzozMBLDZl1vx1j1rejUcs/aKb1G0NGt+T8lV2cunqBQ9eu&#10;sufSWbadOMWW4yfYevI4O8+cYsfpU2w9dZJtZ07K/qNsOnqYdQcPsFFgt/bvA6w+uI9VB/ey5sh+&#10;lh/YxbQNKxm1eA5D589gumzP3baOJTu3svHwIVYe2MsC2Z68YgnzNq1lwZZtzN+6m1mbNjBm6XxW&#10;HTjI4h17WCifWbhzCwv2LGPUiqFM3TaROQdmsHDfEpbt3ijvrWX8lkl0Wt6eOhNq8te4OmgsbU/X&#10;rf1ZfHYeYzaMYNDqsUzftoyZa5cyYe1shmwczsDNA+m6tC+91vVm+I4+LDwzk557h9NsQ3caL25G&#10;3RlqtJvdiwFzx9Bn1ij6TR1Jj5H9aDeuMz13DqZGTJQuIcHvJHyQ0stU1ScwV+nPV+gjdsSL4kJv&#10;Vb8+VadoscvFYo1VU1cVKkPafCgv9hXwVK+VUFHiR1VZIFlpDoQG6YmCsxd18l0SnL5kMA/KCjwp&#10;FYtdqlhspZ9hoY1kFCMBnY2qb6FSl1gu5yrP95ZzeVGa70BFkZ3Ew5j45Ae4Bewkt+wpabnPiU26&#10;IwnqlZTUAsoiQ8oLzSlXIJfjTIXY0fJsR0ozHQRcTpRlKB2zHSlJs6E41ZTCFCPy4gzJCH1PfuQr&#10;fiYp6k/Wsa/4Ff+Cn0qIfV0NwKjrlASdle9/k4znSEW+AZWyXZmgR1WSET/TLMUCCwBzBVI+tlg5&#10;OksGcMXbwxtvX3/0vxnz9Mkb3D0EfgECM28fsUHeWJtZ4GrnwScjd47e+MbZg08xuPIR969WqtED&#10;PgK0QJ8wvB0EpnYOBPgGy/djePvemg+fnLn/2JiHj43w8hTIeYkqCRElGJRCeGCSqr4wSl6HBqTg&#10;ZBcs507AxS0WR6cIQgNTpJApJjs2jeTgWFLD4kmPTCYjJpW0KFnHpcv72ZTkFQqPBIL/1nEpgFLB&#10;RmxmscAyXr4TFhApatZRNXZW+UxxkVhtv2CVtVSWMlklp5aIzcsX9Z6OvVsy9k6xGOo7ES9wrygW&#10;yIm9LJMjVygzrxTlUpgUS2lKghRm6fJ+PpWlxeSkZ5Cfq0yTVSoQUp4FUiSFXoGcU5AnQVVnqKzl&#10;nAXZuTjY2st5XEVlBxATn4K7KO8f5tYqe68sysOVHO09cLX3kXsVR0RojKouL1+UWHhEPHl5cn8y&#10;8/ATNe3rEkKARzixcm9KJL7KSUpLKkQgpEnhIwAsLMfDNUCcSqKk6QoV0EIikqXA8ZX0EEV5mdId&#10;Jp2c3FKSUnMICouVeBRTIdBz9wvFLzhGFadzZw7RRK0GzZoLAPt34dqju1y4f519Jw+IJdZQjfxQ&#10;gjJRae8FLRmyuyPLboymzcgG1NSogYb273TsVZ8Zi4Zz7OpZjty8zsHrl/n76lUJ1zhy7SZHrt/g&#10;8I1rHLx6icM3L3Pizg2O37rJhccPufT8KWcf3ef0g7scu32dY/L+/kun2XfxNDvOHGHDkb0s3bWZ&#10;GauXMHbBNMYvnSJwnMOkFbMYPnk8o2dMYMqKmYxeOIVhs8V2zxrL1BWzmb58CaPnzmTUggmMWzaJ&#10;yWvGM2P9KOaun8rCDfNYtXudHHc9Kw6sZIJATXl2929j/6TRwma039KXNkvbqqa+qjnhT7ov7SUq&#10;cC6D5vSj7fTmdF3cgbaz29F7gxaj97dh0dXJdN7TG42Vzem3rhdDVoyiz7Sh9J08hH7ThzFwxij6&#10;TxhCryl96TC3EzUiJCOHJH4hNtWQzFxb+eFdRJ4LBHPcZNtDEp27qk5QaSRRWokLRGFV1/kpAKse&#10;9aHAsTjfS2S8pwQvykt8SBaVGBmur+pCk5ZqJRBVJkvwkO8qI0esKS4T8JRfIT7nJJnFzyiqekVJ&#10;hZ4cxxVlYtTiXHvVeUpzBZiqCRosSE1/h3/4WWIyjpBRcI3kzJukZz4SaJqJPRW4ZTgL8AR6WQK5&#10;TAkC32Kl0SXDmpJ0AW2qnFfiUpxqQkGyoQDAkLTgtxREvRQAvuZXggLA1yoQ/oqXEPOmGoDR1ygJ&#10;PkNZmqIy7agQJfoz9Rs/E0UBJhurAIgc/1e2q2Q6Mz6bWIjdFcUnGdDKyo5nz3XZu+cM7z4a8V7X&#10;CDevAPy8A/BxdsfxhyUW1t58+OHHx6d2WNwz4dONtxgZ2IjCi8PHUTKpmRmBAtOEpFycvRPY8/dT&#10;1m66yYYtNzjzzweePTHB3zOB5NgiKWyyRI1kSmYtIFysqIWpL7Y2oTi7KSM3ogWA4QLAJLIT8iiW&#10;4xUlZlMo6iY/LpM8WSeHJhAfGEOSQDFLMnhJTgE/yxSrrNTBVQelASJQYOxo5Ym9lTsOdpIuxCr/&#10;t0RFieVME3gJlDIFJHEpBQLAApx900SFhaGn74mtVQAJERkUpglkRS6qlJ3yXI+sVLnXAZQF+FEW&#10;EUJxdIQUUBFkBIeREhxJgajV4oICqirKBcLKulI1FjdbFJVSr6Y6f2gkujpfMReVrXRbiYlPxcLG&#10;Vax4CHbym8TFJ4qiBG/vELwEcK5OvrIOkrQux8ksEICHiVqLVD3bw8bMCQcTV8JEjYcLzPIzC8lK&#10;yhTnIvdNlF9AkHKtxaqpzNKT8lTB0y9CQiRmZs7kZ1eQGJdFSmquCs5xYrddxfLmiL3OKijCxTuM&#10;sJgMleLesHEpauo1aK6pPDi9KUvWLebU3eMcurCXug1q8cdvv/H7H3/wZ83aqLVtSI0mNRi1fCgn&#10;bx5j8pzJNG5ZE+2uDeg3phvHr5/h7P27nLx7VwW5E7euc/L2HU7crobb3zcuqgB45MYVAeNljt++&#10;IZ+9ybFb1zh1/zYn7t3k6K3L7L14ht3nT0k4ya5/TrDt1BG2HPubjUd2MFFANmBRL1adWMiCTZMY&#10;OLEXg2cOYcjsAfSb0ocRc4cwadFY5q+ax/zlC5i+dAKj5o5g6uoxzNk8mAmL+jF3+Wix6MoMNzOY&#10;tW4y09YPp82c5vw5/nfqzahD81Ut0ZjXhIazBPLTa9JuWXPWnZjOyGX9aDFBg5bT1Wk9txnay9QY&#10;dqgtk44PYPLxIcy/MpEpB2cwfMF4hk4ayOAJgxkiABwlSnDwpCEMmjKA3lO6UcM96RPBWYYk5luT&#10;V+JWPTGqZOQ8CbkCv3wVBKv35QpgCrKqW4JVjSLyWdVwOKUFWAU/gZVsK7O3KB2a83IdxbaKzc1x&#10;UIEyP1uUpSjMktLvAr1TpFUsI6lqGX7JmwlM2URq3nX5vhwnR5SfHL+0yFZUnTKG2FnA40pVpVjk&#10;fF3CUreTXnhTjqMoP4GbovQy3ARyCgDtKcmyUk18WiAALMy0kDgbyOvvFInVLko1pzjNjMLkH6J6&#10;9EgNekNhlEBPBcCX/FJafUUF/ox7IQCUEPVYAHiTshCxwGlfRcFaUZGhT1WKvihAWSsATLeCDBux&#10;1u4Ymv/g9tsvAjkvsVh27D94jDmLtjN19hbmL9vD8rX70f1qSZB/FG727tgbW/PpgxFX7+ry6qkl&#10;X59YceHQXQz0bQkOCMPZ2BKbr4bERibhJJnwzhMzVm++xeqNd1iz6RZbtt/m2zcflEfbxsUVExqe&#10;Q2RkoWTuVF69sEBfzx1P9xQcnOOwdYgQVRKIl1sYWXHZVAh8ShIyRc3mUyGhRJl9OSqFJAFvemQK&#10;OfHp5CamSyGSQ1lenoBQmftObKCEGIGMu50X7o7eom4SVNaz2syKAhMgRcYlqKaOyhWllZxVRFxq&#10;KT5BGXw39ufzF1e+6jrgKnEpyyqRQwr8BKxiISiLjqLM04sKNw/EY1Lk40NRQDCF/mH4G1kT7epL&#10;YkQcBcpEqaLQypXZWVLSSUkSNan0x5PFwcqBH0bmAkBHAsKiSUzJ4s2HL6Rk5EjIlALHXmxqJpHR&#10;aeSLeosXQJr8sBWrG0OywC0pMY3ikjJJXxVEhcVhZWiLm7k7/na+ZIi9TwlLJD0+SZRdFW6eYTg4&#10;hRERnS5CoVwKl1iiorMIDU1WWeeUxBx5na6a5zBH4ppdUk5AVBS5oqzjJS52bn4kyL0vEKk8b8ks&#10;6ooCbNLyT5q2qEP3wVrM3z2GKWsGU6fhn/z+2+/U+LMGtZoI6Ho1p54Ab8O+Ndi6W3Hj3iU0teqg&#10;1VmN7iM688+Df3j25T0PPr3jnu4zHuk+5aHOW+5+eM/t9y+4+e4JV18/5+KTh5y7f1Pgd43TqvV1&#10;geEVjt0R1XjrCgeuX2TvlX/Yc/kcu8VO71DB8IwoyNPM3DYb7UlNOfFhCzbxz9l9TUC4ZwpTt/Rg&#10;7+0ZbDk7k3ELhjJtyXgWr5vNonXTWbBuBgu2TmT65j6qiUPmbO4tlronM3f3Y8iyloza2IYB21rS&#10;fHEd6s+ujfqy2nTc2AL1BY34a15NBh5tz8bzYxk8vydak9rQalYj+m/vRON5DWizsTETTg5k6qYh&#10;TN86jJlHZjJk7mBmL53K7GUzmLZwPNMWjWPKgnGMmTGcoZP7UcM/UY/kQjtJqGJHi7xEqXlWQ09Z&#10;S1BeFwmUlPkAqxWgiwp+pUr/v39biJWuL8qYYOV1mYSKEk9yMu3kh9cnKvY7sbFGkkhFkcl3MtJ+&#10;iA14TWbRA1KKL+CXuolv7sOxC1xIdqGAp1wZKucppay5JJ6vpCXpUJhjKPGwJjbuPfGpz3H230NA&#10;7FHyyh6JDVJamAXE6U6iAEXhpVurnjxXkG4nNs6e3HRDieNHAbKOgNSIArG/BcnKOGABYLgOyf4v&#10;yY96IwB8IwAU4MWLGlSscNxTfsY8FgA+ojLmDpVhlyhP1aW8wJjKjG8CwO9UKq3AoiYrM6oBWJrp&#10;xlcLSyk934jacsfcwIhpMxfRdeAcRs/ezMgpq5kyaz2H/r4kcNLFxclLMqsjZj9sePxIlzcfrXnx&#10;zpp//nmDpZkXXs4uWHzSx8XUGQ+vGNZvv8SiZWfYdeA567fdY82G6+z/+7kom1xikioIjyvCLyyb&#10;gNB8zM3DOHf6Nd8+e2JpEobycHMbu3CcncMI8FHq/0R9xWdSLpn9V2qmqNhsKsX2FsVnkBWZSH5s&#10;KvnRKWSFix2MFpiJaipJlJAUT2VmBj+zC0gJjSX93w69yqLU0ZVXVKuwjMxsUayJKtVTVvGTQoFJ&#10;WmYJdo4hfNV3EQvsgqdzqABMgZ+4bEVZlhQS6+BIrlj+PBsHks3tSBF1GWctaS44gXAbL4IkBDr6&#10;E+AUQKQorYKsAgpEZRaLolJaa0vFwipTUTk6eGBp70pgeJyqDlDvuxFF/yrERFGngRL34DCx+9lK&#10;52tFtSbI7yEwj0lWvVZ8bnXnGETt5WFnaIXtZxN8jRwpS5WCIztPNeWWhY2PFGjOJKeVkJaeja9X&#10;CMnxhWQkFpGekENYWAI+wYm81bXAVal3FeDGyOcyi8oIjUsWRR8g6biS1PwC1mxfT33lSW+d6tKo&#10;RQ3aD2rEkLWa9F3cGM0u9fmtpqjDXo3pPL0F/ed0pGXvJpy6dgoTO2Oev7tL5+6NadGhLu0HthSl&#10;dwAd4098MtXF2OsrujZveGPwgTeGX3lj9Ik3Pz7y7OtnHui8EyA+U4VHX97ySE9ef3jBjXdPuf7u&#10;GZdfP+aKhOtvn3Lj/XMuPL/PuUe3OS/h6O1z9JjdHY3xNVj/YDgPHDfgmvuUYzqDuGrZh7umS5iz&#10;ZQLT1oxkwa4JLNw6m6lLxzFtxXAmr+3PmLUdmbKjA6PWN2XSbi0Gbm1C140N6bapEROPdmfsoT6M&#10;O9aDwx8WcvDTbDpsq8XaN8MZvrAtbaVwaD22FRoTa9NuSVParGlO41W1GXm2P0MXdafroDYMXzSI&#10;+RvFpotVn7F4MnMWjmX6rCFMnDGUUVNEgc4ZSY1sUX1Flb6ScAMpKfIXteetqgNUZoYpyPOUIGt5&#10;rcwVqAJgzr/z/knIUR6ApHQy/m/McJ5ijZW+ga5kCoiSBDR2DvdEmRhJSfpdIGhKbra5APAzYXH3&#10;8Rao+MfdxTJwJR6Je0koeEB08g0y03QJCrhDTNwTUlNeC3QNycuwJCFOTxLzffyijxKbeZGopOMS&#10;12eSCRTg2VAoEFK60RRkigLMsJPXEvK+U1gmnyl8RGGWLoUSh8JkcwqSDMiN+SYAfEth5GsQ+6vM&#10;+fczUWkFFjUY84xfsfcEgg/4Ff2E8vAblGV+5mexFVUZhgIMQ4HfD6rSzEUB2kCmLfkpzlg4OXPg&#10;4kPM7Zyxt3Zg8bItdB8yl8GTVzJw3CLGTl7GvLnruXXjCZ4evri7eomNdMLc1J53euY8/2LN9fvf&#10;RZG4Y2Nsjumn7ziauqnGBK/a+A+r11xkxdrzrNxwmS17HvDVJBTfUMViFhMSUygAzMU3OA/fgAJu&#10;3zbk6kVdnB2TcPNJE4gmExSYTpCvqBQ/sXMx6fxKzkByr1j5VCqTRPkI0PLCYykQCOaExpMREEFO&#10;YCiFIWGUhIVSERFGRUwM5QnJFIvKy5Pt4tQ0qgpFyZWWU5SdRapkbEXQpaWKmkxKUmFEadBQGlGV&#10;mZS9fSPw8YmU3ziarJx81X6lg8svAWiCfyCp7j6kOHoRYuqAs74p3hYO+Fm64SH3wc3Si1D3SPTf&#10;/sDoi5lY8TDVDDPpGVmUi6oKDQ4XRf0F/e+mOHsGEBGXgqPcYzuBqhIPlYkXa56anouTu5xL1K2y&#10;KF1efH0CSU9XWoSV2CitzdXNKgroQr2DcPosx3yuR3pADFW5RQLsSj7qWvHqsz2pOVVERsQT7B9J&#10;VrLAMDaHYN8oAkMSefzGCANzH5x84vhs7CiKLYj0/HLs3QLwD4lAwXJsRj7bj+6nZR8BwFhN6rf/&#10;nY6jG9FnRV1mHu5Mn5mt6Di2Bb2XtkVrjho9F3Wg+/ROHLp9mE+Wn/j47Q09+mmqHpHZum9jgdVO&#10;XMPeoC/gM/H6hE2AHl+sPqBj9oUPJl/4ZKbPR2MjXn7/wvPvH3iu/57n33R49u0DD3RfSvjA4y9v&#10;ZN9rHut/5PG3T7zUf8dLg3c8/f5e1OQbXv14LapvF/UH16LNwj9Yer0dFmmnOfa1O1ds2nJOZwqH&#10;7xxi5cmFDN/ah0mi/JbtW8zag8tZfXgJHSaKfZ1QhxEbOtNxXh06r1ej3RYNtNZpCPC2EVZkj1nE&#10;NT44LsIpexOHdfqw4kw/ug5uQbs+bdAe0grtsc1pMakJrZY0pq0AtNt+LYau7UbvIV3p2Ksj/Ud3&#10;F2veh0WrZ3Lu/F727l3B5GlDGDtlCFPmjaNGSPprAhIlM4bcJTnjB4VFyqQIvgI8bwGaogCVWWIU&#10;NVhdH6jqN6iMDlEaSwR+ecrQNtX4X0UNCgjzqvsH5ov9DQ78RHiYnkDPgSxRZEqn66ICL7HFNoTH&#10;viY66ZXYo8/4xt7BI/M0j2168sN3DIWVr4iKuU9cwgf5rpGoLieqipwl9bqTmfMW/8iDpGQ9oaD4&#10;ncRDj/w0G1F7tpL5fsjxv0pGMIcKJ0nHJpSWC0AFgLn5jwWML6nI+UR5lkBQ4JWfYESuxK8k6gVV&#10;ivKLfyFq7wXlEa+oinhEefQNCsJuUup7k1y/y1QWfod8O1FMhlSkfKUi1UBAKOeS8yO2OzvZCT3D&#10;H6zcdpwPRlZ8N7Nm2boD9Bw6j2FT1jB00jIGjZrLZFk/uisJ84cpluY2ONq5YmpuzXexeI+ffuPq&#10;DR30DZz48lEPBxN7HMxd2bL1mFjek+zcc50tOy9z8MQzXuu6Y+YcjZt/iqi+LALDxHpF5xIZXyyZ&#10;P4nL1z5haRWBb2AOTr6JkhmzCQsRVRKQQqJkzOK4dIFfpgqA5QnxlMbFUhITR5GopsLwBLKDosnw&#10;DSLLx48csfTFvt5UKHVzQQGUR4bLvQkhy0/e8w8iNyiM/PBo4tz9sBdoRQmYlBmS4+NTKBQ7Wb1U&#10;KyplUfog5heI5VWmnf93n9KeUSCKLMwnAk8bT8JETZXJ55SRGymxKfg4+/FN15xPr79j8MWSZ090&#10;8BUVqEys/N/syqYW1rz9qIuJpa2q32V4TALmNvYoT31Tlup24uozpmflSFrMUp1YOU9wcMi/nbCV&#10;1l6lX6AE1TP/IEVA6iIK0O/Vdzw+GpItoIv1juLBUwN0LAMR50xkcDJJUWKFM0tVfTYT43Iws/Tm&#10;1UdzbF1DsXMPxVLUq61LAHGpBZjbepKemSsF9E/8Y7I4cuMsWiNr0nLsn7Qa05RuM9SZuF2TaXs7&#10;0HdFK1rOrEeTGTVRm/onnRe2oteyNgze14Fpp4eg7/iagSPao6b9F617N+a58UpSf17ENfQ9xk4f&#10;sfH9gp2/AeZuhpi6WmHsbIuBvRnf7UxVawN7Y75ZW6BnbYCevQ5vzb7y3ugjb/SecVdAePeLQFLn&#10;FY8+vhQ7XQ3CO992YBh4g83XVqE27i92vxvMReOJzDymzt7nHblttI3jz48zYF0P1KfWQn18bdpP&#10;a83IlUNZc2opo9cNoN0UdabsHUzT8XXpuExL9QAjzQ3N6Lq9M/fMTmLofxxd36mYpk1i801tERJt&#10;GDGtL/3H9aDfqN50GdiR7hM60GGuFoP3dqLLRrlvC9rTfWB7uvbpImq4I/1GdmPMpP7MmDeSKTMG&#10;M3h4F1Ure+/hPanhnnAdmxCR0S4H8ZdMn5PnKAAMJD/HTwU8VUOIWNI8JfzXIKLUCeYqk6S6yWtl&#10;9hcFiso+ZeicMoxOgkBPeXpceoqlKqimupfP5+RYiy1+RmrWe0oqbOWct4jM+oRT0jGeOnTGMWkk&#10;ziFLSEl9RVKMHqlJenJeU7EXX/EJ+Ecy9kYSc/aTVbGNol+HyCu+LMf/LOcyEuv9lIrSK/hH7cfC&#10;YwcO/huIz/pHMqA+ycl3yMo9IuX6WVEFp0VZ6pARr0e0+z2xfS8lvKYi+o2k4jei9p5RGHGD/Ijb&#10;5ATfoDzsAhnexwhy+ZuylPeQ+lVlgX+K/UVpABF1Sr4FYRHm/H3xDpOXH+S+rgm65vY81rFk19nn&#10;TFt5lNHztjFk0grGTV3NrVuv8PL0x93NBzsBoL6hJZeuiuW4+o4zZ5/x7r0JBt9+4OPkiclXE86d&#10;ucbJs7c5cfoum7Yc58KV1zx5ZYKOvj3OHmF4Kc8BDkqUayxXNdp6+0dgJRCJic8XqydgDM8X5ZeO&#10;+Xd3Al0jSfKPFbiFC+wTqBLVVxYdTVlMFOWx8RSHxZDpGUymWyBZrn5kuXiT5SgFnqMTJR5uVPj6&#10;UBkYQInAr9jXnyJvcQ4+AeQHhBJr54H9BwMcRM2misWMFKXp7yHpSSxjcV6R/Ebl/BTL96tcgCUc&#10;+lleKQo+RxR+FpnJ6fi7B2Dx3Qbd199wEgtbJurrP2wqgExIysDHK0h+7zySkwT6olCTk9IpE8hW&#10;Vf7i/aevfPluwjdjpRuRnwAwkZfvdOQ3TyersFRgU8ZPpQVEbpICvdKyUtWxlecDp6T8a3+VuQBV&#10;3W2qAag0/JRLvPUfv8fizhsidU0JN7Hl41MdLt78iKFNBGHR+QK8bLG+eRRklBEVmEhMRDrh4clE&#10;xKYSm5xFfqnSpUex4Hmqll9bFxEacv3RKVk4B8Vy7/Mzhi5tTceZAsHxanSf15yxe9rQcaGAb1JN&#10;2ixoTNMZdVBTnqHRvxHaIxszaL82nbY34rH5dZatno16yz/R7qXGPy9GE1OxH4fAR1h6fcTa/xPW&#10;vp+x8THAzs8GO197bLytsPZwkELUGn0Bn5ECQTt9gd0FDt1bySvDW/yw1BcVaYq+g5mszfliack3&#10;SxNRkG/ZeG4wq8/3ZMP16Qzc2ILDXwaw/21vui6oQ6/F6my6PpX+K7qhOb0JnVY0pe+GNjQRUHad&#10;KxZ+SUdm7BpB/5UtGSaQ7yOqb/yBIaIiV9BjVx/arWnP6gvLOXh7GafeDOOG+QhWnVQaTobTd04n&#10;Rizvx+z1U5m7bCozF41jzLyBjN84mD6rOjNi5SDGzxrGuBkjBZiDGDdrJBPnj2TSolGMnjOEUXOG&#10;Mn7hGNkeRY04UUv+qZ9ILrIgr9STrGwPsrM8JbiRmekiJaQr2dluZGTIdqarAMxDFXJzleCpCnnK&#10;6+x/Z5MWCCoTKGSLPVaG0GWk2gjErOV1NTCzMu1EqdwmOfcqxVWfyS2xIDL3DR88p/LJZyxGQb1x&#10;jRsnavQuucoziNPNScz4gFvoVgHjHIKT5xKTuZbUgh1kVc0nqXgKMcnHiUu6TcnPC6QUHOKdhUjv&#10;e114aTlHwgJOPhmCS/h2sQErsQrYxj3dqXyz2o+P9z1CPW8T43WBouh7VCQ/IjnwItmR96hMfiCq&#10;UFRj4k2iQvbh6rCRu9d642W5T4BnLDlGrG+qnWw7iBK0gDJHgfN3Ri7YxOQ1x7nxwZAnekZ8sPDm&#10;wXcPdl39zIQVh1m55wpHr7zjwzcHrGwFFo6eohKc+PTFnJHjljJ02GI2bjzNndtvcLF3wdHcUoCg&#10;j/F3A77o6nP73gtOnLrBkeM3uHlXSuK337C1E3voGihgUPqlZVAgykoZ26osCgzjEvLFErry4NYn&#10;LPQciPUSdeIcTIqNgM3Zl5LACFG8MfyMiuKXrEsFKmmKOrF0J93CjXRzZ9JMbMgUtVrm4sYvby+q&#10;fHwo8/ZWNViUeflQ7OdPWWg0eaKMfARgDp8tCLYXpeOfgIOxMzEBUaRGJpEiISsujYLUHApSson2&#10;CSZMLG+UTxBhAkovO0/iBOSF6aXVfQQl/goClT/FvpYrcPp3Ud5Thq4liMpUZl/x9AjgxSsdjMwd&#10;+KRvjmdgJJ4BYXwzslBNYR8QFY+7XzD+AeHiMNJJzi4ns7CcjLxiQqPixFFUw1AFv5+K/VX0ogJA&#10;pT8kRIgifXHiKmEvvxBrYMnrh284cu4xuvpeBAWnExeTQU5aMSnReaJWw4iNSFO1NisAL61QCqbq&#10;KykqK8dT7HaA3K+UnCJcAiLxCE9C19qQ4Uu06bOkIa0mNqDjrCa0m18XTYGe9pymtJunQZuZ6jQe&#10;WJceQzuh3a05UzaP5PT7vZg6feH82cM0b/kb7fs0Yt3R9kSW7SE46RP2fjrYBD3E3Ps+Vt7vBHpG&#10;2Hna4ezrimewN64Bjrz49Iiv5u9xDLDl+tsjTNtTlwOPxgkcv2PhaIu5sxlW7pZYeZhh7WSMk7c1&#10;x25vpmGfGmiOqcuwTVqsvdONdTf78Wev3+g6ryOD1mvTfaUGLWdroD23KV1FsTad3IiWU9XRGFUf&#10;7XHNaSZBY1o9Rh9pzfi/29FzjRZTLo5kyJEBXDV+LPn3C7e+nOD8+w3c+PgP+65upN/atjSfXI/Z&#10;uyey78wWdh/axKbdq1m5dzkLdy9g1b4lbNi3lM37V7Pr2HYOnNnP7jM72HZqO5tPb2fV3+tYunsF&#10;S7ctoYZp0AnM/M7JjdIlu8iX7JzAasiJwssWyOXkeYn68xUwKtbVU177iZ30JbfAT/aLSvw35Mn+&#10;gnyxzWKXlTpDBYZFhfKdDEdJoDZkZLuSnG6Bv/8PImI+klV2joKfVyn7ZYxvynk+eo3HIHQm3/2G&#10;EJS1lKDELRRXPKWk0hAnvxO4xMwkLH8WSZWLyP61k7yqE2T+XEJi6QTicrYQl36d9KI7RGefIq3o&#10;PfEZ7whJvoSB30ZWXtCS0qQVm670YMetiaw604fdF8fx7N1OIoNe4G53ECfbdfiKukyKP4e71zHe&#10;fZqGufFiHn8cwcZ/6nLj7QhSE65Rnv5K7O43KjNFceZbkZWiR3L0K/zcrvLo7UW6TlrKkoO3uPPZ&#10;CENndz7b+HD6lSnHXtmw7cJ71h59yJE737j2whh9E1eBnyuGpg4YmLpy6fp7ho9cxvDhi1izZh/G&#10;BqaYGhpiYaiPpbER79995vKtZ9x4+ImTF55w7e4HUYFf+GFsi4uTH56uYaouLjFhSj/AKKUqi8TY&#10;dFxdgjE2dcPfK4qMqAxiXIOItfEiydRdBKwUeA4+VPiE8kvA90uUY4VXGNnWXmRbSEFo7kmmsQsp&#10;ArXMHzZUOLoLAL2pFAgWixoscfcQRehHZWgIvxKSxCvmEmLlhvkbQ5yNnMmMysHPIYjEgASKkvIp&#10;SMihODmPrKhUQsTSeoiSinDyJsrNH38bV3yspKCMz6E0o4SSrALKxBJXFipz7YnCq1JAVN1irGo1&#10;VqGlelG2HEUtv/9kxBcja8wdvfGLTMDAzA5HV29VQZBTVEp8Wjb+AhsH33j0XSL4bBWBkV0cpvai&#10;oMPzREWn4+0VS3RUJiXKg47kyKphdor8lGO4/LDi1e6/5V5Y42KoTAL7QH4Xa1HXyYQGCeBj8/Fy&#10;CifQO07iLLGVr1UJqZWO3NWjVuRHkSUyJk4KplSyCyoIjc/Axi0EBx8Pxi/tQeuxf9B5TnO0JtSj&#10;3fQ6dJrdnKajGqEx/C/aTlSj5zQNRszvTJu+zZg6fywJKYFi3dMw/fGIdu3+oENvNeZtaYNP6h5C&#10;Ez/jHWwkSvAx9gESfN8K+H7gFeCEh58Tnv4OeAdZ4+5rwetPtzGy+YxLyBfW/NOaSYc0sAwxJjQu&#10;GK9gO9yD7QmN9iE2NoS45BABqz4T13Tnr2416DavPVpT1GgtgPutdw0Bmxo9lmuivaAuLeY0ot2C&#10;lrSa0YwGo2rTamYjOi5qSdMJarSU/c2WN6Lbrub02tCSHmL1+x/Qov9JLZbeXcRzlw989frCZ8cX&#10;6Dl85+yLA/Tb2pqu8tneqzuw9Pg8Vh5ayqK9S9l/5QhHLh1l69F1HLi2ndP3DnL8+kFuvr7BA93H&#10;XH93l7s6z3hh8IF7Hx5y9ellavzwuIJP/AeiBU5pArnsbAWA3mSLtc0S+GXneqteZ2Z5CQR9ZH+A&#10;/Gj+qpCT7y/gE/uTHyA2OFCURwDFxYEUFimTT3qTXySfKZAbluRIcJQZ3iGfxa7pkJRpQmb5VVJK&#10;d5BZeZbQ3NN8C5jPR8/hOCfNxSNuNSE5ywjNX4198DpRb1sJzVlDYPZEQgsmYh/VB8+UrvhndSe5&#10;YhmpFVuJzFtLROZOIlJOkpFjSKrY05i08wRn/4193E12357D9htTGb2hLRO29+LE8/Ucv70Ena+H&#10;uPt2Htv+6cDNx0Nxc91N4a9vXPgwjmOPWvPFeyy3TCZzQ2cUYaE7KMt7RGrUbeztD3P4wjAWrG8k&#10;CmM98THPuHj3CAOX7GT3LV2em9pi7OHFQ3079t7/yrE3tuy+psva40/YflWH4/f1ea/vgomZBwYm&#10;Tuga2KJr6MTWXRfRbjecYSPnit29yauPegJJGyytHHmra8kZOda5x0YcvvqJ60+N+Wzkgs43a5yd&#10;Q/FwicLSxAujz7Z8f2dCXlIp7rb+WP1wkgwagUrIlP6kJD2XrNA44h18SbL0Jt3Ki1wHgYRnCD89&#10;Q6kQS13oEEiutRR2lv5kGHmQbuBChoEdZXbuykMsVAAscRMAurgLPH35FRkOyclUSKYOtXXD4r0h&#10;ph9MiPKMIcIzmnCBc3lqKRXpZWSEpeJp7oaTkT1hAsGciCSKYtPIFWBVpuSIss6nQkBaIdtViTlU&#10;pOVSXiD2WXn2r1jWypJCKpRO0GUlVJUUk5ki9jYtCy/PQD58Nubha10MJA4+crzHbz5KgVuthhVI&#10;KtiUW0ByYRVOMZl8tI/jnWUCLw1DxRXE8+FrEC9ee/BZ1xc3t2jKy5RviQYUeKm0569fuOh8Jkvf&#10;hDKx/W9fvEdPx1oKwHhiwnPxd4vD0zmCpLgCPDzCMbd0q354UkF1XeJ/S3JKKlGiOkvKKsW9pJGW&#10;mU9ecSE7Ty5BY2ANWk9QR2tifXrP16TV0MY06FYb7TGNaDGiHk0FhJ0mN6dJtwZMmTeBomJl7HI5&#10;UZFm9O5ZD+2uakxd0QmnsEMUV5pTWh5EfIotsanWxKXak5rlR2llEsXlCRQWJ4g4CSM1PVDiFMpH&#10;vduEx+vz8PtKsaW/cc1gFwHJPzh+ZzGrjowlKNaGyopMia/k97IYvjvdpNOkhmhNE2BPa02NrjUY&#10;vXsUs09NYvqRkXRSZn6Z05AuK1rQcFQtGkjc2y9sRN/tLWizugGaq+rQePVftN4gln5uQ4Zt6MTM&#10;q8Podao5vY9qsubRCr54GfHd2ZT3pl+Zu3s87Ver02Nna9qu0qDrCm3azWyN9oz2XPh8VT6ny86r&#10;65h5bAJjtw2gr4B57oEZHH14El2x90ZOYuXF7n8wfceDz7eokVwQIbYxhIxCf9JzFOD5irILUoEu&#10;M1+Al6sEP1VITnUX8rsRmeBIWIyd2AZrwqNsCQw2w9fXEF8fA0k0ulISfyAw1JSAMDPM7V9j5via&#10;D9+vSCn7UG7ge5z9r+AceISQ9LU4RY/HNHAK+gGT+Oo7BpOACXgJAJ0Tp/PatS/PzHsTWbSdXG4Q&#10;UzEHL4GebUxvzEM74RgxmeC07fIDrSa6cBaf7dtj5DaPby47eWu1idPPenPicR+uvlvGqUcbOXh9&#10;KXN29mbV2dlM3NGXsZu1Gb+5HbMPdmbR393ZcKgvW/fLd25O4EfIGhxTBxL3awpxpRe4rzeVXae0&#10;WLKrDcYmh4mMf8PmU4NZcagDVq7HxDU589n0AzsffWXfIyMei6ozCwzj0gdzdtz9yoFn5qw8/phN&#10;/7xh9x19/r6nz9NPDvww98FALOLn7xboiMq6cP0NfQbOYtKMzSzfeo5bb40wdgrA2DGUe5/d+Pux&#10;DSdeOHLsoRVP9f1lfzS6Ru7oG3px66YOhw9c48iuyxwUG22uY0+4ZxzmXyxIEACWJWRSlppBZVGR&#10;qEMxd7kl5ItqyRDYJUtGTbNyp8g1WJRduCi7SPLtQ8ixCibT1I+sH96k6TuQZWjLTzcFll4UOTiT&#10;b2NPsbMrlUGBVMVEUxkvEBRFk+QTiZcoTNcfbgQ6BhMo5yhJLiY9LI1wt3BCXcIIcw0nLSSBAlGp&#10;6cHRpPoLeCPjSfcNJdrFmzhXXwpD4qlIzKKyQFRguUBImXU5K4/S5DRKEpPJiowhNTwWf2e5/qv3&#10;+ahrwruvpny1dMTGK4CXn/TIU2ZnlkVlolUKrFo/Zv/8iX+BFBLZpdiLfbUJTOGLRTAPXzrx/I0b&#10;enru+PvFoHo2sXxHqRFUjYVRJmW1sCXfzJJnN25hJ0o5Jljg556Ei3UoNvKbnjt7hw2bDnHl5mse&#10;vzTgu6Ed3n7hxCemimAoIDExBSdHN1FuSqlUrQqV5fA/62gmAGw6qg7Nxzagw4TGaPSsT+cxreg8&#10;uRlqQ2rTfJg6TTo2oFW7Btx/eVa+pXRCryQzzZ1RI1vQrrsm/cY3xzHomFznN1Gg7iJKvESFBlJU&#10;EiRKOlU+r3T/Ub6nTCyrNFIpU3xViLvz5uHztVx+tIwxW8WabmrOiIWtJR616LqoLjsvzxFhpMyG&#10;rny3lMAIE0nT01S2dvCmvrSaqsnhj0c4pnuQqX+Ppt2c1jSeJCpwRiPqDqgpKrYBnRc2ocPaerRY&#10;X5vW6wXYG9VpvqwRWmL1B6xoxpR/etH5cAt6n+nAyLO9WHF5IS8sbuKXZkv/RZoCzkZ03aNNqzWN&#10;aLusMR2XtKTRuPoM3TKINecXMnH/YDpsao3monq0mlUXtQm1WX56FSb+Zlj4WODgZ4O1nxmbTq+k&#10;hon3Y3QsH/Fc7zrvvt/mtc5lsVWnef3hKi/eX+L9l9u8170rSuQm1+4f5dKd/Vx9eFTCES7c3s/F&#10;W4f45+pezl7extlLWzh8ai2nL23n2oPDnLm2m+OXd3Dx/kEu39/HjQcbcA9bi2/SDN6YjOWV7QCs&#10;Iieg7z6EkLzZhOfMxTt+DKml87GLHccj576YBs3DNVrUYOpdwosOEVg0E6/8JZiFj8I3dQ32EROx&#10;CutCdMFkbMP74Bi9BJfIg9iFnOOe7nq+2d3mw49bfLV9zNGby6SkP8JHm8usvzCHvutFfs+pR68V&#10;TQSSM3mmu47LL5ex6nAXvjkPI59RkjF689Z6Mv88msOsrdpMEGAGR3+R9BZGSooxiTmSuI3lfJZH&#10;MHAzY+8bUw69s+LwZxtu2Phy3cCRQ3c/sfPuN7Zc12HLxbcCLwNuvLPl9mtrvpl6i/1144tkkE/K&#10;FFhvzBg1dilT5uxg7yUdXhn7YR2YxyuLGI68cGL/M3tOvHLj3GtX9F3TMXVN485zWxau+IelK8+z&#10;Y/sNtqw+ycZF+/nn4G1cBF5+5n6UBCVTHhRPoV8I+YEhFEbHgUCFwkrK47LI8Igi8LszIQLTRMdw&#10;VYgw8sHjnT1+H12J/uZN0CtzvB/oUGLvyi8PX4psnMkwtiTH2p5KH39llgCBYKwcL4Xy5FyKEyWj&#10;+yfiZ+OHl4UUnO6h+Nn5EOMXR6AoVlsDJ+xFVfqJ7fUxsSPB1YeymGQyAiLxt3DGy8iGGAdPMvxD&#10;KU/J4Gd+Mb+UoWhZxVQkZalUbIQoyET/GPTffOf86Rt8/GLK47d6fBSL+varCW/e6VFeLNCqEHRJ&#10;UFUcyj+lPlEZfpcmPjVD1J2CSEWjpco5vMIScQ9JwUHUq5Oo4XzlkZfynlKDp6Cz6lcZpWL5Iz59&#10;QeeKFOrucj0eSVgb+WJp6M2qpTuZOGkh2/ec4vLtt1x/8Ik7T/R4/N5IgPwDc7k2D48ATG1sqfip&#10;2HlFWCr/w/GzG9EY8BtNhtVGa0xD1PvWpGn/ejTpX4cmQ2qhNb4JGp0b8Fv9P5izdjB+8TdUvSl+&#10;EUFWhiHjRmvTvosWo2d3ISDhAflVHyn/ZUH5T3tRbPoCLxtxdBEUFooCLBIYF4gKLUkmPy9GHFwo&#10;bj6veaN3gLZ9/qLDqIY0G1qHhr1+p2nfGvRdpEGvlc15/eOexFQBt1I/ms+1L8fRFAAN39yfBWdn&#10;su7KSoat7kOLMaJWx9altTIFvVxLvb5/oS4A154uVlnUnua8hrRYoI765Dq0EZvcfk59tOfUoeP6&#10;ZnTa2Yau+9ox+tJAOovd7SqfO/tuLQefzqbL2qZ029lW4NmU5osbor2oCa3madBnbXe0pjaj/oi/&#10;qDG4BrVH/EGb2c2Zc3gqj4wesvjEIgZt6MuqM6sw9RcBYXyHGs+s5wtkLqNjc4GnOmd4+fG22MK7&#10;YsseY2b9GmuHj5hYveaHxWtMbN6KovuAtYsO9h5fsHP9jL3rV5zdv+Ptb0RIhBUh4YoydCAo0o4A&#10;2Q6OdiQ0xp2gCCd8w5+SVXGNAi4SnXsDi6CNhOUcJSxrG17J00j/tZnU8o3E5q0iKmM9KYWXyS57&#10;h2/COrwSRS2mzuGZSzf+1lPn0rfmhCatkMSzWr43hoi8laT83ETGz8PyY3tKIk2XpFpM2U+xT5UJ&#10;lJWFkpBoLz9aDMWlYQKOh5x+s5xRO9ozbJs6Zj6byMq5h2WAWGL9+UQmbyMhdyLPvvcmKfcTGbkm&#10;eEfcxznqklj088Qn6JCVbolH0CM+fd1HcMg79MTyTj37ki2vbVj82Jj5d75yzcyHR2If/3ltzHFR&#10;hweuveWdqS/6NsHceSUZVM8GQ7GDegJApUX3vZ4dc+ZuZPbcdew/egM9Cz9so4vRcU3liVEELywT&#10;eWGVxK0vgTz4HsIb02ie6Ppz94ULl24rs7GY8eKJBScP3uPw9ss8v/6BFL9EiBMrGRJDhX8I5b4B&#10;FHsHCsPltai1iqR8qpJLCbUJwujZDyw/2hHmGIXFWxu+3jfC85sATMcDk2ufsbv1iTwbNwFgIOVO&#10;PmSYiKUysyffxZefoQLAyGgKQqOJ9w4VpRdKYWIxuTH5OBiI2n33Q+xwFKkRWURLnMJEnQY5RaBz&#10;Twf9Rx+Jd/GjKCKOvLAoPH/YYPHGCLdvtngZ2BNq50WOwLE4PZuilEyVjU+NScTFwglXKw8O7TvD&#10;3QfvuPHwDc8+SaFk48qDlzqYCVgzRUEWZxVRnCnWOb9UNfROeQynMvys+GeFBGU6MMnQAkLF8Cog&#10;VDRRnnjlnEJl9hvRjvK5X0qQv4y8HEoyM/D7asyj47cw/y6q6eY33jwyZsOqQ4wfs5DFS7eweuMB&#10;Dp++zfkbr7h67z3333zD1j0A5VnFyiwz7n7+ZOSIzZdzVf3buHP0+HrUuteg+fD69JnfgiaDaqE5&#10;QiAxpC4tJ6nReX4r2o4QezixPf1nNpNCuSFHbrQnt+wVCQmvGDhQjfY9mrNgvdjVOEOyK3RJLrhL&#10;YsEDApNOYea+BVuPRzh7/8Dd2wkH928YWz/kwYuDrNk+iKHT6jNrfQ9mbRxIywECwL7N6DGhKRv/&#10;bs3ei60Yu7YWg+c24YXucZKz/LEKMePEl8NMODSa3it60n56G9pP1Kb/nK70mKZN20kCKbHuTcW6&#10;1+snCnCYHHN0IxqNqC2gqkXjsY1oNbMpvTa2oeWCekw9PoxHTrd55fwEPT/JU8FvRNl1Q318DdrP&#10;b8Cyy5MZtKML7dY0p9VKDdRn1abVfDWaz2yogl37WS2oP/QPWk9THgjfjr4rOvHa6RFxRTHsfrWO&#10;2pNrUGdcTfqv78WFHyeooeO1ErfkO6T+NCex0Ij0fAv5iUPlp0iXoEhlpSNrkqyVegZlBovc/7Wt&#10;zKChvP7fQdmnhHwJyqSPitRW5HUxxeWRVP5KlRArJa47gbE3Sc97Q0jCSbGus3GKXI9P4kYSi/aQ&#10;VryT8OxNWCXM4XNQX2zjR4vqG84t825cNuyHRcBO0kquYuk1lpjsfcSlXcM3Yh+5VVcpqTSXEi1E&#10;LFMqtnaP+G5wkcR4S6IiTYiJMaO8PAS/sPc8EzU47WBPxu5ry/F7U4lP+oiuw2Fm7NRi39kefLId&#10;z8YzrTh+ezoWbrtJyPjA7XcrGb2qBh+/71ZdX2mV8hhF5X4U8tDCi9677zHjjjGL3rmz6IUDZw0E&#10;dq7RokR9+Gjmxq1Xhny18sPANohXArsn780xtqy2wd+MxAqLzVyz/gAzJs5my5LVTJq6gn3PvvHR&#10;Kx5H31xs/IrRdczk2kdfLn0K4OrnIF4aR+MR/hOvyCo8QssRfvDhrQv7tl7j7rkXpIv6+5UkBUFE&#10;PKWKmvIOotxTsbrBpLkFk+gVRXp4OolhWWLhgnl+/xufX1tKsOL5HQN0HltiIMH+lag0s2BybcQC&#10;uwXx0z2EPGsP0sU6p9p7k+stxwyOoDwmjczQRIJdQkgMTiMtIo8o3yTsRV26WQaQHC6v/cQKe6cQ&#10;F5RHgGMMHwSCugKwcAdvEn1CMHn7jcfnn/Pg9BPun3rCnVP3cPhhR65Y+NKCIgFYlWqi0uSkNL5/&#10;N2fxqm38c+s5p2884dFHQz6Jerz96A3xsalkxKeJbS6hPL2IbHmdGSeKJyObX8pDmMQ6qlp5FQAK&#10;EKshqMwsUw1DRS4qtvmnanaa6pbh/NIyKsvKRcV6cfefx1w695Y717+xbvkRJoxezIJ5m5i3YBPL&#10;1+5l58GLHD17j3c6poREJ/2P2VXmFUxNyyAqOub/AuC5szvQ7PMbrUc2oLuAod0ENdpO1ERjZH1a&#10;TWvAxMP9WXhmACPXNGToYg06TP6DZce0KKrUIyb8Az16i23u04KBk1vgHHSH6MyrIhT+IV6ZRSn7&#10;OJ7x+/GKu01wihHRGQFkCBgSMgVkLh+5+GAbV19sY/r6nvSe0gytQQKVIRrMWd+NPSfbsetECzYd&#10;7cySQ10YtKA+QxZ3Z/ujfbRf3pExh8fQbJwmDfrWF8VYl2YDGtBmtCi1WW1pMVYANaE+jcX+1u9T&#10;n0b9GtBkaANRiI0FjPVpKu+1FnXZZkVzxh8cgoH/e5LzQwnLcMLQ5Tpz9/cUK6uOxuz6dF3bgvUP&#10;F9Bnaye0l8vx12nRfEYD1CfWpdHYWrQQK956emP6rhb7vL0XvVdqM2l3P7ZeGM/Kqz0YtEvAuLY5&#10;6tNrMOXsMGoEpn/AJ+kd8YUmAg8bvCIuEpX8TEo7JWMrnUQFgr+UZyRkSsiTn18Sn4RfgrBfYgV+&#10;/hJbInBTxoeq5mxTlZ2KZVCCUmuiBPnZ5b2yslxy8iUxEiffdia94CUFxV9IynhOTNYrDF138sF2&#10;LEnlO0iqWsFHn05ctNPggE5dvrrNwCfmGDH596U0O49v7DEem03ljG4nzr7piZHNGrJy34l1OUxw&#10;wll8/d5TVR5FSbGzZBQXikuscXC7IhbAHQOz89j53BNrrccUubl7H83l2Y+9jF2uyfEHU7n0ZiXb&#10;L43GPvEEu+8P5qXlYZxDr5NbaI9b6FeVjU7Jcle17ClmqqK0gKLSfK7/cKXvvifMeWzHxEfOTLxt&#10;wwlRT18cgvlq7Ya+rQ8XH37m3L3PPPvqzHszP87e+iKlrzkPnxpy//F3Xrwx5+Cha0wcMYXDa7bT&#10;ssUgppx4yOFvrlj4ZOAcVsRXxxTu6AZx+XMIV7+F89wsGufgIlzCS7ELLMTRK0+snwd7dtzm2W09&#10;ciJzqUjIozxW1F50MhXhiZSGJJDtHSkKywr77zY4WrgSHpZKeKTynI9kvnxxQvezM8+fmHLnymcM&#10;3zpg896JeNsoqnxi+ekZxi+vCEqdgyhwDaHIP44csaKpPmIZI9PIic4S+KUQ7a/0BUwlJiSLEAHe&#10;l7fWeDvFEhGYTZh/umo6/8TYUmLDsnEw8+TbO2MMPpjw/O57Tv99nX+O3OXelXd8eWdCaoIySqN6&#10;UcyoMpHrL6HURx0Dth86x7UXXzh56yWv9K35aGjDvcdvKC4sF2hmU5pWSGFCtoA+ntyEFNUY59zU&#10;LNWT3JSjKceRQwpYf1FSVkZJebXtrd5dDSfVpKiyU5m9Rukmk5+bx7nTNzklv4+ZsR9LFuxgyoRl&#10;zJwhBdeUpcyat1Ys7R1slXtULPisdrmSB3Lw9PWU/FBOSEiYqq+j8lxjZTl3Zifth4rqG6RGq0EC&#10;vSH1aDOqkajAWnSYWZfND8ay8d4AJu9QZ+oOLfquasx1k5Xk/XxLXPxDhoxoQ7P2anQUFWTqu5iI&#10;/PV4x+7EK3oPThGLCEg8R0TaO0KTv5CQFUBWQbycP1tsfpo4NR9M7d9z9t4m2vT/k4btatBpeG36&#10;iEUdMluDHlOb0mJkLUas1qSb2NVOczqgNbMbdYbWRUupn5Q41x1Ql44zW6MmFv73HjVoPaUpPZa3&#10;pcNCDVpNaqICZNNBjWk+VI1mogb7LW3DkPWdaDSyJj2XtWPktp5M2tOTmYd7MeXvzux6MJ2bJnsZ&#10;d7C3wKsrGtNq02uVNoO2d6ffli5MPjKKVgK9hhKvhmPqoDG5Ea1nN6XB2D9pOq0u7ZY0o8tyNSZt&#10;q8u6S71ZdnEYWx4vZea5Ccy9PIIaFYQQEPsOl6AH8jPHklPsKRC5SXKmufwcWf+CL1d+oAIJJQI8&#10;sQuCL6VbgFKdotSHVAkElRJM6Wqg7FeVq5KilNJOCUpXACXhKD9yekaaJLBslQpMyntCUs5tQuMv&#10;iEN7RWyWCZaeZ/nhOZ3ovKWkFv6NXew0LMNWU1JlT2zKEzzD9hOXe47cX3cwDVmMYfgCDjzogqHT&#10;HqJS9Hhn/Dd6DnuJSpNSJOU7qZnG5JXrkZp1mMLyG1RWhBMU8IPQUDNRbzHc+7JX1N0dnn07SIPe&#10;Nfj7n4l4BzwSm7qPZ0bLeWG6Cd/oz2RmeUuCDyQm3luuqAhLi/fk58eqGoHSU4Ipqyjh0ndHRpz6&#10;yIz7NrQ/oMPAUyZsfmrLK0sPjBy9MXIO5NrLH+y98EYUpz4P9L3YcfYNw6dsYfy0zcxbckhUw0lm&#10;z9tFnx6jmDdxIY0a92fQzrsqqF4xDcMuIp+PlpE8MQjn8ic/bnwN5qVZBI5BuQSnVmDrn4GJfZTY&#10;ck+On36G7ntr8pPk98qqpDKjhNLkPIoTcyhKyqNArG9CcByhvqHkZuWTmV1MWHS6wF2ZyLSAwBCx&#10;eQEp6Hyw5tWj73x48A2bTzakOIdQ6hvDr6BEygV8ZSGpZAcmEWAXSJBrKEmhqeQkFonyKiIyMJXI&#10;oAzVVP2RAjsv10R03tsR6Jummq06OCRdoJtNnJwvWexyVGQW3p7R2Fl7Y2rigK2tt0Aikbw8pcZO&#10;KW6UriSSwiRUF0BgZu7IxduvOXr9Bcduv+GRqK3bz3T4oGuker+qvIqCjAIy4lJJjRRQx6WQFplE&#10;mHcY4YFRqlldFAAqx8/Izsc/KApXjyC5B+mqIXPlYpnLC8vIS84gW2z4z4ISKsqKpDDN4vjxizx/&#10;/A1rCx/evNRn1/bjLFqwkbVr9nDp8gOCQ5MoFcaWlAiwSwSkch4LW1uc3F1VcVMmksgtVJ6DoqAW&#10;zp7bTvvhNWnYvQ5NetQVCNakq6jA3tM06D+/MQuOdGHcBk2xx40YvF55FnVdZp7qgXHgLgxEBPQf&#10;JpazUwPa9q/NA4PexFbNIChvFgl5lwmMOYdv1EWik/QoKPUgI9cDU+vrGJleouKX8pzibLn+YIaP&#10;bcmS9QNZv3ssY+dqMmWlFsOWNqfbPA06zdekx/RGaI36i45id3/r8hfqipob1kjUXT2xtqIa5yp9&#10;/wRyMzTQWtSSnpva03ZeE1qMV6fxoAa0GtFYVGBNavUSpTu5Pl3miQWe34Yec7UZtqmL5JkZLLgz&#10;iNHnOzD39kjehTzkwNOtNB3WgJYTGwpU1ekwrwVtJW5qI+tQf5DEQRRzg5H1qC8gVBtXD/VJ9cQa&#10;i4pd1orWS9QYuLEZfZe1of/KLvRa003gN40VDwWApeWeUjp54OH/mGJlPHBFFu5hH0SRfaWwNExK&#10;QvnBxd4p4FPUXHUNifJaSTRKYsynoFAZ9K6AUKnQFQCKZVBtC/WUyl2lcFMmsVSQqDzMuqK8RLby&#10;sfN7LD/Ic76ZH8DK7ZRAzo+CKkcsA1fhGDUJt/BJOARNoYTPuIf/g2fEESJTLuGVugGr0Cm4xiwg&#10;vugaOeWWEit/OX6JwOAmk3c25ZnpXEKjH2Foe5gLLwcQk75MPnNSPhNEYV4apcWZFBQlkpnng3+E&#10;HmuOjqNOzxpsPz6FRy9W4+h9njf6y9GxWs57/S1kZdiTluRAaIQJAcEf8fPVlYSbzIXbu/D1N1XS&#10;LldNPBl/7Qejr5jQds9Xuh0wZu1jRz66h+IcEiMQDODKcyO2nXnJkbuGHH9ozOV3Dpy+/51Zyw8x&#10;dtoWho5fS5fe02mp3Q9t7R7UadSDvmtuMeiyA8teefPZLZ5n+t68t4rjvU0ijw2CeWsSLAVHIoEC&#10;neicKhJzxQaL2jFz8JMMmEJOutzvYtHhEsrzy8hPy6Uos4iqQvltJE8qBVRJcQlpqZmqkRZxEmxd&#10;/PATGxuVlIO9azAeHqG4Ofnx47Mpuo+/YPnOFDc9G5w+W+Fq6IqnVRDB3qnERhYSF5lHYkwB6Ull&#10;8jqf6IhcoqKUkC+WtAJHu0i+f3MhUNRhYEAiIcFJqtmtMwRSBUXlqllYlDj970VRfNVPfZMg6kup&#10;sysVCCmLvZMPe45fZ+uJ2xy5+YY7b40EiC/x8A0jNi5B9UD09PRMyopLKS8qkesX4AbF4WsfgKvY&#10;eWU8cV6eFAwVZeSKvfYQdWto6IyFuSeJ8bkUpBWQFS4Ftps3qU4CDq9ggac3FVWVvHihw40LL3j7&#10;0oAfBnaYGzui/8UCWysPub4YsjKVh7dXUVQkzkiyj78o5PtP3qgmaFWWrMwc0pVp9eVPWc5f2kHP&#10;6eo06lObRj1r0mVSffrMUKe7QLDnpMZ0HV+bvlOa0Gp8HQbs6caAQz1ou0yNiYdaYhV8irkLe6HR&#10;tjYdBTTfPefgWzAY39zxpBbf4OOPOXiHnxdx813SvSJwUkhKseTKrTkcODZK4Gch+wq5c3srs+Z3&#10;48i5hdg6PsPS4S4bD4zgzL012Pp8xMTxOjM3igUd04CG/WrTZmJTNMeo80fnv6gr4G02rQ7aS5vQ&#10;emkrtFa0pvMGbZpOVKPegFrU6f4nbcc3Z8DS7miMbkwdgVfLyY1pM0OU2sLWtJ3djHazBLbyvfFn&#10;+zDlxiB2vFqMQ8gneo9vQZ1+NURl/k4TAV9L5ZGdoj6bDldamGtTs48CY4GfQLjRqHpozpB4zW+J&#10;5sJmzLs4lKeOx7hhsJttoioP68zmpcdmalRWJogq8yY+xURkcIDcgCLiUtzxD9cnKtGKwrJISXQV&#10;lFeJYij1E7tqQ2FxnCTCMik1Uskv9SI6RUektIt8t0LeS5PPK9ZEgZ/sUmSiyh4rL5QSUPlMunzH&#10;izeG/xCT9oOg6DfkiUUtLgnB2uskhj4zsQydhnfKEsyD5uGTshd9r6noukxH32Ey3ukLsYjsh1vc&#10;WnLL7cgudCI6XkcV98+2F7lrNEEU5BWyKww583o21wyGi5bdRmzeConnc/lctXJQslVxcQQ3Xm9j&#10;4/kxzD8+iN6LNekoduPCo9UCqkG8MpxJfpkO4RHfMLe5zY1nS7jzcjLpmRYqyOeWZpCTI6V8ZQVn&#10;v7sx5tJ3Bh35RJeDRvQ568TsW1bct/DEKiCSl6ZunBIldeCS2Lv7Rhy4bcAhUYL3dZ14Z+DBmWvv&#10;2HHgGpOnraF9h4FotOhBXbUO9Jp3jnYnXBl6xZqHNpGce2bJA11vbPzzMXJJ5JN5oFg+T6xdw8kq&#10;/a8S4pdq+qfisp+iuCuoqBTtJBK9VEBXLJm8UlRNVVmV2Ej5bStFHUooyBcrX1hMUUkJgaGR+Eqc&#10;w6ITSRdV9N9SUfmLTAFoakwGCaLMokUBulgLLN3jiY8rIzK6UEIBYeE5xMQUkpRQItArIDo6h+go&#10;CWLHo0XxuYpSdHUNJEUAq/SR+7cKTAW6at+gVKco7a6VknSUiQmqg2qUhqIC5f1SUd1FJZW8+WTM&#10;sQtP2XxUAeA7Lj3W5fK913j5h0k8IgWUorCUYyk2RBalASQ3I08suFxfULSqHrGktJj8IoFgaZmo&#10;skx8fOMIDEoiPCie0jxRfDl5pHj6kePog6XA1dPESnUsR3tP7lx+hqm+PU7Wnng5+uPjFixKNwQf&#10;AWlCXAZFcn2VFT+lEC3k7TtDdL6aUqRMNCtLTk6uFDrVT6FTlssPD0gabEy7OY3osVCTnnNERQ2v&#10;Q6Nuf9Jc7KW6ZPK2w5vQdFRdGk9Xo8+mbsw6PZTNzwdgGXOShWv6o9b6T1r3qMn51z34GtIJvYA+&#10;RBcextB1Ij5hl8nON6WyKkjOpjzrJIqKn55cuTOPuYs7Y279EP/gt2h1rMGhMwvkrvlLAfWS06fG&#10;c/feSvlOBBkF+mz+eyi1xSK3FvgN2NQW7bmN0RjTmFYzmqv6/bWWa1Cf1YCmC5rRcXU7NEY1oXbX&#10;mjTqUYc/O9Sgx/yejN45iWbjtVEf10SgqUbjKbXRmluXDnOb0HBETVUXlzFn+rD++XReOp1g+rYB&#10;/NG1BmqD66AuKll9TG1aTlKngcDvL7k/tbrXREPUaOfZWjQZpy52uRUNxYK3EgAO3KrGCd3RvHVf&#10;wlu3Jej4rkDXbw01lMaJ8ChXUtL8Ze0imUUpmSSB5Kdi7vCU+FQHSThlFJUmEBr7kdwSO8kE8ZRV&#10;pot1/YFvzF3CM8/jH3eCgnITSUB+8n2lXlAyV1W+HKlUBcvSCsksKUZEJn4nKcsBa48rfLVdKdsf&#10;SC94RXq+MmGBu1jxs+h5TMAkcDyBGRv54jWFd5598cqdg0PMOMwCeuEcNRn/lJ3EF9yS71mSlmuF&#10;k89xUnN/yLFsKf6pKDJvorKfcPxZdwHQQL74jGbTldpceNWfoMj3Als/Siq9CIx9xKJ9HdlycgjH&#10;n0xHe1Yt6vf9jd4zteg5rRGT1qvx3WYX/gGv8Az4wO4LUzh9b7yqY7gK8v/CVKnpPP/Dg6EnPtJt&#10;3W16H/zKgPO2rHvhgKF/FAYe/px/+4PD979x+Mp7br6y5ODd7/x935DLL0zRM/dD39SDD1+sefDw&#10;M6uW76G5Vn/qq7eReByg7RFXJt+2Qz+ymENPLLn82klK42ysvJL4Zu2PnqE7tg6BUhiUqaofFHWu&#10;zM5cqVRNKMAQGa5q+az6T5krLZuCkQqBo4T/6qCU3746CGtkpWRc1bbsU5oGlP//96LMxJKWmk9c&#10;TBZpaYUkp+UTFpWOh3c0QSHJJCTkkJYi8BDQpSbnymdzyM4S0IrSKxWlV1JSpupnpyzK/VSmui8v&#10;r571WVWdItehGkIm4X8chexT7nipKDZ333BuPvzCwdOP2HzkDucefePsnbc8eqNH+X+XJLFWNWII&#10;QGVLtuXaleOo/qoXlcKUv0q5D0VFlcQlZpOcLrY5tXrqemVJC4/D7O5b3J9+IcUtUKxwOT7O3nx7&#10;/RVPsezedj542Xrhbu+Dh3OAanii8mhMpR6yqrQKMzMn7j7+KPcmSHXvi0uLpAAqF5UZ/98t59Tj&#10;3XRbribWUWmpbE6XGZrUbPc7f7SuQb1uYo371RPoaNBLFJLa+JrU6FGDdlPF3q1Ql3QxlWGz29JI&#10;uxaaXRqw7G9NnjgO4aFjP6zip/HdbzihmRck374kKuUzsWmfiU97R3LuE0LSLtB/XEMaa9fg9PW1&#10;zF03iFV/T2LlztGMEBU6aKS4o4OdCYp7IEpyG0MmaFC/TU1q9v6DHpsa032tOj3XiIJb1oR2Kxqj&#10;tbQRTWbXQWOuGq3nt6Zen/r81eE3GgiY6/b9iybj6zFs+xCGbx1O3SECsikt0ZJrbTapJt2WNaPD&#10;/FbUHyUKeLUWww93Z8iBjiy5MoUucn11evyO2tA6dF/alrE7+9FhRmN6L2wjYKxLk2Gi/ob9ifoE&#10;AePUltSb2oQem9sw5XQ7pp9R45bDVC4Yjee8/gTuO86hRklJLPn5iarSX9/sMr4RyoPIs8gqihFg&#10;OVJUlkBeQZoowFyR7U6ExyrSuUBKkFwVLAvEQsdl6uCTcADb0ElyMx+JbfaR3zNHVF0cEUle/LD5&#10;gWeUIY+/rRRY3iY64z5fTJdi474ce98NfLebgn/UHgGmNR7hx3CMWMU33xHYpgzlk1dvjnxoiF/+&#10;QrIq1hCSO4iovFWUVpkSkniOsPh7kohCJT6BZBSaUFDiIDA3F8A+Izr3NcHph3hhP401N1ow/Vgr&#10;zunN5uiDfqKeluMesRT7oB0Cvgl4xzzmm91xTr7ZyqDlvanZqQabz01mz41ZLN3dBgf385SWJ2Li&#10;8pVXumfkHhQJNJRsI1ayqlgwX8EVYy/GntalzYIz9N/5iskXf3DbJhT3hFT03Xw49fwrxx584+8r&#10;b3lv7M2FZ2Yce2zMP09N+CQA0zVw5MUHU25LJt619xpanYdQt0lHOozbjvaOH+z6GoZ9Ghz64Mml&#10;b4GYemVg75mAg1sEnp5RUlInCFCUGlhFN1WjShHeCjRkl6wVMEqQeP+3rYBPBUXVPgUw1fVrKpsp&#10;dCvIL1Q9Ae0/haYcqKpMMq1YS+UpaGFh0cTFi4IqVxS+vCunUh5wVFhcQUFxOWUCV+V4//eifLb6&#10;XOWinOOTkygoLFRBoaCgAOV5vEqdsgKqCombcgylwUBRqcqsL7+UyMiJigWgrz8acfzyS9aJcl53&#10;+BbHb+tw4toLPhmIexHoKNNcKct/1rl6jK8C1SpxN0VyjNLqgqBKHI0EFQYleoUS97TMXCkclPtR&#10;fW0ZCSnYy/nyPSJIdw+lIDwFqw+G/Hiph4+1B34CPl97X3wFft5uQfh5h5Ig96ZcVLhSD/n6rS66&#10;38xElVeoriM8StRUVjYZ6elSkAj8JY4Hbm+i/fz6NJ3xO10WqdFELJ56r3o06lqHOh3+pH63OnRd&#10;oMWCq6MYd7wrTSbXo2bfmtTqW4fmohQ7j9WgRV8B6MAmDFxcm0Wnm7LxbnsOvu/KY8dZfA2dxY+g&#10;dZiHrsPQeyXmXluxj1iMffJk3jguotWAhqgLPEet6M3sv4ejMag2o5Z0Ye7WHqw+2pPd14Zy4eVS&#10;Rsxqh1qHOgKdvxi8W+nG0oCOYsVbLagnAqAF3de3otnsurSaL/GZ2YKaPf+iy5wmaM9sQOt5DZh+&#10;oQ1rn2mz4J/2Yp9rioprRIP+GtTr14ja/X6nw1QNmg+TfYNq0nNFO4bt7MbCi5PYdG8xzUbWl8/9&#10;QVdRenMPjWPAMm36r2lHswkC8JES/9GimCc0ovFsAeDMRpIn+/KP5VJ2fRzPqL+1abu0joC1PqMP&#10;NqFGUIyVCnRllVmYOVzB2u2cJOA4UTihkiByJOFLRvhZJImgUACQSlSctbxWWuOUKb4Vm1IiiSmV&#10;iJSPWAevw8x/KYaeS7DxPUxqjjlWjm8Ebo4EJbjz2fwyccW3CcrcjlPodsJTr5Gc9wbfqH/k/dO4&#10;he3CzG8y9pELcU1agXv2NF44t+WmZSOcMwZhH9OJoIL+BOZMI7fiCyU/zUjMekdw9Guxqe4UV5mI&#10;BbytgvGF92N4bLGGCbvrM/nv5qy51ZO7lgs4/Wk0PRfWE2U4lMSCTaSWnCK8UJnyZz1T13Vg0dFx&#10;aI1twIZj49G3P0tsugGX7kxCz+ikko0k32XhH/hNLIybXHuc7EuWQiJQrtGOS1/tGHPkNZ0Wn2bg&#10;9gfs/ujBS+849AOjeGbvz97HYnsfGrPh+H0+mXqibxnA9fd2nHloyLsvDnwRAD5+a8zBc89ZteUi&#10;7bpPol7zfmiP3UeLdR85YpXKK79c+SF9OPc9mC/2MXj6JhEZqoxDFcUlGS43rfrhPgoAFSWogE0V&#10;b+XvX+j9T/h3nwLB6nU1+FSQkMxYKXDKzy+RTJxNXFQG2WkFZKdkkxqRRIBLAL6u/ng4+eLk4CWZ&#10;WAAmQq5A7GK+KKPiMrHbYrnliHIWpR+A8n/1X3UdcXW3EkWJFQnwwiLDyctXng5XLhAvkQJNIKXA&#10;VACULfZTqcNT1KLqMZbl1YqxqLiKc1efs/PEQxbtPM/Gkw84evMTB849wNLJD/+gWEJCYsVmKj0X&#10;FOxWX+N/xUNhWbEo1lQVBJUHQFVUiVsRlahSnPJ5RT0ralP5rOo6JEI58anEu4eQ5hNJnFMA3++/&#10;xe6zCV7Wrvg7eEvwIcQzlMigGCJCoklLzlBN218m1+Tk4kFkrNKlrHpRHtrk5Rso1y0FjNz/lNx0&#10;1h6bL0qoNhqT/0JzYn00RzWm6cCG9J3RiV6TtWnU/U+0J2sy59x45l0aJWpJk7bTm9JuWlM6zmjC&#10;SEnDI1Z3YMiKtkzd35bZxzvSRkBUf/QfoihbceBNf8yT52OTOI7oglOq/GgUNIk7Vp048GwYHSY2&#10;pvOk1mgOqs/c3cOZuHGgFMAt6SznXnF8BoOWtGfg8uYcfbyK/rO6irWtzcSzHRh5tDWtF9RHe5GG&#10;wLse7ZY2ps1idTTnNhIwNmPz436svtuBVvNEuW1szbJH7bhi25+z+hPpPl+d+v1qUad3HWr3bCDQ&#10;q0X7aVII9K/Nn+1/o8VIdZqNaICWQG3URgHzgRE0Vh5yLnGs3+UPGvb5i6byXhMJ6iPr0UZseFNR&#10;fuozNdBe04olD6fQf3tzNBeJMpxfk8YLG9B4fj26b9GkxhPDQ9zUW4aB2yn8o18REveQ/FzlGR/K&#10;/GmlkgqUErdQUs+/M2WoLJ+SoJSK22L54UoJjrTAzf+NoDAYQ599fPKZygfXUbgFn5JEHC2fLyUj&#10;P5jUYhN+eK4lMH8nvjn7sQzfSWTWWxxDr/PddTMhORdwTFzLXYsuvHRsj48AUD+2E/oRLfnk25qX&#10;ns354NYRp+RpuMTuIibnMRE514jOv4t79HWxmZt4ZDWC197TeOkwh1NfB7LpRQ9e+m5i6fW+TD6m&#10;yfzLXemyQpP9b+ax7253bn4exrarveg87w/az6yF9lS5gWMb8vjVaj593siVm8sxMN+Nr98tSoot&#10;RW2akJD+VM55HL+oE8QmPiOz7B2f7Q7zz4ePjNpzlx4rTjP+0COu2oRxRNdGrLELZ4y82ffWlQMv&#10;ndhzW5ePZh6Y2/ihZxnE1efGvNKx4YuRC//c1WHLkXus3XmDvoOWo952LI0GbGfIUXOO2mRz1jye&#10;4/ohHHxmg45FEEH+Sj1cFNHBEUT4h5EWncjPCoGEknElF1fDTcnwCoD+H+H/LwAVAP1Stb7GxuYK&#10;YNNwtvFH5+V3fCz9CHEKw9c2EA9rX+zN3PDzCCc7U1RTejGp6SVkZVfId+VY/4o/FYaV+Cjr/+v8&#10;yrkhJzeX+IT4f1WeEgfBlABHUYCFYuWLikooFVAqAKwoEViV/pTP53Hu2juWbLvI4r1XWXv8HrvP&#10;P+fiAx0yC3+SkFJIYEgqvgGJpGQU8a+bl0WxwHIe+SurLCc9M0MFQAXTSuOK8p4Cvf+C8lep2GdF&#10;3kq8MhPT8bP14POdlyoF6G7uiI2RBS4WjoR6BBAfGkNSjDIpRaQUGmkUZmdSqjy8XeBeLEpWOb9y&#10;fda2jji7+ZJfWCJx+yVuKZale2aiPuR36g78XVRRLdQG1KNhb1mLghq+sAfDFnSiyaC/6DZfi3aS&#10;wVuI2hkg9q/NxJpiBdVpL3aw02x1moyqgdb0mkw62IWhW7vRepYW9UfUU9WdHf/YDceUMfjFb0LH&#10;cTZ6IdNZcakDrSc0VfXN6zpDm8ZdG/Jngz9UanLegdG0HKNGB4Fgy5FN6LpEjT5idVuMrU2HpRoM&#10;Od6KwUfb0GWdJq0X1qX1orp0WNWQUUc7U3dqDcadaseGF93ptOp3ao36g5ZL6jP1nCZLz3Smyyx1&#10;Os3UpvU4TeqJiq3ZvR5qgxrRb7E2my7NpeP4lqj1aEDTvg1pObABncY0Y/jSPqj1lWvp1ZB6Hf5C&#10;a4QG3Ra2o+W0xjQcWpPeizuLxW4kCrQJnTdo0W9XezRm1UNDoNdwXk3UF4tCnF+LXrs6UkM3cDf7&#10;Xvbguvjiz26rufJuOO9N1/LBYA3+4bfJLXSkuDyIksooEjOdicv+QUyWAWFJX6XEMiGv1EmspxlZ&#10;JRZEJ5jiHHGDr2ErxWq2xdhriai7cwQn3CO5+BtWAfsw8lvNW+epuOdvRsd3Ac8c53HPfDJP7Eby&#10;zn0hD21WcNF0Cnfse/DBoyNmmb3RCWuBUXRP9EKHYCs/2hffWeh5zcIlbicJFSfxzd7DW9cJbLnT&#10;mBuWI7lsNIoLeh155j6AN8GT2f9+MI3n/EmXTc0YeVxuzqy6UjrVZu659iw5146V54fQY5Um/VY2&#10;o8OsBvRZ2AI7p3PcvDOX8YtaceX1UtyD/8HafadY5+18dxSVGzgFl5j1hCad5f732Rx7MZUb+m+Y&#10;vPcWfZcdY8ruKzy38+eBlSf3bQM4puPAjsfWHHnnzo0fXnyw8cZEAGgsEHn60ZKn7y15/NGGA+df&#10;skMUzbaDt5k+Zxstuoyj/7x/OPYlgQcexbzyKEDXLU+UozOv9ewID4glyjuE2MAIYoIjiQ+RTJck&#10;KkMhjgRFzUi2robN/yP8fxXgf/a3uFiAIcolN08BWgGZmRW42Afz7pkhpgJrP4m3tb4DdsYumH61&#10;wdbMVSCZKJY4hdCQZKIkZCfmUZlVLCGfKlGSqv4ginpTbKUSFImnAFA5r2wXFRaRlZmlOq+iAJXH&#10;XioWuVKk5f+Jp0BR7GRWZiH2zqEcOvWcZVJYzJf7vensE9YeusHD9+YkZZXi4ZuArUssVk4xOLjH&#10;EhCSRmJiFumpGWJLlemp5FolFBYXEhMXQ0mZKEC5J6r9ypacq3pL2Sv/K4WD/CnxC/UMwMvMHg8L&#10;J9ysXbD5bkmQqw9JEZJPlBAVLWpZrH1aEpWF2fysVLqQKUdT7nH19YRFxGJq6aJ6cJTybOWsogJW&#10;751PrU41RNXUosUINep2r0n9nrWo1+0P/tSqQeuBaqj3/kNcgTodJjVFTbZbDKlDu4mNaCn72goA&#10;W4gt1pxUj5ZTGqE1Wxle1oSmE9WpO7wedYY0pO3Mhux70R6ruGXoBCxnw1MtuqysS+1hYmnFXjbs&#10;24j/H11/AVbV1sddw6h0d3d3h0rYDSrYYheIAoKCXdjd3R1go4KFhIDd3d16jh3n3OP9r+19v89z&#10;vdf3ba/p3uy9WcWaY47fWnPNpedqgqadNjax+oRIvUleECtC0Zv2Y6Kol+aGW7w2Ph0tBDDm1Jlg&#10;T6PJXnj2lnm318I/1YagdCeSFjWixewYGk2pi6XUI5fuHvilBIgxRuPfywqHegaYhMhy+YuhBkqs&#10;9TFCw00b2ygz/OPtCUiwwzRQE9doe9X10LbhMv0wsUUPbQy89dFy10LLpRY67jUxjdLFvbU1rhKd&#10;TcJ10QyUGN3RDs/uVjh2NMKinSlmScYCX1OMWqljL4Zq38UCtf5rTBmwxol204xpmaPG5I0xXH4z&#10;l+ILuVRdzeP53/ncf13AvbcFFJ4ax7ZjEl9vT+Ts3RlcfjBdIme+OGGFtLiHefx8Cw/ermZlRX2x&#10;rrpsOVePwzeasu54AAWn21L2qC+H7zVmebkLe++2YEFxQybvC2fztc5MKQ4jd6c/nae7MWRbDEvO&#10;x3L0RQPK3jdgcbUbo/M1WFcWxNbqNuRfasXZdz3ZdSaWoltNOP2hE9e+jmT3ta4CHV/WHw+i6H4j&#10;ikTzN12PIGGWbOw+2qLBlgI6Q/Sb1MJMWscuEyMJ6maFSYOaWDY1pHYPVxqkeqkGeEzo7UfngX5c&#10;eDOP4kdz8WprQMvBPoxa0Zi1xd0YvbY2kzbWZtyy2uSsbEPW8s6MX7+E+Iy5RHTMoWPGJA5VX2Ff&#10;1SVWCRx2VN9lZkE1w1cdZ/SGoyzbX8meI5coPHKeHXtOsnJTETOX7xUAriF9/Apyxi9jwuR5RDXq&#10;LHF8C4ev/odN5a8EnE85ceYv9h69yVEB6/Vzt7h9+gpPbjzg5cPnYh93eXPvAe8ePuUfZfBRpcKq&#10;EPgHeP+tyv/v6/8Tg5Ui70glVcipDA76+bOASyDwXVLAi9d/ceL4ec5V3ee0zPdK1U1KDldy5EAp&#10;F5QrSl585PnT9zx+8Iqr55VbeZ7n1fWHfL37iL+v3eKDgPnLg6d8f/aaL89e8enZC368fc9/xO6E&#10;tvz++zO/xISUgUeV0aK//1S6uSiHV/67tP97ljVRHspJlT0HqhgyZhVNu40lPm0aPUcvoVGnTNbv&#10;Lqf66kv2Fl1m/7G77D0mADz/jrOXX3Px4gPu3n7I578+/VlvZbqyzh/++qg6+y2bQRW9lWdl2/xv&#10;u/1Hto0CQGVLKo+3T55Ttq+IS2VnuHnuGneqr/FG1vXFg3s8unWDF/du8/n1c769Vm7vKRD89Vmm&#10;o1ikcvb3T4R/9uIt2wuKVf0Nv3z7h4vXbxKXEIqZf02sxPzMxIgUABoH6wsI9DHzVY7PmaDlpImO&#10;pyaRnfywEvhZ19HFq5UDprWVzskSYRNNxQRNCOliS3RfU4LEeAI7OeLc2hadusZoC+TcO1nTYaYr&#10;3ZZ60ULsz3egPcYCRuNGBpKC7CQN2YndORA53JMWC0JpMSeI1tMDSZ4VSV5+Co3SfLBrpotjNwMi&#10;x1oRN9aOwAFWuPawoMeqDgwvGkrmgSFkFg6n3Yq+1JuZRLeNaaTkD6HX+v7UzaqHQZQpWr7aaPvW&#10;wNBPi1r26hh4id02Ui6/s8RB1sdSYrFlkBHmwRKN/TTxauaGvqy7nrc6FtIY2NW2kp8lPnsoDYYR&#10;HmKBtjFSx0M0sWpijGULbYnmuth2lXWL18W3pyemzfTFVK2w6ywRuOs8M5LmO1BnuAFLDidLi79P&#10;/jRnJM6W8kEi63sxu5d/H+Tuyy1ifetU5e33Ql5+yuevX7sFgDt59n4jLz9u5P2PbZRfHcmGkpas&#10;Od+IEXsdmXLIUeKoFyUPWlN4K5pjr4LZfsOP9OVObLuSzuBV4WRtjhcIt6bFRG+S57my51Fbdt4N&#10;EUgGce5jgoCwKcvOujFhlzO98oxYfSKAotsNOXBdAPg4geJnSVQ+T6f8cQqrypzZed6HPZdDOPe5&#10;FdtvRpC904t2C7zwHygr3llXdf2gYydz1TDeBrV10amjhlaUBjZNTEhZGK/aeer08CJnbkMuv5so&#10;BtkQtXA11dmqxlmBJI32Z05+F/I21sc/WY1Guc4sKxrByIWzaNZ/EjEdhjBm5iqpdNfZuP84aw+U&#10;sb/qGuuLzzNl/Qly5+5i7a4qik5c5MTJ8xQVV7B333G2bj/EtLnr6Zs1gxETl7NkyQbi4lNxjxnM&#10;xsKbbDl+i+0ljzhz5Z1E8udcu/iUK9W3uVZ9QyLwI66LCR7ctp+Lh09xbNNe7l9SujoozqEgUAGd&#10;UomVM75KRJb3lKgnlV+B3h/z+y9oxMh+CYCUkyDK8TLl8fDxS0rKLnBNLO/GBTE9mfdFme/Vizf5&#10;/VOZtnJG+D8CsN98+vCZFw+f8V6A9/HmHT7Kcnw8f5W3567y5ux1Xp+9wdvz1/hw4arq/b8uSMK4&#10;eZ+PAvGvLz/y6f0X3r7+wHfl3rlfBTnCjD9AUsofa3zz6i82bC2iQ8pEmvQeR0uJwd2GL6LDwPFU&#10;X3vGWVnO42ceUVj6kL3HH3C44inl557y7KVyQkfWUbkBuxJ3lWPcYpv/e/zPNP9/FdVnsgTK7T6f&#10;PpBpb9zGtfIqHly6wgsF8vLe6/t3uXvpLA8vVPPx7g2+PLrD99fP5HcF5qq+ssphAWV6/+GTwP/V&#10;q3fcufuYm3ee8OHTXyR2jyS8pVib7Jdablqoe9VA26cm5n5GEkuN0JaKbuihQEEfz0ZW2NQRS6sr&#10;IBKbcorTIzTJjNrdrInuYkWXIRbMXOnFlOU+dBvvT+q8XoT2CMQwRhOLBhY4JBpjL2AIyvbEqZ85&#10;wVkeePd3xm+AG3WHh5O4OInoabFEjI+kSV4jMcWepG9NJXVVO3pMa4hZtNhnO32iJzkRM85Jfk8i&#10;Zz+xRQFg/4KuROZ5ETYmnF7bRhK/rA8tF7am+/o+dF01kK4rBjBo80gSxnVGy1+ir0RZ13o2qiG/&#10;TPzVBfRauMVYYidxWOkUrh+siVF4TawlBpuKMRr5aqmGCbOvY46htwbmEoedJZ7b19ORaK6LQYQ6&#10;uqG1sGqmQ5Mx/jQZ649bJzPMmghIGxvQaGoTYmdJvU6cZE3LybbET7Gm5P5Y3n7Yw4PnBdx4tZ7r&#10;z5aoLlF79WMvV56u4vb7BTz+OY1Hn+dy7/0inn1TLqHbzPWXi7j6ahp3v82n8tVotp9PZGlljAqA&#10;eUVubL4Uya5rsYzd5sD4PXbMLvNhRokCtRwaDvdjbEFHctc1JHtLBEsux7L4lAPzj5ozqdCAE0/r&#10;cvJRHbadD2FSgdjZLAtmHQ1g6h5P1peHU3C5BUslPq89U5dN56Mk9npTcDecQ3fqcPRWJHuuREmE&#10;TiRxkQNRo0xxG2CATWc9XJKt0KunTa2AmrQeHUfTEdGYNjQmMNmdJoOiadg3EudoA3pMjCFqgAs6&#10;9fUwamqCQxsdBiyuw8RNbZi8JYHogbb49TRn8rYBTN+4jLguw4hOSmNdwTHKpZJv2HeUtXtPcqji&#10;CoGjLBcAAP/0SURBVPvLrrN6VyXjZm1iz6FTVElkqiyrprriHKdKKik5Ukb+zoNMnbGChYu3sGDe&#10;SlUHae/6GQLSK+w59YB8AeDZa39LnFPu76FcZfGE+zeecuH0LdauyGdM5lSmDZnO0rELOXu0+r+1&#10;WqChaI0CORUMf0qRyv/fyPsf5Zjff4/7/a/8+i0RUYl8irEIeZS7m1WdEuBdfqIC4LVzDzldcYn7&#10;UnmVyStwUEVG5fnPXPlXYuaPDwKyly/5+uQpH+7c5+31e7y/fEfgd4O/BIhvT53lRWk1L8vP8kTK&#10;9ZPVPFNAKMb519PXPL0pEf/KHdW9eH9+Uo5Jy8zk8fLFB9WAsPG9RxPZfgiJQ+bSQWLwyOmr+Psn&#10;vP/yD5fvv+PUlWeSZF5y9sZbzl1XIKMM/6Q8lPVVjjf+EtP9rDru+Gcd/v8X5aEcM/3w12dunBO7&#10;X76eG0dLeVB1hpdXr/DX3Xs8v3yV+2dPc6f8JE+rK/h8+yb/vHvFt79eSXT+JNtUGh/Z7irw/sE5&#10;f33+zpPnryXyfyJzRHMS+1nj00AioUQ9PR+pzF7GaNlIPPUwlApvhks9ibrRYnXNzIiUmOgarS8w&#10;0CQkwZKYTjYES9wLTjQiYaAN8f2tqNPeAI8EXTwSXQlIDlCN3WfT2AzzxhIrO5oTkO2BVS99vAfb&#10;UXt4IPXGRhEzqjbufT1wTfMiYWlHsvblMvloHtk70gjr70biiCiaDw7FRabdao4PdUZbq4bn776y&#10;LY3yGhKbV5fGc2PpsDqZjAOTabe0A94DzPHuZY1jojU6kXr4tQwhaVRX2gxrj0t9F+xjzLGNM8a3&#10;hdisv5ihixp6nmqYSaS1aiAJrqcFjVN9MfDVwDTIEPMwI4yDtORZC6cYI5yixYSbCdgbWWMYLtun&#10;ozOubc2wEfNzaKOHpZifoaoeG9NgSiuaLu6MWuxIY6G3AYlighM2h1B1fQJHLo5lQ2k3Cqq6Unwl&#10;jUffV3D30yJK7w2k9FFHtp+qzcU3Kdz9Oo47X6dy4V0eFz9O58q3qRRJzF10LIpt1xPYcjuJ8UXB&#10;pKw1Z+oBH8bs8mRogRsTT9QjZVM9+q/vQOsZTcjYFM2miy2ZfSyaEbsCSV1iwNKKQEYdsGHN2UiJ&#10;1MGM3epO3t5ABq91pf9aG3osNGdmcQg7brZjcVkDZhz1Y3qhHxsvJQhgo5hc4M/6Q9EsPRDH9KIW&#10;9N8SRdhQQxy7awj8JCp0tZYdQHaCuoZ0HteUNmPjiBgQoOqxHtLeD7c4CzqNiqV5bhQtc+sR0i8I&#10;o5ZG+HS2w1laaFfRa/s4HYK6umHf0orILsEs3rWTOu1SqSflYPlljlWdp+BIBRv2lnCi6jJlp6+L&#10;9V1gy7aDHC8u41x5JdUnK6gqrZRyitKjJapRoHds28fm9buYO2Mh7Xvl0rjbVI6de82+U3fZWnSL&#10;LfuvUX35HXcffOTh/Vc8vPdG4HSH0aOW0a/nBLL7TmZ06hRWzFjDvcv3+P2XVDqxKWXwUAWAyj/V&#10;0SyV1ShFwKiyQeWsvlROef3yzUu+fP+sqqLfvv6QmHuLC9X3uXHxCVfPPeBs5XXu3nok0U4BpgKI&#10;P9NQjFGp2sr0/1RvKWKdiHH9IxHz50eBzbu/+f3iHb+fveS3RMkf9x/z17XbEpPv8OLqTd6JOX4S&#10;ILy+85A7AsnyQyWcLDzOhbJzsj53+SBwPH/xHgOyp1M7MZ06XYbTPms+Sf0nsGV3icwdfggo3wjs&#10;rj9+wRXFRH/+w3dh2G9lfVXwU0z4j4kp/SBVVyj9tz/k/xd8SlHeV1oCBZSvXr5jz8Z8DiwVAB44&#10;ytPSCl6fO82r6kruHTnOjUOHuH5gHx9OV/H18kXeXTzL5yd3+Pf7B5mOErP/dA369vM7b96/V/U9&#10;VCAoG4khIzviWke554ekE99aGHhroeeqTw2jGmgY18DOx1i1b7rU1aNOvD1NOkuyaWaKSwtdIrta&#10;EZ1sj3ltDYxCtCUi6qEuANGUSO2lnC0WAzJqpAw+YIJlA13cWttjJzCKGRdGUI4LPum2BAx0wba9&#10;mJREROeudjSa0ZC2YnTNZjejzjBfag+2pW66K1F9bek1pQEtRwQQP8OPNgsj8ZEYnbQgnu7r+tJ4&#10;Zlu6bh5Arx1D6b55GB2WtpYIHYxPdwNCejqLqZmjpq+GmpGaLKeN2KwX2hJt1d1rYBpsJGZrgm8r&#10;e6lXHtg2MSJioDOtp/rTY14sxsoZYy91zASAtnUk8kYpV8vY0aCHM+EdJdrWl9+vp0t4V3v8O1lI&#10;PdfAOE7m01gP86aGGDU3JHp8U1os7oVa4BjZkNPNaTLTgF5zTbn+YTpnn06RiJnJ7a9zqXw8muqn&#10;6Tz4lcbxh/XYfTmMk0+bUP6sDaVP2nHr+2Aufx9E4YMuXPwylDPvUyl92ZvdN7swo6gxWfm1SZpj&#10;J5BqKdYXQsZuFwbtiiVuXAD1Rtel3bw2tJ/Xgm6LatNxuiU959kxaG0AgzcFkLzUk/aL3em8IozG&#10;44LpMMufrgsc6TrfkSE7FIBGMnBjiHzXhtx8c+YUNWJ5ZQohKQaE99FiZkEyQ5a1IjrbBc9uxvj0&#10;MKXNpDrUz/bDKcGYsG5+ODcyxShIjYYpfgwVILebGIuasxpDZ3dn5cmhOCeaYFxHYkddTfx7euLX&#10;TqbV2g3doFrU7ulKwqhI1Y1erOPMWLRrG+mTltB/1GwOnrpMccVZdh+rYtO+k5yoOENV9QWqK6Wc&#10;PEuVMoxTcTmVx05RcUK5hWY5JcdKKTp4jK2b8lm2YBXTJ0xn0PDZzN9+iZOX33P4/DPmbCgnd2oB&#10;B8oecbT8muq2i7fvvOXgocv0HTiLHv1mkJO1lPEjBIbJQ9m6soBnYj73zl7j51/KIBZKf7M/nYhV&#10;XU2kQv8jFqQM96ScAVUCszIQwJMXL/j644d8H+7dfcqxw9WcKRcDPHeX86evCXSfS2WWD+XxJzYL&#10;8gRySqd3pYL/b1qqyKeCzh9QqkCiQEWe/1Gu5f0lFV851vdF7OirLJ8ywIFy4uPbd9VQ+N8+/K0a&#10;tODp3Sdiu3e5efEW9249J393GS27DiMwfhB1uo2meb/JdB44SRqZW6plVmClLN53Ac2VO7d59+lv&#10;vitWqyyXqlP0/8D9pygx+OtXaSBkuf7v9/9X/sDyT/n89xdWzV/O6slzuFJwiPdi8R8qT/GiqIgH&#10;u/bwsriYz1VVvDt2lBeF+/h65hQ/Ht/m389vZbH+dLVRHU+UbK9sO/mPL1//dMXJnNgD23qGeHZy&#10;xq2jLTYCN4s4Q3T8NKhppUYtsxpo2mui7ywRMcwSz2grYvt60291E1pN8MFHIrCNAMCqrpQIQwwF&#10;Fhb1Damd4yiWZoWDNP7mzZUx+nRln9ZCN0Ya8UEeJMytK4LgiH8fW+ziBYBtrAhOc8dnsCOOqZZY&#10;dNciNNOYetmGuHfVJqC3Mc1z3InLdCFxbiSJSxrRUUDplx1E7QkNJDon0G59Golr00jZN06AE4d5&#10;e3UcOmrj0sGQCIGgW5w9agYCQVkndUdNrASEel66qLsJ+MN0COnlRmBPB+xkncKyXfHPFPNN1sIy&#10;Wkt18ie4tbtq0AjTAE1MfdWxj9Sifm/5nmLAXUyJlPreZbofWVsa0HaCLFeaQHKUD23m1aHhrAii&#10;JkWgFr/KjsYLXAkdrk+byUbsutSL218W8ZjNVL+RGPVuNmXPelH+JoaL3+tx8FEo6y85kX8rir23&#10;W1D8qB0Ft5ow72QIpW96c/pDCkskkg5a6kL68nBytjelz6owxu+NJHOHF11W+dF2WQy1pdUxSrCh&#10;8aQWpBVkU298XaKyjek815u+axvSYJw3dXP9qSsb0yszSlqXIPwHuBI71I+YLH86zmlMp0XhJM40&#10;Z1pJABPENNPWxkgLUR/n9oY0HR0ooIvAq6tskN5OuCVaqXqI1x0QRIPBIXi1tRKwaeKZaIFjQw26&#10;y86TuTIO3y6W1PJTw6e5Db5t7dGrbYBBlDIem6GqK4BjE3M820hkkBhSp68Tnu2McG9rIiapR+qk&#10;EWyQaLtwezG7Ss6x9/gpdksMXS9WUlBYwlH5+Uzlec6WnaZS4Fd+sJTSwycpVwAoEfiYAPDQ4ePs&#10;2LGXpRJ/J+aOI2/uJjadeEHh2ZfsrHxE9+HrGLOomDnrT7JkQxEllbe5eO0thUdukTxwLm16z6Jj&#10;r+l06TWJ3v0mMmPyarat3K0am+/Xe4HLzz/Go5zxVPVzU1Vq5TiYxGKpgIrD/f3lJ7fvP5Pv/CMV&#10;8zelJ89zYG8pZSfO8UBA9OH93/I7/wWDYn4CN1VRQKcCiAKX/5U/0FB9Q17/lveUeSi9ABW8KphU&#10;jFG++d/X/ztp8wdEKoP8QzTV4/Nf33jx9BNbdpbRuHMuni0kknUaTr2uo+iZOYOnb37K+skvyLwU&#10;+P6ZsvJapi9g/fnrfwYmyyXv/ZmHEm2Vn/8sq2p5BYj/X/ApPyvrpzzevXnHiQPFVGzZw6N9x3i+&#10;v5iXuwt5u+cgfx0rkZ8PcnvDZr6fLOGnAPD73ev8+vhSpqtYuGKg/5ueTEyeleH+f/7zgfS8BHw7&#10;6gsoTLDvbIm7ci1tDyfsxMjMm1igF2SMvrsUJ33ULWtSw0ZN9j1tBm1qQ+q6Vri2MSNQOXkh+3Fk&#10;e2us6wrwGurQfIYrkWMNcemnhXMXmXZrfUwb6WDW1ACHrkY0nx0sEAzBr48ZVk215X1ticAWWHdW&#10;x32gCU79JEL3Uic23RRv+b5vb31aT/IhuL8FPn0FNsMDSN+bTZ9t/Wk0uwmBEqFjpreh+ZJuxC/t&#10;hk13J0ySJMrKulm3EztLcaRuD3/0nPXQcNRGx1ciapQNluHKiDNmIhX6ePWywqWrxH7l6pL+ptj3&#10;qkVEhg2BYrIB7S2I6u6Bjn8tDAMFrLXNcKpjgXcLsb4kW/yS7HESuVG6BPWa14RuM5oRPsCJuBFB&#10;RA33wi9LtmumA2oZe6wZuj+advN9SJqpy6YLzbj7ayaVb6ay8kw/VlV3ZGlpBHvuh7Pjjicrztky&#10;/IApeUd9mXrUn2FbTJhbGsDGm0nMOd6QqYeipDVyovt8e6bvb0b3mc70WOAgluZGuwXORI0JJWR0&#10;IyImNCZ8dCvqjmtP67mtSV7RgNChtvhnOREzMoQ20+vRbkl96k+pS+PJdRm8uSXNx4YRmRmOax8f&#10;WkyNJW1dEBvPtid7dTh1h1sTkO2Ad08bgZ0Zwf08sWzrhl6ctJKJdtSW3zGL1UM/UgObxkY4Sitn&#10;XE8TWzHBOgNMmZjvRYfJtmjVVkaTMMaqiQGWcSaYxpmjHW2KYYS8DtLHIEIbzeAaqlZZOcagG1JT&#10;PtPCNMqIPuOGsUMgkbdyJ2v2l5B/pJx9AsLFm4rImbCc0RMWUXSolMunL3NWYu+pY2WUHTpOldhf&#10;hfx87HgphQeLJQLvZs2SdeTljmfuyj3M2HGJXadfMWrNMZqnLmXK+iomrShi0cYTFJffp/zcSyov&#10;vmX84iNiQovonr2ejqkL6NB7MllDF3G88LJY4BuJlG/48Vai8FdBjEDwf1db/AHVb9V9L77+/Jf3&#10;f//iyrUnfPz7Hy5I1Dywv4yqypu8fKlEuD8AUCHt/zI9qc5SROiEJ6rjgP83AOW9X/KsoEg+kkqv&#10;gFOsS1WU76uOyKk6bivfkd9QwUgB5h9jk+VVnbQQOH7/zYtnXxkxdjl12mTi2SoT3zZZxAkE56w6&#10;zNtP8OWL/M5vWSbVsTblhM5Pvn/7Icb5rwD9C8ogBj/FvlSXCcrnypUnStcWWQyZxx/oKVH3z4kg&#10;1VKr3v/fZ4ot/5BGQ3ncq77C6RXbebr9MA/XF3B/4y5OL1nPmWXrubZ+G28PHRUjPMKPezf4+eG5&#10;TE8ArNpaf7aFsjmVdVUevyQij5rcFf9WxpjVrYVHQ0OMfbQxChf4dJIKLSZk10QZJVobQ4nGOmKB&#10;uk66aLvXIiDJhoELW6s6RLs0lBKniV9zUxwamqgO/kePsSR0hCEeA3Vx7CoNuViSXZJExSQDQnOc&#10;SFobRutlvhJnA/DtYYlVojbWPXQIGCywGWSOS09jPJMFSC0Fno2McW2vS1B/MyIHWeLbSwe7jloE&#10;pvmTtjONftu70GltEoHDIqQ+R2DawQLjNgYYtdJQXR7n09eaOhn2hHZ2RNdDAy1ZR73aAuQYU4xF&#10;NKybmBLQ1wX3XubYddDFp58tgRkWYqA6tBznRnh/WxzaaBKT7kKDIX54thVoxhpjFKiFngBRqYvO&#10;jR3QDdTErI4R6mKIap5q6NZRrv5oQIAsp2ZzdSw6m6LWf7MFs042ofBeNlN3R7P9cnuufhtH9ccp&#10;zCntyprT7dl9pyM7HyUwttCWUXtMWH6+JTNP1mfCYX/GFTozr8yf7Teas7iyNtNPBJC7M5iu0x3o&#10;PceRLtOc6DLTgR6LbIidYET83FBy9ven9aK2RIxqQf28toRkexE7xkXI7Em9SfWJGVOfRnmN6bA6&#10;gSbTQ6g9xJLYDFMaDlPOUjlh3t2MhDxvdp7tyfKS7gSnOuCT5YnnAEfsWpphEquruhbQMt4V5zYu&#10;ODa2klhgJRvDGF0BoG2iKb4DTGg11Y4mE+yJG2rBqAJvBix1ILCrA35d/KR1lGnUEwiK9emHG6Dh&#10;q4tRiHJg1Z7AZGUe6jgnWEmM0BOw6hPUQWL5jFy2HKtm6MJNzN5xlH2VNxgzdzNt++RJXBvLkBFz&#10;2b//OGckCp8+dZZTpacoO3ZSzErs6mQFJScqKD5YwvZNe1i5aC1jcyYwd8MBZhbeYPH+ewyasYtF&#10;O0+zalcV6wpOcejEdUpO3afszDPKL7xhb8VLMmcU0XvkdroPWyXznUnfjOUcKr5DVcl1zpXf5OaV&#10;x7x98bfKpJQBEZRaqPz7LRX6i1jIR4HHk5dfuHX/A/cefVDdW/jm9ccCTFUdFUD9Ocb351n+KZYl&#10;oFMqtQpoMi3lJ+W9/74r5c97f777B27/53K8/9mXYkWKmSlF+d6f+SjQU15///WVXxKVf3/8ytWq&#10;23QfMA6vxv3FADMIaZ1NaKt0Fm05ye0nX3n3QekoLb8rUBMS8uP7Z54/fc6b1+949vwlHz8ql9v9&#10;5MWLlwLTZzy4fYd3L17xQ6Lt7+/ipaoTRn+MUblW9x+BqayCajkV+ClA/iVA/vlT3v/+H24eOcOm&#10;nGks7ZdLwfhFrMmZxcbRCymav4nyZVu4vnMvPx/cUkVg5bp6Zb0Ug5YJ/WkMlInL4+83r2nZNhoj&#10;N3WiWhrTRfbnei3tMLBXwzFCbC5Sn7AOss/2d8O/uRGuMeZYhxpjE6qFf1M9oto64BBmirajOhpO&#10;Uunl92xlvw/r7UBYjpkIhyVuA7RwlRjs0N5AYCTm1N2QNosjSN4WTfetdckubCWAMMeqkxEO/Uzx&#10;SZW4mmGLY1tzdIOlTvgrJxqsqD/YBZ+eYmWdjQgcpBwvNMK0pcTpwe70WJ9Iwpwm2HayxKaLvUy/&#10;J322DqTT6q40n5VIvTH18JH3NVzV0PbSxryROUEDQ/Ds7I5OWC0cWhsRM9wbp666mLaqoRoENTbX&#10;hYjBBsSPd6VRjht2rXWxbKUuoJT16uOsOnmiLcnNtr4Ztg1sMIwyQCtEHfM4MdwmNmgFaaAeroNr&#10;r2B8syOx6+uAeTtD1FrMsqa1RN891wdTfGcMF79O5eKXcVz5NJ+r39ex9EQPZhQ1YvXlJiw+F0Te&#10;EXtWn2nGpqtJZG11YMx+N3K2mTLzsAMzi50l6ipncCMZttaVkTsDaTvDhvqj9ei/xo3Oa33ovzmY&#10;jK11aDkrmKChPkTk1iZgSCiRI6P+PI9uSHReC8JHRdNoSjRx4/zx7WdInNhdyup4QjM8cOzrSNMR&#10;HvSa5EXDoa74ZfjinuKhGoNMN1IdtQA1bFqKCvcKw7y+NWoeNVH315ONY606y6uMIhs9ypH+G51p&#10;OdkCD9Hs6HQ76mXaU0NaCmvZaRxaG0sLEywtqiVmkcaYRlhQ06uGtLR2tB4VLGZYA5P66vjK9Mwa&#10;adNwoCdLdy9lXVEFmQs3M3HjYfJW7KVFj1HEJg2nba+JzF2yjYqKcxJ3T1F+sopKgV6lQFAB4cG9&#10;hRzad4R1YhOjciYzd9oSenXNYMKSQuYcvsOSPVfJL71NyZkHHCu7yony65w8dYuyqnuUn3kiFvic&#10;YrHEKSsqyZyyn83HHpI1uYCuqYtZtqGC/cXX5ffuc7T0FpevPuftm298/vCdr59+qK4f/uvTN95+&#10;/MyHT0r8fcOp07c5d+kJr19/45tA8dPfX1XHyJQzw8pVEUpc/vHru0BCzEps6tcvZVADidW/f/Kv&#10;/Ky891s++/VDwPXzz4C5f0LuH2NU7FDeFAYoFqi8owBP4qsy7f/CT16pQKHE7N//kYj+/RvfX3wk&#10;f/VuGiUMwKNpKn6thxHSagjBzQcxa/0JTpx+xo27H/nr4798+1t+55vMV7G2X/+IBf7k7r1HPH7y&#10;Z/SV7wK71wLB548e8+KhlAePeXz3Pq8Elt/EFJXDAv8RW/z88S9ePnkmDcZ31XFOxVd/yusvss2+&#10;f/rFpbKLjOyazuzUMcwanMfYXmOYkT6DfQvzKV2zhw9i/N/v3eQ/f7+RbSDbRDnUINNV2bQKgH8e&#10;9+9cxznAEj3ZzxolW4rJW5AotuMsFdnEXhc1TTWsXE2o086Z6G62tE4PxEOiontdTdoNsCOqhSFh&#10;jVyx8jMSi3TEp42d6t67Xm2MaDjBjpix5oRlGROWZkNAvz93ZfMZak6XrfXpvTuelL0tSdsTi0+a&#10;NPhNBbr99Kg33oXYUS44dzLBtbUtNnXN8WziTpsRTUhb05tB21LotrYV3mKJVu1rYd+hBu7drQVW&#10;IcSN8SdxRX0G7Mkgbd8oMgpHM3h/NpkFObQek4SWlw5eie7UHxcnphhA8KAgDGK0xSzdyN7Tmcbj&#10;nLBOqoFXbwvCxfZqZ7rg38eckL42Uj8VwdHGV3727eSIeW0TbMWYzRtqY9nQCJM4XZxamBAinzUY&#10;4I1vBwMxYQuCs6PwyonGKTUIvWbGqDWeIUSdZML4A83JXB3LyO1hzDvakIJzfTn9dCzbLmUwsqA+&#10;U49EMSzfimwpi8pjmLgvkLxDgYzY40pOgRWzSlwYmW9B73laTD3gKMWZ9A1utFlgS+wkMbbZjnRb&#10;X5d2Cz1pPt6aJnleouW21BPAhQ2tI/G1AdZ9gvAYUps6k1sSmluH2sMCaJAXQVi2i2R3PzFBXzz7&#10;uGLTTfR5sB92bQ1w7+OAe6oHbt1diRkSQ72hMTi3dcKmlb3EBi80gkzQDpQN08AevQgDPJPsMaqn&#10;i0OCBe2ne9Aw1xkvsb7EaeF0XxxOx6lNcJJW17eLA20n1MOukT5W0RKXQ83Q8FZG49DCo40VET09&#10;sW2mg01zZahyHRqmerJi3yrWHqoga+FWJmw4TNqklcR2yKZ2m6F06p/Hlp1HVAA8erRCIFhFuZhf&#10;xbFSKksq2JcvUXfSXNJTR9K6ZTJtW3UjyLcpQ8bvYNmBG+QfO8exqgscL73ASSmllWJ/p+8LEJ9y&#10;UuBXce4Ju49cI3PCdnKm7+fw2ff0zl5O1wHz2V54nQPlz9hceI2C4pscPHGDyrMPuX79OQ8efOT1&#10;q5+qS9c+ff4HSYpcuPKAHfnH2bz1KIcPn2F3/lEO7C7m1uVb/PgkYPj+hZ9f/pbXH/+Uz3/xQ/n5&#10;6ye+y+ufUn4rzx/e8fO9xO43r/j+9hW//5YI/fVvIY+Y1qe/+P5ePv/yRSRNgCcAVeKugj5xQCmK&#10;QQosJaYqsFT6Lv7n2y+uV1xmUN9RNO8wDIfYPjjUG4B34zSaSdyfv/U0h069oPTMC85ffiXG95Nv&#10;nwWwSk8exbjk8ez5KzHbZ/z99ZtqGDDVQz5S4u63L19l0b6qnr9+/sTXvz7y8eUrPj5/w8Ort7lc&#10;Xs0/f33mn8/fuH/zLpfOXeXV4zcc2n6IgUn9Gd4jm2E9ckhtn8mQ7iOYlD6FgysLeH/+Nr/u30da&#10;G4HuJ97KNlEGYFAdKvi/AHj+0im8G0qlb2KAR6IBYckWBHWxwVlib0i8Hd4RUrEtalDLrgZaHupY&#10;R+jSZpAXvYZ5kTXOm9RcP+J7+9O0dwidJ4TSfnwg9hKBHWUfDU83os1sb8LSTYka7CB1yRnvNF3a&#10;rvGn2+4YuhU0JXF1KMkbPOi3tTYNJvnhPFAfr4ESR9Ot8OgvsVeWxyPRDcs65phFaRPcxYV2kxtK&#10;bI6iyewgmk/1o8+CYJm3D1b1xEr72NN9QxQt5wXScKpMc3IwyesFjKP8sY23wbK5TLOHNU4ptrhl&#10;OOPQ2xbLRHmvpy0tptVlYdVgPLrpY91WG4+eVth3lDTWWB3DBpqYN9fBsrUm9mKyNs0sMIzUIri3&#10;JTFZzgTK73u1M6ZOHxs6jA6k30yZd6YZ0fJZ7ZGRuKeHY9PTF5MEW9TqTnYmcqydwMiG9vM9aTBS&#10;mzqZNRiy1p9d5xLZfTWZ6cea0H6pHR2XmDHzeAgLT4YyYqczmduc6LvWktQNloza68LgTVakrXdi&#10;dkkIw7e5kzjZkRbT7cXobARodgI6e1rP9GLA2vo0GesnZmhFv/UxNJ1Uh6jRzQhWlXr4DYvCM8Uf&#10;jz4ueKSJ8fVzlD+AO979vPHs6yMbzQmX7u6i80G4Zgo0s+W7qb44dXPHt38AsVl1CO7ljWUzUfQW&#10;1ni0dcMp3hPneLE1UWLtYG1qeGkRlOxAXJovdVPkjzYzmtZ5vrQcUZvo3hFYxRlhrAyzHSrfdauB&#10;thikRR0ricH6qpMkMX0j8UmyxqGlEY7S8gaJGc7dvIjV+0vIXriFCesPMWjyKsLj04jrOJruGTPJ&#10;P1TN3qJTzF++jTUb9wlcSjl5REpxCUcKj4j55dGmVU9CAhrg6hiCq0sU05cIAKWC7Tp4nNLSSilV&#10;lJ26wp4jZ1l/4Dxr9l9ma/ENTggED5beoXO/GSR0ncTkxYX0y17K0LGbOH35PdVXP1Bc8Zh9x++w&#10;/cAlscLjLFx5iMXLD7JzZyUXLjxD6jwfPv5DycmLHJJlLSm5yrkzD7ly4RFPb7/k13uJoG8EbK9e&#10;SXnJP8o1tFKZf759LZ/Js3LNq8S4HwrsXr/g+7PH/FSu7336lG8PHvL72Qv+8+YtXx8/5a87D7lb&#10;cYbPj57y4eFDmYZAQQGkgPTf72KMYo//+UdorABQOd4mlvjy3nOmjZpLB2lU4toOw6V+Cg5S3Br0&#10;p/3g+azae40DlS85dvYtRWX3OH3+scRdged/47vyePnqHfefPJeorxwLVGz0T2z/g8f/8/hXjFHp&#10;d/j3S9lu+YfIX7mNy8dP80sZUfvxWy6UnuZ0STU3z9xg9MBRAr0UUjsPZuTgSWQNnEjvLlkMFxvc&#10;t7GQOwLtJ6fPc+P0Ge7dvsmXr0r3IoG8rJNip8qxT+Vx4tQB3FvYo99cC5M2hpi1t8eqozMuXZwI&#10;kDjZNsWRlmIypq7q1DDXQM1KDbcYMzqkiYwsaELTdlb0HVmPQfMb02q0D2GpZkRluFJ3uBu1R9sS&#10;OswM5+4SgTtp49pZh5hRlsSJjLRb4cuoiiTaLPGlyxovBu0JY9jRlvTb05TmczzwHayJz0Ad6g13&#10;ofOUung1NsSzvg4RrS1xrqcjqUuN2mJwrafWIWdLMKM2uxEhdmnaWFgy1IWYkc74ZRrSeom9TNuT&#10;8Ew7HDqb4tLTAr/Bbmi1roWtmJxzfyssO2ji0tsIoxY1aJzpj39XG8ybyvZoqoF+o1oYNNTCrIk+&#10;9kl6hKbZ4dPLiuC+zoT0syMuy57OM0JIGClMaK1H4qhwesxoQJR85p8sdjzAQQTKHYc+vph1csK2&#10;ow1qHZY1ov6kWKLHB9NkugsNx7qoFjphmieT9say62o7hu30pN5cQ3rlu7P8XCSjCuwZst2JtG2u&#10;ZBT403ySLj0W2TFyf21SNvuTss6fpOnuNJI/QotpfgQPsyJ8pCOtptrSdpYF3ZYGiq3JH1TmkbYl&#10;jqZ5fsSMqU29yQLA3Ch8M4PxER32SQvAWfTVpocLXv18CEoLwl/AGDjAg8ihYooTW+Am33UZ7IN7&#10;ZiDm3R3QbWqMY1srfDrYY9vUjK4zmuOV5IhuhLG0CgHohRqi6a6BQbAe1o1MsaxvgEHYn2G91VzV&#10;qOVeC4cYe/lcB/vG1qprFWu4qGMUbqa6oYtlhDyHGKIXaIR5HX3M6goYo+X9SD1mrFnI1qOV5ErU&#10;Hb1yl0TgAnrlzJUddxoj5+5kze4KZq3ey6jZmxkzcxNrNhdytLic4wLA/XsOk5s9kUb1OxAZ3gIf&#10;99qEh9Vj277dbNu9g+35uyk9IVAqP8u2g1XMXn+EvLXHmSzxdvqGcgpOPuDk+ddk5K6gYfwwWnTK&#10;IXnAVFauL+P67Y/cvPWeC5ffsnR1MYNzlzIwZxmpw5aTkrGQ3JErWbP6MO9e/8uDex/I33GcJ48+&#10;i82JtPwFP5XxUJXy+jP/Kre8vHuPfwRa/z5+zD8COFV59kTKU34pr58+5t8XT/n5SMAmkfNF1Xm+&#10;KHekeyDR8/kH3l17yLOzN7lQWMaHqw94VHmef5+9kvJCpvGcnwLMn/L68/MXfFGGpFJGUxZNun35&#10;EdkZ02jWfhiRCQLAegNxapiCe8P+sp1XsjL/MtuO3OegQPDEuTccrbjDZaWj+N2nPLn3hC9/feHh&#10;g6fcf/hEFb2VI5TKPwWASt9B5TSIAkTl3w9lrEKJ0FfOXWfWxLlk9s5i65ItHNp0gOoDJ7hx5oqY&#10;7w/2ri9gcIcUhvcbzlCJwGOGzWLqpBXkDJtJ755DGDN8MuuWrGPn6k1cPn1OFa3/WK1y0kcBoAD6&#10;vwDcsXc17q1scehuh3YrIyyUaNfOCN26OlhFmtJYGtwJM9zoPMAdXZtaaDtoomGviY6DJJoAE4zt&#10;NajXwYG05fWokyF1NteL/puakF7YnH67omkxT4SinzZ+PSzwkjjo30eA01KDTvPDWXC5H62mh6oG&#10;MeiyPJQeG6NotzKUdkt9JcpaEDLIQNKVNYOXRYthuuEcWpMwMVOvWC1cJIYHCKi8OxjSbrwTnedZ&#10;02mxL+0WRxE5zoMGs6IIHm5Bn3xv+uZ74iqAcxfg+ac7YSGmptmklgBfH6eepgJac+yS1Wk9JZgG&#10;g12xFOjp1FZDu44aOnVrSXrTx7ShnqQ7YyIH2hPU24roTEeCBhgTnWFD7b6WYs7KNcFir0my3L28&#10;MG9mhGsHmadyqGt4KH7pEZhISjRsaopazpbO1Jc3m02LpOlUZ4FTXSIznakzQlZkiR8jdwfTbbUp&#10;XXY60HGTJT2X65M005CEWUb02iAtwgoHeq70pPdibwatCZcFt6P+KAdCsmyIGudCYI4r7oMcaDLD&#10;m+G7JCbvd6XTQhdZWAPq5ziJDgdSd0QAQRlueKWI5Q0OImREHSnhot/euAqxAwb6ETsknAbZYfj0&#10;sMWkhShxfw9ixjcQijvg3NkN3/RggkZG4ZjsjH4dXYwk7moEaODX0QvHZrboCvCUMdM0vHVwrW9K&#10;x3GBBIpyR6UEYNfQFA1PDdXF1WYhxugFKH2NjPGIt0dLGcVW3nNp4YJekC56PnqYR1mj5WWArnL9&#10;omctNH3UMZHP8pbMIl+i7eRNexmxdAu7yi5ScPyiwKqYcYt2MW7BdkbP28aIOQWMnLmNucvy2bv/&#10;BAcOHGXf/iMMz51MbN22REW0wtMpFE+3QBYuXUZx0X727C/g5Mkq1hecYPKqg0xZf4y8jSUyrzKm&#10;byxj8c4zbDlwkZyx62ieNIIW7YbQpmMOu/de4JHA7OjRG4ybuJ4uPSbQM2UWfQfNo3/6AnoMmEX6&#10;0CWyDJf48BounXnMmpX7ePbwK3+9FAN6/Ysvb37x69VX1Q2Vfly5xfeLl/lxWQBw9Sq/b9zg182b&#10;/L59i9937vBb4Pjj1k1+3bsr5QH/PnjOPTGn2yVneVB1lW9P/uLdrVdcLblM9cFqzhZWcfFwFbz5&#10;zl/XH3LvZCXfbz2QaTzk75sPeHf/Gd/ffVHdv/vWlZcMypxDQOMBuDdIxbVhGnZxvbGt04WW3SYw&#10;Y+kJZq0qZ9rykyzdUs0O2R7nLj3l1Yu/eSngfv7wz83Inz19pQKO6jJABUbyT+meoxiZAkEVEMXM&#10;fnz/zfVrdzh2pIzqigvcuCDQLr8gRnhAIv+fK0pWz1nGsO4ZrJy9hgkjZjFuxGyWL9tJ+pA8xk+a&#10;T2XVJZ49ecVf75U7JConkf6jGvBVKKicZxGzVU7+/AnBK1bPwFf2Oa9+XhgmWGPYUmJfO2tsG9qg&#10;bqeBb6QxGaO86J0tCSjMGGNvfVxjzdF3NkDdSBcNY21V963GI71pNTGMhiIysemOxOa40GWxP50X&#10;+9BghB1BEjvd2lrg1M4Shw4mtJC62XKeB/adDdBvoKY6C+wrcdKrlyEOibrYJUrCSZVY2dMIv2Qj&#10;2g33JUaA51pfzK+rGfUkndm0rEnqaEeGjbSnWbYu7eY6CVjD6LqmE52296HH9o60X1db4qcG7qnm&#10;BA52waWbAUYta6HXWBOTlnqYJWoKnKzxTZPon2pDfYn2zh1kPeVz5/am+Pd0wjHBXJKZriQ5ea+F&#10;CfZNdQjpa0zEQEtcO5pg1lCTyJ7uJAyLwKONcrWLLlYtzIhI9yRuhAe1c8RoJfXpNLFAPUoXtXkn&#10;B9Bhlo98aETnOa6kLA+nxWgHui4PI2KcMY1n6JGyx5me+TbELzSmyRRD6o2zoMVMD+LyzAVsAsdl&#10;XrQTVU6c6Ep/aSFCBpkTMMRcbM4MzzQTYvKCxQT9ySv2YegOZxKn2zAqP1LipgO+/TwJGxYowHTH&#10;vZ+ocoaAKbc23hlhEmv98E71wKOrHR3Gx9JrdjRRA21wkY1v0d4EVzE+l3hH1alug/omOHaWWNzZ&#10;iVr+6qh76orZmaMbboFhHRN0Aw0EVLoYhhjhJhu7+wJX4nJtsWluhrp3LTQ81LEMM8U0RDaYTM+t&#10;mbWYnXIfUwNVH0Drepbo+AlA3TQFitpoexqg52WCvrxnH2umGpJnUF4uaw4cY0VhKVPWFbD5cAUr&#10;dx5l44FqNhaeZvWuk8zfcJgZKw8ye+UB1mwtZvf+k+zcVUz+7iIWLd5EQkIvwsKa4+0hrZSBLb16&#10;plF08DD7ivaKDRYxYeluxq84zLgVh5gkEJyxuYyJK4qYtPQwXfpPom0ngV9iLk3apNOuywiKiq6z&#10;betxevedTlKn0SR1HUPHHnl06TmJvikzyB29io1byrhx7QMP7nzm0P7zrFy2j4e3/+LV/Y+8vvee&#10;9/ff8fX+K75fv8/3M5f5UnmGr9Vn+X3+suqG6L8uXeHnFYHbpct8V8plAeS1a/y8/YB/Hr3hlkTq&#10;M8fOcmJfGZcrb1F17BJ7NhdTvKeC4oIKzh67yuOLTyjeuI87J8+JKb7mH5nff55+4NvLT3x7+10g&#10;/JN7d/6mV/os3Br2w6VRGk4CQeu6PfBq2IcWHUeRNWoTE2cXM3bWIcbPOcjoqVtZsmo/58/f59ff&#10;v/j67jNXz1/hwztlLMs/XXNU/fuU43FKFJV3v/9SBmJQeij+MUTFDJWBGf7fx0+4e/UeP7//y8P7&#10;T9iwdD2jBo6Q9TlI3siZDB04moxBY8ibspDHzz/y/uNXfv/+Y3jKEce/vn6T6cmc/pU5KOBT4r1q&#10;aWDW9Bw8Zb/z6u2FXXdX9FubYtDEEtO6NugJ7HSda2HqIQCpo4NnrECqiTWejUzQsJX911j2eRN1&#10;rKKsCJV6EzvMnbYjPQgVwJnVVSOom4lEQBNCUswI6GMp0dESrWZqUt+s6bkjiiYLBFzTPfEQKFk0&#10;08KrswClnQGG9TXRrKdBkNTPUAGfV4obnWbH0TZPEkpfB9qPi8U3UbkHrx45Ik0rJ3nRJUOTpFHm&#10;xKXYEiTxtO2iFmQVjmTg3uHETWkkEdQOy3YWAr1auCdb4plsi1ETgVpbPZx66+LUzRDdhjUxS9DB&#10;TpbfoZMJASl2hIrxObeXehcpkThcF1MRHZN66kT0tSZK4q2BLKdRIxGTujVwaKmPc4IphjHamDbS&#10;x6+3E149zHHtaoJVgglGDfTw72KPWlSuHQ0EaA1Ha9F1rgeLBIjDNzZk7KEWeOaoS8zUY4CYW5tl&#10;hjSdZUn0OFMixfAih7vTco4XbZco19hKyyDQCxfTixsmGT/HkoaiwnUyTEjf6sNgyf1RI01oPNle&#10;FNRSAKnBwE0ODBMdDhysST0Bp1eqNQ7dxOb6OOOZ4otzT4m/vd2x6miKTQsDmme4MGF3rMRmR0LS&#10;jAmVedm2ssQgVA+DEB28OoZi3dQddV8NdIL00JGYatHAHqM4+f02pli00sGjrQ1dJ8ehE1WDpqP9&#10;CO0trazYnrqTRGJ/fYxD9DCNkEhbV+JHXdlI4VpijupS5DlAB4MAQwx8BaTu8p63Fkb+5vi0sCei&#10;kwNeTR0YOHUMMzfvZsux0yzcdojZ6/ZJLDvOruPn2XP8LPtLLrDv2Hn2Fp9lz6Fq8gUIG7cXs1ai&#10;8PKVO1i9dhfj8xbQuHlnvHzq4mDni5tLAOvWb2XV1p3kLdvMiMUFjBZAjVm2X8zvJKMX7KVV93HE&#10;dxtDK4mGrdsNI779cHoPmk3PAVOYMn0buTmLSc9YQK9+k+jUY4y8P4P+A+ewYuUxqiqfcPXiU25d&#10;fsb1y29YvGg/Gzcc5faNNxI5n3Hv7H2enr7N+wu3+XTmGl/Kz/G5/AzfJLb+Pn2Zf85eERAK7C5e&#10;58dFscJLl/h14SL/XL3Opyt3uCLgO76vnLNVdzgsDcHOLcc4sKeKjWsPcmD3KdavPkjRvjPs2niY&#10;66euw/uf/Hz+F/9K3P79VmDx/h++ffwP755/48q1d3QdPB3H+n1xkOjr0CBFomF3wpqn07nPFHr0&#10;nSWRfqVY0iaG5W1j5JStjJi4ijETl7B53R6e337OGzHSb38pt2oQExMAqa5U+Vfpz6igDj5/+cLX&#10;b8p9rP/lm3LzLhWgFFD+5vunb/z75R/KiqvZJVF4w5LNzJV4PGvsTFbMWsGY9LEM6JwqMTiP6srL&#10;PHnyVnXWWRnD8MePX1RUnaP4RAUfPik3W1cMVOlS879TIP8wPqsn7vXMxaYsse/khIM05sYNBXCy&#10;TyvXBes4aaPrIAnEz1gAKAZWx5gQSSYOobbUNKyBjoUmeu4GAi9/XDpY0H1qNF3GBuPTWg+3RGOa&#10;TwjCtrMObv3NRW5cMe2jR8QYd8ZUdCK1sDaJS12JyrLGpIk6Nq2k/jTVxLKtGc4p3tSf14o263vQ&#10;dcdg+h/IIqVwMO2XdyGsXwSWUVrED3Knd64HfbPtSJnoRruR7iTPiqBOqiHNhjrRb3Vn0vcMJaso&#10;l8H70okcFkXQIC/qDgnAtrUBps31sJG4X3uoJDiBX82IWpjFm0jCs0S/hYZ8ZqACd6Oh3oR0cMG7&#10;vhmhUu8ck/QJ7WGHc3NDjGI0MG+giXH9WgJDqZ8SzW1bWamubAlP9cY50VTMURv7BiZ4JxjSc6o/&#10;atpRarJh/GmQZ01tAWHceImnudbEjBUNHatL/eligVJChmsQPsaY2mKHoUPtxfDEojb50GqeUD7T&#10;iLAMaR16ueLd35ZG00Q3x9nh01uTgVudyNhjKtFYj5ZjHOi3MojlN5qTstWd/lvtSCuwE6vUI3Fh&#10;MLVH+mLdyQy7TpLhu1hJ1A6m0Thz3Ntp02SgOzP2N2D4ThfS1noLFNUxijagpr8a9i3cxQprY9jE&#10;HX1pLQ2jxd4aScaPs8K8qbm0ao4SKwzpOMeRHjNDaJAWSKMhQWgEqqlupqIXoC/mZ4GewE0nUFoW&#10;iRW6YQLWAGk9JGqYRZphECQbOMAIQz/5YwXJMsq0w3sKhJvoYBiuiUWoLmlTRjNh9VY2Hq1iWcER&#10;Ji7azObCU+w+do78Q+Vs3HWE7ftKpZSrnjfsPML85TuZvXAzs+auZfHizSxcuIGUlFxCQhoSU7c1&#10;rs7BpA8ezv5DJazffZTJy/cwdskexizew/R1x0gds5KYVmk0TRpCq6RsWrbJIKF9Nl17TyB7xBIO&#10;F93g0sU3XDz/kg2bjtOr/2R6p8wmZfACRo1dy67dZzl/+iFXzz3iXNUjpk7eSMH2Cm5ee8H1Sw+4&#10;W32LBwLuZ8oN0I9X87FEysnTfBQQ/l15kU9VF+X5Ap+rL/P19CW+Vp3np1ji78u3+fvKQ06K9ZYf&#10;ucTVKy84cuQi27acYP+eM6xaup9tG49z+PBlDh46z2kxw+tiaq8fvePH+x/8fPedz6++8PHND96+&#10;/MYLifHllQ9p1jkHu7rJuEgMdmzQH5uoboQ1G0TrTiPpl7aAfukrBP5L6JuxmME5Sxk8ZBbDR84j&#10;a/Akpo+aR9m+EzL9j2JyX/nn+yd+/hDQ/qNcFaNcgwKfvnxWDcOl9Ev869NHFSCVonTzefPiNedO&#10;nWP1onVMyMlj/6bdVBSe4NzRU1wpPUP14TJKD5RwvuISl87d4ubNR9y584i///rG9p37WLN+O7vE&#10;4u8+eKqalzIPZa4KjPn3OyMGdMBJGmQj/1oYS0Ps3MoV23q26HvrYuSpj5GrFBc9jN31UbeoSS0j&#10;NcycDLB1M0dTTyq9lRb6knxsmznj390Tp+Y6BEilr9PDHg+BTLvJ4YT0V4art5DIG4bLMAs8htrQ&#10;emkIw461pPUcF4GMAQ7x+lg3k+kmWRCaHUrkxPrUntmc5mu60XFnOt32DqPr3gz6FuYyaMdoGmY0&#10;xixcm/ihfkT1l3jdShdPsbeQzqaEttejXi87XBMN8BggP4+3peWSGDL3DKHPhh7EjZS4X19DQGYi&#10;EVvqlcxTW5KXMqS9WUtjLNuYYCqJza61IS4JRvi2sSKksTPWLlr41jPDvZURdXu7ENjRDuuG2ngJ&#10;6H1FmlwTTQgWgfISSPp2cyWghwc2TQ0wi9YmoI3YpCTITmNtUNOrXZNgUcikOb50WhFGHTE3lzQj&#10;HFK1aDLPmfYrRYsH1sJZinumOoHDzPDP1KPdchdaL/DEsKUaXn1tiMz2ICxTJpxlSeOpLmKHziqo&#10;NpslMB1uyrDlnkzc5kXaQm/ml0aw9Ewk2dscyNljQ84BT8aU1KbjWjuaT/fGqLEOpg10SZjkyeTy&#10;AOIn2+De1oqxBTHkHfIlpJu5mF5Nyf/2YnlicfUdME3wRruxFQaNLbBqJRbZOUyM0AOtcEPU/Gvg&#10;3c4O2zgjiRi2dJwQQewQB0IGW+A30ArLBD00Amqh66GJoexsVmEW6PvoU8NRdjIXdQwCjdAPEDh6&#10;KxFYnRrOGrg0c2D43mgydjnRabo7sd08GTBhBKNXbGTx7iMs332Mmavz2XKwkk37y1iwbi+zBHYr&#10;tx1j3poDTFuaz+RF25kpz8vW7Wf5mj2sWLGDiePmktS2B/VjE+jTM5uQwHqEBsdwqOg4pQKcHftL&#10;mbpsF3ligpMlDs9cUUiPgVMk+g4lsWM2OSMXs3TVQWbO3UHO8AWcqX7CrWtvpbzgVPltRo1eQb+U&#10;uQwQWKRmzGH6zG1Ult/hYvV9lYmNzl1MSfE1gd9jrp27y2MB0/NjF3lRVM3r4kreCdzfCQzfll7g&#10;XcVF3pSdl9fn+bviMp/kvWcHTgoEr/P14gOuiOluW76X9SsLuXHrAzdv/82q1YeZM3snc2buYM3K&#10;w1y++p7DxZcoLKzi+pWnvH/5lb/f/uDv18rxx++8ev6FB7ff8uz+J/bsP0tg/e7Y1e6IY70eONXr&#10;jU14B0IFhiPGr2fJCtm2i4uZu6CQmbPymTdzC1PHLWLh9JWsX7CFil0lXBVYfX36nN8f3vDPp7f8&#10;+vaRX78FhoIiBUafv30WWxPz+/2TL/JaCcGqIoBUOkjfvHSDBdMWULhtL4WbdnBkSz6XjpVyq7ya&#10;R5ducl0agitnrnDpwi0eSZS/eeMh+/YeYdyE2axZl0/+7sPcvvdY5XyKeSrzVHWE+fkXmT1bERpj&#10;JRFXYqufLlrO2mjaaoj1aaFnr4WOrTqayqVv3npoW2qhVrMGampq1Kjxp5jY6eFQ2wJdSTKhvUNx&#10;aGaBpVR4d+XqkOYiKd0tCe9hg10LTZpNDSVkshv2Wfq4Ddaldq47UWke+Ej09Wwj4BEoubS3xinZ&#10;RmKyj0CyPR3W96LNymQaTWpCk5lN6VWQKukwizYz5G8wQEyzpwW+Mv1aAWoCGQFTZz2aCFvqdjPD&#10;vpGG6qoO7xwDIqdZ02JhGL23NRUIxmOXYE5Ad3MC+1lg1soU42a6qu4tJq1qCRD1iUr1x7qxCere&#10;sr62fwZQMHY2wthDF+s6+ni0MpeYL2CThOcroIzu50CDdG9ajKiLbxdnrJoZYiXwc5XEqCfSYxmm&#10;hX0dTZqnOqBWJ9eHnssakLutMUOULikTXHEabIR9hqEYnwV1J1jinWFEyFgB2UwrQkcZUH+yLW0W&#10;eYj52eHQwRFXWWmnnprEjTWjxRQLGk0wIUHgWW+qs7QedgSJAsdmOtFktBnNxznRXFqBiMHGtJ1p&#10;T85+B9Lzbei12YikVZq0nu+ISTN1rBN0sWijLX8YUwbs8KHBRCsGbpPYnWeMluixTpiOrLQNelGW&#10;mDe3lNbKEZskd3l2ld91xayxE9oRpugKAJUbpTQVPU8Y401wJw/sRZ9N6xji1s6ckAHOhPf3khit&#10;Sw07NfTctDD2Ve41IC1toJigjwFayg4nO6Smj0QQf10CkzxxlZ2k0wJ30gvcGbknHKf6BnTNyWbe&#10;rkMsO3CC2ZsPsHjHUTYfOs3afRUs2HqcqQKmsQt3M2TqBvqNXkr65LXkTlvLhDkbmL14G6vW7GLx&#10;wvXEN++Im3Mg9WJbEBwYjaGBBYuXLOFUZSUVp06TL5Yxb8V2Fq3ezeaCUgZnzyBnxHyWLC2gqvoe&#10;FyTSnhOj27T+kETPB5w6eYOqsqtcOPuA1bIMfftOo0+/mWKBEhkHTmXV8n1cOfuIHeuPMGroAs6W&#10;3eXWxUfcOH2L+yev8qT4PM+LzvKi+AyvjpzlzYmLvJPpfTh1g4+VN3hffk2MUErZNT5U3OCerHP1&#10;zhIOyPxXL9jF6uUHWbG6kKIj1ykqvsHMmdtZsGC3RPBCCnZVCSCquXT+Ka+efOXlo795JeX1k08C&#10;w2+qs9J3JI4/e/CFhbKcdsEJOMV0xaVedxxjkrEISKBJUha79p7n6qX3XDn/mutnX3BVoH6j9ApP&#10;z9zk860nfL5xj3/vPuZV1Rm+3r/H1xeP+fL6KT8+vhIZ/MA/YmAK6JTRoZWTFN+/fRETVK7b/QNA&#10;BVI/JMp+k/j6/sU7ygqPMnfUePavWk/1PgG5AsHqC1ysOMfZUxc4ffqq6l7Ki5dsICd3EjPmrGLD&#10;ln2cu3BdjFOBnkxRgeqfMyFio2/p3SkOzyhj7KWYyD5nYK+Hro2mPGth4izJxE0fcy8Bg3tN9B21&#10;qKGjTq2aGmjUqoWaeg3MvPRxl8SjXAGhXMPul+yBbSNT1WgwlrE6+Hc0EWMyxCxWg6CBjkRN8cFl&#10;uBmeGWaYNNbEWiKjd5IVgR3ssInRxEq+55VkSFBPKzFDJ9y62mPfwVxiagghI8Los3cwAw+NpMu6&#10;VLquGUCjKQLGCS3FPkNoOzSQbkOtyZzuTPYid+oPFo70dsBLInbsPHsaLLCl/hxLms8TUCc6YRKj&#10;TWS6IV4DxeJSTInItJcEaYtFc7FJWR7TWOUyVFm/BA/cOngT1CtcLNMdkyiJvNHqeMQLfFta4SIW&#10;6JEg695RUmRba9Uw+eaN9TCN1sOi9n8HVvVUx1QsOyDeHLWwPHfCR9vQbpYn04rbM6UkmdBx1niN&#10;MMVviKy8GJ/vUGPcMqWVyLMiZoIpDae6ETXKVQDoTnCmF4HpLoQPcyYgw0B1jK/5eE/ZSKKfgzzw&#10;zbEhdIQDkZnSuvQxx7atIep1asqzGZ2X+tBjvSldVhrRep6JGKMpLWY44p2ig2eKHh797GSjWcln&#10;OnRZL9+Zby5W6E3byZHUHRBADXctaklkte1gjWNne+zae2MW74ZuQyssJD6YNbLDKEafcFHhnhK9&#10;U3cGqm7dp+Ojh7q0prWsa6EtKm0o0VfDVY9aylDbYSZYxIhVyrN5uAX29ZywqueAeZxMS1pX49qW&#10;2DewoMuMAMYdrEdwLwdCe7iSkBtE7vIxTFi3jQW7i8lbvYsV+6tYuOMkE5SRnufuJGv2DrJm7WCo&#10;GFDWrG0MnbOV4XO2kDt9DcMmLmLeki1s2LCHzh364Obii6O9B04OvtRQ02ZYTg5lpcc5faqc8rIK&#10;iZMnKZUYOmXaYho37UjXroPZJZH6rNhX9amrEimvc7iwkrmzNpDabwyjc2ZReuwyJceukJkxi+49&#10;xpGaNp2+/SYxJH06Jw6dY+X8ncyYsJYrEoWVy83OHLvApeILXDt8jsuFAqn9p7h39AIPj1/kyYlL&#10;vCm/wSsB5IvSqzwXGL6ovsOLMw+4ePgsR8R0jxRUsGGZNARz81kvcJ0/P19i+AmqTz/hhED5YNE5&#10;rlx5zaN7X3h8928e3nzLg+uvuH/9JQ9uvuLujVdcu/xC7PUN9259ZNjYZZj4NcchuotAMBnHul0w&#10;921K5ohFnKuWZT77hKsS529W3uZ+6WWeKXZ66jzfL1/n3zt3+HbhEu/KK/n3wX1+v3jKd4HgtxeP&#10;+P72Of/8UEbK+YfvytUs//zg6zeJx/L6z6kQgZ9E4PcSnb9//QU//mXTwhVMyhjG3mVrKS8o5Gxx&#10;KZcrzlN9oprCPUfF9gpYtHQzffsPJXPoBCbNWMa+gyUC2D/31vnftdIyAykKXF/RtWNd7EK00fGq&#10;iaGbxF5HXcw9DMV2tFXFzFMinIcB7lFiOg2csQ+0QkNXE3VtsbUoR+qnBODf1QivZFOs2kiSaaOP&#10;Q2tzTOrqYdlAG+/O+lg20kS/thZuyQKkIdZETPUidJgTPgI6pya1iOzphF1DAYXAxrq2ROg2hsQP&#10;8cZboOLeyoDwXvZ0W92RblsG0Hf3cAYfmMygPZNI25tH752jabMqjd5bs6k/JJSo9rVInWzOoEUW&#10;xOZo49jdAC8BW5MFHjReKHF7rBHeI0ywTRTYJZmRttmXuGn6BOYaCKDtsGgiNlhPD32BsX1bC2GB&#10;CyGZAfhkhxA5tj4xmVFitQLmDnqE9TClbrI9rk1NBXaS5JQRnGL05DOJ5O0lVgeIMTtJw+Eu4uSn&#10;h22UHiYiUmoRcwJxyzXHI0tP4m4wfXfG0mCOI57ZmvikGxCaa4+HRF7bARpEjHEkdpwVtcUGYydE&#10;4p/uj113EwGhKxE5ngTlWOGVZiompo1TZyOiRvgSmG1DUJodjpLNDWJrYS9/FFdZKOeOVtQZYUSb&#10;pVY0nG5C4CAd1f1FQ5Qe2xNs6LAqis6rg0he5EaflY4MPaD0T9RHM6QmVg31sRCDs5foG9gvEtsu&#10;Xpi0tsG+mxu23T1kmbyxSHTHqIk9NYM08G7vSMMsH8IzbPCS1kwjQF3ihSYa1vqo2dcQu5OdK9pK&#10;dezPTIqlxBDDEGOZh2KKZuhGGqEjRU9eayqR2lUN13gTJhfH0Xy4B84txVJX+jFlzzBm7TjA1C17&#10;GL54C5PWHSR3gQK+7QLAAnLm7yJ3jjzP2UHu7K2Mmr9VXm8hRyCVNX4hoybOZ9qMJfTrk4Gnmz8O&#10;th6YGDlQq5YhGRnZHNi3h9PlZVQLCKtKSzh/+hzZWaNo1bIjiW26kzV4BOVHKzh/6hIXTl9nhQA1&#10;qW1/OiQNJrnDELZvOiym9YA1q/bRtUuOmGAe/QdMZbBE6ILNR5k1cRWZ/fOYMXYx+Wv3cVjssuzg&#10;GY7vreBQfok8l3O9/BZ3BXa3jp/n9PZj7Ju7kfy5G7hZcZVHFx/y4Nxj7p1/woMrr3h04wPXzj5n&#10;19YytmyQ7+4WMxRQvXj5D/cff+bqrZfcf/CJe7c/8uDOe+7ffC2we84tAeCtq8+5IhZ79dILbggk&#10;r158Sd/Mmeh6NcI+uitOcd2wjWyPTWALps3dymUB32WJ8RcqbnFTTPSBLN+zY5W8PF4uVnqad6fF&#10;WivO8pcY2u/rt/jnwV1+P7zDj0d3+fXqKf9+/UtlgX9//siPn194/uKJytAU+1NOkLz/692fIfN/&#10;w8PLtxmTlsWsYWPIX7SGkvxDnDpUSsWRSnZsELMV8K1YtZPs4VPp3ieLnJHTGTdlPkdPnvq/4CfT&#10;/l9XGJnHl69P6dYlGttADWyDDLDyMsLIVRtLXzE2T6msHjoSfQ0xdJbXLsZ41LPHt5Ejmqa1qGVY&#10;g6aD6hKf50/jcQ7EjXBUHYryGGCIZRstLKW+uCQZESkW5tpROTFgild3W3wGWVB/rgd1cu1Uo0j7&#10;S2z1SDTFrY0p7i0tsVSG1IqpSYP+ztTpJhKTbEed3va0EAOsPyhC4mUQHaf2oOVEAeK6TDKLp9J8&#10;eUdSDg+l6/I+IgeuxGbZEDfKktgxtjj3k4g+QItWi31ov7Y2LkO1cciSOJqsx4AVHvRabSfw0yVk&#10;tL7IjHLoSk11aZxLexusBZCOAl99WX47SW2BuZF4dnLFq5UFgd1s8GxtgH9rC3wSbTGI1MSmqTXW&#10;zYVrXczx62FERDd7IpKcMfWtJfangUOMKY6NbFHzG+tD/YVRBEywpo5E0ohJNgQON8FniC7BwyyI&#10;HCErP86W6IliZoMNCMnVJF6U1n+YC16D/XDpa0fUSE+iRrviM8xSYrMT0Upfmz7GhGWZEDzEEpME&#10;HUxba/85kzNAIvFAAeYIWwJG6uKSJsrf00LyvnKq2oUei+qy6Ew3xhe3JGmRA82mmpM415qxx7xJ&#10;2eyKlUxLM1LicZzofBtXQgZF49DLi4A0NyKzleXxkun5CYQ9Jf6K4roKdFtYY1xfdhrZUO49zNGP&#10;NaSGkyZa1uqqoXcM6uuiLq2dVROJ1GKUhmESq2Nt0Q7UpJaPBjW9tdAO0UIzWFrjaPmO0hm6jgE9&#10;lgbTdYkHTcc60H6mK1N2DGVbWRVTt+1j7Op8Vu4vZ+7mI4xctJssAWDugj0MmbGNjGkbyZq2jlFz&#10;NzFi7haGTFzBgEETGDxoFPECs7Cguvi6h2Bv44GhoTV6ujZkDhzCwT3bBQrVAr8TlJ84ypnKKmZN&#10;n0t8iw4CwJ4SnTsxc/I8bly8w/Xzd8gbNZtOiQPp1jGLft1zKNpbxvVzdzhTfpW8sUtITh5Fevoc&#10;Rg1fxKxJq0jtPozOCf1I6zOSVYt3CjCL2LKxiM0bilRnb08eOkt5YRUFSlyfsJDJqWMZ1XMYi0bP&#10;59YpAeOZe9wQC7whzzfPiomdU4zskVjRTc5XPObutY/cvfmBG9deS0x/ws3bb7lz6w135fn+7Xdi&#10;efLz9bfcvvaWm5decvXcU65feSnltRjtY9p2HY5ZQCscxQCdBYD2dTviVacDqyTWnym5LvHzFpcq&#10;bnJH1u/h0dM8L67gZVEZr49V8LHqPB/F0P6uPMevK5f4ce08365f5OvNq/x8ep//fHrNr69vef38&#10;geoObu/evVJBSiilAtZP1S0z/1X1ZSncuIsR0kgtnzSXwvUFVB4uU8Fv5cJ1HNpbwp6CI2zYuJ8O&#10;XQbRL3UEU2cuJ2/qAsoqTyv4U0H1j1cqz8rjP3x6dp1WraQh96yFV5Q1IY2ccY6wwMHfBBuJttY+&#10;Btj6maJnq42alhqadurYRVli6KKDhkUNvFu4kTgrDu9MAzx6m6nGEvRJt1YBx66tJuGDTak30hX3&#10;nlp49TbAs6c1AWJZoVl/IGFZX4sgsSiPZGP5jhmNR9vRMMMNZxEL/2Rn/Do7SpqqKXXJFNsGBjg3&#10;FF70jRJICnia29AspxnDS2YIUOvRfk0XxlfMJWFBB4w7SHRvp05Ypg0x452x6aVG7fF2JC2PkPov&#10;8jTanKhxZmKRofK5HjFjjWkjsdmrU038uokQ9TEhbpg9bj1NpY670DDPD+dBtrgP8BAp0cIi1Jj6&#10;3QNJFBtsPtBforCISwNjTBubYNlSIn03Y0IleYZJJE6bEk37IWKebWX9E6xwbmqFmsNAZ4LG+FB7&#10;srtEXFHRIfq4pagTMNQIv2zJ+6OdqCfRN2NPA3qIkfVY7UzyRheJtjqEjnTBopMyZI4dXqk2BA+3&#10;paFMJ3SgBb1WhDI4vx5u/eUP0EUPT6GwZ199/AdZ4ix/gDrj7HGQn/WbGmIgG9S8qQBN/mhDtjdk&#10;amkTaTUUgzTFf7A2tUXVO82zY+g+b8KzJO52cMC6iQkRfZyIyZUVSrchMkOsVdRfORZo1NgOvSgD&#10;jEJMBYDaWNS3wrO9nWpMQKumxri0dULD1xRtDyPCBLrNp7jh0Em5gNqImu610PLXw7qBA/qhAjox&#10;PvMYG4zrWqMeLCYYZYJWpA4xQz3oujKMBhPtSJgu26OXLsNXZrOttIyxa7cxN/8I+aWXKDhxheW7&#10;Kxm/4gDDxPyypm8mc+oGhkxZS+4sAeDszbTsmEZ0dDwxUY2IDKlDiFcwPs4CcydvbOzdMDVxJL1/&#10;Csf3beLupVMCMAWAR6guK+XwgUN0ad+T1i270q51TzG9vqxdtok7lx+xdfUekpMEgO3TyU2fTIlE&#10;4ovlV7gs8bji+FVysueSPnA6GQMn06XtQLonpjJqyFS2rTvMhjUHWL1yD+tW72f9moPkb5JKvWg7&#10;4weNY1iXwQzvlsHIHkPJSc5mz/ICbp+6zbWy61xVBmkVQ7xefVvKXc6fvMb6RTuYMWY5m5btp2h3&#10;FdsFqEcl/t4U01NOfNy88ozbV19xR6Lu3atvuHXxFTfPv+DmBflcIvDViy8oPnSVqIY9MZYI7Fi3&#10;E44xXTALjie65QB2bD3JaYn3V8qvyzJc5W7JBZ6fOM2Lw6U833+cZweO8ay4hLcl1bw8Wsa3M+f4&#10;V+m3eO6ixPcKvt2+ze/nT/gh1vf+4T3V9c2//jduoGKBAkCll6C84NvbL6yeuZBZuePZuWQ9pQVF&#10;nDlcyfHdJ1g8ayUnj5/h9OlrFOw+xvBRs5g0dQnTZy5hyeI1/P33J0Hdn7PKf059/Dm6qDzulRZS&#10;L1zim4MaTv6G+NS3wSLISBV7LT2NxPy0UbdQQ8tUA11LHXRcNDASk7ELNRJrNELXR4u+S3sQnCOw&#10;6C+RMcEI42aSkiShBaaaEDXUhNAhFnilaOMz0ACHZEMskpSx/jTxHGBMUH9rKWKA3cUWxchC0wRG&#10;6cqI0Zb4p3hRJzOS8AHBEqPdsG4qdauuJj0X9SB5ZltcYpUzvj5k7RtL3SmREq09GVw4iiFFE3Dq&#10;706NxmpYttMmfJCwRuq/d5Yky/Hmki4NJTWaETPFhqYiOe6D1Gi/xJU+S3zoMNma3vM96DLentYS&#10;idtPdaTOMGeJ6264igEaNDRFN1APdUlytRzUVXfIa5MbTJhYqm87J6ybmWIXr49XsgGBPcwwDNXA&#10;JKgmIYk2ODU3FdkxwrSuxGLnIV44y4p6p4tKZpgLcMwIyDDBbaAeAcPsiJvkRlyeKWHDapG2NZR+&#10;6zyIGCUrM9aUuKkuBGdbygaVLC86XXeUl8RbA1LW+rD2XluaTnHFqbtoeKLk/HZGYo+2hI31lGmb&#10;4tLLVMxQH70YLRpnhdIgy19obUHrWV6EDdfFqa86TWZYyrLUoNFIB5LnOdB7tS0RQ21w7eWApeht&#10;y1w/Os52waeXHuZNdLBoJkrdRnS5vjNqLmpE9TKnriyXovzWsVaqzss6vrJDxcj6tREAxzsSLSab&#10;vNaGzsslNshOoB1ciwZpEmubWaMTZkj82FBis10F0jpYt3JEJ9oCw3q6tJrhSmiOJX4ZlrRf5kVw&#10;ug7DVmSy7tAhgd8+5mw7xOYjZyg4foFdJy6x+fBZZq4pZNQcib3TN5I9dT1Dpq5j+Kz1xHdKpXbt&#10;ZgK/aMICwglw9cVd4q+9rexsdq6YGjswuHdvTuSv5PrJvdy+UMGFyhNUHCvivFjghpWbxPL6kRif&#10;TLtWyQK9niybvYKK4jOk9x1B5zYpLJWYvXvDAYoEzNerb1J99CJzJ68RME6Xz1MFfmn0SkpjaMp4&#10;lkukXC8xednSnfK8n51igQunrCCr2xDS2vQhq8NAcrqmM7TzYGZmTeX84TNcPXmVyyWXuCTwuVJ6&#10;mculV7hw8jLnSy7L81UWSbwe1mcsE4bMZKbY58nD58RmH3BJbPHK6QcSlR9LecL1M2J9Um6efcGt&#10;8wJCib5XxATXrCnCJ6odZoEtxQA74SDFxL8pCV2Hsq+gglNF57lafJ47B6p4IOb99OBJnh0+waOD&#10;R3ladJK3x09xf+8xji3awI09R3h89JRE5DM8OFLFy6rL/HXlDq/PXub97Tt8//hO4vAPfvFTEKUU&#10;icFKR+mvv3lw4RaLx+SxbPw0ti1YxZ4V29m/di/blmznwM5irl29z4ePX7h86S6rlJF9RkxmzKiJ&#10;VCvxV4GpYpKqaP0HgMrJEOVeLaf2biAyQBc3f13sfKQBDtTGwF1DDE+enfRUZ4PVzWtiYicNsosJ&#10;Rt66WIYJyMItsPA1QdtJh/qpcaRt7kJglhkunfWwaypmJ8U2UVeVxsJzTaRumeGXaYpTb2OJlFr4&#10;jdAjYpwy+rMYUXuJqO30sGipiUnzWrJPuxCU7S/11ZHwoeHEDhe7m51Im0mNqJ0eQsKsNpLURtI8&#10;uzauzazotbAvQcM8iJ0eSuLqHowsmUuXNQOw7i51qaUyiIEWLp0sCBtnh+dwbYKGCGOydGk6x562&#10;i0W0Jop5jncgvJ8Z0Sn6xOcakzDIgO5iiYkjLQnsa4lFWyOBmx51+zrg2/LPLTL1vY2wqGOKZ1sr&#10;vJIsVQNAWNTVw6utJR4SpR0kNar7qaHuLYmvoR3mYodWyp3hmhqh5jbcFc9cR5wHGGKXLAARYPlm&#10;SiuSaoZrP6HnEHOaz3YnZoKhgE+DmInmspIOuIlSe2UaC6DMcO+vQ9wUZ5rlhaEVVIPcHQ0YsDGA&#10;erIyYdnWmEpL5NBFH890Q5z7mAnojPBqoyu6KpG4r3JTpggS50TQYVGYKLCzWGUNYiZZ0nO7PXET&#10;NWkwSo9u85xpO8WERnkSZTP08OjrKi1eG7otCCc81UNo74JWHR38e/qKzpvjLNPuK8DM3OtMSJo1&#10;BpFm1PTQUg2+6N7UghHbmtFtaRyhGZ40nGROxt4AWs/wFlga0XVmIFYSi5VjfX2X1yNlYxShKS6Y&#10;S6ti1dySoD5WNBwvLWO6GcHDbAgZLhacrkHO6hSOXDzL7lOnmb5+Fyslcu4WAO6WSlZQXE1+0RlW&#10;7TjBpIU7GD1rI0OnrGbM3I3kzVlLcvfBNIhrQURIDNFhcSQ160T7tr1wcgnE0syLzq0Sqdy9jttH&#10;d/HkSgV3L1dQdayQsxKHr5w+LxF2Ln26ptCuRUc6xXeiX+e+nBYbWTJzFT3bD2TDkh1sXb6TLUu3&#10;sHHhBmaPmcPCvKUUrDvA8LRxdGvdj+T4/jKffmT0Gc265XtYtXwXawSCk3NnMKBtHxX8hiT1I1NK&#10;VodURvbMpnTnMS4fv8jF45e4eOICF06c5WLJOQHhedXP54+f55xsg8r91aqbNWV3y2XWiPmc3K/Y&#10;6DUuSDkv5nax/BYXyyTClt3hcvldrlU+kjgtMKx6zKXKh0wUWFv5NMIqvA0OEnvtaidhHtCElKyZ&#10;FBeep3iXQHB7Cdel3C04wYNdR7i/6zD39xTx+IBigSVc2HKI/bIdLhSflRi7n7NioXckMj8RU31c&#10;eYO7suwPz1zkvZighF5+/kfpsPznpMX163cpO3aaVbOWMaxzbyanZLN47CxWTV/BlmU7KNhwkL07&#10;inn17IOU18ybtpCk5p2ktGPh9Dl8ef2ar+9fCQOVgRAUo/wDQNVDgJi/dxlu0UZYRhpgIiAMaGRN&#10;cANbHP2NMXbSxsxLLM9BEws3E8w8lNtjSvExpZaVhoBSi4HTW+DfxoouU5qSvDyKiHRjPNsY4N7G&#10;iLhcJ9lfrag7WhJYlhauqXr4ZllICrMhepK1aiAUJfratTbCLknMSulP19tdYBlInQkRNJwZRZMp&#10;sURlR9N6TgJxQyNpmdeKuPGNiZ+bQMa2gfgnemJXXyxykAONZwZTf0ojEhckM6p4slhbgIiVHX5p&#10;Euv7WFJ7oojTGAt8xEojRopkzLGi4xInmuZJ4hSeeHc2wr+jngBdovVgexqmGRMsJhfUVSJxVw1S&#10;Z7oxRhm0YaatRFoPHGqbou5RC/fW9ljEiFSJGdd0VsMhThjV2hrrhsrN1jUxU7avmKN5Q7HBuJro&#10;R2ig5pljg7tsDNs+uth0l43fXgfXNDuc+png3FObwEzJ6CNtSVzhTZP5VoSONiVwqC1uosjOEm9d&#10;exqLyWnISnsRN9wHwyhdOs/1ot1CG1L3+tN/eyDRQxzwE7iG9peWKFmXHhJjJ871ZNAkF2JHyrxS&#10;zAgbYUH8QmcBrnKwU5u648zlD2MhrZYBDScY0WGmO3XESptPNCFuhmygYVbEjvGTCOyJX18vrJUh&#10;sNo5Yih0d0o0putSN1ILHASoevgLZH26W1E/xxe92mo0zXClywwPAtJMse9mjs9gLeLn2RM+Qrmi&#10;xZgm0kI1He6Ge6IFXQWwHecGEZEmQF4QSNpKbwbIHytpmtjsECPcU2vhNVAD9z7qjFiTwoV7Vyi9&#10;cokZa3cyfa3Yk1jg3iMV7D5cTsEhKQcr2bK7lLXbjrBiQyFrth0lJWMiDRsm0axJIl079SFv9HSm&#10;jZ7L6GHTCQtrioWZPw0j6lNRIPZyeAd3q4sEEIVicbs5U1LMxYpTrF0sMM0ew6zx09m5ZjMl+49w&#10;peIiJftKGTZwFCPTx5OXM5X1Ar/9G/dwctdRrp28wI1TVyjcfID07pkM7TuKxVPXsHbhNjYK/DZI&#10;tM0bNo1erbqREt+dDIFglgJAeR7UtjfTMidw4chZzkmpPlTFqYOnVAA8J6BQPR89xxlZ/zPFp7ks&#10;NrhrxS4B4FAmZ06ldE855wSQZ5STKcfOy/fk+cgFKRc5e0TM8dhVAec1mfYVMdlL9Ow/WqyoCXaR&#10;SRKB22EdmYBdSAtG5a1RddzesuYw21cXCtgOcXpXCbcPlHOv4CiPdxzh+a4TXNtexO75W1klBr5z&#10;Rwlbth5l27bj7N52TJbhCufF0m+UXRGQn+KdMrDDvz/5Mwq1chXHT9auLWDR3A0kNk4iPqIhgzv0&#10;JS8zj3mTlrFWALhuzS5WLN7IiYNl5A3Po3lMC1rGtGR0xnAeX7/Fj7ev+f7Xa5neV1W0VuCnPCsC&#10;+PPnD0atGoVnbw/c+wZg1cYR93gLItu74hNjj561OvqOyqAH6ug5amHsYoS2jY7EYhNMPIwZMrMN&#10;y4ubMXmnL3nbQxm+LYA2M2xoNcYW/y5akmDsaT/DlhZT9AjL0ca2Zy1CRllJgrOh+UwHGo12lJgo&#10;VpikjXUbkYgBrgQO9CR4sA9hgz2JEoEI6C7WlR4s9TUarbrqGDQypd28rrRb2okmAl/lLGtNJzUc&#10;2xoTNcSdZmMaEdDThUEbUuixuqMA2IvIMa54ZVmJURrjlW6JlYiTT7o2HRe40VLkJk7qau0R+rSc&#10;5kDEIJGkDibYt6pFYE8dgnsa0UA4MWCKJcMW2pO10Ji8zY4MWxyET1MzdLyUS1htMAzRR9tLC03X&#10;Gqp7B9vFSNIM08MoUAeDUF10Q9WxiBPz7OSFfpSxROBeotG99PEQBQ7IdpNnO2x76OApCxmm2M1Q&#10;UU9R5oQFdgIoI8KHK/39pDUZaUKdHCu8k80xbliTxPmyobKN8U+2J2mOOx1WOtBqsTFBg41EQQ0I&#10;7mVCy1EGDFtgz5BhjgwZK5/n6IqOa+GdpUldMcyU/Dq49tUjWADpP9Act+4mNJ0pMXW8ASECP//O&#10;+tIKiG0KGENHmOLQWwffFFfcurpj0sISncbyXicTUrf403m1FbbdahCYYkn21iA6zbOk/+YQeq8L&#10;oPMsO2IkJjSf50vzpU60X+NA9ARz+ePoEzbBkjpjTSTqe5JdEMigTYG0nexE+lpvxm73YtwmC3rm&#10;aVN/kDq+fdSoPdKMZrITRebok7OsN5duneZoZSmz1+aTO3czmwUMB09Usa+4gj2Hyti1/yS795Ww&#10;Z7dUvl3FbNh0gJbNuxIZFEuoXwSNY5sxZfQUZoycybjsKUTXicfWNpz4hq0p3bWeS4WbuFm+hwfn&#10;i7l1ukhs6QjnSk6KgWxn84q13Lt8latV1VyvPCP2dImjYkJjsyYysEeGTC+PLcu3sWPFVtXQTleP&#10;y/dKq6TSV3JoS6EY4TIB4CpKD1axf1sxa+dvpm+b3vRr0ZlBrbuJ+fUlI6k/6a17M6xLGvmLt3D+&#10;6FkB1hlO7DouIC3k1OEqquXn00fPUFkkUDxcSVWxvCfzKy+sYPqwmUwcNFF1hcjpI9WqzyoOVlAh&#10;wDp14BRVB6upPnhaYFot3z9F2a5SCgVSLRP7Y+pTH7uoJCltsQ5rgUd0O0ZOXseCubtZumg/K5YV&#10;kr/tJEf2VFC+u4SbYt33D0uR6dwXyC6dtIrxY1eRlj2HidM3MmvOdmZNX8/q5bs5V3mHg9uLKd93&#10;gu+v3/Kf7xJ9lRGf+c2bNx+YPHUlXTpl4O4QQJ2Q+iSLAY8dMYdF8zazaul2Jo6aybzpy1gwezmJ&#10;Yn1tpTFL7zNEIvx1FeR+//Uefv3NLyk/fikQVK48/nNjqvPXrtJuXDepe754ZEfgLIblneWPew93&#10;1fXnasYS30zU0DBXo6aZGvq2huha6FHLWANNMcCUsfEUXcwSiNpy+EYDcpeaE5OtT4vJdnSa5U70&#10;YDP6zXdmWL4b0aN1cOytSaDEy4azLAWI+li1Use5lQGtRgTim2yLg0DMsa02Eb3Fyvr70SPbiz4j&#10;rKnT1RqzxoZoR2mqBh2ul1WPIXsyaTCrCeb1zKhhq6YaVcmplRUanjWIlLgbk+pL79U9CRUDbDre&#10;RaK0NfpJAqEeJmKWQcKNCJKX1KbZJEVARH4GauOUoUv4SBfcOljgliDQFnmqn2pKs3QxvuE2dBpt&#10;T+shpsT2MCA0yVzgVkt1X2Hlemmb2gLWCHNc4mzRcFdD270G2srwYQJndZ+aaPnXQttfDLejNy1m&#10;txQD7GMu8c2YTitCVSPBuvSViQr0gsRugrPN8R4kkElTF6OzYsLJYDoslRg6yYzwbD2i0k3x6KBH&#10;bKY1o4oC6LlBppWhI39ILWqPN6ad5HpXAZJdK0NcOkr8TdSleYY5w2fZkDlVl7gMbSJHiplNlz/Y&#10;FF0azhDtH2IlrY+D6v6hjcb7SgS2llaxJh6dtfFM1MS/kxZu3XSJHestyyjf6++FbZITJs0sxALN&#10;qTPCnAQBdehwyfvJmiQInMYfdyAz34F6Au52y5xoMUM23lg77HsLoEfr0mi2Bb5DDfAVoAdJqxkh&#10;MIybbEjUaC2aT7Gm7SR3UpZ5kDxDn4FLbek2w4Tus+1oKyVaokXSIjHeRS5kLe3ARYmnR0qPsmBz&#10;Abmz1rNbKmFF9RWOlJ1j96FSCiSK7VUgKAaWLxFt8+a9JLXpTu3gaCL9wgnzCqZFTGOmDJ/IhNzJ&#10;NGnQgQDPWCYPG03pjlWc3buKC0Ub2LJoMjeqjvHgYimXTh6iOH+PmMcEDu/aw+3Tp7lXfYbibbvY&#10;uHgDo4dMJLNfDsMHjZXnYeQOHEH+yi3cLDvL1ZIKrpWepmDFNvJX51Mulnr2mCzzvpNMGDyG3i26&#10;MiA+mbTWPRmc2JeBrXsxostAjqzJ55pieQKxswK7k3tOULC6gMPbD1NVdErgJxFdnk8dktcqKFZR&#10;KtPcvHAzOyWKVwrsKuWzU2JMZfL+yT0lYoWllO8tlyIA21MmwD/BUQHxtmUF1GuajGlQY+wj22If&#10;0Qaz8AQ86nUme+Qipk/byOKF+8nfWsaZ8pvs2lLMllW7OLD1MKWF5ZwRI1Xi+PZ1hxg7YTWTZ+9g&#10;/rIDEqs3sXjZXo4eu8LB/ac4Id99fec5//n4lf98/sG/3yWoKjeG+vhD1ZE8tfdQenbszZQxecyZ&#10;NJvF05cwO28hs/IWMES267QJ88kZOpHWLTszY/ICnj96Jb+vnDkWmH56w79f3/Ljyxt+/VRisDLA&#10;wm/+/vyVnUeLSZreF79hYXgM88N5RBAeY0LxzgnGvbs3lrUFKLaa6NrroaV0jHY2wCPCXSBo/Kcr&#10;l5UavvVtSEiVerjciSmbgug8yRvHdhrEZVvTc74j/Rda03G2Ka1mWuE/RFMEQocw1TX8Yk91auDU&#10;zBjv9tZigi7YtjAkoIM19tESHX208Ik2oOcQV5oIkI2jtNEOk9gdJymsd4Ds9+2pM6kerWe3xTzO&#10;AqO6Er3bO+DUwIhISVDOzTSpPyqEpqN8iRpgTvyEAHRbauDU34WMvQPos7UjnVcmkLazP902dSZm&#10;RiThE3xpPDEIt+Z6xPQQcxX4JY+yo2OOPU1TrHFqLrYXb4hFIzHWOlqYBCn9eGW53LWxDDdVXbLq&#10;3dwbK4GxhmtNdOT98O7O+CRZqQ5rafvrUkPpHjfQHTX77jq49NGi3RI/UnZE0HKuBUkSH0NzREFT&#10;tWg8zZnOK9xJXm5F8goz6uWJkmZrEiW0ricLVVvic7flvgzYbkOPzRb456rLH1EgOFiDJmPsRcOV&#10;zsfO2MQ74NJeuTu7Na1zDEmbaE6LdAv5AxtTZ7QT3tnSMqVIjk8xxSxBNLa+OvZdjXDqoYtrsg7u&#10;Alqlw6NPH4md/fRw7G6IU3dLLNrYYx5vLwA0kjjsRselPjSZ4UzkKFPaL/eg9UI9Mg/YMKLIldB0&#10;fQGkjii7rqyfHnotZUcYZk/wcCMcU2sSOFJAmGuC51Bt/EcZYt9fA8ukmsQMFKOcGkXr6bbUn2RK&#10;osCu50ovmY49UROdiB3lRthQUzKXtae6sojSkiJW7pAILJGouKiEI4eOc7y0msITp8g/WMLu/SXs&#10;FDPbuvMQO3YVkZubR2hgXcJ8Igj3DsXP0YuEBi0YnT2W9q37EugSTm6P3pzasorqnUu4fGgds0dm&#10;0iU+XsBygDtnToj17KRb+y70kLJt6QrunKri0KYdFO04zPDB40iXyjssbTRZaaPIGJAjEMylePsB&#10;rp6s5uqJ0+Qv2cy2JRu4KEZ45nAJu5ZsZGC7PqRK3E0V40uN70FaQncm9x/KyVWbuVN0kmvFAt9j&#10;FWKTVfJcxfkjlZzYLRZ14Dini8upPnxKonGlFDE9if5HdxTLPIu4VHKRKnm/fH+ZlFIBYCklu0+I&#10;RZ6gpKCEk7tPUpYvQNx6TNahUHV/Y6+gphiHNMUpqg0OoQkYBTcnslUfpkxYzJrFm1mzZBdnSq9x&#10;7cINjsg0D8s0Th46TaVE7MrjZ+XnE6xarlyKVsn8pfvJHbeSCdM2MWPBdg4UneX2rZf8/iKS9tdP&#10;fn78xi9lwIJvv/nns1jgV/j04hOdWnWkd7tk5o8cwdaZMyhYuIyFE2Yxd9JChqaMZtrEJYwbt5DJ&#10;kxZz48pD1eG9X69f8+vZI77dv873p3f58e6pmOUnMUDlFp3/8E3mcfh8BfVHJuCdGYhflh+eGd64&#10;DvLBvb8n/v2CCE0Ow7eZt+pkh5mnOaaejtj5O+If501wGwc8W1lLBDTAJtyYpCxn4tPt8GxhgGML&#10;bWya16RJthkZsr/6d9ek3hhzmkzTJ0Tqm99gY9Vw94H9jIhOt6buIJGCBOWmYVo4CsAc6osMdXPA&#10;rqGYlYDGNEIHUwGfYaSuqp9di4nxJC3uTNjoaFosTaT5jDY0m9BCBMUOqzhdnOuaENzRQpKhBQnT&#10;wgjo70T89GgiRnrQeHYM6QeH0G93KlkHxzKxZCEZh1OJmOwo8VifDjOljo11pEV/IzpkGDFiji1z&#10;1nmxIj+WUUvrqG7IFJRqRcayFqTMb4duoDbGgboCPz2JweoSyWuiL9G3/qBQusyqK5HchaFboqnl&#10;o4ZOgD4aoVrUqK0mQEwxxFMI65miS6eVrsQv0qf5XBsxOX08B2jSfLaLqKJY2nixupEa0nrIhhto&#10;ilsfMUPJ73XGmAgUTak3yYAua8WIJmkTPNoE137axCiXvw0JILC7nxhgOKatXLDuYo1Hdz3i+pgQ&#10;08+W2CHe0kL4iAnaY9mtlhQ97HtYYtvFBItEbcwT9bDtYIxNWy2cOuvh0E2fBtMlrg8zQF9AadhK&#10;cn8LM7z72dNnQ20aTbYXo7WQddKn8XRrgbkAfbEB/SS6dpqvT7/VRow+5ETv9a5E5jrIcsr6i/n6&#10;ZhnikSmRPMeEkNGWBAgI/TKNcOmsQcNML5qN8qSu2KGnxHPfdEd8+5sTPdaViLFu+Eur5JxsTO+p&#10;CZSfyOdk0S72HToghldI6eHDHN9fyPGjJymRWFpcfprDAotdu4+ybWshuyQGb92ynx5dUwnzr0uw&#10;dwS+rkF42nmR1Kw9LRp1kGgcjZ+tIytGDaNy4yJOb1vG7dJDDOnbh1YNmrBt9Vounyll1qRxxNdv&#10;TJeERArWbpEIfIVd63YxSOKvAsChA0eRmz6ObOV50Bjmjp/HhSPlXJMIvHPhetbPXsaFExVcPFoh&#10;8XYTA9r0Iy1xACmtejCkTQ9WDp/E+e17ebD/MLf3FqpuAn73eCm3T5Rx++Qpsc7zXCmXddxRSIXE&#10;3dNFEoWlVIkBKnH48I4ijhQcldhbLYA8LUYoxre/XAXAk3sEWBKLT+Sf4NjOY5zYepQjGw5SuGEf&#10;k0fOwdmvIZYR8ThEJWIfEo9ZoKxnzyx2r9wu31FAX8jFsvNcrrrAaYnbp2R+Z0+c48qpS1ytvEhF&#10;8SmmyPqOGT2XdZuKGTtpJeOnrGbl5kNcuPmcj5/+5cvfv3jz7B2vn7zh+98/BILf+PHhu2oswtMn&#10;zuPjHIiThTN9WicxL2csqybNY964ucyesITxOfMExstYLrZ6tuoW50tlWY6c5KbsB0+KD/Cluoof&#10;t67x8+1T/vOvcu3xT779/ioG+IOjF8uwbm6Lcbw5FtKYGzYxQztGBy0/PWo6alPTthb6YjJmnhqY&#10;uhuj52yNmq4asR0CyFxeV5KU7P/tbNH31cfIrxb1ezrgGGuOc1NLXBNEcJrpUa+/De6JUmd7StKS&#10;OhuVpSN1Rp3o4dbEjbMkcrg+nef40TLbB7v6ungnWNM825ke872I7CPRN0wXh8ZmmDQwRj9YR4Cj&#10;gb6YYWBKGLHjGxE7qZEIQVMSFybgO8CXmrKs6g41cG9uRoMcR4IzTGg8XmA+2BW/FEfixgfTdml9&#10;EhY3ZMC27qTv6kzSWk+ai7T4DTMheZk9Y7f403+iM10lhU5dbMXyLa7sKmrI5sJmxOcol9Pakzgl&#10;Cp9O9ugFa0kqMJRll2id4UbbiX5Yi8kmzQ6l/1YvnGTdU9cF02tRFMM2taPbgkY0GlMftfAx1kSO&#10;NaHlfImIeRbYJdfAsr06rj0EgP0l5o4yo80iVxpK7A3LFUikGeLey0zVt89lgIGYmxG+EofDRxiK&#10;LVoSI9/zyjDFPEkbo9gauMVbYCvx1LmNFbHZsnJDzLHvo0+g/EE8kk2pO0wZstueMImfgUMtZJr6&#10;2HbXxqKDukxDF7Mk5SSLpmxoA+oNNyRksKbEZQOaLhBgJuui31YDsw4ahOeY03mNvwDJmMBcfQGa&#10;JUZJtSQKm8iGtqeBGGdrWb6Re3zI2ulIz7WOhMj8dFupSUtoL9+zw7qnhpiroayPcobblMBhDtQf&#10;40rjEVa0ErCGj7DFtr8ddj3scepiil03dbwG6+PTS3aOJE06jm7MqYr9lBft4+jRwxw5XExlcSHl&#10;hYc4fugIFVWnKTtzgaMSOffsOcr2LYXs2H5QVdZLpOzZLY2QgBi83cNxtvXFztwNJ8cQYuMSMTO0&#10;oXloFDumTuHgvBlcO7yd22eKGZ01hPjGCaxevFxM5xgj0rNIaNyKbh16s3z+WhbPWE5a90EM7J5B&#10;jhjguGFTGZomEBRjGTl4gsCjgFslp9m/bKuqW8eNitNcOX5KKvciMjoMJj2xP9NSRnBowWruHTjC&#10;/f2HuLd7H/f2FfLwyDHuHBUInjjJvZJy7p6q5HbVGQ5v3c/uNfs4vkss8Mg5qo+epfywGLDY33GJ&#10;u5VF1QIoMcCDEncPVAgABYJ7y8T8BIQCwRKB4IntRynecICD6/czaMAozD1isIlsjb0A0CywBZaB&#10;DVVx88SmfEq354ttFgu8y7h66hyXy85w5kgF545VcrPyPDfkvTPHTlElprp98z4qTl0X6ztNoSxX&#10;xYW73Hj0htcSc9+8/cyTR6/58PYb715/Yd3qrSyev4bXzz+xYvE27KykUll4EexXh+TWPRiXMYFF&#10;U5ezfdUeFk5ewWABck7aSMZkjiW3bzpLRo6jYs0abu/czteqKn7du80/EoX/w3d+/vONf/75ztMX&#10;79lfWYlOiC21IgzQErvSDJeo66Oc5JDXVjUk9qqjYaWJho0BNSyNiG3dFp/a4ejb6NA+N4DECVYS&#10;Me0I6WmNvoDJpYEhlsrtX2NMcW8hDXlbY2wbahIkZhaRakHzcRbUHaJB5BAtglN1CRikTUBWLWpL&#10;Pa7d3wrneEle8ab4dzUkYaILbUdGYOCtiV+8lURgEzQFbjo+Ylkyr5oBNTCM0ycqLZwGY6OlDnvh&#10;IvMxri2WJdA2CZU6mGxJPYnQLca60FxMzKeLDX59faR++REy0oWBu2LpucGbdqsCSd7antjJdSRh&#10;WhIkAtZ/QSiJuSIvIiWj14YzfHmURGkDGubZ4yIWaN9OInW4nQBQjLWVpMxOSne5KEYV1aGNWGS3&#10;NZ40GidG2lST7it8GF8i81oSRNORQYw5koZagEAtZISumJ4TXjJhu3ZGuHaxxa69ZPyBVvik6Qn4&#10;DKg7yhx/sUJnWSgHiaTKeP5eA51Ut87zTDfBV7luOEti8yAjjDpoYdPRHINYLaybymfJAr72FrQf&#10;4UPTMXb4Smvgn26DnYDOWeK3d6oRzr2NcZNpuUvxF7VV7kNq3c0Uk/YGYoHqDNvZiG23upJ3OAK/&#10;DPmDyUYJG+GEbS9tHPvpEJprSfQUOzxyNHEfqolJci1MOku0TTEiWCBu2k7MsrMOYekCclmPoEwD&#10;TDtoYirTdx9ghauotoHMxyXFBCexR2vlBtJp9gJHXwJSXYkbKSab4Y6ztF5uqfb49FWucjGm2SxH&#10;EvIcZQcwIWlkLOUSgSuPFnO8+DDFhYWcPLhPgHiMsiMlAscqjpaUsf/gUfJ3HmTnjkNs2riXtQK/&#10;dVLGjZlJXExLAn3r4ucZhb9PNN4+cdSt3wkP7/qE+EYzTqJrXp8UNk0bKRU7nytnj7Ns0QoSWyWz&#10;UiBVWLCPnl370K5Ndzom9iJJ6SDdogsJYpIDkgczLmcqE0f8OcEyPG08CybM5fzhChUAt85dzv3T&#10;F6jaV8y09DHMycrjwJJN3Cws4cGhY9zec4DbBXu4lb+PO2KB9+S9O0XHuVV8QkywjIcVlTwQy70g&#10;09u1cjfbl++lqEAgePwyJwor2bP1MBUCnp1rd1Owbg+nFQAdrOJUoXJ8sIKSPUoUPsnxncdVFnhs&#10;yyEOrNlLUvsBWIgB2kUmYisANAlMwC60GTMmz+XExu2U79pN9cFDXBYQXxQInhfbPifb+0rJKW6d&#10;quZGeaWYaAkXT57h5YPX3L39jLKKSxSXnKXy0m2eCPjuPH7NizefefT0HV8+/8uevSfo3G0IXbtl&#10;8ujR34wYMRt7B4lxIc1x8Y4lUACc2CyZpTNWcjS/mOlZE8jpnsKEtKHMGz2Z7UvWcEEavduHj/K2&#10;4hQ/blzj98vH/PP9g0Tfb/z89Zn//PrGkxdvKL/6iOSRY9CLssOwnj7GYm9a7gIa81oYONVU9f/z&#10;j4tj9MJFzNy0hPMPz7F611w0dTRVnaD7zfKjbZ6NSIUW/sk2WImZmUaoo+MnoPIVy+vhTOJYH5xa&#10;6xIjctJE6nxAD218e0k9kCQXPsAYv95Sx4ca02SsJfVz3DCTGGzSRE01unt0mg+1XGvhLWnLWKat&#10;4a2Ovr+2wE2WNUxfNWameawuIWJ+8bMbqQYdDexpj0NTqX9NjNAKUKPHxI4kDI+k59wwOs/wJ21b&#10;F5ov7UzDuY0ZILF2wNam9FzfmwF7hjK6bDKJyztKHfciYIg11l0l3nbUxyXVTGTGn44bA0g7FEbk&#10;GEdsOoTIcnpi1sqN+pOa0mRWFK3m+pC5N4Bmk4xoOcmZVhO86bLAhV5bXGi90BmzZrVw7yhGWBCI&#10;WtQEa6JkQl4CAQeJmu5dLfHrZYdTRyNpGSwJF7D4p+sRqmh2iizEAA2c+uhh3k5L4qixmJczQUPN&#10;8Bdr8h9ihpsAx2GAKU69rLBuY4ppczGywUHUEZDEp7oQLfE3oJ8Bytln886aRIn9KdcAO3e1EmiK&#10;Kfa0xVkZsqerOWay0jbdTbHqIGBurU6r0XYM3RpBi2keWHZVp+4EMbvpvvhkiU1K7LXpq4PTIJn+&#10;CBsseupg1EmTsFHOeIt1mndWOlcbotOiJh79bSXGCuRlGWx6mODQR+bfT8y0p8A/VeJ3Pz2cB4vh&#10;ygb3HuyPx0CZXzf5vLcj7oNcxBLl9wfaUHukm7ScxtTNFhgPtCQhJ+YPAIsEgIcKKTl8SCr+Xk4W&#10;i9UcKaOirIqTYkqHDx2l6JByLPA4myX+rpYYt2zpZkaPnEZi6+4MSRtB9uAxDB86ma4dUomObk9k&#10;TDKRtZNUw65n9c2kW8tW7FixgOID+WzLL2DmvBX0k/dXr9jApIkzSOufTa/kNKZNWsLIYdMZOng8&#10;o2V6Q9NGMTR1BBMFhGOHTGJYynAmZ01iUtqfSHetpIJNsxazefpiLu8/wotTZ3lwrIT7h4t4cLCI&#10;e2KAt/cc4uGh4zwuOsGDwye4L3B5cKSUh8cEggKdeyVnOLW7hHXztrJpxQF2bz0pYC5j77ZjVJ24&#10;zPol29kldlcldlh+qJoygWCpALJUbPCkROIj+ccpzj+qAuDelbuoUz8RU/9G2EW0xVo5AeLfitDG&#10;Hdi8Zj2n8ndzskAAeOAg5w8Vc1qAc/7ICa6VlnNLgHz7VBVXS0oFjmKER8spOSARvPQM/w9Xbx0X&#10;VfoHbLOrdHd3d4eKCiIIAoKKKFJioBigWIiF3YqK3SI2CqgoIAKCiIHdtatud4ex1/Mdfs/z/vHu&#10;53N2RmLmzDDnuq9r5pz7XBQjPHO+hRv3X/Lo1Tfce/qaz7/4kZ9+e8fNm4+ZMrWE1PRZjBg5lYcP&#10;vmDs2FkYGrlgYu6DnWMwAV59ifCPYuPC9dTur2Ta0FEcXbOVy5W1YqNNPOq4xaubt/nu9i3eP3vC&#10;vy+f8P7bN/z3z8+8f/87f/35E//88TNv337B1z/+w7UXn4uphdE9SBmdcCPJWQvULA3pbqFCNxMV&#10;kseN5MLd82yonMXWC+Op/0zWb1oUOvbKhGfI4D9RSmycvMZHyEA/QACUYo1jnAHaXpqYBxvQb4It&#10;ffOsCcpUJ1JxZEiOIbbJGljEqdNHtr9xq13J2zqAgoM5zDk0mLzVHkzZ6MvcI73IL4vCKcIQXb9P&#10;0QwTsPqooOurgWmoIXpirXq9tXFNd8Ir151eRQGYD9XCNdtE4BNBv+Le2A2ywLa3IVFjehKUYsqw&#10;ImvS1noxbF8qA7YkiERpELeqHxMqpxOxfgDZJyaSf2EBmSfG4THTmYDFQTgWB2A8SdL4iB9TK3sR&#10;PskCh1RrzFI90ehrgYoMHu4T/ei5zAHzdC1yD/UlbpkF00+Hk7DETcxQhQHrzRhYZo/JAA38sgyY&#10;XOmCUsBcU8k/eWKmuctG7ImPYnLBHEsCJ1riV2CEW566AEkJjzHa+E0xExu0lI3evOtwtqDp0uEz&#10;DPCcoobLRMWuNLo4CoDMZSQySlWTkcAKnwk+kqMehC9wJWuxL73StUWtNXDN1MMkVYceM23oPd1W&#10;lNgW59F2mKcZifXpih2aC5QFOBPssM60QyNCB53I7jimq5K+x1Wy3I4+S40FgG6ELnTCuUAfkyxN&#10;AaMGTnlG2Mj62QjgQufaiWpLWo/Xwa3ABA0ZBXWSJeGzTDAZroGV5LyFjIS6kv3ag1UxzdTBdIxY&#10;70Jr3AWqFjKS2eY5YCUWaCvPj5k8NxYKYxQTtM5WPA+meOSYSaI70G9KD1okga+cPcOlmlOynJCN&#10;+zTNF1q4eOEya1dvYvXyUs5UXhAbvNX1fuAJSeGdOwSAYmBFs5YzVNJqzaKNLBEYFk9dwJTR0+kd&#10;mkRg6DCCe6Qyb0EZ4yfNJS11PHmjprJly052HCrnwKnTrNm0kwULVrFx7TaxwT0sXbCaE0fOU33q&#10;MieP1HNckntH6T6mi0VOyS5gpmTwjAnzmDgyn/WzVrFl/ipqdh3k+IZtPBBLfdnQwBctzbxtauRz&#10;sdo39Y28rW/m1dk6PheIvxUIvhEAvhUAvhEYvqlr4bXk82cCwLfXnrB37T5WzpdEPNDMvh01nDkh&#10;Ntj0iKrDDbQodnW5IAA8f10suUPAdEWWdknky9QLPC+crKf5eB21+2rwDx+EgV8MVgoABg1Czy2K&#10;6MFZNJ6RnD15nIajx2g7cZqbAudbjS08FNN+2nGNVzdu8EzS85ak+vOrip2zW7lYdY5Lsq618via&#10;W69z884zbj98xeMXb3n5+df89S9db08kDxlHdNw44gbmUF15idwx07qOyNHWtMTRyp1wr55kDxjO&#10;yU0HuLj/NNOHjmX/0jLaay9LAbTypQBNcZq9d69f8OH5Q/55/IB/P3sOv34vEPyVP+Typx++5uef&#10;vuLS5VoOVm8ndHgwKn5aaIcaoROgL9mpjoajpLCrAbou+oQledNjsAv+iXbM3ptG5uIY9L26ETrU&#10;Goc4TdxzxP6GKmMRr0qADOyKefH0/LXobq+Enmd3+mX6M2CMPX4JyvgP1sd3pJaA05DBMwWAi82Y&#10;tL4H+VsHsXR/L8409aK1M5r69lTa78+m4dospioMK8cDixBtVJw/Rc1LFYM+BoTmh5K2L4OkbUnE&#10;Lo/EQZLXO8+RtO0pjCkfTf6xKfQY74/VQGPchurRJ0+HPjMtxeRG0mN1HJaKIzxEuLIPTyBhRzZD&#10;90xiytklFJwtIX7jEKwm2WJWYIHLDDNSN/vjJmKlZKCEsp8+egOsZT0MUHMQG43QFR4IL8QYs8t6&#10;seZqBEWN3gzd5InDUPOu7XnoPm/M4/RQcf+EwPEmKKkkfiJmYyiwscB9tGzsKQZYDtbCVvrfQRrb&#10;XWwueZUPQZK5wYVmYnyWkqxakqG6+MxUHBVigKvAz3GCNo4T5Xcm62CRo45qv09QDVPDdbSjdL4L&#10;PWWJnCH9n6FJn4nmJM+yI7TABpc8xXHEYoGTHHAda4NBkiJ5jdAUSivO+2E1ygaLdDsMEozQjVYc&#10;yK1H3ikfYtZYYSpJay8A851qgWmWvFAkaTUTPsVyuC6GCWoYJEriJisLTGX9JpqI3ZkKXDXQSlRF&#10;b7CAWmGZKZpd6+0q9mqYKqNahsB5hhVe891wlEHBcoIjDvnOWI61E1BKRoy3F0O0wGmiHeFzAvAf&#10;54BmuBKGsZqkLhhEU/NxWqtOcunUcZorD9By8giXztRxo62TZctKCQqKJikuk+2bD3K54ybnzrdK&#10;AtewY1c143MXEOTXn6T+QymePIuiKUWMSpuEn280rq796B83nsEZ8/DsmUJsaj4jRs9i4cqNlO09&#10;wJa95Wzff6RrNpmFs1exdfV2ron1NJyu4+SBGg4frKZcMruqoprGKsU+fnspnrKEmZOWMnNsEQeW&#10;b6E4ewobZy+WpBW4XarncXUlz89Wi+WdFeOr5bVY4JsLDXwuJvi55N0reVyfCUhen2/kCwUExXQV&#10;AHzTfJOvrz6k/Vg9Cycv49j+Jg4eqKPm9BWuX37MxeprMjB00lbXyeXz12g+e03g1yEDxlUBVBvn&#10;BTjnT9bRfrqRw6WHcfCJQt8vGovgQZiGDELTox8pmRNok4Gm+Zg8v8dPcLWyhhtnz3Pz0iWuN17i&#10;RnMzd9vaeHDlMtdqz/CstZkv7t3h4bXrXG0WyzxfT3v7NWrPX+T6jbs8fvRMbOxr3r+DnTtPEBk9&#10;kj4xmcycvYbGumti7JcJ8u+Ns40ndibOJPQZKOu2m8aDVVw+dIYVMpCUFa/lel2bmG0zbx4/6QLg&#10;h89e8u7BXf66c4P3r57y38/f8vdPX/PLj1/z33/v+OHn15Tuns7Cnf0JSbHAMNBUrEpx3l09DH31&#10;0HHTRsdZH01bbZSMlLr2CVRMhuAQ4sjE1Rnou+ugZauCi2z8nsmSrwWOWCV2Qz/8UwxClXEeKOYW&#10;oiI53F1uT/7dUxWnQFV6J1qSMcuY8Qv1SJ2kTvxYZdKmazN9jQnbjjqy66QJeyttOVEVRVXdYK48&#10;yufum6Uy0KZh669Jd8dPUfVVwTZBccpJJ0yT9EReTHEf5YitACpssivVj8uYUjoUuyRrArL9ZHHH&#10;VLYT7zx9KTAzErcOIfnAKHyLfbveAutdEsbE6hlErIhndv0iSi5tJK9yJo4FzuikKzNoS19GbI0j&#10;vCCY4RsHk7hmAP6j/VD1UEM3TAvLYRbCBQ9Wtffi1Ms+nHgSSMpGXeI2m7GqrZ/Yn5sktxPmA3RQ&#10;sRc+hBmiZC0bs/MkK7E6K1zHG+E0RjFLso1knxVOBQ5idlaEiKF5T9DFf4oOvvna+BYYC/B0u5LT&#10;d7apWJqm2JU+LpMFmAVmksICNjElxXuJPUWJw5cGEzzXgx6zHETTJSvT1Bmz1pdBSzy73kc0Hi7W&#10;N1gX/WQ9zIabYjrcBMNhBpK/pliOtkE32Qj1fhqYxGsRPFk6fqUrlikqXfMAasfKA1FM+SMji+kw&#10;Q1n0MUrUQbnnp+j0V0UrRgVtxbGNyaoYJqtjmCT5nqSO0ygTrNLF9kZIysvjsJLFOc8Qm9HyAinQ&#10;w15GHKeprrhM88JFLh0nuWCcaSMWaC05bIhnrh1RMz3xzNDDOllNRl1JiTQ3Wi+eoPHwEWp276Hp&#10;eDnNRysk7c7TcqmV1rYbrJC0jOg5kL6hMRQLbCplQ9+7r4ode6rJHl0koOuJs4OffL8f0yRV42Ky&#10;cHKOxN1rIE6eiRg7yYjpn8zkkl1MnFdK8aqNrN+1h7IDFZTtK2ft1t1MKpzPyqUbuHHpf5+EVkpK&#10;7thxgl1bj3FsbyW3mm9wr+2eXK9hwcwNzJmwkKWT5jFl8Ch2zlvBi/p6XtZW8fBEBQ+OV/Dw+DHu&#10;Hz3Cs8pTvKo+IwlcxdNTVTyplMvTNbyQx/fqXP3/Pe5WjLC+lTeKqaiu3KflRDOLZ2+m/OBFLtXf&#10;5eaVF5w6dIlj++q42viAFoFgy/mbtNR2CggVJ066Sl1lCxfE/q6camDlrNWYO/eQ9I3HUuBnETYY&#10;Y98EJk0u4bbifMoHyuW53k/LkZOSwLXcbmnkbmsLD6628+TGdUnRdm43NvBUvv5cIPj2jqTp7Tvc&#10;uXpNTPwsx49WUS/gfioA/OLzr/j5hz/ZKoNTRno+NWcv88sPH3j24C17dx6mT89ohg/KINAlmL6+&#10;vZg/fjpNh6ppl3XdUrSGVdOX0n6+jU4ZBF7fusvfr17yq9zft5eb+K2zgw+vnvHxuy/467uv+Ov3&#10;nwWAH/jw4T/2HVnC1tPJRGQ6dU3Aq+0v0PPT7JqZXNtFA2ULsThTHbqZa9JNLrvrq3R9ChyZHUa/&#10;rFCU9AWIfQzpO8qCsAwxsnQHPOPN6CdlEis15C8iYTdQH/1gNbSclfAM78bofBPyBYAlS/VZusqU&#10;1WUuTCvRY+4GXTZXGlN9zZ2q5nBOXkyhtj2DhhuZXLw1mYxiZ1QFplreIigBmngMssM4XAclOyUC&#10;hjngGG+BaqAadoNNGT0/gWVl2fgM0EPbXQldbzX8Rjpik6olstENsyxL4rZm4jXDr2uChuAiQxK3&#10;xBKzbhBuUzxJ3zeW+S0ryKoYJ9ufA2ElfiRs6ic1Kc//qnACS3zwm+aCm9Sjg9SjhwiL9RhDYpaZ&#10;UtYeSN03oYzaoc6I3SasvOKH7RhlkR1tAsdZYdbLiO5eaiiFLBS7W+CM31xLIta4ErJQEniWNdbj&#10;jcV+rNFJVcF0ZHeBoy7WWZK2w7phKhlqNU4Hu8n6Ynx62OVq4DbVAKvR3fESeEQscSZysQMjdoTQ&#10;b5m7wNVW4CfZMNOJnjMcccrSIGaxk4wCJtiNk9SVvDRMMZSktMdKsc9gpgWOuQ4CIxsxO3OxNUOM&#10;E4zRjdLCLcsG95FmmMYZ4JLljl6i2J7A0yBWH+shVmhHqNM98BN0ewnoovTR6iMQjFBBL0oMsa8a&#10;9oMtsEzSx2KIOhEL3Om/QpJitnnXsc9GqUoEzzamh2SzWvwnaMSpop9kiFWGDfZjHGSxxzLbRCxT&#10;Hn+y4mQsesTOc2bgUj+cUrVxj9SjpuoAJ/dUsGfdZpoqJX+PVdJ0UjYSsbF2Sd6mS1co27yXZNmQ&#10;fHz6SGrlsGHjfnbvq2aOAM3TOwI7B39srD1IGTyatPQZ2DhGYuMcRXc9P5TNemHfI43lexoYM3MN&#10;xWu2sLh0M5sPHGLf0dPsOnaKNXsPyot6PeePn+VB+wPaWu5w+EQT+/fWduXn3bYH3LvygM62x+wp&#10;O03J9PWc23+elVMWUFW6k88uNvBKAPjk1DE6yw/SsnUrtavX0rp1B4+OnRQgnuC+QP7R0eM8luvP&#10;BYLPTp/lpeTlZzVih+fECCUDP2+8zqH1B8lNL2Lrpiqutr3gZvsrak4oJnCo5WrL065Zaa7I0lp/&#10;T0B4W3L4pljgVRqON4rRXWZabhF61v4CvwSswpIxD0nC1DuWlcu386Cxg0NrtzJzzFTWymBy7sAR&#10;dq3eQPnm7Vy90CiQb+fO5cvcbKznmZjg6+vtvGhv4XnHVbmfOg7uPUzlcUUSX+bZ/We8fPSC108U&#10;E6s+5sWjt1378f38xa+yblfZsGYrsVFJTMwuYGjkYHq7hTAyKplKSeCOykYx55WULthAR0MHd2S9&#10;PrtykzetbTw6W8PnYtO/3bvNf29f8+RyC48FzF3nA/6omAnmPbUtG5m2sjfesXYED/NE3ecTjMIk&#10;61xUu3Zy/tS0G58aKo76UOwILfZlpC42KGUjBjNiTjTWPc3wT7Kiv6Skuwz6dj0NcOilwYKdoaw6&#10;4ce45WYkTbGS7xlLMqsQnGhMXJoukwWAhQu1BXwazF2hx/Itpuw47cDBFjMan3vQ+jCa6itDOXc1&#10;i9OXRjF8ijOeg6TOPDUw8tXEP94Wz8G2WCSYYzfEBVdJczXbbihZCpBjjVB1kTJyUSYl14uYEY64&#10;RphiE6uBXqyqMEWt6+2miLWJBM/zwWV0N4KkwgKLHIleFy5CYoCBJPogMb3iiyVEr+ovImKLleLw&#10;1XEm2EyyRztLh9Blbl0zWfnM98B5uj0GUnBWo0wJEi7t6Ayl5Jwj0yptmHDERbZjGVwGfyoSppj4&#10;wRiDeLHqwbv6ELLYmr7rbem9zgq32TrYT9XGIldVQGhE2CITobIjUWsc0RneDdVkFcxyNCULxeRm&#10;W+I+w5yQ+Q70W+1NkEBU8UmwX6E2Q7aKbq40FztUkUzVlRQ2wm+Saddxgp550vMCP4tRxjiMN8Wn&#10;0Ar9oWJRGeY4jHHGURaHHEcsM6yxzbHFXsCoG6OLSk8VdKK10ReF1Y/RwyFDYCqg9C/0QjtKntie&#10;WvLiUUbdWxb5Q2sHqqMW1B31sO5ohqqhHawpX9NANaA73jl2+E22FO02xy1fzDNdS+xTmXDFBKdp&#10;xqgLLHXCVdGQF5Jqb3UxUIHoQLUuu7RONyNmQRAeWdpEzHPCa5IZ1inqBKTaUVK2jPnLyxifN5t9&#10;u4+xoWQTh9btoONCC5cvNHP2zEVqm66z58RF0icuICJmJNED0lmwcDMbNx0mZVgeNvaB2Nn74+0d&#10;ToZYoW/YEJR13FFSLCZBhCRMZvqyQ/SMHcV2Sdr12/eyZstudh86xb6T59hZWc0eMaLa6gauXLrG&#10;tRuPqKy9yZGTV2lseMiDW2+4c+0p966/5OKZW6xetJczFS1sKFrHvbNNvKy/yMu6C5LBl7l7soby&#10;+cvYOrWYPbMXcXl3BVf3SXZu3E7Htj08O3yS5wLdp8eqxBDPCgzP86K6XrK4hbunGpmdU0xuxnyK&#10;pm2k8fw9bnW8oepEB3u2neNq6wsuX1JMzfWAy2KHzefv0CRpXHe6g4YTl2mrbmXw4DEYOYRhHZKI&#10;eWiSWMdAbIOixWgP8fDyLXav3k3WkEnkDJ3MjDFzmZo1m+IJCzi19xSVew7TVnue1w/v8eJWJ28f&#10;3uezu7d5fLOTpoZm6i5eoaH+Crev3eft87f8/OWP/P7NL/z70998/PV/O0A/7HjIyfIqAeB2AuXv&#10;0T8klvFDxtDPowdJYvGKT8uvnbrExqKVHCzdJ/l9veswwwcNV7hZXcub9o6uE8Tz00+8lvvdu3Yd&#10;nc2XQczvw3+KuWB+o+7qGqatisC6hzYj5kXhk+qEUQ8TSeIY+VvHomapSjf9T1BS/4RPxfYUH4oY&#10;e+vjP8iBLecXMLI4Fvc4NSIz9IkYIduM5KCpfzeGTHameHcgeetNmLTKioAkXfR81LEN1yY+25Ti&#10;lQaUrDNnyUZjyvZbcOScByeavTncbkPdS0c63gZTeyWCg9VxDJviKEaqgYaTOtahsv3GOWAZJ2Ii&#10;Ses1wR3/+b1xKwzGMMIa7wFuhI+wxFVgGZoSIn8/NUlvxdEZergO1ccgTgfNeCkygWDY4p5ELPKl&#10;d6EOfmOlKKdIhY7XFwM0wX+ODaFF3ozcMUx4Eo+p4sPXXLmtAltCFoTjOdNXxM2BPqtccJhkLrXm&#10;hPUkC8zHWWMwRJN+RbqsbIhg9F4TkspsGLojEO0hAmWpRLMME4xGCgBD5pnTY4kZvVdZ4l2sg+sM&#10;bSwFfu5dM0TbMVSWfquMhb6fYpWngqWoqtNUHSGuOZ7zLHGeakTPEmexKHnAsvKWGd3ot8SWhFJ3&#10;nPI0sBypiaPiU93R+mgPV8J8uGK/I8XsMwbYSup6TRBoFoqVCYA0BypjlKyPYaIRpoPMMRkkCZxq&#10;hqMYmMEAWWkZ5fQSTdGOkycoyxUzeYINk3UJLPTrOvu7gfzhjUMMUHdTRdm1O2r+Khj21xULVJPr&#10;6mhJVqh4KqEdqkzyMk9G7XclYKYqxiPkBTVCE5347nI7Oqj3UOv6ZEsnTBnzWANJbx3MBquJumtg&#10;EKOY2FUP7ylig5naGA7pjn68GmZD5LlLtSF/0zJGzFpPkmyMI/KWEBkzjj2lh2itbaKp9jJVZ9oo&#10;r73B2qNNLNxxlrlrDhOVMI7Q8BSmz1xHwbSVuLiLBdoHiwV6E5s4Gt8eyfLit0NJ0xl16x6SvttZ&#10;u/McyzYe5tSFNk6KcW3YdpB12yrYXl7JzsOnOFB9kXPtjyk/3c7ewxc5LnZ1oFIM9PqX3HvyI/fu&#10;ftE1BdXta6/Zue0su7fVsm7+Nh433OCFJNzpzbs4t+u4pGUdJbnzmCcgLh49i91Lt7I0bx5l05Zw&#10;ZfsRnlSIKVZU8lCWx8eqeXzyjKSx2KBA8H7lRVbkr2Lc8LmMHVHM7k2VYn3POF7RSunaY1y8IObX&#10;+JDWhvs0XxD4yTo21t7i0J4LHNpWw+FdZ/DvnYyxax8sA+MxkQTW8+pPUP9hLJy3imWFSyiasJiM&#10;lBlkp84kN20OY1KKWFiwnt1rK9i3fh835LH88e33vP/9bz5/9jnPxfAePf6cWw9ecv/5Vzx79pZv&#10;v/iB3779VdL0V/79/nfeff8n//32nm8/+5Zzxy9w+MBpli3ZjJWpO7b6zizInU1qn0SSwwSGiVlU&#10;bz3CmqmLOComf+tiB9cvtHJNrPJW01W+evqKf378lc7Wdrat2sCONaVi4Nf47993ikOEJYH/oqZ+&#10;Oftrs8mZH8yAPE8Mg3T51L47W6qOcqTxIlq2eihbijH52aAiAFKy+ASrHkbY9dZh6sY0MT9v0qZb&#10;M2i0LuHy2nTrp411mAa6blI0w8wZPM+K3I02JC8wwaq/GiYiBiPzrdi425byQ05U17hzosqJmkuh&#10;nGoP5dA1G47cV+f69yGU7hOw9VC856eEQYA+Jj6KeTZl+8/xxy8/CIthFhhJUTnmOuM9vy8Dto7F&#10;PcMH13gNbAcoM2xGtBhgH0x76OCbKvk7UOQqQUvkxVCqTxmLTBN8J9gySuozeYE+9iIhGjFKWKVr&#10;0LPYUeTCCp98G3xn2mE5XhvjsRq4znQhtKQPwXN7YSMFGTjHVerUGLtRTrjM8MBuhjWWil3qcpRJ&#10;3xzIpMowAuZqMv1C766DIywVb3/lmuNbbIuSz1Rdwuab4DldWzJW0jBHNvJUxYSoBgTP18VkpLR7&#10;creunZM9CrTpIzodtkx+fq4OHnONsJmggUVWd6xzxOBGSVYucSRRbDK42BDbsTpYpcmDSjXAdIQu&#10;ZtnaeI63xn2iKV7FQmoBissoC3ymOAgIrTEapIpJomiqZKyaGJt+Xz1M4vTk9yWJR9gLZGwwTxM7&#10;HOuJQ6oocJgKuhEa2Il5mUcZo+OviWGwIQYCQWVvFfT7GeA4ygE7yWZFEmsFaKHiroqOmKBLqh4+&#10;k+QxTNTFSZ5Ew2HqYnjdxPo0MI4QmPZRxlhywjXDCGsBZP8l9gwp9cQyWVPAq4btOAsMMgX4qfJc&#10;jLTFMF5X8tqGuft2kDh1MwmT1sqLeR0Dslcyd8EWDlec4OSJejbtqmXZ/ibm7mmkaMs55pbVULD0&#10;AP2SJxLWN410MaaeEekEC/QsTD3w9I3DxSsWUwGfqr43/v2yKau4yL7TbWJ7l9grCXf03CXGTlso&#10;Obyd9bvL2X/sDGvLa5mw4RTjV5whf+4RKqqus/3YFfbU3KSm9Sk3br/l0c0vJP2+42ztXebN38Ou&#10;0pO8uvqMV233aTvdwuzxC1lcuIEpmfOZkrWQKdnzyR89n8LcRayYvoaTq/dw+2AVj45U81Dy+/Hx&#10;Uzw5dkJssJJnx0/zqqaJzTPWMSJ6PFmDCpg1cRmVFU0cOXCJpSV7qDwqlnfxMa11YoB192iqu8u5&#10;qmtsXH+cTSsFKsvLsfQbgLFHP6yCEjEOTcTQdwDRSROYNWWJQGgEqf3HMDFnCVMnLGHK2PmMHjmL&#10;gjELmTFuARVbT3Cn5S7POp/y6sFnvH39M89e/ULnw6+58/QbPv/6N54IEL/98gf+/fUf/v3xDz78&#10;+Bf//fg3ilmw6qouCZQl1/dWUTRnLcZ6zjiberGxeDULc2eRENSfcYmZbJ27lnmjpjF/9FS2LVpD&#10;dflJsdorPHrwghfPv+SMWP/0abNZPG8Je2Vg+fzhc/57pzgWWAD49x8sLhnF4HQrSg+lkbe4l9iu&#10;Id0slMgpTmP62lyxfiX05TWduSWdxLWpOAx0RslQ4DbUgd4Zrtj20GXuBi/GzzYhTpGFydoEJxtI&#10;GndnyJwA8nf7M2ufF0XlPvina6Ph2Q23CE2GjrZhyhwHcmc4kJBhxtAJroycbU3ZRWcqnxhy6o5v&#10;l1kayrYzbLELibMsiRjr0HVSMc0gdRxSnIhfOZiAwp506yHbS7QJafsmM3BHFpZDDQkQ8XEbpkdA&#10;pi6DlwURlR9Cf4HZABGeggqB/SIrVPsL7IQvqXOtiMnTxzdTDDG+G1ayPZolSdUprmdp4CzF6TjF&#10;GNuJ5rjO92To4QyiNybTa0kU7lO9cB7vKFxxx3mmG05FdngVCZAL5HcEmCPKvUjebcKYCjPyTzni&#10;OF5Mdohi/2E9AWCBGGCxPa6inSaScSrRSjiO0yNmnTuuk/XFzHRxzrbCfJgGfpLG2RUeRG+1xG+h&#10;Lkk7XMk9EULKVlc8JmvhP8OS4TtDCRWTHLjGBeuRApOB0tyKDw0mmBK93An/qQYYZygRusoWpwJN&#10;DOQ+jYca4Sj34THGFItkZQyiBH59xBhDNLvm79KPFKVPMBFzDBB6u0jHm2Iy2ARTUWrdcHUck+zQ&#10;D9PtOnObtqcemooZnWMssUhzEHgb4CJ/NKdR1qgEKNPdTQUT+UN16/kp6r1kVBW7cx1lKVapIZan&#10;jV5/ZVF7fWwSZJHcXXhyKJP3hRC9RI+JJ1xxHamOfoKYYbYAV3ReT35Ot782mv11sIizYNKGlWQu&#10;Lqdf7kYGTt1I/trjjMxb03X6yw17zrJ85wUW7Khj7vY65m87z6zSSmasPUrBwj0kpEyjd1QW/QaM&#10;YkhqPuGygVtYheLqMYDg8Ax0LHsxKGsemw7Us7XiAruOnhOrq5V0aSE8YRST5q5j58EjnKo5y4Hz&#10;HUze1syYNS1MWizQ3VrH9lO3WX30Jiv21HOx4Sb3xRCf3H7F1cuPmFGwhv3ba3h6+wvutD/hXGUr&#10;65YfYpY8hsljVjAhczGzJ5cyPX+9WENTVzavK1zLnSMXeHK8pmt5evwMz05U81zgp1geCYh3zVrB&#10;ykmLmDZyJjnJk9i07ABnTrSxfvk+MbzzAj6F+XXSrPgQpPY2Vcdb2bD+KBvWHpGBYxvGPlEYifXZ&#10;BCV1TYFl4hND8uCJjBk2lbFJ+YwZUsiIxMmkJ01keNxoxqUWMCopj9FDJrN/03H2bTrCjg37uNTY&#10;yrc//sl3v/3Hm+/+5c23//D2mz/56ec/+ffvd/z165/8/YuY3x/vZfnAd6+/l3XYwdN7n1O++xTz&#10;i9dhou+Ku20o6xZuZs+6fWTGZzApdRzzxkxjYuJIRscOYVFBESf2HafzxiOev/ia82KDEyfNYFrB&#10;jK5JFI7vPcTPX33Hh/cf+fBRAPjv7ywqzmHEcG/mLU9m9qpBeCkmFbBRxtBTlVixLPtBFvScEU5+&#10;3QxGVoxh0OoEDIK1WXEwj/EL4+k7zIMdxxIpXuHEqJkmRGfq4C+WZSVQSp7hz462Icw5bEfGBke5&#10;Ham5NBWCRAA8epqLKep2FZPivUYFaNVdlJh30IOaV1bsaLYjb4sZB+/6cfa5L1VP3Dl4J4jZR0IF&#10;VPZoSiWZDrWl3+JkgqaGSKUpTnA2lgE70um3dhC9i4PxnWyDywQ9Mne6kr7ehTkVfcjf6siea2Hk&#10;V3hhkqmKaZIyfbL0CEnVJmCMCRZDtLAcrIJ/rhkOkqnmw1WxGqWJ8yRjvGc4SXXa4DjLkahdA4nZ&#10;OYjoTfHYTXIibEUPgZ8tNlPN8C92JqTICt/p+gzc4sSYk9bMqTNnerWLfM0MQ0lgw1RNlPRjVdGL&#10;69Y1JbyL2JKRAMNS9DNsnmTqGB1sMwzwGC12ltAd++xuxK+3I2iBEe4FeqKoxqRucWbSyRDGHumF&#10;mxDcXUDnPNYYqxHaeI01IWOTL0svxlJcF8TiVmuKLnjgIC3vONmcnmtNCVlhJ/1u03XuAIcx+thl&#10;CvSSRLOj9Oju/yl6fRTTadngmumJe64vNjluWI9xxrPQA+cJks7DDbAbYSWgNcNYoNfNTZlPRNdN&#10;4iwxz3KS5tdHTR6j+WgzSVhbdPvK4xxnh9FwgVZvGQUSjDBL1MJmmJVAUl4Qw7XQ7qMiJqiMfi9l&#10;PIeYsKkpg1nVTow7ZETQRD3iVsnIOMUQvaHK6A3RFYCLQSabEjTBl6TZeUwuqyQmv4zRK8uZsqpc&#10;DO8Ym45fpWT3BebJMkc2/JlifkVbzzC77CyF66uYsuwoE4p3E51ciF/oMKLjJzBp6nqcXfvj6NKf&#10;AUmFWLnEYm4bTsb4xZTuquLg8fMcUswoc7qZ3om5jC5YzPmLzXRcvyH5+4QFB28zr/wJRTuusuJA&#10;B0cvf0XZ2RcCwEYu1V2j89IN7rbfpePiLYrzV3Jo19muc3HcufkZ52puMH/hvq5z7C5dIuuWs4qJ&#10;uWvZVFbL0VM3mFe0g/Vzd9FxRFJXLPTBkTM8P32RZ1V1PD9ZywsB84vKOl6eVkxEeoHpadNIjxkj&#10;ZraYM8da2LXxKHs2nKBB8alv1eWu3V8aTl+h+nAj2yTtFdPmTylcLhDog4VfHHYCQKvQJMzFAAun&#10;rWLWpOVdyTstdwW5YqcTcxaRkzKd9EGTBIZTmD1lFYf3XmDDqn3slET97ruf+e2Pf/le7O71Fz/z&#10;reLE63/8x/v3KE7K1nXGt99/+UPSVP4hbXr75l02bNjO15//yIkDNUzJLcbdKZwAj2iWFG3ihAxm&#10;y2auJC9lrGRwOhPj0ygZN5UDpTupOnpGzO8bHjx6w/JlpWRljKF4RhHrS5Z2zdrzsyT5B6Gf4r6/&#10;/+EbsscOJCTSBmtfbZIn9sVAsVuHq5SK+yeEjLIn72QGsZsGs+fNKWa2LKJfWSyxC3pINi+gsHgk&#10;PSJdWb8ngfEzbRg82oDoNAO8InSw76FCL0ngvFWelJx2ZlSZHUmllvRbrUtgvh7m8vq3TzAmrMAP&#10;nX5aIhAqmHprkjrbkY2NbmxrseDcmyDOvbbgwit7Kh9bs/eubO/HQqT0etN3dT98i/wxH2FD2Jxw&#10;qTNrBqwfSpRkeVzZSHrN6ylMsaZXUSDDtoeRusmdwlN9iF9kyMzyIIZuCKDnCg8sRIB8ko3wG66D&#10;TYoOBgO1MEkQSxUeuOUaS95qYJqugkOuHl5ikBYCRe3hUmHTbYkqixAT7IuHZLDbAiccis2xKTTG&#10;YbIRnlMkr6eb4iil51agxvRzjuRXuUo2C9cm2RI0zwIlI9nYTWM0MIwT6kpK2mU4CwSF7KmqGKeo&#10;YDNCr0tFTQaqSvopQCkglBXyGmeKg0DEdJASZilK9FngTNBMWxxHK478sMRmpBZh06zpOd2QqHl6&#10;DF2rzZwaTXbeDWT7vRwGrPXHWjEJgeR32Ep37CYqdjrWEWU1EnMzRDtWE42+ik9wtfEZE4TvuBBU&#10;I7QwTDSU3DbGZ44VPVZaE7PNg7ClrgSI6vtMCxb1tqZ7sCpG8VboDrPArzgAv7k+mEjmGqWZYiWm&#10;GbjQG+fJVqiHdxcgymMcpiO2qofTWH0CCmzo3kMJHckHVb/uGEQa0He6ObNOOTGiTFssVI/YlUGE&#10;zLLFPF0V2zGWktCSIaMtCJrmStLCaQxfupfY6RsZvnAvqytvs7vuGeuOXWPODgGBZO/MbRcEgGeZ&#10;tamKGYoTJa2rZOyi/Yybv5vcWVvoGTWavrIUzNhEr345+PTIInbYApz9hvGJshOfdLcncXiBAFAy&#10;euEGcguWkDVxCX49EzhWdYYrHTe4dP0Zc8rqBYJ3mF9+mz2NX3G89Ss2nrxDxflHdLQ94lbzHTpb&#10;7nCt8TZFk1ewt+wUj29/ycPO19zo+Jzdh9pYUVrD/MVHKJ5XzrrSWtZsqmXpqkrmzT3A4uJdbFm+&#10;m2axwMe1HTwR63x6vpVXta28rG7ieWUjj49dorO8gZVT1zAqYRK5w2dx8kADuzefYO3iPdRVtlN3&#10;8jK1J5s5K4/nzOEL1B4+33Vo3MisQvScemDlPaALgKaBCdgFJLBt22k2rq5g8ZztFE3fQvGcXWwt&#10;O8+CeXtZtqyC/fubaW75jPPn73Lt+meUbthP2fqdNDdcpaXpOh3td/jm6x/57effUZyX973A6Kuv&#10;v+Gfv/8RMxMqCQFvd97mVucdAeB37N92lJTEMcT0HUliZDYlClteW8GaGau6zo0ydWgOhYNHMXVI&#10;Ngsnz6LxXBOvXn/HwcNVDIpPYdTwbBYUzmbXWsWuSc38+euvfJT7VXwI3HnnDj37B9LdTAzMWKnr&#10;aAnbCCs+tf8EfT8VeuZ7Mbkui5jtScxuXsOKu0vIPtKPkasiUDFURqmbEoZmusQkWBEZr4tnT1Wc&#10;g7sRECXFFiUATNJjVLEFC8stmbffjsy1NiRt9CZiuQOB422xHirfP9CbhJW2GPYR04qwkFR1o/BA&#10;GCvPBVBYbsuUA2ay2JAiwhI+R4C2rAdhqyLxXxZG5IY4IlcNxKswEPtcJzynBpK8K4+BW7OJ2zgM&#10;pwl+GKU6Ccy86TXbl4GbfIhca9I1/b3jJBMStvfBKdOg61QUaiFKqPaVPJXtXCvy06735N0nWRO1&#10;Ohj/2XaSwppYpWlhnW6EkWyzWknd8CqwxX+WE4HCH4eZxgJBS+wLTbCfaIrLeHO8por0iEHqifVG&#10;rNBn8A5DHPKFX5LJsVvNUXKOkZEiTgiZLjc0SaA0wlqILCY2Uh/X0abYpeljGPsJ5glqWCRoYJ2s&#10;hZNYkr3koqX8nnm8XIoFWaQaYJMpWp0n7V9gSYhoav957oQLpfvKyvddYM6IUns2Xk6n5NxwJlXG&#10;MmRHOE6TDUVtzfCc7ChgNcdgkKqsg4xOKXrYpFtiO9JB8jkAw0HG8uQo4afYaTrPhOTNAfRfZ4X/&#10;QjXClliJsfphlmmNVY4jxoOtZbFHI8kYg1EmeMl6+C4Qe8yzw3SMEd5zHQmY5UxAtiMGfTUxSlRF&#10;WzEpwhQz3MaboCqDgl5vLboLAL1znWWksqO4yoOxe6zkj6CK5oDumKbI6Cmwd5Hb1JbnxFfg32dR&#10;MFMOHZQXTSur6h4zfksDEzY2s+TEfbZffMOC8usU7mhmooCkQJbC0rNMXXuSvJUVjF6yn4zirYwu&#10;2krquOVEJk5hypwdRA6ZhUe/AiIyS3GLmoax+2CUNL35RNub0VNWMHnmOhw9+rNm82l69E1lxuwl&#10;NLZeoeHqddburWHCkuMU773Fzotfcej8Y2paX9N2+3tuX3/Vlbp3rj7h7tXnLJq1kYM7zvCg8y13&#10;rr0SSLyirvkltc0vaLzyBXcf/k1N7XNWl55j1bpa9h+8zqXm11wQyCh2YbkmKXv93A1uX7jBrbMd&#10;dIrRtR9rorGinqpdNZTO3ylZOoPUgZPZKet6aF8dK5dIBu9tZP+OWvbsrOF4RQPVRxq4UFHH2rkb&#10;8AseKFYUjZ1/PPYhgzEPTsQ7PJVTlWKM529Kuj+n8eITqmvvs2N3A0uXV3DoSDuXBH4Nzc84XdPB&#10;w0dfce3qferOKvb1+1zM7A3ff/cT33//Pb/8/LOg7iPvPr7nn3//ERh+5OPHd/zzj6Tyd1/x848/&#10;0H6xnf1bjzIuYwaDB+QQG5ZC/oiplBatpWZrBee3l7MgewKTE1KZNCiNGaMmcaGmno4b97rSd3ji&#10;cPIzc1laOIvTe/fxyxdfCF8Vp9r833T4NWfOoWeljZqDCkoWSoSl+2LdzwTdAG0sIu2IXp5E1okU&#10;MivHiFmlisWMZFVHNANnuKGkJNDUUsKtvz2RucF4JlgypsSXobL9+fTXwEagEpYgtrXRnUVHzZm2&#10;X5/8fU7kbPCn31QnAsbaE1YoZbPTgUs/RbLpSgCD11iy6KIvex/4U3rFhfxykZh8XcyGfErgTDf0&#10;UgWyM50IWRog214vvGeH02flACJLY/Gd70WfFaEMO5RO3K50QpdmMeLAciIWj8S0jxGOsSZEFvuS&#10;steDyHXq+C5UZ1JtAPnHfNAO64a6LIq3uqwG66EhEmIcq0ZQvmyrsq5BM93xnix5my6WmG4iYmaE&#10;1RDhT5I6alFKUqtmRK4Mxkmsz36CuQic8GOkUdecBUbpmuiOlITONyTjSCCD93vhVKhJ/zIDlAKH&#10;m+MwUBOnFCPcMm2wGWqAQ6pQMlUfewGRe7apfE0Ts3hlbAcLKEfKjQ/Q6pr00DHZEs1eqlgoZpBN&#10;0xOAiXbm2uIsd6rY5294aW9iSwLlSfbCUx5I5Hx3QuRBOGXq4yuwCS50xmSwLnoDpfMlIS2SzVAO&#10;V+o6gZKDwNAwxUB+zwePKV5Yy3qEdu1HaC3W2R23LFO8JGtjSzzoOdURs1hJ0hgT9IdaYjpM8d6f&#10;JeqD9LDKs8JkvAFWE81wktHAocAK32JX3MdZ4xBvJBDXxWeSufyRnAksUkwAq4CvZLcAWLefGnrR&#10;WqRutmTrQ1/yj/sSv84B/2n6hM+zxjlXngcBpk22IcGzncnYOYaUVdsYs/ksJ1/8S1FFJ+PL2pl3&#10;8jmzTjxi9M4rjNh0kZFllxizq5Ux25oYU9ZIugAlZWU1g5eeJrmkisip5QRlrWfg5K1Y9srDfsB8&#10;gkbtwnHQKuz6FaFuF4+yaR+0rCMYPnYZdm4DKFlxkEVL9tI/Nou9p2rZXVlF/fWHFC4/KoCtZ/mh&#10;m1TX3+X2/W/EOr7mwe23PFQsd74U6H3JknmSbsfbu87De6fzC662f0Zz6wtu3BNYPv6Nx8/fcefB&#10;37R2/ETVuZe03/yFzge/cvPeL7Kxf8elS884f+aWbPyyVHdSf/Y2DefvCZCa2XewgfLd9cybuYOk&#10;gQUsWXyQEyeus2jRIcrKLrB2QzXr1p9iU+kpdm46xYKC1SRFZeHmPwAb/1gcxf5sQpLR94oiIn4s&#10;9bXttDV2crnxHudqb3L81BVOnGxn5/azYoJVHDncRF39bU6dusSLZ1/xhWKGlx9+70pbhXW95wPv&#10;FGdm6wLR+/+Br+vf72T5l3cf/hQ0feS7L79g5/pt7Fq3nyk5sxnYawhxAuWVBSU0HDjJ3Zo6Hpy9&#10;wIm1GynJmcDKKbM4JAl8/mQtB/ccYdig4UxIG83S/NlsnreAexcv8uHnHyW5/5FbV8w2DfsPH+JT&#10;q27oRxoyaFkS4/dnkL07hYITk3BKc6JXcSQjjg4j+2QmG6+XsujcFNJ3C6hKg+k9JRzfPB/CSrzo&#10;uzWAvKq+LKt3YvYRSxInO6Bu011eK0pkLXVk6nFzBm5UJXqZPs4D1TESwEYW9SRktgMjN9tx6c9A&#10;rvzlSM1nLtS+dqL+S3cu/xJA809+HLzXk5knejPhQCze4yxxHWckA7951wmQ+q/xo++qIBxn+tBj&#10;XTTx2wcRVOKDXZ4DQQUp7Llxnm1NK3EIV8ExRBfbGDWcRynmIbQTI7NgwglrSq/2wDtFiqq/CWYJ&#10;IlxxkrxxmgSNsaP/DA/hjaosIleZToRN98QpxwKPUTbYJeujJ5ar0qcbKr2VsU+zEGEzwkR4pBLe&#10;DcOBGtimK/ZTNsBkjEBQ7LHPSl9iNrkQvNhAClIA6D3CFLcU6eQkI9wVH2lHdJdFNHqoGXZigvYC&#10;RMskHaySJROHiPkN1xc4WuCV5SDfN8JmsCEumRY4ZcnPDdeUO9fAfLCmrIwODiN0u/bZMxxogWuO&#10;A96KQ90Etl4TXbHOMEQrWqNr7jO9OKOuxSnLHYvhdpiMsMA2R1o/wwQHMSy7iXZdU2h7TrHBNlOR&#10;51qYDDLAPdUBj2QZVcZ7YtPfFP1wAyySRHkTTTAaboaPPHl9VgbgWWyDQ6E5joWKIzksxRRN6d67&#10;G596foJloqYkrTNxGwSuS0zwU2h0rmnX/Rgm6dPNV42RawKYdMQDB3lMik+uEtaJLcvtGQxR6ZoQ&#10;ImvXIHpNDyB+QTYrqtqpuPGG3a3P2Nn2GesvfkbG2kYSl11gzP77JG9sJbH0MqMPPSRtRwep2zvk&#10;a1cYsLyBviUXCJtfL4BuIHB+E0GFZzCOW4172k4sB66TUbIYj0Fr8RhYjKZLCirWcTgEpNFPbHF4&#10;VhHnxMLGFq4hfc42Jq06xJZjrWyv7GTskhMs3FJPU0Mnt67co/Pacx7dFfg9+IbHj3/iWvsXrBB7&#10;unz5M27f/VYA+S1X2t90Lbce/ULL9S85f/El+w9dZ8mKavYL2K8I9K7f/YEbd3+j/fbv1Ld/yemm&#10;Fxyte8qp+hdUN7yiquEFB6vvcOTcHfn5r2hsecNWMeCC6dsFemcpnn+YzbuaKd0ugF5+jBlTShmT&#10;Vsyw2DwieqXhGBiPbVCiADAZm7Bk9HwiGTVhIW0XO2msaaViTzUb1wtENx/n0N7zrF8mqbv2CGtX&#10;7mOvfO9wxTlePfuGty+/4vtvvu8CjuK0lIop6T+I6f3vxOT/O0m5Yobmj/9JAn/8m/cfFQCEZ/fu&#10;sahwLrPGzSa+1yCi/CJJCY8lOzqZHfOWcuvUGe7VnOPW6XMcXLaR7YvW0HTqHPcu32TZzBKGDxjC&#10;lJFjWT51Ns2HjvDu7Rs+/vbj/84MJ+uh+O/gsaMY+RuTvSOLBa2zWXt3Fstuz2BcTQZDtg0gankk&#10;6YeHMnJ3H6btSWBNdQEjygbQd6038fuTyTpVTJ/VMSTvcWFyjSuzzxsK7HQYtsAI00BVbGWbyFnr&#10;RnqpAcNK9WTQtWfIDE98B3sycHUkeunKBM8w4fDjflx6E095axDbz5lRvNWZnKV+LDjkwoxy2ZbG&#10;auE1Vo8oscCQ6Y4y+FuJLOgwscaNQdudcJ3pTbCYYLRkb++lfTDPMaRH0UDSV2UxfW8CIaPs0PdU&#10;xnOwlfDEELWeKthl6JK2yY3EOe6ouEl1CSRNpTLVotSxzDDCNddEMt0Chzg9VD0EaL318RvvjMto&#10;C5E1C2wSjTCXMlRTvFUWrt51iJtTqthzP3W6h3aTMjXDd6o7rtPscJwsPMuzwDLHjJ4LPSTjzQlf&#10;bYKSV4YtjoNNMO8n2RtrinEfdfTCVOTOVLBK0BNA6IkFyYolaol5aQh41OTJsMZ/gi2ecmO2ilRN&#10;McRIUtgiRQtHsUCjWF1UQpRR66GMbn8dDBTT1ceboR8tPzPEGoMkS3S79uEzxUhy1TDZAn15IDaZ&#10;zvKkBmE1zgOzUXL7Ba70Wi6KvbqX6LSvgNAcC7FLzyJHQhf445rhjHGkFkFirn7DbbDsp0PEpDB5&#10;AjTRF2D3Ek0PWeKG22xzPBY44LPYU667YTDCUOAmT1SUMZbJ1lhL5ntIhkev8MV5nAk6A7VQ7d8d&#10;DXlCdfqY4jvKGxPJC+0IE3oX2NJ/kSOGYsNOo9zwmiAjkmLWXPn+nH2bWHbkAisrL7BgXxXLDl9k&#10;4dE2UpbVoN5jOm7DNxIzu5rYBRcYtl7At+YqwzZfJXXLVaIWnRcLvYjf3HqMJ5zi0yH7UU08iH7i&#10;PiwSd6PkORsVj0I8B65lxNxq7CJnou2WjrZjElPm7SUlo4gDRy+y8XADQ2fsImrUBnKL9rB8dx1z&#10;djQwU0ywvfEOd1s6udl6h9s3nnBfIPj8yS/U1txm544L3Lv/Czfvfse1W9/R1vElnfd+5s7TvzlS&#10;fY+ikgpmzD3I8Zqn3HzwJzfu/8T1Oz/Iz/7Mlc5fqev4hhOX33D40huqWr+htv07TjZ8RvnZJxy/&#10;+Iqalpeca3ojxviO3Qc6yMldz6LlZzh86j5FC/cyfPgchiZMY2TyLFITpxM7cCJmPjFYBQzELjAR&#10;U79YTHyjWLh0G80XrnHqUB2lq8vZsP6wLBWsWX5ADHMTm9YdYfPGoxzYf4YzVZd5dud116SoP335&#10;ZVd6vn/3Fz/++J1ASIxPAUBFBP9fCCpOgfnu/R/8++/P8rP/cKv5MnMnFwn8Eon060tfj2BifUMZ&#10;2iOKwtRMmvZV8PBsPa3lJ9m3uJSbtS3cbbzCpWPnGBU/gsy4YSzIm87ZXQf489Ej3r3+jI+//yT3&#10;84/g73+7wew9sEcGMjX6zegvBRDH3AujmHkpk3FVwyTX4hl5KJGwYidyK/wZvd2emTvDSd8YTMRy&#10;O4bvTGLvrbPsb9/P5D2+jDnoxJjjRkw6bELUNBUi5LXcX0xswFRDRswzZM4uW2pf+nCksy++w8zo&#10;Nc0e7bhPyJABvmhLGJFpVmQvcGODWNno+SZohCkxZJkbZTfiWHIxivhVdoTNtSJ6tTt9l/rTZ7EF&#10;sxstmVTlSPjyHvRY0Vdev96ElvjjIKXnPr03Q/dMY9ie8ZTU7cQhRsRngD1JK4eSI9JgNby7JK4F&#10;7iOFO701ySxzYoBYoblid7liU3oud8Mx0xDtkE/R8FbGtK9B18EJmv26YxCrju0wQ3wmOnUd0aEc&#10;2A2TflpdALQQmdOIVJVMNsdnqis+Am1z4ZLrVDsMUqQ+J7nTb5ELkestUHJKs8FqkD66vUQ7++vj&#10;lmYnl3pYx2pjk2CAWZwWFoO0u94stUwWgAkEXdINxQa1cRcKu2aYiR3qYiCpaCrGZCI/o9FH4Bem&#10;jkqwmpBegDrAEPUofdRlBY0EfF4TvDEfIaY2xAr9YbYYj7DHONUaIzFQs0xbLMc6YZPnikWuIwaj&#10;rAWGksJzLXGf79B1TGDEmh5EreuJb6E77jkuOAw2p+dYF0KybQgYaYtFhB7qfbrjNUO+N8USw0xN&#10;/FZ64rXKF99V/oSvCcM5z0UgKGaZ6Ng104yVPD7FUSoG8d27Ttau3k8PfRkQDMUoNROM0IyXnE7V&#10;YehaJ8kPW8Jm2eAhea2fpJi+XxnjKBM2nTvJoorTzD1cQ9zU5SQWlMqI/ZAtbd8TPfsYBuHTUPHM&#10;QSt4CvapG3HL3ivrvhL/UWVEFB4nfPoJ/Aoq0R26h25R2+jWayOfhq4RCG/kE7ciVNwLcR2whrw1&#10;reSuvETAkOX0TltOSVkdMxcdYHVZJYfOXWXKskP4R06hdJfkWeNdlh+8zMLS010nDFKcuKiz9QYd&#10;V25y7/oTnnW+5sDWU5wWUD+4/8P/DPD291y7+S33nv7BjTu/s2ZjPbPmHxGr+4x7kvY3H/xEx50f&#10;uXb7R27c/oGOzu+pvfyFgO41lU1vBXZf0HzrV2qvfsfhxtfsrxN7rH3I0XPPaOn4mUtXvmPyzF3M&#10;XVLFkjVnGJa1iNz8zYzOW09Kegkly0+QKmlv6BUtBhiHTVA8xt4DsPTuz7pN5Vw4387BA/XsP9jC&#10;3kON7JOBplzWX/E+YOWpDi423efevS+5eeVZ15nmLhyq5t8vvubbZ8+4c7Wdr169EvQo4PdOQlSg&#10;2OVjksWKU2G++40Pf4kt/vMzNxqbKBg3g/49EokKjCTYwZP+vr1I6RVLTsxg9i5cxbVjNdRuP8CO&#10;hSu4efYit89fprRoBSl9E5k+ejJVuw7yy8On/PPwPr89e8zHP3+Te1PcrwKAHzlwag/R0wYRPWeQ&#10;vDa6E78wmAGrQ3AvsOqa1i1ugw+BMyyYdDKYwStNGL3GktWnejH1oAcpqy3IXO5Iyb4BTNjmwPD9&#10;NiQfUGfyCVNiZukSW2BATJ4egwrs6S1FM2KOPodvO7Pvmiurz/qSu8GdkKHOhKXYY+D9CeY+akQk&#10;mbH/ZBSbD4fLa1MN63R9ehbZsehML448HcLMM370mivFOEassMCEqdWWzBUIBs1zwGGCwEbuK2i2&#10;NZ4T7PDJDyCtYg5J+9extr2Fon355JaNYM65BWK0vXAr+EQkxYIha0KwT9BmRrUHQ/Yb4V2ig+8S&#10;IxEhTbqFKtFzggvmUo4aoQK/QA2UQ5VRjeiGXmJ3nMca4D9Vj56zDOhTZIX7KFM8x9miN0gdwxRh&#10;lRik83hLMT/Ffrsm2IxxwmWUiJBc9l7ug5LpYDPJLNnY+0oODlTDWyBipvhgY6Ah9pKShpFqWAzU&#10;wUK+ZjdYTElobSvwM45VwTxeq2v6rBCBlVeWIy4ZDpK6dgJKE0lnxSdMNujLbeuJSRokGMtigFo/&#10;VcwkuRUfmZun22OZ5SKp64L+YEvUBupimG6N6ThHzCe7YDLBGVWBs1aCCiErPAle5YfhIB0BsB3O&#10;mXbo9BfVldFBXwDmM9KOYMX+fkNM0FfAPN6QkNm+GKfooj5AFe9F7gI/PzwXeWEzwQINGUEshwgE&#10;Y2wF2Ir3DJQxlPW0E4BqDzAQABrLutvhkG0vo54NPReYEThTXzJVi/xTXgzZYCUvBE16zBNDnGJG&#10;wBgvtrecY2fLHeYcapHnM09GpVHMK7/B1vrPmLm/kz5jt2EQPBlV31x8xmzHYWQpuj3zsYyYiWXk&#10;LAxD8rCJLsaozzy0eyxAN3wRBr0Wohc0C13/QkzDijAPn8PEVY0sLX/A4gN3WXnoDusOXmPVzgZW&#10;bDzN7hNXmbCgnPCEOYzKW86y0v3sO32VucvKmVO4lvrjDdxqvUlHSwe3W29z5/J9Ni7dwdnjl7l3&#10;6y23bn5OpyT8rVtf8UDy92TlbRYvPcGFhjc8ePqe2w9/4/aDn2m99hVNV95y/db3XJWl7urXHBXT&#10;O1L/isrGz7h48yfqb/3CkcY3HJSvHW36jBOXXtPY+QvX5XbKqx8ztmA/2dMOsOJAJ2fu/Evljd/Y&#10;WHmH8vqnRKXNQse1L3YhCdiEJmIkAHTtlSJ5fZsLl59w8EQHJ2sfU9PwhHONT2iR+6+pfURL2wte&#10;vvmTz97+Ref1z2mtuy2P+SIvW+9ySwDVfOgwb9vb+PDTt3z891exwD/EAP+S9P3rf5f//MS/v4gt&#10;/vUDZ8oPMSQ2DW/XPng5huJp509kUCyDeqcwrO8wFuXN5WrlRU6W7WOTJPFjGVQet3ZSvfswR7fu&#10;5U5LG3+/fi3295BvrrTw1+vnwrz/5a8Cu4ogP9UqA8CqbGKXxWGRoEvUPFdMMnXRTzdAM0kT0yGG&#10;BEywYdbhgYxdJaa2OZh9Z+Mp2ulB1noNxm2V1+UoNcKmGxK92YxhRzSYf8mSESWmZM2zYOJqU1Km&#10;2RCcqkHcZFV2X/bnyk99aPjGmwOdXpQcj8Qp3phuLkqYBemiY6eOV6gF/j1EHNzVsE+xwiTbFpN0&#10;McYCa/bf6kNaqYUM+pqEz0hm1+0drGgoFKHRwHCohoDIk5ilnoTOEE5I4g5YlUp6xUJStheytC6f&#10;lRdHMvN0LBNPxOCzyBarfHUmHg0nf3cwowTicZtc8FhoJ8JjRMYOH+KKnATuvZl0JFTq0kAqUge9&#10;gXqy7TkRt1pKcKY8zoM25NWYkbnfiiARHpPB6l2nuzUeaYDFKAt0hulgMtpAMtgN3VRLPAuDCZ7X&#10;S7bp3igpdjfRjxLw9PkEmzhN6WgtsTlJ1z5qGPTVwD5J8jRCHa3e3TAdoIF7mmTvYLE9xRupMZq4&#10;plngmWlJgOKcpsOsBY4W2CZbSVbb45LqRKgkbfBkf+zF+OwlU02TjAVi+hgPlfwcaS3pK/orGaoV&#10;Y4hlqj2ekwNxmuKDtcIARzmjIyZmI78zcHt/yVh3yWvtrvcDlJyV0FQc7iPw0ukt6x+ljeMwI3yy&#10;5D7664oemxM8x7drzj57+QO6THPFdoqYpiS0Sn9ldCIMsEv0lsfkgHY/EzT7G2M8WLR9fCAGkuWa&#10;A80wSnaiV5Go/RwbAmcZdc0a7SGjXmiRLiO3upG4RsxzgTF+MkIPWjqEQzfvsLv9c3nMG1DyyqG7&#10;Zy6pJecYvlrydkYFbilr8U5eR3j2DvI3X6FoWzuzytrIWVhD9txTZMw5yvDCcgaM2UPY8M2EZ5Xh&#10;JGAMGLiAsXNPE5WxEU2XdMYvrmHt0UesO/aY9ccfUHr0Nmv3X2bxhirmLD9MfNZyQmMKGDRkGmlp&#10;U9i06QjjcheTN2oOLWeu0HahlY5LV+lsuiaGdJUNizZRX9nMnfZHXG+7xw25vNnxjJvXX1K26ThH&#10;Ky6LHf7C3Xvfc+/B99wVU7x261ua2l5z+epbWq9/Sf3Vrzja8ILDdc/FBF9KAn/DaTHBioaXHFaA&#10;sfFzqm78RN3Dv2h79R8nm79h4rxTbK56TUXnO47c/w95OJx4+JGdFz/Hrf9oSd4B2PVI6gKgjltf&#10;ghPHc+vL/7j26h9OX1aA9ilnm59R3/ZS1uEras7fo775IW+/e8eTz37l8NFLHCmvo7KinkNbjnGs&#10;dA9fNLfw05Umfuq8wj9fv+Lf377m3R/f8v7P7/nvzx/498e3/PvtKz5+/5oX12+SkzYJZWV5jeh4&#10;YGsdRlhICoNi8kjoO4qC7GJO7qhk96rtPGq7xQ+v3vDFvQf8/PQF/wj4fnx8l686Wvjqcj1/PL4F&#10;v30nzPuL9/8pXPN/H4I8+PwZ41YVELcwUerKlMRVIVjm6WIyRhK0hz6fOn1C/oZBnL27lm2ns1m9&#10;J5b8+f7ECCSHFKkzfLkp3lJIive0+4gNJh3UYdp5Y9bXubJ4nwzUkr/x4/RJnWpJ7mI7tp3rx74r&#10;vuzucGdjmz7bHliw9GIwdnEG2PQ2xsLfkE90ZPv6RIlPlD9B3UIH6wSps5EWUkJaTDrkzskvI1hx&#10;uT/r2+dS9/VVNl+sQC20u2zXeqTu7sfIA9H4TrcldI4rsZv6knZwIlFLYola6sH0mgTWXh/CmCM9&#10;CVzphdMcS6aedWX/Aw9Gl5njJdt9QLEPOoOUJN1N2H+9J5uvuIlpWpN12AqvKZK9krLjq8LILHdl&#10;xA4vksoEfHM0cczWRDtSCQOpVtMUIwxH6GKcoY1+hvx7nAUOEx2wGW/V9VZY6GpfYlYGoqQX3Q3N&#10;nt1xkNHHSwBmFiPG1rc7JgJFgwhdgYncUKQuDpKrjqn/O2eoZaKo5QgzMUAdAaEGXpnW9CsIIiDD&#10;AxPp9O6eivNvqmDcS363lx5GEYqjKizwzfakz7SeBIz3xWKIGWZiimq91FAOVkE5QHHombEYqLfA&#10;0qHLHLUVh695q2AWroOX5K5DkQvaAsBuLpLYAZp8GqiMerguuv2E9jHG2A82xj3VFLtBhlgMN8Cp&#10;UHJ6siV2UxyxmGyF63xXvBeKAY61QS1KB+MkJ/mj2ciIYiEQdsBqpKfocpDksT+GabYyojlgOkzy&#10;YLAGfRf6iK3q02ORJ6bZKkSW2JGxM4DeS+2xnqBOwsqhVDz4jIxVJ2Xd0lFyTMUxbpGY4S6C8nYx&#10;bMERJq2oZu3uDjZsa2RrWQ2blu1lcVEpBXnLuiYLKCneScm8vRRO3Uny8CWMnrWPCcUVTJ53jOyC&#10;PXj0yEPNOJqhE7axtuI+6489YMOJB2w8fo8lO1pYtPksC9adZM3Oi0ycsYnUETNkA57B1PELmD19&#10;LbMKVrCrtFyWfV3zArbXCwxrL7Nu4XoaTl3iZlMnN5pvcKPlNjdb73FNDLG5oYOrl+X6lcdc63hM&#10;583ndEo2X7n2muZ2Mb3mJzRcesz55pdidXc4UHOXw+cecfT8Ew5U3ZN/3+ewmFp125dU3f6N3a1f&#10;c+TaTxxq+pbpaxvZduELtjZ9x472P1l94Vu2XPxR7PYeFkEjMPcbgH2voViHDkLTqRf9R82j5t6v&#10;NL/8i6Yn33Pp9md0Pv2Ghy9/5OGL77n14EtZp8fcff4Vl64+YsacdaxYsUuS+ToX6q7TfL6Z3589&#10;4XeB3193Ovj4+hnvv33Nu28+59+vPuPDN2/4V7724c0T/n75iBfXbjFp3HwMTHvQM3IM/aLHExic&#10;TlzMVFISZzJ6+Bymjp7HuvkbeHjlDg8uX+Hbe3f59kYHP9y4whdXGnjTdI4frl7i3dvn/Pf7/wCo&#10;yF/Fp9AKA/zl77+Zvn62QMwDzb6apCzvg/cYaxn4tVF3VmZ8UTytd7ZxqXMTK/fGMSjXCC+pl7Ch&#10;RgwutBNz8iFjo7MkpKUMtPEM3u9MzmlddtywYsclP0lcI/oN12FsoQVZUy2YuyWcVdX+5B/UZV6d&#10;AcuuGjKp3Iqs5f0wDTJA2VSNbtpaKGtroqT6Kcp63bEMM0Zbaks7UdZPsnnNFRs2dFpScNSFDU35&#10;7L05kck7FUdJ6TB8ry0LW4eRuXMAEQscWXQthuRNYYzb25/0fX3oUxJK6rZwxp2MoO8KDwZuCWJl&#10;pwPHn1uyud2DOfW9uk7CZhylRM5if1YcC2LNhQDyT5sxXnI7fKEhHmK7EWtsUJzgPWiOAdlHvOi/&#10;Wmo1oTuavbqh1UcdnSjJ575itWk6uE52xEdEJnVPHHGb/TDJVcGn2IyBK2xRMo9Tl41UwJakjM0w&#10;Fbyk7RXnBbWKMsJcMlA3VKgaoo5ZlEHXrKq2ouQmMWoCHHWBnxpu0tWKj6ONBFIGoTo4SzYq5tpS&#10;91BFw0P9f1PnBCrmItMUMH6CWqAALdoEpxRHbBOt0OujhUaI5GdPXfQCNTEI0cJKcb8CRb1ANbS8&#10;NFHzlD/CSHPc5/thJkmqNcCk6xAc78lBYpI2QnwZnQSEikOG7GL1MBdNdpTm95rvgmORPPgSf4LX&#10;BhC0wZPwTf6ELQ1Ee7ABWoNNMUiR5FX8vtyndqQJFsOcZfTqhXmWGO3YULynRGCaYYzvLHOC5pox&#10;8lAQ7kU6RC6xZMhaZxJL/UWt1cnZMZxV5y/Re/x6utkOwqZPPikLj1K8t5Vdx29wYv8Zju08xo41&#10;W9i4fAXb1q1g+8qFbF1SzJaSYtbNmc3y6dOYNW4sI+IS6Rfaj0Ulm1i94TgzSo7QI2425m5p6JgP&#10;pMfAuawtv8uGowoAPmTzyYfMXFvLij2t5M07yMrNNRw6WsfG9eXsLauk/lQLB3aeZs+OU1QcOM+O&#10;rsPDDnBg22HqKutZNXc1+9Yf4NalTtrOX+ZK3RWuXrzG1UvXaWvsoPWiLJdu0CqAbG2+xeWWe9Q1&#10;SFpeuk9zy0Pqzt/inNjX4crr7KxoYf+J6+w7fp3dh6/K0k7FqU7Otb5mX9Nb1tS9Ye3Z12w++4Y1&#10;J5+xruoZ66tfUbT7LoWbbzBz4xUSx5Vh6jkIu8B47MIGd50KU90+jOEzN3H01h/UPvqVx798QESP&#10;32X5W1jypyxffvc7959+xdO33/P49XfcePCa2/dfc+/+Z9y5/4off/ylK0H59nP+E/PirRjgi2f8&#10;fPcuP9+5ze8Cr78f3INnD/jtbiendh5iYP8c/IIzSBg6h/F5pSQmzCKibx49QrPISp1L6fKDzM9f&#10;QvuZVn5/+QU/yG19cbmFL1su8ralgc+bGnjb3MTnHVf44cUTufvfBXyysv/9qzgQWDL8Dw6cWYff&#10;eHMpDDPSVvTFVsTDoqcxmXP6sftYHtv3juNs40p2niqgh5RNaI41YSMlfZON8JcCCx1tR9yEQFYc&#10;nkrazp4k7dOk9Iopm+s98R2kTlK2KdMXu5KQYY5zLx2BnQubb3uzsE2PRa029C3UxyvFBGPFsfIW&#10;n9JNR5lPVNX4RE3ERF8NTXdt1MK1cMp1pPBiNHteDeboF8NZ0zKApWeHM3FnLza39WPuKXfm1Dgx&#10;dq8LK9tCGb/Pkpk1DpK4zgwrdaLf3Ag2t1aSvDKFkeW9iV/pQch0A3Y/dKD2tTPjd+mQvMOQ9P2y&#10;raca4ZtmQg+x2wEz7eg524K+S2zIrnCkzwoHeiy1w01+N36HA8PL7RhzzIOwGTY4Z5iiFamCrgBQ&#10;VUROd6AWNhl2+EwPInaDD9MuhDNesTvbKj2ydpii5DJUnwl7+oieGjHyoBtRotFGMdpo+kkC+2ug&#10;76+Jnly3FstyGWKNSX9NDPuqds366qg4njDLEKehBpj10UfDVxlVHyW0AtXRD9IV+KmjbN8dHRct&#10;9LzEFkMlf0MN0A3RwSbaCtto6fUYfVyGSy4Psuu6LxVRfvMecnsCVK0QDZS85YH4q3dNauBW5IfD&#10;NH90RlgIhAIJXtJHgOjYZXHmA2xk/Zww7qsj6yc5nGFJzIbe9FoRgmGq5O4YcyJXB3btNW4xTNYj&#10;zgQzuU+9LgO0kZQ2ppuXGKUA2HmUD/ajvXEZ31P+6CF4zXDCu0iP3stMiFlnjv9iSeH8bkTONCSo&#10;wILIZU6krYpj6MyF9Bm9mqQZ+1lQ3smSvQ2UHzkr8DvA8X3bObFvC8f2b+B4eSnH5bJy9wZO7FnH&#10;kZ2rOLhpCbvWCAyXFLJ8Ri6FWUPJHBjF0MRUUjLm4RCYg01gLla+Y3AKnsDSndfZeOIJpScesbr8&#10;Fku2X2HhljZ6D15EUckBjh6t6pp6/8zxi1xrvs7po/UcPdLAkWON7NtVw95tlWzZsJ/Du0/QeLqJ&#10;FTNXsmVpGVfECJvPNXG5to36qiaOHzjN+dON1Mr15oabtFwU8F3o4OSpJk7XXKHx4i2aBIbVp66y&#10;d99Ftuw+z9Y99WzZ1UDZznq272ngxOkbnKy9w/IjN1hw6iXLTr9h6ZFHrDn1jBXHHzFnWwc5xWfJ&#10;nlVN7txKeQxz0HPoi1OIQDB0MJYBA9F27MnohXvZ1/4LJyR37371m+Tjlzx5Lqn64gsePX0ukHvK&#10;g6dvefjqC+6/esv3f37kV+HMH0LHL+Rnvv36G/7993c+/vY9H796wz8vnvLb7Xs8r23k2dn6rkld&#10;f26/Cg/v81NHB2cPVOHvnYC53UAcvVJITJrFlLwtZGatpmfPMfQJy2JM2hziew2jatdpLhyq4uzu&#10;AzTtO8SViqNcKj9M0+FKHje08ab9Bj8/fsEfr7/gj68ElJ8/59unD3j/5oHY9Q4KDwjoJxjTf6E7&#10;AeNMSVoRyuC5boyfH0yebLyzl6Tg2cNRtqdP6JlnR48MC3xiBUoDjNEPMcWxjyFe8rp3TjEkZbeZ&#10;GKAja6qdiZuoQ9pkA9IlGz37GmLoo0Fguh7jdztRdMGE6Rc0mV1ri4+YUncb2eZdTVA30UDFUkuy&#10;2A6XRFfUvAxlmzbEIcUVtwkO8nr3JXaZJ9HzLJlfk0iPiTa4p+mzsNaXcfsNmXjMgaIGU6bWaFFQ&#10;ZSFQtsB1rDF9pySy5MA6JpYJqPf0ZdX1EEqvOVLx0Iimb52ZWGGGQ6GWSEY4Qzb2RDdBGXsBYeAk&#10;B1RjVQmW+0svF+AvMCFxVyBha0yJkGyO3mTTtW+k+wQ9rDP10Y0XaMeooB71KWZDFZ9BiMTJQOA9&#10;w5DcEzZUfR/Osc9cKb1tjJJimuzYmTbMaQskdZerpK+GgEAVVXelrhFB11sW+RmPBGsswo0EUmpY&#10;RcgTnSRZnKSJVbySmKJYXZgeNpGGGPRVxzrRCbsER8x7G6Pnb4ppT0cMAszRC5VclcW4h6V8z0ye&#10;VFV0IjTwyLHHXP6YuoqTFbt8itf4APzmhOE82V8MzZ5uEULx0Y64zQrAusBfctYNt7kBWOW7SuOL&#10;SQ7zwLKPtdy/OQb9dDBJMJIRSzGpgTE6PbXEbo3pPcuLwGm+XYfmWEtu6CeZox1tiI5iwtNMB7Qi&#10;9PjU69OuKbS0Q7XxyQmSP1ogPrmBhOa74zVBh57zdQhfrkHkegN6LDemxyxL+s6xoFeJIRnrRjGx&#10;tIbBC06y5Vyn5GCtQGg/Ncd2ce7kHqor98qyh5oTO6k6tp3TR7ZxunwLpw6WcXinGNjmJWxfM5eN&#10;S2eIkU1h2aw8iiaMZFC/CFzs/XDzTsTEdSjGXtmYuWUwb2Mzm08/YXvNK2auaaBk21XS8suJGbmO&#10;DXsau2Yzrq++yMLZKyivqGX/gXPs23+OytNtHDx4gT0CwbJNR6k6cp4r56+wsaSUyWl5XDh8lkun&#10;67nacIWD2ypYv2Ire3efZO+e05w+eYlmAd6Fc9c4fLyRY6cv09B4j3p5vKsX72bK+GUsXXJQjKVO&#10;4HeW7bvPyX03UnWmnYNHGsVSL5C7uoW5+26xuPw6s3dcobC0kYzxOxiRWUbOjMNMW1FNeEIBZh4x&#10;Ar9EbIITsQqIw9Srf9ehgot2NbPzWCvVFzsluzu53H6Hjo7bPHvyiudPX/Ho4TPefvmd2OBPfP/r&#10;X/wiEPz9T4nOP97x69ff8/Prz/hV8vav54/49voNvmgToz10jrbDF3h7+SZ/3b4Nj+7xzdVrbF9b&#10;jpV9PJb+o7ANy2HE+A0sWXGe4gU1DEtdSsGUDZQUb2btsq1sWb+HDSs3s3HNJvZtO8ih3cc5uOck&#10;a9fs5MTRWq6LTbfLoHKzvp1n127yxaOH/P3jD/z53UuK1+SQuqkv8WtCydzsReIqT0bsDSdnexiZ&#10;izzJmOeO/zDrrolGdUM1cMkxFmOzZOA4a+In2WAdqY9NbxMCElwYuy6NHbezqP8qjOqnIcyvcGBV&#10;pQ0Hb7iw8Vw48fOsBCga9MjVIG+vDfnnNZhQrcyMk34Y+OmgbSuCYm+AXg99LEZb4JynmHbOBjVv&#10;xZnmzNAOkG24hy4Bsh2FSl0NXe9Nnxl2eEwwJPuoF6tuRxC9wIVRu30ZX2nFlDOWzGlwZEltqmwX&#10;B0mdlcry2mROfhHD2Te2tP3qwIVvrGn+wZGJh+1luwokvnQAgfMEvjM0CJ0n4jNFnT7L9YjbaC25&#10;6437bCUCFpsxYI8LYRtNCV6hOFeRBZbDdLEaYSpSo4GxYl/hYYrnSr6f74BajBKaAsGsg56U3bXm&#10;wk/O7Hqog5J670/xzxU7KrHCZagqISnmBI/yFMPTw3ag4j08AVYvNcx6yw2G6KMXoEzUNFfCx9kS&#10;JbmcOkOPiGzJV9/uqLuqSr4aEJDji2+2nzxRBgI2J8ziHQSs5l1TS9kOltQMEFAG6skTqou+QNB1&#10;qAmWyQpQmWIkeWyf6YT7zBCcZofgMtsdm8mu2EzyxGG6J6Z5zthO8ZHR0hOdwZbox9ugGWrIJ07d&#10;MJVR0CPLFc8JXhjFG4lpaqHlroa2rxqmAsag3GBsRrpgO8YRyzG2aCQb4j3LF4scS1QE/AaSwca9&#10;DFH1UME03AQHgb5TojVGvXWwHKhP+hY/MvaaM3K/HQO2OxKzypeAsdoE5esz7cR6CsV+luypofx0&#10;DdWny6mr3kvd2QPU1UpqnqmQpZyGM4e4UH2A81X7qK3czdljOzi5v5RDO1awd9Mitqyaw8r5BSyZ&#10;ncfCwjHMyM0gJS6OoMBIzBz7ombRF3PXVOZvusSm048pPf6EvIU15K+4gE/MHFIn7mJBaTXHT13m&#10;dvsj2TAl0RZu4cjhBvbvrebQ/rNUHmsQO2yWdWunTXGScsndnat2MGZwDjPHTmf2+Bksnl7CukWl&#10;bJSvb99ymC1bjrJr5wlOHm/g9Kk2Dh27xFGBaV39PVaU7GJCZjGjUmcwZYKY7N5aDsv3T51qlaWZ&#10;qipJ8H21zFl+itHzTlGw9iIle64xb9c1sbqTJA5bSUbONsbOOcw4SXjX0DRJ4GjsewzCOjgeQ49I&#10;7EKSGTd3J4UrjrO94iJ1bQ9ovfGER8+/4Mef/+B3gd3Ll2/4WS5fv/mKB4+f8frtV/zxh0Dwtz/5&#10;/q9/+O6nX3nx4AHfPLrP3y9f8qXAr62ykcZTLbRVX+FZcwfvnj7mXwHg5wLW6ZNXY+OahEOvSbhE&#10;TCNueAnFsg5Lileze9NWbl1p4s2zG3z5+oaAt4knT1rFRju5dr2Fy22Xef7qNQ+ffcZZMcAzTXe4&#10;9uBzmq7dp1Oy/J93itkA4fO3T8hZkknE0iDMZDCOnuGKR7YxQXOcSFgXSPbmULK39sZ/tgcukz2J&#10;nNsDFwGfWrC6yEl30hcLbNZ7kLuuP1Uvd3Put31svTWK9WfF8CQnV1eZcuSOEYceGTL7uOTkWhnE&#10;V2oSPV9sc44lk057Mq5KhXnNxgxZ4M4nFt3QcDdGq68eVoqjPgrccMpxErEx7JqSS81TFSUrJeyT&#10;bDAeqkzcEg+KTuewpnMGa+5PIrXMB79R1vjmWGGXrTjdrh4rbtgxfqcNi8qn0P7VOXbeGMH+J760&#10;/OFK43dWNLy14Oovdux74EHsCmd6zpOEvh7N3AZnfGarMGCdJetu+pB/3IrEDQ5Ma+hPWIkF/dba&#10;E7fHksClBjjnmqAXL8XYSwn1GGUccyT3Rxtjn66P/wRH0rf2ZMROxYQm9pRd86TueyfOfWOFkvFY&#10;LTEggd0wSVoxuUXlPZlzOgq7ERroRqiKBlvglmCBdV8DMSwzrKN1xbC0sIxRo2eKEZnTLMkutsCm&#10;j+LEKxrYDbRFu6eMFDJKWEYbScZqiVGKWvdXY9BaB5yzDeX7RtgNkJwWyJj3NsQkWptP+iqJqupg&#10;FmeKRogKxokGuEquWisOX5vlh9U0b2wLPTHLc8EyxwXNfvp86qZCdzsVlK26oemo3gXUgIkB+M8I&#10;xGG0EypByrJeFqg5qaLsJCCU0Us9TAWnbGu8Cl3xXxDUteOm81R73PO9sBxsK+mvjYqDMiZ++kSm&#10;+xMwzBnHBAcM+xjRa5o1aVuN6bdUFf8SLQIUM2CP1ZMksWHG4U2U7NxL5akD1FYfpOlcOU3nBXj1&#10;R2hoOEZL/XHaLlZ2nTPkcr38+8IRLtUeovGMwFCs8OSB9f+D4OZFbFw2i1UCwWWzJ1A8OZOpY0cw&#10;JHEgrm6B6Jv5YGDdj9mrzrK58plk9m3Jx0p6pCzHo/8sijY0iUWdZKMY2J0bn9Fw7gZzi8tknTq6&#10;pp8/Xl4rRnqR1vNXuVJ/lWuNHdxousEmyd+MhFFkJo4iLXYkQyNTGCGX4zPyWbm4jI3rD1BaeoAt&#10;W4+ISdZ27XtXcaKl61wfE7LmMT69mDHDZ5CbWcS2rSc5LUCpPSsZeUY2/po2ak5dYefBBuasrWJ8&#10;STXT17ey+MAdxi2tJi5tPZPmnGbCkmqGTCyVzE/AOiAWhzCxv6CB6LlH4hWVI6Dfx+KttRyS2338&#10;9mduPXnNr/984K93H8X6vuXG7Yd889PvPHrxms4HT/n6tz9488vPvPzlR5798zfPfvmNF199wxdv&#10;3vLdi7c8v/qY9kv3uNr2jM7LD3jVcUuy+Am/CiRvX7xJrx7paBr1JCCqgP6D5pAcP46DGzby7OJR&#10;/n3VDD9ILv/TKRh7KMszWV4okCbLV3xEcvvDjyhOgq443vjLP37n5W//8uLP/+h49Q3Pv/lWfu4j&#10;z998RsbSdKJX++M/1Z3AMe5de0sMLItl6K4Y5lYOYW7NKAbujMNFwDD2aDYll5cxfH2GvC5dGL+9&#10;B5s7w6h4lM6ZL2ezvrM/WRucSJ1pzIT1zhQeM2XuGV0KTorpHdJmVp0d+XWGZFWYMmyvD3Gljows&#10;tyb9sCqF1Z5YxhqgH26FcYI55qOssBhlhm2mNYZRel3mpxEoeSzbneUAM/kZFWLnB+AlBZWyLo5h&#10;mwagE6mOqp+qPA6RpAWWJG01JX2PNQmLTFl6JJ2aW9soKk9gUoUjC1os2fXIlQuvAql8YEv7X+5s&#10;aJF1L9Oi5d++dPzrxdJmZ0n0EFZ22LK03p+B82wZtEaSd6fY3yxz+q20o/dq864zQUYs6k2v+aG4&#10;5VqLDepgMUQTh0wjrFNNCMm3Y9XNINbfsWfyfhV237Cn+Td7lCzGKiYxNSJpvS39phrLkxjPjNN2&#10;eI0wxLqPCaaBOvjEWeMs8NNWnAVqoCRmvCHmiVoYij0Gj7QkbYEV/caY4hhjhVk/a1S8FZ8EixH6&#10;ftr1/qFirjGzfhqM2uuCXaY26n11pe1tMY1X7INogtEgscJ4yeoMB3pMCuOTEFW8JzmRUxGAb7FQ&#10;fKoHZpNd8F/ti+U0G7TS5I+RaIRGgA6fyG2rWn6KjoMGah5quGS7416oOBbREe0BWpjGiLX2kJHB&#10;UUYGb4FgkBrW8Sb0mO5FxGJf/Ge54DZdLDXHApUwdbo7CFQtPpXksSJouB/OKTLa9tVENVIXR3mM&#10;A1aZEbveGJ9iVeynqeGYJ5qea0FZxSqqqw5x9nQZF8/u4bLAr+X8IUnGI7S2nKC96RQdLVV0NJ/m&#10;6qWTsuGd5ErjcVrrDtNYs5/aE9s4Vb5BILicrWuKJYVnSwpPY+HU0UzPTSUvaxjxUVFYmztibBHI&#10;lLkH2HH6cwpWNhI0aDHu/YsYv/isQOQsUVlrySnYJPZ1RWyvmdUrDgmArgkQv+CyQLCp7gbNYn5t&#10;DddkPa5z4/JtlhStYaRiSq2UyWQn55KZMJrM+NGkxGSQMWQ88+X7iwWEK1dL6kk6l+2sYm95HcsW&#10;72L08JlMyCjuusweMYPNm09QdfZ61/G4dXWdXKi7Rd35m9Q2XBd4CZDLmslbqZgU9hYT1zcSnbmF&#10;vBLFDDmt9M9YgrF7f8nOGOxDErAMjMPYN5Yeg6dRsOwQRyW5rz79ipc//MmXv/3Nr+8+8Pm3P3Ln&#10;2WtZ3nDn5VdcfvgZbZ9/wx3J3s5/33HnwztefHzPG5Gubz/Cd//8yyvJ5PrGa1y++pRrna+51vqQ&#10;F9fuSBq/4KcHzzhzuBYzyx5YWMeQk72IxTMXcnjFfL69eFgSuR6e18GXjfz3Sxv//dvJx/8eCs4e&#10;899/TwR4L+T6az7wJe//+0b+/T2///0lr775hhuvvqPh3nOuv3rD179/4OX3v1CwcwyDdzoysyGJ&#10;GdXpYjxRxO5MlFxLYG9zLiW7hjCwJBQLGWw1krvTd2l/Fl1aRuGpbOJX2DB4jQ5ZZeqUVNuy+KwJ&#10;OSsNCBlqiFWCBjHrXZndEEXuAUnpzbrMOWnP/PO2FDX5UdjalzE13qTs9yCn0oN5bd74jDHnU19d&#10;2b4dsRhhg8lwU4wVZ2nso45GD3VMYkzR7aOPdqQOnmNs6CPbmpKrEkq+StilyX3K/RqGK06M7sik&#10;s65Ma7JiSJkn6Rt7srVxIgeaCtl1dRJTq/rSd5VB11tKEw84sfdONDf/iebyTwEUnTSl5WdfuW7H&#10;nFPWzL8YyLLr5kzc741Xugr5Jy1Z3hqOU6oR7rIO/dZI0Y3TI2rVQCZX55K2qx+26ZoYJWgSWOhG&#10;5FJnwkuMSdyky4x6K8Yf1SNnlya7H1ujZJeiwuI6fxZ3uJC00YhFLQ6MkK62FePTU+Sjxyd4Sk76&#10;D3XAQMBkF6/O4FV9cBvngLuYT+qmftgP1iRomCUGXqqo2Haju3U3zPuIVcab0q/QF/0eWoSMNiB7&#10;t5PYpuTyIB2cZMV1FRMhxAqQhpjgNFKaP82ByDlR2EwJxG9RMNPOBJB9zFIszR7H6S5E7nAlcJ0V&#10;hgVGmE1xwEpGGevhtl37T+n2M+TTABXss12xn+KOq9ii2zhnnNLMCJsoUBxuhVbYp+j3klEh3gqn&#10;ZHMch2pjMUwX02xzbMY6oOyvirqdBhq2ahiHmWA8yB6b0a4YZtugL4vleHN6r5Q02e5Gz0UGeMzW&#10;xG2aLoOne3P6UAkNJ7ZQW7ODxtr9YnkVtNYf5mrTcW60nuJ6azU322q41X6GTlluXD7NtSYB4yWB&#10;YMMRgVGFGOF+qo6WcXDncnZvXMzmZXNYPnuSWGA2hZLC2cOS6Rngj4aGCanZJWyueEJMZhl2oZMY&#10;M7+akTOPEZWznYDkVfj3L2DT1tMCwEscOXSJ0yfbuX3zS661v+TmtVdcufyQ1ua7tF++x02BwPzZ&#10;pUweu7grZbOHTOk6x0beiELGDpvM0OgMRiaPY+miLaxZu59lK3azcu0BNm05ztTJy+R7kxg9YjpZ&#10;w6YxfGg+W3ZUc7Kqg9raTi5KIjfU3xUY3qT+4nXONN5l7aEOCjdfJn9TCwVl14mfeJiMBReYvLGN&#10;0OQ5mHsPwCIwBhuBn0VATBcAozMXsHxPLa/+fM9nf7zn/lc/8Pb3v3gjyfv4G7HB19/T9vw7rn/z&#10;D3Vvf+X8d39wSX72yvuP3PvvP7768J4f5PJn8a5fBEk/ffzIi+/k9x6/5uXrX3j5/HuO7z3G1TP1&#10;vLr2iKVFqzEx9SSxXyYLcqdSubKQNzVr4doR/rt3io/PqkX06nj/UxPv/rrKuw+dfPgoEPz4TGD4&#10;XAD4UmD4Sq5/1gVCxb3+9eFnHn35hoYHb9h+4Q61T3/j+re/UHRsMuErVMk66saQ7b54zXPCIt+K&#10;qBIvtp4dxZo9Q9nZOBvfPGuM0jTQT9MSM9MlYqUlttlKUiYachvOzD8lqblXi/Dx6rjGWuGabYpH&#10;viHTj8QwqSyY5CWWxM6V8hlvhGOuBoO3uDCtph95UnxzmoeQfzqSHtMccU6zRC9aHcskSyyGSkGF&#10;q9E9RNK4j3LXOXEMBxtjJEvYDE9CCtwxTzLFPVvkpdgb14mWmCZIafXSYsQ+PyZdtJbHZEf8chdW&#10;nI2j4k4csyt9yKiQbWitIQErdUnaZ8bMOnd23Qnh8u9hLDtrzumnzpx+7oPPVBXit1lJAluQt9uC&#10;oZvMKbnqJPlui5JTdylGAd9yV2zG6+Ep2/ygzVFErXbDd7o51lKbKTsiyDoWyqBdFsSUatJ3tZLc&#10;nhbR61VJ36eDkq5/d8JH6VNwwp6M/cZMPu2E22htrKKMsehvgGG0GuHTbegx2UnAoY9nihZDy3rh&#10;OdWbuA2BjNjtTv951lhEaaJsp4qmiyr9Rnky53AaaaX9GXsgmJwdMsLsthUCG2OSLsmdo4vDWFOs&#10;s8zoMVOSNlUXw2Q9tOU2PEa5EDAzGKepbjhN0iN+qwvD5DY8RHddZ5swYIc3bsW2eMz3w2t5CD6r&#10;ZVRY6oTHHLf/zfeXK8k63QfH8R5d5wOxH2hE34keJM4JIHGuL+4Ks41TfGotFhkoOTzCCdM0awyS&#10;TVD10kDbSgstgaBXpi92+f4YjnZHJ9sZ/RwbHPKtxfws6bnMtus4SK/p6gSON2TTjjyaqzdTU7GW&#10;+lPbaD63V+B3kPbGI9wS8N1tP8ftq2e5e62W+zcuyHKe+x1nuHf1DHc7zsr3agSKAsQWBQwPc6F6&#10;DyfLS9lXJjm8dCZLZk2keMpY8rKHMWRgX6xMLYjsP5o5KxpwDMkne8YRNp94RfrMk0SPOUDP9N34&#10;RM9kZalk9sVOrl99KcB7RHvrYzquPO062uOGQPDa1Rdy+YJrHa8omr2FfTsbmT9zKzmSstlDJpOV&#10;nMf4EVMZPzyfIdHpTJtUwi4xvzXr9rNyzV7WrjvA5PELSOyfwbDEcaQMyiU3p4hjJ5o4cLCWsg0V&#10;rFm6k9LV+zhV2URTwy2xwTtsPXqFZYoPQbZcEeh1kr20ndErrzJm7WUCE4owdO0nAIzuAqB5QH/M&#10;A+MZPHE19fe/5iuB2Itf/+S12N2bP//hzV/vePabmN7Xf3Dy/nccff2Oo9++p/LHdzT//g+v3r/n&#10;N0GQYv4VxcFnir3vFIe/fZB/K67/+V4sTGzw2p2XPLj3ktcCxPa6awwfNBp/9yBWTs2nY/8afrq0&#10;k483K/h4t5L3Dyv575UA8JsLfPypgfd/NPPu3zbevbvOu/edvP94iw//3RUAPhLUCgz/e82/H78S&#10;QH4p13/gsx+/obz1NsvO3GCHWGfkgoFdu3X0FZsbuiOM3msCcSiwJVQG/f5zXIif78iYsihcFLMl&#10;j9PAuUBqpKC7DMjdcclVYWqFN1N3+FC4O4yszQ64DTHFZ6QRyWXW9CkxISbflJAcPfwmmmIq6RpV&#10;3AeL8ZK6aUqoKObhk9d93xkBRM4NwDvXBc88t65TVXik2uMywkFszhOPLCe8x9thO0qn64RDpkP0&#10;iZwfSOgcL3KOjKOko4T+W/qLKLhhlWaPdowBMWuDmd2SSuAsW5yydZiwI4AjL0Pov1CLgHmG9Nqo&#10;hc/ST/Fc/CmRK42ZdMyWVe0GHHwYwq5bnsyttpPtTYuozfosv2rK/HPmFJy1Y/RBJ5ySpOz81VH3&#10;6SbW6kzvBV64TzHpeu80tMQd33mWRG50xH+hLt5zNUg7bMb0i1bkVhmSdlzWbbsq0euUUTLsoY2G&#10;uxIDptgzdrstAxabYzpcDU+BT+RKKwbtcGZgmTPmw7TQ7atK/FwPUncEErHCnZH7fJla40deuS89&#10;JzjwibUq3ezU8E0yxy/VGPWQT/EZJXm93JrkjbrErDTEdrQeTvnGYm+yYmKQKdv86LXYUQAket9L&#10;FYNeKhj21UCrvxbq8odUk9vxmetIxHL7rs7vsVJor/gjDFacZEkbp2Jz3BeZ4D7HCq9iH6zynDAW&#10;2zMeYEJ3VxU0XFQITLHBbZg+Q5Z4Ez3XEm95IYUIFC1iTdDsoY+SZHG3MA0MQ4zQthcDdJQRNNNH&#10;TNITr9m+eM6UJ7TYVa5byHV9nKepywtQFa8CbSas6MeZEytpqNzChVNbBITbaD2/h47GCq5fOsYd&#10;sb4HHed4cP0cj26e58nNOp501vFUQPjsZj1P71zgyV35XudZ7l0TSxRbvNJwTLJ4LycPrGV3aQlr&#10;FhRKgk1mWm4mOanxBHq44OsdQ8Lw1USP3MCGww8pPfyE6eva6D+uAu/kMnwHLmT99nOcqW7j8sV7&#10;tDc/oLm+U1L8Prevf8at659zU5bbN7/gdGUH8+Zup/Xy55yrvkXRtPWMy5hD9tDCrhmWR4kRZg2e&#10;RPrgCWxZW87R8gvs3H6cfbtPs2TeRmLCU4jvly6JPpI501awbsUuxmSKDQ4aS1rSOFLlctKYYioP&#10;NXK56RmHTl1n7YFWlu6+Rs6iOjJK2shecV2Wi7hH52HtH4d1kBhgUBwmvtFYBiew+uAFnv78D5//&#10;+RsPvv6G5z//wOvffuP1r3/z+LcPXPrmPVse/8P6F+858uVf3PjzHd/8J9D7T7D34V/BnQJ5CICk&#10;g7smP/gg//goXxMr/OMPnrx8Ldfgrz/+Y8uaHYR7B7OsYDy3Tm3nwz2B3YMa/rtbw4f7Nbx7JJcv&#10;z/Hf1w18/KGJ979e5sOf7Xz4u533/7Tz8f0NPny4xccP9/jvo0BQsvjjf08Fii/l8qXcy1ueffuM&#10;XQ3tHHr0GdFLx5N2KIX08hj6zPBiyOokYpcPIDDPRQBn0zUVvEe+Sdf5u83GqeA/WwVfqQ+FIEQv&#10;smDO0SAWlvdj0ckhxCzQI2K2IQNlW4vfYsiwre74Z2ujG94d52FWXefvDZYiGl0dzvjaIHLK3PFM&#10;NOn6upJDN7T9DHBN9UE/Ug/1wG4oh3ZDN0av68CF3nP8SdgQRuyqXliIbESv6k1+wwRmtBdR1LGc&#10;ySfHsrN5NiF5znTrqynbugdzrkwie78/sUvsRYhcxMwHkF/ugG2OWNhmG0YcdyN4iSGek9UYuEZX&#10;qs+aBRc8OPC8P/MbDMg5YcCIwyaU3ndleaMBo7dZYyyipOWvgoGPMhpOig9ozYma50nEEjucJ+rQ&#10;c7E3fgus8F+mQdQ2Q4YfsWHsEW1G7ZfnY48po444kHXCjOxTWih1zfYSKk+QlxYDC93Rj/lEKGrC&#10;0ApLBh3QZ6wYofd4M1R91Qmf5E+PfFtJZQ8GbXKlp1Dce6ImVsnamEQaoeGphbKVMsoCQhVHVZT9&#10;FLPBqBEgo1nyJk+iS2wJn+dMzqkkwpcFy+8ZE7vMmaAZ5qj07I6K0FzLXxnDPgYYxVpiOEzSt9CR&#10;XkttmHM+jJlnY3Ceao31SANs04xEj83wmG6M6Rh1dEZqYDnRBpep8iSI+ieX9MCor0DVV6vrk1y3&#10;HFvcRJNjVjoQvdaF4LlW+Ix3oXugJurhJuhEWqATpngMkhihxhj0t0B/sCFhs91l3YMYsMGdnsvt&#10;CC6xxHOWIY6TNYkqcqasfBK1xwSAxzfScLqMpnPbaRf767h4hOuNJ7gvufvo2jkeKuDXWc+L2428&#10;vHOJz+418+ZBG68fNfP6YSOf3W/g+Z06Ht+o5e6VKq41HqOhajdHd61m64piVhdPY+6UXCZlDWNg&#10;n2Cc7YIIi5hGyZYO1h29z/qKeyzcdZO0BefolbWbuHHb2XWsg6qqNprrbnede/dy3S1ZbtIpFni9&#10;TZb2F2KEr1ixZA9by07Q1v6cK23PqT3TyfyiLYwfVUJW6kxGJMqLOKWATIHgzPGLaDx7jfOnL3O+&#10;qoWyNfu6ANi/xxBJ4QmMz5pOfN8UkvqlMTgmi5SBo7vscGhsDrs2naCh7i77K5pZs+08q3e3MH3l&#10;BUYUVjFq3iWyi09iGZiEbYBiBuhYsb/orllgfOPSaXzwnFe//kLnqxc03rjJnVePefLVZwLDn7nw&#10;8m/W3/iNBZ2/UvbsZ+7+/Z6/unD2Xlj3rywK+Ck+ilCcivJ/0Pt/1991zQUoMOyaEgtevvyaOfkz&#10;KMoezp3T23j3sA4enee/O5K9d07zUWD44clZPn5Wx39fCfy+beHdj618+FUA+Lssf1zl4183+fj3&#10;HT7+e5+P78QE3yuW+3Jfz2SNnsp9PZb7esvVJ7c4++It04/vxy3fkaRNAdgN0EfNVQObGLGtKHO6&#10;B3XDfbQLSaURhBa74FVoSq8lOvgVKxM4R4vQWZJ+Y1TpWWjAkFJrhu8wZ+h2I/osVyVMTKv/YnsG&#10;znehR4YZDuF6qAnkrBMMumZ2WXnDj9YPfbj0UwRTtwbxicUnKFnLttTHGJVQNQGgGnr9jTBOtkEv&#10;3hzjwRZif/qkbO/X9aFN4Hx7CloyGVUzilV3jtDyYyVb94cxoMAFw0Rz1OM0yTwexvb7AZz9vicb&#10;rjtw9KEXp164MWqvyNUGS7IOO5F+0IEpZ9wlS/Xldu1ZcMmXslvWrLvajeUdOkxr0GL3Uwdq3rgx&#10;ZLHA2kfW0/kTujt2R9tZGYswqVVJYb9pZoSJwAXMtyRwkSUBi3UIWd6dsVU27H7szqg9miJ1Wkys&#10;8KTfMiPitjmiFCYAUZzfU8mmG64p5njkajOy3Jleqw3ps9aSKEk9rWAV3JLFOsYozuSmht0oA7QT&#10;lNGM7YbpIF3MB5pgH++Gto+0v4Cvu62a/I4mQ9f3Zeb5QUw8GUlyaShxK5zpv8KaqPVWXecbUfJR&#10;wnW4Bd5jrVHv1Q3VAFV0w3QwVkxsGmeGzUh7vCZaMXqnJ+e+78P8Cw6M3BuBV543ZkO16VlsJvmq&#10;gnqyCtrpql1TYQcutGD8iXAS5T6CCi0k5x3wGOshLzBbYjZ74zrLEZ8lMrLOMOmasUK7nwwAkSYo&#10;B+igG2mHfXoINml+GCdZYz7UTACuhcUwHXkxCVin62I1XgfzLP2uOQ9zl0RTeWIBFypWcKmylIvV&#10;myR/d9BWt68LgDebKrnXfpZH1+t4eOuimF4Trx628fnDVt7I8uWTK3z1qJ0vH17hy0dtfPGwmc/v&#10;CiTFBh92VIlBHufCiR1UbF1B2bI5LJtdQOG4TEbER2Jn7kFc8nw2HHrAqoM3WVd+i2X7Oxm5sIrJ&#10;m64yc3MT+6s7OXa6lfPnb3Dl0n3J607aGm7S0XS7a0LRtqY7NEmSzpq6suuY2atXntF2+Ymk8rMu&#10;UG3bUknB5KXkpM9k5LACRo2YzoikSaxeuotLFzqpr7nK7s1HBXSZDI7OZHj8GAZGppIQMZxkMcLk&#10;qAxJ50ySZJksBlix5yw1la3s33eexcsOMG9pOTPmVzA4bR0ZY3YRN7QEa89oHCR/bQMV7wPGYeTV&#10;lyETpvP8l1948csPXHv+grZ797n77DnNd25Q8/RL1nX8S1Hzv2y4+wM3/3nHt4IXhfP9b4ZnxeX/&#10;gPf/oPf/XZf/v5PvffioODLjA/++/0jjpTZWzJtPU8V23j1QwK8eHp6Fu6fhfhU8OSeUbIA3zfz3&#10;ZTMfvmnh/fetvP9BEvjHNt7/LBb48zWxwpu8/62Td793ChTFBmV599c93v1zl4//KN4vvMfP7x7R&#10;+dUrlpw5gflIee1ONiAoy4VPHJXp5qSMZ6wnbkl29JjkSdhURwascGPo5hDi1zgQOVubwNHK9BcI&#10;RSxzIHCuIR4z5XdmdcNvtire07TwzDXBKEKLvtk+lOzsRcYMA3IXBZKxsCf2sbLtRHRjxBJzjj5w&#10;4urvkSTOtUFngKEUlisG8ZKYPTXRidDumqtTN9oIw3grzFNcMRJOJKzzpvhiH4ZuDcan0IvxR4uZ&#10;dHAKDc+OEjM9ltnVRWRuHSrC4cbiWl/K77jR/KczLT85cvYzH/IPupGw1Jxh62zJO+zG3CveDNgm&#10;RltqzIpOP3Y9t2HvU0t23DNi8z119j005cQrO9J36knW28nj9sB6gGy7PlKMYqruQ60JmuaEW6Gh&#10;FKM5QUstCF9jSs+lYpbrddj9yJfNNz1IXqPP0oYQgqZrEbnWG6W0A2Jyc4yJLLZmwBJHwiUnE7Za&#10;ypNq0zX3l32W5GWuHf7TnfGeZUWgENZpkgGaCSqo9FVGtZcGn/qqoh1simGQNUYBlmh6azBIDGzF&#10;5WzSN/UgIMceh2FmeI8zwjdfl1DRdKssGWH6dEdTstopwxQTxfQ1/Qwx62eGWYxZ147JWhEGqAco&#10;M/9QME3fe7L1pgVzGyMYvn8wHtPcCJXetxohFloo67raiJBVpngX6xK70YKUnS44T9aiz0IPwops&#10;iS11oLA5mUHlCRhNdkFnlAVBxW4MWzsQE7kfFW8tzJMDMB8TLksgttmu6EVp84lvdywGm4sxyuhb&#10;JM/HFCtMMw3wkgRYv300tUcXc+HwKuorN3DxzGZa6nZy5eIBSeCj3Gw5xb2rkrc36iRx63h+7xIv&#10;H7SI6V3ic7n+xYNLAsBmvn7cwjdPWvj2aYv8u5G39+t5eeu8gPMsHfWHOXtoM3s3KFJ4Rtd7gVlJ&#10;MXg5B5CWvZwN5XdYc6hTAHiT9UcfkrWomimbWinadpmD5x5xRCC4+0A9dbU3aW64RdvF2wLAewLD&#10;m1xWvCcnQJo+fiHH9taKoR1j2fwydmw6Svvlx1zteMEpMcgNpRXMl69PmbiEsdlzGJU5nVPHmmk4&#10;d7Pr3B4Kyxsitjc0Lochsdld1xP7jiCh93BSBmSLUS1nV9lxjh04R2XFBY4cOMuaFXuZOX0dOWKZ&#10;GSMWkjZkPv365WLl1hfnHrHYBA/ASgBo6deXks1b+OG/v3j+09fcevOWzjevuP/mNWdvPqHs2k8U&#10;tfzN4ut/UvfbR54I0L4U6P3+USAozasAoMLuFNj7/wNQsSjeB1QY4H+SyorpCb7+9jsunDrG2xuS&#10;ty/b+PBULO9xgyz1cl2+9rxR8lfA91pg90Ub/37Zyruvr/Dxuw4+fH+V999dlUu5/uN1gaKA8Mcb&#10;fPzpuvz7ilyXf8v1j7908P4PWd7d4u8PX7PpwiEs0yVxc7RxlW3FMM4Gi0RDnJKt6DvVk5y9/qQf&#10;CGT4gf/T1XlARXWF7ZrERu9l6L1LExDBil0DqAj2XhCNvfcWW+wtMYlRE1ussaBgoSqKYgEUFBsg&#10;CCpWFEUEfP7vTO5d/7qXtbYDA87M2TPfs5/3nH3O9qf/ngB6r7Jn4GxXwvsqp4pJShERCJ5rLZ93&#10;Y5wnST1MtFZfxNiwpTaNLDRopP0d05a1Y+IyD/w7iiF1c0Hf3VDqVRePgdYMWOPGQbG0bdc64DpK&#10;JEcGf7P2JgJAbTRbNaNR0HfotdeWlKSPvsiJVjdjHIfoEb87lFBJd0Ez7DHoo4/FADvWpGyg3bzu&#10;9FgXyfBdvei9w4fxRwJZkdqLUxUdufXVm6vvAhipQHyuir4bzBi4zYZ5513pu8OAgX+b0n+fEX33&#10;GDFsnzk/X3ZkV6EtCeW+7LzhyNQzZkxIdmNaagvCFzpi1kbAHKqDQ5QF7WZ74zPJlOazjPCeb0jA&#10;YjMC5pvgNEaD+IOW/HbPmm033Bi0XoXzUDM8ZtqgEbJMwLfFnslJ/rQVIrtONKT9ahs6LLDCqaue&#10;+gqsQYsdRSed1VeosJVRJWKHcpaGJdpdmmEiFLbqZo5Dd1u0BSIWYWJ3XewYsroHYfGuGAY2xbyF&#10;OcZh+ph0VQ5N6xMkFuY+3gpbedMNIuS+GG3MYpSV4MzRCTGksa8WjQSimiFNserclI2Jnpx65Ez8&#10;dgv6b/Vi6OlQ2m3xptfvIURt9iHuaCixexxptULi6RzpgBl6tFnqgt0oPXym6NJjjQXdVpoxZG8r&#10;VhSOIWxbR8wm+BK4NERAGS2W6ItOWxXmvQIwjfaVkU46trspweMDMetsg3ZbQyyHmOEuoPWe44p9&#10;vAnhE2z5W+JvkgDw7KG1JB7bTIoCwKQdXD6/W70PMOfyCfKvic1dT6Ag66QA7Sz5NwRsShT+PxAs&#10;yb/AUymu8sJUnj9IV4PwuUCx7G4Kj2+f427mv2Se2c3RP9exXaLwspkTGNs/igCvIMZM2sjWf/LY&#10;KG3LPzlye4dpm9KImb2XcauO88vhm6z6JYElaw9w/PQ1LqbkieHdV8ffzNR8dUv4J5Vpo+YxJ34Z&#10;gyPGMiRqHJNHzOXssQzSL90hI7OAS1n3OJd8gzMJlzl+JJnZM1azZOFWUi/ksXndPvrK/4voMoxe&#10;3UcQJTYY1XkIEe0H0kOi8SCJv8vnbGLPbyc4eTiZM8dSpa/S+FOAOGHsInpFxhHZfSyDo6cT3mkY&#10;dr7hOId1F/h1xty7A86B7Tmdlsy7+vc8eFFM7rMy7r0p51ppCfuuVbIirY7FV95z7EUtlz9943oN&#10;PBCqlQv33kmmrVXH21oB3//G4P+3ya8b5HcNtXyVn5Wvr1UvqX2WT31FPnXlYm1luXwuvkl10U3e&#10;P7pOTXE2X0pv8Kn0OtVPs/hcdp2Gl2J5L26IEV6T22t8qxTovRTgvRDgyW1D5SW5X6BZISB8LlFZ&#10;gKmAUVSSv89vQxWjhcMYffU1LD2mBxIwx4X2S20Zvd+HYYfM6X3AjKgDNvzwmxM9l1kycJYTK7bE&#10;8MMoP4yCpQ7F1IxC9NDz08HQTx+95gboeomoOBnT2FgHay8joka2oZmFJhqaGmhZ69B7Zju2XI/g&#10;j7wAdmRasS2rOf22eOE33BHj1lqSihrRNFDAF2pOUzEtTYnEZt2s8JvkTPclnrSJ86PjLBv67bSQ&#10;aG6A91Rb7MfY4zDBBYPBCkssab/eiebzrOi+vQNr0kZy4lEEVz8G8HeuK3MSLBh/woCYTcaM2G7K&#10;AYnG62940XmbpLmFzXCdr03oIk0i1uqxLt2HI4U9WXfdlaFH9eiwVp+pJ0KYtDeMDjMcCZ7qidMQ&#10;c5wHGtN6kSVhEnE9Z2vSYqkxvvNEuhbpsT7XkVNvPJhz0hM/4ZzNaC00TEZp4DhZH/dpEu3GamEw&#10;QIMg6dzW8qCqLrqEzfCho+T98A0tsBqtJ3B0odMOd4JXOmM33Ay7aBW+AzyxbW+Lvr8BFqGmaLo2&#10;wjxIOt6tsXqhctsOKtpP88VnnAAkXiLoJGvMorUx7qVFZ4mjPTfb4zXFCCd5PLdhEjcnOWEkNtgk&#10;qAlOAsyFh5zZkmrL+D8sWH01mFlpYYz7txsxO9oQOt+eTivlTZmqg3n/JnjIhvmKBrtOUNH6J2/a&#10;Csw7rbHCYZiWerb4zMt9GX6uC+6L3WSECKGjGGDwku4Yxnpg+IMnTZUrYvhqYhMlEXpyS2z6OKPb&#10;0RyzWFs8prrjMcNWfSSu7zxvTh2bTeLBZZw+pBjgZjJOK/sAd3ApaSfXU/Zz+/IRcjKPcjfrOKX3&#10;U3hZeov3b5/w6WMFnz8+59P7Ct5VPqLy2R3KH2dTdv8yFYWXxAjTpCmGmMKjGwnkZRwm7dQu9kkU&#10;Xr9kFlNHD6GFb0sGx/3E5oO5bDqSz7ajdwWCufy8P5upm/9l84mrHL18n78TM/nnwlV2HUtm0++H&#10;BYSXuXpFYm5mIdeuPmbfrtMM7TueETGTGBIZz2BlLmDsRA7uPk1Kyg1S0m9yMT2bGzn3KC4p5+6d&#10;BySdvcJPS3/lqFjg0sU76Nd3skBxIwvmbmHowGlESuSNDB9MZMdB9FYisBjhkJgfBXqHSTl7jZTE&#10;a5z5N5OZEr2joyfRt/ePxEbFE9ymjxifADBEWQgpHMvmbQlo3Y3c/Lt8+faRolfFFL58RkHZU07e&#10;eMivV6pZnvGZ3Y9rSX9bzyVpGVXfuF37jUIxwFIBWpUgTrn68v8F4P9vgMoaIUpUVi6Oqj5CLAb5&#10;4cVTKgsFTp+fQ/Vzvsl71VBVTu2bUqqePeJt0R0+V9ynquyutDzel9zms7yHNQLFL2USgSsEbs8V&#10;EAoAK5QmECy/SkPZJepLUvlaki5QvUx9eaYQuoDDCUsIGmutXqq11VwPWs8LVE8nifnFg7F/2RB/&#10;xIrY/foCPxO6r3ag5yJbRq70J3KENwGhTnh6u6ChpcH3eho01tVA21QTax9b9DzN0PEwpZmDHlo2&#10;+mg5GKNpq4+mSqxO/qaJixa2bbUYtsiV5Qc9OfEkiN154cw6Ecj885702+iBeTc9TFtLqvM2oJmX&#10;Ls6RzXGLdWLhkSjCx3rRZ7kDI8XU4v61IkKSl94AC1TxTlhP8pTU5CdQN8drfDADto4lbttIIhf6&#10;sye/LRdfhrHnrh1Tjtoz7YinwNGeExUOzDziQOB8TRzm69DhD0+6bxPhGNeIPltM2ZjcgbUXAtlw&#10;3Zrl6Tb8cteBTbeMWJzsyazzMYw6MIBAqc/IrSoitukKt3QIXalFq5UiZiMbMWKvM9uyLdhXGiYc&#10;cWes2KaG2yxTnKcY4jRJD7sJupgObYJm5ya4xJlI3DOh3ZrmRP4ahOd0lUBSVFtg47xAH8fpFlj0&#10;N8Sip3KKjCFNpTMtgq0J7C2wHByKmb8R1u3s0PTVwaiNDs6DzfCaaI/NSInUE0zFBCVChzbCP96Q&#10;bj/bisI74vmjjRDfQpRVF+3Omqii9LDorM2POzxIrAxny81AZp/xYnVqNG0meav3IZr2lpFmnCk9&#10;fnbFdpCAa0gTAueY4DHNgjYbfem4w4uWq1zQ66uHapiz6LEPUXtlm/b50WKZD86jvbAd4o35YH9U&#10;A1tg0MVBVF+FdV+x125m8rMJ2srFUXvb4z/Dn/YrlTNNnJmxIUJMZgGJ/ywj4fBqLh5dT8aJLWoA&#10;Zl7YxfXUvdxK28+jnJO8lxH/W12xlNcbaZ+VMlOXn5SeNOVW7KPmLe9ePKLi0TWe3ZNoLMBUIKjE&#10;4ccCwZyMoyQe+Z3fNixn/uR4Wga1pVvMNFbtusbmI/fYfDiHX47d5GD6PTLHjXoTAAAbJ0lEQVSf&#10;vqa47hsv5JHfSlPmvpV+rCHnyVPOX84m/UouGcr8v1slbNq0n9i+8YwcPJ1BfSYQLTF2/Oi5JPyb&#10;QdK5q5xOTOfS1Ww+fP5MTfUHKu8/5PaVPC5IhF67eg9jRi5m0IA5TJ26kSGDZ9NbbDCm1zh6y+P0&#10;6jqcPhKBo3uOpF9UHDu3HRH43eBiYjZJCdf5/dd/ie47lZg+U4joMRqPwG7YBXbBLagLjj7tMHdv&#10;SevOURQ+fCBw+sT72jcUVZaQlX2T45kv2HDpPVtz3nHhNVyqhIzKetJf15Il25pX/5UHEn3LpX0U&#10;wNVJU+CnBqBy9FeaAkUFeMreQPE+9b/KV9n9XG4lHuHL6yKoeUndh5fUV1VS9/4l3z5U8ubpPd6U&#10;3udDhcDwaT7vnt7hXXEuVUXZYogZYo9ZAkCxPoGf0urLxQzLbvCt9DINJSl8LU6htiSZuuIL8gZd&#10;Iz1lFe3G2WDWV4eOM1z4YaYPfqMk5m70o/9KFXF/mhH3jwV917ngP9RYLK0DI34fTLsx4TQ1+p5x&#10;E/vTJjwALbNmaBh8h4be99j6OmLgJnXmYYa5QFDLQYcm9ppyq4eOjS4GTnrYhLjRRCUW1FiDpmaa&#10;hEZb8PPhNhy458+yDEsWZ3owXCDU1E+g6tUM6/Z6kuR0MA4yYNz6UEb97EP7SSqG/urI7EQ7hv7l&#10;gu5gEyzHudF6XTeJxv8tlq7XygTnNp4Y+5lIYtRXz+U7WBDMpVed2XrJjWVJdmwVI1yQqOJQaQg/&#10;HhPOrNCj7SZbhh72YsQpL4ZIhO271oJJv7dhx6WWHJVEeKhYxY67Ovx8U8XsdA8if29Jv787MOmM&#10;N3MuWDMzyZrhB4yJ3mNAy5906bTaiHG7dJl4TJe9JV4ce+aFRqdV/oQtdsV/jqVAwwzD/o0xihXV&#10;HaaD9zx7em4Ry1rggbHAxXGyBQ5TTbGIN5IobIH9IBW6Ydp85/idjDTaGPoai/EZ49nDHveedvjH&#10;+qAKMce+rQ16LbWxGWSJ00QHPKdaYNtfH9OuhphGiWq3lw5uL5o+0ITQJWJe8lpG/d2S6K3eeAsw&#10;99yKYN3l5vhPNVBf9LDXT/44R1hiE2FBxw0dab3FhSlnnRj+lxvOE+WN/MmIoGX2tNvuJXHXC9+f&#10;3HGa5iygF8DFOmIXZ8SQoyH4LHbAdqAzTby1sIuRuDs6DMNoD5r5y0gnkd4yXJfwuf40n+wlo7MV&#10;wTOViyN4Syw34ue1gzl7ZJ7AbwGnDi/j3L/rST+xmfQz28lI3kXu5X94U3COupeXqKu5Loh7JIUm&#10;RvHtg1hHrRSkUnxiJcpKZOrwpVhIHbU1r3hTfpenEonL7p2jXGComODjm2e5dvEQx//axublC2jf&#10;rgdtIyczf+tFthy+wV/ncsh68poyiYDlNfVUfP7Kyy9feV2vWBB8+a+21ch9X/2JggdlpEu8nTV7&#10;G0OHLmDkyHnExkxkYP+p7N59hoy0OySmXOdqnliOcgDi6SMe5tyk+Pd/eCoWeTPnCVs3H6VXt/EM&#10;GbSAfjFz6N1rEn16xUsTkPYaTz8Bav/eccT8MJpYuW/6xFVsWruXg3vPkXjqCqeOZzB54s/8EDGR&#10;sPaDsXFvi3OLLrgGdRaDaYOJR0u69x9OoRjfm5o31DS856UMEulXszic+Z7tEn3PVnwivUIM8GU9&#10;aa/qSK+U9vqLQPALeV/reCTAq5Ctrha8Kcd5lQMiSOT91iA/yfvQoABRPVVGmqKD8lVReIfcI7t5&#10;dfO8jB5PaHhdCpUVEm+fUve2iDclubx8dIsPz+7xtjhPDb/3T/OoqRAQPs6kStl3+OKW2vzqFQCK&#10;EdY/Ewssu0L9U7HAIqWlUv8kSd6sdIpz/qTzZDN6b5TP8b4AouZa0GWmPeHzTBi0zUYgJPWwx4KI&#10;n6yw66msqBbI8H1jaDO+k3pZTFs/C+Jm9Gf28niJtordNcHI1UxsT4dGqsZif9o0lvsN3I2xVPbR&#10;O+uIFTZBFWSFRQuJt6Y66JmbqaNxI28NDj5sxR+3A+m22pDpZ5rTbaE3/Vd58WtWdwIHW2Dgq8+A&#10;xUEsOCXxU15rxBpzZp+zpuc2qckJlgQtCaLV0jDMIm0wb2eOWxcDrAO+w9Rfk8a+3+M7xpjJh41Z&#10;ec6f00U92ZrhyuIUSWMrbFlx0YHf7jgyZJ8lbX4ypP0KTZZlBzMtxYvWK4xFlIwYvN2G5cfs+f2S&#10;HWuvSf8c0eOnKx7MvNBCorY3rRebMu2kHb/mu7I004ZBBwyI2qlPu3VNCFmhQacNjRn4pyFLUxzQ&#10;0A5pLBDSldjrLMrqjnZ0I/Wq68YDm9FxmT+uI+2wH2mD6xQXAaIb/hId7SdYoPNDU/Q7iKW1MxSy&#10;i167yOjiqoNJgDGmgTK6SOw1DjXCrI0xgQP98RoqEfhHV9otDpasbo1RNwPspTOb/2iNVbQh5t01&#10;aTPdkdXXuhF3yI35FzyJFuLPON5VRj9fsS9DrMQinUZa4DfenrB4ebxh1vTb3ZWRSe2YdtGVSSed&#10;Cf9Zm+g/rfBZaEbrzT4ErhZwLmmO31IPnKd5i+Ha4THdjFFnA+h1qDnNJ7ljLHHbYVhz7Ma1xrSn&#10;K7r+2oSO8mbYb60YfUQ+ANucsBXou010wkCs1LiNFtu2jCDh0BxO/bOAhCMrOHdSAHhKDFAAeD19&#10;j0SoJOpK0qh7nqoG4LdvD/n6pYja2hfUfvskQFIgKOBTAKg2EyV+KeUnHtJQTbVE5fLHVykvvMyL&#10;wjQq7l3kQfYZ0k/v469f1hHZK4bgrkNZsTOJi3nl5L/4QPHbKp5/rKb0zVtpr6mo+sjzTzW8/lrP&#10;2y9f+CxF/h9o//POwpKXzF26neFjFzN4xEKGj17GL7+dJu3SXZJTrpJ7r5B3NR8oyL1NWbmynu03&#10;Ko6k8nTbSW6n5DFp8mqmT9/IsbM5JJwrYO/+DOYv/JV+A2apza5/v//ODImReNtb4nVkzzFEiunF&#10;9BnP2jW7SDqTzd9/XeTHSWvpKMbo6BOOe0g3XII6Yd28DfoO/gydMFMAWEaFmFf5qxJeSbv3uEji&#10;fSX/5NWQ/qqW1KfVYhMNpL76qp4PeL68huSXNWRV1ZIv214s6HslsFMgqEx7Uc8BVC5IqoBPoNeg&#10;3gcoQVmJv2KGTwrzyT1+gKJzR/j08Do1JXl8KbnPp+IC3pfd4YXcV1FwVdh4mzcPb/CqMIuPT2/x&#10;teI27x6k8/peCt+e3xLzEwOU9k0NQAHhM4nBpZk0FEv8fSIALBIAPk0VaO5h9p/uBE1owtQD9ozd&#10;aUqfrfp0WW5I7E/WDF6toucyA3qsMCRyuT0dV1vRebsH3nFSwFYaaKi+wzrIkBXbp2LioqM+PVTf&#10;TVKZrXIaamO+t2pGY2n6LkZY+tlg5G6ChqmG3BphEGwi4mKIiZuYoKspXvGxDNwSzuzd3nRXzpcf&#10;Y83CMzEsTGhP+BRzjOR5fHu7ErXAh8G/OwiIJYpvM2fiGRVB841xn+mHarwXNqNEGjqZE9DLkmHz&#10;XBkg0tNxmCFmQcqFkjWZsNuB2PU6rLzgzdnyWJZf6ECL6QbE7bHhcJmfRHB3uq60I3iGHj03mdJx&#10;vRFt1ihnhRmK3OgyQmC7cI89s4QVocubCtwMWHHbk/GnzGm5WDlPvxkxO/WYccaRMX+bEbVDAPiz&#10;LmHSQlfpCut06LnWGA2TnroETvfEdoQZfnPcsBxjgEqa82grOk5phV67JjiKdpvG6KHVuakorejz&#10;D9oYdNUSwDWjeXd77FtZ0tiuCYZeJpj5mKLp3BS3Hh4YtBYFDzfBqpsR7qNUdF3txw9rQ2g9y4vm&#10;Y5QLmsqG/azs7HXBpq8WM05KNs8LxX+hZPelJkw/3pa+m7zwmisj1XBLNNvKKBZthm4PI5x7Wwmk&#10;3DHpoYvdaGOG7vdk9D4nWi/SocV8AeVMW7yX++K7zJfmc33wnd9SIm8IbdeFEr7Bg4hdzsSe8MV1&#10;sgGeUyTWT7XBUB6zsZch2t76aHg0xlJZV2SGipbz7PCeZoPVGB0sx2rTbpIrf/w+moR/5khbIiBc&#10;SeLxNSSf2Ejy6W3cvbqP9w/OSMQ5T0NlhqSr23x+fZ23Ugxfv5QJ+qoEgNVScJ/UAFSsRIHff/ug&#10;5B+lQOUvvta85qXYxjOJw5WPUyi9e5HbGac5fOAPxk+bzsrfD3Cnopry6jrK3r7l1Yc3VH+p4n1N&#10;FZUfq3j4rILLuQXcevSU3MfFvP8seiiP/02KXCl2ZfHHm09KiZ+7hrHTNvDLnjSSMx+QkHyJh09L&#10;eP3hLdduitG8+W9JSQWanwvLqdidzPHtRxk2Yjbnz0tcvP+KGwWvyC14R9atF2z+NYFBwxfRu+80&#10;+vadTp/ek8QOJxDxQxzdu40mvMNg+X4sf+1OIiWlgISkW8QOnY7KpSVuLbvhLAZo5d0GlXsr5i7b&#10;wNWcfMrfv6ag+D4PpZVUvCIt7z2ZwuTk4tfsFhinPqsh43U9Kc8FgM/quVChfF9DdnUt9wV2xQ21&#10;SJBV7xP8Irfq9YCV6S+yUV+kL97J92W1Ddx594UbhSVknznH44QjvMg6Q/W9DGoeXedzUY7A6iav&#10;H1zj1f2rVN67wsu76bzIuyjv9yU+PcngRU4C5TdP0SDA+yYGiBig0r4pJvhMDFDZ91dyma+Pk/n6&#10;JBEkDn8q3sfB7NYsS3RheZIVsZtNCV3WlMjV1oSLfHSNM6fzIkvcfmwsn29N9QTntlslIq50wGeQ&#10;G2ZhVuoLB+vbN5F425TvLDWkFo0xcDWikaWy4HoTtJ100HbUEQuUz7ejrkRlDRqLHep4GmIQYI62&#10;nwfRi7fwd9Z9gvtFYdJWB6deZngMsmbEb82J/zOI7vPcUXXTRtVFIDReAPbLf+cZL0jtxNCdjoRN&#10;tZOkZKo+c8ow2hmd5rqomovYxBozaoELsZMdcAhpqr7Sda+F7oz/x4jZ51XMP+7NWgFgwAR92syx&#10;4kRlC9amWdNqqg5hs60ImW9F4HxLghcLJ8Zr4TxDixZS52P22jFxjwNRK62xHP89nTcZs+1OIGvu&#10;uDDqlAl9d5kSf9CCZRdsGbDTgg6rTei8VUXYWgNarTCg60ZTNEJWudJypScWY/XwWWCP61QTsagA&#10;Ws8Pwn2EO66j7XCJs8R+uAqdUE00PZti3sEIlbJqmr9Az0M63UlGFxlNDN2MRbe1aGT9HWatVGiF&#10;GGLRxZwWw5zpNMMDy94CsN6NcB5niWGUJkadNXHoryyirpyjqGLWKWfmpPrSeVUXuq0bTud1rWVU&#10;ccVlqhP2ylqgo91xmxqMUS8PdFro4t7DFvP2RnRc6MvogxKB91nQaqEJqhES0ac647JYzHOxj3pf&#10;X9jPzWm13p6QNfb4znTBdZItIWutZFRR0Vrud1sg0b6fAc1aaKETYEgTLy0BoR6NfbRo1tIQ61hl&#10;MRUHLAW2vkPN2bFjKCf3T+PMoUUCwBUkHVvFhX/XCQC3kH/5Lz48SORbWSoNLy7zoSyF8txjfJEC&#10;aPj4UID3QmD3WopQWv1HdQRTds0rewaVmPbfdwoEJbZ9fk35k2uUPUzj6YPL5F1L4WLKOa7kFVD0&#10;oZ7S6noel1fw8o2YZcNnsbxPvK6u4lHFc24/LiEjr5ALN+5y5U4+1RIJFdgqAFSe51VNNUVVb8nI&#10;L+LPY5ls33eeg6cvUvb6JcUvnpGZnc3H6g9q+H0RcFaLKfFVXmvpO47+fpQFs9dy+WIeV64Wknmj&#10;iKs3S8nKeU7KlRL+2JfO+MkbieozncioKURIPO4RMYFuPeLp2GkUHTuP5NdfT5KeUUhqZiGRsfFY&#10;e4aqDdApsBPmAj9rzzZs3nGIC+nZPCwrp6TyuYC5iPxHFdx+8pG7ArykO8XsSLjCX5n3uCTxN+15&#10;PReffeN8aQMXnn2VOFzDLbHA+7LdReo4XM876eFPcvtF+qFG7nspQ9Ljhi/crPpKihhkypNPZKTe&#10;JvfkEZ6mn+Bdzjm+PJH37lkuPM8XI7zNq/xLPLt1nrLrZ6i4mUBlzhle3j5B0eW/eXrtMF9Lr4oF&#10;3lDb37eKLDUA655dpvZpGrVF0h6dFwCelQh8jvKcrYxYbszE/SqWn3cjZqMlLefoE7HIgc5jBICT&#10;bWg51xSbiVp4zW9G541iQ+vNcBihh103CwyDDNDy0EPHzoAmAjvlclVGPsYYORpgbK+PiYiJeaBE&#10;YpdmAjwBZXN9tN21xPwMMG9uhn4rV8bsOsPOSy/Ym36bnxOOMnRXHAGLTBl7xIM1Vx2YKnIxWIDX&#10;fbMFjiPErjYHEbXWjZG/hTBsizf+Q3SZ8VsME/4YhsUgV0wirNUXQ9a2k5QYbIRR80bYhejj0k4f&#10;63Y6BIw0odcWC2Zd9GXVZU/WpFgz/YgXHmON+TXHn0MPXJl7wo3OK1X0+tWPjmskgc6QpDaxGW5i&#10;ivazm+C7UoNI6YuB630JX+JKB+nDjTe8+bXAiJVXdVl904Yt+basv2XNpONOjNzvR4/tkh7XGuG7&#10;SEt410gAuNaRoJVuWMUb4C20DZgnxJ3rQo/VYXRd0YpW00VpI1TYRdqh562JttV36Lo1xsBHE0P5&#10;Wce5MbrO2ug46NNUpUkTC4Gipz5OXZ0xD7fGoqO5ep6OshNV1UGZP2SAnWxkqwW+6EhHNPL5HlV7&#10;TUIHG7HqtD9/5gaTUfEvF8pyWZS+laDlIWKAbpL9fTDtq8JoiC3aPe1oFqyNa6QZPgPt8B/rTO8N&#10;Tow4ZEyXTfrYjhU4zrbGbro97jJqtVnnT/edTvQ7Zke0QDJwjnJQQw+neGOCF1phPV4Pt7nmuE8y&#10;xG6oPnoS7U1D9TGV+K4hwG/WUpmU7Yz9SGOMY3TwHawSAA4h4eAUtQWe/mcpZ4+u5Nyx1SSf2kjB&#10;lf1UibF9Kk6nsiCRgtTdPMvcS8OjiwLFLKi6J0R5wrfaYgHgG5TFuJX9ggr4/rfVyX0KsCQsiwk+&#10;Lc4lJy+T23k3KSwuoehtNY/eieE8KiLj+lU+fXpHnRRxdX0tb2pqeKlc/662jpL3nyh68543nz9L&#10;9BbASqutr5Pir+eDwOyFAO7moxK27vuX/WI9z6oqeVj6gOs5t6iS+KzsFquV9q6+QR7ntUTpj9QJ&#10;UArOXuPUjn9JPptF8vlsLiTnkpZxj7QrDzh7MZ8LyjrAyQ/ZsC2BH6dsYsjoFfQbvIjofvPpHTOL&#10;uQt/JyX9IdeyS0lKvoN/WCRWHqG4tuyKfUAHtQH6tI7iwLE0LqTeJDHlCk9fyWDw6i2Xbgls773g&#10;0Zs6sh5V8qe8hlN3Srn66hvp5fWkljWQokBQTDBJicOvpJ+E4PkC8scCvGfSu4oNvpE+eCUQLBIA&#10;3pGBI0sAeKFS/l9ZHZfulnM5JZXMM8coSD9FWW6K2N81PhVd5+PjbF7dzaD0WoIA7zhPrxyhXKD3&#10;OOUP7l3YTsm1g1QXpfPt5c3/jgYLBJUjwwoAa8T4ah6nUvNQoPr4DMjg+OjmBrEvF8IWGxMlEW3g&#10;BhUdp1vSZaotkUvcCZ4mKWWyMV4zzXCZYoDPnGbq08hsIiXKisXpCdAaOTaisUMzmvppSioyxT1a&#10;atrbAn2VDjY+lui4aguQGqHlrom+ny56LXTQlabVXEsM0IbYuUuY98dOtpzYxbbEn1iWPIDWa8wZ&#10;sdeFP+7bip3a0n+ziinnPVmY2pu5CS2Jl5oKHGyMS4TY2LYghq8NxqePB+4xPuoDo03svkdL5Egl&#10;MmTgayHMMMA/1ooRGwPot9WQqE3mjPo7mI153my8qcf228o8Xw8ZCKw5WdKG6cc8GbArlIAF1oQt&#10;sqX1AgdcpVZt4rRovcqM3nsNGJvkypzkaMb81o3+G13Y86QVu/NN2XTVhHnJ+sxMbcba2/YsSLJh&#10;2slguqy1I/avAIJ/spBUqIOG9QhdWi/xQydSC6uhegQKOFoIOFpMdcR/kg2OA2QkER02a2tCI/tG&#10;aFs2w8hBRg83AaAorraHFnqu+jRTiSmZ69BE1RSHMGt8o71QhVth2c4Sxw42NJVYHDs/gC2ZnRh1&#10;wIPpKZ2J+aMVTkNVmHU1UE/aHLHWgb9uebB4hw8FlQfIqLpFu02xuMzzwklej25/c5pFWqMdYYN3&#10;nCcRK7zoL6OPqrcyhUaHkUet6f+XQG+cGb4zzLEfb4xdvIwaEwzxmG1A2w1WRO+yJmqzJYGTTQme&#10;ZU7ATEOMh3wvlikxfaY2jrN0se5nJlC2wm+yH3ajrNVrFRvEmmEea4RltDluvUzYsqU/pw78yKmD&#10;Uzl5YJ5Y4HKSjqwgLUEAePUQxTlJFN1K5E7yfgqS/pTP+U4+XT9MQ34SDSWXqHuVTV1VDnW1lQLA&#10;rwLCWvV8NPWUDGnKLvs65cik3Pep5hP3n9wn50EBheXlFFW+keL/QG75S7IeFFJa+YxP1W94++41&#10;L6reU/6uijdfalFWn6iq/yqR7789f5/lOT6JbX6WuPextpZX8ne18je3Hz4hJfsmZdViVo+uCPzk&#10;9cnzKpH8S309lQLU/OevePz6A8Vv3lJXV8/zg5fI3ZdCYnIWSRezSEzKVp9xcv78DQ4fv8Tx07c4&#10;kXiXP/9OY+mqg0yfv4ef1p1i229pHDqex6WsZ2TfruBOwVsOHs3E0bsDjn4dJf52wc6/PRaeYQR2&#10;6s/+o2lczirkWEIKaVk3ePKsksQrj0nJKeHBi2rySj+QUvBc4vB7rr2sJ0PglVb2lTQBYVJpLWdK&#10;v3L6aQ3nKz+RLRE3X4iuHB0uln4ok20UUUQ5xpz/rYa7XxvIroGsj3XkvJdtflUl/V7C43t3KXmQ&#10;R8l9MfE7aby+d5nXYoDPb53jyaUjPLi4h8KLO8k7vZ6C85spuX6At4+SqXt5g69if1/F/L+USSuV&#10;KC0A/Czxt1oSQnXhSSg9y63MhXRabInnfCM6LHYgco4Dvac3J2ZxoFiNF21WhtBmbkvc+lpj20Ol&#10;PhHBf5k2IT9a01TqUdNJj6Zu2pi1NxO5sJQ4aIrLcHupSwGcmZb6CG9TyyY0s2uCroBQx1ML/QA9&#10;NP2a0dhXU+xRh8ZWGji3F0lY2p4+i53Zlt6XkOF2hMU5sjkznHbynJ6x+sw71Y7Zp1sydLM5cWv9&#10;8BPTc+hpRN/tvvTb7o1JaxEgX30x0e9oatMIc7FM146W+PQKpPO4SNrHBctjSdxeY0vcPmvmJ3qz&#10;+pY3i9P12HHbhs13LFlw3pRdt9uoazt8TajUsQUhc2wJn+dG0DQrqV9r4g7bMDnRiGFHtYhP8GPZ&#10;lQhG7HZn8mFrdhf4ELfXnNjdZgw7psOqbHv+yPcm7m87WsxsLNHYnag/beh/0Ib/Abb6rZJUDemO&#10;AAAAAElFTkSuQmCC"/>
  <p:tag name="ISPRING_PRESENTER_PHOTO_1" val="png|iVBORw0KGgoAAAANSUhEUgAAAZAAAAEsCAYAAADtt+XCAAAAAXNSR0IArs4c6QAAAARnQU1BAACx&#10;jwv8YQUAAAAJcEhZcwAAEnQAABJ0Ad5mH3gAAP+lSURBVHhe7H0FfBRX1/73/T95v7denBA3nDot&#10;9VJ3FyCCu3uMuGySzUY2LkiIu7vhmhAhISEJ7lKlTp//OXd2IYSFoi1t5/x6umF3ZnZ2Zu557nPs&#10;/gdkkUUWWWSR5QZEBhBZZJFFFlluSGQAkUUWWWSR5YZEBhBZZJFFFlluSGQAkUUWWWSR5YZEBhBZ&#10;ZJFFFlluSGQAkUUWWWSR5YZEBhBZZJFFFlluSGQAkUUWWWSR5YZEBhBZZJFFFlluSGQAkUUWWWSR&#10;5YZEBhBZZJFFFlluSGQAkUUWWWSR5YZEBhBZZJFFFlluSGQAkUUWWWSR5YZEBhBZZJFFFlluSGQA&#10;kUUWWWSR5YZEBhBZZJFFFlluSGQAkUUWWWSR5YZEBhBZZJFFFlluSGQAkUUWWWSR5YZEBhBZ/rby&#10;23ngm69/wfHj3+Hgwa+xr/MrtO89jb0dp9HRcQYdnWfRsY9e6d/83t72U9jXcRYHD3yFY0e/oX1/&#10;xq8/00FkkUUWnSIDiCx/WTm4/yy2bNqPHdsOoqayAxlpzQgL34Lly/MxZWoGJk7KgPX4FHw6Zi0+&#10;+CQe73+SiPc+jMcHH8Xjw4/X4qNPEvAxv9J7H35A73+wBu9qPv/083hY26Zg4sRkTJ2aguV2uQgI&#10;rEbS2kZUlO7Flo37UFmxF3t2n9CcjSyy/PNEBhBZ7nhp33scu2qPIDmpicChmAx6OmZMz8a776zF&#10;M89E4bnnozDq6XA8/GggBg7ygr6hC/r0d0NfPXcYGHrC0NgHBibeMDRTwNBUAQNT+repN73nIz4z&#10;5M/o1cjEl97nbeg9I/rc0Bv99LzQt58n9PQ8YGLqhaEj/DFyVAiefjYcT4wMxSuvxmDqtAxMn56C&#10;ObMzsXrlDmzbdgi7m07iZ5m9yPI3FxlAZLmjZF/nKWzc0IEQ1UbMnZ2HyZMz8SoZ6WdfiMTQh4PR&#10;d4AXHujtit56buhvRODAgGCihJFxAKkKxkbBMDQMwgA9Ffr1DkTPB4Px4P1q9Lg/FL3otW+PMPQn&#10;7dsjFH160L97soaQhgrt9UAI7aOmfULw4ANB9J4SA/oGimOamqhhYhIAY1JDE38YmftAj0Cot54n&#10;evZxx4M93TFomArPj47G6FejMXZcAmbOyIKvVzXKStuE+0wWWf5OIgOILH+qtDQfR15uE5YsKsZ4&#10;23S8Tob3KZrhWw70R78BPuin70kAocAAQy8YmythbhkCY2My7H1U6EMAYWgYDDNzFczJmA8e6oNH&#10;R/rimdG+ePsTX3wxyQ9WszwwZu4SfDZnFr4gtV44BxMWzsX4RfMxfsl8TFgyD7aL59G/58FmwRza&#10;ZjY+p+3GzFkIqzkuGDPJB+9+6oMXX/fFE8/4YchwH5hbeMPcTAUj/WDo9SElgDEyJPYzMBimlkHQ&#10;N/IltuMLPQI4PQMvmNDfjz0RjJdfi8EXXyRh4vg0wVT27j2FX3/9TXMlZJHlrycygMjyh8rp0+dQ&#10;Ub4XixflYcKEDDz7XAwefiwE/fW9xEx+gLEnzez9CAzCYWgUjt4PqqDXKxRGA0KIASgw/CF3vPWB&#10;EmOmucFq/nxMsluABb6LYBc6C/aRE7EidiI8EybDP3MKgvOnILR4EkJLbRBSOhbBpCFlY6Bmpb/V&#10;ZeM0yn/TZ/w5awn9u9QaYSUTEZI/Ff5ZU+GVOAXOKyfCjr7DLnQ6FvsvxFT7+bCaS8BDQPPe5354&#10;7CkfmJp5w1g/EP2I2fSkczcyCoLlIDp/c38MMPWk30hMpZcLBg9R4oWX4vDJJ0mYPzcXmen1OHn8&#10;W81VkkWWv4bIACLLbZcvv/wBEWE1mGSbgldfj8Ajj4ZB38QXfY1dMYBm6aaW/hg4mGby/VXo31cN&#10;IwNiIIO8MfoNT9jMdMVEYgoLfBbCKXoGGfEJ8E2bAlX+RAQVWSGYNLTcFmFVNvQ6jkBiHL0/DgH5&#10;Y+GfOxZ+OePgl20D/+zxkmaNh59Q2wvqf+FV2sZPbEvvZVvBj47BxwosIgAqGUffYYWwSgIX+s6Q&#10;YisEFtL3FUwgwJoKlzWT4Bg9BUsCFmDSMgKXWY547V1vDB7mAUMDJfr3DoaBXjAsBqlhNlBJYOlF&#10;18CL2IoPho8IxCsvx2IcMZTgoBq0tsjB+WuVL78/giNft+CnX85p3pHljxIZQGS5LfL1Vz8gLGQz&#10;Jk9Jx0uvxMJ8kB/6G/hAz5Bm6OxuGqImwAiEXp8AGNGMfeBgBT629ob1vIVY4L0IjjGT4ZU0AUEE&#10;FMHFzBKsEV5lTa9WUBUSOORYkUrG3zfTBooMW9Lx9DcBDKkfv2bRq1B6n0EjU6MXQESj2vc0n/t2&#10;/TfvrzmmVvm7fEn9CGQYaPhcAgqYvYxDeCUBTLk1gQ2BW+EE+KRIrGiR/1xMXLwYn010w6Mj/QWQ&#10;6PUOIsAMwGBiKBaDAqBvqICevjsGDlJh1MhojPk8Gf6KajTsOqy5qrJ0l7PfH0XD0RJsO5iOfWdq&#10;8fOvP2g+keWPEBlAZLll8t13P2HNqh0Yb5OMp58OJ9AgcOBYgKEfLCyVMLcIgt6AIBjoq2Ax0A8f&#10;jvPBxKUL4BA6Hy6rJ0KZPRGBBVbCfaSmmb6qkEGClIy0LwGFAAgNSFxi9LVAoPk3A4BWFZm0HwGM&#10;b6Y1HcOatiGlv8VrV9W8x9sIQOJ9GCi6He+S79J8n/SdWnDhvyVg8cuxpt9DrIXAjzWo0BrKnPHw&#10;SJwIp8g5mO06H59Yu+Gh4cRGBgTQtQmGqWkQLIcQmJj4EEPxwKDBAXjsoVB8/MEaRIZvwYmTX2uu&#10;tiwsx75uI/DIxKZ9idh9rAo//CK7Af9IkQFElpuWHdsOY8H8HDz3QgwGDw2AgTEHv70xcJgSJuZB&#10;6NMzFHr9yBCOUuDzafZYrFwAl1VTyAATYJBRZeOqLrWCMk9iFWzAJYOtAQqdhlvazj/HhvazJeXX&#10;sQgs/gLqii8QVv0FotaNQexGa8RuGo/Y9RMQvW4ioionIbJ8EiLKJiKsbDxCS8cjnP4Op/ci6bPo&#10;momI3UDK+2y0ReT6sQinY4VWfI6gks+hzB9D30NAQN/J3+2bxedKYCHO99JzFP8WwEJ/s5uMQIX3&#10;ZXYSWkEMpdhauMzc106ma8LBfQc8/ZIn9Af4oV8vzvgKpusZCEMTX5FEYDnYH888HYuJEzJRUd6O&#10;3377VXMH/rnCbquO0zvQeLQUp789iPNcPSrLHyYygMhyQ/LzT78iKnwzXhsdiYcfVsHEUoH+NGNm&#10;3765pRqGBsQ0jPzx7Ggf2MxfiBXRc+CdQiyDjC4bzhACjAACDDaqbIC1zOIyIyxUclUJsMjnWMQY&#10;hFeNQ2T1JAQXTYJPmg28kybDN2Ep7FWOmLR4KT6dvBTvWi/D65/Z4fm3yDC/7IrHn3PH8JFuGPaY&#10;KwY/7IqBw90wcIQbBj3kiiGPuGH442549GkPjBrtihfedcRrn9jjbasFdKzlmDjfHos8HaBYs5S+&#10;ayq8km0RlE+gUzVJ41obK9xYWsbkx8DCoNH1t2hAxjeDfie7wOjzAAYUuhYhJdZQESj5pNvAJW4O&#10;pjsuwug3vWFs6ov+/QNgYREOy4EqGJh4EavzxOAhQXj99Ti4u5XizOl/tu//l19/xI+/fEeAKoPH&#10;Hy0ygMhyXbK37RSc7CvwzLNhMDbzQX99XxhbKDBoSDAM9dXo0cMPj430xbiZdlgRNZcM5SSo8q1E&#10;DCO4mFhGrjRjl2bnkkG9aGQlo6rk2AZtpyr6gmb/YxFVMwFBhfQZAYzXyiWYstQOH1ovxktv2WEI&#10;AUF/fSf0GbBCFA727UtA1scXPXu64N777XH3PS4YMTwEb7wWg88+WYkJ4+MxZeoaTJ8Wj1mz4jF7&#10;djxmzozH9KlrMWliPMZ+sRrvvBGHgRbBuPdeTzqGCx7s4Yo+vb3Rj47bt78nfZejUPPBLnjp9RV4&#10;f+xyWM1eArdIeygzpojfGL1uAp33WAQVj6HfQr+bQEUK1l/8vV2vgXB7EUAGFvK1skFQkTV8023h&#10;vno2xi9agKdfUKBvH38Y9AuGJYGHsWWgcHMZW3hj1JPhmD4pGbU7Dmrukiyy/DEiA4gsvyu/nf8N&#10;Wzftw+efxGPocBVMLX1haOpNbMMPFoMCYaAfhMHm/nj3C0c4hi2APxl6dkcx02AXleSWkkBDazQv&#10;AAYbVjKcbGSDiscirIKAo2A8FGmTYRewDO/ZLsEr7zrBfJAb+ui7oP8AdwwY4Iv77vfAYJqRz5ix&#10;Bosd47DYOQ7z7WMQvjIFGxqKsak5Hxt3Z2NDcy62dRSg9mABdh0qRP3RQjQeLULjsUI0HZe0kV+P&#10;FaGBPtt1pBB1hwqwtb0AG5vzaP88Ok4e1jcUIr0gB3ZucVhC37XUZSXmL1qLkSPDcM/dzujfz5vA&#10;y4uAxQOG5u545lUXvGdlh3mudvBNnSkAJLx8gmBP/FvFb+4KKheAhFQToFcVMOjSNcy3pn/bwDlm&#10;NqxmOGHQIH+6BnTtzQMwcHAAjEwUMDVTwILuy+cfJaG0sBXn6Z7JIsvtFhlAZLmicCuOjRs6aeYe&#10;T0DBLT8UMGGjNTQYRkZq9Onpjyee9MQMOwd4rp0m/PshJdLsmRkEu3AugIZ25q0BDJ6lBxaNEVlL&#10;wUVkMNOnY5bzcrzxyXIMecgFvfU8aMatwAPEAkwMPTF1+mrMtV8JHxUZyE35qGnKxYaWXDSQ4W8+&#10;zVqI3acK0fplMTq+LdVomdC9X5Wi9WwJ9pwpQcvpYjSfKiGl19P0qlV+j19pmz207d6vLz0G/93+&#10;Fe9P33WmCC2kTceLsHkvnQsBVfn2fPiGJGO2XTRmzYvBoyOCcc893ujd1x199FbAYognXnhvKSYt&#10;XwyfxPkEljYiHZgBRcRUCGT52lwGJoKZdAUTG+EKnOM+D6Nf8SNWpICxoRqD6Z6YWjCwM5D44803&#10;45C0dodwNcoiy+0SGUBkuUx+IqNTU9WJd99dBSNzbxiSYTK1CMSQQeEwNgoig+WH1991hlPEfDJo&#10;E8i4jRNMI4BAQQpuS0awK2goc6UAclDxODKatE3GJCxS2OGtTx0wbLg3+vR3R+8+NIvv5wmrsWuw&#10;yH4VYtakYvveQmzvzCMDz0a7kIx7MdoIJPZ+XUygUEygQXqyhJRfSwlQilFLDGLHgRyhOw/mYdv+&#10;LGzZl4Yt+0n3pWNzZ7p43XowA9sPZpFma16zsI31gFYzpVfav5bYC6eL8newNgktlsDmm1K0aUHq&#10;bCGBTCF2HqBzIOaTVpiD5W7xsJkcBXMLJR7s6YXe/VZg4DBXvPTecswmhqJImUXXhcGEriExN44T&#10;SXEU6fp1BRNlrrXITpOu93i4r5qJDz53hLkxgbthKCwHh8DIIgAGZn50zzww+oVoJKypww8//EJ3&#10;VmYlstxakQFElgvy44+/oHbHYViNSYSpuY+o17AYqMLgYZHQG6CGsbEnPrF1gnPsdGHAgolp8MyY&#10;3SvaWfOFV45lEKCwQQwpI5ZRagX/jBmYbLcIz7/qiX79vNCztxt693bBO++GY6FjDPKr8yRWcbRI&#10;GOJWmuXv/YqA4ksNQJwopll/MeqPFJGWYteREjLs+QIAdhzMEQBR3hqBvN0KZDV6IqvBHTm7vZBe&#10;74bkHc5I3umEpO3OWLvFBal1K5DWsII+Y3XWvHZX6f2MeieUtoaidE8YSvaEoqRFjTL6m9NHdxzM&#10;pe8noDqUgwY6t5aT5QR2pXT+pYL5tH3J4FKCphNFBIQFKKjJgYffWnzwcTSMDJV0DTwIOF3w6NPL&#10;MX7hMmJyM6Aus6VrNk5cW84uE8yk+/Wl9wKIjTDbC6TtfJJmYOx0OwJ5P+j1DSDGyLGSUAJ/fwJ9&#10;JV4lIElN3obvv/9Zc7dlkeXmRQYQWfAjzU6bGo/AdnwS9PS9YUIzZfPBAbAcFAh9fSUGDvKF7VxX&#10;KFKnCwYhzX65bqIL22DDpolpBJDR4xm1igycX+pMjF+0ECNfcEXv/qR9FBg+NBBTpkcgLjkFO/YV&#10;EDgUkaEtIqBg4GAmUUQGtxiNxCbqDhFYHJZYxfYDxBRI13WuRnFLEIFFGPKaFEius0MaGfnUekek&#10;7nJAyi47UntJ6+3pfQfx/oVXsc3Fv39XaT9xrDpWOjYr/ZsBiL83bZcjMhpcCFiCUdIcjDICG2Y8&#10;25gBHcoVwLf7lORCYzDc+zUDYhEajxQjrTgDC5euxmOPBKNXbx8CFE889IQHxs5cCteVUwggbBFE&#10;jEOVL8WStGByQRmo6Xqr6J4EFdN22RMxdelSPPQwMUd9P2IkQaIex9SCGImZL94jVllV3oJz537S&#10;3H1ZZLlxkQHkHyznz59He/tZLJpfADMLjnFIBmfgICkN19TcA+Nm24n4hEgz5Rkxu6k0fnqte4WN&#10;GIMGZxDxdsrc8ZjnPR8vvu6EPn1pht1XhSceDsa0eWHIrcwSoNFGzKLtK3ZLsXElZkFGtuEoswtS&#10;AoydB/Ox41A2NnbE02yfZv+tamIDLmSsGSgckMwgQQZdgEIXgEgjEElvcCIlBnELNY2O2V0vBRo6&#10;F3rVggszFwaWXAK4sj3hqGiNxFZiSLWH84ipFKL5JLEUAhR2fXG8hWM5OVU5cPJcg8dGqNC3rxK9&#10;e/jgiaecMd1xMfwyJiOklNhGkRUxD2Z9l7sKRayEPhPZblkTMHn5Igx52AcDBgSLVjEWQ5SigzC3&#10;qre1SkRTw1HhrpRFlhsVGUD+oXL29PeIityKIcOUMDD1hcUgJQYPZDdVIMzN3GA1wxGqnCmitxQb&#10;LCmTSmOs6JX/9s/mjCma+QpXlg0cI2fi8yn2GGDgSbNpD4x4NBTWk2KRvz6TDGYR2r+lWTiBBscz&#10;tAxj1+Ei7DpSJFxQ7Ipa3xmP0j1q5Df5CmaRSgwiuW65xAC0xppAQmvEdRn7P0svAZcLbIjPWwIV&#10;Br2MBlcUNgdgfcdaEXNhQGk8LgX0W78sxb5zpWiha7W+NhdLneIx/NEQ9Ojpiz69fPHGJ3awV88V&#10;1ewMEnztRbJCpoaVaIGEwEUULHJtSt4ETFm8DMOG+MCYJgXmloGwHBIlUoDNTTzh7VGNkye/FZl2&#10;sshyvSIDyD9Mvvv2J2zdsl+swNerpzsGD1Jh0NAgGJkSeJBReW+sCxRJM0VH2oB8bWW4ZJj4VQCH&#10;pl6BjVhw0QQs9JmDp19wR08ydP31PPHuBxGISUjHzv35ZBAJNL4sEjEMwTIYNIhp1B0uFPGD9e3E&#10;MFrDkd/sq2EXjhcA404Gi66a0ShpGsdNdHx+CagwexLA6Ei/0RF5zf70+8MIUOKFu4tTjDlI33qW&#10;wOQ7YimnixC2KgE242NFqu79D/jgkae8McVhsQiic+Cdm0oyA9SmSmuBRGKGXOQ4jhjJZIyZulyA&#10;hpGxLwbSPbewDCZ24oPHHgvE6lW1+Pqr7zVPiSyyXJvIAPIPEl5/Yv7cHOjpeYn24hYEHuamoTA0&#10;8MdLb7jDLXYuwio1wKGNb1wADikDSGQLcZFb2jRMXmoHMzNX9OylwmNPhGLW/ChU1ebg8A+lxDY4&#10;lsE1FuyaKhGuqbrDBQQa2ajpWIXy1lAJLGhWnly3TAIMBgsNYOgyxLdMr2Dob1QZ+LJanJC3l91a&#10;ure5VAlQBJgwiEi/X8RxaN+iZhU2CHaSiXoGkxMlIo344I9lqO0sgKtPDJ55RoWevQOILXrj00nL&#10;4JU4Q8Sl2H0o3Ftd7p0WSLguh6v3fVNn4J1P7WFq5E/3Xg2Lof4wGxKAnn1cYGW1Vri12LUpiyzX&#10;IjKA/APky7PfIzOjASMeCURfAzcMHaqChXko9E2C8MjjrljgtQDhlbaiZfnlwDFexD2YbXD7cm7j&#10;MWaaPQwM3NGnjx8xj2CoVyWi8UgRDhBwtJwtEsV6AjRIGTRqD+XQDHuNCC5n1LuQsbRHkpiFOxBY&#10;3PqYhWACXUBCMISmFcjczUrGvtnpAmPIaHIS72XS51omIfajz7ofR5dmNDph1QZnqNLdsHazszjW&#10;lZjIlZX3cUKKYCfEvuj6cAZYcYsaG/YliFgQFzm2nC7FoZ8q0HKqBJHJKXj5jVAM0A+g++CNNz9f&#10;Co81M0TDRr5XnKGli5FwsD2UgMROPR1PP+dG9zEYAweFYsjQQPTu7wlzCwUiIzbi5PHvNE+PLLJc&#10;WWQA+ZtL254TmDo1E/30XEUHXMshahiZBmKgpS+sZi5GUNEEkTLqL3o3aQwNA0cGA4fUs4rdJO5r&#10;puFDazv07euJ/npBeHl0CNZmJuHgD+Xo/L4YTSeLhHuqUcM2OK1168F0VLRFCuPIgCG5bjjQfeOA&#10;wcb5Sgaa389qXoGCTkfktzsip80RefQq/t5DRppm+Kl1BB4EGmz40wksknaQ4a51QjZ9nrvXEVkE&#10;ANkttE+HozgOg80VAYHe5+Om0u95f6wSr70bgOrTnBGmY9vrUGYn7N7SgkkqMZySPSHYdiCdwJiz&#10;ukqw/1wZ9n1XgtItOfjCKgqGRkF4sKcHXnvHCU5RM6EqsBJNKjkWIkCkG5AElYxFZPV4zHJchIGD&#10;eR15XpMlAAOHBeLuu1bg4/fWYMe2Q3JFuyxXFRlA/qZy6uS3xDp2YeQTKvTV98SgEUEwI+Aw0Q/C&#10;M6+ugEvcXIRXcW8qdnlcNC4MHFzXwX710FJreCdOxUeTlqF/fzIyBip8+FkUsqvSiW2UoYMMWMMx&#10;bg9C4ME1GcQ2dnJcozMeubt9hCtKimcw07h50GB2wK4iNvaCKXQz1AwM7EKKqXRGWIELwgtdEJzt&#10;Cv9kd3ivcYd7rAfsAr0wfoEv4qpcUHLQEep8VzgEe8Ix1BOeq9wRkOaGkFw3qPNcEb9ZYiz8fV2/&#10;p6tm0nem1K2gY3hh0iIF4jcxiN06RsXglEpgkkTXkYE3r1kh2JyIlxznIsYyHP6pHDV1ORg/LQ6m&#10;ZsQkevvg5feXw23lTOFu5OwtTngQ91Z7n/k1xwrqCmKdadPx7qeOYt13E/NwDB7ujwGGHjAz8UeY&#10;ehNOnpBbpMuiW2QA+RvKgf1nMHlCGrEOD5gODoTlQCVMDYPJMHhj6vL5iKCZJ/ed4lbkFwwKsw6a&#10;mXKaaGiFDXxSJ2HMrKXo38+LwEOJMVbRyK/JwqGfS9Fxrhj1oncUAQgBBwfEt+1PE8FgdlElsU9/&#10;l8Q2rtc9pQULBgetS4ln+YX7HFHYKbGXNRuckbRd+ky7HwNH+VEHuEV74KGHQ/DOp0rMc/PBM88H&#10;odfd4XhudCCcwz3hEuEJE6MwAgsPlBx2QD6xjsUKb5jRe33ui8AMex8s8vHGmx8GiHXMZzoSEBID&#10;YPdX1/NkZbcXA2NgppsAkLmu3pjj7I08Oiazm67b3iwrYWUXFwNJ0q7lBNAEJJ1rsP1AJnYd4bTo&#10;MpxABTY25sN2chSMTNTocb833rd2gHfCdHAbFC7mlNrPdwGSTFsEFIwTbeuXBMzD4yPdxQJfvAyv&#10;JQHJXfc6YrxVMurreFErmY3IcqnIAPI3k5KSFrz/3ir0IcYwaDixDvMQGOgrMPqtFWRIZkNdOYZm&#10;oxq3hgY4eBEkDpzzkrCBeRMw3Xk+zUTdcP99Crz9vhoZxenY/2MJAUeJaDYoajUIPGqZbdBsmNNu&#10;MxtdBXBwHcSNuqg4TpFNDCO/w0m4j5hR8Ox+NQFGRIkrvOPdMdNBQQbfS7yX3cW9xABSRgDCDGPC&#10;fF/BGrb/vAxjpvrh/v+JxAdjA5CycwW2/LAcywI84Z/iRmyGQckR3qvdMWJECPo9EIE1G51Rc9YO&#10;Oa2OGPV8MPR7R2DyYoVwgzFgXHLO9N0MLDl7HLF2ywqhSdudkMjgRueu3UYwJ2Yl9HptQfarK7MS&#10;EUPaJdWbVLRGYOv+dBFv2ktAcux8OUq3ZWOsbSQG6PnDcICXWD/eP3MyQsWKjtZiVUWtW0uaPNgg&#10;rGqcWJr3/S/sYU7sw8w0DINHqNBP3wPDhwcgIb4O576TK9lluSgygPxN5MihLxEbswW9+7mir4EP&#10;Bj8UABPDEAwb7kmsYwnCKsaLIHnXmgEBItk2UPNa4kXWWBo4F48/64q77/LG08+FIDQuEQe+LyHw&#10;KMWuoxJwNBwpxQ4OinfGI6/JF0m1y5HIwFHPldnXDhwXmIbm3xniPXbXOJEhdkZovqvQ+M3OwsC/&#10;+1kAHvxXJBmyEChT3VFK7EEYY80x+FicBRWY5YqQPFcRw1h31h7jZviix78j8Pr7KqyscUHhfkcy&#10;8E7C1cTMgv/tEOSJEcPUMOwXhtXrnQWoMDsZM80f5sZhGDZUfSEeoj1f7XcW0f7RlS4Y/YYKbpGe&#10;KD7YLSmAQCOZgIvBhc+PP79qXOU6VKQFE4gk1S4V1668LQJb9qUSkBSh81wljp+vQFpROp5/NQQ9&#10;7/OFhYUrZnksEEvt8mSBV0zs6tYSEwliIzEbrbHQZyGeeFQBQ2Kfg4YFw8RSCYMB3rC3K8SRI/Kq&#10;iLJIIgPI30A4PXfs50no0csZA0cEwHRgAMxMgvDsiy5wi5uLsGpiHWwsNMDBAMLGgpvycTdcz4Qp&#10;eGuMAx641x+Dh6iwwmsN2s4U4cj5MpFRVXdISsVlxrGhcy3ym/1EbIPdKTwb1mXcrqQcyGajn9vG&#10;xtRBBK4FeJDRVeeQgVvhg5ffCsDIp4LhQ4yDZ+8VJxwQlOmGfg+GY8RwNZb5e6H8mAZAtMelY0pG&#10;WQqQ82cbv7EjNuKH3vdE4oVXA4WhZ8Dgzzl2wfsVH3DEQi8fDB2iholBKBl3R2z42k6c22tvqzCg&#10;dzieeTEI+VoA0Rh+/h38G5gxfTbJH3q9wjDH1Qflx9nNpjkveuUYStJOZ7jFeMA5wkNkbIlMMNKu&#10;4HezgMJxpkQCkvRdzoKRMJBwbOrAD+Vo/7IUYasS8eiTQfif//bBC285wiVuFsJ43ZFiK3oW2K2l&#10;WTue2UimDcKrx0GROgFvfmgHY30lTM1CMORhJe55wB42NunYsnm/5umT5Z8sMoD8xWXD+g68+los&#10;eul5Y8iIIJgYh8DMVIEvJjpAXWIrKskvAAcbCAIODqiKNuoF4zHVeT7663uiR08Vps9ehfWNWTj8&#10;aymaThWJmWzjkTICjjzhqsrf7Uez3WXCVXU9biqtgWQXlYhl7HNAXLULPOI8EF7sKowwf67OdRXG&#10;uM+9EXj4kRBiDM7Ioc/Y6HPQ+/Eng2E8IAxWxCoYQLobXenffF6S62v9V/aYaqfAgF4ReHJUMCKK&#10;XQQwCBDT7MNMht1iQ9jnbxYKVYYbVq9zxnKVlwCrRx8PEcY/t+1iXIO/h11k/DuW+tF1HySBz0e2&#10;SlQT6+l6fP677IiDSPPlha2G0TE5FpPX6iDFcOhYzExySbvGdG5UuZ4mqXYJnaOzaCy55UAGmk+W&#10;4xSq0HCgENNmxcHQKAC9e3tj3JwFUGaPRwSBhX8uPScZEohIWXi2UBWNQVTNJExaMh+DBnvAUD8C&#10;Q0eEYoCBF4YO9kNi4jbNUyjLP1VkAPmLym+//Ybs7EYYE1j0GeCJIQ8paYAH4JHH/DHbfTqi1klF&#10;ZZexjgIrRFRZwyV2Jp57aznu/l8/PPtCBFZmJOA4ytD2DRf8cVZVKXYdLhQdbgtbVMJNckPAQQaU&#10;jS27bgo6HUSMgbOi5rp74/mXA/HKW4HIbXXUbOOAqDJnMetnt9FypZcwvhU0q+cYhNVMP/QicHnj&#10;wwCawTsis5tLSfud/MoMpOaMPWa7+NAMOhyPPBoCdd7lAFJ+1B4T5vlisGWo2Ga6vUKwH8P+4Rj9&#10;porOR2ItDEraY7Oh5/RgZkVfTPbDlCV0Dx6IIOYUiIIOBoaL58XfVXLIAeFFrnjmhSD0vCsSz48O&#10;RGyVM4qI/aTUrkBkqQtW03Xh9GFdwfobUQaSxLqlohcXV/tv35+Ljq8rcBLlyKnJwAefRuC+uzzx&#10;yFOOsA+bj9ByTtcm1kHAoX1mBCvJtkLkui/gFDYbTz7nAT09FYYMDqGJii89ez4ID9uMU3KW1j9W&#10;ZAD5C8qhA18jOGgD9I09xXod5kMCoT8gBM+/4gDvxNnC/eCbZXWpIciyRVglxzpsMXm5HXr3cqV9&#10;/LBk+So0HMrHsfPENAgw6o9wZlUxAUfKJVlVaSKjSrex0qVsbDl7iplC4rYV8Et2w0JvL2GUP7ZW&#10;IrzEhViIM2xm+yKmwlkEndkoJ9c6YdgwNbGBMIyZrCSDLKXa+qx1J2PtD72e4SKzKjjHVbiVtEa9&#10;uzKAVJ60xyIfL1gQsxgyWI2gLFeUdAOQsmP2+JxAwNwkjAAtSJzDB+OUMNILw9PPBYlgOjME7T78&#10;fey6WrNxBaYuU9B5OwpX24P/FylcXVEEBvy59vjMWjjI7pfkhjc+UGl+WyhcidXw+TEgrwjzFOfg&#10;EuUh2swzU7uw/80onavI2iIgYbfjln0ZYnJw6Ody7P+2GL7BKRg4KBg9HvDBR8RYA7KmIKJmHIEG&#10;B9m1zw5NPNJtiaXwWu8T8d4XS2FIzxqve28xWIV+/Twx3iYVhw/LcZF/osgA8heTA/tPw8Y6GT17&#10;eWDgCKVoR2FiHID3x7kiMG8iQko5UC4xDmEAMiaIJVTDa8bAY800vPDuEvzrPwPwyusqZJVm4Ohv&#10;ZaJXVe3BQikl91ABqtpjhfFJ3CW1GNFpnH5HeSa9ZpMzPOLcRTrtXDcCOuNQ9O8RLoLTXINRfMAB&#10;WWSAeQYuAKeVDC8Z3PfH0O8yCiNmFAT7QE9Mt/PBLBdvjJ/nh4HmoRhGYLDY1wtVp+yFwdX1/Qwg&#10;5QQOvP9QYjMWJqEi80oASBfQKTlij49t/EUa7ytvqQRYrNm0QrilmIVYzfZDwT4HkYHFx+RzZLZk&#10;NdMXNnN9UXLYHqH5LiI+88hjIVgR4SkYBwMOKwfzuabENdJDMC9mXMxCpi33pe9yFNeBkwU+m+gn&#10;flPSDqm2pOtvYb0SUF6Liv5bdC85U47XNeEFtdrOluPIr+Uo25EBq/ERuOd/ib2OcoFT9CxiqGNF&#10;rzNFuvQMsfLfXHwYXmaL8YsWw9TUF4YGARj2aADuup8mAjbpaNl9UvOUyvJPERlA/kLS2noSX3yR&#10;hB59V2DQcD+YGEXA3NyLDOwyRFZymwr2Y3cZ9BlccTxOfDbHcz70jdxw/73+WLYiFrsO5ZEBKRNp&#10;ubsOc3pusWjol7fbT/Kjc+GaiCfoNkpXUzZ2BR1OcIv1EO6O5YHeWHfWDuNm+InZ90BzNWIqXQRD&#10;YWOZ3cwuIslwcqHgAi9vGPYLx4hhIYJBJGxdISq8eSGokU8GY0CvMHEsjnFcDUCqTjvAaxWn6KrR&#10;nwy8b6KbAB3hjqLPOfbCDOm1d1XoT8zm7U+I8RCrqTlrj2l2ChgbhBEzCRXsibOyGDzY7cQxkU/G&#10;+8MuyAuuxBqWKr0waGAoBhG4TV2qQMUJZhbSOVQctxe1J/PcfbDuKzvBuHr+O0J8Z3S5C7b+YIc5&#10;BI5cxMj7cYBdG1zvqnyu/HozQJK8S2IjOY1eWNceL5jmwZ8rcODbMvir18DElHtsecJm4RKoSyZD&#10;XfEFTUYu1o2IyUiOlcjSmuc1Ew897IX+egF46LEg9OrlhdfeiENpWavmaZXlnyAygPxFZNvm/fjg&#10;gzj06u+NQQ8poU8D9+FHFFigmI7w6jFQ5l90O4jBnskuq7FQ5YzHB7aO+Pf/eOP550IRl5KOEygX&#10;a4fvJLbRcLQUOw/miFqO9HonJNRxAJaNlfNlBqi7sjHTZdD4PTZ4MRUu+JQMbeJ2ZxHH4KpwTpdl&#10;99A0YhU8A2em0vUYnJWlynQTs/+HHwqBOxnrMjLyee1OSNzmLI7X+95IvPNZABlzexEb0XUeGQx+&#10;BEgzHHyE+4qXe2VQWLWeVxmU+l+xa42LAF9+Q4XBxDhefE2FkFxXETDP2O2I515W0XcRkI0IQWy1&#10;izg3RbyHiHsUEXviWEdUmSsBiidee08Fg75h+NjaXzArPgfx2+g8mAW5RXti64/LYU+gY2kmBd09&#10;V7pj87nlIu7C7ITBSesq0yr/LgYubsHC8Rvxd7dtrl2le8ogwp2OuQvylo5MtH9VJQpESzZk4/XX&#10;IvCf/+GNF952hE/KNETUWF3m0mJQiaj5Aq5x0/HUC8S+egdi+CMh0DPwxEOPqrAqdofmqZXl7y4y&#10;gPwFpKS4BaOeDIW+vjsNVF5sKAxPPesDt5WzRQYN13JoZ4l+mRPgSwM+av0YuMTMwRPPO+Ou//bB&#10;F1YR2NGei2Mg1nG0QLAOLgZk1pG/2xeJtUvAa29cC3Cwao02+/c5JbW7AWcQYuPO8QFuMsiGjzOw&#10;eOZtYRqKhx8OFvEDjjFc2JdeOQYRv2UFHnpILWowGDCqT9uLGAkbZsdgL9zzn1EYMiQUC729RdGe&#10;dmXAi98v9buKrXKBQ4gnlvp7ixRa50hPhOS4CiPNTIddbL6J7iK+4rnaQxh3vyR3wWo4GK5MccP4&#10;eQpiG0q4RnuIDK03PwrARwQSfM7symKjX0XMYYmvN3reJTELPhcGF04RVtCxuUKdfyeDTmSpK15+&#10;MxD3/r8oLCPmokx1g5PaU5yTBDja3yBdX/6O1RtX4K2PAwgMFcLFxWyI2Vp3sLl2dZaC7LVaNrKW&#10;GGgJTp2vRm1nHhYvj8UDdytgOtgVS4NmIqpmDLFbm4suLXrWFDRB4e6+yswpeP4NR/Tp64eHHomC&#10;gYkX+vbxwerVOzVPryx/Z5EB5A6X1JQdMDP3Q19Df4x4VA39PoF49hUX+KXPEgPYr5uLgbOsotfb&#10;YI7HPOgN8ETPHgoERKxG2xmpkrz2UCEaj5aJYkBu0MfGjoPkug3N5cpGTRjgZgkQ2IBzoVxms/RZ&#10;1+2kNNWLhr2AtncK9cRAi1CRjusW5SHN9jXpq7wPZ2TxPhzINuwfhudeChLpsjktnEbrJLKqGIDe&#10;/iRAZHIxSPD7DBra77n4t5Rqyy1OOF2XM8FyCci038UshAGLgankkLSNSNflz+k3MgAW7Sf2Q8yD&#10;ixu5txa7r1wiPURlfBYZd/7u6HIpGeCe/4gSMRrPlR6oOuUgssDcY92x0MsblRq3Fp/D+Ll+ePBf&#10;EQKYOPahSne9WBh54TdIyufDDOW9LwIwcaGfSETgBIKSQ/bC3SZApMt1vz4lFsZspN4RlXtjsH1/&#10;Hjq/q8CJ36oQk5KERx4ORK8eLpi4dAEiqiYgsGhct7iILULKx4m08Pc/d6CJTSAGDVPB2CIY5pZ+&#10;iI3dqnmKZfm7igwgd7BkZdXDwNgT/QwUGDIiRHTBfeV9OwRwE7zysSJXXxss54HNaZghZRMwYZ6T&#10;cFm9+FIo1mSvFYFybrMuCgIPl4oMK87KSdi5+LqC5GzgGDhKD0txBGWam5gZ+8R7XCjsuxxEuhps&#10;dm054vGRwSJo/erbKjEz5+I9/pyVXV9suDnD6W4yyLxKIrcu4SrylRucBRPgjCaOi/CxuqbMXqr8&#10;/sXv1mr37cT7mvO++LnEqFgZ3JjN8O9mcCs5dLEnFwf8mTGEFbnAkVjElCW+eO+zAMx08BFMgWtE&#10;uJUKJwkw2DLQVhOo8LaWBDRmRqEigK+tUu/OKPi38T7ucR6CiXDWFrdheeqZIEwnNsIZX+XH7aWW&#10;Lt32vXaV2Ah3Si5oDsCmjlQ0nSjBsd/Ksa0xFy+/Fo7/+A8PvP7pUoQUTUBoxRhw4SEzXe1zx+vk&#10;q4snYOz0ZejfNwCDhgbC2MxPrFcSGSmDyN9ZZAC5QyU7sw4WA31hYBIo1mow7BeA98c6CldCSCnN&#10;BLUuKx7EGeNpYI9FQK4NXv3AHv/6f0q8/WEYtnfm4ej5ctQf40B5kVg+taY9Dhn1zqKS/FK3z9WV&#10;wYHrIdiocr8prhjnmAKDwevvqbCy2pkMvy5XVpd/k8FlP/7kRQqRFcUB9chiFzH71waJOYU1nN6b&#10;Q0yDs67sVJ6ik+7Kdc5its9sQDAFMrhsYLu6fG61akGku0qfa34rqQiuE1NhTSCmEkGAElvpIpo0&#10;fjjOH150/sx2+HpzVhazJgbP+/4nEot9vEQmlrZIsfv3J9dKTIgBpJRYx8SFvjAi9jagT5hwadkH&#10;eYLb1vNxb5SJcCcA0RKFngl+NqraYlF/uAzHf6nE5s5czJy3Evf8yxePPucC/7SZCK8eS89dl3oR&#10;Yr4BhZysMQGTl9jDYIAPTC1DYGbpD0MCkfDQLZqnWpa/m8gAcgdKRkYz9I08MMDEBwM5nVQvAGOn&#10;OiO0VGIZFzKt2BdNLEQM6OR5eOIFYh7/T4HlLvGoP5qPznO85jin50qBco51SEuqLifDcX3gwa4X&#10;bmA4ZbkPZjv7iPhATLmLyCSa6+YD/2Q3MnKSm+lqRp0zr+IqnUUMxNQgDG8Tg+E0Vj42z/R536hS&#10;ZxGAZ4PMbIdn76KNiOYYXY25MOKa9/9Q1X5vl1cGNAYTBjk2+Ox+iiGwCMp0FQWDWrbEqcRjiZlw&#10;WjOn+JYeubQ2Ravit/H1pFe+/hyrkarew/ApMRe+9tMJxD+yUSK0QKroF7ER7TndgGoD7OzS2nGg&#10;AJ3fleHID2UIikjGPff4wnKYD1aEz0NEzVhpPfYLwXUpXTxmnS1mOC+BgaEfTYBCMdDSDwZG3ggO&#10;2qx5umX5O4kMIHeY5GQ1EvX3QH9jT6lAsL8/bOY4I6xC44O+JBtmPCLXjYFjxGwMe1iBf/+fD/wi&#10;EnH4x1J0fMegUUgzyWJs3Z+qaUOyVDQ9vNZAOSsbIzb6bNzHTPUVzQnZoDMLYEPJho0D6exSytQE&#10;xbVGT9fxeCZeedxeVKEb9AvDi68GwjfJTay9kc4FdDQT5+8TPbLo33ycC8fq+vcdqNpzvXCO9Fs4&#10;e4yBRMv2GIyrTtqL9iljpvoTcEj9tNKv4ILiY2Xt5mvigJdeDxSuv+HD1YglgOUYCx9Xv0+4KJJk&#10;AOfFsfi+pN7EdeJW/OzWKmhWYktnFlq/LBcdfiOTV6NPr2D07e+KOV5T6dkbJxas6vpMcoPGqHVW&#10;mOU6H/p6vhhEgGdqGQBDAwViYmQm8ncTGUDuIElPq4eJuQIDjL1o4AXRAFRh/HwnsdysqmhsN/Cw&#10;RdSGMVjgNx16+l647x4vBMetErUdu89I8Q6uKq9pX4nMBl5G9vrakGiVDRi3E+EMpYceCkFAqpto&#10;bsgzav5MVE7TdqWHOMXUEV6rJXcTz8AvGNIuykwissQFk5f4wj7YS8yiuSGjaC7YZTveV6td3/8r&#10;qa7zZwDJI0Bh1sWxkStdpwtKn5UdtReFmOzyY7DgOhkOoDPbSd7hBOvZfuK6MsPhYkl2n3GmFqcQ&#10;39j1cxYurcS6Jchr9sW2fTloOV2Bgz+WILM0C088GYr7HnTDNMeFBBY2UOZ37XpAr9nWBC5WmL5i&#10;Nj2bCnqWg2Fu7gcTMx+EhcpM5O8kMoDcIZKWug1GJq4wMOEgZDiMBigxfq4DgYfUhr0reCgyrBG3&#10;2RozXGbi3gfc8eJTUVidlYgDP0pLy+4i1lF7KB/V7bFkQJyQtIvA4zpcVlrDx8r9ppgRfDpBKbKn&#10;1HluKD7EbcSlz5mZcFA5rsoZH1kpRUuOxB0cFO6SnqtVsf0KRJU7i55YnNbKbIaPccl2f3Pla8cG&#10;n5MA2GV32XXSKL/PDIb7Zj0xMgTG+txuJZD2lxga39uEbc4izZeX8mVgCkh3w7MvEqtLkIof+Xuu&#10;dPyrqzPtx8vq2iFbU3jIKyAe/rkC21oL8fJLEbj3Li9MXGiPyBqa4HQDEe7+HF5thZmuc2BAExyL&#10;gUEwNvGlZ5wmDRFyE8a/i8gAcgdIWWkrLNhXbEqztSEqGPQPgM0cR4RXcHU5t9uWBqaUfz+OwMMG&#10;s1wX4d93ueLVVyOxsT4Ph4l5NJzgDrrF2HEoW2RZsS9bLDqk00BcrgIQ2I+/hwv8pII1BoJ4MvZv&#10;fRQg2pBwGi5nA/Fn7G/nrrdcOzH69UDo9QoX63VwiiuDg87MIPqOzGZp9iy+UwNEl213h+qNZztd&#10;ruJ36/jt/D5fW74HXMnOmVpcE2NqGCbqSrg/mMgAo+34frELjJVTksdO49by4Rg2LEQwlYStUvv4&#10;7t9xrSomIMReuV18dVuccIke+qkc9Z35eO3tMNx1lye+mOqC8HKa6BRc7PwsgYgNIqsIRFzmY0B/&#10;frbVIjvLxMwXa9bUap5+Wf7KIgPInyyN9Ufx3LMR6D3AF0NHRMCwfyA+n+iIsDIakDrAI2aTDWY4&#10;2eOuu13x1nvh2NKaL1YL5CVm6w8x88gV7UjEoBfxDt2GobuyMeLZKht27kDLyuyD00s5wP3OpwGi&#10;UI5beEjZUJJRStrpJFxWi328RQv2AWS83vpQJUBHpKbqMJCs/P6VPruTNe0KrVNulQpQIIMfV83x&#10;Ikd4xHqIXl76fcNE4J3jHAwWWiAT942254SDRQov0XrF0jRUZMYFZrqK+ygAhhMcunyH+B5ig1J2&#10;2KXnoEu5DQpPSKrbV9IzVoSDP5QT083Da2+p8e9/+eNDmxUILbMWdUgXA+saJlJlQyCyiEBEhcHE&#10;rg0tfWFm6YnocJmJ/NVFBpA/UfbsOYl33o1D/wEeGP5IKPT0gvHuWAeElk4g8OhStMXV5ZljEbNh&#10;AmY5OuLf//YgIx2MnfvyxGqBdaKfFbcmydUEy68vRVcYIQEejlJWj7W/qOuQ2II0E+ZW6twJ19Jc&#10;DQe1xEJ4X+FOaXNE5TF7TF3mS9tE4NkXAkXLEF6a9lqM061W/u1itb6uSsaPQZUr7i/VxVLmUT2x&#10;te77kOo6/u1Uvl7MPrjNCoMHB8wN+oWL+BOvj8LpupdkuRET4XhISI4bAU2IaNky6pkgkZTAoMKu&#10;y1UE8KIT8SG6pwT+fL/YdahlJtw9+FqYFQfWJRCJEzG2/d+XovFgId7+kBeq8sVH41xo4sOs+dIl&#10;k/3zGERsMW25Hfr39ceQR4LRX98fw0YosXF9m2Y0yPJXFBlA/iTZv/8sxo5NRS89Hwx5SEVGIggv&#10;v2snZnBBJV2ZxwTBPGI32mC2o5NYbvadj0KwvTMX+2gA1wvwKML2g5nI3e0rjCT7rrsO/N8FEzJC&#10;7AqJLnPGdHsffGyjFD2h2OCk1DmLjCvnCE8MsgwVKaQjn5LaqYvmf2Ts+PjcLJED7KOeD4LnKg9h&#10;1Di4rvP7bokySHBBn6Nwr/Cyuom7lorAr+S2c5aCyCKQTCBY74ySVjUq26JR3hreRSOEisAxHevC&#10;PuI7nMXiTIm7WJeK9GcJWLjX1Y27hX5PtSDCcSK+ltyV+BNbJbKJHTJD1IIynyODfvKOFXh+dBCM&#10;9MJFmi+nWHMbFd5GbE8gz51+HdReKKZ76rXaQxQn8jomXNHP3yNcir8L9s4iQ4uvLzMRBpED35eh&#10;/nA+3ng7AP/6LwVNgJwQWm6NgIJLQUSZZ4WwUhvYzFmOPn0CMeKRSOgZuuH1N6NxYN9ZzaiQ5a8m&#10;MoD8CXL0yDeYPCEZPXqvwLBHaTZG4DHqJQcoc23ECoIXwINUkWktwGPWCkfcc487MY9A7Nyfi/0/&#10;MPOQFn7iGWFGg6umOPBS8NAaOy2IsPFht5P2c6nSWnqfmxWy4eIMoYkLfBFGr5ymKwK+ZKhs5/pC&#10;v0+YqN8Y9WyQyLjiWEcRbaNI9IDNLD/RW4pnycxctIbu1qj0G9iAM0iyssFj45jZ4CbAoaItEqX0&#10;ur59FbYdzMDWg+nYeuCi1h4uEOu6M+BeUPo3t3fZuj8DW7psu5X258W0ylvDUNYWhvK9kcTupB5Y&#10;/L2cEs29pLQFmdrre6uUv4eTF3jNdV4Gl/t4RZW7iIQDvmf8ObumuFXLx7b+oriQW7xwqxcu1hTb&#10;EKvgzxkgeG0TrurnlRa5Sn7CAgU+n+gPRYI7woskN5eu89ClKSLN10Fk+DHz3fddGZoOEoi8G4L/&#10;+Zc3PrJZATUxEU7x1YIIu2B5chRSZIv3x9ijHz3zQ0ao0KefFz79NAlff/WjZnTI8lcSGUD+cPkN&#10;UZFb0bOnGwYN94WhPs3on/GHX/pU0Z6ka4U5p+rGbhyHma4LcPc9bnjrfWYeOQI8dhF41B+W0nQZ&#10;NATz6DYrZmOb3eghCgi1M/GkHZy5w59LqbPcNJCNTOF+KSOKX5l58Cx28mJfsfQsB2258pv3n7JU&#10;IZgIu7MGWnAH20Axi53hqEB4oasIut9K8GAAFMvokqbQ3xn1xIxaQlC5Nwqb96Vg2wECCtLaQ3ka&#10;UODaFwbWErGOe1fla7aLGZt41ehR6bX7tkIF2DDDk/bZfjBHfB+vN65lLwXN/uK82L3DgJJExlXq&#10;/3ULAEVzDfPpHqUQGCRt5/od6bjshuL7xNXuXJDIbVE+tPK/ECPhJAe+rwwWr7+vEhlcvOriy2+r&#10;RCIEt1/hRpPCjcXfc533S+vOqiGwrjtUhH3nyum6F+DN94Nx17/8MW66CyKqbGhSdCkTCSqygn+m&#10;DV56xxH9egdh6EP+eKCPO2xtU3D+F80QkeUvIzKA/MGSktwIYxNvWA5XwNQkFMMf8oJz9FzRkr3r&#10;Wh6sUevGEnhMx933uuL1d8KwvUNiHsLgHSlD9V4Cj13swiGjpWOQpzWQMafZeWa9G/1bMircW4nj&#10;FqINeiMBwhIFxkzxwwJvb9GRltuIMFDwuhm8Rvk8N6njLQMDz4gZdJihOAR5YqajDxbRfgw2DEoc&#10;NL/WoOyVVcsylovZfSYxK276yOxi834GjCzUHc4X14C7CbOhrz/KNS/0b6Fk9OlVAorf0aNd/13Q&#10;5e+LyscTSkDDrw38XaTiOwhYdh7MFQDGXY1Lia1wP6lUuh9cd8OB53S6BzcLJml03/i6atlHMjFI&#10;zsYS67aPUAvwGDkqWNwDvq98n/mVW9pzlbrRgHCYGfNa8n7i3nL7lKnLFXRs6Zjco0zX9/6eMoiw&#10;CncWgXbnt6Voomvy+rv+xJa9RVuTSAIRzsa6ACKk3IrHN20Snh7tBUOTIFgMVaFff08ofKo0o0SW&#10;v4rIAPIHyqbN+2Fg4gFTC1+Ym4XBzMwdc72miHx53yxuUCcNMm6VHUngscBvKu59wBWjR5PxbMnD&#10;/p+kdcq5FTvP/NgYXAk8tMrsJJVARltvwAaIO9LGb3bG+2OVorKZG/vxmhmcRfXEU0F4bnQQ3v0s&#10;AOPn+eLVd1WYMN+XDJKDKHrjxn3a3kxs1Hi2y+DC/5a+T/d5XF0ZdHiWzYaXja6LWDmP2dW2gwQY&#10;h/LJeJMxJ8N9wYAL5sBGXrfh/z2tO0j70XFqz1ag7iS3uL8W0Ln4XQwoAsS0oEKvdTQDrz2YR0CX&#10;RIAXJRIapN9kJwCRAV3377925evLbsa4Khe885lSrB8/dIga/knuF3qVMVtkt+O4aX4EHMROSD+y&#10;ChD3qOIYN190FBMHTg/mynVtM0td3/d7epGJcEyEQOS7MroOuTThCcb997tihtNihFfymiIXG39y&#10;Hy1eg53XExkyzIfGQTDMLP1gauaH6Oj1mtEiy19BZAD5g6Sj40u8//5a9BvggcHDQol9BGLSQjvR&#10;U6jreh78GlY9Dk4RszHA0APPPRmF9bvyceBnZh7c16oM6zoYPK7MPK6k7Pbg1uWpZDSW+HrhI2sl&#10;hg1XiyDtMDJCvNCTYb8wGNOMleMcXDg4iJTrD2Y5+Yg1yLUMQ0oBlV752DdigNitxi4qEUcgVpTX&#10;5I0a+m3cap4NPLuQLrCLazLw1651ZypRt9ITTVErsGtvNmq/qcaukxqA1rH97+lFBsTuMCnOspN+&#10;A7Omqr3RoqI7iRiJFDORsqN0XZNrVQaD+C3OorkiL8XL95XBnIPhXGTIDINdW0b9pbXdufaGkyF4&#10;/REuYORYlamRGu6xHijqtszv9WpKnVRvJGIiBCLcRqfhUAFefjkIDzzojzme04V7loFDAAg/6wQo&#10;oeXjsJAmSUaGCgwcEQI9fQ88+UQQduw4oBk1stzpIgPIHyAnj3+LSeMz0UdPIXy++gMC8Nan7oio&#10;5OyUiz5iDp6rK8aKjqePPuaJu//tjbj0RBw9zzNk9u1zqm4ecnd7i+pyXYNZl/J63uyqsFd5Ypaj&#10;glgIt8Bgo+8kOutOWuQrAui8Op9DsJeIc3xopcTzowPxCLESC7NQsTYHN1HkmIk2iKvru65FU2km&#10;ztk8PCtnd1UZsQ0OXHPDRwksSsSrLkN9c6o55rFC1P62DS1LJqNt8EC0vPAY6oOWo5YAa9fpUtQd&#10;o+2Os5uq+/7XoxpAYTChV+6EvK5zDQpbVKK1DMes2OjeDJCIWhy6l+zOiuT1SQhAOPttvie3PQmD&#10;yYAwsdoit49/80MVPiDGyW4vXuGRs+qsZ/oJt6TIwhOurBs/F2YhDCTr2teI+9fxbQm2txXimSdj&#10;0L+3M1ZEzJdcV1oQIeUaEWYi0xyW0TbBGPZQoFjD5qOP1+LwYTkz668gMoD8AZKaWouevV0waFgQ&#10;DAaE4OkXVkCVz4WCFzvrcktsXldBlWuLkS85Enj4IGTlGhz8kWZzx8kQaeo88nYrNG6eqwx2YRBI&#10;6ZWDozwzZQPBK+FxmievyseLOwk/ORmgpUpv0Racl53NayNDwkFwOj7HS7iIUJ3nInphMWvhWoSu&#10;qaTXo8LlVscZPHbIbVKIIPTW/enCfy4xDYlt6DbIN6GHCyRAOFlC30Xs49w61G1ahebRT6LN3AKd&#10;gyywZ4gpGqZ9TsxHiq8ItxZtr/N416kSkEjKmXPb6DczaKbXc5rwUuEG6p49dy3K94DvFYMALxvs&#10;qPbA+Pm+GGhJrNEoTKwbkrDVSTS6HD5UjYn0GSdE8OQhNM9N3F/uOsDPB/fl4tUSxSJVNzg54Ocy&#10;p8kL2w5mCxa2//sSFNRk48EHfGA62BNB2dNFQ1AtgPDEiZcnCC6ywQdWy9C7RwhGPByKB3q4Yvas&#10;NPz663nNCJLlThUZQG6zbN60HwMMfGA2TAlTYzWGDveH+6rZCCkfc9FtRSDCDenCy23w1mcO+N//&#10;9YMibC2O/lqOxpNkhA6xOyQHec1+NEh/pykigQa7KDjOkcPAQf9mBsKptWs2uIhlYNmg8L95O+61&#10;xMFXXt9jRbinaIrIM1lRWEjGJbdVUgYNBhsO0Or83qsogxGnfXImVW6TN9Z1rBYV8xIj6AoaNxbP&#10;+F09RaziqwrUblyJXU2ZqK+ORctrz6F9oDH2PjEM7Y+PQOeQwWjt24c+i8au0gjs8p6P2gP5qKN9&#10;dR7zRpWBhJkOgeaW/amo2huDnN1ewvgKILkBRsL3mO8VFw9ySm//nuF47IlghBW6ikkB98fiLspS&#10;7EoKsjNzYcbBzTC5aJTrTTjmlVzLLrAbT4RgZpnXrMCOA1loJNDmJQWiUhJw7wO+ePQpewEgAfk2&#10;F0GEnn2Rup4+AU+/6A19AzXMLf1hZuyPqAh5Mao7XWQAuY1y4OBZvP/+avTr7wtz0UzOG7Nc5iK8&#10;pkvGlfAHWyNmgzUmLV6E//5vXyxYHi9asu8+zYamGDtoRpfH65aLVN2rzFTZkJChd450x5TFCsE0&#10;hE+clGsJOI7B7dNt5/gJtwanePIiUDzrZKbBqwB6kSHh2g7OthIMRnNs/lvEO7q893vKxpBjHCl1&#10;ZBh3OaF0T4j4LZxiK4HGbWAbXZWZx9ly1BKbaHCbhUabD7GzLRvNkz9FZx89tD8yBO2PPYS9Dw9C&#10;20ALtDw0BHWdeahPVKDVWB8Nc8di15ly1J0gJnKDsZErq/T7Oc7DWWUbOteK2TsDiXBtdWEkbMx/&#10;16DT56KBJV3nL6b4iQB79Wk7AfrB2a5I2i5NGrruw8fkyQLf7wWe3qLXGcdUtL3QbgREBHOl5zSH&#10;GObOQ/loOl4imEjoyjTcf78/XvlwKSKqaMKUY30RRDJtEVZlBceomTAz5zVwgqFn4IUnn4zAju2H&#10;NKNJljtRZAC5TfLD9z/D0b4UD/Ryw7CHVDDRD8aH1osRtd4Wvlk0eLTsI8uW3huDuV7zcNf/eeHN&#10;99TYuT8f7d+WoI7XLz9SjpIWtZi9c7xA16Bl5SwrNgbRFa545oVAjBgegpffUiEgzQ2u0Z5iLQlu&#10;dMgtwTntk1+5sysHVRlAWLm1Oq8WGJjlhpw2dovo/q5rUfaJJwtD6CTScCVXFRlOdlfdbuBgJfCo&#10;+5JYBwFG05TPsbdHTzRP+gS1X9egPmQJmkcMRvvgIdg7ZAh2PzYYTR+/hoZMFXZtXIXd77+GfSYm&#10;6DAwwPa6ZNSdLtP9HTeqnK3F50d/1wtgYiApxfYDmcK1xYZbCyRaVyWzhhQCh98z6qL/GG03z91b&#10;LAXMa7Tk7ZXWeucJA2ddabdlppGy0wkrwjwx+g0VDPqGY+STIVARY+Gle2+EbbLyJIczz9ZpakRa&#10;zhSj/esSTJy2SixKNXU5Z2Zx48WLTIQTScLovdnOizGgdwiG8HrsfT0wbmy8XGR4B4sMILdJ8nJ2&#10;w8DIB0OHBsDQOASjXnCFusgGAXnjLoJHhi1CK8fCY/VMGBl7YtRTodi6J0c0R+TqaJ6d1ohaD8kF&#10;pGuwalUyLFL7i1XrVghjwf+2D/QiQ+Ij1t3mtt8LvbzEMrTcdI/bkjw2MkSACKeActVzRLGLCLba&#10;zvMV7/Nyqbq+70qqdVeJNbZ3+xFwpJHBZMZRTMbyDwAOjdYd5VjHejQtnoS9egPQPmwQ9g4fioYY&#10;Z+w8Xo6duYHYY/s+mj5/E7vKI1H3dTUaZluh1cwIey1N0WFugb2mRrccQOqOEHAQeDBgaFN/pc80&#10;ri163bY/U1TAM6vgeJF24sD3mLsfX82w8zYMDNyIcZ6b1JbGOdwTy5TeojtvPD0DIvW63RFrNjlj&#10;hr0PXKM8CXB80PPuSLzytkqstc4TCsE6r4NxdlUurkwl5snPL3eIbv1Savj5ymtheOABJywNmo1Q&#10;XtdfOxboVbTxKbTB++Ps0L9PCAaPCETPPivg5VaOn3/6VTOyZLmTRAaQ2yB7Wk7gyScCYT7QD6Ym&#10;EUTJvbEicg7Ul8Q9Joiq3MC88Rj1sgPuv9cPsekJOPZbOc1OpYwrbZU5+8a5D5GugdpV2Xiwy4KZ&#10;CBsIXlho/Fxf4Y7g1E52Z3GleWy1M976WClYCPdPeu1dlYhz8OyVfeLcD2v2Ch+Ny+PaXRmCdRBw&#10;cN0Jt1fh6nD+HVLLkMuN6W1Tnt1/VYVdO+PR9upItBsMQOtTD6FjxBC0DxmK5g/fQGPgMrQk+aCu&#10;Iko0paw7U45d82yIlRBwDB6EhpFDUOszF7tO0fvHb00wXasMGo1HS4ldcs0EA4gWRDQBd75mNIHg&#10;qnd2XSaTIWYgYXDmeyHuB4PIFYCEP2eQ4Hu6zN9L1PowkPC9ZXcmB9K5Sy+zTc+VUusZbpZ5339H&#10;4rOJ/uIYvD+vx87PDrszr/UZ6KoC/OiZ2EbMihc3a/+2GFtbC2ji4g+LQR5Q5U6D6pJEkvFQl42D&#10;V9IUPDlKAROjEBgPpEnY4CDkZjZpRpcsd5LIAHKL5dy5nzBrWjr69fPBwGEqGJsEYMKCJYis4dmW&#10;lMLIIMLrR3Orh48m2eHf/6OEMiwBR38rFem6bFw4wJpeL6V7ZlwjePCMlV85VsGN98bO8BO+7Twy&#10;EPye+IxmlIU0u+R2G2Mm+wm3xcMPq+GzxkOsPBhb7SJcGGxkuBnitRkOjnWQkSPwyNvtL9xVHLv5&#10;Q1xVupQB5Ayxhj1ZaPngdezt04/AYyj2PjoCex4dLthI++CBaHtoMHY/+Qj2vPoMGhbbon5LPOqq&#10;otEY5YK6mlhiHgQexxgALxr4W6EMGhKIlHVjIV2VgYTXdylEVVss3Qt6FnaxG1PDRH/nvvB9E9l3&#10;NKEILZJiIBxA53oRbpQ5YYGvqAWpPmOPlTUuePPDANz/P5GYssQXJfQc8DPCa7D7JbsJ9xcnYvze&#10;d3ZXKR5iLzIHtx/IRtPxYrR/V4yYlHT07eGHp15dTiyEe2Z1XYyK1/gfhwW+c2EyQImhw0LQo58r&#10;xoxZi29kV9YdJzKA3GIpK2mFoZ4HBg4NgqGhGs+9bI/QMinnnds4iEGSJQ2SeT6zcff/eeGzcTFo&#10;PV2EPWd55lkiMq64cZ9Uvax7cHZXZhfaQc4ZVMxARj0TjLc/UdLfDgJQLoABvbKLIrXOCW99EiCK&#10;Bmc5KQSAMLBwpTMHy38fPHjVOk7NXS7iHZxRxMZQzKAvM4h/sLKR/n4dGlID0PT6M2gbYYGOoQOJ&#10;XZhj7yAzdAy0QNtAc7RbWKDT1BBtfXtjz+vPo57Td3/cgPpTpajn9Gldx9ahIj34Ktp9+9rDXF1f&#10;IkBECtDrBimJwRVi+8Es5O72ETN6LRvRfU8uVZ4w8L3meJZHnDvcoj0wYaECoQWuojCUiwuDstww&#10;8qlgUdW+0Msb1aftUXbUAXaB3qJ+hOuDOEB/vQDCys8HF1AWtwTTs12MplNF6DxXAkeXtbjr396Y&#10;uMgBETVjoNDEQxhIuH8Wj5lxU13Qv0cQBj2iFPEQL/cK/Pyz7Mq6k0QGkFsoBw+cxZMjg2Bu4Q8z&#10;y2AMHOQDz9WzEVh6qa9XXT4OPknTYGrpisceD8T2tjzs+74EdQc5aF4mgs68VsVV03U1KlgFGfwU&#10;AgOuCWDDz6/slnjqaToX41BRNMZrQ/CMVAsKDEycfRNMs1FLMzVm2EsAIj6/JvBgl5XUsyq7yRPr&#10;O9aQodP68S83hH+8kkE+WoAGrjBvz0ZLmCNaZo1Fy3ujsfeFJ9D+wmPoeP4JtL34OA489wg6n3gI&#10;LbYfkEEvQuPXlWg4RsabizfpGN0BoCso8DaNBDS7Txaj+VQxWmgiICn/XYw9Z0rQdOJyEJFiIcw2&#10;y0TNhG4WclGZzXFWU3XHSjLkUlv1a6odEc+H1IWA3VlPEFBwVlbJQY5ROIv11j1XesDCNAyDB6uF&#10;S2vjN8tFIgVnZM1xVYiOvZz6zROTa3kuuiuDHiv3C+N4WOuX9Hvpt7zyehh6PuCOFZEzpUaiF1xZ&#10;ExBSNhbeKVPwzIsKmBioYWzhi4cfVWFddYdmtMlyJ4gMILdIzv/2G7w8qtCbZkrsujIxDMb4BYuk&#10;Plda1xUNEF47Wl1ig1c+XI577vZD2Nq1OPlrBRkHbjXOPa5Wi0F6rasJcrwjpsIFb7wfALsgLzHI&#10;uc0FA8gHY5QwMwwTixKxO4Lf40WeGCDYH86Bc+6J9dIbKmE4eKZ6rQZC1HUIl5WvyB5it9utT3W9&#10;VBtEDcW1uZPYqG9oyUXBlmwU7CpE0Z4ilLYVo3xHFqoqE1BTtgrry1ZjHb1Wla1BTfEqVGzNQHlD&#10;Dkpom8JtWbRvDiobuV5FOiYXAvJxed35ZgEQdD7H8rBtfxbWt2aipiUDVbszUNGUjvJG0vo02j8D&#10;2/flC0Dqen6sAjT4mpEyoHT//FLl54NdgkXYdiCdGKqCQESqHdF1f7oq31N+TvhVsdZNLC7Fi0hx&#10;ML70sD2WB3ihz/0ReOm1QBFAZxeX7VwFwgpcUE4AwxMUTuS4EfBglRIruHjUGzsO5IiVM3nCtL4x&#10;DwZ9VXh0lBdCiiYjoOuSuBk2kivLazZMDVUYNCIc9z3oiJnTs/DNN7Ir604RGUBukezccRgDDLwx&#10;fFgATC1C8NSL7ggrnyjSE3lAaPv/RFRZYfqKRfjf/+eLhUvjcBrlwng0aOMeDS7gPPprinuQclBU&#10;meKO514KEm0rUmp5tilVJ/vEu2OgeagEIsPUsFN5CWPAwMGt28uPO4iZJrct4aJC9pdfi5Hg2S8b&#10;rkp2WR0i4yZcVrc33tHAM31iN7U0c/39gsMCYgNFKNuZiTUFqQhKSIB7eDxcQxPgGp4Ml+hUuMSm&#10;wT0mDW7RafTvNDjHpMM1Ihnu6rXwiVyL4LXxSCzNQMnObOFa3H2avvNoLrbuy8G6PZkENOkopuPn&#10;bMjAmvxkBK1JhH9sCrzC0ukYdExVKryDMzBvxRoErElAx9fFaOQWKd3O9feYhy5llrfzEAEdMVVm&#10;Iewi+j2XFt9XZqAcr1q1gYtLpTqfgk4H0Yr//v+Jwnufq7DUz0t0WeY2/mJde/E83Dh4aJXZNKcm&#10;F7UEguuAuMiw/dsihETH4+7/9cX71s6I2dg9TmiN0FIbfGLrgL49AzB4hD/0DXwQHbVZM+pk+bNF&#10;BpBbIOfO/YjPPk6EvqkPBg4MhpmZPxwj5iOYXVcMHhr2wX1/PBKmo7+BO559Nhi7OnMEnWdaz80D&#10;C1uUImh+XYOVBiavSsezSfcYD5G+y5kzrOy3HjfDT2RbmeiHia6sn4xXQpnmTgbCGX6JbiLjyi+J&#10;2Mnvsg8p3iH1r3JA9d5YwZhut8uKayWaj5di0/5sxNdGYRddJ3Yb6dr2UiVQPl4oru+W9gKsycuD&#10;syoPbqoi+EYUQRFRAO+IPPiEF5EWivfcQwuxyDMLoQmZyNucii37MolZpKNweypyN6cjvSoVawsy&#10;EJeei4g1eaSlSMvbhZrNnWjdexQHD53F8RPf4eTp73HixDn8/BOQltMAx4Bk1O2vIHaSQuyFz/8W&#10;gK1wF2q7Mkug/rtxEb6/BBoSo5AWrGLX55gp/uh1d6SoXp/v4S3axTNb5W10HedGU3vZjZVGuq5d&#10;Wld9D92bVgL6zz6PwH33e2B54GyEVV10ZfFrSPk4uK+ahpEjvWBqHIHeAzzxyivh6Gg/oxl9svyZ&#10;IgPILZDU5F14oMcKDB4eiAFGwfh0/FJEVl86m1IV0GyqeDxeft8Od9+jQHxaMk79WomdB7jeoxQ1&#10;ZJCZ5nP+/LWk7GpVGySd5+ktwIOzp3jgs/KMk1MwOePm0cekIkK9XuGi6y73SXr74wCxtCn7w38P&#10;PLgWIYVmulmNHtjQES8yhP6oeMfek5WI2hmCL3KmYv/pGp3bXEl5ht98ugjbCKzXt2RgdX4ClCvj&#10;iTEkIGgtsYP4NQhcsxaq1WvhFxePtXm5SC0pQEZFEVZl5SEmLQ9RCYVYmbIRGQX12LKtHYcOf4vz&#10;V43l/ib+//Mv5wlgtiEsthJF1bWIz0/Ezs4CbNufd40geHXlvlo8+eD1SKRuv5cvKqZL+V6zcqYV&#10;uz+5G7OZYahoc8OTkXxRjHjlfbkNCgORrs9/T7WxG+4Hxufe+T1NDvbkwdwkGMMecUFoiVQPonVl&#10;KTJ4aYNxmGw/C3r9/cUKnvc/4AJXlyr88IO8AtWfLTKA3KQcP/YNHhoeBJOB3jA3D8OQ4R5Q5Uy+&#10;dCU2zrqqssIC7wW467/8MGNBHE5qXVcEHlv2pYgOrdICRNcOHqw8i1TnueLp54NEw0OOgTCgcAou&#10;xzkYRHhFO/8Ud7FMLfdK+nS8v+isu2q9M4r2SeBxZQDRMo+lUo+jg9ki8CuCwDqM2q1UiX2UYMeB&#10;fEzInQ3rwhk4cGadzm2vppKbqEBc8+V+cbAYpcDwF/ww4mUFhr3sj4df8of5Mz54fUwk9h08i1Nn&#10;fiA28S2OnfgR577X3OjLhEHiPL38Rv91VX5bagK4q+kATRQ2ISN/JxLSN6C+/gCK11difVuGiKV0&#10;D6zfkBKQc4v/HQc1jTYJRK4lfpZGAFF6xEGk8vIa9w7BnuLf2liJzn3ofX6+uPEiL2TGf19vZhY/&#10;S+z+LG4JokkIu7IK0fldKQKjEvDf/+WOz6bZIWYj98bqEjekyZcqbyJefd8J+n2DYGmpwrARAago&#10;bxXXWZY/T2QAuUnx96uGnqEnzAeHwEg/BDMdF4ksK374pRkUr8BGM6r0yQQyHhjxSAhq9+ai9Suu&#10;zOZslAIUNgeIgX+9g5HTdjl2wX2tHNVeGD9Pgblu3ogo5m67DgJcGEQ4tsHdd3mtbHZNcPyj5BB/&#10;LqVmXg08pNUBCTw4l1+Axy1uLng1JcPfeboKZW0peDjmHdgUzsThsxvRdIyum67tr6K1dJ0P/lAK&#10;/1WJeOiVAAx7UYlH31DhYdJHX1USgCgweXEKvvz6SojB4KDtDkso8duvXf59qfxGn7Fk5m1H5Kpy&#10;VG1owcrEzTh87CzyNuaj6VTerQGPCyq5s3bS/Slo5kWspMJD3fdUUr7n/Cxwii67Pvl5yLhKwWAa&#10;AQ6v/1Jzxh5L/bxFSrCoD6F9rve55ZohXhVTZGUdKkb7VyXYc6wQb70bjQd6+cA1ZoaoUte6snzS&#10;xyNy/TgsDZyFQeYqDBqsxt097DF3Tg6+/VYOqP+ZIgPITUh720lYmpPxGeoHU9NwjHpuhRQ4z7kY&#10;OJdy2q3x0aSl+Ne/AhBKBuz0+QqaVWtdV3FiwF+tz5Uu5YHOg5d7G6XS30UHudLcEYt9vUX1uUuk&#10;h6jzYLDgbSXDIBWW8VKnHDu5krGQVAIPXuebmcf2A1nifG+t4buycv3FjoP5ZFgqUNWZAaPwlzCm&#10;cCoOnd6ITR3cLvz64gjMQjq/LcGqghQ89W4ghrwQgJFvBuGxNwLx2Ot+MB/lDVf/Anx37qJBYkah&#10;FYIP/Hr+F/H5uXM/0DsMHjoAhLGF9jt//ldiHrXwCSrDxu0tWLdxL2pbGlFcmywC/LfjOoqixEN5&#10;qG6PFanVzGiv5tLiuBmDAgPBlQLl/B5vx6yWXV5hBa54/T0VnngyBFFlmvbv3fb5PeXtOaCe2+gl&#10;GBT3yzrwYxkqarMxQM8fT7/sgsgqGj/ZVjSOJkhxxGxrqfDWdjn69lbBcmg4LIiJFBbs1lx4Wf4M&#10;kQHkJmTB3CwYGPrCYogShgP84BQ2G4HFvPKaNHPiGEho2TisiJqBB3v4YoxNLI6dLxF9mhqOlmHL&#10;vlRk1LPrimeL1+664kHNAfLoChckbpOAhEGEZ5BcGBZR5CLcVbOcvC/payT2ZyOhw1Bcqgwektsq&#10;l5iHWN+BwEOX0bpdyvUYm/fnIqcpAUUtiRi9dgxmly9G1Z4seFf6ov10pc79rqRssNuI9WWuy8Rz&#10;HwZj4PN+eEKAB4OIH0ye8ETYynX4+WfJry5BBwFEF5Zx/tdfsXVbM3Y1SrUIP//8E77/8WfxNwuD&#10;jHbPts4TSM3biojVVUjO2Yn9B06gZEsxGk7m0Pncvow1BpGmo+UEvpnI3u0pkh6uVi+inVjoBA8C&#10;Dq4hKaFniiccS/2lPmr6fcNF2u+Yqf6iN5dYzvh3n6lLlScn3CySM/k4i6/xRBE6vymBo3s8/vV/&#10;npjlvEQ0GWX2oWXyoRVj4Bw7DQ895gNT43A80NsVkyen4syZK/oZZbnNIgPIDUr9rsMwMvWGxWB/&#10;GJko8cpbrgivtIa/Jm1XGzgPLrDFqJedoD8gCJW1GWg/x63Bi8Xa2YUtAde1sqBQGqg8qBlAeK1y&#10;jmPwCnPamSK/ciCdZ5Wc3289yw+RJS7IbqF9fyfwyfum1XPMw1EsdCTFPIh5HP3jmIdWmWE0HitG&#10;0FZ/fJw2GQkNmYjavhpjs6bDvsIZR7/aIOIwuvbVpXz+XLexrikPr44NgeUzfnj8zQA8TiDCriz9&#10;x9yRmbfrAus4L+IYvxJ+/Ipvv/0eR0+eQeeBo6isqEXTnv3YtrMdh46eQvPeIzhxWlo97/xvv1xw&#10;X+WV7kZgdA3WbW1CXMImdBzcj/ytSSKgfzuuJbeEZ5bF14TrRfie8Xry7B6VQOTKTESrfP+16b3s&#10;+uSJBzfY5Kr1T2yVIouP1xoZMSIEExcqRJscda6rxGq5C4KOY15NpYC6k6hrqTtcgo7vSrC1Ix9P&#10;ErsxH+KEoPxJUBVaiTgIsxBFhg1iNthizKwlGNA3GEMeCkZ/PU+kJNaLay7LHy8ygNygWI9dC30T&#10;bwwcEg4TYiGuK2chkB72ruxDXWaFRf4L8K//9cX8JdEiiMu+eA5Cr+tYI2b41+u6YqbBbSbsg70w&#10;ZLBaZFit3eIsAqAi5sEgQsoBTq4s91njjjFT/EQwXfirdRyTVQtAzDykoi9mHpnCEHU3Vn+ECpfT&#10;qWqk7Y5Bn+AnsbY+B1l7KqAX/jiK9iSg/XgVdorguO79uysb7Saa5XIF9PuTQ2E5yh+PMYC8qSIA&#10;CSQAccX6zZoqZ2Idv52XmAgzkpr1Tajb3Y49nYeRnL0Zm7fuRWhcBXa3HsD6Tbtx/MRp2kc4uUhp&#10;X9ovt7gezopMbN7ZibKqPdjevAObOzPQcOx2AAiDxqW9xzhG1EhMhK9jXrO/qC3ie6zr3muVgUMw&#10;WgKRqpP2F1jHk0+ToSbgMNQLw2i6XuweLdznIJ7DldXOYoXDGwEQ0fadWAjXs3BtCJ/z0V/LEJec&#10;jv/8Dzd8Nn0hYjfZEAvRTMoyJojUeO+kyQQy3jA2CkOvfh74/KMEHD38tbhfsvyxIgPIDUhj/TEY&#10;myhgPjgARoZqfDjWSQTO/bMvZo4EFllDmT0Bwx5yxeOPhaLxYAFazkqpr1wMx72uOL5wI66r2Epn&#10;0aak7wPhMBoQhjfeV8Ezzl18xjNGZhrsWmAQ4UDpxzbsapBSenUdV6vsm2ZQ41TdHbw+OTMPjUH6&#10;o5UN3+5jpWg6WoxFxUsxMvYDfJQ7F++kjiPmlgrvCg+0najSua9OJaPN1eB7zhThs5lhGPiUnwQg&#10;xD4ee51m10+5o37PEXF/GTzOCzD4TbipGpsOYE/rYWzY2gaP4BzMdkpCau5OlFQ1YOPmPRJbYdDR&#10;uLuOHP8amQX1xEAKkZpfiz0dR5C9IR0tZ6TfpfP8bkIZkBgsmo5VXnb8hqMloo9WTpO3YCK67jsr&#10;P1s8yeAli/2S3OC9xg1fTPIXbf/7PSixDl6xcDUxXpGtRc9WmmaicqN1Iaycts7fzatU7jpcir1c&#10;cEnn/eZbkejdxwWea2cihNu+awLq7MqK2WgF69nzYagfSCwkFPff74KEtXXi2svyx4oMIDcg423S&#10;YGTmC/NBQfQQ+0CRPF24q7Tsg4GE2ccku/m4599KBEYk4Di3aT8o+ajZ78ttz6+pl9ElKrVq94j1&#10;wCJvbwIuMnxGoej/QARGDFdj4iJfxFa5iAHO1ei8hCm7st793J/YBe3brOuYF1VbYc7ZMU3HKv40&#10;8NAqf/9uArEt+3KxrMIOw+Legk3OXEzMX4bn1nyIfWfW0fXUve+VdP+5MkxeHoXBxEAefYMBJACP&#10;vuaPYS8qsHf/SXF/GQjO4xeGD/qXBArrCSiqNuxB5Kp1mO+WgFVJm1BYWY9dDe3YTJ+xsAuLpXpj&#10;M9Sxpajc1IaQmBq0HmxGeVOy8PPfHgChYzJAClfj5cdnxrt5fwo9b8wuda8rw0acXVGciGEX6Ilh&#10;Q0OgR6yDJygvE0NzjfZAQYeDmKDwtmkad6muY12vMjvKFgF1zpYrxGFiIdkVWejzQADe+GIxYjZ0&#10;bQfEyyCMgyJtEp58wQmGhuHopeeJjz+Ox5FD34jrL8sfJzKAXKfsqjsCE3M/WFj6Q99QhY9sHARY&#10;+OdcZB/BxdbwTZ8EfWM3PPmMCvu+KkPDCWkNiC3708HN8H4vzVKXcvZU8k7JzcApufw3Lxr01Khg&#10;DOgVDsP+NNjfUokV5thY8HoQiwlorGb4CffW1VxYUuqno1Rh/ge0JrkmPcq+/CKU7EmCOzEOv61h&#10;CNqxEvrqF/BauhVaTtKsmz6/dqNcgAPfl2GpIhbDX1ThkVdVeOJ1FYa96odRb/njwMHT0k1mRiFY&#10;BQPCeZz96hvkF29DZ+dxYhZ12LRtD2rWt2L7rja0dh7Czm17xXYg0GGpWLcHcx0TUVu/D0Wldaiq&#10;LcHuUxyj0HVOt0b5GlzpOtQTC+G158v2hBLrXSyeDV3PQBqBArNYLhR85xOl6F5gO88Pqza4iEA6&#10;sw12c+raV9Lfj7NcrpywITVbrGmPE8kau08XoZ2YyNQ5cXiwhwecwuYhtHLMhbReXogtmkDFev5s&#10;GBkpiYWE4b77XJAUv0tcf1n+OJEB5DrF1jodBmaeGDQkDCbGPvBJmioqZ8WDnclt220QUmwF24WL&#10;cc/dvghdsxqHf2FftDSYy1vDRadd3YPp6soDXMz6mqRXdk9xv6KgTA5y+ovOu/2IjQwdHIqPrZV4&#10;nxjK088FEStxljJldBxTDGAavNySvXJvtBjAf9o6Ht1UMJBjJdi0LwsLi5bDpmAxFlV5wyT0RVjn&#10;z8bRM5vQfKxUWh5WGM+rAwlvc+CHMrip4/DQq0F45BUJQAa97Ie3x4TgyFEOhnO9BwEBBzLO89+/&#10;4tz3P6Kl9SAOHjyB9n3HsWFjG+obO3Dw8HF8c+6cAJvfRND9N5z9+hsUVe6Cs18+kjK2Y99hApEd&#10;yQQg3HFX93ndKr1aUgHXiew4wGvr+2lcp7qfBw6ec2yD14R559MAUam+7kuu25BiZLr2kZTApXYF&#10;ckRPNV2fX125hU/Obm9iIQWCqR/6pQz5GzNhoKfGi+84IrKGGL42QYVYiKpwLPwzpuCpZ91hSCy8&#10;r74CVuOSceyYHAv5I0UGkOuQttZjMDcLIgbiTdQ5BB+NdUZwCbOPi5lXQcQ+FGmToWfgidEvh5PB&#10;4nUluOK8RCzvygsD8Wxf1yC6mqbR4GUGUXzIAeXHHMR6HzygebByKxKOcXCB14uvBMLUMBT9e4SL&#10;lEvv1e4if7/7oNYaBA5kJtUtQX6zvzCw7GLrbnz+TGUQaT1eJlqZO/PCR2lWMIoYjRmli1HWkoI1&#10;O8Ox/wy3N5Gyj640C2dlA77vXCnCU+PxxJvBGP6SEk+8EYCBz/tg/Nw1OHWaXSC/4VeNK0oLIhK7&#10;0Mhv57Gn9SiaWg7SP7Tvc92HtM+W2k74h5egZlMLwmLKUdu+AzsOZd2S1iU3q/wMcjGotMrh1eMh&#10;zHAXKbwFm+VJipa9imSMbgFzMakhVsMdezk+x/++PhDRsBBSrotqPFIu3H37vyvBnCUrce99brAL&#10;mYvw6i+gSJ8gxpoifTyiN1ph3KxFMDYKxuCHw9CjtyuKClvEfZDljxEZQK5Dli7Kh7GpAkMGh8BQ&#10;XwmPVbMQqI19cNuSHGvhvrKdvxz33qtAbFIKAQin7XLwvIjYRwQSboB9pJGh5/5EPIi9491hF+gl&#10;miFyjIMHKs8aeTla9k+HFbpiucoLywM8RUU6rwPC24hB3uWYAkCET9we+dyS/SAvO3pnMI+uygDC&#10;oNB6vBy7j5QhvXElgrYpUdCcANcaV7y49hPs5jU1yDiKGgiuUr8CiDCA7P2qGBk1KXj2XTI6z/lj&#10;JAGI2VNeWOKej681bcKlPCoBC5xcRcKpub/gt185sC6l6f5CfzOYnP+VwYP3kABk/dY2zHNKwfad&#10;+1FYsR2F2zPQcuZ2ZF7dmHKcRCxO1eiDxJ38LF6exMHPBruyErc7i1Rxz1XuqDplJ6rVOW08QZOp&#10;pd2Wn8tyYi2J253w2QR/pOyUFji7vtoQXuNkGbKbvMU9rz1QiCPEQgrWZ0C/fxBeetcBEeU81rRF&#10;uhMQWDQWvqlTMXKUFwxoQvdgHzfMn5uD06eIFcryh4gMINcoZ89+h2EjAol9+MDMLByvv++MEGIf&#10;ylxbAR4c5AsqtEJA9hQYGntj1PN+OPB9MbEPadBuPSDFPqSiQV0DSLey4Wf3E/utOZbBDREHD1Tj&#10;udGBYl0HDnryNgwivD3n7nMQnYGD/9Yeo+sxtSoqlesdxRK0f2iLkhvQBgK37QfzEb8zGk5VBJ4t&#10;a5HcGIPHV7+D6J1BKNqTjNBNQQJoeHtdIMJGnKvA1+/Ow3MfBcNilBIj31bC8HEX+IVtwA8/SuDw&#10;KwHHr7/R/4mJnGc3lsaVJWVZaZWFAUaqFWG4+ebbH1G1aQ8xkFyERVViZ0sjNnWmi9Td7ufyZyoH&#10;1Td0JBALuXLLE36etKsVvvGBEm99pBStcrhnlgAQAg0OuvM2Oa0Ooh3Ku58rBfv1jPMQAMSf6zq2&#10;bpVYCGdl8Xr6vLAad1Pef64Es5eswv0PeGB50ByEVREL0WZkpdsidtM4fD51OYyIhVgOC4L+AE+s&#10;q+aYlCx/hMgAco0SGboNxmYKWAwKRp8+SqyImIug4nGiUaKYEWXbIKjIClOXLcaDDygQlZQo3FdS&#10;nyJiH203yD4IOMqO2WPKMgVGDA/ByCdDYKwfht73RuAjayVt44SSg46i1xW7sth/vXqjs2At0v6X&#10;H5OVBys3xOPByjN3nvV1NzR3knK2Fa/cV9qaAvd1HphZsgAzChfDMup1TCqahYS6WDy+8n3E1atx&#10;6PR6sWSsruM0nGADWoxXxgXBfKQSj78ZDL1HnJCYVadhG1IbEqmQUGIiXeXXX87j+x9+wnfnfiLA&#10;4Uyti9LafgzqlaUoq2pEQEQ+NjaXovmMtPKgrnP585QBrRiV7VI24JVqkfjZKT9iLzoajH5dhSV+&#10;XoitdBHAwK1zeH11/yQ3fD7JH488GiIq1Dnld9RzQWJdGp7c6DruldVZFNZyyjFPAHYeLMTh82XI&#10;W5cJg/5qvPqZPaLX8dLQNsJdLBJWSsfANW4mfX8ATe5CcO99TvB0qcC5737S3BVZbqfIAHINwtXJ&#10;LzwbSczCF5aDQvD0C64IKpiAgDzJfSWqzgttoMqbBHMzZzz9vAr7vy8VMygOXm7j2IdgH9cX+2D3&#10;APufuZPupIW+CMp0Q/wmZziEeOKRR0LwzAtBWENgkbTdCQFpbnCJ9MQMBx9MXqIQ/mhR96EDQBiU&#10;uCagWCzuI4GcbkNzZymDyJ7jZJSPlSJ79yqs3BUO9XYVInYEYfO+AryaOgbWuTNw6OQ6EXPQBYr1&#10;xwrQ/mUZ3p9MM9ZRXAuiQv+HHFC54XLf+a+//ILjJ79CW/sZ1DW0YsO2JtRsbUfFpr2o3NKBdVsP&#10;YP2WVtRsbsCm7fuQkLUFi1asQXZhA8q2bMWGVu66e/k53AnKjJNBlmNfiXW665EE+21xEi6ppO0r&#10;RNyN42kcH1Hnu8Jqpq+Is3G2FhcaPvFkMGa7eGNFuCd8E9zpGNdfI6LNyOJswIYj5QLwDxALmTZ7&#10;FXr19sCKqNlQV3BGliYWQsyfYyFvfugAQ0NilUOUeOxhNRobjmvuoiy3U2QAuQYpK2mHhYU3zC0D&#10;0K+vHxZ4LxZsg1cYlNiHrSgcnOM6Dw/c54+IVYno1LAPXrOB2YfIvLoCG9ClPHi5ER6vHsgzwNB8&#10;F2z9gYw+zfwqT9pjJgEFLwD0xgcqvPqOCk+OCsbQwWqRzusa5SFSeHVXB0uV5llNXCzIPa44xVO3&#10;kbkTlWemvMAUA19iXRwcq5wxqXA2ZhbOxcPx72Fw3NvIbY7HvtPVOvfnYPuhH6swZk4oLJ+ha/iG&#10;CnoPu6Cucb/mbgMnv/wG23btRUnlbiRnbkfkmmqoIvPhpSqEZ2A53AJK4aIsoNc8eAfmICSyGInZ&#10;O1BSXY+07J3wCC7E9tZ12HXs4nK4d5oyuHI79W0HspC724eupW52rAURriti5sGZf7xq4ZNPBxFw&#10;SK1Nhg4JweRFCqjzXETdEbtPmamICcx1AggrB/gLm1XC1bbzYAGOoQypxSnodX8APpzgiLgNtqKt&#10;iQAQYiGc4rskYCaGDA+gMarG3fcTC1+zXXM3ZbmdIgPINcgE2xSYmPjAcoiKjLQfUeiJCCwk9iFi&#10;H+MRkG+DoEJbPPa4B0Y9G4G2M9wcTmIfvNgPL0/LjeN0DZYrKbMPdhEEZ7vh+ZcDMW66H+JqnAUj&#10;2XJuORZ4eokir553RYiCL162dthQNT4Yq0Rms7SkrS7AYncFu67Wta8RRvhOd13pUmYXnLpb0pqM&#10;qB0hcKl2xYyCRVhY4Qj3ancyhjHYuj+fADJP1JFwY0ZeElfSIhz7tRLTHSMw6FlfPPyKCiZPuKCt&#10;4zhOnfoOFVXtyMhtREJmNVanVWBVRjlWZpYhMrkIYfHFUK8pgnp1CULiCqFeyVqG2DVbkZRZi/yS&#10;nTTZ2IvUgkpiH1lS65Q7zn3VVfnalGJDxxox679SU08GEYkNO4qsvkeJ/fZ9IBIDLULFc6nKcBM1&#10;Igwc/Mr78Cunj2dpemt1P+bVNLneDpmN7thCzJ1BbvfpQrSdLcJHn0djgNEKeCdMk1b7pLEneQCs&#10;EF09Cc+P9oTxgEAYWfjg3XdX4uABqUeZLLdPZAD5Hdm37yyG0czGyNgHBgZqjJvqJCphlbk0A+IH&#10;WATPreEYPhMPPOCNJStW4tAvNEMmQ8WVtRXMPq4wu7u6SgFK7mPV6x5psD77UhCm2yuE22ryYgU+&#10;m+Qn1v9wUnuCFwbihaXWbuHBy0WHlx5PMBqN66qoOUiAG2eH6TYst0fZmEraZTEqMuoMCFr9vVoO&#10;rfK23OqE3Vl8nbccyBNsr4l0GwHHxs4cVLdloHxvKqr3pmPD3hxsbM9BzZ4MtH9TAs/IOAwc5QeD&#10;x7zw0At+SCvcgrKN25BTXYKy7SXYvKcIm9vouO2F2NpBf+8twOZ20r352NpO/24txIbmAlTUFyJ/&#10;czEyy/OQUlCAtembULCuBI0nr4d98DK3Xa6BuA6SimuluW6X7nOrVGqvU6VZEZNdSF2fG60ygNR8&#10;aQ/rmf7o92AEsd5AeK2S3FQ8qRFZV5rtmPlyhqBjqAdWb3C+kAJ8rW3fmXlzgkdxS7A4t1piISdQ&#10;itA1qbj7fwJgNW/BJYtOcUpv1IYxmLJ4KSzMVTAfEojefXxQXblPM4pluV0iA8jviI9XJYzMiX0M&#10;DEH/fv5wXz2NAOTiaoP+BCTcRPG1D53Qp58vGZ08NJ+RuqFyP6lMUXWue1B2VcnAX/ybXQVczDXT&#10;QYGPbJQYaC4tRzuIgITdVdzGJKrUWbizSg7bC780D1oRuOTjaI6lVa4T4YBptrbPFQ1M3Qbl1isb&#10;RY4F7D5ZhFaaSXZ8U4yOb0tEtTGvzLetMw+bO/KwbV8+dh4qEsFTdl3sOFAg+oZdyXhyY8qmE3Ss&#10;r8vR+XUFOr4qx94vWcuw52wpmk4RQJ4kQDqehx1HcrFhfxY278sS66Tz9yRXZGFlQQbSq3Lo+/Pp&#10;PItEv7K2ryVt/bIIu08VEODQd3zHKnWM7SQVfc2O0j7H8ogN5dHxcrGdWM8mApot9FuuFPvQAiif&#10;+w7afif/xoNF9HeB6ES7pZ1+L/3mNvrujq/p++i7uQ09d/FlVsv9vHQd92aUn1WusyloVgr3Ufc1&#10;RMRzSaCw5Qc72Mz2xbBharEuSPlR+0uAg185Y5CfxRBmzqNVGDvNT2Rk8XtiueVuz6Vu1aT0NniI&#10;lGNe+pafm0a6dq+9FoOhj6+AKmfKhaVvJS/AOPilT8VjI/1osqdGz36ucHMtx3ffysH02ykygPyO&#10;vPJyNPobcepuMF5+x10wj4B8yX3F7ENF7MM3bSZ69fWH7cQYHPqplIwKz+pKsL4zXgwEnvnrHiiS&#10;MsXnhaE4GC4GIg0y9jnHlLsgfhPP6Bzhn+wmmiJytfmA3uGi99XLbwVijqs3ErevQGCGG+KqnIWf&#10;ujv7YE2u5eCko2ha1ygC57qNyS1VNvwEHlxZvHFPLkp2ZCKhKB3hKanEAFbDzj8K4YlJKKvNQemO&#10;XJTtyKO/s1G5KxtVjVlY35JD4JIv+iN1P7aIhZymmXNDFqJTV2FNXjzW5F7U+Ly1WCs0Qfwdl7ka&#10;2euSUbwtHWsLEpBYmID08kSklyUilTShcI3Qtfm8bzxW56xBckkigVqe2JY1uTjxwt/ldRloOimB&#10;MAMkp+py0kQjt6xh8NAJehKbYLDYTIyopjETVfXZKN+VQ7+brs+2XFTszEE6AZtLYCycAqMRFJ+E&#10;uJw05GzIQnVTLoFMF/Z2i5TPid2ZmztTRKGrWB1T48pig5/V4ojErSsQVeYiVr987wsl4okFc/Yf&#10;N+3k7bhHG7uw2M06aRGv7qgQDMU5wgPRtN8KtZdYc52PlXkNLq00bTCdU3pFLCQfp1EOR69V+N//&#10;8cJc73mIqLm4aiGvnR672QpvfrwcpgahGDTEH48/pkZri6Y9jSy3RWQAuYrs3HkYIx4JgKmFEr16&#10;+WO+1xIEFdpcCJ5z00QuHLRZuAA9eiqRU5YhZq3cAXXnwTwRnLzWnlcMMqm8uqBwATgieacTzeZ4&#10;5uYosl+YXfA2fknu+MhKKbqkGvQjRjJQjZFPBQtfNLfVzqGB3N1VkLJLYh8lvA41MY8/in3UkeHf&#10;SjPyzMpsKOMSMdspAq98HgjLZ/xh+bQ/Bj+vwEsfB8Mvei22E1C0ECCwoeA10HeyEgvRBR7i2AQg&#10;e74sIcObAd+wSISujoX6KhoYE41UAoSc9SkIT1iJ4JUxCIuPFRpK2n37kFUxWJW1Brnrk2ExaB5M&#10;Tedh4KAF4tXMfD5W+ISg81zZxXPSCRi6lEGEWQer9Du3kzacILZDmlKagrGzozH0RSUsn/WF+ZMB&#10;GPlGIMbNC4ZL8GrEZmcQaBKoEijrPv6NqUiTpkkPZz+JTCiNK0uk7B5wgPVsP+gPCMccFx8BIN5r&#10;3EVhYS4xEC5g5SUFZq3whvUsX7jHeiB+M7Nodm05itoRS9NQPPdyoAiy8yqIXZ9P3SqxkDwaQ7WH&#10;8uj6FmP/D2Uo2JgGM1MlXv9sGSIrbOGbfTEWyV17lwbOxMDBND5Mg3FfDxpD2Y2a0SzL7RAZQK4i&#10;ixeWwtRMgcFDQumhVcA7dSIBhkSb+aFV5lkjsNAWQ4Z4YtQolahy5rTDeprNcXFeap0DGfNrz4Vn&#10;1wGDRPnhFZi2zA9PjgrEUqUXErZKvayYleR1SLM+v0R3UbhlZhSGvvdHwCfeXYBM92NyF96kndJs&#10;btuBDJot/3FZVwwgDABbO/KwYU8eqppykLc5CwGrkvC2jRqmTyow8BklHn49EJ/OCEPB5mx0fluK&#10;3Sdpf5rVX63TLhvh1q9KULozHV7BEQiOi0Fg7JXVLyKKmMNaZFYnC4AIiI7WuR1rEKmKACc2fTWy&#10;qpPwwP3T0fPBmejfb7Z47dVzJpa6BJJBk4oWb0S1v63+WKGIydQdLsJy3zg89U4AAasSxk/Q/X9T&#10;icU0404qT0dFY7a4hpvbJbcXX9vux7xZZRbCLkNudcJt/dmI8/NYesQeH4xT4v/9RwwmLVQIRsGA&#10;ssjHWzDfWU4+GDPVD87hHli5TnpW2bXFzJozuLguyTHUE8E5rheC7NeiKbuWI6PeFVv2JRML4ee2&#10;ACd+LsWE6SuJ8bvCdeV0sYyCttW7b7aVWFL6yec9YErjQs/QB9OmZuLMabky/XaJDCBXkG+/+QnP&#10;Px8HvQHeMNBX0wByhCrfWmRcCb9rlq2IfThFLiADo4CdcxwZlBI0HCtGLc1GOXVXGoS6B4cu5cHK&#10;sY/IYnd8Oj5ABMjDi1wIQKTKX+E/pkHJszpR6UvvcUrlx9b+SNruLNqZdPcxJ+0gNkPsg10Buw7d&#10;nqC5FKMo0LhxSMkoXtDjhWgiQOAK8D1nikX8gV+378tHUHwiXvgwAMaP+cHiSV+MfFsF5coEASLs&#10;BrpS7IOVAWTvN6XIpxnpUucguAeEwl0VdrkGhMGNPnP0DkZs2mrhhvIKiYCzr5re17E9KW/v4qcm&#10;MIlC7rpkARwGBnNhTszD0HAujIzmwsErGPu+v3EAkRhLgejNVbw9Gx9NCYP50woYjvTBkBf9MNc1&#10;GmV12Wih69Z6lq7b2RLREqX5lBRPuvQa8zXnmEzXY9+A0n7sLqpuXynidqxckc5MmFvncHo4LxdQ&#10;uJ+LVV3gEuGJ+Z7e8Ihj4JDSdkW6ryZ9nF8ZRNi9lUPMQ9s1oevzeXVl5rxMWnCKGAgD5wmUIywh&#10;EfffFQDrBQsRtZ4AhCd0mmB6zKYx+GTCEhibBmLgkGCYmSjR1CjXhNwukQHkClJa3I4hD/nD1MIX&#10;/fqpsEy1ACHFTJel1iXcvj2kxAbvj1uOPn19sW0v++Ql99WOg7kijsFtGXQPDN3K7qvy4/ZYrPCG&#10;fZAnqk/bicHbPZdeCySF+xwRkusqAprsauje5I6ZSuIOe6my95DUbFCn4bgBZeMuBceLiDFIoMCB&#10;TgaK7fsLhL++bFcOSskIlu/KQk1TtggQs+uFQWUPGUXep3xXNiYvjcDg53xh/Lgvhr2ohF/sWhFk&#10;vxqICBcW7V9dn4Ww+DjEZa7C2oJ4pJYmIqU0gZRfEwkwErA6ezWikuKITSSjcGsaVufEIyZtJRIK&#10;1l7Y7oKWJAjXVWz6KjpWArJrktGvzyzo68+Fmdl8ASQMIg6eNwkgDB7fEXhsy8QbNkoYPeIF05H+&#10;eOmLYKzMTUYT/XYGDWZjzFYYcNc156Kcfm9Jbba4rpUNudjUlk/PHF0LzfXk68/pw5wQoPt7r6ZS&#10;M00O4hfuVtIEaJlgsPy88XMo3E+aNWVyxHMpLS+Q0SQxDu6Pxc8gf8YTnDzaPlfzKm1P+14XgEhu&#10;rKwGD2zbT+yZGNKer4qwc18unn42Ck89vwLBuRNpUsdegQliXAYWjYHbyjkY+LAUt+zR0wXxK3eI&#10;ljSy3HqRAeQKMm1qlkjdtRwUjGHD/OGdMhFBWvcVzXbYfaXMmYABhm744KNQadZMA5dbRKzvIMMk&#10;+kxdO13nQcr0nlnFuBl+IhCZ2ewo+lnxrE581gVIRLCdBnCSWE6UvucykHFCwnaJfazvWCMMg26j&#10;cWPK4LGbZ8M0861syEFERhKW+sbBZp4anqHxWFuYifzNBCJ1uVjfUoAd+8io0SyykWbM7J4SgVsC&#10;H55dsxsnOjMVr34aAsNHvDH0BX+okxOxn2bnbAx1fT8DSNtXJWSA0+CmDBUxjclzfPH0c/Z49c0V&#10;eOUNJ7z0qhNef2cFVviooYyKFoHx9PIkEQ/hmInVJG+88LIjXn5d2n706054+TUneBALUUZHIzJp&#10;pQCQ/n1nXw4gxEDYhcXXQatd02+vpBLwFhHzKEHN7hx8MF6NfoO9BetYqliJDS25IgOLgUC7vWAZ&#10;tM/OAyXYuLeQgDkPRdtzkVKehfCUNExYFIWZTjHwj0tEzsYMAeDNJyUm2P37r0WZhWzZl4qMBlcy&#10;4MtFHZN20iKeLw0I8HOnfS7T6Hnkv5kFhxa4iHVq2M01eYkvXMI9BdBwLI+zubo+p7+n3KuNa5c4&#10;NsPnxdlrZ34rw9xFq3HffR5YHjoTEVXjLgTT/bKsEVE5AaNe9oS5qRr9DbwwbVoGvjz7vWZky3Ir&#10;RQYQHfLD9z/jpZei0H+AFxmOEHw60VFkX7FKAMKV5+Ow0GchHnjQG5FrUsiYFZFx5PRQDp4rCECu&#10;v3Cw5JADAjPdRIW5qWGYaFUycaEvQvJckd3Cszpp3XN2Zwm2wRlXpN3BgzWZ2cdOO2IfnmSE8m8p&#10;++CCPJ4Rx+WmwHZ+KJ5+1x9DXvKB+SgFzJ7wxUufBOG9iWH4dLoaM+zD4B62GnE5KaihGTQHinlZ&#10;WWmWLB1P696qasyFvTKOjKlCgEhYUoLYXqSwEth0Pw9W7Vog7d+UYfaSAPz3f06GARl7A/056Nlj&#10;JswsFiC1mMDom3IRoOdtOTh/4rsqfD7WA/ffPx16enOgP2AO+vadJdxVpTsy6Hx4EahiZFQkXoh/&#10;sOuqf//ZtP1s2BMDOfRThTgv4bpjFxKprnNk5cwp3kakMn9ZgpKdGXhvQhgGDFfg8+nhSC5Pp2vC&#10;S+5KgMr78DXixIIW+v3bDxQgoyoDylUJWOARh7HzQvH+pEC8bROMoc8HwPRJH2JxCjz2mgLvjA+E&#10;B13zKmKBV4sj6Vauw6Hfc6RMuI7YhcSupO7PV1cVk58WJ/GMcvYV98WytAgVgXMLjT4/OlBkEooG&#10;nzqe1yurs2i1UtQSRM8dx2gKcfDHEqSXpEO/fyA+mjoPUdWcVi8ltvBr5IYx+GKqPQZZBmPgUCUB&#10;vj92N0mrTcpya0UGEB2yvnofhj+shpGZP/r29MVi//kILuHWCV3cV6VWeOU9R/Trr8CuA2QEaZBz&#10;vjoHqlPr7a8reM7KmVOlh+3BgUlLM7Wo9+DlajnbauhQtVj3fJm/l2inza4E7kkUVeIiUnh1tSzR&#10;9hSq6VitYR+3BkB4VsvZQ7nrMxCckIjgpCRiHykISkqE/8pEOASsxOSl4XjbNgSPvhkAy+f8Yfa0&#10;v8i8evLtQNgujsKawlQRBGbDKFwuZFQ5TqJ1gRVtz8ICtzg8814QJi2LQMHWDPG9krGWDLEWfHjW&#10;v/t0CQ78WIkF9ir83/9MgakpZ0vNF0Z/0OCFgkUc/U1aP51n/+xC+xLrYDXRC716zYSx0TyYmMwX&#10;LIMZBqcGd3xXTpOCUqSVJaBX7+no02sWgcxs9Ok9C/0IaOYQWHFyQHltBsp2pqNkexoqdmUKA3fh&#10;etG58Xkye2C2xQCxeW8ePCJW47kPA8j4hQl3VT0Z7bYvL7qfGGT42vB1Ka3Ngr3/Soz+IoRAVQHL&#10;Ud4YSNdyxIsqjCbG9sUcNRZ5xcA7ai1U8YkIT01FWGoK/Z2A1Xmp2EiMhn/vdaX+Mks6UoIt+1OR&#10;2cgshEHk8mdMq8xECjsdYD3DFxb0vJrTc8vg8SgByWvvBuC9z6WFzbgZaECqG/Lbr52ZszILymz0&#10;EKt5shuLK9Ob6BxfHB2KEU86QZk1RSwwpXVj8d/usfMwdDg9e+Zq3NfDDVnpcjbW7RAZQHTIsqUF&#10;MLTwheWQYAy28IdX4mSElHVxX3EtSM4EMjY+GGMdiY5vi2ngk5E+XITKtuhrmrV1VZ7B5dGgCity&#10;FR1PQ3Jc4Rbjgbc+ChDtSXgGZ2YcJl65YZ3tXF8s8PQWbbO566m20vfC8UTwcblYwrResxaJTkNx&#10;g8qzeHYlsHFkI6cFgmaasXOx266jBdjSnoeiHZmIyUmDnf8ajJutxjMfBGLg8/4Y/qIvPp0WgsC1&#10;a0UNxE4yuhzv4GOwS6vzmxK00ky8tC4XXjFrMWVpGBxVcZJ7hpgPfz+fhxZEGFA6yeAvsFPhrn9N&#10;hZnZAuFu0us/B4OHLERGZRIO/lwhzll7/qdQjXEEIL0JEEyMOU33onuqoi5TsAQ+p6qGTNh5BMPJ&#10;OwTOCjVWsPqo4REcDv/oSCijoqCKjoK3OgKha+OwY3+eAIsL14rAgVN2q5vyCXATMHWpGku94pBS&#10;kSnOn39r+9clgmkwiDJj2Niah4TiVMxwisIT7/gSYHjjsVcC8P6EYMx0ikUAMd6sdRlY35xHbIqv&#10;XYHm+kv3ggGIgVa6T7q7Ev+eCteZYCHBSKrlWqZLn9mumrtXSi8fOkQN4wFheGJksEj3jamQsrjY&#10;tZVa50SM3RsvvaKSGHS3Z/ZqeqHBIi95K2pCaALwWwXm8mJT93piafBMhHd1Y2VbI6x0Ah59xoXu&#10;bSj6G7nDYXkxvvtGLiq81SIDSDfhzruffbYW+oZ+GGCgwodjPaDM4UpXKVAnZV+Ng33gEjzQwwvq&#10;lanCAIjsK5qZi9XerrH2Q6upNDgrTthjNg06XsCn4oRUtcsuAQYVbl/y3EtBRMnVopCQU3cZTLgj&#10;auE+h8sGN/uMpbTdTJHbr8tA3KzWE0iwAZRU+lvLEjgWxDNp9sMzM+PsoSZ6n9uApFakYkXwaoyZ&#10;HY7nPlLh2Q9UsJobBY9wTlfNFAWEklGU3FptZMjZIBfvzEZsdjJpCrLXp6G6MV8UGXJyAH9vx7ky&#10;zCcGcksAhJgEAwgfd0NLDkLj4xCWEIeIpJUiLsKv6vhYBK6MQQhp8OpY+EdFIyp5pahhYUDj+o4N&#10;e/JRtC0HCSXJiMxIRHplGgFggWBazDg4QM7pu5v25iJ/c7aI+8x0isYrYwNFOu9740Mxz30VMbwE&#10;ui7cPUAD1AzYGqDg63yRmWnvBSu71HTfu2tVsY7NvnRk1LsJFqAtLuyunOY7Zoo/jPTC8PbHASJT&#10;i5cX4MA6gweDBcc/spodMcfZBy5RnuIzXcfSrZIbq3hPEP0uyY114Edih/QscYbkp9MXIqKbG4vX&#10;CXnni2UwN1NhEE0ERwwLQmeH3BvrVosMIN2kpfkEzfJDoG/kg/59VZjlvEC0LuHiQWYg7L4KLRuH&#10;tz+zQ389f8E6WthvfaRYNE7k2AdXfOseCLqVXQA84HjBKPYVr9kkMRIpLVLKZOEiQU6X5DVAGEQ+&#10;svEXWVYcYL8UQDRFg61qYZxuNfu4VtVmT7ExY4PKRk5yzXBbDnapFaBqdx5SK9PhE7MaUx0i8cWs&#10;cIybEUJ/x8AzIh4r85KQvyWLZuQEFsQ8dhCwbKXXDXtyUU371jRmY10TzcL3F2PvVwQgxED+/b9T&#10;u7iw5ggX1pUAZOwEdmHNusyFpWUg7PqpIQbi4hcKN2UYPALDdapnUDiciJkoI6OxuS1f9M7iADln&#10;olXvziU2livasrByHQdnpyWXpSGIGNhCr1hYzQ/FpzOIWS4KJ7a2SsSWinfmXAiGi2tGwKEFCy3z&#10;0l7j26NS1TzXhhTvCREZWd1bnGiVMwdfe1eFkcSOOeWcCwt1uVU5jTe6wgWTFitQ0EnHuo5YCE/K&#10;shrcxbLQ7MbiVjK1+/Lw5KhwjHrFCUF5k6DMGwdeqZDHaVDJGNipFsNykB/MLALQp48Ltm46rBnl&#10;stwqkQGkm4SotsDU0huWg4NgZBgIl7iZUJddnN2w+yqwYDzMBrrj409iRECY01gZQCr2RgnX0fVk&#10;X2mVwYIH32Ki+cuVUtaKdtlQBphsmslxoSAvGDXDUQGftW5iQHY/TkoDd9t1wrb9vEStVHyl20D8&#10;8SoZvEsBRctQWk5JS9Gub8lDSmUGQpMT4BG2Cvb+cbDzi4Gbeg0C1iQiKj0BKWWJyNmQgrKduVi/&#10;O5+Mdo7Yf9ZCJf7zPyYQ85gt9MH7pwtgSCtPwqFfLgWQ0wQgn1p54J67p4k0XY6X9O45E717zRTV&#10;7VoGsq45C74RUcQwohAQE32JcrEhvwbGRcMnNBLBK+NQ05SFzQR4VfX5KNhCs/eqJBHnCE5KhiI6&#10;AQ7KWCxVxMA5aBUCVq3BmsJklNbmiJYp2iD6hdgQAYY23vOndE2m+3UhFqLJyNLFQsqOOAgAWeDp&#10;I6X6sntKh8uLU3tjCEA+m+gvGIkukLmSSqzaETXtK9HEbiy6l2d/q8D0OTHo2WMFHKKnIbzK6oIb&#10;yz+Hk14mYNgIH5gTW+9j4A51yGb8/JO06qQst0ZkAOkm0ybnor++D81alHjqBQU8UyYgqJCLlaQA&#10;HbuyvOLno0dvT3gFrCZDw8aQjV8hzdTUxAp4kF0/gLAy3ecBKNYqr+X3Lh5HyzLyO5xE++y1mur0&#10;7u4rsVBUa4imUvnPYR/XqhdZCrtfJFDRBpF3C58+N1ssFi6LbZ0MLjmoasxAdWMmGeoc0jxs3EMz&#10;/s5cAeLMEh55bAleed1J6HMv2eOt952RtzFVtB3pCiCHf6nEIsdAPP2cHUa/yqm8TnjxZQe89IoD&#10;fUcmgdpFAAmIjoIqNhpBcTE6lVOI/SIiRT3KhpYsEf9Z35xP50cMhAClglgMMxJtFTm7l/h8+fdd&#10;6oa6yC7uFBXZY0dLidEGi9UCdbEQzqyatlyBpf7eAjwydLQqyaL3eCI0w0GBp58JEvERrlK/Wmzl&#10;UnUWa+oUi3Y8JXQvi3Do5xKsyUqHkX4oxi+bi4hqHqcaN1aWDf17Al55yxGW5mromfpjzLgknDkj&#10;V6XfSpEBpIv8+utveOe9Veg3wAd6fcNgM8dOVJ4z62DwYDcWB9M/n74cPXoosLmlgACE2Afn6B/K&#10;EYPhSu2wr0XFYCJaL1JzdQxU7WDjgSjeo39fynacaJAvx7r21TT4/zz31U2pBlRYtXGVy1Xy+fPn&#10;XZXfZ2PcVTkQzp91/Q4GEH7lY3TfXhhxel+7LYPOlr252EqgcDXlbbir8KXnc+n5sktM+173c7pT&#10;lUGeDfbWA2nIarw8FsLPJE98ODvwQyulWDFTuLC6uad4G2Wqm8gmnO/mLdYKYbC5dgDh1iZ2dA7u&#10;2MIteY6Uoe3rYppMZGP4iCC88fkSqIttiXloe2PZIqxyLGznLoOFpRLmA1Xo3dcD7e1yc8VbKTKA&#10;dJG62qMY9YwaRqYKDOgTjHmeCxFSQg+kZt1zbp6oLrXBqBdd8PBDwTQzkzrCcqbTxs4E8YBfb/ru&#10;9aoWZPhVAg9NkRd9xq0ncpq8yOiRIbvFhYN3irJBu5KyYeaZfHfV7nfpcYgJkGG/0vZdVWv0r0Wl&#10;Y+vWG24x8qcqgS2ddyMZbJ79s4u2+zPJzyOzEGYXS3y9kLClyySHVFtoyOvVcCyvoNNBuGevBzxY&#10;eVG2jHoXbNyXKIoKOU368PdleP+jSAwc7AJF8hQEl2iSXYS3YCw8Vy3CoMFBMDULQI8+bqip7tCs&#10;fS/LrRAZQLqIKqAaZhZ+GDQ0EEZGnnCJm46wCpsLzdqUNLtR5U1E/wGemDE3RsyA2BXBs/2y1nAp&#10;/nGD7qsbUQYQrhKW/nZEcq2daNfO4PGXZB+y3pHK4Cf1yOJFp9jFeinLZiBg1swxDl5qedpyH0QU&#10;u1yWqstZWBzrE4ByneChVc7G4j5znM7LSQlnUY7ljvF48D53LAmZjohqmwtxEGWODY3X8RjxsC/M&#10;zELQV98TPp41+PEHOQ5yq0QGkC4yd2429PR9YGwcjOde9oRXCvfW0fTZoQcyoGAsXKIXomcfb4RE&#10;J6L1K3ZNcPPEAuTv5qworj7/4wCElRkPr//BWSrc84rZR8PflH3I+ucpT0g4ZTqnyUdkZF32HBIg&#10;MGBwDE+Z6i5qmXgsdHVl8TY3ChySSnEQrk3hSVLdoSJ0/lCCnIosmBqGYOz8OQivvJjw4pdlg+h1&#10;tniR4yAWoTC29IOVVTLOnpHbmtwqkQFEIz/+8As+H5OIfvre6NUzGDZznRBUKGVzaAsIw6rG4tPJ&#10;S3DPPZ7YtlfqLMsP8pYD6cQ+7EWmiO4H//YpsxCuFubOv1zEeDsKB39Pr7ZqoKx/H919tJKYdhg9&#10;a7z07eXPugAHAgzODuSFo24OLHSrSOdt5HTedDQcLsWeL4uwcU+OWLfnnbHLEFJEk70cKzFeuWYr&#10;vGYMxk6zg4m5EpaDlDC18Mahw19pRr0sNysygGikteUUnnk2DH0N3KDXNwTTV3D7En4QNfUf2bbC&#10;nfXMK24YMTxAsA7ugMrNEyvbokT9x+2Of+hSBpC0emeRZrlF5Mj/seyDg8E7DnBF9J2TLizr7dH6&#10;o1zrlE7Pmpt43nU9j6w3zzSurMJVyy162leJuEwdPX/HfyrHux+EY/BQD/ikTEFgidTWhMetqmgM&#10;HEOWwtjMD+aWSvTT80Zz8wnNqJflZkUGEI0UFbXh0cdDYGzhA6MBfnAInYPQCmuxVKbWnxpYYAND&#10;Ex/MXhAnahc4/sHpslwhKwHIH+u+kpQLB+1F47s/J3WXgUMqOtP9uax/Hy0SsZDCZhVSxGJpup7H&#10;263OWLtzETGhUHEu3AbnK1RgztzVuOceVzhETUNEtaYehACE45bcScJykCcszIMJQHyQuHaX3N79&#10;FokMIBpxdimFgbEXzAYGYvBgb7iumihSdi8UJuWNgyJpDvroucFdGUfsowhNx0voAc4XmSE3k757&#10;s8o+aS6wumXB8zsZDK5ybn9Ksd0/TBuPlqN6b5zIqhLs90+YNHGnhfxmfxp7ufQ8FGM/14MkZ8BA&#10;LwBTnOYggiZ+2jgIew5Cim3x9AvusLRUo5+BB5ydykTHbVluXmQA0cjUKZno2ccZhkbBePtDPyjS&#10;JiFAU0DoSw9icOkXmOXgiB69vFG2JQ9tX0nxD9G+hMBDSqnV/cDfTmXg4hjI9kPZ4MWsug/469aj&#10;7KqQaiHuRBVrbvA5HiOgpPPUMiCpfoP0Dj73O0tvLFbGz3wtGe6sRo+rurFup3K6OrvINu/npW4r&#10;RByEFxYbODgU702cJ1LvGTgYQDiQHlVti9c/Wg6LgUEiFvLJJ6tx9qxcUHgrRAYQkm+++gGffpaA&#10;/gbe0OsbDOvZ9lDlcwBdKkpijayxwjtjFuPuu72xvZ0XMyqm2U8JKtoiRfbVn+O+klpdl7dGCBcS&#10;+6h1DfrrUV7TvflMHnafyr5DNafLaw6aTmWh8WSWeK/5dNfPZb2y0vU6nYsmdsFeF9vUFGAeKUFB&#10;i/JPc9uKRaY03Xm5yJFrsbbtz8OTT6kJKNyg4r5YuVbS2M2yhbpiDKxm2sHcQlrm1tDQC4cPf60Z&#10;/bLcjMgAQtLeehIvjo7CACM/AhA1Ji2fg+Biqy6zGFtEVNniqZfc8OQTatQdzBetLpg+l7eGEYBw&#10;AeGfMJAaHGkQ22HzvhQxqG/WfdV0ogCl25MREpuE2ORCxCTmkObeeZrU5ZU0WmgOVmXmYGVGHqK7&#10;by9rF6V7mlSI8DWpyFm/GnvOll43iLAbq6ZjpWC/kutWd5fe26k8ccrbrcD2A1l0/sX4EtX4Ykw4&#10;LC284ZHABYWa9UFo/AYUjoFzqJNoqmhmoUKfvl44dFDOxLoVIgMIya6dR/Ds89HQN/GDgUEglijn&#10;SQWEXfyoqvyx9Lk75i5dI9J3OYC+82Aecpul1QevBCDXEmjkbW4kIMkpjbm7vcV53Kz7itlL85ls&#10;xKWvxGefVGHRgqOYM3s/5s4+8NfQOQewYMEBzJ9/4K913n+w8rWZP/coxtvUwD8iCAd+4h5hup+J&#10;Kyu37mE3lrt4Bq8PQHic/H6KL48HriHJbOLMxsvHFgMXMxEunK09WIJvUIXJsyJx/70ecI6ZjjCx&#10;PogmASbXGsqsaTCx9IapSRD6DPBCedlesXSDLDcnMoCQJMXXYdjwIJgMVMLIxBNO0VOJcVysaOUF&#10;agKyJ6OPvgPmLo8VAfTdJ0vIcOcL8GA63f0BZ+V2DbktdjQQpPReXYOG3+Mq3tw9dshvXYaspmvL&#10;bknd5SRcZ7z++q1I3WUAaTqViYT8RDLGHfBVAB4egOdfSN3dJdX1mayS8j318eZF01qhXh2FfT9I&#10;zSp1PRNX0/rDpSho9hfPv67n80qaSaCQ1+KI7GZpXPDz33VcdB0PuS1csHiF5BTajps7lrWFiYLC&#10;I7+UITgmBQN6B2KeYh7CafxemADm2oq2JoNGeMHCNAT9DBXw9CrHzz/LFek3KzKAkLiuKIGBkQ9M&#10;LALx6BNecF0zASFl4+CbIQXQlQVj4Bq5nKivN0Kj09D6VTEajks58Wk6WjuwZtLgSNzhjuiaAOTv&#10;cUJBqx0BijRr0g4aDrzn77FHwZ5lCK7wgHt2EFZv8UDW7t/P6GIASa3jRaN4udcynYP8epQBZPfp&#10;LAKQtZg5vRnuboCTE7Bihax/J+V76uoCYmtNBCDhBCDc2Vb3M3FlLUDT0XLRvkdK572G+icCBQaM&#10;uA1KuKTGIrnWg559OxS2LdeMCxoPxDRyaTwUti5H1HonLEsIh13CKqza4k6Ac/mY4MahxXuCRSFr&#10;2zelqKnPxWDLMHw2e7ZYguGCCzrHFuEVE/Dsyz4YZBEMQ1MlHBzy8cMP8gqFNysygJDMn5+NvkRr&#10;BwwIxLsf+cE/Y4poWyIWp6EHUF35BcbPX4z77lOipq4Y7d9wvKEElW0RmgF0KcVmBpHbYo9VmxQY&#10;55eL+XGr4VfkQ+zCCSV77ZBDs6/s3fYo27cccVucMDsmGLPCqjAxYD288/1oUHHb7EsHS3fl1N3c&#10;Jh/sOJRzS7KvugMIz1SdnQEXMjay/n2U7ylPDhYtuhkAoeeFWO+mfSliqVqOw+l6Ri9RAhAGgaga&#10;FV63L4O1MhNz4oIQWeOD7CZnFLcvJV2OxFpnzIjxw/zoAjitbIeVbyliN7ohh8ZT9zHBcZCilkCx&#10;EmjbV2Wo3J0By6GB+GjKfIQUMYDYSACSZUvfa4s3P3XEIEsVTRQDMGFCKr799keNBZDlRkUGEJIZ&#10;M3LQR98TfXsGwXqGB4IKJ8I/Z5zm4RuPyHXj8IHtEvzXf7tjU0s+2r8uRf2hYpS2hurMwOIHPYcG&#10;SzINhgnBaXjHaQemhJRhjN8qLF0bioQdbrSdE+xT/PGpIg3eqW1YVXwGc8IrEFThjjxiK1cFEGIx&#10;HLhf3x5/S9xXrDKA/DP0VgGIKFg9XIS8ZmkJ52tJY88mZp1U6wTrgAzMVrfCaXU9PnbPxzjlKnjn&#10;KeCd642PfJKxOL6JxtkPSKs5DduglQI8tG7gi+pMxyLQaQkCd1ZuOV1K55SHJ0aG4N3P3RCYN1GT&#10;iSUF0nnN9A8mLIClRSDMBqrw8PBgHD/2rcYCyHKj8o8HkOPHvsYH76+FnpE7ej+ohtW8xSIDi2mv&#10;BCDckG0CXnrblehxMLZ1cA1IKc168pC7WyFaTF/6YEuaSTOuLGIZK9LVmBnSgtq93yIofR/G+27G&#10;my7x+MgrGhNDtyNl5w9gIp2z6TTGB68kOm+vCRxefkytijRGdl/tzxDVuLoH+PWpDCD/DL1VAFLH&#10;bqxj5SjaEyg6IVwLgPCYSGuwx+I1kfBM7MQ3586jdPtZuKd04g3nYrzvU46IdV/j+IGz+OnUWQTn&#10;dWJalBJlncTI67sfjxsrLhZuNJ5EcSbZGVTh40+j8cRTflCkTkGgdiE4GschZWMwZelSWNAYthgY&#10;CH09TzkT6xbIPx5Atm89iKefCREtSvr3isT4JVyIxCm8Evvwz7JGePkkDHnEFdOmJoj1IjjvfOcB&#10;XkCK0xivbOzzaObkk+8Ja99N+Oa7X/ELfd+mI+cRXHkazkUnUdd2Bt/HrcKPNdUIrjqNiepAlHYs&#10;1XmsrqpNYRTuqyO3oHiQVAaQf4ZqAWThTTOQQuE6Xde5WiyhfKVEku7KzFxZ4iXGxJffnUfHiXM0&#10;KfsSlft/ReHeH/FDSjJ+nT8bjVv3wS6pAc7pXiihMcH93rofi5dPyGvyw46D2SKV92tUwnZqFPr1&#10;c4XzyglQl1uJOCbXgwQUjIFnlCNMzZQwMw+AkZE3Dh36UjICstyw/OMBZMf2Q3jqmSDoGfjCxDAc&#10;870WIrT8YgYH98AKIDYywNgFSx3XirWqpRReApAGGjhXARCm7Gt3OGB2VCLWVp9CW8dxZDqEA1WV&#10;OLH3AH4db4Ovnn0R7SWbMDuhHbNiFdhwbLEIkF8+45KU3+fOu1Vt0WIQ36rOuwwgTRcApOUCgNyo&#10;Xsl43YzqOiarrm3/jnqrfvutcWFJzx6vxJlBz6QUB7l6Oi+7ZbN3czNEe8yISEJkzVlsrKrFjhde&#10;BwL88KO/H77r2w8/ffoJKpu/wUsOJXDPVqD60BLa/3KGwx0g0nc5Y8v+FDqXMtETa8KMKNx/LwFI&#10;3BSEVXIvO2kiqMwdh8CsOTA09oSxcQAMDRVo3XNSYwVkuVH5xwPIli0H8PRzaugZ+sHMzA92al5T&#10;gFN4tSmANvBOtUbvASuw0GEVAUihqODldTf4oWZ3UvcHW6vsty1uXwanVAU+CmhAa/th7Hz6HZy3&#10;MMePTz2Fn/+DLv+0Sdj3M/CFYhtetI/B6i1eKGrj9iRSZkr3Y3LWF8c/NndyGwf2++oe3NerAkBO&#10;ZWJNTgKmT90Hby8yUGRsrlddSd1dATcyUt2VDRdnAOna72rK+/C+nKLb/Ziumu/Std8doXTufE10&#10;fnYd2v13X1D+/aS69rmScjrvwgVtCIyJxIGbABCOgzALzmhwvaZ03lR6npmBFLQth5UqAjbhrfiu&#10;oxNH+hngx//6b/z0r3/jJxoTv/r64TCNiSmBW/H80kR45qhQ2OqInJZLY4P8nZkNLtjKXagPl+IM&#10;AciMBdG4/24FnCIWiFouhXYiSOOYO0uYi1qQQAww9EVFeYfGCshyo/KPB5Ci0jaMfDIMRsZKWFh6&#10;wSFiKgFIlyaKNHPxT5+FvgbOmL98JVqYgZwi6t6xhh5gNvJX9v3mt9ohYYczPvaKw5LUfTh3+jS+&#10;fvl1/EaDhBWkpz74HK3f/IS6/V9jZsgOPL0oHa4ZNGDaltGAkVY47DpoOPuqYLcfzfx44ahb475i&#10;5R5SzafzkVgYhwlTYrHUrgALl+Vdly5amocl9tmYMbMcUybXYsqUnaTbSLeT7sK06RVYuDQXi5fn&#10;6txfly5alk/b52DOvEJMFsfbicmT+Xh83HpMm7YJ8xZlY4kdb6v7GH+e5mP+klwsWEy/Wefn16ZL&#10;7HIxd2Eupk7l3yz9fuka0N+TtmHewrzrvKYFmD5nJcIT1dh3ruI6K9EvKjevrD9cgsLmIKmwTwdL&#10;0CpPhhg88vYsx4LVQRijXIctLafwfXgUvu/dT4wF1vOkO55/G4U7DmH/sW/hn9aBl5eXYEZ0uEge&#10;Kdx7sTaExx4nsYhGonQe+38swaqUDOj3DcRMFwIQ9iRkXfQk+OdZY+hDfrA0D4ShiQKx0dvxq9yV&#10;96bkHw8gcSu3YvCwAJiYqTB0uA8coiZCXa6pAeF20Plj4L3KHn36u8HFOwEtp4vRfLIUxS0hUvaJ&#10;zkHjJHLZ125bgU8Vq7EibR/27e7EmU/H4sf/u+vCYDl514PI0HsKwVYeaGg+guNnf8LK4sMY51uD&#10;havikLzTXRQiXvwOZyTULhJLevLs71a5r7TKDQk3taUjuyYauetjkbsh5ro0b1McCrapscw5HHNm&#10;t2DJ4iNYsKCdtBOLFh3F3MXRyKhUo2jbtR87f9NKOq4ayohAAqWdWLzoMBYu7KBjdtAs+jiBVhEZ&#10;QleU1a1Cznrdx/gzNZvOKWc9XU8dn12rluxYieBVHpg/vwEL5h8Sv1/SA5gxvQ5RKQq6prTtxmu7&#10;rjl0b1nXtaSh6cTNTEI0gXQGEGIDVwIQBg9252bttsPclcEY612DkvYfUJy1EefuvQ8/asbDL6Rt&#10;/SxQ+NIXSFoSirYzHDUE1jd+hWmBdfjYOxUhZWrBeERdCR1bGg8cSC9By5fF2NhYgMGD1Bgzdy7U&#10;pZpaEB7HObYILrTFo0/5wsJcJWKeHu7l+PknuZjwZuQfDyAK3woYm3nDyCQAjz3lA5eVkxFccrGI&#10;MLD4CyzwckLPXl7ILM4RKbyNR0tQskctXEndBw1X0RYQeIRVueFt1wQokvZg6ylAGVSKdsMhOPvo&#10;KJzSMxED5vjDT6I5Kgm70iuxvfUbnDx7HnuJu9vFduLRGevwhSKf2FCEqB9J11Ttsq95XUf8LWUf&#10;XbXheJFY66T5dMF16x4awG1fp8MnMBEO9mfg5XnRxcRq75KMHQdTsPebaz9+65dkGM6mY03OKiyc&#10;dxSedEx2ZfFx2VXm6rkNWesDcfDncmKGuo/x52qh0N06P7s23fd9KVJKg+HsfFpy52kq7tl1tXTx&#10;aeRvDsfeb6/zvtG2TSc4e+nmFgITgfT21YIN6IwHMng024uMxOlRUZgVth3tR35Axze/IiJ2HeDk&#10;gJPuvjhlZClcuqdsp6Bz7wFkZ9YhddMZpNWcQEj2Poz33y6YyJSQbMSuV4laKj7+JQBypgQbWjJp&#10;QhiMD6fOlvrZEXBoF4RTl9jihVe8YWkRDH1TBWysU3DuO7mY8GbkHw8gDg6F6N/fE4bGSrzwugKe&#10;iVMQVKRZ0YwAJKT8C0xe6oAePXywoaEQHd+WahaRCpZcWF0ARLRgIMYQWKbAeFUhEiqO4dwPv+H0&#10;OWBL02mcaNiNE+0dOO6qwHc0WM47OGDL4Z8wK6Yezklb4BBfjnnReVi2JgmOybFwzYhEzHo/cVxm&#10;Nam7GEQcRQU8p+9yKqWuQX1rlNnN9WnDsRI0nkiDh28Sli89KQycNnDrsoKMnVMKNramYPdJ3fvr&#10;0sbjpdh1NB2xaWswf+4RAUTimBxL4cpq121IKQsmUConY6j7GH913XO2BPH5ajg6nMQKJ/rd/NtJ&#10;nen3L1p0CpnVEWg6pXvfq+uteH6KNYF0Z51xkKzd3PDTGbbBibD1rcPmpnOobfsONQ3foKL2LCqa&#10;vsLec+dxwsEdvxkb4ezmnQgh4PhAWQzvzES4psXAOT2QxpQvYjd6I3q9N5J2uok2QRnMyOsWi47Y&#10;PKHac6YUNY1pGDRUhXfGz0JQ4UUA8SMA4eSYNz/ywkACEAMzP7zz9mp8841cTHgz8o8HkJnTstDz&#10;QVcYGAXijQ/94ZsqVaFr88fDqsZg7Cw7PPCAFzY05ROAlGH7/lx6eF2QUn9xwLCR5xYk4dX+GL28&#10;FO867ERQRjuc19bBcdUWBOXuxrykZsQ1/YhfsnLwpflAfFmxDvZ5x/CBdyQNDDeEVbsitNoJ8dsd&#10;RNUuZ6xkXGgT4Yzk2mXI2+2LHYdzb83aH7dYORDfcDyVACQRy5cRgGiN/QUASSYASSYA0b2/Lm08&#10;Tr+TACQubTUByOErAEgQ9n5NgHqDvvw7XXnp5Pj8EJrsXA4gixedRGYNAch1XNNbqVyDsYMzErk3&#10;W7eKdK5n4mQQu8Q4jF5WicmqdXBJrMLcqEw4JqTCNTUHY0PKEFf7LX7ILcDXb72Njf+/vbMAj+Ls&#10;3v73f92qFCeuJLi0pQK0FCtWChRJSHB3i7tuspv1jeHBIQlxx724a3FqtKXytn1r93fOM7shhMWh&#10;NDAn133NZnd25NmZ83vOI2fOA13DysSkQh5tuHwf32P+IndWnsiPdT23HIvzYeUd4aG8OTjxZTkB&#10;ZI0EEJ+Z0Bbw0wh9RBNWggDIUPQaEglnNy3sHVR45515uPb1D2ZPINv92FMPEE5p8FKtSDRooMH7&#10;QxORlD0GqrzraUxSNgxG/1F+eObZcGw5lIuPBEDyxLj3VdUAwlFCYqEeU+ctQ2z2XKgK9FAUJiCp&#10;NAqpm2IwIyMeo4y7cOnQefxvfQXKtxM8YktgXBeFkjOzCRiBIgWKAAfdJJm0Pc5IKrZPAFlC4Xrp&#10;CZP55uUa5M039OPU3QBkCwHkXpydDJA/NkBY+y4WIJ8qNhyBVI/IGSzGdYlIXq/C/C3xSNscjnnb&#10;Q7BwBw8w8acoO5qi9W347NI1fHvqLIzFl9E/IQ2lZzjlT5BovpXuLWmb1cX3Ic8R2X5uFY5fpSj0&#10;fB6atzKi5+AQaPN59JX5uSACIN7oOXQWnFzVcHRMQuuXdfjyq+/NnkC2+7GnHiA+w1ahbr0o1K+v&#10;xqBRcdDmjRYjrxKzuRPd15zGxJ8AEoZth3Pw0TcSQMTkqepJFA+EUpTAyxAxozzzcIBo+117JAD5&#10;x2fTDeaPsaYMGPMuin1rcj7CMJ0BRaf8b7hJrA7f5REn3P9xeqGo9Vm7kX8vcbu5NfFILm7Cikqs&#10;0oRFTo7Fzt4vZLmIQNjZWfu+NR38uBj7rqzGvFUEkMlmgFTZZkjEzkqA7CVHZm0bNV2VAAkkgATT&#10;uTOQGaJ0/rNmfHoDQKx9v/rv97B16OMylJwwSACx0g/C9wJHDhxFcH8Ig4E71Xk4L3e+jzIsQnrZ&#10;FZz+EhijK4NhXYSINqpvx5pEsxndLzvOrcaRT8vx0bVStO+YKpqq1LkjxaOopSasYRJAfCbC0VkF&#10;Z+ckNGupx5dfygB5EHuqAfLz/36F19AVAiD16mrgNT6Kwt4RSMyhWgtFHzwXJH2zD3p8EIRnn4nE&#10;liN5OHM7gJA4bOeU7Jm0ZCgI8We0LD4dgKBVcZiavBcHz/6EcYYKik4ixY1kDRpVJUU8weJGOSyy&#10;7z56x3ArHSCnfuDTkpt0+PMyHP4yG9HqNQgI+hJRPJckSlIEKSAiEzs+WoNjX5Va/b41HaZa5cHP&#10;s7EwexlmkLOMjru+zUhSWMxurN5gxJnv12M/RSvWtlHTdfLbciwtTkFo2BcIJyiHR1N5suj8Z/t9&#10;hbVb5uIolenBz6yUK0dwVn7Dhyl+wFTxcb2o4Fgb1i5Vjqq8T9e6NDQ9hEDB6X7UGK87gOKdX6Fn&#10;5EKqUAWI6LvqNm4lBgiPyuK5IIc+KcPF78vRtWsKOvegyH/tKKjyzelMCCCGMm/09p0EZ1cNHF2U&#10;cPfU4YsvZIA8iD3VAPnumx8xaPByNGgYg7q19fCaFA5dEdVWqgJkiw+6vR+KZ5+NwbajeSIC2X2B&#10;AEI3QdUmrDuJ1y84GShC+LH6YozXnMI440pRO+MOQWvfua4wqa33aILosHyc/R8HSR+SNl4iXSnE&#10;piraQg5r69XVmKXNwujgzzEl9hdMjPoZk6J/If2KcVHZKDmzGtuvFt3wvdtpK21zy6eZFK0tgc+s&#10;jzE1jrf1MyYK/YrJcR9i/kYT9n5Tjo10XNa2UdP14bUSJJekY3zEp5gQRecf8zMmkyZSuQ7zu4rF&#10;W+Zjx9VCbP74xnLl32jrxXwRGVr7LR+WDl4pQ6kAyN3lxLKI7wlO6b5wRzT6RZdhQPQuBK8youi0&#10;tdxX1iVGf9F+N1Jkvv9KMT79eR369EnFW10TkZg1EkkFVfJhlXqj/9gpcHExwNlFDTePJAKI/Gz0&#10;B7GnGiDXrn2PDz5ggMRJAJkSBF2xLwFkaCVA5m7xRee+IXjxxThsP5aHs1Qb3HB6gbhZWKv46WpU&#10;W6ouqcZ143uZhzh8D8T0+Qvx6tQKqEu0KDzJeX64RnbjulXFN0qGef6HNPfj9+//4KaQw58Uk6Mq&#10;w4qocVjT1gPFXV5BQaVeRkHXV1Dcoy2WN2mLJY7dscylB5a6dBda5tILS1zbIP+dNijs+qq0/g3f&#10;t65C2mZRt7ZY/XIrZNh1wfKq23TujaWuHZH1RlPabzsUdL67bdYsvYzid19FVrvmWOLcBUud+fzf&#10;pfKUlGHfGWvfbInCbtK6lu8VkvJeb4al/Tuh+PAKER0+suasS8X48EKmcOYiCrFyDd9KHK1zc9aE&#10;1Ax0Cc5D3jGOWKS+lLuTeSjvce4bLMJnv21A337JaP9OIhIyR90EkA/GT6EIRC+ej+4uACJHIA9i&#10;TzdAvvwBAwetQL2G8ahTSwevyf4CIEoeuVEJkGFo3yMILZtrsftsIU5fK0fRMZ3Iw7OKaz+05KRu&#10;PCdEggot+XV17fcXWUvzT8xGYoEaPpoV9D5DZY55HfM2rIi3v2zfHFHLkuZ/PB6A8ATKiq/WIW9o&#10;D1z5f/8P399CPDGMU1Lw0iLL/9bWvxv9QLrVNvkza995ksTnWPWcLa9Ztzr/b0nbnRpizZ4MHPmK&#10;Z5w/GoBwnxyn9llF1/eyvbNvvH5vdT+w+DO6L7IO+0FXroT/shTkn5xF17v0vtXvVBfdc4t3T0PZ&#10;caMA2VVsQL8PUvD6W/FIWDMS6hsA4oUhU2bAyVkr+kA8mqhlgDygPdUAufr5t+g3MAP1beJQ70Uj&#10;Bk+YCV2RNHa8EiCbffFGt2C81T4Fey8Uislyu85lY9eFLKp1rRWd2jypkJ8NIslU5XVVmWg9PUpO&#10;JCHngAGrdqei7GSS+G6Z1fWvq4RuDn5054e0z8fVfGUBSPnX61E4rCeukXOyzKiX9ccUp8vZ42qL&#10;zP1LHylAOKXJnotrxXVc/V7gzvVb3xOSyuhzIXGdS/9bW8+6TCg6rsXmM4uxl86PU7r3H5iCV99Q&#10;IH41AaRqSncCiPfUmXAkgDg5q+HRVCMD5AGNrrSn1774/Bu8/8ESAkg8GtQywmvSLGgFQKpEIASQ&#10;Dt1D8EpbI/acK8QJAghPWOMhqyyOBizNSgyVPRdyRY2M36uu/Zf4Ziug1wUEgnz6n25o3paVdatL&#10;RB1imOrj6TyvCpCC4b3wRTVnJeuPJ04NssvNDlkHHi1AWJZJrdWv2d0Xc8Wy6vtWdYVT6fC2rHx2&#10;B/FkRv4eA+Qq1mHAoBS0ax8PxepRNwFk6NTZBJAkODkmoXFTJb74Uu4DeRCjK+3ptWtf/IAPBq4U&#10;AKn7ghZDJlIobaUJ661eQRTyqrDrdD5Ofi09vOb6zXP9QuYwfq8AyI030k26Ypa1z26j6/v8/SUD&#10;pObp9wQIy9o1K90rN7//sGUByOcEkH4DUvDGWwokMkCqN2FNngUnFwKIk0YGyEMwutKeXrv2FQNk&#10;Oeo3ikTtWlqKQIIJIDwKq0onOkUgXcUorGhsPZIrnoe+9waA3KhHfZM+LskAqXn6vQHyuMVR0Ge/&#10;rsN7/bkTnQCSefMorA/GT4czAcTFRYfGTVTyKKwHNLrSnl777tufMWjIUtStH4q6tY3wnhgDXRFd&#10;bDcM4/VFt36heOaZKGwzA+RJnfF8O8kAqXl6GgHy8c8V6Nk7FR27JNw4jHctAaTMG/1GT4Ozq5oA&#10;opUB8hCMrrSn137+6Vd4e5knEtYzwGt8PHQFo6DMkWaiKzJ9kLbZB+9+4C8AsvVIPs7IAJEBUkP0&#10;tAFk/5UCXPyhAl26mNC5J08kHH3jRMJyb/TymUwA0cLJRQmPJnq5E/0Bja60p9t8fFahTt1oAogG&#10;A0cpbkplkrbJC719ZhFAIrDtcN4dm7CeVMkAqXl62gDCnfCnvyrBm28a0f39GKjzbk5l0stnCsFD&#10;QxBRokkLnZzK5AGNrrSn24ZxMsXaUjLF94ZwrWUM1VpuTKb4/qg5eObZKJFMUQaIDJCaoqcNIEc+&#10;L8Kes/lo2tKAXoNDoS0YXiWZog9MnI13qB+c3Qggzkq0eUVOpvigRlfa023jxmXhhRcjYGevQ5ee&#10;iYhfMRrqwirp3NcNxuDx/nj++UQpnTuPwrrvZ0jXXMkAqXl62gDCD5TaeChTzDDvM2wWAcQHylxp&#10;QIxI517hg56Do+DSWAsHxwS88066nM79AY2utKfbgoIKUL9hLF1QWrzRKRFRGdUfKDUYo2YFotaL&#10;Cmw5UIAz38oRiAyQmqGnESCb+HkgHmr0HjnJPKerygOlynzR/f04uLsZYEMA6fmu/ECpBzW60p5u&#10;S1BWwJ4uJnsHDVq+rEDYglFivHjVR9rOjgtH7dqRWFOYg1NfP75Eho9TMkBqnp4qgFCl7ujVYmw5&#10;uhaNPXV4f+xU6Iop+iBwcBMWg0Rf7Is334mHu6seDezjMcxXfqTtgxpdaU+3LV66G55NVHBwUKNx&#10;03gEpo2AsdwMELrwVHmDoVgciLoNQhARvwRHv+CHJlm5gJ9wPVSA/N//4duWrrjWuS2uvdWa1OqW&#10;+rpjK3zV+WV83tYD39H3qm/rF9J3LzyD7zwc8H1je3zvbofvyWk+SfovndsP9vXx21/+fNP5305P&#10;E0B4ZOSxr4qwcV8+3FyNGDx1GgylPuJZ6AwQFQFEW+CLFi8nwNVZQxGIAvGxFfjpp1/MnkC2+zG6&#10;0p5uK6s4jbavamFrr4SLawICk8fCtM4bikwKeykCUeZ6Q5U1FvVswjAjKJ1qOfzQJMsM26dHDxMg&#10;v/31zzi9OBy7r1Vgz+UC7L2Yf0vtv5CHXd9uRHmJDqf++pebtvUVaUu/t7Fr9yKc3JKGo+uTnzgd&#10;pnM7m+qPn2o9f9P5305PFUAuFuD8j8WYm7EGDWtrMTFqOpIrfJCQLeW1U+X6kobCo0kCXJzUsHOK&#10;Q8aivfj119/MnkC2+zG60p5u27nrItq1T0Z92wQ4O2oRoJ+G5PU+YhKh5cJTrPFCnUZRmBo4H0c/&#10;L8RhGSAPCJC/4NTSKOz6YQv2fFGOvZ+X3lL7STt+2Yn8ciNO/vnmGvhnpNwxfVH6604c+m4T9ny1&#10;DnuuPVna9dtOHC/V46d6tW46/9vpaQIIP43yS5RjwvR0PPPPOASnTEHyuqFQZFnuY4pGcobBxSUG&#10;Dg5aNHKIwZZN58xeQLb7NbrSnm7bt+cSAcSE+nbxcLAxYUrsTPHwfZ4DIi48Cn01eb50wUXCL2QJ&#10;jlEEIgPkAQHyl7/g9EKOQNZj38ecJJIc2y10iLTzv5tRUKDBmT/96aZt8XEU+/RA+ZfrcORTnuRJ&#10;37Ny/DVZu7/ZgBPZifipzgs3nf/t9LQB5BrWYfiENPz7n6EImTuyWkvCEGiypsPWNgb2DnrY2CXg&#10;9KmrZi8g2/0aXWlPtx08cBFvdjCgkb0CDV4ywXf2ZOhKvMXEI3HhUQicUjESzduEwtdnEQ5ekcab&#10;ywC52WHdrSoBQtsSALGyP4v4CYg7v9+MwkICiJUIRAJIT5RT5PFEA2StkgDy4k3nfzs9bQD5Ghvg&#10;OzYFDRtGIHzhCOhFXybdx1nDoC4YjMiUENg5KOHspoONbSIuX/rK7AVku1+jK+3pNvFMkP4ZqG8b&#10;hzrPGzB0yizois2dbwSQxGwfzNs0DG/3DkLD+onYcTIPJ69Vz8j75OuPDhB+0JUMkBv1dHWiF4jH&#10;2fZ+PxmvvpmAhNWjkVRlPpe+bDBGzPKDC8HD2V2Fho0UBJBrZi8g2/0aXWmyTZyUi7qNolC7lgbe&#10;4+KhKxwp5cPi8eN08aVuGoL3vOfgr38Lxfbj+WIorwyQmx3W3UoGyL1JBsjtxfeimIV+IQ/NW2vR&#10;c1AItPnDxQAYzijB93DKei/08plJAFHBwS0JbdqY8Nmn35k9gGz3a3SlyTZzRh7qNIhA/YYavNs3&#10;SXqWsrn2Ik0mHIRR0wPx3PMxWLerQAKIlQv5SZYMkMcnGSC3FwPk+Jcl2HQiE+5NNeg7ehL0xUPF&#10;3A9LK0LqRl+80ycULi4q2LqqMGZMNr6T54A8sNGVJlt0RBns7OPg5GpC85axCF/kKzJ3WgDCc0Gi&#10;589B7XqxUBlW4uRXRU/dXBAZII9PMkBuLwbI6e+KUbglG+7OJnjNmAJDmZTCRGitDwylw/Bqh3i4&#10;uepg66xEYGAhfvj+J7MHkO1+ja402VYvP4AWLXRwpIvL3jYWIeljkLLh+lDexLVDkZQ3DHUaRWCy&#10;3zyq7RTh8GdPV0e6DJDHJxkgt9eeCwX45LdSRMStwEvPqjBLPfWGofjKXF+qBHqhcbM4uLpo0dAu&#10;AYqEjeJxDrI9mNGVJtuB/Vfwxptz0ZCiELtGOsxUzoSp3KdyKC93qGuKhsLOORqTpi+QASID5HeV&#10;DJDba/e5AnyHdRg5di6eeS4SofNHw7TOSxrCy2lMeDJw5gQ4usSLx9nWa5CIzZvOQZ5C+OBGV5ps&#10;F89fQ6fO89HALgYN6pgwwm8GdJyIzTwSi0GSumE42nUKRquWGuyjGs+xL56ukVgyQB6fZIDcXnxe&#10;n/1YgT7v6eHRNA5xK8ZAWzxEpCMSQ3iLBiMgKQSOzko4uatRq1Y0Ll/62nz3y/YgRleabN//92cM&#10;HLgUdRvGoH4dPbzGh0CT7wtlDk8olPpBUjZ4o7f3VPzrX7H48HQhTjxlQ3llgDw+yQC5tfge5CSK&#10;20/monkLNd4dwM8BGSmNwOLKXzancffC4LF+cOFH2Xpo4GAXJw/hfUhGV5psbGNGZeHFOhGwtVOh&#10;ey8VFKtGQl1gHkdOtRhN8WDMiJmDl2rHYW1pLo5/dXvH96RJBsjjkwyQW4sBcoIqc+v3ZcPN3Yj3&#10;Rk+BoZRbD3wqAZK6YRi6vx8Md/rczjkRQ71W4NpX8nNAHobRlSYbW3T0Otg6xcDRTQ1X9ziELxwu&#10;svJaUiFwIrbE1WNRu34EQuMWCYAc/OTp6QeRAfL4JAPk1uIZ6Bd+KkHqkjVoWFeJseETkbL+5v7L&#10;tq9FwtlZjwZ2CsREluPHH3423/myPYjRlSYb23qRldcAG6ck2NsqEaifJHJiVSZVzPGliGQoHJzj&#10;MHIMZ+UtfKo60mWAPD7JALm1dl8owLeowIRpGXjh2SiEzh2D5A3mHFjcgZ4zFEnZI+HsFgdnJw3q&#10;NYzFiuX75Cy8D8noSpON7czJq2jfIQUNbRPRqJ4eY4LND6ShEJifC8I1meR1vujYLQxOjkqRavz4&#10;l09PP4gMkMcnGSDWxffegU8KceGrUnTplormbRVIWD0K6sLBlX2XmqJBCFTPgR1VDF3cNKhbPwpH&#10;j35qvutle1CjK002th++/xmDBi1G/YYxqFvHAK8JEdDkS01Xoh+ELkZDxRAMnTIH//5PPLYdLcKJ&#10;r2SA3I9kgNybZIBY176LheIe3HI0G55NNegxdA70xdK8rcr+j41D0H+4P5xctXBtrIG7hxKXL8sj&#10;sB6W0ZUmm8WmT85HA5soODoZ0O4NBWKX+0JbIs1I5wsyKd8LMQtnoHbdeChNS3HqWhEOfizVhKxd&#10;4E+SZIA8PskAsa69BJBzP5ZgVWE2HOy18JkzESnrrvd/cAqTtA3D0b5rKNzd9LB1TMDoMVm4dk3u&#10;QH9YRleabBabn7YLjT2SqKaSCIdGCQibOwkmfqpZltSRrszxgaZgmHimAE9aOiEmFMoAuVfJALk3&#10;yQCxLu7/+BrrMDNgPl58PhIBxvFiuH3lM0AoElHnDkPTVnFwdtShTv1oaDVb5MfYPkSjK002ix0+&#10;dBGvvz4P9s6RaFRbh0lR06Vng1AoLF2QnCNrKDp0DYGdvQr7L5JTvfp0NGPJAHl8kgFys/ieO/Rp&#10;IU5/XopOXQxo0iIMiWvGQMMTCLn/gyp9SYWDEZYyC26NVXBy0uKlulHY/eFF890u28MwutJks9jP&#10;P/+M9/ouRX2bCDSoq8Pg8YFIyhuKJB7CK6IQX+hLvTBilj+eeU6B9XvzRFqTpyEzrwyQx6eHCRB2&#10;vE9ChYebr059XYwNB7Lg4WlCD6/ZMJb4iMSJXNnjZqzkDUMwaOwcuLglwNVdi4aN4nD23Jfmu122&#10;h2F0pclW1UaPXIV6NvFwdtWj7StxiF0xHNpi78onmyXlU4i8bBJq1Y5FUOR8MYlJZOZ9wqMQGSCP&#10;Tw8TIOx4Wdb2U5PE53DltzIY5i1Bg1pKjAmbKpqvEiwJULN9kLJ+ODp0joKriw6NHBUYOWIlvvzy&#10;v+Y7XbaHYXSlyVbV0lM+hBOFvG4eejg0VCN87mQYS693zPHD+XWFPmjSXIG33jLgyGdFOPr57Z3g&#10;kyAZII9PD7sJq8ZHIHT8DJAvRALFNNSrFYGwueNgXMePsJUyR/DoSWXWCLpPY+Bgb0KtelHQabbK&#10;GXgfstGVJltVO3v2Gl5uZxApnxvVTca4oNnQFvHDaaTOdO4H0Zd7iycU1qunwr7zRVJiRWsX+hMk&#10;GSCPT3IfyI3ad7EAx78qxs6TeWjdVoeO74ZCXzD6ev4ruk91ZYNE6iE3dyWcXYyoUy8S+/ZeNt/l&#10;sj0soytNtuo2aMgyNLCJQyNbFd7tGw8lXZRJBVS7EcN5faEu9EKYaRZerBUHbdoynPqmWAzntXax&#10;PymSAfL4JAPkRnH6kos/l2Jx9nI0qKuH17QZSOXmK9FPKfV/zN3mjXcHhMDZVQ0nNwVeeVmHixfk&#10;BIoP2+hKk626BQcXw95RAdcmSXBxVCF26VjxhDPLBcrNWEm5w+HgEov+g004TQA5/Cld3E9wP4gM&#10;kMcnGSA3ih8g9SUqMHbaPDz3QiSCUiYg2fL8D7o/efiuvmgYWr4WBUcHPerbRiM4oBjffSM/wvZh&#10;G11pslW3gwcuo3VrPeycEtHgpSRMj5kJbZEPErLNzVg5vtATULoOCES9+tHY81E+jl59svtBZIA8&#10;PskAuS7uvzn2VRH2flSAdq8l45W3Q6HNGyUm+VqG72qKhiAsZSrcPBPh6KRHrbqRyM05bL67ZXuY&#10;RleabDfZb8A7nVNQv2Es7BoZ8L5XtEimqMq7PpxXU+iNAN0MPP9CDJT65Tj5dTEOPMHNWDJAHp9k&#10;gFzX3guFuPxrKeatXIXaz2sxaPIUpGxgeJibrzJ9kb7NC+/5zIITwcPVQwf3xiocP/6Z+eaW7WEa&#10;XWmyWbPps/Jg75gA18YGOLslIm7FSDGp0HKhJuX5iOekO7rGok/fFJz+pgSHPn1yoxAZII9PMkDM&#10;EqOvCnD113KMmrQQzz8fjdC08dcfX0v3Jc8DMZYNx8sdIuFor0Nd2zjMmJmHr7+W05c8CqMrTTZr&#10;tmPbBXi2UMHOKQ516mgxQzGzMjuvlCbaV/z/wQh/1K2nwLZjuTj2hRRiW734a7hkgDw+yQCRxKOv&#10;eMDK1mM5aNXGiA7vhsBYbH76IA9w4earksEISZkCt2aJcHXV4bnaQcjKOmC+q2V72EZXmmzW7Kcf&#10;f8E7nRehkV0cbOx06NkvUoo68s3NWFnS80GiFk6kmlAMps6eiwv/K8HBK9Yv/pouGSCPTzJAJHHn&#10;+Scoh2nxUtR6LhHD/aYhbTOnLpGiD8UaX8zf4YU+XgFwdNTApbEGnp5JOHZMbr56VEZXmmy3stCQ&#10;Cji5JsDVQwO7hkrELRtzvRmLpCKgaAt90LptJF59WYvjnxfh0GfWL/6aLhkgj08yQKTI/gBdK5f/&#10;VwbvEeloYBOK6Ixx0JcRQHjyIDdf5XhDXzQSbV+LgpNdMl5qEImAgEJ8882P5jtatodtdKXJdis7&#10;cuRTNG2hhb1TPOrWS8T44BnQFPKkQnMz1lpfaIuHYkzgDLzwQjQWrVwjOtOt3QA1XTJAHp9kgEjR&#10;x4X/lSNv4yrY2ajQwycA6Rt5zocl9xU/r2cwZsRPhYt7okjf/p/nQ1BScsx8N8v2KIyuNNluZ927&#10;zUVD2zg4Oqvx2ttRUOVKTVcMEL5oNfRatXYs6jaIR99+abj0U+kTORrrUQDkw2vrsfeK9FjgW+kg&#10;aed/N6Og4I8NEGvHfj+ytm0ZIIXYS2Xz2S8VmBk0F//4RwxmJE1HyobBlZ3n/Ojpedu90LlPMGxs&#10;kuDkkYiWrQ04fuxz850s26MwutJku51pkjbC2VkFt8Y61K2tQfj8CVJyRXNuLE5xoqWopI9XEGrX&#10;iceWI7kiQ6+1m6Am62ED5OzicOz7bgOOf1OCk9eKcKKa+D2eW3OYYLz7f1tQXKzBR3/6003beiwA&#10;YUdvdvgiMeEVAt0n3MRSgEO05EcdWzun6jr5dRGOfF4kKhycycDycDLeZiVQSE87QHjk1elvi7Hz&#10;lDT3o037IBgKxkCVb25OJogkFQ1B3PLxaNE6Vsp9VScKCYkV+OF7efLgozS60mS7nX35xfdo3cIE&#10;G4cYONqmYsDwIGiLvEUkIqIQMSfEB+Fzx+P55xUYOzEdl34utXoj1GQ9TIDgT/8PHy8LxZGfNmLT&#10;8XxsOJSDjYeva4NZH57Lx5lvCMa/bUV5mRpX/u/mbf1eALE4dNYBAgaDgh+neoogcOJasYAdP6Hy&#10;yNVCbDmWiw0Hbzynm3QkBxUHcsg55tP3igk6BJ4vJKjwSKOT5izPDJXDv2zCxcJE/Fr3hZvO/3Z6&#10;UgAiOs9/K4MpYxlqPavE8NnTkb51CBRrpOgjYc1wpG0dCO+JAXBy0sHdQw/7hnHYteO8+S6W7VEZ&#10;XWmy3cnGjMqEjWM0RSFquDkrqcYzWvSFcO2HxaOzdASV1zqEw81dg0PkYI48AZ3pogZsXrKjO/JJ&#10;KcqurUP+HQDy3z/9Dd/96R/4lvQ9vf7sr8/iyD9tseM/rtj6b1fseNYVC6eFI35+Jnr3T0fX7sl4&#10;t2dKpbr1SEFX0qRZC5G6dCXiM3IQHKxG3gvuuPbnf92wr6ukokcIEOncJWgc/bxQOPcT5OSPfVWI&#10;zUdzseVELrI3ZEGhX4rkjJVQmJaj/+B0dO5K59LrFuLzpOVbnZIxM2gxUpasRFLacphoWb5vLbae&#10;yMMmAswxggpHKps/Xoc9ywggtf5zw7nfSQyQnTUcIPzccx4ef/TTIvSgMnNwDUTiqjHQ8oOjLJ3n&#10;a71hKh2B1ztEwdbWhIb28fAauBgfX5ZzXz1qoytNtjvZli0fwb1xPBxdk1C/ngaTw/0IIF504V6P&#10;Qjhj70zFVNR6Pg4aciLnfuDO9Jpxw1pq1uxgLEt+n50mLw9+UoTjXxXh4o8V2PHbJmwY2wP/q+Ko&#10;/vunv+PkP+pjz7+dsPzFNxDVcADCGg0SimnYH5McxqK9RzyaNdejWTM9mjfTwdFRC9tGarg66+Dq&#10;pKVlFVn+d9HB3lYDOxsN7F2MeLlZEgIaDcX2f7vh6l+eEfv+hbR5RFds+G49Dn9CALn4cMpclAMt&#10;ObLg5hN25AevFKB8bw5Slq+CMmU53huQRiBIxRtvmtCogVocq5OjBm5uWrhUPZ/qcpHk5qaDC52r&#10;o50GNg018GisJZgyXFLR+/1UqAgqugUrMHT8Igzpq8fiuh2x69/OOPAvewKyDU78oyFOUbmf+Xtd&#10;fEQ69/c6+OrP/678XVgH3GyQub/mAkQauluGhWtW4D9/T8SAsX6Yt80Hikyp81xBEEneOBjTYqdR&#10;+elFU/M/nw3C8uV7zXevbI/SZIDcpb3z9nzYOCRQhKHFq6/EQpPHD5eiKIRDaIKIuoCflz4cTZtF&#10;4eW2Wpz+ulQ8ctPaTfFHEjtKbsPntnhOCslNMqe+IX1djJMEjTPflVBNmGrBx6i2faQQ2aeKkTm4&#10;J3b/tQ52/scNuc+3QUTDgejlHoI2TZPg0Goe6rXJQP02i9CAVL/NYti0XgCXVmnwaJVMMsGjZTKa&#10;tTSiRQs9WrRkGW5SS14ScFjNaT0Gj2vLVDRqvYgApMdU+9Eoeq4ttv3FFlmD38PW78pw/odyqR+B&#10;ICLOy8r53knCydJ3BTioPLgSwM1p+kXLMTt0MUUWyXAmp89Qc3PVwZlAyCN+mjUzwNNDj8auBoKC&#10;gSBohIvjdbmy6D1X+ow/d3Y00PeNaOxmoO+T6HssJzsdnOxpm65aONgzPNVwsFXDztUE5xbpaNVM&#10;gzeaJKBT42i86x6G3m7B6OcagP6u/hjo4odZNr5Y80I77KJo79SfX8SH7rYoPLIYR6/VPIBw9MG/&#10;A1+HAwbPQ92GEYjJGA9dKT/3w9x8leWD9M2+eKdnMBrVp7JzTUS711JwTO48/11MBshdWophO2yd&#10;+EmFKtSrlYRA3QzRFyKiELqQxZDeIi9MipqGF19IQvKiFbj4v8c3KuhuJRzld+QoqXZduicH6w/l&#10;iKaZzPJMKAzLYFi8CvH6pRjknUa143R0fi8ZPZpNQjeHmWjTgmrQrVLRsO1iOLaeB3d6zWBoSQ6/&#10;JX3WormWREsRdejRtIkeTTwNwmmyA3W2N5GztCZyuuRkPRsb0bSpAc2bGyh60aIlOc8WLcjx0n4a&#10;tVlI+56LV+wj0KV1GEKVGdh0KE/AjyMG7j+4V5BwZ+2xLwia/y2m6KsAq8uyMCNgEbq+myIiC0dy&#10;6BxZNGtK50Ngk86FjtXBBDdnIzzcDWjb1oDO7+rQrbcaXXpqblDXXhp07qFDh05GdOxkQLvXqZxa&#10;6dGqjR5t2hKE6Fwbu5sIMlQGdlIZMFyaNqEyIEBx2TZumULnn0bnng7n1nNFubMc6LV96/lo2Hoh&#10;HFvORdtmarzXcDImNRmMNRsW4dz/KrD3YV2LvJ0redh3JZ+itEd3fXP08fFvpVhZuBq1ntWil2+w&#10;iD4SMqVRkDwCy1A+GEHGyfAkqLrSb/GvZ4KhVG7F/36UHxz1e5gMkLu0r776Fi3bGGHnqBBJ2jp2&#10;iYC+mPNhXR+HzqOxknKHwdE9nJyDFue+LZUed2vl5qgubi75PR9KxY6V4bHnXD50C1dgVsgidOme&#10;LJpO3h+Qjjfbm9Cwnlo0Mzk6sOPUwMlBS46flh4mOLQgx+WZBme3ZKph68mJUoTgQLVrB3aoRjjz&#10;a36/shZuImdrgqc7OUxymp176m9ysBZ166XFm28ZyEFzjd4ogOJE23enGj87U45KWlLk0oQcqlub&#10;dNi7pcCuoRo9eqdAM28FNh3JE7nJxJwcOs+7gTjDg5vpGKSrKzIxI3ARXn3VCAc7qVmKodGU1MSD&#10;AObC8DPS8RiF4+/WWwPfiSrMik9A9Nw4LFgfjYytYVi0OfxGbQnDwo0xSC9RYEFFPJJWxiI0OQYR&#10;6TGIWRgDf00spoSr8MHwJHTtk4TX3qBIrJUBHgRSN2eTKFcu48YU8TRpTMfjSXBmWFNZtCJgtxLg&#10;pve5XAiyNi3no1HTefjAKx0lO9biwg8l2HP+AR0+l+eFIuz7aB32ny+h8iKIXDLDRECFROs9KFik&#10;6KNQRB/DRi5EnTpxCEubKOZ6WIbuxmf6Yu4Wb/T1CYBNI7o+mtJv5ZKIXTsvmu9a2R61yQC5B0uI&#10;2wAHpwS4NNbBpp5KXNDcmZ64li5oAghHIzxTfWTgVDzzjBLGeStx4afSO7bLixuObhhxc1b77FGI&#10;4cFNVgyQgKjFsG2oEY6SQeForxViZ81OUzTLkNPn5hcnqmk7k1zZkdH/TakG3pYc6BvtudZtQNfe&#10;WhLXtLXo0luJ/j4qId9JSRjnp8H0SHayMYhMj8WiTVFYzE52CzvW61pMTjZjWzhMuXEIEA41Ee8P&#10;TcI7VKtv3doEdxc6DjtyprR/T3LmfIytyMlylOJAx80RQp9+aaJTeseZfJyh6IpHTInhtlbKwqJz&#10;33MyzALMCl2Eti/Ttqg83N2oDGi77MCd7BmIRgKIEa+/yRmalZgWqUTsomgs3haGvBPBqPg4CEXn&#10;ApF7Kgi5J4ORY0W5p4KR91Eg8s8EoeBsIIoukM5Ly5JLAaQQZB4KwdKdoVCvikNEWhxmKRQYMU2N&#10;ngMSCbAECopYmnpKAOMozpGiFW4aa0wRkCVaYbC0IrA0JQg3qq/G4KFzcYTK4ShFWPfbvMcSYLhA&#10;4DiyEweO7sXBY9tx6PgWAkoZ9p0rx4FzFTh4sQgHHqAZkcXRxxWKPjLL16DW8xTRDQzBvM08cMVX&#10;NBszRHSlgxGzaCJV7CLgQBHtc7Wi4DengCp735vvWNketckAuQf75Mo1NPZMgp2LEs7kwLr0DqOL&#10;eKh4wFRlFFJEQMkcCVvnSKpB6nH22xIpCrnNzcQ32u8KENLJb4pRsD2bnKTUmcsOmJuH2Blze74L&#10;3ZAujsmiicaTarvtOzIgNOjeVymc2TSCQYAmDrELYsjZK7BwfRwWboogUS2blvM3hWDVXlYo8k6G&#10;ouxSOEovhpCDDEQhOcy80+Ro2aGeZGdbVexkybmeCUTpZRJ9Z+XeMMwrj0TMvDhMi0hEP58ktO+k&#10;oQjF3KdAjp2bxZrT8TdpopdA4qTFwKHpyN2cjY/+K2VKtgYRLneet7P9ZB5mUhTG/RtOjlo0ITA1&#10;dqftU+TETpgjo+FTkxCkiYdmVSxW7QtBKTl7dv4MhczDwVi1PwSrD4Teu/ZX0YEQZB8NEWUhAEPb&#10;L7vM5RKKjB3BWLghClHzYkTZz4hWUrSiomNT4s2ORvEburuYKEIyit+Qf0/uT/KgCo8nRSsx2qW4&#10;9EvJAzVlCYBwOZ6j16e3Yt/RnTh5eDeOH9mOA6c248BHGwgeFMldoM/vcz/8Pa7cnPq6ACPGLcCL&#10;taMRkjoexnXXh+7yxMG527wwaHQQ7Gx0cKXoo37DaKxfd8J8t8r2e5gMkHu06VNyYOsYD9cmWgqb&#10;ExA+b7TUF0IXddUoZHTQdDz/jAr6uUtw5dcy0URi7WYRMoPjd4EH3fzczn/6WjEmzVog2vUt8OCO&#10;a27X547tfkM1mBSaRBGDAv6qGOjXxkgRw7Zg5J8ORfmVEBRfpBo3ObjCc0HI/yiIoMCiGrZ5ufaY&#10;pCxyrqsPBAnnuFo4ybuU2aHmHKd9Uo295BLpAm2L3jfkRyJIF4sxfvEi4mnZwghHWykyEh3aBJL6&#10;ddXo8JYJS/LWiEiEo66qENlLtVzuL+GO8kE+6SICa0KOlh0wRzmtWhoxZJQKIfpoipgikXuCQHhF&#10;Ot+1dEyrD0jHYjneNQcfjm4oAxbtI/MQRzAhBFYu8yAUE4hLLtL6VD4LN4XS7xOH8NRYzFbEY8gY&#10;Og+CvohE6Dfl35eBysOGczZm4fL/SrH7gZqyKLq4kk/LXOz7ZC2OECyOUgQioo7LedjLnzNorH73&#10;zuJ75fIvZVhZvBIvPpuE7oODkb7FCwrz5F3uQNeVDEb80klo80o87AnyL9aNxJQpWbj6+XfmO1W2&#10;38NkgNyjnTz+GVxdEmHvqoQ9OZzu7wXBUO4lHjhVGYUUe0OVPQKNPaLw8stqnPq8FIevcs3K+g3z&#10;e4pnPZ/+uhjL8zNFxzbX2EVN1QwQJwcD3uhgwMJ1Cqz/lB02OasLgaI2nE9RAde2s46w86wCA15W&#10;caTVZc1J3osqt0X7WHMwRDjvgrPBIkJhWM3fEIHouQqMnJaENztwc5MJ3HfCDtTOVoNXXjZgUfYq&#10;nP3BDBFyeOykThBEeaTcnPAM0c/RmIfVUuTV9mU9Rk1XU3QVRw46lBw1nTsBks97VZXztHasj0xV&#10;yuD6ksqCAJ1/JhiFHwUS0AOx4WoAkvNjRIc+D0Cw/Lb82t5OAy/fuThC1wH3L9y2UnMXslR49hBM&#10;dou+jwfbHoube3mC5tHPC/D+gDTUeikKMQsnic7yyrQla3wxj6OPMbPRqAH9bi10qFsvHMWFR8x3&#10;qWy/l8kAuQ+bPDEbjWyVIl20rY0SEQvGgJ9QWDUKMZR6Y0r0NDzzTyViExaJsexc47V20/xeYofB&#10;0ceHZ/PRtUcq1bR115s6zABxtDegfScjlmyOJcfkd2OzjNl5WXVwv6OqHk/WYaqVn2XIBaHgVDhS&#10;CmIx1l+BNztyLVw6L56f0e41I4xLVoqJgCx+hv3hzwoxK3ihaLZyd9fDgSKYtq+okZgRTw6ZwRGE&#10;nBMMyz/OuVdXZVnwsZG46Uu9JhIejU1iVJflt7U0ZXl4aBFvWIpPwdkSCsQ1IZpQL/Hy7q7PqtHy&#10;w46aOUK8RNFHxtpV+Off4tF3uD/mbfUWTVaV0UfpEMQsHY+Wr4TDjiLoF+vRbz4mE599+q35DpXt&#10;9zIZIPdhJ45/AhfnBDi5JVH4bETnXkEwVQwVQ3ktUYimwBuavJF45Y0ouLspseVwvnBc99sufC8S&#10;zoBuRGkY63XxENdzP5RAv3CFaLriZp5KB0MSEQgBhEdALaiIQ+7pgD+k06yu1Wbnnn00WICkkKIl&#10;fW4kQUQHm7rsPPVwdmRY6hGqyMCus3n4EuVIXb5S9AHxXA4PdyM6ddeKkVGlF4ORfTzoDwuNWymT&#10;xB31SaujbwYIi5uynDVo39GEFSWZAiLctHfiqyJRsbgBKHz9WLlWJXjQOldyaJlLSxL/X229+xHv&#10;m0fPHb5SiE7vmFDfNhSqNWOhLbk+65ybsdK3eFP04UfRhw6Nm6lRvz5VdnLlrLuPw2SA3KfNmJqL&#10;Rg4xcKcanW2jBASnToLG0hciIEJRSJk3Ag2T8Y9/KDBy/DxcJafFo0us3Tz3qqpgkGqQ13X8KymX&#10;Eif0O/9jMS7/UkLLEuw8k49Nh3LRvSdFH87aSsfSpAl3nPOchJoJkKriJiZu1in7OAiRyUlo2yZd&#10;DCnmOSjcD8CwGDdlATJyVqNP/zQx250n/73yqhYphZEov0KOWHSIW9/+H1m3Agj3gVias3j+Clce&#10;3u5iQqx2KVYUZWLH6XxsOZGHs/8twZXfSsTk0RMiP1eRyEZQNUrZeylfdJAfOP4h9p/YggNny+l6&#10;zMe+jwkoAiY8N4TWrXa93lkFonn1wg+l0KQsx9/+GgPvqTMwd1uVnFcUfRjLh1DEPxqt2iTA0cmA&#10;51+IwPgx2fj8M7nv43GYDJD7tNOnvoCzqwIuLnFiRNbrHaORvN5XZOe1RCHq/KHQFw3F2+8F4qVa&#10;WqxdvwLnfyh7YIjwDc1NMHyD8yxxzv569vsSXPhfqQDF5mN5IqEfzx6PNy5DjHoJYjVLxXyAnn1S&#10;RL8H9w/wqCUJHDq0eZnea6Gv8QBhSc4/BHknIpBakIgBQ1LE8F+ex8HpLrivg+eieHrqxbBXNycT&#10;ZsQoUESRC0cxNfGcWTcBhH/j5kYxmbN5S+7jMYpKAkOE060wSN5sbxRzfwYOnYuIxKWIVC3B0gIJ&#10;KttO5ItBBpd+LREj2bhvgufKHPqYwHJiB2krDh7dib3Hd2Dv6Y0Ek/XYd6EUByyRyZU87LVMOOSK&#10;DkGCQWHtmuZ7godSbzqcI+YaNWsbBhM/rjbPC+JxtXxPZfsgdaMP+o/0R8N6JjRurkbDhjEokKOP&#10;x2YyQB7AIkLL0KBBHFwba2FTX4PZylnQlw6hi/16U5ahzAuRi8ehdt14dO+tx3keUvqZVJuzdiPd&#10;SdyP8hHPlP64AJuO5mLrSdLxXJGbKVK1DHG6Zeg3mEDxXip690uDpwfnW+K0G9rKvFICGtwm7kHO&#10;pKUOg0dq0b5jmgDLkwAQFkMk62gQSi/ROeyMR9+BPOFRGurKIOHykOa5GNCmtR6Lt4Yj/3TNhQfL&#10;GkCaNDaK6GrgqDi83E4t5rFURiX0e3NOLp4nwnN/XKlMeDDBGx2S0atvKgZ5pyM8cQni9Mvo+lqG&#10;in10rVGkwhmHT1yTYLDvbCn2ndqA/Sc3Y//xvRSV7MCeI7voPfr/fCkOUoRy4Pz1jAxiThRFM1Wv&#10;aX7v8GdFohLkF5KBv/8jBjMTpyFtkxfiLcN2ack5rwKME9G4iUo87/yZF0IxeWoevvziv+Y7Urbf&#10;22SAPIBdunhNjGRy9kiAgzPV4tvGQ188HMpcc6ZeuvCVuT4wlftg6PQ5+NffE5FgWIArKL+vDnW+&#10;0U5/XYTV5ZkYO2UBelA00atvCvr0SxXOUDTHuOtgT87AtpEG9gQLns3NYBBRBzkNroEKB9KMZ4zr&#10;MWBkLOYWJ6FNq3lPFEBYq0UfRghKrvghvUBNte0UgqnUVMcA5Y5lZzrf/kOTRLNVzglpwIC1bdUE&#10;WQMITzZs94YW4WkR8BofT7+vSZw3XwNC9Jrn/vBr/v252cuFriMe3cQRSmN3TvzI/Uc6vNs7ha65&#10;VNEcm7clC4c/p+vykzzsp2iD54bsu1CG/Wcpwj65FUePfohDxz/E4WMHcIIiFP78AM8NqQYQS9MY&#10;w2NN2UrUrhWPTn3CkLaR88wNJXgMF/eSKtcbxlJf9BwYgrp1THTPKeHsokB5+Snz3Sjb4zAZIA9o&#10;6Sk7UeulGLh6EkTIcQ+bFgDTusECHqLmlDkc2mIvqNaORNNW0VTz1WDzgRyRb+leIcLrf4JSBEVn&#10;CDhwzZGXDrZaiiYIEgQLnjkuQEGOQThJi6O4QUbRpNP2VSUWbAzGsq1KNG08V9TMnySAsFYfCMOa&#10;w4EovxSJYRN5mDIP75UiMM4O7OqYLCYo8uilzMPWt/FHlhhObRY3290EEDcjWrXRQbUqAklrIuDs&#10;yM12FIW0vHEARXVx+fB1xM18fE3xCC6+vrli8vx/lFCnLxed75aHYInmKQbJFQZKHg6eK6HIg6OP&#10;dfS6XJpYyPCofk1zpeibYvEIhA4dTHihdhgUyyaIkVaWhImcsiRtsxemxcygCEkJtyYa/Of5KIQE&#10;l+Hbb+XnnT9OkwHygMYPnHq7/TzYuyRQjcgAD7cEqNaMR5LlaWl0A3CHuqnCG7M0Eyk8j8LQ4XNx&#10;8ccyHPhE6pysflPdSnyzMUDC4jLMeaE4XcV1WFhkzSFYxJ9zMwbP4J4YGY5t3wTClJOE5k2eTICw&#10;VlMkUnrFHxFGDTwbJ4ssulzr9mxswMuvarB0RxgKztSs5qvVYimBY9V+aRY8/88z+VVVAMKz6Zu3&#10;0JFTjhCz+gePVsGuoU7kzLJ2fVRX1WtKvKZyq/dSEjRzV4hBGhaA3HStcme66P/IFf0g1jIx8Pc4&#10;S8NH35VAoVmCf/4zHr4zAwkWgyrnfDBEuAKWsGYE3uwaA5tGBpGP7tV2Kdi/77L5LpTtcZkMkIdg&#10;G9efRp2X4uHqkQQnuyT0ej8EKRt8RKefBBAp9buxfCh6eM/CP/6eANOiFfjst3LsPn/zjXUrWQAS&#10;rsiAh7tORBzVb/jbihwAd57zqKR3B8RRbTVIpMl4HACpWnOWas/W17uTpO+z82dJTvSm9egc1p4I&#10;wKrdsfjAOxV2DUxwcdbBvoEBY2clIee4NCGv5gAkBCvN5ZZ5MAxFp+Kx42oySs4mIO9ECEUgUTcA&#10;pEUrHSLnRWLbt4Ew5IbRdaOkio7pjpUNq6LvNKyrhnb+7QFyN+LvcdNV0fZs1KmjQJv2IUguHwZV&#10;Ho9mHC7mVCVkDUXaRh+MmDkL9eqp4dnKhGefDUds7Dr8/PMv5jtQtsdlMkAegv3yyy+YOHYtGjQk&#10;iHDiPTslZiVMJWB4CYCwROrpUvp/zWg4e0ZRTc6EHcdycfrbkrtuynpggJDcKUpq+0oSkgvDUHYx&#10;AvmnA5Gc+/sCZLWl5szpTcRERQtE7hUkvA2ufZPzp+3wa2k7N6/L7+eeCkTGpnhMnJOKN95IQ4MX&#10;UhAzPxb5HwXTOve678clKis+730siqw+UqHwQBJ8JnWHMXsGyi/GQrPGCkDSI1H+cQCBNBATQ2JF&#10;Ukwp6eI96iEBhK9lfpTvoY8L8NY7RjzzQhSiFkyEoex69MEd56b1QxCcMh5NmiaA09vXqhuHAQOW&#10;4ZNPvjHffbI9TpMB8pDs2NHPYGOjgHOTRDg4csbUGJFYUcUd6maI8Ois5PVemKaYgn/9PR6jxs3H&#10;xz+XSc+uuItRWQ8CEK5tenpwenIDJkeFo/wy116jRG6luwWIcPwss8MXsrzHn1t7v8p7FifN62Yd&#10;jEDZWSV2Xk1B3rEY+lz6/nVHaXaWVr5f9bOcI9HY9inB+GqqtB0zkK7vq8o2DnLyxmBkH4nAgnIF&#10;/KJSMa8iGmuPB92wTWvinFM37v/26/N+b1y3+rGYVfU71VVlnevnQ2V3IAIVH6mx8+N0LCoJRace&#10;bdFzwJtYuS2SKgXRViOQKIpACs8GoYBguXBTJDp25gdXSX1B1q6XW+ohAITX5xQy5/5bgkTdUorI&#10;Y+EzPRRpWzhdyfURjOoCb+iLhqP7oBCKUFRw91DCwUGJVSsPmu862R63yQB5iJaath0vvBQCV3LE&#10;drYGfDBqNlJ4NIklCRyPJskbiuQKX/Qa6od//kMBTVqGSN1wNzfhfQOEbnoeXePmZMSg0Uqqhfoj&#10;51gYASRGZL29W4CsIke2an+QJK75m2v/0mtLNCB9tpqjAsvn4jtSdLCSX1PNecN5HZavj8SgMZ2R&#10;uTsKOUej6HtSwkXhKGlpiSrEd3ibVT5bvicQ2QShdae18Iv3weTgAdh43oSCk7FYuY+2Y15POmbL&#10;cZBoO9nHAlFwOoj2yWVg3lfl+tJ6K82y/C+W9HlVR359/SBpfbGOtD6fO0OHASAdc9XykF5b/hfn&#10;J1TlWPlzMwwt+165l5Z7Q1B6MgmJ8yejv08npKwIRHo2RRZ74lF8WoH8U6G3BEjROQLloRBahiBQ&#10;HQsHW37OCX1u7Zq5lR4UILzuFe73KMbaimy89JIKbTrSNVgxXDRdVe03TN7ghbGhE9Conlo84+TZ&#10;F0IwbWouvvlG7jj/o5gMkIdoX3z5HXr2mA87OwWcXMgZu8YjwDAJhoohlTcGj8riR3Iqs0fDo3UY&#10;3FzU2PBhNi5RJHKnCYYPEoG4u+rRum0Slm6JRdFH4ZKDIhVSjfTOAOFoJQS5x6JRfCYBJWcSUXI6&#10;EcWnElBwIg7ZhyPo83B6HVv5We6RKKw9Qk7rlEL8X0TOjaOFtYeiUXJMhbRMfzRr7YY+gzpiy7kU&#10;rLugofUjpKSBFClkHgoTEQV/l5V/PJY+CxOOewUBYsHm2cjZH4cow2i0fbUpXnmtOQISfLD1E2Ol&#10;c+bjXnuUat4nJedaeCqejiFK7IPPP+tIkHj2Bjt4EU3QMvdYFO1PgdLTSpTSuZSdUUr7p3PLFFHS&#10;9Wgi63C42Cafcymtx+uLc6Vz5v0KgJB4mXWI1j0ZZz6fBKl8qNy4/8Lynfxj9NucvF5eaw9LZcj7&#10;4M8z90Ugb388lpZFos2rHnj9zVYYMqI79n+egYrzGqw5HIqcE0E3jMK6ASDnAwlCoQSQYCzdEYQu&#10;veg6tas2rPdOekCA8Lo8IfHgpXy81dGE2nUiEbdsInTF10ddcROWqcILkQvHoGXreJFhuUGjGLz2&#10;ugGHDl4x322y/RFMBshDti2bzqBBgyi4NOOHNOnw8puh0BbyOHbpMZziBjHXrvx0E1HrxWh062nE&#10;nvM5OPVNiYCEtRuPdV8AoRuen6LHip2XIGqh2YfiyIFyLT1YNGncCiB5BBCekMfOlp1dzj5ycHs1&#10;2HgsFXk7VVizJR7rjxux8/JcVJzSIm93AtYdSUbhPg0KDymRd5AAsycJ64+momg/fb4nEZmb4lC0&#10;TY+Q2DFIXRkktlWwOwm59N2sPTECRux0sw5FIXevAuWHjFh/JAU5e9jBxgkHnrFzDtLLZmFZRThU&#10;aVNhWkDAKErCopwIbDhroG1EUk09WDj/jecMyNxO57s5BhXHDFh/Ro/8owyjKjBgR0+1/hxy2KXH&#10;1HSOapTuN2Lz8bkoo2X+h0koOULndCJBQIwjhDUEzKLjShQf4PW12HA0DRuPpiN/t4bOVYPSE0kC&#10;VhwN8b6yD0Yjb29iZfkUHOTyoXPao6LvpqD0oI4+p+3tpwoFlRe/X3iEQHyQznk7wYvOYfWWGKxe&#10;H0/nGwBjeiDyK4wIjh6D4j16rDujFUDjgRGqW0UgBBDLLH3OsKxYEk3rGGnd6yOt7qgHAAivxzm3&#10;Tn1ZAt8Rc/H8c7GYHDETyeu5glW16WqouGf6DA5Dw1rJcGuihI1tHFKNu/Ab/cn2xzEZIA/Zfv31&#10;V8Qr1uPFOuHw8DTBziYZA0bMQtoWCs8zr4/KUq71EaNLhs3yx5/+FAe/kHn4/Ld1Yob5rW7I+wEI&#10;OwZ+2BLPecg6qELW0TByZrFmgITcGiDrKAI5E4AV5IgXbZuDvCOxSJg7CU2bu8DBqSHGThyAUeP7&#10;wcGlIfwjRmDv+WUYNqY37J0awMXFFqlrAlHwoRqvdWxO7zXEG2+1xqqiBPR+vwNs7eujeUtXFOzS&#10;CKfeo9/r8GzpiCXlHHXEEiD8serDSPjH+IrtOTg1wrgZ/bDxgl44+4WbZiN7Vzz0C2aia492mB7g&#10;jWHj+mDE+D7Ycnou1p/To+QEOWACwfteneA1ujvGTH0fTm42mODXHxWnCSIUUUiZhqXmsIztASg/&#10;qcWoqX3g7GqDNzu0QmNPR3Tr8QbavdYC7To2w9aLqQIKi7bPRt5hcuibY+Hg3Ait23jAo4kT2r3R&#10;HO8N6ETvNUSkbgx2fZmGjB1+WP5hEFZtjcTgkV3F+Xg2c6byCaDy0aDTuy/T+TVAt96vY1VhAgZ4&#10;dRHl+9qbzbC0IgKFB1R4p9crcPe0h37+HLz1TlvUb/ASPhjSFUrDTHSn73k0dcTKdbFYd05lHsZ7&#10;e4Cwco5z5t5gjJipEKPS7joKuU+A8DoHP+HZ5sVIWbwEz/wzEZ37BiF1A90TOddzyEn9hEMwMWIa&#10;bOrq0aSZDi/UDsfoUdn473c/me8y2f4oJgPkEdiVy1/jvd4L0cgpFu4uWgrB9ZiWOB6mddebsjhc&#10;58fhGop90aG3P/79bwV08/nhU6VSO7GVm/K+AeKuJ4DosHpvGkGEavmHYgRAuCZ6O4DkEUCWfhgI&#10;fcFEKFeMQ+4mFfr2exv/7//9PxhMAbh0cT3aExj+9a9/YEWWArnFOjz/wjPo3KUdCrZqcODiMngP&#10;7yHWnzFnKM5eLcDIse+J/6fO8kLJPh3VrGOgTJ+GHv3fxJ5PFmDNvnAqm9FIzpmBFQWxaNigDmxt&#10;G6L8wzQCgxYLt8xCNkUqi3PCYW/fAO/2eR1HL63CylIF2r7qicHDumH3uQzsPLMQPd9vj1debYoV&#10;xXH48MIiDB7eHW3bNUHWzniUX1RV9nMs3DwLxrwpWLY+HI2b2SM6dgJ0Jn/84x9/x/BR/VBSvEhA&#10;r/iwBjkUSZiKJ2NBmT+ClcPg2cQZFZvSyVm7wsGBjnPzXEye4YXu/dvhyP+WYO766YhdPhzL10cg&#10;0TANf/vL3/Bur/Yo3WXE4U9WYDhBV5SP/1B8/c1W+AzvKf4PDB8jyid3dzxmRXpjkE8XbNyTjoCw&#10;kfjb3/6KydMG4fTHa7Fx31y0a98CE/0+wNZPDCg4HXoXEYgUfZV/HIhATQwa1E6uzFBwR9H11IAA&#10;opu7Eie+4JQ6N1+nVnWlAGe+LUbuhjV4sVY8mrSkyLzAV0Qb15t3fWGs8EL4gnF0LcaJeVX1KPJ4&#10;pa0OH+64YL67ZPsjmQyQR2QbN3yEeg1i4N40EQ72ejRvFwNt7hgkFVSBCC1F7qzV49CkVRTsbJOQ&#10;vzELH/9Shj0X+YlvN96EDwqQVbvTCSDRFIHcJUA+CsTSXYFQrByJGQn9sao4Fr4jewkHlzo/iM7y&#10;IAZSjZn/16fMwfqtaWjUqC6G+PTE+t2pOHp5lQDF3/76V4RGjcbxi2swfnJ/AZzQ2PEiQlhcHoTk&#10;1X7wHtsde79aIGrrIXOHINToi6W5kXBzs6daqCv2nFuOwmMKGAomIWtTLGYEeIn9zg72IWAsQPk+&#10;Iwb5dsNf/vJn5BcakLk2CX/+85/gFzocm4+lYcn6EGRtj8fomX3EPsvOJQh4rNhLteCyaVAsG434&#10;uWPRudfLyC5NwNxFoXjuuf9g9IT+OPtVIQITfLB0EzdFRcJQOBkJGeMwzq83Js3uj93HFqNdu2Zw&#10;crbBh8eWIX+7FlPC+2PzFQMBbzYCjANhWDYNmtQZeP65Z6gMe2Prwfk48Ukmps/xFucRHDkKV7+v&#10;wLBREkCSjLOQ/6FKHGuwcjiGTeiBgk0aRCdOxPPPP4Oo2InYvGsBJs4agNwtaoRohqH0IyXy7hIg&#10;rLIrQfBLIkjfA0D4euInPeooAuGZ6AIgd4hA+BkfJ7+WkjB27GhELQJI1IKpdO0Pruz3SMgaLrJZ&#10;J+X4UDQWioYvGeDsmQg7pzikJm/Db7/KTVd/RJMB8ojsV7rgU1O24t8vhsCDwnC7hiZ07h2ElPVD&#10;ocq53h+SQLWu5I1DEGSciJfqRKJTZxP2fJQvsp9W7w95cICYI5C7BEg+AWT57iACyChMiOiNuSsD&#10;McS7m3Bwav0MZOXxkOWGoglm+doorMiOhY1NXbg1dsCIsb0wdfYgvPxqE/zf//0f/IJ98eGRRfR+&#10;H/zzn/9AYNQoFOxRYmFZANQZ0zBwRGfs+jwdK3YHIyRtCGYnDEJKhr9oDuNa/rZjC7FiZwgSyNGn&#10;LPVDh46t8ewz/0GcbgqWlIVRBBKFidMGiGNLS6MoJmGGeJ2gn44tp9IQv2wUFm3yx1qKvrgznzvp&#10;+fxX7glC+roZUBLEo+YOw+z4QVCTc4tJmEAAeQbew3pi14UFKDmuQukpNTadTUbRwSQsKQ9FZMoI&#10;RJlGY+7yQLzyShM4OtlgTZkSG8+aUHhUgS0XTVh/yoCUzJmYm+mPOM0k1Kn9IgHRGaMm9CV4DMGr&#10;rzUVxzk7wBsffbYWXgRB/j9ePRW5uxKxqCIQc2K9McDnbSzNiUBwxEgBtrfebosWzd3Rtder2PfZ&#10;YtGBz30g3Cx1u070qgApvRyEOap7A8i9NmGJfo+rRTj6aSG6vafHc8/HYnLUFBFpJJiTjvK9oKR7&#10;wlQ+FKPnBKDBC2o0a6XF8y9FYviwFfjxx5/Nd5VsfzSTAfIIjSc7DfggA/VtYqgmrYOtTQJGzfJH&#10;+pZBlePdJZD4InXzIIwPm45//D0G7w8y4OAVqrV9U3wDRH5XgFQQQM7wqJ1gqDLHYFL0e0hbEVAJ&#10;kN592mPY6F4YMaEXjBkzsbI4Eurk6WjYqA669Xgd85aHIH+dCt4+3UVU4BdEADl6HSBB3Pl7UI2l&#10;G4OhWzYTH4x4RwBk9d5QhM33hp9yCNKWBcLZxQ6eTZ2x5dgCOiY/xMwdibSlAXjt9WZ48cUXoEqe&#10;gQV5gZi3OhBjJr4vjs2YEoComAnidVLKbBz6chlSyqZi/saZyDkeLUZISUNyeURXCDK2zcHcihlQ&#10;ZY/FLNUAxBAUohTjRbTgM6I3dlyYjyKKflZsjMToqe9j1KS+mBE2GKk5sxFm8IVx0SzRVOZMsMss&#10;T8SGszrkHoiDInUShhNIBw3rAuOC2UhbHITnnv0PevTpgEVryKFv1NL2pYhjZqA3znyWgyG+XSWA&#10;aKehaF8Slm8JQZDSFx/4dsKS7HAEhg0TzYTTZgwl6AxHt76vY8flNKy/qCEocjLF24/C+j0Bwu/z&#10;I4TPf1+CsKiFFHkmwWs893t4VT72wKLkiiGYpR4DOxsFGntoUbt+NHq8m4HzF66a7ybZ/ogmA+QR&#10;2759n6BJS3LM7gq4OJrg5BJLTmqymGF7PXynZY4X5m4aAe8pAeRw4zArYAku/ViGI1R7s0DkdwcI&#10;RSAWgEyJ6Yt0ikAGe0tNVrpUP9HPsLA0EHELRkGRPg6J+qmwsa2LfoPewYr8GFR8aMQYqmlzE5Z/&#10;iC92HJovnPy//v1PhMdPwLpjBnKQYTCunIXBoztj56epFBGEIHSBFwJUVB4rCCCuZoAcWYBV26IQ&#10;aRgJ/dzZGDHmPfz1L39FrGYyMjfGIn25P3yGvSuObdHiGKg1fuJ1SPR4nPxvFtXOI5F9JBKZ+6LE&#10;RLzsQ+GiH0D0g+wLxvK9gUgpnYJZSQMQaxqDWPqNuKloOO1nx9l5WLIpGLEp41C7zgtCbV73QEZZ&#10;MMKNFEEu8RMd7a5u9sjZoEbxURVS1s5CrwFvotZLz+PFWs8hJGYkVqyNxX/+/S8M9OqKrFIFNuxN&#10;xrhJ/cRxzg4aipMfZ8J7uARolWk2yg8ZsHpbOELUwzFo+DtYsjYcQWHD8exz/0Zw6GgcPL8KmowZ&#10;2H4+HaY1M1BwPBZ5J0Purg+Efnt+pvwjAwi9d+jTIvGMj7TlK/Hsf2LQvksQTGXDoMrnLLvSta+g&#10;a99Q7oXYZWPRsk0CRbQGODZW0FKBeem7zXeRbH9UkwHyO9jqNQepZh4vnmNgb6dGmzfikZQ9Btpi&#10;bgM2PyyHluoCLxiKfNGhZyj++bck6NOX48ovZTj4GUPk8QJkWtz7yCAH5uUjOWnTgiDsv7qYnO5U&#10;zNENQFzqGILKTNGE1fcDqi3nRaF4h5YcfW/85c9/QQA5vnW7TIhQjKOa6D8xfsogcjRLUXQgiWr8&#10;4zEzagg2XdFjxe4gRCzwRrB6KBasDqVavQ08PJ2w/8wq7PxoPnzHv0vH0B3L18bjrwSmURP7Yt+F&#10;DKQvC8AbbzaHvUN9ZBclYnWeAo3oWNq91hLbjy/E/muLsOmSAb5Tu0O3ZgpKzydQGfB8ER6mzA41&#10;FOkV0zFHMxCJcychkSKA5579N0aO7Yutp+ZBsXgs4ueNxcK1ISjcqUHebhVMOdMpAhkmjpP7QFwI&#10;dgWb9Vi+MQLhJopMls/EsuJomJbNwZrSeJjm++EZAsgHQ7pgTUk8ynYbMGq8NKjAP2Q49p9eghkB&#10;Q/DnP/2ZIo3R2EGAXn9Kj2lhAzFmeh+sKooWTVj/+c+/MdPfF2e/ycNH3+UgUj0eb3Vvgy2XjSg6&#10;E34bgPBkRQYIN9+FE0AC4PeIAMLv83NrFqxahheeU8CzVSi0+VKnuQUeXHHigSTcpNu5TzDq1dXB&#10;o7kStrZKxMWW4ueffzXfQbL9UU0GyO9gv/z8G1SJm/GvZ0Lh2dwgnuX8Vtcg6Ip9RLqGyk51iki0&#10;xUOgzhmJl9uH4d//UsCQsQSXfy4VtTmeaPi794HsCUbi6tHwVw9BvGEiOnZqIzqnp/gNwbaLaVi8&#10;3Q8BxkGINo7CpBkf4KVaz6PNy01gWDgbywsi0bnrKwIg/QZ2wtyVAchZrxRDUmvXfpGAFIUVZdEU&#10;fXTB0g2h5PwUWPZhAAHEhwDiDXXqdAEk7gMp3ZqKaNUE1Kn7IkaO74N9Z5dh2LjeaNHGjWrzCYhW&#10;joODU33MDKLIZU0AlhSGY6r/YLzw4rMYNr43Kg6ZEKIZgemRA7F2XwzyT3IZ8HwOcqgEEJ7sl1o+&#10;Df66gRSBjBVNS//517/wdudXkLlZgaTVExGe7ouU/OnI3htNUUwUEleMQYjWh/Y9Fo72DdGgQR0k&#10;GKdhxaYIhKWRo1w+FikFMxG/YAw0i6Zi4owB+Oc//o5XX28mopbVxbHo3O0VKs8/i6hkYRZFRMUx&#10;eK19c9SvXwepy4OQu12JPoPfRIhquGim60/lyAAZO6k/Nh2YhwjVeFEmDJHtnyaj4NTtIhAGCM+Q&#10;j8Ca/XEEEL9HBhDuw8vbsJqir0Q4OUVDtWYStEX8dMHrTbdJeUNhKPGB98Rg1H0pCU1aaFGrfjwG&#10;9V+B/377g/nuke2PbDJAfic7d/Yr9HkvA3UaxMCzqQ62jbQYNCoEaZv4MbhVhzJySD8EiSsnUa0t&#10;Fs8/k4iFq1fg0k9l4jnTH/+OAOFRWMs+DETCitEI1Hhh2MTu6PH+Gxjo2wUTAwZgza5IrCDABJmG&#10;YEb0B3jfqwP6DemEXgPaIyDOB/4x3ug94E184NMF7w/pSE7QF4aVM8i5R2H01L7oPbg9Rk7rhbn5&#10;fij7SCWamTIISLFLRmBGbH8RbfTs9waGDO+GISO6omufdujr1RHR+rFYkB+A3B0JUKZORf9B72DY&#10;6N7IyI1A9vZ4zFENJMc4GGs2xkC3aCbeG/KW6GNRLJiA4uMqFJyMk9KE0PlL/QEhWLWPyqF0Cvw0&#10;gzAzchC69n4Fg3y6wnt0dxjXzMSSbQEwFk9B2rppWLrLX8wFiVs6EtNjBmD4RDrOvq9h0LBumB5G&#10;+90ZgbTy6TDR9jQ540X5TArpKzrCuXz6DGyPOVQ2AbE+6NWfytOnM5XRO/TeEKRnz8GSggipfAZx&#10;+fSEKmMilEsmiOPq/t5r+GBoZ3iN7Ca+07X3qxg8qivy96pQQgCWOtFvA5ADAVhNAF25W4uSy7Mf&#10;ehMWv+bH4O47U4SOr6egQcMohKRMh66EE4ua4cFa6yOeb87P+GhUNwUeLbWoWz8KnTrNxaWLX5nv&#10;Gtn+6CYD5He0g4c+Rvs3k9HINhIOjXVwdtZgfPBMJG8YLG6o6xDhyVSDED53CpzcYmHbMBGZZWtw&#10;4adSfPJbKcLifyeAnAnE0p2BUGePE30DQZqhWFIWiq3nU7Ht4xTkHI3B3PUzEDnPBzMV/aFdPhmF&#10;+8hB71ciafkEBOm8kJ7nh/JjOuTvUyBhyTgEG71hXDsNObtjkX8gAXmH4pF7JAaZh3gGeiiW7PCH&#10;ctUYzEkaiIjk4cgoIQe/JRZLK0KRuSMWOXvikJI3DaEp3jBkT0Xm+nh06vIKOr7dVszozjoQg5gl&#10;wxGgH4TYxSOxbFMICg8qkX+Q9nMoBlm8H3MfgKUzmSWG85ZOQ3CyF2YpPkBK1kxx3DuupIr0Inxs&#10;nEKFZ6xztLJ4mx8SVo3GzIQBiDANR+bWWGy9kIYNFwy0j0gBKN4ml08Elc+M+P7QUPkUH0hC0cFE&#10;qJZOJCh7Y26eP9Yd1yOPyidxKZWPQTqvtVQ+BVQ+OQdiMX+9H8LTfAiKg2BaPQM52xVYuTEKC4oC&#10;kL0zTsy2L6BjzLpjJ/p1gKzabUDZZf+HChAJHiXYd6EQXd4x4YVaUZgaN0Wk8klcWxUeviJT9Rzt&#10;GDg5J4iHXtk4JMLVQ4EVy3aa7xbZaoLJAPmdraDgKNW0YuHopqGbRw9nAsQM1ViCCM8P4ZEp5j4R&#10;TneycTDViCeidu1IvNnOhE378vA/rEN4/GJyDI8eIJwLa/nuYHKCM6HKHCsiEWPBZOHkeRgsO1WO&#10;GIyFk5CwchQ02eMxb91MzNswC7rcCUhcPhq6vIlYuGUOgSgAaWXToc2ZAG3ueFFDz9jmLyIY7siW&#10;HHqIaMJKK58m9pdIINGsHQ9dziSYCqZiwcbZIiKav2Emohb7Inr+CCTOm4jX32qOt7q1Qdb2OBSf&#10;icfcDdOhL5gkav8mihoWbJG+x+lNePRVdXjwfnnGPR+nLm+COBc+Tt7f6v1S/wivU7k+OWreHjd5&#10;KVdLx5lSMg3LdlGZcrmY1+O+FS4rLjMuOy6fdCqf+VQ+2pyJSODyyZ2EhZv9qHz8xXnzMWup7FKp&#10;fBZv9ZfOd9NsUZ68DXXWOBjyJosyMdJywYY5YiQZz6i39khb6wCJNQPE76EBhPvoGB6HLxeg27tG&#10;PPt8DMaGjYdxnReUDA9LMy3JWOaFmIwJtK1EuLjRPeCeBAeHeJiM28x3iWw1xWSAPAZbvnw/6tlE&#10;w62pCg42BjRtEU+11MnmmerXa2r8mp/ONjVuAp5/NhTvvJOG85dLkWRYBg+PR9+JzgBZuS8Uy/cE&#10;CUfIte4lnJpjNzljclicCoRr5ez0GSTcH7J0VwCW7Q7AEnKI0vrkBOl/HunENXJu/uF1l9B3OIUI&#10;vy89TU9y1Ktoe8tpfU4BsogAw2lUFpL4/xV7ODeXBBnN2nHw0w1E4uJxWLkhCsWH1CLFeeaBMAEk&#10;PkaGFh8vr2/ZD0OvEgRm8XtiNJY4vgBxHiIFCW1DfK/ad8T65LT58ww6v0V8nnRey+n7K83nwlGK&#10;yLRL319G2+RzXsTnTevx8VjKh9O2LKfzul4+fO7+onxW7OX9B9F5m4+L1ud9Ldo2W5SL5bdg+PEx&#10;3S1AVhFAVn6YirJLwQSQ6AcGyB6KOM4QPPixtF176PDMs9EYHcg5roZCmeNbGVkzPHQl3uKZOB06&#10;J8CugRruTRPwUoNIBPhXmO8O2WqSyQB5DPbrb79Co9mGF16MQGO6gerVN6Htm3FU66baZfkQMbSx&#10;EiIkniMyKWo8/vNMJIaNWIRZgYvRuo3hkQOEkymyYxI1aqp1C5kdqOQk+TOzwzR/bokkKt+j1yJZ&#10;YZX/xWfi/SrbMktal9Yxb69S5u+wk+T+irR106GgGnniqrFYvNlfZK61TA4U61bJsmvZl2Uf1iSd&#10;p+W7kjO2vF91PYtueL/K8d18PtL7PEdD/G9e7/q50WtL+VSVWL/a9iq/Y5Z4//o6dx2B7I/Fil3z&#10;UXIhEn6qqAcCCKdmP/1NCY5cLEKPPgY8+0wsRs3hCbO+UPKzcCzwoCXPNOcRV516BqNBPQM8WyhQ&#10;66UY9O+3FF9//T/z3SFbTTIZII/JLl74CsOGLcNztcPgSY67YV0DXnsnBKrcEdCV3ggRfp22dTAm&#10;RExArRfiYNtQL57pbfUGr6YHjUCqO8Q/gjj64UhmweZZmE/i5h9LM1glBJ5C3Q1AVh/kaCcWS7cv&#10;QOmlcALI/Ucgx7+S5nkcuCQ1W/3n33EYMZMf5+wrPUjNcg0zPAq9ocnzQY/Bs1G/VhKatTShVoMY&#10;9H1/BT7/XH66YE01GSCP0U6evIq+fZegbr0ING2mRr26RnR41x9JeV7QlXmLEVlVIZK+dQhGBY2B&#10;h2ciPD3u7pnWTyJAxIOmLDrATUzXm8GeZt0RIOeCkHXYH4t3KqArXo6Si5EIUN9fBKIhgHzyWxmO&#10;cbNVLx3+/UwMRjI8OPLIuzHySMr3EklDPxgZgDp11GjS3AAbOwXe6ZaGs2flmeY12WSAPGY7fvQq&#10;evdeiDoNw8nJG9Cojgmd3wuEJn8oRSLVILJmGBbs7of+o0Lg7pqM5s3JOVi7yavoSQQIi4+Lm7uk&#10;JpxqTT1Pqe4GINmH/bB4hwIJuauQfzYagZrIe87GW7+2GouyV+PkpRL06p2GZ56Nwog5nKKEIo8b&#10;nio4jGDiDWPZMIyYGooGL6nQpIUODRxUaN1aj62bz5jvAtlqqskA+QPYoYOfodM7c0Uk4kk3ff26&#10;BvT8IBDaQoJIyXWI8NMM07YOwIDRwfBwJ4A0e3oBIutm3TVAKAJJzFuJ/I/uAyAke3sNFOrl6N1n&#10;rkiOOCpwBlI3Db2h2YqXDBNThQ9GzQmFTX0NPJtoYOOQACfHBCzJkNOUPAkmA+QPYju2nxc3egOb&#10;KDRvYUSjhjr0HuIvnpmgJYjwLHVOeZ22hQAyMgQebk8+QKQow8pn5vfvdGyWdW5Yz9p7d6Hbfcfy&#10;2e1k7XsPW3cFkCMSQKIyV2LN8SgE3QdAuP/NsZEBtetFY3ToRKRu9BbP+q+a202V54Xkdb4YH+BP&#10;FSIlGjc1wM5JCSeXRKQYNpmvetlquskA+QNZWekZuvFVaGTDD9xJQr26KvQaHCDyBXFzVvwaAsjm&#10;Jx8gFqebfTQEheeCRedvwUeSiul18cUgFJ4NFp+LeRrVjpH/55xPWfz9s0EoucDrS98X2zojpTC5&#10;3blZjsGyfd5X/ulg5JEsn1nWyzwcQtul4+RjJfGxWcT/F9NnuScefTPb3QBkLQNkhwJBy1dg+aFI&#10;hGij7hkgTT1p2y0TMTme5y8NpsjD5wZ4KAkeKet8MMbfH7b11HBvrIW9UyIcnOOwaMGH5qtdtifB&#10;ZID8wSwn+wAcHRSobxsNzxZaNGygQ8+BQVDnD4W22Bspm55sgIj9HQoVDjnrSAiUK6Lgr47F7IRY&#10;TI+NE4qaHw1TYTjWHiMnTU6x8nvmJTt9dt6c1sOUH4GItGjaRgxmKWLFtox5EcKx57BTp3Wr7tsi&#10;/p8/5+MouUSOl/Y1f0MYjLQ9Pi7L+muPSWBQLI1CXEYUEpZFQbUqCklCkUik449bFI3UknABIcu+&#10;HoXuBiC5x/wwd4sC0+atwJqjDJB77QPRw75hGkb5+YvJrwIeVZqtkgoo8qgYjtGzgtGoAUUe7gbY&#10;OqgIIDGYly5PFHzSTAbIH9AyV++HvZ0CDW0S0KS5CQ3q6tH1vSCo1vog4+PEawkAACiUSURBVGBf&#10;9B/xZAKE95V1hOBBzl2XHYmhkxLhPS4RPrQcMSMBw6clonMPNVwcjXi9gwa+UxORXMQwuA4RVvGF&#10;YCzYHIbRsxV4o4MWNvVMeONtLYZPV4htfTBCiRlxccL5M2QsUYYUsRAwLgaKSGfF3lCYCsIROTcG&#10;o+co0LmnGh8MV4lIhud18NyNPIpmEldE4s2OGrF9r/F0vJMTxHLQyET09VKhS58kBBtiUEhlzWVe&#10;/bwflu4GIHnH/WDaoMAo/WqsORZHAIm4J4C0JIDYNUjHqMCZFBl7VaYoYXio6X9jmS+GTwlBo3pa&#10;NPY0wtYxHra2UUiXU7M/kSYD5A9qazMPkBNQokHDSIKIEfVeSkaH7v6Yu2MgfGcEobEbO4gnByC8&#10;H3bKeaeCEZ8RjXfeVQsAzFsXLpw5RwGbvw7Eku1haN9JS7XgZDSolYzX22vNEUUQeNY8Rwxz14Xh&#10;7e5q4RjdXYxoVCcZ4wIVKPs4EGW0HfWaSPQepMKoWQoRWeSclJz6Kvq+bm2kiFYmhcZjwDAVgUEL&#10;N2dyhPVNsCUQ9R6cVAmsXPre0l1hGEKQmxkfR5FTiIhSeP8pFHEY6Li0BEJNVgQWbw1DNgFLZP6t&#10;ct4PU3cDkPzjHDnEE0AyseqYAiG6cCqnlHsGyAi/OWJuh4oAEr+GH83sTdGHNwaMmkPlrYa7pxr2&#10;zlKz1dzUHearWrYnzWSA/IGtrOQoXm6bhPqNouHZXI86tZLQe+gs9PGOFM7hSQNIHjm/BRvD8Orr&#10;WoQlx2DjlwHIJ6Dw5+zcGSRLdoSiY1c1PMgxtmqlR0MCK9fy1x4PpsiDU36Eott7SbCpmyzOv1Vr&#10;cnj1kzFiZoJw8DnkxMs/pgjicAhBKgmhpmjRt8GaFsXQUMJrQqKYG8HbaOxmRLOmBjRvbkATDwP6&#10;DlVVAoQjJW1WJN6hqGjTVwG0XQLUlUCs+zwQG74MxHpaMvi4z0X01zzisrx7gMQRQNZg1VHlfQNk&#10;pBkgiVk+0JcNgTp3KHoO4nkeGng0TRaRR/1GkVi4YJf5apbtSTQZIH9w27rlDLp2TUadBuHk4HVw&#10;stOicWO1uJGt3eDVVVMAknmYm69CMINq8v2HK4Xz5fct+2fnyICITI8S0UCLFnrh9FwcTHiDogTu&#10;m9j2XQAmhSmE429OzpPPXTg8AsjwGRJAuNlq1V7J+XN007lnEtLKKMqhbUekxkC1KlJ0wLPz9Wgs&#10;jTjicuTtebgb8L43AeRsEAFBctbcN+PpqYd/UgzGzEnAOH8FpkbGIVAbK23rQIjYNq9ftb/lUeju&#10;mrD8kUIAGanJx8qDJoQYeH7G/UUg/AC05I2DoMwcj7d6hKFhLX4glA6NHJPg5qZCSsoW81Us25Nq&#10;MkBqgB068Al69ZyLl2pFwd1DJ1KfNG/2BAGE9rH2eAiW7wnFwFFKxGdEieYhy+fs0LlvYumOMLxF&#10;0YeLg1E4Mj43dxcjXnmDAFIQLgDxzrsa2DcwiehEOn89AScZo2YrRNRh6cjmiGbTtUD0GaxCiClG&#10;7L+UogWOIlbQcXgSPBq7SeXH22GA8HvcfyIc8WluvgpFnyFKdOikwbiAeIIJOWYClZuTAa5OdFyv&#10;afGetxIR6dHIpUiKv8P7vSnv1UPSnQDCAw7yT/gheb0Cw1WlWH04BaGGkPsDiP8szNsxENGLJxDA&#10;41DnJYrQmqnFMz1ebWfA6lX7zFevbE+yyQCpIXbsyCcYOGgJnqsTDhd3FTnIOzdfsWpKBGKpoQ+f&#10;psCEYAXV8q8PteWogZuyJoXFk/O6nsKlJUHC0caETt3VBIAgJC6PQhNPA5o2qXL+tI4tRSTjA7m/&#10;4zpAeLvs0KPmxWAkwWXpTqmPgjvSF24Kg6eHFHFUB8ig0UqUXKSI4lgolu8ORczCKDHCiqOMHd8H&#10;YNnOULz6mk6Azd3VCNt6yWLJx55JEVbOCanTvuq5PyzdHUAoAlmfAO+EMizZn0oACb5ngNjWS8O0&#10;+NmYo/NFyzbxaFRXg+at1Hie4NG37zJsWn/KfNXK9qSbDJAaZOfOf4khXkvhYJ8gnL21G7y6agpA&#10;2PnxiKi4RVGiSWjVPnLmFDHwZ9wxrs+JhDs5dHbsFqfOQ0rtGiZj6PhE7PzRD37KODjamkR/ReX5&#10;3wIgLH69aEsY3vNSYcHGcDHHgyEyf/1tAEIREsOCm9t4PgpHLFyGXE7ctJVaHE41cIoSaV3+bqvW&#10;UjRiV9+EOao40UciRn2Zj+Fh6m4jkPRNcRgYV47kbfMQbgpGw3sACIuzIHTqHokmTSNg28gEj5ZK&#10;/OfZYPT/YDlOnfrUfLXK9jSYDJAaZuc++hID6UZ1dlaRo3y06dx/T4CIZixy3tx8ND0ujiICcoiH&#10;6PjO8HM6QtC1txoOBAcGgnReerhRLZ87yXkOxvYf/DE1Mh4OjaTO88rzvw1AGAKrCVQ9+iUJaFg6&#10;u+dvvD1AKj4JFMkbQwwxSK8IF/03AiDkoNMoGrEAxHIMnPeJ+224eW3xtjDknbpx/snD0u0BEkUg&#10;pvI8EYD0jYkEkA1I2T4XEcZ7Bwg3Dzraa0Rk5d5UgRfrRWDQkGU4f05OjPi0mQyQGmgBASVwclKS&#10;g3iCAELifYlZ3eSI+di4uSf/dBDG+Clg35A7zquel9Q5PmhUIoovBaL0ciCmRsXdM0A40unxfhWA&#10;cARyK4DQ/4NHK7HhagBiKVJq2VKHJTvCxDYZCLcCCIu3xx3/0QujKQoJEv06Vc/9YehOACk+H4bC&#10;E/ysDh16BO9E0oZ5iEq5tyYsIaq4tHqZIOISD1unGCQqNuPTT74zX52yPU0mA6QG2syZhQQQ1RMH&#10;EJZlfwwSbnLhDnXuNOe+jcpzImfn7GDCK+SojQURok+CO8BnJ8bBiaKUFlWbsESbvfU+EH69aEu4&#10;1IS1IZxgRZ/fBiD8/9CJiWJCIE9yHBugAKdIsWzvdgDhfhl+Lyw5GuUigrn53B9Ud45AQpF7NBAZ&#10;O5XwUlQgPH8eYtPvHSDc/9aoURxs7GORNvdDfkKa+cqU7WkzGSA10J5kgLB4n3xcPCfk5XZauBIs&#10;LI6clwwTV2cjpkTGiTkdPLKJlzHzo9HUU48mTchpVq4vRSqjZiUIKDFELPtgYETOi8EI+ow70Tl1&#10;CX9+K4DwqCyvCUrwEwR7DkgS3+H1eVu3BQhtw9OT55PoyZEzQB5HBBJJAOEnEgYj73ggYrMXILpg&#10;sYhA7rUJy9k5Cf37LUZOzmHzFSnb02oyQGqgPckAYcfKo6OyDweLCYGOtjxkt8o5ERC4Oav3Byox&#10;MouH+zJAeCLgos3h6NJbDftGyTcM4xUTCavMA+H+Ft4PT1Tk7YSaYkRzGc+E5+G8twPIoDEEECq3&#10;94aokLEtTOpHuQNA+Bi4I/2NDhoYciPEoIBHUa53AggnleT9Fpycg6SiFMQULkFk8r0BhMujbt04&#10;aHVbzVejbE+zyQCpgfakAoT7EdjB558JFmlM7BvxiKrr58jn4mxvxKuvaZFWGiaarsS8CrMD55r9&#10;pPA4NKprbsai9SsBwjPRzfNAGB4FZ4ORXhGGd7qpaVvhyKdy4G3cFiD0/4ARSgGrcUEKzEmMFX0v&#10;/D3e5q0AwiOxGtRKwaCRSirvIDGc19r5P6huBZDmLbWInh+FskuRVF7hyDnmh4jMuQjLXYro1KB7&#10;HMYrAUSj2Y6ffvrVfEXK9rSaDJAaaE8iQHg/XJvn4+HEg1xjF/0eZgfO58Gjfpo2NSAyLUqMhGIg&#10;rCUgsNPnYbH5Z0KwbHco3n1fJeaLcLTCnehVAcKA4kmJPMKrwzsahBhjBLC4eYuPg7c1b0MYPG7R&#10;B/L+UBXWfxYATVakiCiW75E6/fn4rQGEv+9kZ0LrNjqRF4v7ah5F8xXrdgCJW8iDBBKQst6IvOPT&#10;EbM2HcoKKQK5V4DUqxcHpXIL/ve/X8xXpGxPq8kAqYH2pEYgnEhRlxNBoOBOcgkgHAmwOCcVQ4VH&#10;ZG34IgC53OREx8/NSJyShIf/chp4hgNHEB27akQSRQYOd6KP8U8QfQAVnwYguTACHbtoRb8I93tU&#10;TevOgFm8PUwkUOSsv5Zj4LQmvH9Oplh6KVBEIbMpAnnjLY2YwMh5ujZfC8DizWECIAwb7jhneDHI&#10;eDBAIa3Dx/ioEireFiCLuHwToS9PR/6JaYjPTYdmQ8Z9NWExQFQqGSCyyQCpkfYkAoSz4mZsDUWX&#10;Xmpy2nq80k6LV169rrav6ERqkHf7qzBguAo9+yeh+3tJaPe6Fr0+UIkJfDwRkJ0zN0dx1l7Ottui&#10;hQ71ayWj/TtajJimwLv9kvB2Nw0C1LHIOR5MkvowLMfBTVycoqQNRQw8TNdyHC+/okWrVjoxbJgj&#10;FoYOT3yMnhct8mN175uE0QQkHqXl7mKAfSOj+H28xiaKzLxczjzL/VGW550Akn86EcaKVALIdMTn&#10;pEO9PgMRpvuLQGSAyMYmA6QG2pMIEG5S4iiCowNOiW5VFFmkloZBnxshUqVzh7Q2O0I46JV7aRvm&#10;CX1cyxdDcslhz60IE7Pbg3WxCNTGIHp+NK0fITL/isij2vmJ53wcCKGohiObKvteT/+TOC0774dB&#10;xdsvOB0kUp/wg6PCU2MQRPvgCYZxS6KRVi7l5+JoxdLZXnVfD1u3B0gYgS8BpnUpBJCZiMteCFXF&#10;UkSm3HsfiAwQ2SwmA6QG2pPahCWeB0KOnx3ubUURgEV8/Nz0lWWBB2+LllU75PNOBVHtn/s5pKcU&#10;cl8JP7jqVufGx1G5n2r7ZehYmqD4+5ZnmPBxMyTWHAoGp5bPOxlE6wdJ/TN8PLfY18PUrQDSggAS&#10;s4D7X6KwYm+0eKxtTNZiKEqXIUoGiGwPYDJAaqA9qQCpFO/zXmVlO+LYSezk2bmzpAjj5nVvkmW7&#10;1WVlXcv2LCnpLfvh9X/P8rsdQKLnE0AuRxJYI+nY/BGfswD6jRkilYkMENnu12SA1EB74gEi6750&#10;R4BcisYaAsjq/cFQ5S3Dgl1zEWa813TuMkBku24yQGqgyQCRZU13B5BwMRckYW0mASRNBohsD2Qy&#10;QGqgyQCRZU13DRASA2S+DBDZHtBkgNRAkwEiy5ruDiARWL0/TAaIbA/FZIDUQJMBIsua7gYgmQfD&#10;sGRXFEKX52HR7hQZILI9kMkAqYEmA0SWNd0RIBejkX04FAt3xCIgIwfLD6gRqg9Hg9oyQGS7P5MB&#10;UgNNBogsa7o9QKIoAolEzpEAZOxIQOCSNVh6MF4GiGwPZDJAaqDJAJFlTXcDkNwj/sjYSQDJyJQB&#10;ItsDmwyQGmgyQGRZkwwQ2X5vkwFSA00GiCxrumuAiCYsGSCyPbjJAKmBJgNEljXdLUAWE0CCl63B&#10;isNxCNHJAJHt/k0GSA00GSCPX1wunLCRM/fy//xskocizqElth9i3r6kW+Xhqqp7acIKXrECKw9H&#10;EUAiCSDJMkBkuy+TAVID7Q8JEIuTM8vi+O5NnLn2uiRnas5ma3amYtu0v6rf4/1X//+hybJdCyzo&#10;mDj1PGf1LRTZgIOQzzr98FTwUSAKzwahkH4bfsYJQyHrsPQURRYflyijKoBh3X0TlhIBS1dj2UEC&#10;iDZKBohs920yQGqgPTBADpkBckBKh35bgJCTElAwO3OrYqd2KLhSnDZdPKzphJQ+3ZJCXTjF24if&#10;6sdPDSw8x06UnOkZWpJ4mX+KU6MHIfsIbZ/E6dktKdqzaZl9LBhraX+WhzaxboLBPcjinLOPECxO&#10;EWg5tTsfD5VX/qlgrNwXgiXbwpBWys8YiRSPxg1LiX0wJcciMj0SqpWRWLgxhrYfgWUfhmAV7Svv&#10;BD/PIwh5QgQvUT4SYPJPEzj4CY1c7nRstwIIPxM961AAlu+Oh7poAbJORiJQIwNEtvs3GSA10B4e&#10;QMKEo07NT0LLZvMEQBztDOjQyYCVu2Kx7gs/8Zxvi1Nnif9J7OyLL1TR2VAUnA5DITmz/FOh5PRC&#10;sXJPqHjK4PwNoUgpDoEhP4wUfpOM9L4xLwrqNXHQZMZiblkMjLnkmBdEQbEkBvPWR2LZzlDxzI+8&#10;k7R90tpj5DRJuSf4uejk6Emr9vNDpIKpps2wCRb/C/hZAYRVWcBDEGTHzOedS9thJ754WzhSCqIR&#10;syAawbpEDByhRqduWrR7LRn2jQywqZsM2/rXZddAku1dqHJd+h5vy93ZiDc7mPB2Nz36DFRj8Kgk&#10;BCRoEWqKIxBEI3F5NBasj6WyDcPSXXxsBLS9ISii32Ddp4FILoyEZ3WAzCOAXJTSmGQfDqOyC0L5&#10;x4GYo4xBQxkgst2nyQCpgfbgTVjR5ChD6HW8aC5JK0hEM880ARA3ZwNee8OAyJQEaLIjoKTacMKy&#10;aESlxyLUGIdQQxzVlOPgnxSHGbFxmBkXj1lxCZgSqsHkIB2mhuowJUiLAb5q9Oivhs/EJEwKToLP&#10;hAT0G6ol6dHPR3eD+vto0d9bj3f7mNCtlwmtWiTD04Ocan0TnOxS8HI7Izq8zevp4TtJg9Ez1Bg3&#10;R4MJgWpMDU/CBH81xs5RY8hYFcb5JyBucSxW7A4TkFtNEZKIoggQIjKp1uxjgYd4TWWSd5oBGSKg&#10;kbQ6EtMiFejrlYjOPXR4/Q0j3JyMcLA1iWe2u7sa4cFlS466WRN+droOTTx1tNTD1UUPFycdnO2N&#10;d5CB1qP1nXUUNejh6amHu5uetk/fFzJQGdA+bYxwtE2Gu4sRTZtweZjQtacOvQcloWufOAwiyAQl&#10;aQgwMZitiEXzpgY0Z4C40TXQWksgjkLF5UiRTJGbAFdR9Fl6mQCiipUBItt9mwyQGmgPAyBcO889&#10;Fo2CcwHwS0iAk70OzZtL6zdvrkcTcoIebuwgjbBvaMQLf03F839Lwwv/SMO//5RGNeZUtGyRQo7T&#10;RA7NgCZNdOjWJ4mcrRrvDdLggxFK9BmSCH+VAsa1cUjJJxXG3kYxWLg+GuklMfCdqiDFY/RsJUbN&#10;VKPXADWaNteiKTnEprQ/duLP/8OEF/6ZjAa1jeQASXWMsCHgNKyTgga1UjBsohqr94Wh5DJFI8dC&#10;xCNvuZmHo6jcU0HIOSk1R3E/C0dL3ARWeilYPLo23JSAXgOVBAM6d4oMnGxM5LwNcHYkZ25PUZqt&#10;kZYkcuzSawPcyLF7Nk4hqBD8qPb/yivJaN/RhE5dtXi7q9qKNBRhcBSjFtHGa6+niHPj73u4M0Bp&#10;W860b96PPe3fjmBK+7InOdjyMRjg0NAAO/ptXBxMFLmYqCxMsKnH3+fnudO1Qb+np4dR/JZ+ynhs&#10;uxZJUVwYVuzn/q9QAkiQDBDZHshkgNRAexhNWKsPckdtCFKKo9C6jQ7uwumwwzEIJ2XfiMFhgi05&#10;5ebNjOjYiSKHoWpMCkvE0EnxiJobhxU7YrFwYyTmrQvF4i2hWPdxCLZ+E4xNV0Ox/moQNnzhj5JL&#10;gVSrD0DemUBy3LdXzslA5J/xx7rP/LH+cz9SIDZeDUYuOf608hCxrxU7YwVkZsaSk+9Px02Qa9Wa&#10;zrOV3iyCGZ2DIzn3nhQB6dZGiU5uBkfG9hDM2xCOlXvCCCjSM9ZX7pU6wnNPBSNhcTy69NCLZiR2&#10;2FxuHB1I0YaJHLOBav7J6NlPj669GZhqDB2rw/ApFHVFECwTkzAjRknOWgHNSiXSipRYuDmCFEoK&#10;u1lUZrxMK0yEMUuFYG2i+P5shZK2pRLbHDVdjz6D1LQvHd59T4eOnfWi2axZUwKDJx8TRUMEGY5U&#10;OIJp4in9hlwJ4N+zRQuKKglur76uhSYrHEVnwwkgwTJAZHsoJgOkBtqDAoSVe9KfnEgweg/QUc1d&#10;i1bseMn58He6vGvAG29p0aWXGr6TlYhbEI8l26JEn8P274Kw+Zo/1dbJ6VMtnmvz/ExwHv3DzWLc&#10;ubyKHBRHOKu4uYjES+5XKL4YJJzWDbrE4uYUWl7k/owwZB0iUU0571QoyuizdZ+GYMu1YGz5ivb9&#10;ZSC2/dcPZzEbqlWxqPu86fq5MkDofPlcmjalGroNO0Y9wSYeZbT9sOQYvNVFhw98dRg4TEcAUiP7&#10;KHfgB2NmTAJFNgRPqslz84+bKw8oMOGtt1LRZ6AGk0PVmJMQh3nFSqzZF4nlH0Zgxe5QlF+KICUS&#10;KBOw7pMQrPvcH+Wf+qPogj+By1+Uj2Ugwa3E6xWe80PZxwRP+n4FAbTiMwaoPzZ+FonsI6FYtpsc&#10;/95witJikLxWhRC9gqK7BEyPVGOAj1bApTWdt7uLAa6OySJqZLBYQGLbQI9X3lTQcYcJWPLvwmUu&#10;A0S2BzEZIDXQHgQgmQcIHsdiUHCWm64U5GS1oqmDm6G4pjpqRhIy90chpSgKi6h2XHo5GGVXKII4&#10;HYisI8FYvpsgsUdq9qnal1C1P+EG0ftrjwWL7Y0LVGCMnwJjA+Ixxp9ek/j12AB+HY/xgYmISU9C&#10;3HyVUIAqiY6H+zvUGDtLjTEk8TogAZMi4tC9nwr1XuB+Em5OkpYujkaqnRvQurVUNm7ORrg6GTF6&#10;VgK8xyeJ/x0IEtzp/drrBiQXRmHE9ETRDOTRmL5L5eRkpydnbMTwyXrMLVZh9b5wlBHcyj4OoGgl&#10;QIwGyznBIkd8MIiimCgs3ZlI60UKWIqyMcOzehndUubvVdVKXu4PEgMD1or98TBfihzPBQqA8/GU&#10;XqLyPRyBpdsjETM/HnMSYzA7lsptmh6duuvg2djSJGkUEcpMRYToaOdtywCR7UFNBkgNtPsFyMoP&#10;06lmH42ic2FIK4lCC/p+YzedcB5cW+3UTUe13XAUX/YTQ0ZFTfWgOZIwOzqrkLiDGCCpJTEYNEqF&#10;/r4qDBzOnexSJDBgeBL6j0hEP99EfDAqEdHz4hC/mLQoDtOjFeg1OAH9hylFR/vAkWr0Hayhc9ET&#10;KEzo/p4aM+JiMTU6lratxBsdtUIcSTjYSH0zDBIPD+6/oNp4M45OuMz04rPXO2jRubsWLrR+Y3eO&#10;WnSib6GflwnKpXEoOB1BkYSfcN6rD3BUVcXh31AeQcg8LEV00v88vPn6+T+oqu/TAifpeHgYM/9W&#10;gSi5HCCa/zZcDcbGzyPEaLZOXVJEM1yrllJfzdtdVVQBCKeoJ1BEhDJAZHsQkwFSA+2+AbJrITma&#10;aKw5FIDeAzWwa6QjB2uAK9fSnQ2Iz4jFxi8DsIIijKoOy5pTuxexs+NO64pPAlDxWQDWfxpCChVa&#10;9ym9TzViVvkn5NQuBKLoPC1JpVeCyCHSd2gdXnfzlyEov8zDgsOQUsxDUkOw4YsAbCRlHQohSIUj&#10;vSIMvlMS8Vp7DZo00YtoowUBh8uCocEDBUS5kLjJjiMSfo/L0tHWBK9Rqcjar0A5RV1ZR4KkaOIh&#10;lMGjVOVvxVARkUsIso4GoORCECKMWjjapJijEANFWhRlUjTGzXbc1DZHKQNEtvs3GSA10O4dIFLt&#10;OutQIso+DoV/ogL2NhpRI+fmHu4k9hqnQgnVSMXcCStO6kFlcXBSzZlr85IYApb3by2pX2XlPmmi&#10;Ik+g4zkaPNdDNPOQco6HiI7yMoIQRwDp5aEI1MWg/Vs6MXrJ09Mo+kaslQ8vXZyMGDIyFdk8tPks&#10;z8CncqB9WzuXmiCe78H9UpkHw9FvcDJsGlAUIioLBJImWsTMj8H27/0wJ1EGiGz3bzJAaqDdM0Dc&#10;uPlGh4KP/DFvXQRaUm2U5xpYmq5efsWApTsiRT/HH722zaqEUbVj5fd4uC4P22UYFp0PxpIdEfhg&#10;mEZEWdyxzpFH9fJxc9HDs7EO80oTRPQjmqBqQDncSdz8yDP8TbnxYsSW+M3pfLl5r0d/JcquBCLY&#10;EIMGL8kAke3+TAZIDbR7AUgLM0DatNUi+1gg3hukhl1DnaiN8yxlnmgWnqxA8UWCxyOKPn5vMVgs&#10;/RU8FHj1nki8/KoeNvV5yO+NZcaT/po1TUZgkgKZh4OQdfh6GQhQVVNNAgsfL89vyTsehqnBJtg1&#10;4lnpBEsPE1xddIhZEInEZfEyQGS7b5MBUgPtngBC4rbvNi/rMDtBAVcnnZiQx+/z7Gaey7Dhs2Cs&#10;IecpHKQVR/R7q7rDrvo/g4Gbre4kXk+su5ejkUDEzEsQHcnurpIT5PPnvg+eGDjeX4XCj6R+Go5i&#10;RL/HQamJLLuqjvJQZUliH9VkiYosErCpKivn+qjFlQIxB2ZzNF5/k2e8S8OceYJi5x5KeE9IEM13&#10;Va+X20kGiGxVTQZIDbR7BQgP0+VO1LZtpclm7ATczBPw9JlxKDpvTppoxQHdr6o6Umuq6nhXcn/I&#10;vutzSEQSRhIvJQWSA+cJiYFYfzUAG78KwIYvb61N9Dl3vnM+q6wj5EAv+Is8XV16asX8iMraNpWJ&#10;YyMTFItjUHiWh+fycNlAlF72R9mlcDqmMKzaG0HHFEEgiqDzCsO6KxFC67/gjn9/lH8izdvgJfed&#10;5J3xR+5JOl5O8HiUh+DyTHgp0eHqAwwoPlcqA4ZNVVkpI4tEmVqW9yr6HiedLDwfiMgUFdyd00TW&#10;gBbNeSKiDp6e6sqBBXcjGSCyVTUZIDXQ7hkgJM7XxM017Dwtcz7GzlZi3adSjdqq8zFLpE+v8lq8&#10;z86NHN+NNX8JAmIUEGeGrQIBdswMAkk88kpy8qwNPCrrsxAx65yXi7eFYtGWUCzeyskYI7BkcyxW&#10;7IrG/PIYTI2Mwxj/OIwLuoWC4zBqtgIz4uIwt0JKvb5iD2fNDcNbXTSiz8cSgbA4eWSAOkpMhmQn&#10;v2x7LOLmJ2DCHD2691Wjx/s69Oynw7u07D1Ig5FTdRg1XYspkfEISFIikDRHQUt1Akw5SqQXJGFB&#10;BR3vHoZhOJVFuJi8x8kfyy9FEphCxLlz/wMPu+W5HIUXGHYByD0lzTFh+FiyDWdzdmGKhjj5ZVXo&#10;CgixLJCxAKb6ksSRmJi0eCwKQ8cY0aieNHGUB1FwvxBXMKpeK7eTDBDZqpoMkBpo9wMQi9hx8Kir&#10;pp4GrNwdTk6LR16FVdaExQzyfTxCSgIBO2BOzc616BwSRwLZxwPI2ZIDvCjV9rnWv5Fq5Ju+DMam&#10;L4Kx/dsgkSU3Y1sIluwIwdIdoVhOjnnZ9his2BmNpdtiMD4kHmP84jA+MF5KhuinwoRAFcbNUeGt&#10;rhp07Eyi5VtdtSJ9R6fuerR/Wy8mBTraSHmobiVOwcIjzzp0SUL391V4590kdHxHTefO/R03lgcn&#10;L3zzbTX6DU0SObe69tCjVQuTmGfCs9K5w7lStsliqC/vgycscs6rJiQPV5N43e41E954M1kcb9f3&#10;1OjZX48e/XXo2keLft4ajJ5uwDh/lYCgX6ISQVqlSF2iWqrEglIV5pclYtmucPFcj8xDvKQoiH6H&#10;8ksU+XxMUQ9FXzzPg6MdFs9czzvNs939xVwVAZ4jUlObSHtPQGTwiAwBe0NF7q+UAgXatkmDm6uU&#10;uqZqWdyNZIDIVtVkgNRAu1+A8M3PyRG5xqlaESecEEcGPD9Dmm8RQBFAkIgC1n9GMCAg5J0OEdHA&#10;0p0Egp1hWC4AEIu1R6IRuyAOw6eZZ5MH0tJPSVGNCpNDOJFiEt54S432pA6dNCQCwFt6dCAI8JIj&#10;IFcnaR6Gm7MJrhYxIMhJc5JCloOQAfYMDYoeLHM5uPZ8S9HnvB6D0rIdnqkuRmFVc5r8P2e4dbZn&#10;MJDs6X9XPa0rNfVxUsLr4m3rK7fPER2rCUGImwadHfVwctCROLJJNm9PSoTI23dzIrnwoAb+Lh+P&#10;lMuqbRsTXnsjWUrhTsDs/h5FPH31Ql17q+EzXo/RM3SYEMLZjxXwT1LBT6lCoEqF9EIV5hWrsGhT&#10;nAT8g2EUdVCF4IA56rkSjrLLtKTfuPxTP2z9LgCx81UEwOT7qoBwGcgAkc1iMkBqoD0IQDhd+8vt&#10;dCKdSf5xKRqYSNHAaD+GQDzGByQQBCgiIBBMCFJhwLAktHuTAPAOqTNFA+8wAAwiIhCdsXY8h0Ka&#10;R8G1ck4J4kqO0pEcpkhBTrJAgP9nEPD/7MzZ2YtU6NXEzWxVkyNWio7f2nndShIA7vxdkbmWX5sh&#10;cbf7qVzXvKwu3p5lm7w+w4cjoCYEHw8Cj5T8kDu29VReLCojATwJOkKcOp7KksuWO8A9CD5NCD4c&#10;8TSl5WuvG/H6myYCNEU6PTWiya17X1IfHd4bpMWoaQYR3U2JiIM/QSc6LREzoigaa5ksoq/q53Qn&#10;8bnIAJHNYjJAaqA9SBOWVEPX4/X2OrzRQU9w4DkhXOuWasY85Jczz7Iau0kwYMdvaR7iLLcsBgF/&#10;R0CAnGJVce2c98WAsTh/fm0R/1/9uJ42XYeM+bW5XIQEdCyygEdKv8IRD4PHIo56+NkhzhT1MGg4&#10;6uJ+HhY3w7m58PwPo2jSa9LESDLR9rgfSIqkrB3b7SQDRLaqJgOkBtqDAEQ4JHL6DAEBBnI0XCMW&#10;tX8LBPi1+X92MpUguMnRWd+HrEckLv/bSop4KtWCwEPXCEd7nLaFgcMgkdK9W9n+XYj3IwNENovJ&#10;AKmB9iAAsYgBYIkIrH1eE8ROkMXDUt3dNXBzU6NxY86BpaWy4Qdk3V8t+3ay7LOqrK33R1RV2Fj7&#10;/G4kA0S2qiYDpAbawwDIH0mSo68qyTHz+Xl6am8SA8LFJQk2Ngo0aqSg1yq0b5+Obt0W4vXXUwVE&#10;7O0Txed2doni/wdx9Jbvcj4xO7sEsV2L7O2V8PDQ3HSMHh7ScV4/nxvPsfo+aopkgMhW1WSA1ED7&#10;IwLE4vCrO0oWO16OEqyJowZ29tXFjp/PUfouRxXX5eSkxPvvL4VCsUk4sn37ruCjj77E+fPXcObM&#10;Fzh27DMcPvwpNmw4g8jIdWjTJllsT3Lu0n55Wf11dVk+4/01aBAPZ+ckxMRsQGLiJsTHb0RS0hYE&#10;B5fT+esJUurK42PxcTdurK08l+rnxud9q3KxVo7Se9bL/veUDBDZqpoMkBpojwoglqYN3q41scPj&#10;mnV1eXpq4OqaBAcHpRWx01TC0VF1w/vsSG1sEtCrVwbi4jaSY16PqKh1QhERFQgPr8Dy5Qdw+vQX&#10;OHXq6g06fvwzfPzxN/j++5/x448/m0vFun333f/ENiZMyBX7dHSUjoXLz9VVLZbS6yQBCMtrjnDs&#10;7RPEe35+JXRM6+h4DtL2fsIPP/xM+/5J7Pvbb6Xtnzjx+Q3HyO/t3HkRavVWhIaWV55bdPQ6KJWb&#10;6bwXC0dctUwsZcTHWfV9SYnieK2VP8va78Vi+FT/nR9EMkBkq2oyQGqg3Q1ALBGBNTEIqte2JWmp&#10;Zsw1fBU5zhvFjvd6rVlqnmE1baoVnw0atEKAIDZ2AznJ9ZUKDi5FcfFJigy+FNFBVbGT/eSTbwUI&#10;2CFb9N//Svr119/MZ/zgdu3aD1X2/aWIWO4kXpeX33zzP3Fc93M8P/74i4BY1fNj8PB5M2iuH5N0&#10;XCdPXoVev53KrUxAlcuQl0rlFvTtu0REOtxkVv034Cip+u/G/zMILZFXdVmiHWuydk2xZIDIVtVk&#10;gNRAmz69QNTquW3/VuJaNDsQa7LUcrkpxSJb2wQ0bKhAly4LER+/CWFh5Tdo1qwirF59CBcvfk2O&#10;n2vYks6cuSpq359++l1lzbyq2HnKdm/GjtkadD7//DsBXSnCkXT+/Fei/KOiGNZllb8XRz0MHq5s&#10;cGTD0V7V35vF4Ld2fTB0eFCCteuKKxC1a8eKKEoGiGwyQGqgTZtWIDpwuTZavebINzjf6NxHwO3/&#10;UnNQuVBoaBlCQspE09ClS1/fIAbDxYvXyEn995YgeJgRgWwP1/g346it6m/G7/HvZvl9q//mpaWn&#10;MGNGAV0j0vXB4giSr6927VIIIjdeX9wcxhHPiy9GIyFh0x2bD2V78k0GSA20NWsOw8+vCGvXHsWV&#10;K9/is8++E30CFl2+/LVwHD///KtVySabxTiKqHpt/PLLr+K9q1e/E9dR1evq669/xKpVh0VUU1Z2&#10;Wr6WnnoD/j+z2va6tqYjHAAAAABJRU5ErkJggg=="/>
  <p:tag name="ISPRING_PRESENTERDATA_0" val="Tmd1eeG7hW4gVGjhu4sgS2nhu4F1IE55|R2nDoW8gdmnDqm4g|bnRrbnkuYzFwbHR0bHVjQGh1ZS5lZHUudm4=||ezE1RDQyOUU1LTQ1RUQtNENCNi1BNEMyLUUxOEI2QTg4NzA1OH0=||SVNQUklOR19QUkVTRU5URVJfUEhPVE9fMA==|MA==||SVNQUklOR19QUkVTRU5URVJfUEhPVE9fMQ==|MDkwMTEyNjY3Mg=="/>
  <p:tag name="ISPRING_PRESENTER_PHOTO_2" val="jpg|/9j/4AAQSkZJRgABAQAAAQABAAD/2wBDAAMCAgMCAgMDAwMEAwMEBQgFBQQEBQoHBwYIDAoMDAsK&#10;CwsNDhIQDQ4RDgsLEBYQERMUFRUVDA8XGBYUGBIUFRT/2wBDAQMEBAUEBQkFBQkUDQsNFBQUFBQU&#10;FBQUFBQUFBQUFBQUFBQUFBQUFBQUFBQUFBQUFBQUFBQUFBQUFBQUFBQUFBT/wAARCAMgAyADASIA&#10;AhEBAxEB/8QAHgAAAgMBAQEBAQEAAAAAAAAABgcEBQgDAgkBAAr/xABYEAACAQMDAwMCBAQCBwYA&#10;AhsBAgMEBREGEiEABzETIkEUUQgyYXEVI4GRQqEWM1KxwdHwCSRicoLh8UOSF6IlJjRTssIYY3OD&#10;k6Oz0hk1RFTTVXWEw+L/xAAcAQACAwEBAQEAAAAAAAAAAAAEBQIDBgEHAAj/xABAEQACAQMDAgMG&#10;BQQCAgAFBAMBAgMABBESITEFQRNRYQYicYGR8BQyobHBI0LR4RXxM1IHFiRDcjRikqIlU4L/2gAM&#10;AwEAAhEDEQA/APqJj9evQ8/r1+Af3x1+gfPVtLBvX8Ofjr9x1/fPX6OTjqJqYr+xjr+IHX6AR1/E&#10;4B65U6HbvqSkc1NDFViC5JxGkgKlm8qBnG4Ej489TEoo53Wemk2yjkgfPzg9A/cfU0IuFJR01Etf&#10;ckfKIi7pWxg4XHgZ8k+OiPTdUbdbq2prbaLfWqolqEjcOZML5z8+CP6Y6QtPa9VleyKkmMg58j23&#10;86FjkZZCxO1Eciep+YYOP7dcM+swHDpnGDyD1VWzuDYrx9OsFygE1RkJA7hZCR5G085HUuGrWmme&#10;LGABkYPWjRTih5J4yQVORVlKzBlC+D546WnfG8LZdK1ElaN0c0scUCL5Zt245+Pyoej9K9MYiYE7&#10;sNk52/fPVTqOx27Un0s9yjjnpqJjOiSn2bsY3H4OBnz10BgDp5xQ92VuIygO5pd6ZsN6tmk/4hpy&#10;4ItJcEWcQXOnZTDkfmUA+efkYOB54PUPTVPqugu01VcrhLdqWOndmKRIDkYPtCgEngjHVbU9/qii&#10;v1wUxG4WmD1kjSmRSjKGIWQsMnbgDn7c/I6rdK611JqfUM93s1oq5aaWH0kd1zBEykbimeGBCkHZ&#10;7ufngdeTddJvzF078UWQH3gFy2R3BxkAUNbGAyLJGDkeu3043poaF7h0FbJU2mQ1T3GB+UqYmDMp&#10;Jw48+398fr1cW64VS1SRwpEYJZMuwOcfcZ+fGOgjUkEFFf7ZeKK2Rtc6wqryO2BFwFIJHIIIxg/q&#10;D89H9bfLXp2KKOQU1JUTHKQllVnJ+w4z11nvreyijt5zEtucsSM609cg4+X+Ka27o8j/AIn4DtVn&#10;ZooqoT+qsbybyCAPt9/v46n11uSsiKglGAIVl+M/PQ3YdR08lUyhdjMS3DD/AHeerpdUUjAYYkk4&#10;xjx+/W7i6/0+4tjfxTjwgcFuwPlXbeJSvguNz+tK/uNp6k0jp5nqJWr6qskMJlm52ggnIU554xnz&#10;z56oNJ6Vu9ZNBVVzrSUMZBRp49s5APnHwB9z/n07bnp633erpq2tp1nlpRuhMhJWM8e4Dxngcn+n&#10;QD3jiur2eeW2OuHCxLuGPTyeXPyeBjH69Znq/st0/qV0ep3h/pxqW0jbU3JJI33oKdDag6B3wB6V&#10;IptWWOrv4jNYKdXjKuJMCKc/cg+GBx7vnx9uqCi7dzWLuEa+nn20jh804QhWyPBI4Azg89K3UF89&#10;SopUnpYqm5ABC0S7doJxkkc+T46bNgq31xapGudFu+kJWnO/e0uP8QUjGPBDZz/kesX7O+1UvXrt&#10;beWMqQdS6d9h2P8AnvUpFWVd+V3qZq/WNPZZaOCoph67EusbEBSARyD8/qOrmyXCk1PZ1liYA8iS&#10;PwU+448ZHz0uNT2CzawntFrvk9RRSMN1tro5NhaQ4BTJBw2QB98jHB46l6JtFT231DUQ3aveupqy&#10;P01ldQvCkDkDjI3Ek/IP9OtUvtLeW3VBJcLpt29z/wDE5wGz5H1/ihjESMHijmCopLkzS0tS3qYK&#10;NH6uU4PkD/j1YU1TV0oh9eWKOMMFLE4DZPAH69R4tN0Ms7SUccEGSGLQHBP9uqnX7W9I1jq55GjK&#10;gtRbVdJMZwcHkHPypB469EvupQ2kDXExwo7k0OEK8US6kq5KWkmehgavuGAUgVwrAZxkZ4Hk89JT&#10;VXccWlqurlp1oK2NPSlDVKSFpBxxjywz4/Qfr1Jut4mu9VHFXXaehSsIplinh9Ooxg/lMe9WTLck&#10;4zjGR56DdcaK+gq4ILPFFcZYIRNPcKlcwQRnJB9zFBwM5xj55568Y6zcQ2Lt1Hp7EsRxkEAHuNyS&#10;SeedtqJuLma6UIwwB9+VRLPru9Xarp99pqEtNWwievkRjsDHBcyYHt92c/HyTno+Pau4U6RXW2Tv&#10;DVxP7GjclyM45Gf6H9POeegy/d0amxaWa3VldSXGsaLZRz2wrIEOcFXPjBBIxj7Y+Oh3SNNrVYKa&#10;6fU1Fvi9UQRyyy7Ttx/jB5CKAMnnjkg4LdILXqE0V+stxKZAy8LthjjYg+R/zVGmNl0Bcnz8qcet&#10;9Z0NtvKU9XVxtLTJg7XXILAEqVznjA5/9+l5ce39xudb69HRyyQ1rF42LEnHwWJ8cfJ6K7/2+e9v&#10;chSyTVNXExaSbYpD5+GHB3fPHB6/dE6zuNEJKK7hpFiXdHUbcHAIG08AH9+sh7QdHv7d5OpAZydw&#10;eQO30o+GSOSQRy7A8Yq0s+hqXTMFmeC20lRXIWeqqvRyysUIIJBB2+/P2wvgZz1Pi1pURQ2+3/wu&#10;KSSrhkG+GTCSkquGMSKfO9QMn588HogtFhumoqOsqqd0ip5VZYkmJXew/I2V5Ckj+oP7dAdu09Zt&#10;W2ieekp7jDeLbOzPDNUTKnrBsskaFyoXKkLjxxnGMdbboHWW6F0yO9v4z/WOASOF8884PO9MJLIy&#10;vpiIAxt61B1PUufQoKSFqCkt6s0tTQttlicn3RshYOmfuOPB5yOltrK0SmnrHtc8ltqHeSWWhqJX&#10;eKsBJYPvLPiY8DdtUHJ3c+/oul1NLU36ps1bHBTzv/O943buOVD8nJJBA/cecdBer56mjqXlgY/T&#10;OVjjjJJbd85Ocef8utvZ6LlHmRtIJ/Qd/wBaz99ctauFAzTM7dVg7naHNBV1iQtSsqPSmDE9OFI2&#10;lWJH5s53fPI56CqiObQ2tHklL1aUdTn1GUj1Vzncc/7QOf8An1HsC3HTNpnpVuFNb7hdCsivUhig&#10;AkXPqBQWCMuVG0eSfGCepum7xSa4tNd9WIaaqUmJY5GWNqKUKGCnnc0beATwDj7k9YP2jQ38a3MM&#10;edBwGG+oD/ZzRdu/iKGbZuaZlr1xD/pgtLD9SlP9MrQ0qoQSWCP6hCgcZwcn4LfG7o2tz0totU1x&#10;9eOKhmnaVvU4KEe1wzMTyCpP9/36qu3zCGxUqtdY62X6GnJgVFBh9vIJA5+BzzwM+eomuWSTSVzh&#10;hr4aGGukWOYyORsmJA/s6A5HyR4yT1e3UkseqG3jB92MN8SQM5GT97+dODGWtvFY7kmqyxd3BeJg&#10;sdrluFCrmSoWXkoedu1ctgjgjH2OMdUOpKejsvcOhu9fVma21TCrjab80RLECIA5J2sB8DggdBtI&#10;lz0wWlLR0ENRmFUuDSp6+DyVgiwy5HG5vuTkHHR7YIv4pTCguFup5r3DAWpKerTckUeCeVIY+c/m&#10;932z0RadcuAXjUj3+Mjj0HO3lShk8ZQJexz86Dde6uotONa6KgqK4VNVO882+URyqBGyn8vG73gF&#10;l++Dng9E+hdYmpFGtXaoKSCVhBDVBtzZx7FfOTubnBJGftz0NaM0gKm/3S66ob/vFK4SOikCptXC&#10;thiSMZMuAPJK8+B0R0N7o75U3K3V8y2i3lizyRwkMzkkorZH8ops4P8Aizn4z1iut9JhvJtMI0Jj&#10;bJ3J/jJNXwM8ZBc70QaRqq+6Vs6SVaU7G4vIlNRjaTEuEUsDyATEdw+5PXvube49G2p9R00CVqx/&#10;ypaCWMCODccetnGQQygcec/H5uhSz3iZTc3O2b1w6x1IUBTMACGbjIB3BuPv45x1yuNT/GLRV2y5&#10;1bVlDWt/NAOx4XyJPaSDlMj9ceD8dIrXqEnS2GhRq2BHoODjz+Ox8u9GySGWIr596W8F01n3MvT3&#10;m2tVwQpvgNzRHMMJALiNjyFTJAOeADlvnoj0Fp64UtDqumrLBDp2/SQ+pIKeAKN3uX1ozghAdwwE&#10;ONwdgeNvTAuV5l7daIS26UoIxboCfqfMssQI3FmU5POcknwPjkdBuitdWiHU1Pqu61UqH6eOyXGG&#10;R8oadpMQSxIOcrLJsZRniUkeCvXofSuoWl7cRzFtTSc5GBny8tuaRm0SMiMMdXrx8qt/w+6vni7Y&#10;ailuEgea3QelQ1r8ywlwwMRPkAMFP9c/HTBTV9R2n01aYxUUtxo2jIEcQIaQ+d+8s3t5zkD56gak&#10;0FZrX29qlp5Gsk0cpnjjy0YnDsNyyh8FyVyOfGOMYx0v9H2Co1eITUzPFZknMMccI3OcfDHOVB4H&#10;yf8AI9au/wDaFfZ+dVuBhdOxXfJ8iPPbAqaQXCokSHcd/Kia/UN77u2UXr+XRSUTMKCgTiZ08lw5&#10;IOQfy/8Alzx0OdzL3/ploOyWqqYrqCeSkhuAmXZOiHcWYgjyJINpyP14yB1Z6g0/RWjuFUVdVWNb&#10;NO1lmZd7OEAniaNV9Jjja+2QFcckqw8bupE+lKm5Ui3WWBdTSkU6LcbaTK1Q6L/rGCk4Ubf74HOc&#10;9ZVva6/vT4qKX1LkKB+Xnf5UVcWA0FV/PwTnn1x+1V34TNMSvrCqrjSwwigjKyTRRhQxZSoG3/CT&#10;yTj7fIbrVtVQQVgjE0Sy+m4kXcM4YeCPt0tvw+U1tptHSmggaGZ6l2qS7Eln4xj9AuBj/wBz00fH&#10;XtPSUDWMWrfUAT86YdOgEEAUd96/MbfjqNXXOmt0Mk1TPHBEgyzyMAB13myUYKwViDgsOAehQ9ur&#10;dUiWW6yz3eR3Esn1EhEZYDAOxSFwAPkdN21Ae6KOdmGyCiA1sskc7RwMWU4iDnAlyAQf0GTjn7H9&#10;OoT6d3orLUyRzgcsPBPycdUOru4sOh1pfXoKiZJjhXjTbHGvO1dx4LYGdv8Au46L7dcae60kVTSz&#10;pPTyDKyIcg9A3tlbdRTwLhdQG/O4PntgioRTKXKg+8K80rTQQbagqzLxvB89B9yrqG21cqtspXkl&#10;Z90hwJDjJcn7Ddj+w+3RlcJozBIhdc7ckE+B9+kDcq6K41pkhpZrjQ00jyu1VLHulZnGFTBIUsRg&#10;A7WOcgcDolV/CwhRkgbb8/7pV1OXdVotkkmuV5raVZohb4RE9QvDtEQ+QAePzDJOckADxvHU66ae&#10;iavhkWmSU+yNFCj+SuQOFHgAAnPx/boVFgrXtVazTLb/AKo75YFHuLgkEuzKOFIwB4wB7iAOpdXf&#10;r5RW22Vq25qmqkhlpkmhj3NFKG5EnJyrCPcCB8Y+x6zFj1Lp97LLAF1aeT2BzuPiM0JJBMi5YetM&#10;e11UFFDTy1NT7mjChy/sf7Y+Cf1+ehLUusqbUFzezWe+RR1TxsSYZFZmxyUQ7h7yFIz/AIcE48Hr&#10;rS1lDO9KldWS3CqijRViZht3nIDkADnk+ft44z0rK6ySR9zf460ZmtVFB61TcaqVDFG53qFjYABi&#10;NinGM5YZ/NnrcaBDp0jY/eaCmundBGOP1qZq2KspaOjutNRO1wrpSamKOZN6FT7QW24De4ZznBIX&#10;7HrtbLTWXmK5/RT7o4ooahKOZTKlKDuIjBbG4+0j2jBIw3OOpFzvVn1NXx25nprpJITWSNBgCN+f&#10;SyUy3t5yTznbgH3dRNDaelk1TU22mX6KGGUVtRGdweSNSNqqrquVJzg5OMnIz1kurRwSMxddY8h5&#10;/e9X2isxCjvXmW+yWippHusm+SlHrCGmh8DeVBKjAU4YpkeMjz0xdMRUN8kqIkWmMmPU9SnGQ6nP&#10;AbjngEkf+/X9qa522ovUAWaA1dNG25wQWiU7SQT+u3OP06FO1sn1GqqmRZmgto9dYVlG2RWDhlBH&#10;PAR9uP08fPXmHTplvOqyoYsAEAb4zkb/AOa0LILfADZBqTpjSlup9QNcqiNLg1PO0dJJKd+w5YHH&#10;6lCMZz+nQ7HX6q1D3IuoqZ5qLT1PVExxxMUDRhMIB4PvLBjj/ZI6KZRTW+juCXOopZ6SGRpRWwkR&#10;0+WX0grk8Blz8HyV+eqvVkOpJbbapaOd0rVc1DgxoVliwAkTl2Vvy5JPnOfHB6O61LJY9JuIIpfD&#10;fkE/TGex8qBVAzg6cgdhQxqDtEZrxW3Sir6h6mbdJFTSnOyc/lk3ZyQpO4A85A5+OgzsfapdC12q&#10;ob9ST/T0rwQNFFCzzSyjc6CMD8vC5J8cjnnPRFrDW0t0/hNeKKptsljuCU91ScFWpopePVVlIyu5&#10;BhgflSeD1f8A1FNeb5/HqmoiltUjlWAnCudqKCx+Pkfl/wAvPWR9l/xAs2uL2XAJxkgcfzk7Zqu6&#10;KRyYgXfn/P0qFp281T3RrjVwR0ssdJKxpmfftRnTKg/4juCj/L7dcdUart17oKqCgv62O5R5npUW&#10;XDVGIxJhl4ZVz7Q3+1x+nUTVeprd9dWWJ7pHSS09NUUktMzbfQlyjx5+5YrjIz5HQm9o01Ra2Sri&#10;Wpq6epWOSaZj/qZAQzRqOPYWAyW++PAz0ttI7OOeW8MDKqAgA7ENv+ufLihpGdU0awT3z3q3ratK&#10;aSjkMqVtYybnqHO9t+Bk5PyT8+erLtfSrrTW+oJLgTPRUVvp6QU+5to3FmyDn2n+Wfy48n9R1da7&#10;0ja7Tpu6asq5XgpoIgRFTEETSOwSPBxwCzjOOpnYKyUxpdT3OHfSItRBQSfVo0bSSpGGkOGAwPVq&#10;GUf+X9ug4OkdcurVrxQ3vKWG+5GecfKrrSJVuVEmMZ/ipHZqx1F30/T3mCNLbS/XTJNDFlxVRIxT&#10;cuSWXBQjBJyckYyq9W/dekttdSWa4NSSVFutlelb6SMQ80gGxI1XycvKAf1GMHJ6HO0evLdpXRdm&#10;oKqp3VZaeaSKL3GFWmdsv/s8MDjz1L193Gt+qtUWSjtTvL9DvrCqIcTkbfbj/ZBHOfJ8eM9PrCTp&#10;99ZzNKnhyx4IY7kkdx6eYFMnkjgiCowOrkUYzVGobpabhTW2jMKvFujmeXHvzyq/Pj4PB8Z89Wuk&#10;LvPLRJLVI9YY40MigZeKTaCwx5/p/bz0IUeotQXk0stDeYIE3fz6JkQBhnwGVSy5HH3Hkfbo00Vp&#10;mh05V5ojURy1YeaojdzKrf8AmducgtwTyRnOcZ6fdGuLO7eK2t71ndRvke7seMEb7/P1q2JZJGEw&#10;XA+/KqHvNf5Y+3lbDTVEtDcK6uhoaUxSbHZ5JVIAPGPaTn9Aeq3SM9w09JV09TTx0kMTKtNTQNui&#10;jhC4VVPzj5/v89EWqdC2qq1RbLndfqbgFq0elpmY7YZcFQQFwCvuJO7PU3X0K0tnrKmljUT06mYq&#10;w4YAcj98Djpz7UQm96cJJrkxOhwDjkjzA7d6gEl8ZnUcVDu0R1e9PgrDFTgvl+fceMfp1Me6UmnL&#10;aPUp4VnQ/wApVUKc+Mgft0NLqOK02SlknUpU1e2NouC8eV3ZI4+CP79Sa/VlLcaJokjd6kgRqAAC&#10;GHPWl9jpDddLE12o8QEjI4bHBHxpfeyOsoweRmptxvkNyqoY46sCCFDUSyseWP8AhA/XOD/THVPq&#10;PW311DSJJC6MtXTy7Y+Wykitj+oGP69V1utv1tzLY9OkihVCFPDEc8Y88n/LrtqehWqtsktLKDSR&#10;kPJLG2cMh4Of0yQetUl04kB4BoQLqGM70eVNWtvLziB6pqjayIB/qxj/AKJPVHpuhq667x3GGQw0&#10;lUWkeARkA4O0HPyDjdn9f69SJpJ7hbClPKIpGTKspzgbc4+fv1JooZ7fYrRTxVJo9irmN190wwcr&#10;9wfnjrQnC8UIDqPvcCv1IYo75X1NX6axRt6MLSHBJxknHyPjPQnWXuS63SjkUFqOncH6coCJX5HI&#10;58f9Y89EtxRNUfzRO9K1OdphbAQfck+c84z/AJeehGK5UEd0dqCkmMMMSrAgy3qSk7S3znHj9+s3&#10;fw+Kyodt/r/qiw676TVvql1qoYJTYVhWaaIPUoAnDOBlzjJAzu/5dTp9PU99t8MVLUKlOigoUGVl&#10;8EE/ccZ/z+3UPuPcKiHSEbzUpNM8kRqIlJGIwwJU8fONp+wJ+cdSNIXlNR04mpEjpKZPYkKH3KR5&#10;BHgcAEY+D15J7aqtnMRaEa3ADKMgkHy7D1PfimfT3SeXTMM586objbDpKOkqrtWpHPLMIkp4WPAz&#10;+bPk8DJ4/T7dLR9b3LuSKrS9Vao7xQoVIqRJg+srA71YArtXwf3x0Rd/7o1Vb7dPbmatuoqv4fDT&#10;xHcSzAtuwPgbDk/bq87I2e12uavo6e3y0squphapUBzAVyB+o3A8jzwTz1iOkdJg63dpb9OBhUjl&#10;iTkjGo488ngbd6pu5WtZdCttnt69jRDbdNSUNrSktbx1dVGm/wBetQ+nIcflJXHz8j/Ppaz3m33G&#10;nhRZqKju9HMwmgBzAJVbDxsxGDhhwT/x6aetrzUteKLSNvpK+GouEYee40seI6SnDYfDnjewBQY5&#10;G7d8AdKjst2/tOqBeJKYpIKC4y09LQ+oXRYRyjseSScke4/Hzz1vfar2Ymghgl6JF78WTlAM9hv3&#10;Oe4oT87CFuTtv9dq9etc/r68pDPTVoQzRoo3mZWYD2kfmxnk9WegKupnr5aWtSrq6nerj1gSINoJ&#10;yc/l6vtaaTucBoRQrDS1dHJujDjCuvygYDgHx/8AAD1a1VA6T1trWWG03G7RqDJN+UoQFcoce5sc&#10;Y+/PGc9eMdI6JN1S88CZSjagG2OQTk/LONqO8HwG1ZO30q3re5aUtvopIqR7jSO+x5qbEiKQeMkc&#10;efH69EulbrV3+ur6iWD6WjjIigiY5LjJy54GM8cf8+umn9FWmzWSCgpIFNOhEgc+4u/+2T8n/oYw&#10;OpV6vdDpa3y1U8iwxphAueWb4A+5/wCvg9fqbpFneWUXhXsokAHOMH4fId6MIYESs2B3HarLPHX4&#10;P93X7nPnjr+61lRxX8B+nX7jHx1/fPXrjqBqdeSPnr9IBGOv7wOuE0zCFmQZbHAbgZ6+AzUSQu5p&#10;eas15pLtjV1hfYL1LH6xiQM8kuc4BbnaCc+eOoWlO6FL3KpGekV7bUUm16qGf3xywk+9VPGcAecA&#10;5x8E9daXsTZ67U1RqC/SNeLlPN63pP7YEIwFXb/iChQPdwccjz0Y6jAp7ZUxQ07FhCUijiIUsccK&#10;vIwfj46rdjBqMcewBPqxx5bAb/Gk4SZhrlYBeyjt8T50P6n7S2S/oslNCtvq1IdJKcYXIHHA4H3y&#10;OeiCllnjt0C1ah61UCyMvgsPJ/Y4z1Sdv7BW6Ys1PQ1dUKuZY8oiAhIV/wDqaEkkgZAG45/bx1Mp&#10;bw1bNNTztElQnu2Rt7gv3wf7dSsXaWJZZEKE9j2qqcoh90bmoFX9WaoRMUSSXkCLgt+nx9uoms7D&#10;V6psf8KExoqCVR9ZICfUZRzsT45IwSfj4OT0TVNwpqWl+ol9oj4zgkj+2eh59TCu2gnfTSkrkLjA&#10;+D9/PTRFJ3oCUAjSe9Ul17JWi5We3WO2BLXbTOlTclBLT1iKDhGbOeSSf0PgfHUDWWqaTtvc7fba&#10;GAJJGgMFOvtiij5HOPuQf3556O11NFb6mgoJZFWeVNvGTz8c/rz0MX3tpQVGqH1DXI1dU1Eygxyn&#10;MMahQo9v7KMknGSePjpZNZvCjtZoolKkKSOMnn+fWuSsHC6NsEZ+AFVCSLrq5tdTTs1vrCKSemml&#10;KonHEiMozuJUJjjlgcjBHUTuh2Wp9Y1QuVtc01w4D/WSuQ2PBBO4gj7eP256YOotJw3SCNWlnEe4&#10;FVgKDZ8grkHwR8dA137dVt0qrhcjUSiqp3ESQ1A3LMQAQyEE4UgjgjyGz9+snc21/wBO6e0ccf4i&#10;RwdRGF//AK75H3iiWjS6fEu2+d/3qJa6a6aEtUlbqGtStmB9ONYB/rD4Hu9uCAM58/16IO0Gr6XV&#10;l3raQyS+xPXFLUEPt5AJVxgkc+G58YJ56iV3r6ltEdLe6FoJnRJG2cFHx5XOQD54/XoF0AKrR+ta&#10;xhGXq/pmSlDjaJdxBGR5GQM/8/PXinRfatbCd7JrUJCze+CMnnGcdvhinDQCKSORW1AVoSu1jQ09&#10;4/haF5KtQGaJUOAv3zjHHVDqDVIuNx/g5o2MMykrMwwvAJx988dRqW1UiXqesy9LVlvVlqpP8eeN&#10;hzwVxjgfYc556FdWd66Okupo2oUmhpZwGm3ZLY4YqMfrkf8Av17N1hW/CAXlyIYpDjjfSRxnOxxQ&#10;v47diRk+VeqTtzZLLe5LrIJGeQgmKY7o4wFPOPJJJxz9/wBurW6V0FghrrhHLup44lZ/TYcknbxn&#10;IB8Hrxa7zNdpPraG2tVWmKMtBUMFDM3II2nDYPxx8Z+3Qb32vlzoLVbIbZTGsjuc4QloiTuGCi4+&#10;Dz8/8D0h9nm6d0np9wLMa3hzpbGDIOxB3zg7HH0oe6dyc6dOrsO1RptW2uqujUtRSSzQuXmWabDz&#10;Us7D/WgDaFA+VB54PwOqvXmpbxcG0zSSy/U1YkmVpaHLJWxtt2FcgHK4wQfkfqeiGr7bVGn9JUNL&#10;S0jVl8qm+ondCPe233bm4CqpYAD/ANz0sbfDqmzdwaanisYu9VBNDUy0quCqEEMh9QEqjYHGT88g&#10;5x1ieqydUlnMd2mEkCkkAkLk5xnuRViDCrGfrRdYr1dtPT0fqXmChp6ujapjqKkqqAh/dGWxlmI5&#10;5z4wOiLUscXeTt3QX63xO1zpnaN0IZPWAzyo+ckZH9R1Z660ZV1rW2toJP4TF/8ATFRbjukWGZss&#10;7BQdvknJHzk/J6r+2eu7Ea6W32usmrY6sBmpRRyBYpFAVmyFCxA48HjBBBH5enpZ7RhaSvrhZce8&#10;cgHGxAO4wR+tQEYLvC+3l6/CguKpahprbBdHejd4ZYBUlSZKeJiVBH2yVYH5xkDHHVtdrBFcaXTl&#10;ottea+KsY09bUxjarBCuMkHGFVjgDPn9uqruXWVVm1bTVd2LV60ojMc0DmAtEZOFkG0gY3EEAZPj&#10;PTGorDSGiqqiWiS15dmYrtYMfO4bc5HP6ft1iry2lhuhaQweIzbjScEAbt9eM1KIKYzqONO29Lzu&#10;ToptAXCkutltUdLT2qNpzUz4lV2OBuXdn3gkYB+fy/PVH2/7h6o1/dTDHFP9PRZmqJoo4Ubjn2A7&#10;QWyRkccefjqt1/qeXXWrLbp2GvVbfSzil+ozlFZm2mQ5wCFH+4/fpjamlHa7QxpKOsWakgIpFVFR&#10;Vl3e8swXJLYPnJ8/uOn1mImgbCMsS/mBwWB8iRg4wNzQbYZy4O36fSuGnu4AorhU2ulQCKPa1LPP&#10;CPeMZMONzn28FTnwdoxtHVJb9bXnXGurTTTUf1ENGJTU0dPhUmIDguRwAcMBycZAxjPVfobQP+kc&#10;L6luLSpboXBhiiPunYnHjDHGRj9fGeD0Z6R1LbdH19RSzNE089UGmlWN2eQEY2qwznYRnBABycc8&#10;dUXXWJBZeG6B3IwoJ/MPXv8A5q+CIySqHfSuc1fWbu9Poe21Nsq0qrlcGlH01PDS4MUZB2q2PGAv&#10;k/rjOCehmtr68Xaa7U9S31lFN9U9HApk307MS7emOSfCsVz8NzgdTbjdapqauvltqZ5bfOC01NUk&#10;lohnAkVAw4BB4b9SM4PXHtjr+qF4orfeqGKiNerJSViz4SpIwcqhAw2cDCk8/Ax0u6n7QfibJLNY&#10;iCoIKnsPQHnzpxENc6qzHHY0tO7lVbaeC56gtNLQ3GR6iKWapaaf1IN8ZK8KU2jnHBIBBBGQB161&#10;aHoKCkSSop7lWVSGBKWEqH9UjIcjxt92CVJAII460TUwU1TVVKy0VLPHVgxySrGpEvGCsgx84/UH&#10;9OB1nzWdJpbQV0modJ0KepG+9q+edpRuK87QTxjx++Rg9Lule1BSzlitoyNOACTnnOM8YxiqOo2c&#10;cY1udVBl/tlVbqtKq93/ABIQEMVHiSRdoAC4O0Dg/HHnPVr2rjuFbrWjfTJerqSHFVLdIysbQDc2&#10;x9rOM/CsNvOBwM9Bl0knu9ZI0krVFRINxlc5Zsfv1pTQN5tuitLWiClnVITDFV1pjcFhK0Y3KUyW&#10;c7+DgcAfBGeoWMt0inw3wfht9KE6dErybnCimpW2i1w6cthplFsqqSnQQTTgqVXA3rKPngc58Hkf&#10;PWde4Vzp6vWcrs8tZTRMuFiUmI4GdwHz5OSef346bH8Yr21PTQUVdEtTcFSpSjqZSdyHk7lbgAL8&#10;Jg4HjgjpddwtFVN71Xcqq1RQmneJpmelkxENgCuSCSMcfH3wPt16Uxt7sG5niAlC6Scb4xvg1Dqq&#10;yEKIzkZ4FMDSNvh1bTUV5njjNYUkhE7xlhs3FcKOATjJ3D9B9x1VXXStwsUVdVRaoS9V9O6SLFKk&#10;Yq44y4D4LbvCueT+gGM46F7Tfk0LSK9NUVDuiyK0JwysxU7D+nuxnA+32PV0lgqdP9qrrdZQ1ZeK&#10;xoq+cl3Rlww9rFSre1WZv0P7deSN1NbW59xswn3VA5zjY/KnUAEsIUpuBkn75NTe3lnp7lST3eUs&#10;Y6urmlghaBVxGJmKZyDn8oYEYHj7Z6426B9Y0U8kkiypba+RJaOTB3yI3JLY5BByFxj4weq3t/rE&#10;11FS2+gqYbtJDRxLTNTKVVlVcMH3eG9u79QeM8Dq5rTa9O2663CONqesucqNKqk7WfGOCPHyScef&#10;3A6zdxdXiTu8m5J28vh9PvvVYKOB5DzqopJpqd9XXOrtUNGUqVrIopqfCTQLAoCo3gnMO04+c+N2&#10;Or+3UVHqyhobferbBFcpYxUzxwoUFNnBiUnzuKkHB4Hjnq3g1Fb7TpKloY46WqatcOIE3P6hOPc2&#10;4DaeAMefnjx1eWSJKq5i4UlOay31uYaiWJh7ZR7csBzn2gZ60rWMNxPGMEyOFOwPucZO33iiRGCB&#10;pOwoasOlZdOa/qKW5SKt8r6dkpqlDmlqwBlfUXyrgJtOOCPAyA3S2snbKgtX1+nL9QTiuKidJ0L4&#10;PpM0qsmwgsMRqcDztx56I56PUvei/wBPdqmWDTcNpwq+plXX3ZDbTn35GOTxjx89c+/n4jqbtiql&#10;LRTza32hCJVJijhLZLHDchtvAByPPXpF/wBJspoFW0JTS2xHJzjPzBFKmdQTLINIB2J7j/PlRLpr&#10;U76mu1BPqmSnmt1HE9ZR1MIzFWgqGVlxw+FTcOM/px16eG0UdfW0duwaitqWr1pjIP8Au54+ONv3&#10;x/TnGek32JpKzUtVRX1aepstsqYBSQUU8nqwmRRsheLw6odxj2sD7QSXPDdX90u8dfUPHU0LWu7Q&#10;zmmeOkyqTA+11bBz8/H3PWZ9rfxMnT4oHiyActJ3zwB8KohuNJ1E5B4oy7iXPT9+s1LZKijmutXB&#10;IHaGkkx6BHjLFkGSCRgnPzjwemJ2CudvSwVFBR2ye1COpkkMNUPf72L/AHPtyxC8+F6r9G09J27g&#10;mnuVLT0NpVUVK6KMYfcMgELkhgTtP34I846n1dPpPV1LR08FdKbeWGTENgyxwu5nG4ZPtA+SR9um&#10;3shZXHS3jupnEYHulG2PbBGTg6ucj4U2IckSZy3lRStsTSmoGqqSJI7bXybqlVONkpGN+PscAcfJ&#10;z9+jBWB/39IOh7q22guY0tbrmUrgRFRGphkcsQcenI2MAE5wR4GM+COjvS3ckSU1wpr/AOjZa+h/&#10;OJnCoV+4JJH9RkHII8469vsmQ5EfB3+H3zVUN7HqKnb9s+VEms9PNqa2LRCRolaQF2V9uAM+eDu5&#10;wcfPQvrqsr9J2mKlslle7U8SE1wGD/LwRjGQSTycKDjHwCOrHTOsKvV1BLW09OIrZ+WCQsC9U2cY&#10;HICeMZPyfjaei2kp/Sj9x3OxyzeMn/rj+nTGQEoQGxRACXOXTbPeqCwXS2dxtKwytAtRRVUeGhlH&#10;jnBB/UEeeu+ldLx6SgejpF/7iW3qCxJUnz5z9upgt1JTXRp4lMNRIMvs8SeOSPGfHPnqzDg/PnoC&#10;OPxCrOfeXbI7/H7+FEJHjBbkd6AdY6HpJBWXi5XeoSjjf15422rH6K8sh2jceAfnP+/pS6Yktevb&#10;zc2jiqHs7TPDTn0tkJIDGIhQQzMEJyW+XUY4HTw1n3BsGlKCqe73AUsUSgSbUdiuSAPygnyR/wBc&#10;9I3Tup6S86bpZdK3dIFtzYq46oAqJXO5pJC6F+NzENk8j5wx6uurm2t0D3MgUZwMnk+QrN36oJgs&#10;OCTuR3qDq+/yWdHsGZIYQGBT1n3xK0rEIxBwwMbL98H+o6Zvae5UlZY1szwyUTohX0pHberYDEgn&#10;3f8Axm4Z+/6dKQ6brbvGY5JaFqaaCaOSrgaUmcuWKSHafedqqRvwvLZByOiLR9Nqe43OnU0X/dKS&#10;3vQxXCsjlptysVwwRwX3DbjBx8kcEDrAWlnDbLJeyTIIzq2GMHffU3JIzg/SrLeaUygBSTVPHp2H&#10;VOoUgoQ0dvnmdXnqQGyFJZXXBzhvt5589T9ZxXKO52ux3Fa+4+lMWp62KTCTlgRySThlQkbAp5Ix&#10;ncvXWPTt501bofp6SKhuMtcxajo2MlPMQmVdWPMe7achvkeAML0Q0S3nUmnybpFDS1UFURGad98c&#10;xChopUbyAS4X74yDjJXoez6r1F7lBajxbVsKcHJXtqxzj/urJ7aFFYSDTJyPL4VNo9HiiVqCuq5W&#10;jqogkzKCUC72IiMhKuSzSgDbg4GOPaeq7Vl2qLFWUFVZ7bOtvppWpa+sibOwIQC21huZcgqW8ZHO&#10;cZ6LrVcUsOkaWtu8s90jqFWoCekGFOSNxVd2GCg+A+WHgk9LmxXqmWatrhfFoaaZwwpKk75Iefap&#10;9x+CFyPGQT4PTX23upbSwSG0X3mOOcEDknO3w3qNppVwG771aVNPUVlFNXWKuDQVEjzNFWRIpf3H&#10;cdzD7/BwMdUOp7jWirdvpjBeqpEM5D42Jt24IB27jtzz9+uVvpLnbqV75ba+O+VdZ6a1CrEI412g&#10;5YAnJ5Pu+ftgdEere61o01dbZ9Q0ZeqpY5Xkg9zQ5PIKsM4+RkZ88DrwG2Wa2ee4tJdWGAJHODn6&#10;fH5inLtFKhWT3RVLeKCso9H1VJVzelTGZJS8Q3K+MEjDAHnbkY+VA+T0mNSfiN1FbNT1SpVevSo+&#10;yOnnjVgAABgkBW+P060Rdqa7X7UdTFXClp7DTwI/qRBjKBuJMblT7XxhsbSDlQB5bpe6t052/vtD&#10;cYKW6zXm+yQutLSSBTLHKGwu3KKynK4K5AI85yrdb67sjc9P0OCI85985zt6+pxSO4jKOFV8AfKl&#10;1X/iQt2rbY9JfNOxyklNpWRmDHev+HK7TwPcCSACOQSOmboS1WnUHb2kq8/w71a+sgSFZySkMk7M&#10;Ymb5BVAucZ4BGOek3J2Ahtt3oKW4VTPdKvYAsLrspHJG/cgy0m3xkEA+efHTjbTGk9F2L+DRD/SO&#10;VmLu1QG5yc/GAoBPA8+PPnpRa9a6Z0u2WB1LgbYHb13xxXYhNMja2GRtvSpn0fRaD1/BS3etu0tz&#10;eoFXV1NxKyiSIq2x1I9xO4Ec/Y+MY6L9MXSl/wBPIIBRfVW1YiksM7r6khZTucY8Y8j7EckZJ6od&#10;P0difvDT0tPbpljaoSGSOWUtDLGE2qiK43AAyleSQcDB61hXdstM2Oz1NWllipJF/wC8SSUke6Qk&#10;YP67vHz/AJeen8PTbzrbP1KyI0A50v8A3HHfkH51RHb+IcasFe/3iqm16ehj09FTXNYbtbzIKili&#10;qYw21eCm4HjcPP6Hx4HUfVGuBbaGoDQiqakiarEJbGMYUE/+pxx+/wBuoVo7nWi5Uds9V8SVeYoo&#10;wDwwxgHj/wAQ58dUeq2P+i94nhlaCqrKUsuSMge1mAP2wduPJJGPk9eYTdZvT1RZfEMYUEAZ4AGy&#10;/DO3/dad/CSDREQR3ocvOmp9U3mOshiiCVccUks9OOHYoGKNzxgnHGfAJ+B1WdstO/wnvGJKtGpi&#10;lkavCvk+ltqPTY4+Mqjf/JZ6KdP1FZ27p6KlqoXq6A1MCpVHaFhD4MgcAkjB3YPgkjnkdflLeXqv&#10;xFXaoip/TiprDFRt6wwvvnXH9Du/3/v036XeT3l2bsYzq2A8huT/AJpUIYgMtsc0xdMiy2S73iUx&#10;T0FAXUvTVkftRjgBlHJ2kn/4OOmDWywx2ueoijOBF6mxRyRjOMf06E6DUNMly+nu08dTWRjKwxLm&#10;OnAz9/zNzjP9gOevNy7m0yXFqdZFFOGb+aBkbFVCzHHwGkVf658Anr16S46X0OzlLFfeJIC41DV2&#10;74xTC1l1+7q4q109qG3RWiapjeRoomzKsmWeFgoJBB5BAIJHVA+tbdqeeqWjmEjRkxyxNjK+Rz8E&#10;HHx1d3doau3rVVGFNDItUsg4KBSC3P2Kgg/oel/N25Nj7kPelq/Qo6qQzGELnk/mGfsSc/8AwZ6w&#10;3tLNL1fokRhf+kHUEnkZ2BY+WdvpRckr2soVRz+1Xl6tlmST+JVVJvq6eJGkdicbPHjOOBz/AE/T&#10;qBR2ZFatmikjSsDZgO3+TEmAfkAk4J5PRretHUd/q1rJp99MIBDJC35Ttbcp8jGCT/l0Aasraaiu&#10;v+j/AKaVkFbTosRxgn37cE5Gdvn9h+uOvf8ApFnBbdPhgYbooHxOMZ+fNZe8EgnZ87E1AsMbwWaZ&#10;a1kkqBIzibedpOecDwf+v16tzVUlTZhRAuWnidvZwik884/VuulNTUlxts1FXV08sQYq25mLZUZJ&#10;H7ZHj/Px1BsTTUlDN6c6Q0okIMHJkYDwWPxn4/8AhHQ7Rsrg9qirZG3NXGnKaOk0hSV8c0olNAla&#10;V8gAxgkHz9urNda22611PSJH9TWKNqbPCkjn9vH+XQpbdZRUfbqCkNTBFUwUckMkUwJZgBtAGPB5&#10;884z1Z2qptFtkXUNwnjhqqpA5JyAMjJ2r+Ykk/PwB+p6fMCgHlQnirjnmoOppKha6mtVippKS5Vo&#10;YSibhFiAwW5yRyfP9uepumLjSafc2WmaSolqIVqWqcDZFnIbP9hjHyQDjk9WV3SleA6qjeWCWenS&#10;mViCdyF8qoChiNzMOf28dAFdpC8xCWoWCOoiWBQ9LHLlpceE+AQM5/XHHkL15x1nqdvY3Hi3LhZD&#10;kR5PG2M/M0yit3K6o1z3+VMHVthp9X2VLctXNHudGZmIIkw6sS3H/h4x4+3x1Q2r/wChHUTiKhlp&#10;aGqmWmXeytlh4OM/qT/Xrnp3UlZPFD9TaZLXFKwjp/WbBZicBcED7gAnH9evfcC23CdKe32+kqHu&#10;t/JpJZldQltgIAmnBH+Lb+XJPuIx8jpN0zpvUb26kh6wA4IBSVBxj+3PI5471fPcwSRiW3Gll5Bp&#10;b9xhNYtZyagtiYsIQ0lBJT4liZmAM77skA7gY9v2VvuR1XWjudWPeKapmqipj9mQFB2nyOAPt1pS&#10;pOnO3OiY6aqNPb7DQU/phJ8soRRyMcljgE/c8+esJ0WtI6+8T1H0zxUrzsywhgGSPd7VzjBO3GT9&#10;8/oOsp7Q9In9mrqG/tZBpBOkYxp8wB5HO/8A1SzqWkAHV7zcgVoa5a0vdh1FSVc0jV1rqQGiLk5j&#10;z5Az4+/TY7I6Nt+jNGR09viaNaiaSpdpOXcsxwWPyQoA/p1nqn7y2qy2SKGvl9dHiY0wqIyzJIFO&#10;1GIOMbuM/b7dHf4dNa1AvlRZqmNv++s8xLcMsgUk8Y+QP8uvYPZrqJ6xZGV9nxnHp3/zSuzvktb2&#10;NG3D7fAnj68U+7vZoLvAElX3D8jDyp6p9SaLjv8AaaeIttrqNhLS1OMFHHjP3B+R/wAh0TDkfr1+&#10;kjno78BbiZrgIA7AAnzxxn4dq9BdFkBVhkGolrWWKhgWoVVmVcOF8Z/T9OqPU+jKHVluqoKoMDJL&#10;6iSKfdGQAvtz4yF6IqmojgheSRgiICzE/AHnoc1M1NaYrfK1GlRRmYQyKybym78pAP8A4sf36uuI&#10;Y7mJoZPysMH51S5WJMEZAog6/h5+/X8OT46/scnnjo41UK9Y/p1/Z8/p1/AAdf3PXKlXGethp2RZ&#10;ZUjLnC7jjJ+w65StG8ufU5AzgeOqTVmnqa7MJ7jWNDQU679gbYAwz7i39eg3RGsK3WFJWLZbJ9HQ&#10;07PFDVzznB+xAK8k8EjP9eh5ZHiBYLkD9fMAfCgZJwHETDc8fKmIJfTkLByw+Bjwev6sucMNFNPO&#10;4hSJC7sfAAGSeqamuFUtvoaKWKojqyAJ6h4uB/tMDyv7DP8Au6n3azQS06YqcLjYUfkSfofueiUl&#10;jYgMcE1QVlCsY9wKAbbqnVmq61prbRU9DYifZU1qHe4HyFznn9sfr10tOnK2bXlxuJMkdKtOqxoz&#10;AL6hPubaDzwMZPPkfbrjr3uVFoKgNS7CaYnbDRBgjzH5+CQBnk44/qB0ph3V1lc9QQXGamq7fZmq&#10;BtJgKxRKeAGcKCw5yc+cZGCF6W31xZ2Dr+MnwWOQP4wBx8aQCUkqqqWI5P3x8KcV51tarPWfQVtU&#10;IDMpG4IxHORk8H5/9/v1fx0CPTQyK/qRlAUZeQR8HoMtF1tGr3SkipY6x6eFZJ3eDf6Tkcrk/wCP&#10;zn9v0I6JYHSzNTU8UjiNycCZ2OwY8cnj/d120vLnf8UUO+Pcz+ue9GqoYEipdvtq18vqVsYVY/yo&#10;eQf3Hz46tqGo9KZYEonEH5UcY2n+g8D9+gu6a5tVHe6Sy1tQDUXN9sXpsDs5wpPOeScDH69MWx0U&#10;dHShUcyoeRuOcdPXkUrsc1y0UyylVwMc0lO641FfdaQ2qwy3KOanSOqONsVNCpyof1M5Yk7gVI+D&#10;gcdWsGrJ7PXQXEX2nvVq9P6OtlWMIkc65IkBHwT7CPuVI+ervu5pvUl9hle0ziKmjiKikhQNJWyH&#10;GFZmwI1H3OfJyBgdKdvw6X2O3Obld4rbDIM/Q2+Nptx8jIyoz+wPjpfc38sJVI4DJkdiAB8ScUHN&#10;azRyu6jbOcnPyx9/Sje59xKHW070FtqA00DKztHlXEZOGZSQQcHB/Y9SLS1yors8Vwp4q9IQsUVR&#10;DgTBTkj1AMZB++OOf16T9L231Npm7xrZIainWpjDmSqYSuAp/wAW1Ts54x55IPz0Twdx6CtSgb6g&#10;C6UtS9NPNQSg7RvO13jI98YGSOeMn5OOvPo36fN1X8RdQeFcHGx/K2NuTsTRKvOI/ebNFHdyvk/g&#10;VTQxwtPLVvGqgLyPcCMHx5UDoW0tb6LQ1fQi91K/xmvP8mkZN2znIYkA4/ckAc/Y9MhKhpZkpJKq&#10;nv1TDItSGWNU9JCAQcKWBwSGB+39+lP2ptlHruv1feL1UStVw1foIEn3SwgElkV/OOQgK/AwMZI6&#10;o9vOkP1ExS+NpQYAUd+SSSdhiuWr6JAwX3t9z2x/NEA7txRUd1sdJUob1FJGIZIlwqEEErJn28YI&#10;JQkfoOiC+1+rqUJWR6WelM6KJ3jrBOowTk7FzgHPkHI+fv0FBbXFPLQ6YsVP6kDFXqlRcxOOcGVu&#10;dy4B5PnGOemf271fVXUSWasqYYaz2zw1NIoNOUDLuiU7j7uCMDwCD1mfZzqkFzbJ06PUpXODjA5J&#10;zk9znbj4U1VPxDsXbc+VTYro8NrgWY7pqqMBI4/KErwgPOeTwT/Xqlo0uF5tFxkqYTRBwyR06Sfz&#10;FiGcbiMbdw5+/OeOOo+tKa+UmqI2pZrbJ7fVMYUrMBnh1XJ5HAz4OOerm2UNVXWKX66QxyHfFJID&#10;tMwI4YgeCAcY/Tr0yC7iu1/BAEuOduSO5oR/dkOdsVn3TutrtQ3qajlpqy62OtjNLOhQyMz452ls&#10;7sISCDwRwcYVuqC4319G6qjloYVe3icVEUMg9sihvac4yD7fPwR4yMdaCZKDSEKQy00U9Kj+pDuR&#10;FKPggsSR52k/mJ/px1Udx9MWaez0kQoFFbSO3/zxWFCEy24oVLLnIkLhfsCfhh15Z1b2c6ha7Fx7&#10;u4Gd+ePLer1AkjBB3H3ipPdHUNVpk0VbSUlPUQzDFQk8jOwU44UEgAZznHzjgc9U3eqip9O2G3Vd&#10;lryttu8JhkVgcFGQFHAGPAJ888/v1Z9zf4JYdE1FZdJ0SomgKxJXSBKiVsABhtDFjlVOFwM5JOGP&#10;S60HDfKjQqwauqPUonZaq1tMd9RTLg4JHypGCEPjGPnHVl5HaW05nvsK0ijSw2KkfDsancO7BoUG&#10;c7/CgfS1ALVrcyUyiams9QJtxITftOVycHyV+Afvjjpiiyaf1PDFdbxUJRUEcwEklV/LmfCkrFIU&#10;3IEJP5xg8YwCQOo9k0/bf9ISqyxRQVVSIm9VwFkVjtEi5CgEFt239Rgnkdd77o69aDNTGZaakaAl&#10;kuLyxsuANwBjbJGePHj9essk087s0KF4QcHH7n0NCwRG3XLgHJq/746qfSUtG9Kwqrbc4RPRlCVO&#10;0AZAxgAAMuP0I88nrPTQahjkikpkmhgqyJaeJFZpGGTl1I+Pac+eAejr6T+M3ulprq8dRp+2Rh8U&#10;ziKOcgcxQkMyfAyEwCePaSz9d9e1X+nWq6W06Vf6W3U8LJJU+kyLGqkllVTg8KA20fJOce7q69RZ&#10;z+Jgj0AkbHkHvjuMHiuyqZWZh34FF/ZvUjXexWuw32qmorhTq0FBJHID/EIi20cEEs6ZG8HIHDA4&#10;z1/a0ttDaKK+UX1opbope4fTNER60kStuVSMgB1JIB5B+446GJ7idK2a0Na6X6uotExqPqH/AJsl&#10;RuykjxgFdm5HYhAfsM5BbowvsdguVDpGouN7FT/EMymvhQbYwSpjU5z8MRu5x5Ix1zo34C7aQ3q4&#10;fJ97tuNOD/HrmrptZjAU7j79NxXGz65tOjtCQ32kc1P1dSKJonUhBLycsAC35AW485H3z0otXCuu&#10;9/u1UtpkpCshaWKOnaNUYjOSD4LZ3H7knGBx0U6409YLrer1BLcKqhtoqkNPa/QYxpKsYQVOEK7s&#10;7W9pAGHHOOOjqx/Raxt9VHWV8Vzno4AY6GiBAbCjErOhOWGcbBwCcHOCOl6dAMZaOx98MxyxOAAO&#10;M1dJLHNF4bN7y42/ek7o3tldL9cIpIk9cqVd1jYAIM4bJ+4Xnj7jGeufcfvDeLfd66z2tI6S2Urt&#10;RxxImSAPby3nJ2546eOh66l0mqQyxpSQGVhK6nlWIAHgHcB9sj784HU3tj2LtlM8tbeJ4NSV0rSS&#10;UbKi/TKMnDhPylyBnPx4+N3QnSLlra6fxVy2MKPM+XlvjArp6ZLJEiodOrc+lKHsv2+ljtJ1LdZa&#10;a0U1IGqFq54i+zHGAoIznOOM/Yc+3ouNbcxpYVsFta23SjmeSgp6VAkFdGVxsnRyvskBIxwcYIGR&#10;now1LX2ip+std2kjtX8OnLpGzHDMoO1sYUE59wXkZxx8dequOhsGm6OK110V8udxnEkZuYNVJUF8&#10;Abssm0KpHJ+B46oub+7u5zLIhUr2xjA8jx86vhto4VCRnOPqTUHs/eLFqqSX0qKKaEhXuNvrWR2p&#10;GGdqfHqKzMGVwNuPJBBHU25aksVi0fev4NmK6XOsMtNS00hmUsGT1EXA2jCjPHwQc8gdR752SS+0&#10;dva3VdBpa+whvXqKGm3Q1Kke6J1JBeM4HtPHHAHPSF1xcbjDqmptFOhgloJJoIxGhWSbewXKcBij&#10;7cgc8588npzaS2FxaOiIGXDcgZB42+Gcj1q6dpYI8eflRVYbpNqSo9OJgKg4CqXG5gPA5OTgdEFt&#10;vc0VwrKKvgM1LU077N6MwSqUEoGx+UN9zjJBwfPX72+/D29niguerahYSAZo6FZByAM5Y7vjzgfb&#10;k+R1b6pqfXvludqKS3x1A2SPIDH7XOF3HAwB5yf+APWXuumm08N5dwx47jyJ+PalsYffUNxQ6auo&#10;qJahYIBMlJDJLIoPCBVyR/TPWgqS5Q6Qt9wBMhqZYA7SFgzTyqn5vA92F545xnznpH6fZLjfa/Si&#10;BKGispimuFbLIsRrDIPUWNCf8PtwT/4cf4R1d6p7u01yr09NI6ejp6gMjsS8tQB/srgbASMhiTxj&#10;A5z1Z+PvulypLBsPXfbH+DTC1aOGNix3P2aOLfdKZ6NaeGcUdXNRqHyGZ09T3KGPGTkHBPOCBjnr&#10;I/d3srqTVV/uNysFuguttjiQj+HyoDEAMen6bFXZvbn2gjnj7dawoVplrpLvWH0f4hTrTmOcbCuC&#10;T7x4JOfJAIwM5yT131JcLLZf4ZqCeoep2jZG0Lh4l3ArlkB92T/sg8jPwT0+6f1qS6eVw40xrkEj&#10;nz+ee1QvbVZY11HbNZl7Ta6uGotK0FiWnktf8HjWjqZ4gRu2ACMZ8oSqEH7nP7dM2p7g2jUqUVTV&#10;QRwz2eORquskVjJM+FSN8qykjOGYnxtJB5I6KKvtBZ9ULPcaGRrbWXN/qXlpECGtUnc2fClueHPI&#10;J927GOhansMEenLlaLLRPFcWiko2gcp66uEdlYvhcgughfPGHBG0DHWgvevR3VjFCVyJOcjjG+PQ&#10;4/TelUFnLDJsdu3r5Ue9vNV3bWFitWoKWhoqilhhkSqrqqqKYw3kINwBwAxyAeP8PjrndtV6R7lF&#10;aK9U5r5YMukMcrrI7YIG1IzuY45GR8/GT0oe39i1Rp+hqaK9XSWz2i4ERyvBIssURBxlnBYA4Xb5&#10;HAAPAHTcsGhaLT2lmhW8U1qMEpnhqKinD+spJYPJ7sMTxjHgDGD1eLWL2giijsZCvhAauCuw2GOe&#10;3P8AmiYbyaI6WHPOe/8AFeL1quztp2jur2WOGKlRqKGoipcmCRV9sZdCpQHIAx9yOOrbRXcTQd/r&#10;KYXScSXOlHowS3EFkAx43cpnjy2Dn9cdUOudSUNz0/doKmeSgzl6uioTJHJVCQqivtI3eVyCB8j5&#10;6CdBafis6TT2+T6i2oVK0pUSTodrL/LIAJBxk45znJO4dH+yV1aRdUWIyM8jZDMcgfIemNvj32NM&#10;0gmv7qOOJgAfMZ/bFN7XP4iKXSurKy0UlCK6CmolkSrhO5FqHGUUjIBTbgkg55I+/R/obWb6m01S&#10;XKrKUsswJMYHAGSBj9wM/wBcdZ0uNrqtaMlp9GtpI62oUwVppHlWiYZV/VHBVXDjzj3Bf1PXrVV0&#10;1hoa1VlqNDJFbaZv4bS3Gkro0kqUVcesIJBKQeOSPLZ45HXqXWLqSxmKNGxjUblfhkH4edV9Rguu&#10;j3bpI4YdvLf/ABRR3fOs9cammitlPXW6x0DgRzGVYUcgDdKQSC3u4HngAjGT1aaOvXcxFFNLdLHV&#10;zwuIkpZ5fUlqUUBmdWQcZU4y/wAjkDIPQfZ+363vRkCyarvU89fSNuqWcyVAJkVkJfeSxTDIQDgg&#10;kYQqOoOgNKa/0w9xsa3SugoGjaU1MkuGDAHaIy+MZK4OPg55wOvum9ZhvCWVvdxx5fH1rPMZY5g7&#10;AnVzg/8AW1T+5lwfQ+vq2pr5KqrkrRPJFFXZelkjZWKxbcbMFtq8jIxk44PRRpyotGotFVVRQ2Cj&#10;Epo2hq0tcKzGKTYcgHKF1BwAVPkjOPPU/SWsKnV2hrta7/bFe700DSU7V9P6kNSRkp59re4Y4PI8&#10;HyeqbR8uqjZ6ips2k7FpqpXaQlPUKGmYHncqABeM4V884zjHSO8itIQ09xMCjZILYOPhRsQLSAxg&#10;sG7Dn50J9m9cWq2QzWe7S189dTo6NTSW5mMqIC6uGjDBX4LHex8/HRLc4Uhr6GS2XwyU14laCNoG&#10;yjv5C5GQDgHg85zzwej7TNDe77S1r3i10dquc6YdqJgwlJGAzfO5MDByf6eOsmVV6uguOpbHLLW1&#10;FMK1qgVk6MBMu8MJ1+2cbgR8McfI6y0ktnBaIIx4yyMTnHG4yPPB++1TuleMLlSP0pp66t+oaOKk&#10;llrKiS2TLJJOFkzs9Mh43Uj8pUx7uPcADnjPUuzauqtQVFFZ57XFVSXCBKupanq1ETAjdGQq8Fi0&#10;R5bBHBYcAdea7uXS6wsl3lpYaG9XW1ysGoIEDCui8F40bLKCCcDn8uOc9Cdo1Q2p7Gtwp5bZZKGl&#10;qjEkFU6QToBGDhT7AU58HkbTz560VpY2fSo0msVBVc43xnPPxpfNcBzobmm1FU1Gslu9ojuDyVIp&#10;/WFupyE2+0bUZyCrM4Puy37AYPS7rdKU9hWrinEsFbHTLUTSrBlaYFwhYjIZgDnG3JODgfHU+33e&#10;exW+RLCkUcqR762pjRWZAeQSyg8ZBIH6fPPU7XVYbdp6zyojXuvqEQVSwD2zB0YRGXBGQGcFS4OS&#10;vlc56x/tylvIsV1Ix18aec5G2T2xRVifEUgrxvmuWprzNWaZp6tZ565QyJFc7ewjZsqGKSKcMh+c&#10;Y+x49y9SK2CyXG20V/uSG63J4Wplp6iNVUEfLgDlgMckkc8ffr32rF4rayWA3SW8W6sgerSe40uw&#10;iRNqorMxc8EDB+MHb5x1eXyz2ir3tNeY2gnX1URqgM21Mln3nczYVmP2GAOM56x7dCSfprSWjuGx&#10;nB2zjn5b7fpRCSENqxsdt+3rVJpoyV9luc18rmjpbtEuDPNtKCQAsEc4wMEICP8AZ4x0ne5f4XFo&#10;KeovOma6pqYoUMzUL4aVsc/y3BXIxnjzwMbicdMfTmq6Kh079dJbxLDQ0yF3qHDMAFAAGVwPGP8A&#10;j89Km2apuc2to63Ttznt9qvlbskiVt6UuT7y68ABVJcHjABwcKzdZq2ur+abCSlgmwBHu/Ab5z61&#10;Gdo2AVhnP3miHtJdHqaaqrLhaqqjuCU0WyeoXC1KkMPVRv8AFnZhj9/uS3RRPXmzW+0XuOs9MVdR&#10;LBJOR7UZGClefI9xP24JHweq7XncJ7Jp/TjWm5Q3ig/jSU1XLBMjMfULSMqYLbCdrZP9R9+iHTFs&#10;g1noa+VUtA1TTVt8mlpqKWpQSUcW6MsyKxVWIdWBxgnJ85x04Toq9RhmvIwcHAA7jG7Ejy7D61fH&#10;GgTSpzt+tWmpCLtc9JV1PVUMlLS3GCRpcAEqCfEm7AU5/Ljzjn46dnceqpG0xXipV6qMRMXp4pQm&#10;/jIUnI4JAH9eeM9Zu7k3KfTM0YipGeNkUSNJT5jLK25Www+OOT1Fp9T2+R2rLnW1dxEkkZgkq5wC&#10;6KwLqV5C5APycf1z1o/Y32ji6B01oLpCdTEjH03+lCu0gZlHfnNWtj0BSHTdFDVXxm1pURJK1tRS&#10;UhLYzHJ7cqyAndk5AHg4z1+3VK+1UbTLas1NGvo1kkjeoW49rKeSFwPjjz4OerRNR2yKe03CjuAp&#10;J4S1XJRVlQsa3BDGyhJJQce0ssgDHjaOFznog7d3W96suFVJWWen+gYEb4MtHIvOVPLhhg/Bx9s9&#10;CX0Vr1Vluekw7n3XUgkj/wDdxj6dq6g1HwnPzH80GdsdW3G/T1NIUBt1MoaYzkuURmxweD5OOc/f&#10;4PV/dqSYazuSw26VqiamjhqarLeoqrteM5J2kZH7/f4PRF2nr6DS1DfLvWWtKSoqq16SekokBjhE&#10;eV48ALkHJPGT0XWq42ruNZ65aZ1DZenIjdWkpWOQGypIU4wwweiLaCDpUSS2DKZ5MhgO2PMcjPHn&#10;+tH29l+Ij0O5B5/xSOtWgb3c7w5u8srURzvMUw3S5+edwHnOD1P1y8dovlmjdYayGvX+HRxFRtlI&#10;kIETY8cTLzxgn4wT1y0zYNb6f1NALhT3CW2h2Bf1TJGy4Pu8kc/GejGg7Vpcr9p+/Vl6keit6Bmo&#10;ahMrn0goKnPtJcBy3PgD9evPVVpbh47psEjIA23z3znap29nJ4ZVFIOd8/v6ir2xWul09pm82641&#10;IoLNUQmCNpGyYPUVlK/PjOR0VQUpu2hbXLI6tUwUyMSD+YgDOM/Bxnrnqikp7zp6oioIoboPTMcl&#10;Lv2tIDjlW5wR5HHn+nXnt9p6KntSPJHUokBAEdam1shEAJ/bZ5H6469x9nbOF+nN0S5wyyKTrBzn&#10;O/8A/Xj5etEzpIkgKbgDFfsetvoZqaknESwyR7gxbaQQcEc8Ejz0ttY1CXPXZT1Hd6SmZUMIAw7M&#10;co36DZzjyCMY56Zqab/0iqA9wpFp4IX9ZBFJyrYwRkD3KfPxyPnoatdpt1frG7pDTrKfZ6js+cfm&#10;/L8/b+2PAA69J6Tb3sVuILpgxUAah39aSXLZbVnY8UOQ6fe3VdKgqWb1feRA2crnA2/uV/6x0ZLd&#10;qKWstlK0zQhMNOspwhjAyN2R55+P1z8dSrt2+WOtgntrfTPEM+/3KxHgH5++T+v6dV9JDSVlbGle&#10;6UlXEu31KZlzGF8hjg8DGMNx9vPTWFAhYN34qiRTGR2qs0hpChrtL6yrTtiFynrvTmCjMcG+QIRk&#10;ccDP9vt1WXrt01ReaOnWnqZbJQ0UcjijIaSZvGwf2/sMfI6ve3s1XZ9CU/rsWqK2onlPqLghPUIU&#10;Y8AFcHH69Tm7jrZIKpWC1VSigxw79pdiQAucHGS3+4fI6w197XdO/wCYXojgltt+2cZA8zzRhs0e&#10;AO5xmhy0R3fV1fUSytPQ2qmy1HRTsIw7/wCEHjPCnPPyQR46mvLWRXuemlQU+2jimEQOdpMki5z+&#10;ojH/AA+eq/vF3BXRNFS0JWGvvlUBUSyOhESqT+bBJznbtA+wyTwOvHb7XlN3GhlpFjNNfFjwsjku&#10;sirkgMwAx5PnxnIzyOk/ta9v1NZ+mrCr3On3Cd8emex8h86HgZY51TVgULS6qud/uDTxK0FNT1cI&#10;Zi20HMyBN5PAxtzx89B9q7ljSs2oL3TMlVedTVbTNuVmSClXIiZfH+s3F+OMEZxgdEPfdJtB9rKu&#10;yRUkkt51DJ69RLEpAoI1kjLOzDPtDMsYIxy4x4x1W6Jt1MlRbaysrILZ/HKlY2o5drU0FBGvCFT5&#10;IOIkzjHJ5wy9R6Lbdc6XYC0icPO2Gwx/KPLJ2J2+8UBdhDJhjjPerTTtFW/iBvapfqlI7LSQh/pa&#10;fC72yAAASeMjcTz4A+R0kb3aY7RcZIkj2GJjG4xjDAkHj+nWktQ2qk7eXeDUOmUWW0xsIZo6aXej&#10;ZGSeM4XgA/rg9U3d/tvT68C3+0vFS19REXdXUqk4/wADZGQGwMfrx4x0i9sXee3ha5/86Z1+gPBH&#10;pXYrQlHTOSNwf/YfH0pJGgW4QU0kW1ngf1CHBICjkscA8AgA/uP16cuhdT0Fs1pS3Ohdq9aakX1N&#10;p3EylGjxkfdcMf69VGj+3E2naGoqbsturYjGXlp5F9QKFGf8S44wfH+fRRorWGlLTb6yoqaeKkkk&#10;kLusJKsR5A4POM44/Xx0s9i7q9muJJumgN4alfeOFOrscb8b0tmtgpQyNpOQfXY5H60zLH30p66q&#10;WGqpPSUttaRW/L+4I6O59T0RsNTdUnzRxRu5mRC2AuckADJxg+OkEtdSa4ucQhoZLNmMSwySH/Xo&#10;35WLf1yB/wAumNX6wpO3+jpoqpI4aKijKmYNlSPOeB5P269UtPaOK4hlaRRqj2JTUVJ8lOMnHpWi&#10;s7uZCRPJlCNiRv8APGKXWtrDrIyvU0ss9wo6tlX1oG2mRGPIZCdw4yMY6PbD3DpLfZ6ehuNXFBWq&#10;Arxyvlh9iSM4PGeg616otOu1ahvNaltpqadJ/QNaEkdhn2OMAge7nBznj4PVFqqmsekHpIA09zlk&#10;TeTTOscUafHw2SfsP+XWCvbvqEMEXUYC4jfc+IwGB2APJz22qqOeNGaSJhk7Hk/pWngMnr0Bx15z&#10;1+/B69sNaCv3x89f2P79fmPH+7r+xz9+pVKhvXmkm1nbI7cauWjgaZHmaLyyA5K/1xj/AD5xjq9o&#10;aCnt1NHT00MdPBGMLHEoVVH6AdSD88cdfwH9uvic1UI1Vy4G5qu1Bbludqq6cjiWJk/uOlDRdwaq&#10;yXmjsFVTrVCaVaVGEvpuqk43fOcA54x4/r00NSm9ssaWkUcYORLLWM3sH/hVR7j+5H9ekF3Y0vSW&#10;+oeoq7lW3e/bDIv0kSxx0w8hnAyQPJH7fHXn3th0q7uo4r6zfS0OSd+Rz9dqFlu/w78bHb40Va8o&#10;6C71VYLFXWas1DBGFBkmeSZdvlG2yArhsHJyM+R89RdF114q9NrNcqSWWetgw1Eu5wVPIYmTJVj4&#10;wWxx9zjpW6dFxiuK36G2VMrwtvkuBDsrqfa285wfnPz89aMhoqu0VCs9UDb4oQiUwjGI+PzbzyTk&#10;f9eesPBc3ftC5edmjjTToIGWBJx+YjJ22yaqUhSXVcFuR2+lBkN8SwRo1FSwPWVFMoYLsjkjQD2l&#10;wPOCSCfvx56DqHuFVVeoVjr7zDHSktGJGH8tFbznOPOAM/HP69EvcZKO6UlXdqCb66ssxdpBAoDS&#10;JwZYxyASFJbHjIGfv0Mds+2cNRfp2uEKSQwIf5cv8xZGYHHnggeepX0vVulX0HS7Zsq+ME8nffJH&#10;l3x2oZ0Er+IP9V7Ftgs2uXvVSsZgp4jJQSpGJYpgcjKkMoBUc/OM/sejir7rz12nrVPYIoHu9TVm&#10;l9KSXKo2cAOPbwdwPP34zkHoP7ppNpmmtdDS+hDSzxyKsUCBFJ9oO4cD/GMfbnoT7PEaf1hWS3ql&#10;cw0w+pWndRn1QBsdScZwrffHIP2PWjh9qLqy6ovS5kUZIyd+SB59hQAhEeSpIFabt2roaenS319S&#10;1Nd1VQ31abQ7t+XaQSpyeAASeMdInuBrnXOl9UxXCslL0ikGBqQs1GykflPADH77ufkYG09SOzWl&#10;rjrDWlz1Nd1NVEkjMlWTgGXI2BR8hF/p489HFRpmp0/aamiopjd6Db/OprtKJFBOMbCRk+BwxwPI&#10;+B16TfPI1vKbV9Gn+84xtzj0qoySXaIZcqOwyfln1oM7jdybLbrZuuclRA99ooKxKOikPqyO2VdF&#10;bGIx7FBb55xz0A6V/D9LWR1WoLrcJdI0BzLDQqcyBMZaSR2I2kfYjj5Azno8snb+3WS8R3y/lamr&#10;iZmodhkeGhVVYrEgJOTk5Gfn8vQJq1dSayCPqK9R6V0rU1DSUcE9NmqljBO1tigt+Vhn1CBkggHj&#10;rO2lzB1+2iubpRIEOBo77bk8YG2f38qouFktXOBufPgfE+e9NaiodOVtiiobde4aq6CmzCZ3jadI&#10;x7VdSoU4BXcAPj9OgjTdtvFnobq9GtF/KQ/98hQLHOxYbmLAMGbggbvH6cjqBBYNJ6Pu1ps1g0m2&#10;sK6aFaietqZ2Yemx4bjKDk53ADHHJOeix7BqezW6WkqUoaWyXKtiMdEJXZraS6gHeQQwL4yPuQfG&#10;89YvrfQm1zLEpUncKMsqk8HfbfODimUUn4nS+eNvjS60Pp+80V/p4YrjBdba0rST2+piCBz8gsiN&#10;uA454yeCuOnfp+mo7pIBd4KmKGWVnNI8xWGDZgJswEZF/lhgDjk5I682Wz2HScoioaCQVshMRnMu&#10;8R/fPOF8fHP+XUzVUEdHY56uknlRmdI2Ke8ohI3kA5/w58/J/p1Z0jot1Ywve35RtAJ0jzAOMnYV&#10;eumHZaqL5ZqXV1ZPRS1tTHTUzLVW2sgnYyRY4ZQTlhjj55zkfK9VmvNR6j7fx0lJbKD+IUTIBUVT&#10;5kqJZjwCfcP8KqM4Oeqa3909O2mlVrTWRxXVnUNWVVO8u5C3LEEg52jOFJGcAYHVpZtY/wCncl4a&#10;rjSpssP53ZlDQSDDFDg54BDKw+MfPWP6l125sbZnaYMzYyEBGFJ3GrbcbYqYWO5zjZj3H3x2ogst&#10;4p792zh1HeHgs8iTbKh6gbWh2uQAdwOdxCnB+/njPSnuerr5rCSloNOz1UdiiqfVW5yBoyxBI90q&#10;BRgA49vPgE8Dos1PqKislrgsWqrVU3fS01SrpVRmOlMjFSTkRld4GecBcY+Tz160fEK/Wc9JQwK1&#10;llDinipWIjEOCVCHOFJGBxjn9s9NrvqBn6fbPZsSuACCTrIz2589q67AyLAD6H4+Z9PhUO22KS5T&#10;SUuobLU3mOjQtRLPOzUsbo2GI2nGdoyCfgEDwB0qu5WptQwaiofrjFFQMiRwmOLIaHduyAc+M44P&#10;gDOPHTpnuNffLTLa56O6wWajjaKSmSPbWNgZVSwZiCpx4IyQc/A6B9X6ooqO06ZqpIzJ9fJtjlkp&#10;/WeglDR+pEyeSBuJA5OMcHdjowxWd/phZtRHGfzA9s9+9fXcL6MqcEfrX7puz1GrJhFOJbHUqhmD&#10;qgKe2QLxtbdHngjI4yB8Dq915rt9U0DzVNG9vq6ViKtPUaOWOHyJhgElAFCsSPkMAA3VVq696lv1&#10;PFdIq2O30Cj0JYrMplkjkkAJ9QN4I3Y5wMnnHHXjV1hWzW23VFdUXC5NGn1QlqGX1ghUBihCHbkN&#10;ypB4yCSAT0mm6bN0n3IFOmQ+969xj4VyBywOeKEay3yV1ut9MLbbrU8bLJ9ZFT7lqU+dpfcCcNyS&#10;uP2/L0cdu76pohaoLOFpZpy1Wa6KJ5C4YADYuRgD5PjPBJz0u2jervlfC4p4JrfRKEFnxIsyrhFP&#10;uwc/DH4IwPA6ZGjtWUdlDR1aCinrIBKbgrr6TkAFS5BI53Y3Y5wc4xnoCLpz3cjFMEDDICcAkdia&#10;7qaPcHA/ihzvx3ASDU4oKCn/AO8RqikwHmRmAKjA88EDqxs9WO2tEa6+/SLNV061NOFOz0fcxkhU&#10;HOAjOvI49wAAx0vNY6ZvPdDWBWxqtZdYEzVtSyBoYNvG71dqAjA4OB8eTk9WWrrvVxab0oL8kdfW&#10;Q1Sxx3JWJUpLhHEplKlCjiNiwBz6eTjBbpb1ezM105kXQJCcgdyNwARtnIqFuHAZ+fI03NDmwd0q&#10;oSV1tijpIQZFaIbWbkgozLzt9wfg8EE/4ivXG4doKrR1qSrt1XLV0pnZZFgX0JFGTyWUtkHO4Hjy&#10;D56p7NQXft9bIL/cZ5FhqnNKtM7EvkP7gyNgDIjOCP0+/TM0Rr226ipq2iqahVslVE6vDVgIysTy&#10;27P5fOcZwecjnqHTLhUuRZXCmJXX3W8s8avMHse1NopEkwGHv/rQGml6q7LUzs81UktK26b6XDSv&#10;jPA9pDDbw2PJPjA6MGvVoa70NFRS1dvvDRCrJt6MNpA59UKCjH24IcH7DBI6qaqgOmbi2i7HUVEl&#10;xrphJ69XhlpE2Bnyce4lV4Hxkc/HUvSf0tj1zc7KFRXlMUNOzIxmlYId7M2SNrFSwx4/TPSDq3Tu&#10;oQTGRjqKH3dJ78j57URBcNIQvGefjXTuY1irdRU9yudVH6/0oMFDVt6UM5XJb3E4VsuuA3/zWT1A&#10;1zpOsvNrtEVvtbQVbbVR5ojGlPFjLDeQMgHbxjnyPHTEuVqtFwIttwg+umingnMKkZjZZAyMRnxu&#10;Az+nwc9B/cS7W6p1CwmkqbdHRoKfaUlwSVDZG3cpUAD2YTznIIB60NtbjrkctxfvpuOwGcD0YdvX&#10;6+ldubcQKW2waprRo6v0VCtznvU1wFKhLUvpFol5/MoySMeCw5xk8cjoisUGhu9ulqtEpKay3ymz&#10;6dZFHGlXBtIKyxlSTsycYz9wfg9C+ge71NervQWaWkELfkeSpqVBkHwEByScc4JJwDknluhy83un&#10;7e6ivNQKb6yGGvkp6aaFA6en6KL6ZbcuAMHOM8k8Hx1P2T8Tp6XM10iyDj65/wAc0M9wsSqY/wAv&#10;BzRJQ18kdO9krL9Dd73CTVQ1NvjMnpKdseD6fIBJLkckAMx4AHU3TNHc5nudvulbLVtIgWXLmaGP&#10;BACKxXGdr78KeBjPkdJGHV2qbpdK+425YYLnSwPXx09S5Vio/Kyp5Yc5z+h5yQOmboju1c+49YJ6&#10;aroaaopf+7Xaiqqc+pFOoxnerLkEjAY5yoHHAHVPUiPwcs8S44Azx5b/AA7UNbyRsRqzkV3vWl6P&#10;StNXw2Klkqb5fRHSySlyVKpuXcRyFCrMwz55HVrozRFv0rSNVSTQV1yUZasmXckR+yDPAHjPk/p4&#10;6qNW3mkprjRUtZbBcq2ST03htlWz+mCNwaTAVwu05yAft9uq6S8vpqpo/wCMW5Lnbq/hEtzOkEaI&#10;4AWMgjcxPuJPPgHzjrKdH6D1T2gIhgOT3JPb/HpTO1s5byYrCuSPlRbeLUdOW++XqWpq6qWnjNRS&#10;COpkRoGA5z7iGUZJwc8Aj56HO1tvfvRDquOpEaTO0MsNZJThYGqRuLqQoCliuCcc/Jzx1J7r2qK5&#10;aMlOlq+WaS5TpTTiWQFIE/OxceQfaF+c5x8k9U9t+rtNXprSukqGnguUwjr6apqpZF9CX3rK0xBI&#10;cOqMo48NgD8vXoPTre76O8dl1FNcanGAMfm8/Mg8YpS+VuGilUgjse5/ijjVWl7GlHaqgX6G16ss&#10;0UtPS2w1I+mkqB7d4QkCIuVDZ4/Nk5I3dcbTZ79Ff7PUXUww1VXHVUt0lFPFikf0dyOzpzuwd2WP&#10;OD/5uuvdrsnXVN1kukAQ0+RK0gYAqSeSQftnPH2z+nXftRruy02or/RR1Ua3S4XAsS5kMUq7mKqr&#10;uSGbBJ9vtGQoJAU9aH2gW2tblUkj06sbjfjgleONtqKtQzykTDTg7b8/5rI93/EPNXXKvs8sV4oE&#10;HqOtRQyOYapgCFikwMKHzgscgHGcct03+zHdWq1jp6hpr2iadrJUZYq6+U4eKZ1JxDuZVCEoQRgE&#10;4B/boY/FjYdF6ZvdfPWUFfZ9WU5jkSmpSi2uvjZv9eA+WT2jaQmBvXwfe3QFovu7qzWU9Xa7Tp+m&#10;uVHAi1NQrws4hRSAszvnK4OPcMf7x1ExS9HliS1hAAwTg4yPXz896SSWpjmKkls/f3itUU2jL00N&#10;st0tuo6mkSX1WucFSKlKqMRttjLHbJFiQIw2qyjbn3ZK9SNO6HprzeKu62SaNvZ6VVaakbJaZ2PI&#10;dGAMY9p+PjcvHWVkl1L2lvVruB1S2oZ6yKK5zxU1XKDJHJghJSFCxtsxhQCFGAPHT+7MfiFh1peb&#10;HbrrIbfq5leKOolhVoqyPG7aG8o5xjH5SQPBIXpuvS7LqN1IHcq7D0B3G+CP5/zRcV9JA6ocDG2x&#10;q8o9RqmkbpWreL3SxQV0XqU1XExa3vE5/lv5BAYA+QCAoJOeoOnNd0lv0vWzXQ2u+0cCS/SVlynh&#10;jmlnyXaNoid0jOZC2Rn7+SeifupSXqyPTXbThj+jt/q3GtsEUK+jeUMeGBAB3OUBUZyCfGCFPSd7&#10;n3DTV90/28rNG265aWsOp7r/APPG4lXaGBA5iCv7ymN2W25GVGft1oksOoRWrRLcFttIGB8jvye3&#10;3mqrgoX8UHcDv9kbV1pdXXp9PJW3C/1lqpKmYCkSLAAVSc7QQy49u0Lj8u4gjGei68agvVLbK+uv&#10;E0Nu/kiaCnSvjqVqYzwR7MY/Q4x98eekV3d1pJ2t1ne+3dQkmrNL0YjeguLzhaqllMaszbgNjqsk&#10;jLsIGPGQAF6I+32jr/ee2dHeb3dorrTaiuMdqtNP7YTvYtvJdwp2hUOM7izJgBd27pBYdNvL5JLC&#10;7BUg5908jtn1H3mlx1oSFGrA5++atdPaqNxEs8Wpja7FTv6Us1Q5MVGpOEXLMM5ZggwfJGfIHVt2&#10;yrNfV81zuNlknrKeCokomEkgPqhGI9RUYMEU4JUtjjPx0i7R2jvndbulUaArZI7TSLWVFmkirUUy&#10;0AjBnWZY0YhvVWNgsucMQVJAKjreVkn012UsFo0ZTzL61LTrElNGWkkkwPzNkswB+7HH68dKuvrH&#10;b9MSGYELGcb8H0IGPvNOOlWWJDI7Yx6759KjWzuHcbdYaaavpmp7qZI0NLMmGZWbaG4+SRtGOMkD&#10;5HVzT6d0jrVp7/XW2kWpSMxVSVRzGVAAzIh9rYCjBYcAfp0I36un7hXVLbbrfHSVFDNGWuFZn06U&#10;Zjn3AA4ZgY0IU8EnB4DHr91BrCj0DQ1TSajhvcs7JDFJCsQminIxmRRtVoiVyWHIzjng9K+idN6h&#10;dxm6t4R+HIOVLFRnzU7n5cU9kvIo20O+rHnj/VC8OmNHapvN6g07DT2GKZV3VFoYCf3Z98TgYh/L&#10;jb4+VwcN100pZrZoi1XO43jT1XV1Nvnz9VXqqLIA20vGMKHJBLYAJYcDcT1AsPeaz6h/hsM9mhst&#10;8jeSljNNCpKRLljkKcbc5/KSDgsMcDqF+Ii2an1VPbRQzUyBP5ElGrcqcnEm7HK4bHPI+M5Y9O7b&#10;WBLJFIWWMD+mBtk9xnfHf48Vn57hG95PePnxVLU3+XXl11Aks1Nb7NT7KimpNOnat1jJOXY4BJXA&#10;U5HB3AAbJOr6jo6TV0lxt7XGelpqA07CEVRjRVkz6TSAEcqI9x/Uc/lPWcVut27S6tngW31NVdGl&#10;T14JUPos+cgBWU8knhh58gHOer/uVr+4JU1NxFPV0dPUw00awemgEhSSZj6ibSBj1B7Sec5yRgdY&#10;6Xp0nWZGkJbUBntv6ae1VrdCI+8N62H/AAi1xaVoqa33OK50ZjkRp0kVt7DLKyspwMYxx+n26U/c&#10;vUlHpy1Zo71Leq6jMaChrpRtffuGxweJMbiSc52+3PSFi7kXG70Rm/ji6brBtjBSBlhkjAOARCGY&#10;EeB7TnPJGOiuRbTfO281yvc1LTahnlSOnkFITJVxFgrTodoZhgM2Bg+1sjhD0fDedQRWh0KUC6cD&#10;YqBgZ/SuTXCTOAqafnX7ddWVVsuseYLfcbXLMstRbo5yYJo8hgmV3ZAOPORx4PjoHv1LJBW1tPBF&#10;DE9ySeSlWBjuTdk7AAFBGGKnj44A4HRS+hqW+zRVdlqJRb3Jp3S6ROvvADfy3Qsp9si+18EY+eR0&#10;y6LR1bobRcVbWU9un01VSNFVU00jTOTgiOUSgbowHUcZyp+AR0js43iTTGNhucA5HqaHaJ2JDcVl&#10;HR+oDQXCmirJ5HSWojlFOH4YoSQcfJwxA/c/c9O7tv3O1JbbjZJbRIaiSmWdEoo1O6ffKztvOQGz&#10;n/5kH9ehrUHau3UFxkqqWkrKC61NWZaSKsQSQyIQVBif2kjOCAAxO79B02e3uiKXtXp+DUN2DyzG&#10;jRQgXmF3yxz+4K8/qenN91hum2UU1s2WLbY8/I1JIsxeEDxufSpF6v8Ar/uXS11ze8CChhiLT0FL&#10;I0ZjGDlGVQA+QPBJ84PyOrLTVBHRra3p7fQ3OjoKPbLPLKFghldsu8sjR+3AAAVsnBXHI6Xmje4M&#10;+njWubdVzUlRGIwxLLEwzgliAc+CvGCMnnpvaTprjb7BBZzZqy42m9SGsnqnkWKSJ1l9hdfsVSNg&#10;M/fj46y17cm8V5Ooy7txjt8eMZPl2oyzGfeIJPfn5VLbTMNiqbtXfws3iOsijdqeCH6hdzMxIiYB&#10;SAp5/bHjgdGWl9YUFFRT09uoRQT1YWSYMxEm/bgrtxnIC+B98joE7d3fVN0NbWT1VDX2pqthCofb&#10;PBAHZPUb2hSns3A8kgg55HVz3QpL7T/R1OmRFNVU8TS1G2JXlYMQq+mSD4KMTjB8eeR13otv1uB5&#10;Le2OhWAy/OB5j1PHn+9FtIujxVB2zt/iunamhe8XTV9NcaaaKjpLnLIKSqp9isJMOrHOCc8tg/cH&#10;5HVhSWlNKXnUs9hjSGC6RxpIiJhUlUYyo+QF+Bxkn9R0JUPeS/VEa6drkSPUlTVLQHfEY2gTbj1X&#10;OMMdzAgD4B+46ado0lBQwTfVzT19ZMd0kpmZFB+yKpCqPjgc/Oel/Uw3SLo/hJsHBGoj82dj59u9&#10;OLHTdwhYhuOc8j0qHSakbTNsp4JopK2lQiJiuN4B4HB88kDqZb7lQXiKqaikEsEc8lJLGR/qpEO1&#10;0I/QjoMuDVei6GSLUbtfDNXMaKpESKgUKXiRwCuTmPBwD9z0S9pbZaV0rRUkakVMQzNMrEGaUnc8&#10;hBJ5Ykk5+/GOOl69PN5bLBNcKZSfdznYD1x37CiIZnWXwX7V+aXtQtOqppo6OoiABZAh3ROPuCPB&#10;x8H+mejiu1tbKKrhpK2rpqRKqBpMTShWHIAGD98n+3XGtuVts80YNSkQkLKCW8FcZB/v0IdxKCz0&#10;F1tGoq30mhikZZUbncu04IBOMqecDn7fbr0b2YS86LFJahg5B3A3G+BnPOMc/wCqjchYlLRkDvvR&#10;sY559MpDbJizzHEU3nCkk7ufjob01pqfTUd5FUTUzCSMpUumC4IA3fPgk8fp+vUyl7uWSO1JW01N&#10;VTWxGEUlXEqlISSPzAsG4yPAP+7rzW63iv1DcEt7JVuNsWynbcWPnbxzkjPXvXTbuG1hhs2cFsDj&#10;fj771nblY5/6qnOK6at1/Pp6WgoorFV3d6wrHHNCdsYY54ZsHHAz+2ft0Ia4orbpy51s5p3pwYcq&#10;EfIlLhlZcEHnkc/v44PX93C1NLcaBLXTrctOXDPrRrXRhYqgjzHvy3J8jHBOAcZ67QWy6XXRMP8A&#10;ErjTWykalInmmbc7jn/WH27Rjjyf18kdQv0Fy7Qqg1qNSsRkeXnyPKlzyuSQxzx8v2/WqzS0q0ul&#10;qelluEbV0UOdlRKFZ5DkhOfynPH6fr0Wppemo1gaqjp5GGKqVE5Ytgqgb/bAyxHjlc46X2kaX1bH&#10;9fKsNVHb6ISySQ7QkKquUUnIycAk+T4+46I9GFdSh7hNfKaG+VaNEIdqn01HhQMhhgD4Pncfk9eV&#10;+wvT4/EnujDi4OdMh77kEhSdgMY9aKmdtChuO3alx3W7d1t1uc98rb40sVRLtk9KlYmnXGFGAx9o&#10;AwT8Eg45J67W/X1v0Dp+qoqGNI6mYRem9A3qMWyACRySxPBzz+3XG53fVmgNWGlrY4q2zzOQzkgx&#10;AYJJDYyp4xtb+g5z0s9dwVVHqG332olnuVrq5BVU67ijAK2fSYjgMpABKffIPPWdtL3qPQ7i4nuV&#10;1S5I142IPmOx8sUHcCOYFolII5H802UukHcPQepYbjJUXfUNbU0xnoY0UzpSpVLJ6ESA5IRC555y&#10;Tn/D0z+0GgYbRbnrbpbIYq6vkSsSmkiDGgVVxFDuPG5A7ZIxlmkP+I9Zj7cWj+N3+quFO/0as31N&#10;UIpNvpKGyQC2doJ9oz98+Rnp81Hd2GazVVlsFTLCkELLLdrmQWjU8AxKOZH59oOOR9snr2TovWoe&#10;o2jX8gClQAxPpuT8M1VbsElVZDnHB8/jS515QUmtNb6gmsOqJ7ZFUPslp6BCEfaNhO5XAcMV3cj5&#10;+fPRYmpaLStstFvr60etICrSLHsRQPLbSxxknwD9/Hjqv7e6XpdNW/ZFSn+YOZJj/Mc/c/8ALpOd&#10;9tQVC61qaeSpK0sEUaomwDaNuT/ck89eC9Pk/wDnHrrW9y+qEajjcHA4GRjzrty5tIWmUYYmnd3D&#10;vFoo9J3Gaku0FxmVCHp4nAcDIGSM5AyQP6/06VnaKyDVF6kuNwaNbHb/AOZNHUflkYghVJ4AC+Tn&#10;9ucnoJ09pa6X6rpqRnNvjrsqrTH3bRg5Yf0+etBab7GQmxyQVlYJrVHIvqUKj2SOCoRmPlwMn2ng&#10;kjOcdb2axi6UG6P0L3ZJjnnJA4J3z5YoG3137iaYYVaqNX6mhuF9iFrlaekXCo8Mm9ARxwRx5Hx8&#10;/tnqs7jWDWtHHba+q07PfrVCwmWinnGxD4DSRDc7AHkjHj/1dMui7fUWm9SRmCnheidCtMiDHpzM&#10;5JbA4G0kYx4/TA6urne6upt9TViKaOeOJzHHKuG3AcDHQHVutv0Do/4WGEqQ2hs9idznHmDsRTa3&#10;s455Gkm3zxisxUmibrTazui+jNdZoZjI4jjYAljuBIb8uc/4v1/XoppVqayyTR1dpv1Tdo3yzmjB&#10;jk8ez1AzYPB5+2MAY6dNBZWrpJ7hDFElRWFJatwRkvsXA44/Ljx+/wA56WHdbWd37d3a22uz1giZ&#10;4RVTB1UiRixGWyDx7Dx/yHSq09oD7TdRh6LcQ/0BsCc590c9hviqpbBbGB7jGc/zWu1HOev5gcHH&#10;n79fq4A6/DIu7bn3fbr9FmtMMd64S1BQBOPV8gddkbcoJ6VHfTvHB2xFvV62npTOruxm/NgFAMD7&#10;e85/boUr/wATpltlKtppYblcJFLSPTt6kaKD+bC84x+vQE3ULWCcW80gRiM77DHxO1J36lDFI6Ek&#10;6dthn75rQhcDyQOuNXXwUMfqTypDHkDe5wATwOf69Z7v9yj7s6eN1i1XHZKqFAhofW9IQsTj+ZIT&#10;4OfKjn8v369XXXVZWWi301dqmx1DU7L63oSO31BU5UkFBuOQMhSM84B4XpkI2lQPCC4Iztx9aHfr&#10;CR6tQx5ZI3+VP+pqUFOzhgVIyCD0EVVJTXaOpimT1IJAyNGTjcpPI/rjpTV+tqbuY1BTxXCre427&#10;elVTUkyxBJ0KhlU8q+CMg58DgjceieSt1BaZIZYIUuUEyAMkcZyhHnkHgkH5+c46zj+0/TbaaS0l&#10;JLrjUMZxn0GSR5kcVTJNJdkSKvujg+dH0GygghjhRaWmjXaERQqIo/T46X1d3Vp7drKG20jQXq0V&#10;ERjmpKJg7K3neuDgADyMgec+B0mPxDa11pPaXnrrHPS2Win3BooWSNm/KjSM2c+eP1Pzweg3sTqd&#10;rTb31jWrNUR0tV9KkFukxJNIR+ViTlVCklj9sAfmHS7q/tDBCy21sPdyMt2A9PTFURSyF9TbAb7/&#10;AOK0hqi3VtDd45rA80yzNuenCoExzn3YBBI/X+o46jdxqapqrHQXK11BodQWnNOf5vvcyKAU54Ll&#10;cHjPngnIPXmDv1piq03W1zb6CSjTa1JOfcTjgKx4bOMc8/5dZlvPe6m7ta6tlIluhkmkcU7zI/pg&#10;jGAy7s8A48+RkZHB6y/UZIkMVxbN47NnBBHu/wCN6JSVJlaFNy3yxTnslLcrpQUr6qoK3UAkLJTw&#10;pJiRG8gtuZM7gCAcn8uDjjq9n03p22zxX66UMmlamDDieoqlik9MgqASjtxkfJzxxxx0WmwUj22O&#10;1x1qGijiWONZCuSNvksPjA+f8uqOr7LUOru3d3sktY0P8QYCOekVHEBRwVOCRnDLyAfGRx1j+sez&#10;F1M56gXYSMR3z8ceew2oyEeH/RABwOTUKya9vdpSYw0K6m0wz/UQ3CkrEZDydx3YJJznIJ8j+vR5&#10;2x1rQ9yba8dT9OaiNdzRxLtjmXORIgPOOMEH+vnpTdurVWdt9Jy6bvFEKmjtskcaS0zNslMkgUyb&#10;wMbCzkkMBgZzkkdENwpdSRWmmSj03R0tpjQVcNZ/ECk9FxkrggY8YIyRyTk8DrfdD67eiAwXRH9P&#10;OxG7rjb4Z/0aBktvDfxckg/TNM/WR9ehqKOF5VrUQPTfSJuaNlwVfHj2sucfOMfp0AWq9ae1y9HY&#10;LvZZZ6yWXc0s8BQk4JZGkGMMCCvtODgcL+Xr32Q11BrS11F4m1BR19Mj+kYPT2z0rBeY5nbBY5Oc&#10;4x9iw56K7xqiMytQ0TGCKsEiQ3hGjMNHI49jYJ9zGQ58Y58/HW9tryHqEKvENAI3Dj9OaFySMsc5&#10;8qCNR64h7e1tJYdMNTW1qGZZ6n1ow8fpMGDRkj3M4BVvjgAZ6ob3rJdfwTWiqpqi622oX1JjHTpB&#10;6LBlKleWLjI5B/ufPR/Fo+h7Y2+h0/KKRbTK4jgqqjb6s/t9yzeN7k5O8ADHHBC9APc70e2OnxdK&#10;WmnqzJU+kks0qhBnLAFR7jwD4x4znwvWL9sV67b25k6fpMLLggD8mOST3B4r6HEbaZGwwOd/2oyv&#10;Wuqi1+kKakN0pKwt9OlNtQxIpIKvuwAVKkf0PVXUVdJq1Jb5qO3ior7bAWorWKn1Yd4zgsg2h3JP&#10;yMAAY+/XTs+51KlzU1MVR68EVV6EcbAorMxKKGKkYaPcA3yxPIPRDeLLFT2xoDClPUQZaJY8f7Qw&#10;fvgjnP346C6JDedVtY7tZgVwMoVGMryPqM02lVT+bYHikja9IT1tb6t5Kn1Z/UkhHukdmwwUhfdy&#10;WGRnd8cEZ6aFsuouiw09CkNu/hzKhhiRgBT78SI+RgtlSQRyDkfLHqNqbuho/tBPS0N0rGjqp5Xn&#10;aGGHcQARsaTbjA44x85wOOgCTuZZO5NddUtFzlp6OgtkkzJDJJDEgJJlGzZnadm8L5/8WNsfSTrn&#10;s0HtZdN2EL4ypA9457nkc8CqrcxWkgQb01u4dNVDTcv0dPLPLTlAlMY0mEoJwxjVgwD4cjc/A5zx&#10;k9XWgKa2Wc09FXQ26hb6nFBRI2WRiGIYZJ2scsuRxkYHwOlX2I1dUagsD095ral5I6gmlDRk+tTt&#10;kIytgE5dXBPk7STjJPRD2Yk1HpHuPcYr/DU1tNcMxR1EdI5ihCyOY3D5YKCHKlc5wVPIBPWa9nJ2&#10;tr4WFw6eHEcAsfe47emTTvSJXEiDmiXunVrLDdKC3mJ6+OFZ5IJCeEzyV4ILADO0/ccHIHQFd6eg&#10;rdNxU1UUqneEyNUTQsgp5yg2u+CobYGwyjggk4BUL1O1npqK0a8vt+vAiFkYhlZpirFxgKoAOfA/&#10;TOR9j0taHvDTUVVdqWSdqm0vI0xpJoWD4LeKdxu9wyWxJjPAyPHVfXTZRXEy2agSoc7cEk777DOK&#10;UxXEiuxlOM7VfaP7f3CWW7mkuVvuMv0/0MtHXBoPTz+f0/SY713LwJQB7RwOej2DWNvsFqnoqi5Q&#10;xW2jXNNTyq7TTxe73rvDhlLZCnkDGPgdWPbmr03fbfVWuuklhqrV6bUks++CeONuVQrwQymLaUIw&#10;dqnBz0X0NLbO4eklik9aoEbMsc86+nNlWIzkBcZI+3z16H0TrM8lsrYX3lyozuMbFW/fPyq2S1Bw&#10;VO5/es23y/26jW303qbqJqhhbqwVDMagsqvskhOXB3I6ZYBuA2PjpZ6wiuFPUTVNPdKiWnWP1Y6I&#10;lgsStn+YiKPTUEc5GDz4+em93d0rcJtUVNPZlX0kRXamyFXeTuZ1+OTgnHzk9DVrr6KhrxXvJNLF&#10;AjLVpXyFaaZnIDLJtAYgOxbAOcn/ABfl6wEfVoruSRQmAxxxwfIeVVPAXIDHGKIO0FbHo2229rVb&#10;Auo6uNpPqJt0u8KoYqwAYxlg3hRjGMk4HV/3K1VTa0tcrVVClFMrKv09QCs0e4EPG4bGQcAgr5Gf&#10;/N0G2jUdg0pWzppSmoK+7V8pMyxSlQiqQRGPbvc7X/fyW8HrtrLW981/puB7HZIYqKmnVKioYRsx&#10;lwSiIXwzY3NgqM84+cdZC5a5eRrZ86c5BPn6Dtn9e9EhgsZTPHYVRdv/AErpJU6QrXq6mi05BLVx&#10;xO4CCKU7kaLB3O67WQqcA4L8sSOmhe+3t87aaap46Ktqq6WrDrPHShSIHIypjbG5uMAr4PJGPPSj&#10;1npW+0N9L31po62S3GGaBJI4ll9PEkKlhk52PK23A/KOcnb0a9nu8NVpy/G03mSkitP06wetLM7l&#10;4y+MSkAgFd42ucALlW42t1t7OEyEi4GDgHURvxgg+Yz24HbtVcMar7z7HjOd6PGguvcm1UFtiana&#10;+R0oq46xQNlRH+V48soZGDcgH9Qfg9VGm517X6zppKq0SXm8CnaoleOqH/d2IdX2x+Xcgc5OPGP9&#10;rrjrE3zSGsKGx2955ajd9XG9Knp7ixOSOW4wmTk4znPk9ftwaq1fqenrLkf++ilTLU7ZTcCy5YY8&#10;8Zwpx/fHWcF7DaM8876J4ydsZDY/L8CD51dK7hgIx7w2yfL/ADTkgrTdp1v8c3qpV0/o/TOoDBSM&#10;7X+2D/s/P9elrVa2tNVqG3UF1ohUUYqlRKeNSskNUGGFkRj+RmbcD4+OcsOiu21600EUed4J2LgY&#10;ycf+3S61lNYtTX9YqgvHXzhYY/TKtHjdhZW+eCQQyZ4wCAeOk9v7S3/V7pgE/MCNv1PzFMZWVYxv&#10;wRzV/rIPS6hjuNmt8N1tN+iakmp4sLG86MVf1OCvATGT5AI+Okv3M1vW3yjotLU8Apau1XWsnklr&#10;JDJ6gM7lAWIZnUZYEt5+xxnpxdnrnV07600rFb/qqjTUETGMth66aUO5ZQeAo2hVI8gq3yOk9e1u&#10;2mKyGsuNlio7lInrNHWwlSVY7V4JDYAUAA+Ofkt0xC3HTfEYAhWAHfB9fIbj+PKl16rOglO2eR5G&#10;ptXQ2zTmkqae2RRPdKwLTsJMNLM7R7WmT52ZyowBtYYABBPUnT/ZOy2aouTLdWo9e/TpcJK1JpCa&#10;E7QSsq4aORSXwy8kqRjAJ6l2m/xHQdbqOss9K0trdqeBPdtd5Nq+Mk5UNnOfsc+OlJctY1dyvfr/&#10;AFf8JqKmdp1lAMjplsgZ4yRnGePHPVvSoZLkv4rlVO+2+/w4IpdLdLblXUZJ7elP7RMdgttJqm46&#10;vuVFW3W6pFDXw264GNGEKemjIoZWw6AN8fmPAzjoosupLg+hqrUVuoZo7JC/oRSzgCSYBtoZcgnY&#10;c7Cz5OcnHl+s7WG2XDWF8FFDM1bc8pK1a42vEqMCXwWK4xhTuzweMZz1sPs5e6S96NqNL1tXJVXq&#10;3LJT3CnuCL6rB2ZlZtryKwZXHKsfPO05Xrf9DtzLcSQwsEKqcEAZPln4dhRlhO1yxLbCkpfrdqG8&#10;6jM9opII694zvayvuppFPlykoQDPt3A59w4HAPVxebhZO0E0F7qXqau6yQqskRHqAyqMFk3EAADC&#10;5ODxxjOOuPbisg0dW3uks9PPqJ4ahrfGChczyqAXULnIjUYy2fOcburjvzRWaosklBqC9wy3gzwR&#10;RJShY8b3VGhRSSVAGGDP8k48kdMZOnXL4nvmwxxzvgjj4HbemPVrCa2JkYjWQDznt9ivys7y1d6o&#10;I5Kmua3msoWr6ZMIWMRj3LJjkAg49p+379Lu1R3Svus96WqN4qJxvlElIiiqCrwi4ZRGxC4DD5Iy&#10;DyelNeq+nTXjxW6MUlkFxkp2cAkbCx3DBztKo4G34wBzyemHYO1127SU8kVMx/iN2gzGjMjLt9ys&#10;HAJHJcENx88Ajrzi+iur+Ui7uM4P93GM+fb09aSo7vg4zjmtYabtU2s+31HT3mpT6tGcNVUwUnbu&#10;YI65ztJTGfkHI/XrGUer9R0GsqtbzfKymzn1Vp2KGpAwFLGMKSBtxxzkAc89E/cgd2bneKGh09bl&#10;gowlNN9db54UeX08I8spV/aP+8lcPwVUfCueunc+86m0VTUcup9Naf1jYDDHJ/E7KgirozjLM/AR&#10;x5ITaAR8+0t17TIY5LJbZHwdONQ8sYBFVdRLzESBSoXv5/8AVZq706qlHdrUb1khjakuUpCZwFDM&#10;SdoPhsHn7H9h1wq+5sH8UZ6WCRmjWM086MEl9nuWUSBdwO4Aj9BgEZ6a34gtE2ju9/FdZWp6A077&#10;RWT0ziJZVLhYZmVsEuSTAwXkNF7gM9Z7h0jVWWogtEVyjtNVVrNFDVVCyE7hGZBEjRozKZDEFBH3&#10;IzgsOkkNgNIeA78ZPO3nS519/nY71qX8OPfi5aor2tVXLDR1P1JrGc+2OUuSGfC4UMzN7l4UnaRs&#10;wp6JtdQ3PRd+1IdOXGekSWQXOW0qHaKeXaJD6BKnEhYYAI2naOQQqdZo0t2xuOku1Et4NBSVUlTW&#10;sy3WK+Cmkm9NtoSOJ9jsiOPcCN24Ejbt6YdF3Ih1723nstbWUZ1bHTRrBHDOHSUgq0TFlyA2cB1G&#10;Dw3ABHRvT7q5s7ggyZUjK5+hA9DXZCpQKwyRTQs9LTW/slrrUl5tlGgvduYQyR0waSJkYq3qRqoS&#10;NjI6YPn/ABfHSg02Z/xGa6seloLxU2LRFkhK0v1ssPqxxKvuKKBGGdyoOMMVBJJbaep9LqCstcVn&#10;seqpkbRP1kNZdlpJG9zxhjGgGCdjSyq7ADPs452jpvfhU7YaJvvcS5aptFbV11vtjkwrXzBneWRD&#10;uZ1Eae0bjjjyfnb1pL3qjRvE1sAGk2bfBH849ajbx/iSkLHYftRvqX8O+i7V/C71p0XekutthWOC&#10;pt9fLJUzLjaMCTeNq7dwEeAME8bR0P2GbuTX6jW13aqeC7W+GOqP17r6ddTkj+ahAAJUttdMAr7P&#10;cxYnpvaq7h2RNeUenbPdIaa8VAVszIz00ezOVGBgSbW2kEjgj5weoveWwW6psBr7uKKS40Rjrqeo&#10;kn9JYHhLMrAjJ5DlMDJO7x56zfV7L/lpZFQE7Z33QsBx8TWjWNIQWyMA422+tRrN2tOpLHLS3a7z&#10;GkmqBVhaHCP6m5mYOxBDAF8AADGwcnPSu749uqrtlYxdqeprr1bGlWnZYow1REzcKzZZVK8YLEjy&#10;Bg5HUGx9+bvpSktd3rKyaWxXFHhpKKppApV0JjK7gMko4IYf3xkHp7af7g2DXdnhpKuejl+vp19W&#10;laTcr7wwKAkAkjaQR5GP1B6xMHtB1XpnhRTLpjQAEDdcfU4JNEra2F8rIdpD3PP+xWKLNba6XUEU&#10;lPURJWSbkM2chQQedrEgeT45GfJwvWx7L3DotOW6qqLpAaaNXPpVdQiqIkCjJbBJ2Fh5+c8eV6Se&#10;se3cPYzV91v0l1WC1W+nWstzzTRmWb/C0bxj3tyxAKjH7cjrrrPvUL1ZnjprTBfKeaOOV40nEXqY&#10;dT7WIIGBhs/qPOetI6vc3Jv+msFZSA4YH3lPl8uMd6zceqwJhl/MM4r3+LO9zWq76K1ak8Zp6+jl&#10;jqqeAkxVEQ2EbJo9r8hzhtw4C7SMt0gabU9XqG7Vc+n7VarPT3ORaKGhqpm2Rt6ap6mTj3Kce9xj&#10;OPzAOOtRat0lbvxH9rrPT22trNP1FmpzD9NWoivlkUZkDriQfyc5XAYA4PWM3tOpNC2i60t+0rU2&#10;yKKZjPWTRxKkn8xiAiyLk4LjPpcgEE4wD1bfWiJcG7jz73G+MHYGi5AXOv8AMCAfj50X9rtIXXVd&#10;xr0rK65Utmp6UzJXUrSMSufUMXp4cA7gx4I5PO7cD1/T1TXNTU1kxoKqklkZ6q83iJFqCEUKgSTD&#10;Odsn51znKgDALdLSs7yi5UcdpmdZ7W0kLQ29HeeZZFGCUJLSDflsg8c8AbUPQ1rW61+p71TV8Vpj&#10;s9tekVaSL6gOvp7sFhtyBypBHHOR8dZ5LWRiRKuM9+Pkd9zVTJgeQ9a0XZrRW9tIqS7T3q3RrWLK&#10;0K0SQT/UAJlkZmw6IyFvHH6HJ6n6v0fqquqBX1Fju8cBn+sgjSBWECNkySMqsSrAYwuOfdkjbjpO&#10;aRq6DTzUVa/8+ahb1YPqk3xhjnkpnDctnn9Pt0X2/udqLu7rKC33nVlwt9tMs9VDHaZI6cNIx3AE&#10;sjBs52j1AeMLkDPVcnQ/w8bXEkmMDt5Z32G/FU+PEwVAtGNo7u13b2F7ZW2QZkDCQ1sBWoMbDaRu&#10;ySmMeMHBznJ46Yei+5N7tt0qbDq9oS1GVhUTLmRI/TB9QbQ29duznBJ3A5xkdZV7w6qudP3Brqer&#10;ucl4FvIpIJaiOBJI/TAGxmgRFcqTgn5IyMZx0MQ6jueotV0tzu1ZVTTLsjLwsBIEVQqopJUDCgAD&#10;gY46Bf2XguLZnV9m345x+xqX4hkbSDx67Vv3UWn7tf8AT9FdKC422O3pVl1NdWRo0yK24+luG04J&#10;I95zke4HJ6naH7j1140dJVSCjju9NMYJvrqgxRsVQe4FEcbTgtxxnOMDnrKVt7kxWTUsNyFb68L1&#10;TAVy0ky0ztvwRh0XaoPBDDH6MOOmr25760QvFXbKG0tqOOKomqZLtDOlNNOu7AkjjlwzHbj2AjAG&#10;PAPWZ6n0qKG20QW+T3LEem44xx2poLkRsFb3Tx8a0LoaqmuTmkuVoSlFNG9G4iI9JoNvARhj2kYG&#10;OMY+OqXXneS00WoIKaz0c0VFRyxmqmii/lbgcIM/4VG3jA5/oOo08lVUVlNbbMkskIYiNRIoIDDP&#10;kYUAY8LkY8eAepF2uVmvNLX6TjmnulSsatUfSOHkLBwQrMAQpG04DeMfJPU7W/8A+K6a0KnBkOSQ&#10;d+wwD5dzV0bPM5RW2Hn5+lDuorPDJfLzeqi4QvU1jkUIpQ0jTe3ZGylAclio4HPnHjHV7QajuGn9&#10;DWaNKqW33YRU1vBuORGZgB6zHcME7VbjzkEcc9StN690npXUf+ictxkp7muyWCO5qYQjsqRpGm8L&#10;72VgAF/w8Zzv6INY6Gsnc2zvR18Sh2GYaxFG+FxnBz5I+Cvz+nB6UXl9FEyRNFlZAAXbffOdv2z8&#10;6ax2oGTG+H32qnuHcWz6oghttYIKS8IxNM9XgRbyCp2nyAykgZHkj5x0GUPeKPRN2rrPWijgrohh&#10;BC+QGweGJOWxgZ2jjnz0vdTfhv1tRXaSSzpFeIqOZaZ2kkjiG5lU+pIrNnBMmeCcDk/I6TqaW1lc&#10;7/edM19P9VdIp5ndUK7naINvTI4kXbGcD9FA4wOjIvZlZVErE4HnnPy+FKbq8uFKvIPeG2RWq+1/&#10;cu79y1rKK0WhLwtJPLVG41khgXnIJ9qkgPxhcZ4+cE9X9+tWubJav4xaEoJ7iY/pal4g0tQFZlyA&#10;0nt28eNowAMk8t1z/Dzcbf25oaW3vxUVkaPUnGT6zDOPHIDMV/z+/TK1PrIO01soZKWK5zxGRKeV&#10;sl2P5SQOSODkjrWnqVn0q1S6tbj+o6FNIUE5XZT6eRzyNxxU4I/xceXJypoc0jpGkraW3JemFdJt&#10;9WeOT3Iag4zJng/BGPH6cDqzft7PovWtDcrCd9G0bNNbwx9qKVU7Pg8SZ2n5Bx5A6oNIVWqGrJqO&#10;501Lbq8j1VmCF4gmQMYB5bn7+OD9+mHeLA96hoklrJqqKGJ0nEczQNJu28jYVGPaTg/060fsXdwX&#10;MUcHVJUE4OUA2YD1PfNceBmjaREO38Ve6luTmnENHTPXVTkEIh2ooJ/M7+AOD9z9gegi92erv1jr&#10;6asaJ6qdAkUSFlhpz8n2jLkZ+eDgcDJ663vU1JT1VtZr69tkliJpIlhzC/2LrzkfHGPI+3U+5XGa&#10;30FHcLkKejaeHcxVzsEoUsVOfHAP9iPt1pPbWDq8ccVx0pz7h95MZ1A9/XHl9KvspLa6ZvHXkfSg&#10;zTlbTL2itFC8L0yXmVabc4LfzJJtrbhwcgZIHzjH6dC+ntER0qVFqrqyWpuKTscQTFGUj/Ei8eVA&#10;OcHog0/YLwmgNJR0YevE9TT1tSfURVijU+qCASOfUC+M5AOPOevytsWoYdQRXKGh9etQMpq5WQws&#10;TkKcBt+AD9ul3td0tp0t57V2jkGkNoznT6D0NKFb3dLLkDjPlRTb+30cWnY7ZeqhblTyMNtVJ7Zn&#10;XIxG3kg49uQf7Hor13ZLFcdHT0t2o1qLXEq4jUHK4IC7cYI+3H/PpNau7mWnRiQQ3G5i91kWAaWn&#10;QkF+QGZycA84+T446GarvtqHVUC0VsxRuXwsFKhLuPPHlv7dauJYTblJ1BXSAdXJ271WvU44Cyou&#10;54xvUmHRs1dClLYrfS2S1vOXJkZjJKvJym7cZGGPnwP6dXOu9N1WntBpW2KVRU2pWlWmkI3SZP8A&#10;MkVDuBc8+ecZAxkjpJ9zO9LQ6duVJT3Csn1XDNzU0bGNbedyBwZAeWYR7ML4yf16QtNrK628yTR1&#10;VR60pIaR3/MT5IPkgE/18Z6xMdjY9Vimid3EY90Bdl2747j4/EUqkvDauAY85G+fvanXdO/OsVtE&#10;kKU6W6V8N/E6qmKBFOeFDe1mP6DH36CO3Ws21pqmjt13b+J3aQCjoLjISq+szna04JJbBcgEeBgY&#10;4B6WV31jeLhcJZJK6do2G0ZYjcACB/l0d9ibJTVWo5LrdZJ4bZalWplanXLPJuAjjHB5Y/5A+PPS&#10;yPp9h7PIZ4lwByRyfT50HLdPckRj9TWoO0mkq3TTXmnuMaCtp6sxtKuTvO1TkEge0jaQf1+OOmS0&#10;L3O01tCJ2pxULtDr/gbgq39CAegDtHXaq1OJKisomq7VMQ8Vw9QYDbMugB8hWAX/AM27k46cdFYl&#10;rbBWRUQjN8WMyRCbO0n4B5HHGOvNE6f1frPWpruxyjoNa7kbDGAD5nPHFayyiVEVSMA+feh232ua&#10;wW+ijr3hSeMssVUJ1JJ+FQHnknJB6t9T64s1t0y15ep+poMPKq0zB2bZkPgk/DKRx88fPVBV6Jmi&#10;oI77erTN/pFCywxUNJMDFMxIAdvIAA5JzwBgk9C5W3UnbOkthhlAlgrKGqljZd8SiRzKAcY85J+A&#10;M58Hr9CRTNe2jyXsA1OuGU43OMe998UHIHt20ocdx5jeoNf3mqu4lk/+h2xyxSwVIkeZZNz/AJSu&#10;GUKPhgByeB0oxr+ttd7N1dovWhAZqieMOQo8KN2doxxhcf3OepfbG/2yWW5fwmrp5bBaV9Sor6os&#10;0QmY7FVsAbwEZuQMcMc4A6rdPaYt3dnWVVBbr5Tw6OtwZpbjVfyP4jNtLIiKwBRM7Qd2DjJByVHX&#10;kkfSr7rN+04i0IMKSuwwB9SSPrUQZJgvivuPPA7/ACrZtv75aSqoUJvcEbNwPVRowf8A5IDr8vmt&#10;6+Y+tp21G74OxpzMkcYyOCu4qH/ocfr8dZe0BadAdy+338QpoYl1ZIiSyw01XIxpdxyMgNtwRxg/&#10;Of26qrJVag0rDObpXVptiAwfRQVbfy0HgRsdypn5Cg55Gfnr9C2PUElhEkiYJ8t/8Y+dBTXl0SqO&#10;wxzkbH+abll7cx93O5dxqO4VKWudqmWSO0LgU5i9NfTZhuk3BiSSobGVOQfHQZ3ytdkpqmqqdMWy&#10;joHppPQAt8CwrheGJAA53DGR+n79Ckmq9d919QPe7dqim0vPRqlAJKJGeQw+cy52lsZJ5yMltoGS&#10;OlVrqu1NpG/Sz1+sYbkkM61Jp6mkBSrY5YllDeCcg/qf16Ue2lrHedNPhONZK9j27Zx6ffNcjViq&#10;r+VSSSTyc8Zx9fvFFnbXX9BadS1MmorTVXZ+fRheR1zLwQMZAIPjnj5PAbr87sd4rnrSWGutOg1t&#10;VDRwOJR9IZU92MszhEAwFGDwRk8846Cu8PemtgNqOmGpLcklGJZ6inoY0nimLyAhGAIA2KpyOefP&#10;HSLk7l6q1RWNDUanvFVCx/1VTXyupGc8qWx5HWP6ZeXVrYG08QAb55Jwe3bFGzWVofdZyxG+wGNv&#10;1NaG7R1WvILrPdtL2I3Q0jx/UwfmSItu3CRdwKZ2+eDjODwetbdsfxGadujzW+/NT6ZvEkiwJE1Q&#10;J4zJyp9yghRk+WOP146wD22pZ0vdJbXmZKWulQSJuxGWOMO4zggBzyfjPX0Dt+ie3dZqKimtVi00&#10;1QsS0tKIIoCEbJJk2rwzHC4J5GDg+49MfZ7pcV3JLcMoLJvqI3GQQd+eOfs0UZoYgujO+2Ox/ap2&#10;ue5lJZ1vds1VYKma1U8SmWaGm+ohmV87QVIIx7T5PkAcEjrI0f4fr5WTVt+0lp/U1JYXX/Wm400T&#10;mMDJLKWVvjOOf6+etcd1O3VRra1R2u+VEb0cVclVSejGYzEREyBC2Tu5kLg/HjB89WdLp76e3QaW&#10;WYwtU071BjBwksYGz0m/82ckjke3znHVnULWKaURqNWM7/eK5EuNRkXPln9qwb3iuV6UwxGzxW5W&#10;iXJr1xI7LwT6atxwR5I/bx1UaJ7aUTpYtT6vv9zoLTWyVEVLTWFdk1SUUKVjKKxUh3UEORx8+OtV&#10;am/DZBca9autuRj0vWRy01UlTGDNa5WjYxSqx/wiTZn8v2bIL9JPsf25r6TVVdb7xR/xC1225vb2&#10;mY5jpqwbvdFnzuEGCR/4Cf8ACOs1ZwXFhpDRgDOwA2+feuF5FOFGnPHpRLa/wxHXOgKquSg1Dp64&#10;mmxRVlXfndKh2GFl9Io77QcHa2Mjw3OenZ237XWXt7pqgtlBeLvNU5RJKisuNTsmY4Lv6SuIwWJx&#10;4HGMk+ei/TGoaqoeW3rEgjgAEcIHgfGMEY+36f26paGsqkvUlteh9W4RPykK7kRP8JwfAAwcn463&#10;szx3EKlxxROD+U75qj7z0lZQ9vLgLHcK+1X2hDVhqaKpaNqnaCWSTZtDArkD7ED7EdB3a/8AErU9&#10;ytCXPTl0qo31PJTSwpMIipkiCAl2I4zgkcYPGSPnp1W1LVeqwpXRR0tXFlGic7g3/hx9iDjrKHev&#10;shdOxGrae76Tq6r+F3AyCCeJfdSFvaYHPIIKvgMfPjyN3SO5UwEXNuAVGzY/ehblGQDHHlSWul5r&#10;dN3mrqKGr+nlDHdlQUlzkgMpBDA58Ef8+mZ2O1bqn+PUN5oqGlht71UVPNUyBfTX3De4VyQCq5Yn&#10;GBg+MdK7W2g63T2r7/ZZ6ylqam1tmeSOQKCDt5QHBb84Ht/fx06/w8aAumnbrbLre/raemj2y0lA&#10;d20pj3kpwCxVj7cf4iT89KOrdbbpzA6gCCMg0ht4CzDFHPdzvzqG7aTsP+mGkvrqW7108For9MuX&#10;mWVWZUUqPVJLBd2BjO0+CoPSbvf4l5NOLSUN6N/tN3oS6wpeKNkiZMDavpt4PByQMEYI24HWx7tR&#10;WRdaLcKmlWrraRN8e8KdkhwFkXdg7goKgj4Y/qOslf8AaFC6VOqLGfqqyK11VACIGmYxNIjvuYL+&#10;XOJF8fp9+vSuuW0V3YyM7YGMYHcE9+2KOVgjAyLqJPPl615s34o6mm1LYL9ZauiS57ZYXgppDKlS&#10;hXJWSMEN5AwG5z4OetG6K/EBcanVVJFrjSwttPW0wko7nS0pkanXJH87AcoGIIAOCMcjB3dZa/B3&#10;+F+zdx4L1eb9XVdM1ERDSwUMpglZyqt6nqLyNoYDH3PPjHT47c9r9b9sMVtd3Bobhb5676Wgtmsn&#10;k24flFaQMQk33VA3j9x1kOh9DktbbVbMRFnYbfP5UzHhFlGvB9aNfxSUlhtenKu9XCzSVVPX0xo0&#10;udvdWVCwDRSMpHLKUGCCAQSCeQOsu6OEVBerfUtf44bVWYjSaSGngnkUkq6f4zjnac8HnjBz1oa/&#10;d5ax7zFpTVvau6R2OPfFU1FgqZa6k9NTgzmFESQRjaTz9wecdDF/uPbzUK1dq0RBTTS2ematp7iY&#10;FiVAcsymWQKQUKZCyH5wMgAdLevdMFzAZg4Dr2G7H08vX9Kquois2QcqeKCNR651P2no6angd7YJ&#10;o/pqOaaVQUZmZvfuAG0CVgBwASrZyOmbSd477ZN1Va4pNQ6Yt7LDPXVkxO8nHl8n34IOfjI+DjrJ&#10;/d/ucdU3SrvN1udJeK+aEII46pSowoUenkuEPt3cfPIx0R/hU1LLLV3mjqqOpu2ma+lakqZIDvio&#10;JZMBJjwyhwFIGcHyc+09YvrHSknXxoY/eXzG7eef4ohDKWGMgftTw7naq/8AloavgptOVEl2nqIl&#10;MdB6qxlpADnO4hQdoxknnwCfavQxedMT6dsdXDeLDU0F+q4JkgiqKqFGRwBteMBy0pySfA8Ac5HS&#10;9uema4asag0xXw2+sSpD0lyppBRpMwYbSkzFQDznGeDkdPq7a61FpW46cXux24pKk08Ine/002VC&#10;5G4n0gVMgIyUycn8oww6osOjRTxNIxOob75/XmhWGGMkg38+1StPJe6Sq0/PcLylvlikjVHmLNK6&#10;uRwi+47cqBt4GGPnJ6Ne5f4jLBpq4Wmmp6mZ6+PFQ6AukM6OkibH25OQdr4YfA8c9K/Wncqmr9R0&#10;V/0zcVuNqbIiQRsslNgjDMpwRyMjdgnHI4z1I01rDQ/cW8zap1FFTVsElDDbqeiqApBlYs0j88qy&#10;PG8YbOcD48dZc9Ouen65p1PBHu+vl8aOt74FDDGwG/J/enJpLVujrxpqKqrI4qW91QMbTvU75Y3d&#10;jjkcjaAACwAx7QSOhPV1p0zQ0dTQJbUuVSG9RZa3iSQ+Cok27thwVPI4JwR56TsOsdKaMrp4XoqO&#10;pswb6f6OabLZOcN62PURjjORgY8g43dMfQ00lVU01RW2+e80EVZ9NIHh9aoI9MlC4AZwgXB/2cj9&#10;h1zqkhkjg8MFFjA4GMnzOOTREVx4gCZBPnip+ne0Vu1JcaaptlbNQ2ULsmoahV9WNgozk8h2GRuH&#10;Pnk546Jb1o+fSlv/AIPZdSiq9MtLS0jItMoc84kkLgAZ5wOfOBznqzrY7Xp+1Nb4Jo5KinqJZ4pZ&#10;F3LAkn5UIbzsBK+7nIzxkp0G1vcGjt9q+pqKX0b0lQKBIqJNpqA5AMowOAq5b+n6gdGSwzRImu3E&#10;qy6cMCchvX0+/SuStDESudxz/gVK7ldyJ7VJNYbTRjVtdS0bNFLCjvL6h3O0ZZSA0YyADxtxg56I&#10;NM6Jsmirf69PSG83KpAKy11tlCxuDjIypwOfk5+3wOg/trT02mLfer813tdZU1EgpYqiSsAVQvua&#10;MsfysfaSDzxzjHVh271ZcKvSVuulwklmoqW3ywmJELZmp2MbM7Y8vsIByBnjnPRPVutdRsv/AKNR&#10;qWMj83fOSB64xVVuyzFpZB7zcY/t+xUJaqo033Fms1snqqgmD6qndoUlMaHg078ZEORuVQVxyvH8&#10;vqXatU2mqvl3FngkiqqeLftqV9WOSQtl0SNV3DjOMH5H26EoLeLrLT3+53mC31tbKziqppz6kUWC&#10;Cqhc/Ixj4zzzkdWeh7RbNJXOWuANdX1LvEKinrVUJGVyHVjtykm05Y4IZWT3bAeqHvrGeyaS4HiS&#10;n8ygcHzB2+dDKZWfI2Gf0oivV2umo7XKtJXwWa4UkMklTRy0zpNjcuxkAIcBx8g4XgPnOOpmn9B2&#10;m+6dWiWGtRYylQXqlLA7gTtRioUo3z6eD4zz15sd4ra+Sa5Xi3w0yWp2ME8StIwibJB3lQCU85B8&#10;FsDkno/tl6+qoVnkl9RKqQupDblHGOPgZ254+Sfv1lepXltY6Ws8xuoBGOCSN8/f+KbwRpMcyCu/&#10;ZrRdNpitjl2tLcGpDTzVU4QyugcsiFlAyqA7VzkhQBkgDox1/pagvVBLUVtLRTpBH73rYg6rHnL/&#10;AK/lyePnB6WseqrzV31rfp+inlCH06mvjjLJHxkqp8buQOf+GeofcapvVTZ73dZKG6PQQzrFUWS4&#10;VD00cqKcetHMCVWMjBxgjI5wG69X9k+pG96MYb+NmJYnONsHgj4d/wDujpWGjCjYUn9O22zam0rN&#10;DLHV1M9JKjpDDDJGxRiPVk9yhX9gLALySijwcdWtZ+HKjOpbTF66OtK4qqg1LYEsYYYRVC8kgcnx&#10;8kHOOhzWF+rO0HdG1V0FseSD0lp6epmaRYACSkkakbAxVZM7xx4OOei/ubW6nv8Aoiy6k0xQTzz0&#10;xemngoJzGGRW2xy5zkoACD9sZPGW6yxie3hJilwQdIGNjv5+ee3lSBYkkyHj1Mu/yoIg1xTWHW+o&#10;6UWmCnSCGmZ2pFWHYFndJcMu08qFChf8XIycdFstiiqJ5dS6XmutvuNYxaCvoYmSLC7FWKWM8yr/&#10;ACzuxk55+69Ze7j2bV1+r5p7hbXpbjGER0pY8RzLuyCGUlXKtICSCf15B6gQXDU2naV0kuF6uKUF&#10;O05tdsmmG+MMGkAZc7MIGcnBHtJPx1rLTpVzJGlyJNMijB+X05pWt4IX06a1xH+IhqrSLejpY23U&#10;TPJHUC1bIhuJy7tKA23djJ53E5PH5ulJ/Bqvupdpp65XtMJZVNNTyukYZRud2yWYKANxJJPk8dJ3&#10;X3ea226rpKyKyyUA9D6VJKKERs5HKtMcqzv8Ficnbk856Ymqu5tNa6qxaNtVGb/U3O2w1tVXsWzF&#10;TFN6hUBBDy4ViTjCsBgiRutHPA8mp3Zi78gnYYHYDYVye4kuGDSNkComqL6kuqIqW3QwHTlFWNBR&#10;x7DtqihT1JcMCVeTKsx4/Ng529aum0FZe6NgtNfbtYXOlrPpBb46iOTfyMsS64Vw43nyR8ZHjrMW&#10;nLTS1V/ttFSUNbqK6wxNP9On+ukcksz7cybPOSAfj+nV7Xa31F2vWWeRbhYaKkqDVfSVisuz1GyQ&#10;VwCxO7kgfGccY6y1qsHjPBdx5Vtu+xHrRSGRRqUZB7VoGLQU/b2nukNLc71dKqWJYp7gZJpFUkZA&#10;2RzrIvBB3AYGfPXa4duJdQ6Yoqq9SNPb62qhimZfViq0dVMYlZ2bJLSgIFIxtk6k9n+6I7pR2aqF&#10;PPTVskjw1Sxo4imjwSsufHHp7Du+WA+3R53M1tQWfSmoZKmISLbAi+mXx6pbBhdDg4IfgHBwyn7d&#10;bmTo9rLbKFOkJunocZ+fwo230FWlPGOKzT3o7RaU7O0htlPHX1Vju8U8dcJ6gMUBjeSBIYvYhb6p&#10;UcnGcAeekRbO2FHZu3upK/u61ztLVAjS00tGf++JK4LrOqkgY9pwHI/K2cEIenH3x7xaJhhVtTag&#10;V9UUgPo/6O1n1DwShhh42ZP5bghR6m3gBguTk9Y31ZrbV/4i9SxUdJcbhVJTRBUS7Vy7II0BJkmm&#10;IjjwMsd7484ySek9wl9cyllxHHnJxzgY+W+KAd0B1IN+3p8aj225VNVSqJqySrnY7p5GkLGWQ8s7&#10;EkkksScnnnohsFr9OSrudZO1ualgepjnA9vqAh41IyDghCQV5yARnkdQobDFo/VFdQQzQXmO3VT/&#10;APeSVNPOEOQRhiGVlGeCcj+3TV1537s/c7R62yrtcFHqNXjJqaenRI5gm5Uj9m5mOyTaPaoGANwG&#10;ehAz+MrYyudz5UIqr72o4P711suoaLV8MVPVSrW1EiI0rUsX/wBNpnAIjJB3AsAR454x46fXZ3tq&#10;vbBZ5VqEIq4/RYKzASeCSSpBIGBjGBycc7j0ifwmWvTtNc7je54am5aqt8X0lJbo4AI0RuDUerk8&#10;gAKeBjdkbt3Wv77p20UtVZqm4ahraP00YOKOSN4JCQRsBPvyp5Hxz8cnqnrbT3a6LVwG23zjGfX7&#10;86ttIlDF37VwuTGtsdZJTUtJTVcPpA1EKenKvvUF9ylHU+47mBHGf1PX7PUtQz6bq6ma3VtopZ5J&#10;bo9S71DQRhSIxEm5nJyrAE54Zic+7qs01oF56+ClsGqnkNwimqqyuqttQYyVAVdoZQoLYPpqfvuP&#10;C9ddS/h/mVL/AHG1XN2u1ypY45RORFA0qMXMpjVSpZizDn8oY4yMjpKOp3HREjtOozaSxYq3J4xt&#10;jO2T3/in0cTzoZoV1Y5Hbzo11LprTvcuinrbRUU/1sMLztRPSo8VSzqNrzROm9WG3AdMNjIyeB0j&#10;O4mh7romkmulWGpq919CNbfvNJIOWB97Fg+ScljnySDknoHXTGs9AXC5auu1bUWZrRvkpxOWLXSa&#10;MBjDHtIG1lXaH/KfADe/p5wd7tI91KCu0pfN1ALpbhLDfaVSFG9cJKpGCu1m4OcZBBxyOnsNj4CL&#10;+NAeJuDwDvnJ/b96GlkW9Hvjw3/T/VZXuvdO46700dP6urVEUQeWO6VYZp6cgFhGTuG6NmVQVOcc&#10;MoyuOr/svXw1drV6amhhNED9OKlBJFMvhlk9wO4hiNyAHxgrtVulr+IyzVXbOWfThq6WpqKplqDV&#10;QsHNXSjmOSM8/wAvevLeSylc+wjr32s7oNovQk1vvQqqVjmqp5GhBlMD4CtCG2iRd+cHPGSfAA60&#10;XT7eCBC6jSvlWdkeeGQB92HnWi7f3DrNIXKzLphmqo6qqRKmnrEDpJM4w9P6jgHao2+75D5yCGHW&#10;g71p7RPduzTaV1BQUkstfSmtntNR/NlhyHQyQsc4dTuAdMEckeekL2au2k9XpBQRV1OLbURRvD66&#10;DeKnPsds855Kk88Ej5B6MbRW79aU1TV2+lFypVSNa6rk2CKNCxLqOCRlmbHnznHnrJQe0ckc+poT&#10;4LMQxI97PAJOdsDHPPatBEwVRJq57Dsf90hrf+HG0drXtSzQww3o3eUUtZHGo9OONTEzs4VJOdrO&#10;FRhwwPkHoi7k9lq27zUot2jLbQaourrEXpKVWo6hSSGcoQy00q5DsSTkElWYhh1qHUvau29xLVDW&#10;3S4inrUY1Xr0LEwLL6QRmKuTlRtOANvk/JY9Z877dy49P0tuuGmtdR3Svt9Si/wz0C0ZKDDSGQAB&#10;gchSPlXfB4YdZq+nuxfogbUhJ3yeAdvhn1+VFXFvpTU5yp7ZHz+xWddZ9oNS6FqZtPVunK+nulTU&#10;vLSSTyJ7qeEFXbAJ4ZpVO8nbxhcnJ6JOwEWktP3ib/SqSohlionrY5aUfzhMrqqohIYY/mggHHIL&#10;FsbB1cRJrrviLPqiNKvUskVUlta3Tu6M4G+YQmQnAO2IuWxxujb3hgOv3uX220z/ABy034rctJ1N&#10;3uk73IXykempqON3CpCm5Qr+koZztznYB7ckdb6MtJJpX3kXc6u/of8AVJPAG8kY0jtml53f7cim&#10;7h1tLp+onvdtrR/EaaWeJo5Y0cltjlz7yoIy/hvP36BdO62j05faCqphCamhmFQs1RHuVXQhkI+/&#10;K/P+fPTeSK1VZit1Bqw1FxuUIt8dLFSN6UUkvtGZicKEaTJZR8HAbI6Brz+GjU1pppRC1HeGgIUr&#10;RSMWJ8HAZR89LT1KGKZlkYIudhuB64zjIFAYJGe9GPfH6zT9lpUo7tBVy6gENyuK2yh+lhSRo94j&#10;4CA5Em/CgDdv3AFejr8L9gbQulpb1daMz114CyU0UuCiR8hMqQSd+7dwRkbeuuhu3tDqOxLZ9ZV4&#10;guC0FItJHTMJqtp3WM5dMl/YjncMDnIzkdNeOiqLxeQtLEZZIMAAgqseBlefA4HH/R6uu0s3SRXY&#10;EY1HJ2+fzFWyNMzLIOTtRVpuugnvjVl5gks8Fxmlo6Z49zPTRtG59QuBhGbaQv6ZPOc9W2ktJ2LR&#10;QiqbdUQ/S1VRUS5j/wAMbP7GYgEyFRHsGcEZPnA6XlJreqla5Wu42ue019JiFzBULULVEMdp9mcs&#10;rbRj/wARUYAYddO1+lNY0QN2eFxCwbFuqsfzQAxUspOc7myMc/3PXlF/dQCF7dogPI5O/ljB4rS2&#10;TaAqgaieduKdNfY7bqikp/radJjFIs9PO0Y9SBwfbIhI4I89Vmn7PHoiGuevvJmpQw/+mGVEgGcD&#10;HCj3GQePJ/XPXWv1Ne47RapodNzXBnUirVD6U0DL+ZlQg7wcHAyPgZyR1A1fe4oNOXRa+wSalt1Z&#10;sWailUg0jBQcuu1ihCgODgEZH3U9LOg9MjuzJDduQmklW7Bhvg802u5BFpYcj0NEFLrKqvGjpqyx&#10;0sFRXtUehHOHXZMNwXepOPkbdrcggg+M9K9659Pasiqr3bUS7RSb5ZZ4wZCGG1vdzkFGK/I/sOuW&#10;k9S0egrZcQaRktlfLJJPVCZcReoXaNEK7ztBkAB+M5OMnpoPYafX9bQtcaR6el24fepZnQoNpSUq&#10;CuG52/vkeOvQbeVrvwvCnKSQlQoO6N8cefBJ/wB0lkzdKMcmq68dtKPUVHDf7JUJRnCy+iCTznyx&#10;z7Tx/hH389FdljSlH1SwRQ1UgRZ5UHL4GBuY8tgfJ6HU0/UdvZ7jaqO77lusTJRmaLJQjIBDcqzK&#10;X/KRz1YUGtYoKaSmoqae51NOoFR6KZYOchRgZwSVPn4558dEXnsq3Vr6Ke3It1A/qAcBl/8AUDsw&#10;3H170TBeJZ6lZfe/f1r+veqqtu4cFtjhUWmekYRuwG4zowL7cc42SeD/ALPHz0V2j1JqpFAPkgg/&#10;pwehO9UNRdKfR13paCVZqS6B5op3w8cUivHJyxy2C4OPsOieS51Frjqp4l3vGTKIWycrxkA8nOMn&#10;H9Oj+q9A6ZP1KG4a58Ngy47agMHHbBoy0vLhVYsmVNSj29tzQq1aiV1SsPorNOisQMk+0HOCS3kc&#10;+PsOqXW9iF80z9TFULT0cdPJJMpBwAEPhR5IP9egTuz3hqdN1kUMaCpqGfDR79ioo85I+T8f3+Md&#10;BUXeapvn1tLQW+eoaWmf1gjOYoU2ne7bcb+D5OMY/r16T0/2iW/1xxwssa5Ac9yPJecZ71m7meFJ&#10;NCrUCr7jVVgvFRp2hpHlvA201PJv9WR4wMx7FYEINp3YXGM8+Ceiquo7nbdP1UupdSS2nT/04zWg&#10;EyS1B/KigguygZztxnHAwCegB+4lPQWivvq3COmuxaBaaKlpFWsr2V2QRwlTuaLCLz4bgEgAjpbX&#10;zXmsdVTSQXSW5UNtwJWp5qh8Fj4BbIDe08hBgflycEdLouoFMCcmRwM5AwCeN/32pa0Wgln4q1lu&#10;djvFDS16zNUQSHYpijZ3Lc+wKBuLZGMf7hk9MDtppiK901PcL0622KXMtNbqOUKHQjGZpVALNwfY&#10;pAGOQSW6Juz+i9O3ztXT0KUqR1L3Ip9Q8SepDLtyHhIAKbQMjBznd9+rzubFao7jUWmptwWjeAet&#10;cC+GWXaWGCfzPgLx5OcHjrEe3H/ILYrcRuFjOAcHfJ7D4Y3/AEoyyhhQeIOTxSy7m9ktP0OmdR3S&#10;OoltlJHTS1KRwKCiSZBTAA/KTxj9c5GOslT07tKQUwRx5/z63hRWi3U3aa6aeWnlqGuqI3qqp31K&#10;l1ztIzyqHBUeMH9elh3y7CUtTdbVPpW2mmoYKVvrkTzTKr+1nzzlgSBnJO0nnB6K9muk3nTLb+vL&#10;4gkAb4Z2x6+poLqEAuFEiDDDkVmXT2la3VVyjoLfTPVVRDOETA2qBkkk8AAfJ61R2v0xU6B0xU0U&#10;9sp46RpVkevzlmfPhl8ttHuGMfpkk9COjdO3PtvdY7gLdNRRTI0CLURlPWXI3hsj7rnB/Q8cDpzT&#10;V0+pu31zlpHRqqggaoionXmocZGN2SfBxwPkc856A6vdWfUH/CNME0HJznt2HrVXT7RhJkr71MXs&#10;pMLloT66VZrTPXSt/wB1qmLCIAbSFHG3xx/fHJ64dwO4FV21mpxR00NyaZwAglETiMqeSzDaTlfH&#10;Hx1VVd4kttqBTZNVrHhFBwpb9/36X2rLVdtUWySC4Xajlusuz6WmDsAh3gkY2kk4DDHU+if/ABAs&#10;47j8MIdhhVYHn4g4wO9PbkO8KouzCrjUOuqjujc7NV0FJdnprVUOxqI3SCCSUID6buHJK59rFQc8&#10;gEc9KLu5YtQXeetu2qLnJpyw7Hxb6BiKSZydz741cs2/GTnIz8HOOiOz9wLv2WAs+o7HN9I0pkWU&#10;x+45AJ9M52tzz+mTn7dflg7Y2v8AEpqaprKu+VtotkLqRSGNMzOc4UnOAPaeMc84xyeiXTrXU7lj&#10;bFTA5JODk+WNztsOBsKWRujuIpWIk4OdqVultM3jvcDFHSQ2HRNsgfdLb4Upf4g6KcGXbwcZI4HA&#10;J8Fnbqs0B2zvot9zuT0tRFaadFaOnmp2aOpLOqhcflAwd2Txxj5z1o3Xvb+ftNYK2z2C60t1hrlW&#10;gNGDHHUUxcgEiMHLZU4wBnkHGBnp6aW0kLFIZDsSKVV2w4A2e3G3rOp1LqnSrtrZotKhht5Dz75L&#10;edNz0r8awjY4A/nj9q+VH4R9Q1tj7xWOJrs9uo7oxt8wG3ZIGB9MMDnj1Ap+P3HPWxNfzrUx1ERY&#10;OCu0hfOCcA/+/WeIfwq3HSWpaOhuN/t1lu3pxVcW55GEe4ttJZVODmM/lz/v6dtvBrojTXS+W+a4&#10;Qr6ZqaepDRVBH+LOF8+fH7der9JneYuo/Lj9aXy2rSoSF3FJLVtwSzz1VJJUyQI4IZg+1ZVx4bB/&#10;X5489Le9VRoqkiFlaDargA5DKSR8fGV6andLQ9TcKqpqaZFlTcUO07hjwRn9CD/n9ukxZdOVNNea&#10;u3hS4lT+WjEnHJ4GeRznjoiS4yDG3FIGiZTRGaGS8NAoibZMowpXxnwOP36527sne7TqT6D+D1Qr&#10;JgJI6ZYmLhOckjGQMj560n2y7T02nGtN0lhlqaimjRpPUhKJFJj4DctjOdx4z48A9OnTlHbaaV6j&#10;YRVyty4XkgDgZx48/wCfS3p3s/cXSNJK2gE8dyPP/FaCO20gajvWdLH27re39/p52ttPca2RRGge&#10;oaP0fbg4Gwgkj+2P1z0dy3252r0TPpqejaBhLGwnjYFhkjHIY4PPjpq6ioYJ6yknQAtG5yCvPx1c&#10;3q10dxt0DSxK0gBBYkj4/TrdWthHZJ4UPHf1o5QFXFGehb/B3JprVdkd4YqaP30jHlZcY3E5z4J/&#10;49Zq7p96qldcXG5We4y0VbaGWsoo5dno1sBKpJGcj28IOfgj4LE9Trlq25dptVVC2qnlnl1HRrR0&#10;sERLKKhXALkZ4xG/+X6dU1h/CfNqDVAumobii2oH1DQUTs0hzyY97AYXPyMkjgY4PSae3lyYoxkg&#10;8+nag7gvMVVNscn9qMLb+KpLw9JcGuVPZYpFC1FHVwBRnn/E2N3B4wRnHOMjpd6p1YzahsrWi901&#10;TbbhqB7pVQU7IdrOWbJIJIHuI8/A6cMmhaCarWnNOIaGM4SKMYCj9vnwPPXjUvY2hudlNJZUtdFc&#10;pcelPNGqPt3gsqsFOCRkc/f9+i7uzEduxY7gGiUiJABOTQpae7t5m1JVUFNboUFMGK1WDum54ACn&#10;k45/bqxtfcW9VN/NULUaSqXiSoWRohOo/wALA5xwMcH/AJ9XerNJWiOKi/iGjqS2zCBYNrO/q5jG&#10;3d6i7d4IwMnzgkHqFarPZJKWohSOvpZ1G1JIrrVezI+AZSp8/br61ihuIlDLzvRpBQ5o3pO41HqS&#10;1F5qH6W5UrBnyqMs65IAjdmjOV3A8c4zgNz1Rd2NXPb9OrTX2gW42W4SAGotpEijABQe7ZghkDgj&#10;zj9COuCVdpsdN9Mz1SrMRvIk3uxAOPcxJxz46srbcrcmnZ6K7RPdqWrYJOEAAjTcNvG7AIPuBHPA&#10;z4HWGmefo9wRaWpWDWqEYzrztld8jHmatdluP/IdwKwr+Kmst+p+4kV0s1FV0711NGs61MYV5plL&#10;JvUAsMFVUcfIPHz0yfwm9o9a6hr4qyt1PWaW03F6UpWpJP1ignCxB/YMY/N8ZGAeemt3e/Ctfbzd&#10;rNfbXcLXWo8pkooJYmgMcZy6xMQzBgFOMj5z446vq693DTFGKapsk2pLvZ6cy1LQskNNCEIVyoXc&#10;di5GSV8f1HS32kM4kWOC28XVuw7gH6gb+dBQ2KxSmSQZ34pn1Njp9G1tZe6+8xVLNHtp/qpViMxC&#10;fkLE4ydvB8+f16yX+N2+0esZ9HSU8kMwX6j1TSTpMqDKcEoTgkA8H7fv1p3Tt6t93sQF3pTZq670&#10;kk1XbDM0sUUfKGThVKbkxkgDyfnc3S67tdltP6dsNH9LHJNTSTLVJDG67JHwVwCSGBxKx5+MncDh&#10;en3TPa0dUsJbSaLSy4XUOPn5bjBPHkaru+mqriRH93yq4/DppOltWjJUtF5pILhNUNPKm0OZoyqg&#10;HOcr+Un9eP36BfxN91l0haqCHUFDQz6qpUS4Ukf1UhjDuzxo6xLlXKrGclzgZGN3C9HmnTpOt0dF&#10;XQTI09Sgp6uEL/MVAnHp7MkBW8FfjznGOs9/il03H3DsVv1Ja6aFLlaInpK6khyjfTIA6ylGORgs&#10;/Pzn52gdSPtFb2emwtZTIsg7f2859cE7b026olisBS1Ac+6dRG+Rzj0rxpjv3rfX+gtW1bTVNWLd&#10;Gqx/ROVNCu1v5rxxgZXPliNv324649maC7Xi/wAtwOjmuaLF60sIjkRJTkHcByZD5OMnzx/h6pfw&#10;Xa4qu3msKytjihnpriqWySmnfaZC2X3rxt/l7BuLHADjJ9wPWtKXuLHcbCt302yJQQ++WCjjVODz&#10;kBR+/wD1nqNtatetqjlxpPH3zWZxpRJGJ7/pWOLmNMae17JqDSlhsFFIacx1tpr6FjSLmPbPAysw&#10;IBfPuXOB9+V6aenfwcds7tYlvdigqaGlucSVT2p6+eX+Hz4IaISJIu7bk4LgthvJzjoA7xV9iuOs&#10;bpfllFWLrMrPQiFEkpmAVZGJ25JZhuBDcljnGD1obtToqv0/bop6eolkoqalWeG3iNcNAvvDeSRI&#10;ykKOfj3HLZ6qivlt7x4blsgn5A+m+cVdC7yKdDEmlJ3k7U1uiLZRalWkmNooUip6uKRmXajMVSWK&#10;QhwVJdRgA44Py3Qt3B1xT3S4aetl0r/47VT06K1TTV/qQQJxtE2W2oQTnK+Rg7Rk9aV7l6zuXcig&#10;uEmj7nDNoSqo2WuEkAcIGUqysrLlOWHHB/yPWVJ9J22vvFJaQi0wqmxBUHIJ5wCcZ/Q8ff8Ar0a3&#10;TVjmNxb7A844NLLpyMpznv5/CrazaooO01QZ7ja4blY7lGZDRM+GZ41YpNSzDJQ5k27lypD85G3p&#10;oWPRXbXuPp+kqNIzLHLK711Rbp6t/radmOJDLGJM8sfz/lOcg+7pV99u0dd20/8AlZ1X8Sa63q4P&#10;PRUT0xbIjBgCQ4ONwJnYFHyDkgg89ctG9trxTapeuP8ABKWutkomhvAglUSS8e2KKIxo2M7TlApw&#10;w93nq0NHID4sQIPOR/NFw2rMukH45qp7maLutXqy40EVPcb9S0Ei0iTzBmMaquACVwMAnGf789N/&#10;RFJcNA2+jp7jUSW+vhh30MFTUbmiA4VFYhsR5OCufkkA429FX4WdWWDXWv7xbjVz1V6iDOK6SBI4&#10;a+PI3yLHukCMSfygkY9w25KddvxIaFu151pb6KhsUEdpqV9OAsoRpXXLHMoAKkjwvjj/AMx6yV70&#10;P/k2VkceCc5Bzn0A7fGrRmFDKNzxQ1Lra+Ucl2e7WualraweusCMHR1LlQS6/kJYhVVhzkAeUHX9&#10;R6eotX1lDNqC01cskSmOOgld0jH3LentfOcZ5HCj9ehHT16TtFWXHReqdP3WsbUcXrxJRbC8QjZv&#10;hmUuxZQRsJPtBAOQejDth3i0xVXmSy3LVTzOrLAFuNKlNLCMMpWRpGiZmUhcsAxGCMEkHoK36WiM&#10;/TSroB+RxxxnfnAz51FCZCrtz3BrzrizHttTV701G1FYqkJvs7TMsatgD1oXkLNu48EnOSMjCjoN&#10;sHd+bT9BQ2C33g262JNNV1Nbc5CCVfMvpbVcbnKzYxkZPj79Ovt3XU131fV6Q7gi13pKKQVtvqKh&#10;1MMgIURKyke1mjkHDDBycZ9p6Bu5/wCGKz6PvlVBNV0Bt9e5qIfqZpoAfACRks4JUYHuYHwfnPRN&#10;t7OXk0SxXbLJpOfLHpxnucVKVtKmRPd7UHar1zNS3EaemhnpqqjHotAAN0S8yc//ACZb+vnp9aD7&#10;e2Sh0jb9X0Naa6ppoozcbbWKkvqxso3KFIXLKZPUUeSQYxjeT1mq89saizCrs1bdfWp6mcXP+Oxg&#10;zTsuCoj2BkBJYEMWJ/QYx1f2OounZXTAr46Ja7T9zhFNcKiRBipkkeYQbVBV49iwjcAcZznePTPW&#10;e/AWdncSQFdXI05IP1FWWjEHWd60ZVWmaPVUdNQ09tuWmK2kNOaihYhlG0+0BSUK4wMfmHnJyB1Z&#10;i6y2G00FmhVVrmJiELtlgvLf/JFecefJ+OlxadEWXXFhNzFHTTWA0i19GqyyCQEFleLG9QjxsoRj&#10;7hhlIx46UvcPWQ0vdDZ6JknqLdGlOktLWOsKsfe7ocRl29QAncMHG3BCjrNX3RIeoTCWM6UGBp+X&#10;bP8ANHm5aFMvya3j2noP4PoCnaCFZKt5JHmX1MHLSHyceQpHB54x0N647j1v1klmtrST0ywZqbhT&#10;jLxPn8o4x4HJH3PjBPQB+HLuM2jO1wory7pXSVjmlhVfc0bIr5UEAH3MRxxk9KGg79zapv1cNI2u&#10;npaeKPDVF7lYysTnACR5XA245J++fjr0lLkmztrWx293B8h2PxJ5P6c1y5vQIlAOCeaZneqvls2g&#10;/wCH3CnXUV+qyk9DbxDmThgPUj9uXZM4ZV9wVyTgEnr32y7y2ux0GidEagX+E3270TqoqCmDL6jp&#10;hl4A9RlYqPByB8r0GaU7Zai1HUUlVqbVE9FPMd4S1VUm5UDB4gBIpUBWBfkE54wMBujDuH2Xg1Xe&#10;NMVM1wp6nU9JC6LcZgYqutgjwwwQQiujSliRgsDnI2Y684vPwCovTjJqKEt7md2x/FMbXXgzxjBw&#10;Bg77f7oon0lZrhUVNv1Da6eaamz74l9L1FP2ZNvH6dZR1/rOq7C3i/0qC1XaoizQwzVMG9qeGVcr&#10;LsBwrNG4/NnzznJ62fpupTuLYayjkeOl1Vp6ZY61htcupBMb5HlXUf8AySsOcZ6xT+MDRee71ZFX&#10;Ff50VNPKaNld8CEJgj/CTt8N8YbnIHWv6ElxYSlnctBKodSTnB8t/valPUIcqGUYwdj/AAaUNToi&#10;5dxtJz1NvloFFJN60sFVV+k7qqkBo2k2o3+sI2ht3HCno37W6Qks9kv94ljWku1poqaKf61XNROZ&#10;MLEhDfkTbGTxgEIBz0/NB9poO7/b716C0x6I0JbJTuoLdVGpqaudVI9RWlAAA34w3JJY58dBzals&#10;OkdcO9zka26eqlSiVFgExMUY2QSS5wXKAFQfIyxA5I61cMl1OpcgIGzg5yfjSl4VgClzsaUll1Tc&#10;dPa7jv8AJJM1fFItVDJGoA9Q4JJx4HwePGeOet+aA762rVtnibURttBR1q+jEtXONlSwUFwFlVCV&#10;wwPIzzyBwOstXLRVjvNPW19lUeo2J2EjkDGc+MnHyeOq7WN40bb9Gii1DM0t4p5IntkIlkBphtYK&#10;xVfLOFYqpIBKJuIBLdTggl6eFLEEdx5/7qUExEn9M1uPXOlLbWWNpqBIKWkaLAqaRECpGfJBxjHj&#10;5A/Xpd3zRlVp7TEtLH6F4sqWyeV66vgP06e55Q0m0P8AkdRnaMgEkY6WHYLutqHtrftRQXivS66E&#10;hib6OsppWqaSOd9rRwpJ5J9xyhwww3AxjrT9fr7TnbzSVFSyBoqJqYGnRQZ0dCM/mBO5RnB5/vnP&#10;Tib8N1CANHJoCkNtjbHY+hp1EscmXl90jn78jXyDvmmj3E7iVKWyKgs8tc5l31lUtLTmTbuc75XK&#10;puYHClvkD56KNJdmqzUumta1FFPTaas0DxRV0lxqYif5eGLbgRIUeZQyiMMpYqAW29ag/Dr2ej7d&#10;Xyhq6+SlqKq7UL1EMMc+JaVoxEPTdlwyth5NwHGMA56VP4wu4o1HqCClqZ2FmsxeGmmrB6b+o2N7&#10;qwxvRigABxwM/JHWDbrcs12LGHnY5+fl3z954oJolij8RvzeVZsutdWWKl+jp7g1fTiVZPTrVDlS&#10;EK4Vl2sFIxkA/wCFft0+vw7/AIeL7qW30OoaxaW2CQGaKesmaJV92V2fmfxghjx5wfB6Ae1fbRe5&#10;HcfTNjmCNS19xgjqQWIDRFxvAI5GVyMj5I/fr6NXftfJalQirjpaCnQQmKmUsQi8ABAMYAGOPA/b&#10;HTS6e4a1LW+NWeSP8VCPMihnXOKj6Q7F2XspVPXU/wBJVUNVTn1JnjAkmkbDMSTkEEgkZPAO0cY6&#10;DdeahkuMRmhjZTM8UKJDKsK00DPmWTcQQhMaMqtg+47v8JPRb3q7pUGmNCWVqqpH0cs0dJTBl3GQ&#10;52KxwSf1z9uesl6iqGu/1kddVpeqW5XcUlW1sI+tjo4/5kUEBAYAnl8yYBw4zxnoHqdnAkieEMas&#10;Nvn7wP8AVEj+o5C7IKauiO8dtg1JRaWo9Rz6WtUsrzwXGWhSRaiFAzrI0vqoArohPMZGeScdPLtj&#10;r2z17z2ml1VBqmFCIRJHgNF/hwfcSysT+fxngHlR0p7JoSml7X0L22jOoNMzRxJLbbzToZ6GaNUE&#10;i8bypaRWlIBx/MOPbgdXGk9bxU0dLbHp0t9PTMPS/h0YQRj9VGAfA8Y+3WL9oIEuIo4NwF3U7Y+O&#10;cZxntxR1tei0lAP/AH+uKMda6OS71lZbrvHX19HTh6ujkp03OV272iAJ2MGMSrhiOVB43MOsh0td&#10;WX6qqtM6Doayqo7e8lEt7qIDNJQwrLK0VKifkmlVDwQxG0AkAkp1tvt13vsz6/GgLrWGrv8A6frI&#10;6xfyydu8KSPnYQcjj4JB46zV3D0RR9nnhsNnpJooKeVnprhDFlIwzEoFk3Etky8nhgRgZ5HXovs/&#10;bmfpcUd4QRxg42xxjPOeRVd6IlBkj3yfpUkds9P/AMItOm2eaojWWOrr7ncZzNEUkDTRq+GP80SK&#10;pKjAI3EqNzHqj7gaItusrTLbLzQ0VPU022mpLv8AUeilKFJ3LIxJVgASB5wRgA7sdcT3Wj07R0Nm&#10;ssLxtFC0dXVBwHDuzb9pVQU/OQcHHOP06F3a8Vel40nqZfpK2uMUbnHpgqqGQFF58yRtwOSDjJGO&#10;qbyUfiFhjcoRz5Yx+9JpJwwygzgUS9rbMLhSVFn0hRwvHRwMK6vqIM/ywSqzJ7mdndcYTHk4Hnor&#10;i03rO8XamvLRV16s06PPUV9eYRT0zqNzooZiURWJQ7wo/Mfgjqo0TTQaN0nqG3z01WKuaQw1xeWW&#10;FnkV3SNFjV03JtVm9/nLDA9vV0L5c7Dpux6es1NcmoLk7z1sSoSKje4yq+cIPS2ZHJO/J5HQd+v4&#10;VNY90Y58z5t55xU7do3jPigk87dvQVpzRmi9WVdiqKq63WOillSOSloLZDF6cO0Y25P5w4HgkD9Q&#10;Ok/a6zR/bK53LQFw05FWW24Ma7NdKj1VSWY7YxByT6eDGCp8oWHJY9NHR3cmptditcV/oqmYvK0S&#10;vSyBXQAt+aMFfYiryQT4yR56prqunrb3Ak1XRxtdK+rhjp6aoaSUER+RFEQCjKzEHaTndu88dV+0&#10;M1pfdPhuY2PrpPvdu3xrRW7LGgMe2PP9az13wh1F2e1NJqDTksNLYqmnjiiriXimpGMhQIkYUe7D&#10;FSoDDaqsVXYOklqzUdy17dKLTnr3Cr0//ExWUcd3dYv5coLTJK23bCzMS2eR/MJAUhx1rLvHYaDv&#10;Gai86Xrq+36ktkY9aikkb6aqMZbEceD/AKwGU4IBUliMjMjdCnabsJdu42jNW3G9yCx1FFIY4oqt&#10;iIqhgC8y1IAJC8qMryDvJB9vTPo9jILIKhDkjOR3x8TztvSi6QvcBYRs3rt6/Cswadkt1D/CHhvq&#10;We5GhG6eALPEXU7CHOWaN98RPPkbWz7+nnLqtbD2tg1HbTHdJLlUyUcpWoGyllw5DsxH5RhWwcfm&#10;AJ6Teq+0ldLqm4SLbILWk8rFBRzl4I1RcFRku2MLn3YJOfGcdVd5lFn0lNZIrm9dAtT9XJ7h6ELB&#10;dgYDk/lIBOcZHjoPqXTYuoNF4wwcgn4eX80paQAtoFPrtN3ksGmLFcphDTLc6elnP8dniAmuVQz5&#10;EYVQGCZIAA+E8DBPV5p/Xl5vENgt1PcHuN4ucrBktBXfGFI/nOkZB2bGC8j/AAffcel52H7fW3XW&#10;otM2bUNrjo7ZaoJahKd0kjnr3LqxEo3BiACxGADyRgg561zBcrfSi6QWa3UlqipKKHZUxW5KdNrM&#10;AgEhRi0fBHGTnxj83Sw9FtomaaYnDHfbIwPPyHfy8qNtFM6lc8Vw7g9r6ux2a636iFBLdppY2NPV&#10;xrJT1SoyqsjccSFV9QlcDLbf/H1Esl4vVsoLFWy3+O6yT1DiYRwqMBThgCMgADIwTnI4LeOpupda&#10;0Nc1spb/AG9qihdHjpnqVEiyAFMs6EkH4OeT9vJ656ua26XsMFxp7bA9FBKm6GmTapRjjI24Gckc&#10;nj/LrFe0HUOn+ObW1tTnACsTjB5yP23pyCZG1q2MdqmWzvJPZ9aXK2X+liobRToHiu6sdvJHtkXB&#10;CYVixYnGBk/I6G9Vdz6Gllvt8aGoltd9oVk/mRyRAxCnGxwTHs3bgcZJJ3YxtAbojulhsmutLSVr&#10;2qWqjng3NCgVZwoGCOTjcoHjPx8+Okr3V07eP9H62a5V9JU09YFoaWkXMU1OoUhA8ajaiqFyQCVz&#10;jznd1P2fvBDaPHJEVGrB2BBOMb5zj1qV7LcqAGbPcedG+kaAVtjmtz0AnbADx1LHbUKuCE2njI25&#10;+/H9emTV916WXT700luf60uBDTszqqyBgVUsPdkMvIGP9/SXuFNVWvT9xr7ZqqhuyUoE0yn1UjVs&#10;8LuUklm52kgAkDkc9fulYbrrKG/PPcaA0ctcTQqXAkC8OqyEAgOoK/mBByQc5PR3TbmX2ddpZd4p&#10;BuDzzyOfPvS1XkChYzv6b086qWXUtp+sucVTZIaGcS0jxMhepkPGRGQWXkcLnnd88HqnnvkNlgoq&#10;9aOenuk7sJXgIEMoUbcOTuXKKcZbnOckdCkdg1TQadvNG0VJ9NHRvUQzVVMd0cyqx3gq6jIJBOFG&#10;eTtOMdCeh7TfbRaoaSuuFtobPKDJVzVdU5eoQkB2jUxuQ53kA8Ekjaeet7/ztpEqG1UnxhnKnJyP&#10;/wAjgYA7fTtUJRNqUSDB8ztTK1B3Rj1FbjRU9lkqFp5Fq5i75VSj7tx2HwMZzkfqCMjq61RqXVtx&#10;tD1tntlBRyQIH3V8vJH/AIeQM/8Am46RfcW76u0cPQsV1dNEz49OrooYmcKR7gWAViQc8kj9+pUF&#10;bqOp0tcrxBR1d8joJU9CO9B1qSAo3OIEyjqC+7JOcKft15zPfP1KYz3c2MkADA7cAnsc0XDdNF/R&#10;UE7fL5HerKt0FeO4X8Mu0lXQW762CE1S1DmM052DcQrDkBQCRnzx+vVNc7tW3VbtoTtdFHXQspgv&#10;OoFIMaRBSHllf3KkbYfaiHLBSeRgdeKTXete+dnqtM216OyWV5Atwv21ix/xNDEhA9xJGc/BwTzj&#10;qRqN5/wq2uhgtqiu0PqDdS3CeOQCrWXYAZGkZGByN7ADH+Ice3r0z2a65Y6E6bcSaZt9/TsD5Hfv&#10;zVJtVjzcIuQOfOhu6dmbr29s1LdWkSvp8Zp7hGzN9S207SnzyuSB9s4+T0H3TVNX6U1TcYfqaqNV&#10;9KKYFSfcAQDg4wDux+n36d2iu/lg1xpy3WOpo6O709vrUNNFWoCfTUkI6A8hgGAyP25BI6nd2Pw/&#10;G9Qm6afp3r6MrvmpEGZo3JyDGiqAUAwMDn7DHT/qscttas9n7y47bn6UneD8a2qJst5H+POiX8Pm&#10;pKa8aRoZIqdaeSkkYMsYBBYIAWI9oGfW/wAuOvV90LedZ3EVN1qY7dSANIYy2REOTk/GcDkn/wBu&#10;gL8Hq1Mmp7pBAJHtwjaKTAzGsgOVz9mwDx+vPTe7pz0NHfaGj1BVipoq0COC0JkQuQ3Es5yNwyQN&#10;pyox4bz0htuiW/UekQPcMQqMTgnYsTyT9mj4STFhxxsaFdT9y7ZDoC7HTtSCtlkpYI2jgV1UPUJE&#10;Spy2/cGOCfJwf16FbnrRrnX3BrTWelTv6LI5yhmkULlhnkDfnb5/3dXvcm+6ett5sWmqeiooqCvq&#10;A10ip4wgb0kaaGM7cflePJx8Y87sdCHd2moLTarPHaKdKamqTJO+zkORgAg/bDnjx9uu9b9qbW0Z&#10;bUf+RV4X8vcc+gqjw2CPlthV61LedU0UVsr5d8tMxlBqhmRWOQRu8nOec/YeMdXunbFQ6Nt8slwr&#10;YFmb3OWlAVB9gSf0z/8AB0kqbWK3G0VVqarlo6lQJIJAxCqw42Mf9hsnz4JB8Ajod1x26u0NsoZ9&#10;RJPTW2WoVfVRlZ1kwSFZQSfGTz9v0PXk3Uelnq93rjk0rJv6571yK7KLnRqK/pWib2K6rzUR4gij&#10;VWSFMNI4J/OF+3B84HB+3XnuhX0fb+imuiXmmt9PTxCogpalQzK2zDFMnLM3jkHknkZPUS+d+EtN&#10;qknttpSolr4vRDVi4CoCx24B9ww5+RyT546Vl+supe++qrBW3W20s1kpj6LUysYkmwynLbTnj1Mn&#10;nwOBw3WrPsbadO6eo8UNLkM22dt/dHx86JS7WV9AB3pm2nUg7pdoZZJbbLW1lVLCs8aZDTKHRspj&#10;J8c8f8upF7t2n9C6et0tmhrtONBU+o0dRHIzTTAAhX3LlSV/KSccHjkt0M6sr7naLUlTY6KCKgaZ&#10;6IrSRsS42jLFGBA3DjJ54PA6ILD3Ij1NZYbfq+0LPZ6WaNFlaMgwuBwNowfykn9vg56G6B1IdG8d&#10;Q4XfUvP2Pn/ur52SYiOQblcZx9kfGiC6d1KbWFrpZqyghga3sjfWSx+qaiU52pGAU8AluTj/AH9M&#10;24XyjtNuW5VNWipGyKzOQACzBfn9+kYNJXnXE8VTQRUsayyPIh8RxIDsReec7UBIx5J8dM+S3VEN&#10;C9PfaOOKEyIv51aOVhhlZc/ZhwGGcj54PWf6r1SbqV8L26XKHGdH9vkR++9M+nSXESspGRjAY+lS&#10;7foSOq1bT6jqwjV8dH9AyMgIKhyysPscSMD/AE+x6KTY7dNkPQU7Z8h4VOf8uvzJx5z11WZiQW5x&#10;x17vZ2i2kSxhicdzyfjTWNPD2HFZiptb0/abvxqbQuprSsmidX1UdRSOYgqQtIqqWB4xGGypxypX&#10;cMe49NOw/hW0fp6+19wqbZHcZZSBTSzN7kjwPzYC5bOQD9sfr0Wa70BZ+4VFBDc6VHnpmL01SFHq&#10;U7HyVP2OBkfOB9geo2hNPVuj4ZrdNUy3Cm4eKokYe3AxtwTkcAfpx5+OqzK6T+C8WUbcMOx7gj17&#10;GhY7bTJlhkdvT0qPN2Q0zIwaGGqo8LsxTVToAB44yeucHZC20bl6a93ymJ8Ba3cB/wDJA/59GXqH&#10;456/RKQemyzyrsrEUYYUblaCp+0dX7fp9W1qBTnFTTQy5/QnavUGr7P3idMf6QUtQQcj1aIr/Xhz&#10;0xhMf36/Vnx1Z+MnH95qP4aI/wBtKWDszqSCugqBW2WT0d21nilDcjHnJ+D1bJpLV1FEwWK1TMRj&#10;NPUPGQc/G5COmMlRyMdehUY66t/OpyGqBs4j/bSrGl9ULWJJNZ1ljLBmEVarA/0O3r81BRXeopRt&#10;0hcW9MMx2yQBXAGdv+tBOfHx01hMG6H7vqDZeqajhtrV86e9pOAsAORnJ+cZ4yP8+hb7rM8MLNkZ&#10;OwyM7n0G9R/CRLvg1SasaoOhbXDHFNTvcYIla3tTK/pGTaNjqQdoUvgkHIIBJOCekrd7U3b+6Cgq&#10;qn0E9MFT6T+my8cq+MHHg8/8OtBisrK5pKcUBjeJ9gllAMch5IIAyf8ADnn9Aep8N2p7RFEtyr4I&#10;ZZ2wgf2An7D7gdZrpvUZunzaI1xESdQbOxx2JPG3Hr6V9JCk25OKzHc9Q24mRY7vb3dRtWMzrvH/&#10;AKfPQ5BebhXXaup121NKYVx6EvCnySBzk/fH6fbrXtLe7bdKCsq5YfQpaZ2jlati2Bdvk8/H69Qz&#10;pLSeqaMTLaLTdKWTw608cin+uD1t16yjYGkHPrQ/4FW/K9K+06/rYdFU4lSWqqKMGKNdn5UAXGf7&#10;4H7dRNC9wK+t1O6XGZEkFNM0ElYo2Q4wThiMqu0EED+vTFk7CaHdVWPTdLS7QVH0rPFgf+kjqquP&#10;4bNNyxsYrjfravz9NdJMAfs+4dZ5+nWUj3MravEm5bO6gcBeMDapG0lU5V6WOurbp7UlwUUF6p6S&#10;6wouKdpT9AyjccRuFwhLEH34UZPPPVXrO8yxaFu1qR4aunjgENHKoP1L1Dk7lpx4K8k7m5HJGcZ6&#10;P5O29m0UwmsV7rtQ3Mv6fpV9bE4j4J35CKSV24wDnk8HqsPZQ6N0TqHUd2uc9yun8PqZJIIFUxwJ&#10;ySsRJ4IVcHk/I546SXJMkosYSyxxrktge8T2Pngb0BJbO4KDB8yKy52oWw6vxZY5msd1YyPHdwHU&#10;p7Pk7iG5XOGA84DDIPW3+3nZegoO1EWnbopmroZJGaraMCQuW3ZBOcjawX54+fnpIaH/AAkXfSdb&#10;VmnuNBcLXcItsFdLTlpHiyH2iNhhJDswdxOB456cl/0/fNKWiou2j4FuFfOyGqsrSAQ1WSqs8ZLK&#10;I22j/Dx+njrnSrCO0LyzoTq8+wxyPT7FCRKLcFWXelHefwvXrSWm7xYbHUUdZYK+nnhkpmYRVEsb&#10;tkxiQLkZwFOGA4APHWddQ0+sfwm3Ky1dJC8Vtu0EgNvuyB1cxvh19uw4CyLj9/nCnrb+je49P3P0&#10;TUUoWSk1FYPZdLZUKY5QvIcAeQcLkHzkfGR1mn8Vmlb3NQaYobvWyXh6N6iWmllkV5I4pdm1WIC5&#10;P8n5z488jrSrAIlV4Dz5Usu00qHGcDj08xXHsrT6W/EZrmS43K2NCKCiWqS2u5xv3BSC67S6qTkD&#10;g+7HOM9aA1V/EaapjorLbI3qfpZENRUIWMa5AHpsSAAM5HnnAwM56Q/4N9E1dou2p6+opp4aX6Fa&#10;aKb02O4vICQoGckGPnH6ffp/6c1w89Y7VNPPFuPoiWKgnDykeC7MgAOP8J/f79ePdS6bfdU6vM0M&#10;vvR8KduRyO31pvZaRbrkfmqt7f6VtvaW/wBxqqOrmrLbT0DU1wp5NgjmQLvyqELtZTke8ngkfr1l&#10;/vDRUOs9WpfdN1rDTyzrItTHTOBTqQpZCuAQwx44zjPznrSdz1fpbUs9ws5v9G1TXxSU9UyTKFgD&#10;BkJBJw52knaD8jPhl6s6rS9Bo3SUWnrXU1NBbZg3pVVNI/qSuUBMispC5yOR+xAIyOvTLm+is1Xp&#10;9qf6gTJznHlsTmh7m1FwuSfdHlSHv+m7jdtVaPqr1eqHWK2942tdqow4ZIjjDrgqEc7Vcs/BKjyF&#10;A6m/iM7j0eiaP6WzRiquVeGgEdYil6ALgMXIyGJyNvx5J8behyj7oPZNc3VH9SlpYJRI72+B5JJf&#10;TO1Uf0lkOHGWI/LnP6Dqsu9up9T1cF2udXWfRVDl4BMMGZxgchju24GDwPAHx0rtr3qU0qwBMZG5&#10;H5fjmhvHVIiRtvVV2MtdJbL1aZpK1oyrtPLLTZMtKVBbdxzwI9/Hx4z00+4n42DdIv4ILEaoL7Zq&#10;5ZjTur84MajdgggMCT+mB56XNTTtoLU09TSqY5qiJ5pYHUbYw6spKqoHgMTgf7X6dQNR9u6S8PJc&#10;Kw1FLK0MUyb5pmmKEZwm71PaoHKHHkkYA6nJ4nSt5mwCcY8/UfzVKSfiEKISD980Dd2+5N31vUWi&#10;euu1ZcYKZWSn+sRFaPdgsRs4O4KOTzx4Ax1e6S0FRUcNFqaLVluqKqEGoanoYZmqY2WMOoKywhPL&#10;BS/K8458dd9Edo6vXWoaWGeklqqGndvRijxuqMY4/QYxn+v2PRfpy0XqtotZqTUSV2+NJbfRBpA0&#10;Rf2CQLuXcvpsy7cfmYnO5R1L/lYpHxq27n+KGSB195hvSv0r3Eu/b6e2Xt6iqr7TY5Y8UdWTJRTy&#10;BGWOP0nOw7RKQMYYAZGNi9aFs+tqfuZpCoiqtC3ZWtyRvSi0VG6Q+oT6REE7ltrE7ABKx8YTnb0g&#10;bl2vvuqu4EtgWlavprRSfxD6OmxJ6auqE7wBw4MoBB5BGPgnp79rO6TUfeO11dTJDLU1EaWucyqV&#10;E5bAZmUe1TuGceOBx89fL1cwSIqMMsfjt2o6CUqDHOMqfP8AWvPeDtdfdM0FHf6F0/hFNS00d0ik&#10;eSKqt0juVaR4GjVjFuYEOuc+4f4d3XmyC/610rW0kVVStY4KcL/3ir2R1Egc7p0y0ajIO0rP8Icc&#10;kr0vvxAdx6jvX3pq5bPTzVtJS0wt9M8RIMsUZYtK37tI2P0Kjzx0B0lkN7e10EcVZUTwPLTtTKS0&#10;ss7SsfSiUZwApUnIzuZx8AdSu7K0ab8XHuQd8nkdz99qjJcprPhJgYx8aZXavW9y0tqGmt+l9V1G&#10;oo6COdauhqaGJaKJn2iaAN6rLOr+mPysM7fbgkdG197Q0ffnWq3OknpbDZ6GliNZRRD0ZYtntkAQ&#10;qQhbadpf/Z5BII6EoajtxZq6lsNTJXWi+UhSnkFzpzEY5cEHZCZEkdC3IeMHwNwOSemT2w7f1NRW&#10;6fkr5rdGyyRmSmmdlkq4iQCgBXdscvj03HIyCV89IOrMLfw49hk+6R5Hn40dBA8iqZT7p7fCq6p0&#10;fLqzVq07XSpOlYotlHdayPdHUtGoWRUUHbISwAY5xxn7J0mO0Yul+7k26onqaqoihk+qncOSq7FZ&#10;kBxwF3gDHjnrSvczUmoqBpp7ZbLL/o1CDT2yOxrskpZDgfzIyeGLSEFAM+PsT1F/D3pqsbSV7tqU&#10;89HcY7ooajqqZo1gAY7WdJM+7Gcj7Bc/boK6jurKOWCP8oXI5GSeSPP0qfhmZ8IPcFXlEs1WKeoe&#10;qWFBIyerOxIjCjczfsN39TwM5663DuXS3q5z0WnbTVVlymC09uMOYjOY3VxPUkuu1VZWbcBn38jP&#10;HSw7/wDdO9/RpZdIyg2qOAQ1lxYP6skmeFUqMqicEZxuK8gjaOml2ktdFYbBQ3WpaNdS3OjgerYv&#10;n37MmOMcbRuZjgfJ5J9p6zstpD7N2DzTpqmkwACOO/6f6q5J2klCxNsOaN+11Glk1PebpqCSmoL1&#10;fKWOkr4qN2agqSmRC43Kpjkw7KQCVbORgnHVZaxo7v8Aa0rtM6jsq/6YacpAn1MO+OF1yu5V2vnC&#10;O4wH55P/AIuoGq+9do0dCjXQyT0ZdYqiSGAyekhwGcoOXCqcnb8Z8khehbS3cSyav1LUan0dcIH1&#10;5S/yYbZWkI1xjAKqHR8YkKYAdGPtAR8MQOnns11e6v0Rb+LEG4zxnP67c5FHPIj4UHfy8/8AdH/e&#10;DtJUV2mrdZbdRNBa7HIa+O2Uj8VrrGQkQOMKA2GJ5PLADJU9Zdu+l59XWmhvtbaf4qKfNBHFHC60&#10;6xhgIwm3Du5mqz4JJPnhetz13cHRmuNO0VwqqpIaKaoVaWS5I9N6kw5XZuCk8kj+jfAPSZu9ijsF&#10;mhv14pGt0Gnw89DYKRN6oGIjgdxz/NMs279wfs3T7qha0Iht/fjPDA/lA5Hx3oaazSR9XI+8fSlh&#10;2k/DXqHt8l+vur7p9LZUopDQ2uOVmlaoYH0t2VACx5JIU4yBnIz1QXrTNHr+uo7NVNI8zFUpq0zO&#10;klG6qkcTIQCuEVMEEZIzyDz0/tAd3L/cKy02p6yjWrmEsclPdI3aaEIBsDSodrO2SSPIweSeOgvX&#10;9fo1tRC7RNUabuBu8tvcTRg01dPDIqSGEqxMZLNwXABP29x6aWl1Z3yJGZskb4O1KJ0KIJIRpApJ&#10;2L6HWd2rdB3l4NP6rhqWoqO6zuRDO6kqI5yAcPuAUMoAYcHDe7q0/DN3dqaO9rp7U71NbppSS1Cw&#10;3+jOXVAw+VA3nIB5+xOOll3U7kWbVFxFdeLVJpvVclTKaialZ3gljLkhWibeyyI3tyDgjIIXCjqG&#10;tdU3S6S1MdXSXSrqGaqM1PMjvM4PucqpOck8jHnz89B3LPAuFG36EeRpcZsOCN8fr6GtD9xdXa4o&#10;521DcBarVbLBVPSU0TSFTUFwU3Jg5kJTJGMeMgDkdJP8QPdyg7kPb4aHTsJeVIYY4p4UklnqR5ZC&#10;RlBu2rwcsBz5K9Nbv/2Pr6S26ZutDW1N5poLcsMUE1QMGpcFn2R4BRGCjAXhec7VA6Wto7Sal0ot&#10;Nq22wJJf6OdQkc7+0KxAYKDtGMOQc8FdwznjrN9JtLRgl5CNxkDG2N+9HTeLHIUY7Henl2M/DHA+&#10;qtG3eW5VFDqakQ3K5rTU0f0RqRIHEUJDKQi7vTOAcheDyX6dHdrXFVoE7q001xubGTFOGLUyqThC&#10;yH3BypHzjkjIHPS3q/xHw9r9LWSbUcFZTX2GJTWrFTPLHEd5QsXjDIEYpkAHBUjHQbS65i74LaK+&#10;1u9S1xFRUVcJkSOanhikMYdtzYJk8qo5x8eOtnczW9va+IMlj2G4zjjHyq0yMyeHGuGzz6f5oU7j&#10;9wad6O3JqOjqRp1K41Cw2ehjSOCX0mCjd/LGMSHO0k4P3wej3SWjdP6H0xiw6TpKukusCyS3Woma&#10;aapTOQS5AxyMgDjPOOT1HXtnaoe4lRCtvW5WyqEVXJOacSPS1EW1AiSIuQjJtP2BVsn3Y6Zd/u8D&#10;1lkslLRetTVQeFZKUAem6sSf0JXy2eNpB+OvPTcwXkyxza1Dc8gEkjYj0Ox/6r4+IqHSdx+te+02&#10;so5dYUVgo7bDb7ZcKVIaikhB/l1MavieP9CiqrA88ZycHr81ZQVGhtXNU1VujkWVz6j7SN4/2kPj&#10;Pzz+3HnoDuNplt12nENQu+OZqZqimfcN2SrLlc4YA8jz08u0OqrlqDTNJYtUWeW20VZTrHZ6qpjU&#10;PVQgHAlQM/pttAwHxu5AztJ69HfpUXVrBrJ9ivHw/fNRsy1ydL7Mu+f4NJTvhWaboKWfXtBE9LrS&#10;yUMFZBKBxJDLUPTAMmcMU3MQfIbbkkYXpOXr8V9w1HqKsr4bf75EDxUMVGJadn4R5nUsXU5YttUk&#10;YODu93Rp+Ki/2DRvcersNZBchcHsE1qjSP0zBUQTbpXZSefUjMgZeMAqpAfGOldaNXUnbDT9ktGl&#10;aRb1SiP17kmo6VSHmck7cLtYnZwCOBjBzz1lo+m/8fElvLl8EYz/AG7eeNseX/dHXD5xrOPP1xV4&#10;vdx7lUVFJcdJ6fpFiro6SQ2akRFBU8lGR/du34OTjA4weemN24tVdqLWRW1WOCa5lHFFV1lS6Usa&#10;LjfhsOxP8wD58gfOehvuPVaQq5bVfrZNUVNGsiUVTaaan2V0dRIDLHsUoTnAb3AFSVHkgr1T6802&#10;9rutJFa7rfLUtvUblqaKWKpcEK6f6uEbVBAIEnIKk4GQ3VPULK3UpCwIB553Hln1oDfT4n5hWlL9&#10;20r6p6m9XynjuOpUpzSwUdJODSiMR49jFQ+SSxyQOSQB/j6TWv70l1pppqCkEs0kaUiOgICxrtCi&#10;NfgARlQPszZGT0qzV3a51lHAslU9eybo46dnd3fIyxYkk5Y53Mef79MPTHbm86A7gW+l1HaLhQrJ&#10;MslZcKaVZaYIqF2Z292ZjgAMxA4H5s9XG2lDyy3ZLR7YB/t8gT/FXRxyXcZaFNKjYmnt2A0lFJNQ&#10;TyLU/wCkNhjkiqJ5dy02SxHpsWGchDgFBtIB5PtPXnXndOl0/eqi2Sw3OwXinSFaKkEMTs7NJsBi&#10;5ZXyGCgYx7Tzkjq6otdao0FSpVXNpr3aaxS8dYaVIaUoxO3II3I2POTg8kDkdAt3vHcC8XC76gn0&#10;1RyS0dWtDFKlSYoKreqenPEjNlNyuFO449zhuVI6k6246YsEKF3GTjBXnfIJ7DbfejR/RAjXYjn1&#10;9a7auqLppxqmOOz1cj3CKV62ltFBNVxwgOfyuQioGB3+cjzhfavSdn7uVPYjSb3OO4Gptt2ee2wm&#10;tPvRlQSfz1ZSGyrBSPBJ8qAT0xqS3am7tpXVl4io9HWumjjZbeskrv66sd0dQMoqgKoI2rnkHPI6&#10;zR3f7Zan1bX1M1VqEailhqpJaG1TRTGiCZ9qRys6+VUL7hggKGOAemXst1Oxsllib3Zm5Gc4z+mf&#10;hR0U1rbQOz7u+QM9vX0pr9zdW0ffhbPTaO0tSW60U8RniYtHHPUB0GVZtyrltuAPd7tvKjceuGno&#10;dMdrYrZb7toqipr5Y6t5zca+VnMrMcqsi4wFVSuzkeMjOXPWdbAl5gkpIrirVtfWV1P9dUXeoZI6&#10;OLcN6iNdrkhWA2x5I8kKPT607bLlPqK2iwWuiOorbTKGo6KOiMdPSH/FJHExfc5Zz/MlyfJwMt0w&#10;vLpo8y41b4wBv8aQ3dq9rLodgWIzkb/Lj9qNrR3Fs2r6Kpel0tSUdKEaOWqplaKWQyA+0M6bjgc/&#10;p9ucdOe21NH3at9BaLlFKoUmrRKPaFiijCMqjg5IkCcYGcn7Fes1TVF+tOpIoq6yU9ottzZqhEph&#10;mBRu2ko29wCDxtzx9gMdHA11ddD3+CrtFsL3L6ZIBDWBlLLvfMiA4GCGC5zj2k+7OOsdb9V/D9Tk&#10;W4JML4GD5eeDxREDGLLP89uR8KrrDrmPRt8v9VWkw2NHdJGaP1AqBiNrAf4icLxwT8cE9Mbtjqix&#10;1+k62toZpKiHdvemaRJYgCcOFU5KgBtzI/gE4zyehzSN7r7reXq621TTUu8mdaCQyNE/OScbtwyM&#10;cEfpnHRfrXtvRXe2JcdMxmz3eVghdYfTao5wQzFdwPkbuccHBAHWYlEct9It1CUZ+GB2HYHI4I5/&#10;Si7WIuheNvy9jzVBcrbHSahuJs9fJb5KOFJhRQMrBmYBsYZTx7RyhJ48jg9JPVlTXpDqmpWiX+L1&#10;wQxy1UvpwwhXVmAc8qCiYwxxlVxg4PWotVfS6f7biKlomvF7lIDSPTKyuyyFgsrr7QIy23g8eBgE&#10;9Zn1j+KW1aavxsd40st71LTyiCWGODYIsgZSOQbyR7uBgcnOTgDr1OeykhtI1mPiSEDJG4bbv8vL&#10;40PdwzXUouHY6dsnsO2PjTC/C9Raa1JVJR3C50t3oqmNj/DamlKSB1bC+sA7xMCCCNpJPHPBHTJ7&#10;k2+fRF/htlnt9NV0kqpV00EcZSSmK5UjCrtK7VQKT4AIOfaesd2G/wBvrrnQtTW+qssdDXRinsNO&#10;vqNPISUZsFVd0Vowp3Scc4Bw3TL1339vWsbdHVVry2mshT0AbbKY0YYJzgksG58j9Pt1y66ZZdSs&#10;DBDABKp2ySPTnn5UA95+BiMcmCTuCP1rQMGqUrY7RTVcopai5Ls3UrJIqtvCspHOcKwOfB+MeOri&#10;p/Dbpc1iXeuut0uTKMlamaNkdcqxB9mSPYOM+BjrImltZ3G3WuGqhuE/rrUbYYySXlb5z8t55/XI&#10;6a9Z3Dko9I22h1Zqmu0TFaImnmp57ayCcA5BWZ1beRuBwg+QMEgdAW1r0v2ficyxa2JGBjJ1YwcD&#10;yqdnfG8yJI847mms9gtFiFbb9NCWIKd5+qbdHDIQowOd3P5j8ZPHyOul77MUXdSwfUS3K5W9EEqR&#10;pRMsTO2drcncGRgOPHBz1lrSneO8ar1xcorJLWVmkIHjainu25JZJFBAkCx+kVU72O0+VI3g+0da&#10;Y0l3Jl7j6bkqqusoF+lnandbdKSi42lSQSSGw3jPH+XSz2c6LZ9R6ncy30ah2AIVc+72J8s/zTCS&#10;8iiAyM+nagC/dyKXtxbYrZFYJ6SWk2wRU8qKkcaDHJI8nBzx585+egrub3Fm1/pShoXpzQWu4xzQ&#10;1kU0e718MhieBsghkKn3HgEkYbkdfupdJ3vX2r6kxWZKyolR3SSNSTEoBJBOSB8AfuB8gdX3baDV&#10;XauKuuBtgpkMcazyVhQvJGCdrxDOW8cgEn3A4HHXJ/ZDp/TJ49Dkykk6juf/AOI++9JFubqZmbcJ&#10;xxSqr/wnVFv0BBq21VkyM0g2+pKPa3O3wo2ZIADZPJGQMk9af7RrbbPoq02yu1Dlxn1KylqFiP1D&#10;OzsF8D8zkAY8Y48dFVs7p2rXlhhpRAklIUWOvpnjaMqSPyqrqMjdxn+x46QcMMs+taSCqpaeK3fU&#10;KVZ2eND8BSxO39AB58DyOtzJ0SdpLa5s7jSFwTts3mCMjmvpJobRlaIa9sb+dHXdS53jtD3GoKmh&#10;SvvFou0aRGeUg/8AejIW2YRVz/Lizzyctzxjqn7u610v3I1ZaLTfWvOk7hYpWkWGohh2zlgjgt7n&#10;3D2cAA+cnz0aa2udfpOma701RMk8K+kitD64GTywGGbHAGFweB9us/2vUr6juV7luzV1WKnkSRRm&#10;Xe4IbIjAGeEC4x4yMjozqMs34V1ni9wE7eflg/HnNQkuFSVvD2L427Ve3e+aeW7UmoHsVTfa+mlk&#10;dFkqlIQvwzsityT+b8uAT/hynRF3CvlP3Mu+nqiNY6e2CJFNKZGLhyFaRG2ghCAQD9uPHVdZ7PpK&#10;yXK21VSwpRdIXMlDVuqvTqVyTEx9oaMj7sSMgZ5HXGqsFzvmo7S9mne42oSI8c6yY9aPON0nPnHB&#10;yPv8k9eV/wDDXF7am5tHGkkkhuRgnb4Z+tdNzIgaOTfOOKudQ9qNOXDUf11DT1NHS1NLvSJZAqRy&#10;EbTtQ+84POHwPJzjaOr7Slvn03Kbc1ypb9QInpS0k4/mpGdpG5TnKggAHkfHnqH3HvdZYyk0MMkV&#10;GPz1IKhmP+xtOSo+MkfPHQDL3Xmr7O0clqpaioSVJFn2ZlhZWyrR5Jwf2/X79J7OLqAuTc3NriPP&#10;5eMeoyODRTTRI2lGw3mP9Vqy+Wm2Q6HrttALsayMD0JAcsSRgccjHnjnj9ul/pLT8k9uWcVcNNUe&#10;n6dPTOf5UUAIO0rjPOOT/fyw6WX+mtyptPz01Rdaigu4ZZ4fqiJDMuB/LWRc7DznB+eOM9XWm+6w&#10;t8dVVXGaJKmfbHLLMjTeoo8Aqvjy3z/TrT9XvJ+qRxi0j0HbAyCGHx279j23ouG7i1K064UCvzXF&#10;BNoTU8AiC3lKuJB9G6MwWTAXbGR8Nu4xz/XB6G49RV9QVSVUhgDiVIEYhh8YDY8846cvbO3Nqa8N&#10;VU6LNb9hlpqisBk9B/j0wcbcHyMA+OT1Yax0bZn1ZHTxVMm9mWtrKWmeIEYAUFlKlgrANypB4OPj&#10;pLf+y95BCt7JpXLAY7DO2d/XkfTvRCos6s8BwufvFK/TmqzZZ4KymgaOncnCSDc23OME/fj460LR&#10;VFPqaySRzRLLSVsBR0fwyMuCD+4PVTf5bb2607UfTp9XTuuEpXAOwnwf/L+/Qtoimu9bp6uvNbNJ&#10;b6LdlYUUAJEo/MoGcDz+vB/Q9fT+zfUOhn8VD/VyCzKvb4c557UwsZRbyeAxzn9PX50chscdfobG&#10;evOP16/fB69pptiv3eR1+hwT+nXnHGev0dQNdFfpYfc9fu7I468Efp1/cnHXM12ugPP79egf7dcu&#10;R8Hr+DEdcO9dFdA3Jxz1+7v7/v14DnPzx1+ZPyOu19XVWwfOevz2rkqAC3k/frmDkjjr9z1EgGu4&#10;qHdqkW2iqK5jIVpI3nKxtjdhScfY+PnjoI0SK3X6zXq4UNRZUkYTUUryJKpGMHahUEZxnJ88bcDp&#10;gVNPFWQSQzxrNDINrxuMqw+QR8j9D11UBUVFAVVGAo+B1nrvosV5MHk/LyR5ngE/AeVVeD72c1Q6&#10;pulXUUgpqC0C7RBxJuqmT0J1HBQkkkEFgRuHxxnBPXPT+oqakhhtsMUf1+5N6U8Bjidjw5U7cDGP&#10;8WM4H79SNSWikuUJSsq/paUZdlwME/c5/wCv8+oFNUx0FujqtP2xNQrnb9TFUIC/3Ic8cfp85HSm&#10;6uruC80RaQi7E7sd+MKu4+J2qkI6uTnaiuGsakoqiouIho1gDO7CXcgQDO4khccDJ/r+/ShuPc+u&#10;7wpc9O2KzNNb5xJDNVLOYy0GcbiWTCBwfy8nBIHyeju82Gnv9vSK4CsjpqlB61M8xdl+WTIJzn8p&#10;OfGQPzdITuT3wGkLlPpDRMjU1HSSMJq6Egu05PMajGAqZ2/uMfGetHDeeIXiTd153Hfj60B1GfwV&#10;BdsJ3xyfSmY3au36P0vJHqPU1wFqiBVYqAuiU5xuypG5/aAfdwMAlh1V6L1zYLNYf9D7LX010tVq&#10;hqKm4XC7vtNHTlzJl4MBpcGX0/bgcD7heh3tz3zr79URWPV1rlukMshoqmvkiZKaFCrEioVgIgxA&#10;I48gEHGCOjjVP4f9Ga+ghe3U8thmliLOtmdaVKhM5CTIFKspYA5xn2jk8dDWwMzuygEjbnffkeX3&#10;8qilxGgBiXAx86UOl/xZXXS9Rf7rPSjUelqeojhMazCOqgyQokwRtbO5QQMAkE5HI6INSpVarvtp&#10;1bYKerprRNVRGoohVhY3dZc7gu4BMhc5PG4fru6AbFpJtNX6moa++2+10XrKlTFKCylVPujkwGUb&#10;uVZZMZBIPk9aD1LoOl0Zoc0un7/S6MtMAMf1ChWaBC5ckSNggtuHz8YBPnr57ieFHjbAVQcDv6eW&#10;w7ilFti91vMThd/nRJqbR1hnukOpNgorzFgRXGjVhI3jasmzmVeANjZHnGPPSg7s6Ta46qkroqY1&#10;1JPU0sdRCF3GiLemsSiIgHa5VvPywGPnqg1b+KCkssVvtFvV9TvS0oi/if1ZhkqKhSMEKBKRu2gk&#10;nzk8eD0O26/Taw9a/wCoNUfwemjy0+n7VSstWrlQUMtVJH6k5/l5AUYUYA4C9KI+qydLldp00xnc&#10;Y3yTztknny2o65a3vUIQ7j7+daIvl5p7VoJ/QFFY6h1KLSVe2SRlB2PtWNs7xj4zgjkZ46SvcOtr&#10;dJ2yCp0dNWV9VLLJHVCkiaCaVEC7WMI9+3Jb3HK+Bn3AdHP4e9K6arqdbteKSgrNcXGSSu316erW&#10;Rw7sRn35KZUbjtxndk5O49TfxaUato6knqKRKuiWYwyMzFWQtyvP2JX9Pj9OrbqcSRm/hAI2PGT/&#10;AKoq6t1e11IdwO1ZR0Tfqi+6mprFRrRWuoq3BqbjWKiMCwKrC7ZDbSwDFQPJVjnA61b247N6pskF&#10;TR3udRZ5wWhpxOtQkMqnAcgrH7G5OF93PJ8dZS7d6djqL9UV80sMpqmR9ldOUklkQ8SCQnnzgqft&#10;wetMan733TSlhp5Z7rDcLmKdoKiOlJaNsFsS7AFZeGHKkfGSOOgIIR1SUTyRMwIC5Ubb8579+1KL&#10;WWK2jJm308UiO5N6qtJazr4LYlRHK4cilpY5EKsPEjIXc+4MPsAAMZ6RVwvF/wBdatmeKWah+nZB&#10;NVzylvQbOGUBwMHIPHP7HBPRnrLV9x1t9HOlXVVVxqQ9LOtSokMka4w2W3YBO44HjGcnoZorjX1s&#10;MwnqJp33gKBwxGMDJGCcBcDPgddXqF1BbLaSbGPYf788dqTFYmdpAPzUe3S9S190sVXJbVqLd66R&#10;1TwZ3OiuBJGCcbdyg8/rx46Z34m55DX0l7t9AK3RNQgiFdFMJFaXlSJMe5SoxtB8ffJaPoH0Lajp&#10;yheC7VUr0s4Y+hJFvRWwSdrk7gec/wCzwRzkN1/dwKilNloKmiiq7ZPDEFliEqsk4L7huTbgfmH3&#10;IIzk8dSZv+XImkbUyfp8PjRiOLVGDDAbeiyusP8AoVoqzVVJe4qyO4vKCJ6gUybB6TKAHZV5ZmBL&#10;ce3jB6u9C2q16XujT1d5r/4zqVVhio5KD0wFkIMcjD3Jxj4YYG4AHx0DUXcOm1jTQXKuprPR1lsh&#10;EEVmmVWNxj35ygfJ3L6rM2PIXjBPXvuQl1pqS06wpqqCrpXpoKiMUb+nNTPgYQo65RVKgApgEYyT&#10;wOs/1DpckrFYBgcnHfy/XmjEuYyviDcCii5aU0dpHUut5rnV1FBV3Goi+lrKCUmemzGGYq2R5kY+&#10;xudqjjw3VfW3i222siqam0x266UIWukvddSBWqdoCps9oLD9cckDjz0E6Ug03r+1yVOqr1LYJoah&#10;gtTNJ66Ssy5ZWi9rHevBfJxgDHuXr+1PqOgrbZaZpqyeutiT4eYTKlHFglRgYUbvdnB5x8KAeoJY&#10;yLCDKSXb3e3lvjy4HPyoVp/EXKgY5q37VaCnMlTcLZXUtHUvK4lt1TdBGjYVgnrRrC4IUvuUbvOC&#10;QMZ6/qnQ9Z22uEPcWeooaauinlZ6B1knp5HlkdFKLEd+AXJ9vgD5w3U2x9xrTfpq1aqOBw2RGfR3&#10;U6KDgITwTyfzfJPz0D6j0pT0VcivVSVSzktTyMSRGM8xoM+0LxwPgjrTdN6XeXjEXOBERjbGfUHn&#10;770FLdRouFGSKoYO84qNWVuo9VwUF5pamsj2236YS01ECwjklgMi5TKrknjJPu3HnrS81FaK+QVV&#10;uEazOi1CTxAIWGB/YjjrM3bLs1ZdXdwL/SaiuktFTUqLUQxwyIXmGCWjIJ3BeOdo8DBK5DdMCy93&#10;IKXXNRapKGktemaqSKkt8tIop4Wl2iMCKJmclXPnaSN3uJ9xPWgsb20iu/wAT8owDjYeQHx9PnRD&#10;kvGr8A/ear+6T6k093BtlXRypqCkuEbTNZ66pWIGZJFdpI1MsbZIfDlN2QxyvKt05afVOnE7SyWn&#10;Qdvg0jcKxzcq6yQXZZpn3MIyySCVi6kphlX/ANQGc9ZK/GZrRtT6utOj6JIZUpmVqiqIDlJSAdgy&#10;PbtUhiVPO4DjBHVlQ6Zq9E6MoTpG80uq7lOzUNVBcKJaaehBjIUwz7g5YA4CpuIPPAHTeY6JgqJq&#10;HYY8u+eB86IhOImQNpzz60R6UtT6u1lZbPHdajTkklU6VXqxkLFAib2KEDH5VKjPyR0/tZdxrZa4&#10;66OlqzDTQRNL6qJuqJAqkhIUGCSfGWwPuRx1js9zrjZ7/DFrKon0rd5LeLeaqjhVXrRGxZZfqGGI&#10;t3qAMFAJMeWK5WPqn1vqa/pX2W52/UlXb6uOJBOIq81EMsgyN0sLcRuSpBVgQcAqCCrdZHrfRF6t&#10;fo1y2I1GwA5PfJ/TaowD8MpC9+9bx7YWqy620jQ6mqdK1UMkrepTxiRHV0QkAyM4UksylyFzjPGC&#10;WHXodo9HV1bHH6FTbax5ROKC2Sujh1HEjSOMnAPG4fPGfPVL+Hvv7YaTtDb6vUV3smnHijlhWhnm&#10;SCN3Dkl4VGSwIcEqMkE4OOp9lu1DRVDa0huUuoIywjigoI3WKskwY/RjmkCoHXHKtyAP6dYua3nj&#10;uRlcRg6ds8A4z5fe9G+84XQM+dEHc28fx+r0xbqK+01Fqa1zJdbfT1jkpXFd0al5TtUOWJwHIDHe&#10;D8Hrt25ipqGrpKXWN6ne/wB8EtO8VYP5rRh1SNw5ydyTI2wtn8uRgbR0DT9vtfW61fxXUEVCstPM&#10;bp6JkEy0wYhUpV/wn01QvycZlLEsQeiT+F6cvXcJtQ6h1jRVwiqmjtVKlR+WNHEkcbzHlmQtu2Kf&#10;JGSwIXq8XC9LjBnYuRyBuTnfOO+2370yRtgWGCcc/fNX1b+EqKzXRKxtSXK6VoqPUiVdsARSfLH3&#10;ZIzyRj5wOcdCeoPw76c1LXUVsvuoZKS6s8klMZKUTNEZCv5lAG8s4ZmdiD4HPJ6cdJ3BnrNQQQRO&#10;Lhb5oEqWnZgscUJx/NVvlcMCT4+Oiym09ZtUPa7rLTb6qIJUROH9y5wwDFThsY/UeceT1TadTS8u&#10;y8EQSPOAGyD8CAd/l/urz06J11RbZ5B4NYb/ABAfhb/jls03ZoJI49WRtNLT3yR3anu8LEEIAquU&#10;IPuB4UZfdjfu6XXaf8NWprI92r6mNrdqS0q7wUdTCrxIy+md8jZIZSr49oIGQx3BWTrcHdfTcVru&#10;0AuU1NT2VQ8tNNWPtjDbsmIPI+1GAbhVAyFJHhl6jaWuVthit1Xa4KSC1yyYFbbEDRyAHaVwvtdQ&#10;Rggc8ccjpt1brwglNtCulRtkqdJ+fkfX40qbpyeNh9v8Vlyi7/UlPHV3anZ7vdLrUbJKFZnSOiCI&#10;CIVZg+5VySCMgjxwFbpkW/Xdth0PVX+4Qzuy0jVEtNQ7ytEuDh2fA3fmGcAYIwN3jq2vHbzSulaj&#10;UOqqTt5DcLaa0VwuU93kQEOyqBTempRkGdy8/O0eB1b3XuZ2+u2hrjZW03cZ7ld0lWooKB5DMS4K&#10;mT1GBDAfnyc48keeqhJNcYitV8OJeSdviB3+G1QktIbdzrff4GlH2g/ExRwzammt1lFcRAFnjmmJ&#10;f02WT+eD52kxhn4JGQuDgHr+q9H6agsdPq3S2pqs16VQkrQoELUs0j5WVRlTHCJD4zuHtOWHPVZ2&#10;8/Deml7lWU71t6rqSvkQXCa2xiB2gV2ElMyIzSPT+5X3ZXdgbV5B6cOqPwv6f0l2yvmoNK3irrlg&#10;t9RIYZmWoWsXa/8AIiGNxcMBsBJO4KM593U3hEsnhWRJ074HPxOd+auQPIhC4Iwef3FVOmPxJ0dp&#10;0xb7hqUVlTHAfoqiqkcLAZySUUbSwbKKWy6gfmxn83XnuP8AiH0VqPR1Ra7FQ0N2nrRuo5JBEohl&#10;Zh7mXMbIxA+cHgZ+R1mTWFZT69TR2i7BbrhTXqad2r1qY3jkeYkbN8LHC+kjOpbxwxyPd0JW7Rl5&#10;s7wrcIv4bNLUiGlEsg3SPtLYXB+6YB+SQBkkdPvHEyKJowJMceeO+O+cZpK7SxggGn12zs+ue2fc&#10;IafqqNbjFNu1CbWZXkgmRkZCvtYK2BDkYBBKjGTjq41V38l1frK71On79VVNSkkMUEYMu+aWIMY/&#10;RYgLHTh8HLgsWUsQN6dcu3WgdTaq0/QXK5PcJ40SOClakk9KZaOnnCGJG3eoCZVcDYDgHOV9i9B3&#10;fztxc+3Wt6q5RGVrfdFNXN6sX/0j6ztindgzZ4UDcSCxBJGR0dZTX1tGxaPAUA6gPl3234x2omci&#10;OMJGMZwfWqfu1etSdztUV19rqGWpvEH061a0jhViq4kEazoSFaH/AFQPt8EnPDbepWgtezXe5zpf&#10;6RLVqWCgk/myIrw1cakZ9MttAYAliG8BSRnIHTD7Z3G666tdr0lW2282dqW11NQl5emheSVJZGkV&#10;yJYifTlPtJVsNwxON3S+7jdmr5p++VMFvkvmo7XBMsaT1FMWJBTOSgZmCfnQ5ABUH/a29FXJLQeM&#10;re6SRvgMD58moRP72mUE/fNNTXXbK9WvWtHWCnoK6OCk9FKl6cSx1MJJKkRn/VOjlyGHIIDLwA3Q&#10;tcu7cGvtQ2GivEdRcaiqo3tUdypIJoaqTZkB9gUlnBcOVyoc8bQCw6cn4codbaV0rbbB3ItdVeKC&#10;aqashnvaOamNeNjKpyYyOeG5JJ/LyermDXlv7XQW60RU0tHY7FUKsNa4WnWXcQHZ4UAWRd7H3DHu&#10;VueSOgIujyX98qRDxC3HI04537j488Gn3TulSXsn4eHJ8xSL7x2bWHa3UVmjp67+HV30kc1dSwUC&#10;zyrlRvCE7ww4YApj8pzjB60fY7hTdytH26hSIXO61lOksEEzlZowAAzSk5UuqtyM5ySDggt1/d4e&#10;8+lNR6WpLlHYluFa1UKdZ62gfiJWLZjlA2tggHAb5zgdJfU3eOTQ+trHeNOtURwIHT05yGLphC6/&#10;OQSfnkcHPPXp8XsEl+jLebxZzpO2WAwMkb9+38V6f0L2QuZ43TSQu+FPGoDgnnBzj/qtLXOnmvts&#10;tlqltb3CFti10NRJGIIdoyQMurb9y7QyeC2SCAR0qe4WqbTZbS9rY3edbfWyNHbKuTY8sWxhvdkZ&#10;kZFkYY3LvzggDbu6vtU/iP0N3EsdNJdKS8Whw6q0tOUYxnOcnDeBjOcftnqRc2svdW7agjuUUE9t&#10;h3V1PqGgVHkSJfdhxtIdRtwVbPKkc8jpJcexHh2pW2YjTnAPYeQbvv2NIrz2buVjMpjKMuc6htsQ&#10;Nj354/egLRlHddbW+psFJZaOOnr6NZDqCanjkNEAFYU/gb2yQu4+7nwdmOgw6HpVrK2y2i9/x6/1&#10;mKOSez29fqaSVXRWb6pZIghY5OSvtyRnGT0k5NRvSagui6SudXVenM0VNdqVzSRPTAeFCnIJzuDB&#10;toI55B6cv4er1HZKXTtdqrXNRHFcqiWunoauZ5JquUSekySOpb1EZThW8N6ZBCjd1h4ulMqpHIul&#10;gcats4+o/XNeY3CaZSr4225qrsXbjT0da0ZvFXFc0uKTy3EU31AqZGO11nJKuRuT1C24LlN53EoO&#10;tN6S7cWqw6WuVvnrJZHrKpZZJLdSMAqghljAVc7fd48ZI+QT0vqzXGjdQ69t9DpqKzUNtkVoZbpB&#10;KJVjd3XMkoZUXdtLAFWY8e7G1B0S1wr9T6hudPYpq+Wkpf5ENRS1wELooCk+7gg5yduTz9uenNnb&#10;nXIwQuAdII3+P719HGxIWL3z6ff61Z66rtKdw77b6S12V7legTRyVb5jjkGMYfJDMyYU5+ACASNw&#10;6hahuFxleppqygS0U8SBaW4LPmaoQcAGMDlSdxwzLjI85bqdQ6Nt0Nqs9RYquSjlqKhIDOFG9mBw&#10;ZFYsDGdqscKcYJU5/N0CaO7i3LVNsqKxbLcqm30czrI11hFRsXknDZ3ngDPt+DnHXnntzaXEN5/4&#10;ArDv/wC2cY781oJrSe2QpdfnO23bH60X6Z0vaYaOiuTXS7S1dvkNbLBDJ6b1uF2bGCnLD8rEsSQE&#10;xnBbors2pLLYrhNXajoI9NzSS+pFTUqMH3q+fU3plZC4ba2328e4uNrdcNFRWKKJrzbbdBRxKxZp&#10;1iEbndhSNp85ztxgjnjyT0Xdz9JNqjSVI1rpaep+kRpIaaRQhPjCqxICDC4IPGCPG1R1rvZfq9vc&#10;WTrPEDKm593fGeRjOfLIq+xZYYDEyg53Bqn0UbTeprxZqG2qBb7j9WaWUJ6eyQMyyRhScqwIbnB5&#10;Ges6fjo7BWm+W2e/W6z1NuudBST1LtTRlIK4IMlXGPzqilww8quw5G09O3RttrrdaTXVFup7XquG&#10;kqaEfTmMEI7Bk37BhmUKGXn55I3E9JLvv3A1L27tFs1XZ9XNeaKtf6JoqlMlm2P/ACpY2ZlK4VmI&#10;b7rxzu60x6/03rNl4dm2koRlcHK4555Hw339DTHqE8VxakRnAwCV7+pHbn57+hNZ97f6a1LVpatQ&#10;zxMbdbIYrZUVFNgfRBkZYkdR+UMwIyBt3H7sB0Y3WopKWBorjX01tlRFlSCpnCs6MNysFPgEMCP3&#10;z4wOgLTmtZ7Hp+mpVvcligukTNM8lTtiCbjGFCsUUEFGbk/IAwT0X6n7a22m0Sb7eq+7U90QQ06/&#10;U0vq08cJQbZZJc8qqgJ4ABKj37d3QNle6YyNHHevMrnp7MVcnnzqPP3Qp9PwWet09V+jdaSQSR1E&#10;2FiAAZCp3ZADhiS5HBAYDjph6E15/wDbEaWvkmqbfBc9OWaGGpijeQx1kkxLGR4zHIpMSPEVVgrb&#10;8DC7g0XSw0dp5O6VuqDU0cs1n05SJS0bwqssdczIzvtTYMBVjHnzuLZOSevfcqa1dvbfBY0ZK+40&#10;ZMdI9vqc00kLASbcgDbhnYYxj3HHO89ZnqCpclWIAm30nO4GRn6+tXwu1mpGD/H+60P+F7W2nbjc&#10;2hvcdtmpqukDUs9dRwxMsgkMbRvhF3O/ncSc4GcElemNV647Xaca8R2ust+nqpP/AKYWjpi8SPkp&#10;vEYADHnGU/8ACTkY6xTp7U9yuGj5jJG1THclkSohVhDMrhguVkUfeBOJAwwqgjgdPfRX4daG7yUV&#10;ouE9ZcoIqKeSsuVUjQPJUBtgVE9pCKTuBUkHbySGz1O56/BbxhSgBGQ2Pzeu4x5UTbSXE48NN++9&#10;PSz93O3aad/h66pSGFI1jespAyVLso/1jYQctjB4xn5z1ETsyupNVUWo6O71AtF1MT0/1JKMYggb&#10;HJDHcSW2kZ8knJz0Mdm/wnWXRFwX+KyrqGUSFt9bENkigDb7Mkfcc/IOOD1d69juukqmg1JDq01V&#10;JaZvp0t0mwwQspIIzvU87dpGGYeOcZ6b9L61068kMqoVKnGrSTttnzwDn40fJBMIR+LUEDsPvyrv&#10;+JlE7O2Cw6to5VkNGXttTSL/AC2q1lwVdcZwYmjyBjwSBjrFY7z6l1BqFoJL2f4eZvUhZY/TaMjI&#10;B9pByM45z8/c9OP8QWobpr+KKpqbwaqKrV2pY4wfTpoy2CFUbcHKbSWGSPI/KelX2e7Qz6r1xRCp&#10;p2S1wN61TKsbFCq4JVQOSzEhcDnk/bp9eX8UMRuUfMQ3/wBee/lWe6g34mYJCuO3+63tdajSlwFq&#10;t1ZdTTGqh+pQGYSyTIDgMcbgAxbg/uB8jpQar1NoW+XGspLWKOCI07VENXXUK1g9ReAUU8jcDnc/&#10;AweOuE+lrdqv1p4P4PpqGpqGCm2VgKzj/YbYdrH3H2qcDGAOOqKqtM3a8XERNS19uMqhJK6jji2K&#10;S/tRXOZGUPjeu5fy8DHWIm9qbfrcjWkkelBvg5BOCPKnjwvEoZcY88UjtZXJWrJTG8e+MsI3WNYw&#10;y5AyFGAD445/yPTB/DhpS96wubTVNwq4NP2wgKuWMckrMCIgNyghtuWwc4x43A9Ftz7Maf1xpiiv&#10;lsuEdqqJCS9NXFfcQSNqkAeePP3/AKdEnaOl0VBcafTdbT09yukNOntqIhJArn3vgMWX1Nx25HkK&#10;MY56X33X7SK3cdLBLj+0AnG/OOO1KrawZrlGunGg988+Q86rddzQ6vvlztNoqGuk9FN9HUQQwvlJ&#10;VGWUR+7I9p5GfB589Vdk0ZU2C50dPerXDQ6bqHGLzGsjjJUkJJER4JGAwC7ed2fHTb15pOhazSU1&#10;nuFNZaGrrVqLg8MSllxhTLEf8DDaAfIxnxz1V3nTNXqq3w2qG9RXCGllEE9fIoErhV/+MiB4cNwc&#10;kZPOB46pT2tt+q2TvcyeEyAfEn127+Q/1TC56YbWUPFhsnj7/WpHbPR2krPp6q1XW2RStc+5o5x6&#10;mAG2gqDwMk54/wCfXjuRd9AVNsm9OagtlTtRw2zZJgkHG1Rl/wAvjkDz9j1camtF0W3QSx3Vv4fQ&#10;QlXtdHSRosg4A2MQ5QKASR7gR8dBM3bC2XC0w6ngtc2qLVUwtBGlGv07xuWA9ThW3kcgEZU/2HSn&#10;oV1L1OzuGt5BkHUfd3X1HbfHYbUddxMvhxIoxjfP6nbfav2y6uu+nNJ1N60+ZP4G7enMpBSRVPtL&#10;xMQDgeckArkcHk9Efbm/2mS7y+pXyVFxrV9WKvqIys9eFADAt52xhMAA44Y/c9F+iNB2O2WF6aGk&#10;amhq4vTqoagl3YY4JIYhWHPj78Y6q7R2+pdPVtalTcHvVDGjCGkrHDRQRNy38o558gt+/jJ651n2&#10;lj6lbJFO2oaP7d2B8yARxjVkfA9xVlp02e10SKds7+Xyo6ZaS5UxjmpYqhH85GM/v1+3i4mh08bZ&#10;SUSmCqVqT3znKKyke3PJwM8ZHjjoIulfBoyqaKzxwySSr6j0CynggeUXnZn5wMZx9yeufd2yXDuP&#10;28nttkkhguEskcqCp48HJXP+FiOM/uPk9YjoXtH1Hp1wsH4jEb4ByBt9QcfKtLKYZg4A/qKO3evU&#10;WvLlER6lvkYD5Qg9Sou5MinD22r5+yZ65JblY/6wjry1Cqug9TJfO0Aecdfo+a8igIEj4z/1US6D&#10;vVjH3NpVA9Wlq4v/ADRHjqVD3ItEw5nMZ+zqR1RvQqsjRhwSBkjB69rYnnH+H9m65FdxT/8AjcGp&#10;qUbg0SR67tLkYroc/q4HUmLVdtmxtroT+0g6Ef8ARH11bMFO5UZOQP8AiOoUmkoTktRqCPscf7uu&#10;fio9Zi1DUN8Z3qekHvTFS9UkpAWpiP7MOuhr4SMiRT/XpX/6LwK2BTOP/K7f8+vQsKqVw1TCucEo&#10;xJH9D1YJR2roT1pmCviJ/OP79ezVJt5YAfv0GLUQ11pa0UM1RDLTn1xNKf5rjnJIAP7Y8f156pll&#10;qaau9FrqasxbZHiRgd6nxgj4OPP+7pZB1WOZ3jYaWU4x+tdC+tMoV0RON4z+/XZJkfwR0J229x18&#10;zQS0yZY5j2RlfA+TuY/54/39VlRX3aKpmFLURCNXb2SqVKjPC/PgcZ/yHXIOrwzTm3CsGAzuMbcV&#10;EZJximEACfv1+TTQ0cLTTSrFGvJZzgdJKbvrBPVTWyn1LbVuTqyoyOGCEYyxJBX5/wAWM/HQlbe8&#10;tNrGq1PpXU1VTivgBmermk2RRxkL6ZQKSF/MDtHJ53eT1GXrEXvLF7zD6ZoOW7jTYEVoe5ais0dt&#10;qquXbWwQkK0cUfqOxPgBfnP/ADz4PVbZNRWiRJaezRPR1EiNL/D/AEdhJx5XjbnjwP1/XrHOmay1&#10;Wy8wWzS18utfXSySepOtCnoxoQCzRh2JHKKcsAPgA5PQl3o7sX+PX90FivV/tVCkf0T09VIsDJKo&#10;KvhosEAn3ZUgnODwcdZs3188y7IoI97/ANt/Ly24zSj/AJbC68bcVqzW/wCJex6QuNGK3UEdNwKe&#10;WmiETsjhiHeTOCuDwV8jHjz1myxXKzXfujHW6gvUdqoay5GsmkqIZDHMhkLsmQAo3Y24JyM+D0vN&#10;JQQ05pqe62gXOPLTpVnCyRytzuYqA0mcc7yf6Yz0x+0+hLdbde2GpvH1xjpLlTzRx08bGFGzvUTl&#10;h7SW2cDOQWztwB1daRzdPVpJJC5kIHvH9hSrxf8AkZ1XcgU17cKmq7qawS8Wq6xWSvKOKutWWOGK&#10;mVwrvmQjYoR/UJBwoU8gAdPzRUtn0fptrw1ehiOY2p4H3pADIdiKfJwCBk+cE/PQ9+IHS9Tr7TyX&#10;LTMsUrVdI1LVSxtzLBuDiM4Bwu5CCRg84PG7pVdrbtdr96tnNjSSiailjlFSxaIkRkIMAKw9+OM5&#10;wTg+Oj3tJ+lXpuIFDiQ77/lwBg47+tFvMtsfAAyfM+fp8Kte83Y+737uRHqaw0dLXU1UUZwsn+qk&#10;2hSxXzz5yAfufJPRbqyjud/ggFnvFD9KielM8sjKHcecrtIAGc5889CGhtTaz0/oyC41EaXKjhHr&#10;0kUkhkqokxjy/kEfqeCc54HVR/ENW3+o1NNQ1YWqnl9SG1vHGsdRTyBseiGGWf2sSG59oKk+Osn7&#10;Rf8A+RMFyo0yjb4jvj74qf4VbWMuUOJNz6V50doy7ap1VY62ptlM8VFWJXU1VNGFyVkA9shy35lz&#10;t+4GR46Pp5Yb5r2iC0lo/ilnndXkjRAzo+1ZBg5ViEj2k/mHxjDDoC7R6hkoFrKW5xreKOgeOtpY&#10;NzJJTVIySu7GAQRggfOdwPXa709LctG3K8UdFTQ3AtPU01VJNJ6hQ5BH+HkEHg8E/fIHQU08rPGr&#10;T6G597j0HBwSeDVduvgW4dASGOfv50VWuyTaM1/RXu53ClobRRF4IFJO4RMCAD+nvzz8/A46vaD8&#10;QOiu5emLpTV0bS0cpkppaWbAEyDkEMCCuQQc8EH9gegDU1RP3F0zp2ht1gnoJamNnuc9ZA8jkxqq&#10;+oBFudi2RjcvhQOAM9CcPZSw6B7dG7XC+VVNUU8s0l0jppYmyu3KKgf3JtyueC3J4/L1vekR2duh&#10;VSdDZLdxkjt6b1YzX0RYRKNHO/ehy16x0T261zb5NRoUslPEwEEJaf1XCtsLlhFnccDCjGQM8Fz0&#10;a2+am/EjYrwmnrDU2+nszGppqevcbkQhiNpX3KXKgLGAQNp3P+UdZbTUV00PcQ98oIqqaeNmjjkU&#10;pJFGQCig5ZSQTkgjII4PHT67A62jvNE2nbaskVRVU31VS91tAcvMG/8AiZYmDxLhsbnJAwMAZYdE&#10;SXVl0W2LWzkYyTnn/H0pbayGbMVwoI9OflUSq0RbdDUUi1VvpYKy4Qj1JJW9T6WQBedrZMYfcSc+&#10;CR4GR0q6Wko6KruTVF5p6SanQyRQ7SzzjeudmAVGFYkbseD0ztfaL1Lb6aplukVopqGOJ5qg2ziR&#10;4k9zIf5aDdtHkjJGeQfd0AaX1jpmvuy00Ona+4Vcu2mpwlY4RiSBllxIc4HlcHzn79YODwrl2mST&#10;WG5PP15/SqpURWVRtXG99wrlRXqCO20/qXFZRHGoJqIpoiuQq48hgQcgZx8/PVRP3NrqWoltGooV&#10;rJf5Sxx08qo6chWjeRuFPz7x7cckggdNyWLTthudetytVPXQU1I8tHJRyLlJlBKHepUquBkkH4+T&#10;noQ05ZdOC8C7aksFNqKgJ2TR008ysDj825HTDA+Q+f25DdFw3/gHeMhcc+fwqMkDk6HbYn6VJbs3&#10;Yu5lHbP4Vc4or3BQ4egpkaqqa+QAs0e6OOOFSMNjBYn5PAPTP0z2KvmitF3e33++RWyjr6aNGtOF&#10;9CPaCVDSSL7GBfBMWAT5Zxjq40Rd7DfNR2SPQFnS13SjZ6uFHdqdFVBho5BulWQujsNy4PIyeT0a&#10;3aO5VNtmu2v55JaKhqkq6GlhKGokl3bvRKL7GAOECncSQTlRkdZ+86rMqZSUo5IwNs4O2Nj3p4lj&#10;D4erHz4FZNg7cVD3C31ENdZVpZ41UUd3rI0ZTxvfBxgFhld2GIbCbgN/RdJ20/0Kip/4dFSXNQpj&#10;VZLVSyvlt2JWmdd5Klgdp44xwBjouoO0Vuv1zu+srrHR6U0um+eCKu3F02Ebd6KQsYyp9oO7cRge&#10;B0KJ3Nt9w0xQSR1Rigqqr6dTWBUdgGIwwBYKTgNwTx8/PW56CIOoh0mbURjPoe4+IzvWdnU24XAx&#10;n9R5/A0OJdqrUIorCkU7U80r/VVa08VMkcYYzNFCIjxvkyc4HtzjG1epOobG1nNFXRXKkp7VT1iR&#10;NSXCfDNnlyh5YqigF/sCDnkDql1J3BoLfqekltkVWtXSwSx1kdTDtIlKsEHk5CnGTwPON3VTUWyW&#10;9anpL9c6unvFBIpgkoZd4eFGjYSelFE67owQXJUqfzeMB+rvw09tdsLeQpFj/wDkfviuDw5wAw3q&#10;dpips9BqO43DUFDRVluZZKqQNUuiSE+4GF0cEk/4eSDxw3HVZZr7pzuz3WpYrfpO7Xq4Vs4hir5S&#10;I1p12EGRE3IgSI4fLYOFLNxlOhqo7d3nvDeGprHSwSSrAXobXbZmIhhX27BlpSHIQHEjZ+55UdMn&#10;ttoyxfh41cLTrNlqqqpom/iFZRGSX+HwOj7oUwUYNLGu1mALKrL6ZUsX6ti6dDFKFmky7cYO+O+/&#10;2KITOkH+0GrLXfb+Xtd3ttFZeZYrRJrmkkoxbqGnprlJBBHHEsfrerlEZxCWMiBiMELvy56cHevR&#10;Fmt3aq8TPpy2h7Jb9jTUkphqEVZA4f0hFs37vdk4BIw2Rlesp9vbvp2//iDvNXUV7x2OITmwi5Lh&#10;1ZiBGpKthWEalRvJGW+Cenn3P7ka8vWla6gtItepLM9K1FU2maCUVnoEFRJhX5ABA3A5yCSpGT1G&#10;9uWtLlYbMke6oyTsRnf4nA+96K1qyHbnt94rH+t+4lR3Gv1sqtSSz6nt9FGdtLM/oEnBGGKg7Rwp&#10;wuRjOCCWPTR7D6TOtabWtyp9HTG2RWwvU0llnYxmdffG6xzuxl5T3oGz7gysuQnVZpjttbNFX+sG&#10;pac1E0M7Q0tuhiaVqll5yq8FgMjI8Y85BI63TpXWNprrCwtGl7jZaH6YiqZIY0NNLIeTtBZASTkj&#10;J5C5A8dS6n1W6ceHZwGRtiPXcbDGcnFFdOheVhEpyT2xkmsPaUu/+l1sraatstC1DS1scEcKzCOC&#10;CpkMiI/pu3qAoA7ABSfzFgM56Odf3CbtzcKun7da2rIpLoym76fvuJLbVTPgvKjvmONiw3Ettxk4&#10;dcBemd3Rh0tW6tpe5Oj57bDr3TNUUuCXijdI71EV2+mybcGUKxCyLjHiQgbD0uKfUlkm1T/FdTJN&#10;eaeQtPLTbfTK5DAGVlY4I4bamRjwW8dK3mkVo50JAYHKHz22IPbncYqmWZrRzobv37VIg/E1cu4v&#10;bmSmrUqKSWStEDUUr7gxTc8khZzkITUxqMnA2qoLZHVjWaFmuFRbrRp9Ku7Quu4TzN7JKgD+a0JZ&#10;ihxs2rsxkAYByW6V+vtV/wCk1/objZrNF/DY4X+lgkjeKF5BKwFTt3nfhPbyxw2f26cXbLtzWXK3&#10;WHVeoEittLUrmC108eZauRHbbPvJJjQrtXAzuUA8Eh+oXCrEpuSmlSN8njHYVXLItw4CVq3tl27m&#10;ou21DSXmrn+sqaGGJoEAQU8SoQsXjdkq+H58+MYB6GLlqWz6F0kkNdcqr0JqfE1OaoxRxTAYXbOu&#10;TFufAyMgZJbx1e2FdR0Ngqa5ZoKiCSiCUkBYmUFVwmSRg8frzxz10p9LnuVpU0tx9WphkijlW3SM&#10;YBUFQ3rRMo25D7g4J+CMEeesD0ed+p3ggcZWPJXH5u5xyOT+tbVHjjREAIwKVeqdYaevXZ+otFpq&#10;7xczcqZIoK/UUgkRH9TLKvARnRty7xggA4OOesjR98tU9urvT2Oa5XGlt1JMoqKJ5GaNVJzJ6cbE&#10;quQ7crjJOQfB63rTX6xzpT2CDT8NheJ/ThgejiEMDfdk4GMnJ4zyec89L/UfYrtNequjr2oHra+2&#10;1SQVdXU1LsssTE/mj3EMyEbeBwDkhsBuvV7K+tuthzHbsGAw4IyTjvtnvxQd9bjq7iSzySo3+Pn6&#10;ZrOum5+5motPV+m7bp+We23muavhljc7KLloxkBiAQsJB43Z553Rjoq7x98NTdtUpdKWW3DSM1JT&#10;epDWtAY5rhKgy7lnUMFfyuMn/CCM7ehXvP3S1f2l1TY6KKvahpvoIKtYIY4yrswKzLIANrYmSTDc&#10;kjacnq31Xerh+IBLlYpNMSwa80xIYqeujphLBVwqd0iyKQTC5WIsrJlXPtIG5D0DF4vieJKFEePv&#10;Odh8qzRjEbFCDnj/AFRBWLf9O6YqdQXq/wBZpe6Ja4qyphAmhkukixgmKbDRlGLOQMc7i2SgHRV2&#10;17+asntK+ppi5Xey1kKyUjXfdJCW3Y4n2ksG3cAk+OPnrt35slptvYDTup9SUrU+pI7ckMkNx3pU&#10;PPkB41QnlQ24gHgIcjHA6D+1H4kK/W2hLvLV0ttE2nUheSvq64pLMGfanpU+0mR4wmchlUDbkHhe&#10;qLCdGimb8PllJwRj48+WD2+lQli8KULqxtTotNTpTufR195nsVBadVUMRjlrrM4lqqdgm0R8KrOw&#10;XA9OQY4AG5Qr9ZZ1VqvSd+tyC/6npJ9sZKta0IeWTyq7DsYHKA78KFOCAMDqgpK3UtT3mrdT6au4&#10;syXmBVmr7fRlolmUhTFLGRg7kZZMMCSAGOSCegjU3au56m1GuqaqkS3aUrqiR/rqR19ITZLlEQ+8&#10;AlgdpGQrDPjpittbmVZmbS2Ac449BnP6b0PKS5UFtua1NpTUStddO1l3tFTc9Nae0/QQGkoqVKje&#10;fRDSyKw9qn1pyz8h1/KQOv5u/Ed913aKOzUkstvu9ZHSXmG6rtpa6JnVBGYjJKij0wELfAHtC429&#10;VHabuVaNHWGptdQHvdbLEn01JQ0pleSMoPUDq2OSEQgLnwceOiqHtTPbdRXS96ZSzJcIJxVyafu0&#10;ZUwAM3sjWUfy/wA2Mhl+OcheiIupvZM00spCOdx28gd65OhuG8RPOtSao1RDFpClumnNIw3ehgo3&#10;WLeSpjjDlXUKFJ42Zx5x48EdJ7Q/ejTurrvFb6ylkskjB2mpZZM007h0CLuJBLcgAEc4P2Xpa6G7&#10;63jVU9XphJL3pC+Rz+iyU+1voSrF5BBGxQOp9LLCTnkhS+Seq/T1h1dYKy62r/TV7JXyBK6Gaazw&#10;GOSZo0YsS4k9M5G0qCCMEDOMdT6r4NyYZSBlDnHY/HH80U9y0hDg7cdq0l3Y7wxUVLTU1ZZ5HrGG&#10;2KonzTk5+UJU7jzxjIyf0x0ndevT6600lustTQy10FTKv8pjUTiFArgy7Y8cP7Ru+WwAAc9Lap73&#10;9wqTU0jak1HbbktcqwtR1qRekwByPTG1SGXO4Y+4znJHT2/CrZLJ241PUU15raWquV5g+ntzxHfH&#10;UIqrJMqH5wSoORjKEKTtfo21v5V6lBNC4B5BycHbG4Gx+dPekdZm6fOJ4zuD/d/rmhDXncq+UC0m&#10;n7zarXcLdbWjlVqOQuZlIG8LIpVQCBjBXIx/XoXtOlanu9FN9BRx00VJWwyuMFmKsTlVbGQSF+Dz&#10;8+AenD+KqKkFNSU9qpYqaiCu8iQxgEM2Msv24XBx54z4HSI7d9wJtA268wxxyzm5Q+mjJKI0UgMF&#10;kztLbkZs4BH2z1d132o67PKLDpjFJDsccNnfIz6VtLT2lvL24jtbBtBPIXgnksM8U0dRaA0Na7Cd&#10;O2qqgqtWW3d6ddU+2KvSTEgjkdWC4BYAEZYFeOC46A9Td3qS39rfR0jbquyanpKGWlu9oqY3lUUj&#10;K3r1KB2JXaVG5XHAYsBhGbr1pajgr+2VfWPbCgop5Z577NNIWMEaOzkxckBdvDKORjI5z1izWnfn&#10;UeuLrHW3qup6icwGkSSKNIpI1BIw5QJuyHPubJxgE4wvWqtrXqPRrdEkvDMHyTnkNtkjGcgk96P9&#10;rp7vp0KJHcsxLNlTjc7ZbYnnO2d/rRXY68QmQyVAgpVj3nc+FRR9z8DHVHqTvJUyVkNJR05NJECk&#10;VZHKRJtySroMAKQzbhnOf056DKK7119uNDay0ZStkio3MkgjjLmQDc0mQFH3JOAMk+OpFLLTx1MA&#10;qITSRxMBORh2jXIBKrlQx92QMjweR56R6WQ6iK8UERyS1bb7IaEu9X2dt2raxRU1FXVss9cscaFV&#10;CqI4iqgH2kOd3zu8+F6b9JcJKay0dPZvUuKPP6Jjp8STyMQSfbn2/l4zgccnyesy6N/E7brJpKg0&#10;laY7hPbII1INdKqRtgHMhCb8k5LHH348Y6e/4GNa1uvdb34tNCbDS0zP9PG4UCoDxhGAzucbC3Jy&#10;BuGcFgOn3R+op0+UsF1FvPt/qn/s91AdJujcmLORjf8Aj0Nal0vaKHtdbaKO7+1md2WRI2eKEkn8&#10;z4wuQfJ456De23bX6WW66mqXp7DR32qmuMlD65kSd5RhpGU8AMDnaOPBwOR1L7tfiB05bhLpyIR3&#10;24zxsz00dUsEKhQWxJOWAXkeASfjHPQd2sp5b7YYdQX+oFlvZrhS01EVwsKxMd6szlyFKNgnjBAx&#10;8dJOvX4vnKJEJpOQDsAR3J/b1oqfqP466MkjZ7nyzRvpftbbrNdGulPffSgWRmt9E8++DayMpUjA&#10;Y4DEg5J+T46KbdZa2vrL/bobupt/pPDDC0ZR42YbgQ/kqN+Mj/h0rZ7zd9CXK1Wi+0K1L064a6U0&#10;JEfpbcKyj8vJHuIA4OMcDos0lqaKXW9CK4GnedQaCupHzHVxnOI3BGM4bP8ATjGV6wfsx18wXq9K&#10;u7RVYggsMZznJ7DG3lRaywwh4wB736ffpU+8WS42Gw1Us1LJervTRvIJJax1iLcFByyDbwMlvGSO&#10;Rx0l/wAZNLbh2irquww2GuvNDVrXVlHVlHkeAK6ysg4JdS4YnIO0Nz8dNzuNPqihu9O9qopayndp&#10;ZKiimqYgs4IYGJWYk5ICkLjaQ2cggjpZXzTV01rVNVV9uoLdWxDD04KPIgxkb9pYZOfP7dAe1XUI&#10;+i9RWSCLY5DEgDVwdsc/E/zVdxIiDw0QHH361gXVN3pq/Umlr1bbKs1qraOI0Nidnk3zZKzRjYVl&#10;2etv27Tk8LlsP0zKDv8AXlob3Y6mwJLFbaWGkapt8Uojs8wZYxSyMS287V2kklt+QS5JPVpqbR9Z&#10;d7jedN6C0hBFeaSIqa6ZUKwJ6rM3pBydqEzMy+kRuJ8MqqOvFvpW0boajtlzsEdP6FTLNPKk0iPO&#10;5AV0kAk2tIGjJJx8DAXlenQviIFuIkIDDAHkPUcbVm7wpLI0jN8qZvZPupYqWFKO8WaWtVGD29Gh&#10;X06Z23GSSowVMw5UHjGEzjJJ64670tpnuE8F9u1qS0XOKRnrpLGS6yIrbQiRsSqkhcgrn/Cce/b1&#10;byx6Q1Np25JPBST3eMLJbJbLcShihVVLAklYQqKgyXOeThcgdee3fYO7aoo7XFUXSutqsq1kkjQe&#10;xFZiNqyO28yYiBAII2kMTyvSLqc6rCqJJpX82QB88k7/ACPoamsE0yiIbg8Cr/sN2V0fetM1wLVN&#10;VWtPJUJRXH+RPTxbiAw2nDEjaSG9oJOMZz0e6c7s3KK2RRXK2NRxCOOOYVDbpo5P8cb+D6mxlbbg&#10;n2ufdleq/Svb6u7azNcr3U0t2qlxFDLSRMixqMgFiT+ZgRkgD5Ulhjqp7haX1fqqmrL3BBa6m2vT&#10;tTVFHSSNJU1UeDtKo8QUsj4kymCyrgq5WPrMyTWPU7orbZOF3OeSOSAfPv8ApTO1je1QArhxtt3H&#10;rTHMFu1zX08X094slTR1aVyTzRon1pVQoI3B2VSFHC7cjz8jrO3fVbpbtUS0736mu9pgriyCEKXj&#10;aSVmkilxtXeCuDk/K8DJ6bVJq62aMoKWSGtnrLVFEAtYKhp1yPYBt5Cn24wmF8nByD0utW9wLFrc&#10;JaDZkqbhdaxzSxW+Jg8kpIIlYLsLuCN5UjbwCx46osLy8s7hhDlo22AH+M5yPOh7yWO6i0MAHzzR&#10;5XdpaK4WK10NNGl9rrjG6QXSKYehQ7VXapIZQwJGAQvIGAB56KqfRlLo2z0lsqVSW2UhMkUk8MS4&#10;fy7hwu5ST85zjHOOlzbu3+pLHcEpq9rbo7StC7rDAZ5Gqqvjdkuw27icZ27lGSFGAB1caB7d6huu&#10;q5NU3KurqaOWlmp6QzVTVEBIkARlPHOONpUZwePnprP+LvInsopH8Rd9KbD5jn/flxXxTwmBSPB4&#10;znt9+dXeoqI1FVBc7bLOlPTzpDWVEsjSwFWXcXw2WJxhTIv6DPGOpMndGx2e1XKNLBdBSSFZVmdv&#10;SSMEEBzKrHbnPBGQQQc8joNuldqCzQ3a32WOmhudRKIqm0zAbZkVSXkjX3jd5winOOSQOqa9Xaiu&#10;tHZKW10kl7qaWda9kukiMKcKpARYo8LkPlvePI4Jz1ZYW62oiuQreKQQS4zg8Y9RvtnvVD3mQVJw&#10;a63SO3mE1Nntk6S0Uqv9A8oUCP8AxbCPzNhQOcHHPJAHXHR1ghsk1RqexRvJQ1qIae37P58MRdgy&#10;Dh9wBXAIYEYGQcnoGtHeGbTWsxarhZJW+oqmCsh/mBG3sGw5w35DnnjHnwOmLq29ak1HbpU0eTbq&#10;K2M8O0UhZ5kGMSKQsgAyCQPa2DyOMdCLedRtbkTlFGP/APkEeZA75pSQhUqMkntjfPpS51/3K1FY&#10;7iRQ0Fbb8uRWmenOPd4GHBHjJzgHkAcAnoz/AA3abvl1uGq663XpasRVDTGiTLvNvdyC7MFU5CjB&#10;HP6qMr0X9qe2VPrbS4Gqb886VEbiI1kaip3Arl/UID+0qy7WyMFc+AOqjsvba/QFivtbpfUlmq6W&#10;ouMtZNcJpn+jipg7BIUcx+58Yzx5yARwenMFrbX+Zr5MJNkDTjdh+2PWrobV10SZyO47iiXUmqL3&#10;X2C6rH9BbIamnemiaoqFLFmGNw27t2A2eBj4+56Xd47zG2V2lbTLZm1HcaWlSN5qapePByY/5KqT&#10;gnb4YDPHAz0b6b7nJd0lhbS610ZLyzyRRlYG+S20qcZ2g+79OqHW2sBpWvor7bqemgrI4vbbd7yf&#10;ys4DFQdoIXkeOB+w6856Zcnp8phjQ4PkcZPqR29DTKd1aPUJPTj7FWlxu+rLRZq28WSkuVJR0KQz&#10;ijqaRw7owYyhlcHlMKPZ8bjnhT0V02paDuPoayXutp1ts6nfM0SqwmGWRffjcoEjBhg4+CTnqfoL&#10;vVbNZ2eeKppynimmTYWR2IAYADOFy2Oeu1z7bUa6eo6C30bCkhqKdY0WVlAiE6sw4OSAM+ftn4B6&#10;+XqC28mpYgrnY4HA+Px70xhhLIDbS61I3B8/4r+uddQdzdM3o0FHVUVdbXKw3N4BGWkUZ3JjcwXB&#10;AIbGVbob7Z90KWgo/U1FL6NTTs1NUujLgyZKggA+74PtBH36PbNT0dioGWliMHrgmROQefuPvx0p&#10;L3q3Rdujv9Ld6VaioWraJ6VKho9oVjsCYKluCCc/JHnB6YP1GDq97G6RBSoHI2z8ADsT2+vehZ18&#10;EJLr94ZprwKszEwsWwSp/fHjqm1K9Pa0gSqqxRSVkgjp2lyBuPAKnwDz89X7aOivFc1bMaqhqjGY&#10;mko6gBypIOGABB5H/t0IJolhc6OF7rqaQkiNVkcmA8eHwpQ8D9ut5f8Ai9YEfjQgNuBk6SfkaJZm&#10;cbCrmmtdXSToJf56bBidnV9/9Rz/AH6u4qqKCSKB22SyIWVfO7GMgf36/N5s1G0KyMsEbmNucgNk&#10;+0/GM9VuptS01phoZZqeRaOYenLNDh3hJGFcAg+Txn9R+vVfTrez6IryCUxS8EPv9NhkeRHzr6N9&#10;Fdbzf6e2RSzOHlESeoRCAT5wAB9yT1ZSVJo2BaoWLexTb8PxxyDx89V9o0/c6mP0rlUQ19AGDUs6&#10;ZSV48AqZBjaT55GB4+eqCyaNoqqCOnWoJVKsyrUUpEbshYMCA2QfJB4/Tng9B3dxc3Th5VALEqpI&#10;wV8+ecjjO2asMj6qL2u0aOI5P5gyVZQN5X9T5/z66yWYyKslM42NyQx4APyOvN5tKmthSdxUCnXb&#10;uJxlcY8DA5A8dSbVRxxwfT0zs0X5QMnK5+2esmH6h0acSWjM4VirbEjnA1AZHwxTO3YMCrUMXr1b&#10;davWpZWgkaUZZQDnIOc5B+3XPR9fNR03o/w5ZEdiXmCrhtxGRgHhuM+APH79W2rqZaK1KjsEP1Gw&#10;Bzgtw3HST76aUumo7BZ6SKtt9JQtPM0X1tSIN1QE4BZiFJ2BiPH+Lrd3XSUh6iJLMaW06uMkk/Hv&#10;vVkjiOzLgb5p6Chp6IVMstfA4jYOSxVPRU5AHx/snzz/AL+hvUHcHTFZcbfZ5L/I89QfQ9C3lj6q&#10;sPG4Apx5OTwM5+B187NPa71bZq+OWSasq6ClLQqZGLpEG9vB5xzwB45/XphW3SNfq3Tt9vlQoS22&#10;xYWlB3DezsF2rxgkF1JB+DnrTtJaBfGlXMoHz23/AN1kH6jPIdCJsa0TqPRvbmyvRXrTOn6e9X6e&#10;RHh+tWV4kz4PpAqpywAwPv0M9y+11DaLTZ1r6KHTkcSM08NmQLFESQdqrznlv1+f36rPw02msm1N&#10;YJNtW0NLUN9PHG22NkKkOzjHIQHj9zjnHWqta6FodaUKU9YgZoXEsRPgMPGfuOfHSO5t/wDm7cy2&#10;GUaNs4/9jjcfrVsFqZo2LH/FYlu9bHZL5bTp94aj6YASmWEqJTnOw52sVIIHGPJ6Yn4wuyl2uop9&#10;Q2imFRQwDfWhfzRPwolPOSpUAHHjbk/J6cXbHsybDfK3Ud4SKa5zl1hpQoZadcjDbj/iIXg/AP3z&#10;0SRHVNxif6y02mOBmDfSzSM7FQc7Tj2k8ec4/fx13p3Tpre11XCNrbcbEkEeePPNFx2YMLRSbav0&#10;rLnaLsNetf2Frm8sdCkjJFRJNIrCcb9skpAwVVVBwp5J/TjrTL6MorBbaOw08InSJWd5ZCPVqZHO&#10;ZJWx8sfP9vGB1U6n1RVWt5msVmpbMIcw1NUEXcHJyFUngjzkgEZwM9Ijvj+JO7XDTVBZLWKi31k7&#10;mKesppcNOFIwF2hSu4tyM/GOQT0xSO5aIXT4fGRseN/I/Q/ChEurfpRKoNx+tNXWOrNS9n6m11Nv&#10;iFRp8U6pNSTnK5eQys52+5WxKEDcjxkE4HRRR/X1l9pNRW53t1rudO1Q9JWQHcJRgbk8DDLls+c8&#10;kHO3qRonUtrr4rHOYJ6y4/QfTSTyM0jxwkYPqOTjJaMHPk4/fppUtqoNTadhp2cyQ5yrrwwYZGf3&#10;+OjehSjqyOYX23908gj+DRrRrLP4pORzSgqbLQSQSCOaVXCnagbAz8eR0A0ei6OOuSjvFdK0EyPF&#10;PNSjcqAjwFIOQc/IPjOPHTc1jp6TTtR6VHRSVaMu8tuXI/8AkmH+XQlqLVVqsdBAjon1bosgZpAZ&#10;s/f2q/H6H+nXnntT1CKKaOILmWNsEeXHI8jTt57eZD+IXbtVbaNEUNBPXUMFvhjtxbbE2RvcDjJx&#10;7hkffn79B/eLUtv7Q09srpbSbjJLN6EaSttWAAZJBIbB+w+ceeOiO+6o/gkNHHIBQ1tXn6eLh5Xf&#10;2kMgVHd2ywIXxzg53bekVrTvxd7TU1embxYq2KJfc38TJMtYr8n1UbI2gcAL/XnquzWO9lDTKu+5&#10;xx++TQ8/UfwNoqFcE8cfqO1DOsPxDaluz3f+BV7aficPPDVvKY3hAU7UBUkc+M/7vPSjs9luv8ao&#10;7jqF3kSMrO0M0mXlYlt0hbk5G7cM/wCLGQcEdMJrnpmtusF1vNFWnTVspRDQUtINiSVPrFjEpbJE&#10;fvfz7sgnnA6vrH21i7wX24UlFM1VJcImFBNCrRpDUAq2HRixVFTcCMkY/KT7etQkotA0UC4X6/T+&#10;f071ippJJJMs+on+aSsV+uUNfMGrEqUeJoFmKYZFZgSU/wBknb/met1djTp5dDWSGktckVTBTRVM&#10;TwQuDLJ6Y3yGUBVLksVYsfkfDAdYp1t2xu/b2pqLdc6crUQSbUmiyYZl/wBtGwMg+R+nkdaI/Dde&#10;qx6uzUtzrKmpsFFSCqdoKiMLSOAB/NJ9wTMi5APwOCAelHtDAb22wrYOec4+tTs3MUhRts1073Vd&#10;frvXVtsk9C9LQyzJHHRwyqZKli4BMpBIULg4Gcf4iSMdUWqJLLpuho9N0VFURy2qpSvkr6PYzliG&#10;4AJ2OpDA5PyDwQ3Uq7aMqdY6sucVbVfwK7PPIYlm/mQyndgJuH5WzgBj7Tkfl46j3Ptvc7GsMuoq&#10;hKJZo/pKaVZFAYLzsdPHG79Pvz56AsjHZ20QOw424J77edfRZ1uSOaH9c1VnvtlstXWRXesnUG3y&#10;NMIoqeQjlEWRywRio545xn79WlDbWWjT0bdLbaWtdKY0c1WmAiuHYFwTIyBYsYJ2jGdoI6VmuO1t&#10;RXajjQRzQJUhfTm9NnWdfvFtDepwp/Ln8p+x6PaXtdau5U9FdXin+jcBZammkWFyqnbwkvGcAcDI&#10;+BnBHTaVlIjdnODzt+nON6oUzSuQvIp36Y1PpGjiFhr7eaS11T5rqc1HqxqSQwmj2gev7gDuOGAX&#10;hAC6dddWdqNVazuFwqbK88enKSlL2iCoqCYpY9u5AuSSTLw3IAXODt2gdCGiPw/1b32cT1N0orfT&#10;SKkFXJVJhgCx3oSDt28Hf+wUeOnf2trIXa8wWm7yXS2pO0VdeJZleoc+kFTLEDhW34YDny3Ibpbd&#10;Xlv05fxVouSP/fJxny4p9ax/jB4NxsBxj7471l+v7a3equ1Npe9XCeM1CpVzUdsM8iIwViqhXQKz&#10;ABsspIXzzg9D9guumaPUVFTVNwprVZraGhiqKczE1JJO53WNZ2Zy5wAdikKCCAyL1pnVukqXVfca&#10;3We2Vcrz+ik9RX/UF5owCyu285IcIQB++PuOlVq/8GV0sM0sVFVpeKaVG3QxKY5JUA3e0MGVTkDj&#10;JOcYHz04teoWlyIvFmCNIoIHByeT5fCgJrOWHU8UeQpxmuEUunO7VxnpbK8lZJSskBqJ4jGJWJwH&#10;jxk7TjwefuBkDoH73XppNGCyUNE9tobVUirLhiXmnH8sl8kgYViAEA8c546HKu3VOnqiy0OhWap1&#10;HMHmZK3NOaV8nhpXMcLAxRlmdTtGGGTtz0b1tX3Ev2kJbn/BZbNqyqjEzS26UtHUw+oitVK6EssZ&#10;9Tk5weME5PW/hmgSEJO4LDjPfHf1+NKTFJIT4Y374pA2CqNnr6KquaVNFa6iTCy0gH1Ev+0IxkHx&#10;8+M+fgdM2z9xtUVOr6rTOhrZFjfNTtHdyKiev3grMZTNFAMkIIypw+cBc7mPQtQdoNR6w1X6jxTP&#10;Fa5o4aq6iUJukaQ7pl9QhmORnaASuMY4A6ZU3Zew6Sp4nsk/0dypXUzVj1yLKpwSpf1mCe51UcAe&#10;eeMjpdc9QiT1oiL+k2DS61doBtP26nu1RpmptdUlSvoyQ09SpqMRFyxDBtmz0z7RycFhkbj0Qdo9&#10;Y6g7c94LfVUdRbqasrKdop2vAEkLKyFlViHUBvaApznJA5yU6avcjt7Vy3Okqb/R09dWzU8c9JcU&#10;nkRtpUEekASiE4GeACRnxjoCvK1hulL9FZq+5vEN7z1MY2qARw7flPGWyPGDuwOeo2csdzGzO2kp&#10;zn9MVycFJRp5om01YY9U6auV+mFFFargXo6msaiWJaxFPqDZKgUKcOGIQjlf06sz3kqdCXJPoKik&#10;vEcgNI8cszEjAzkuMj35PnPI5xyekxfb7fO2ur77pSqsdPU6csbiqmqIqaOP05DHmGeWUKzM0ikq&#10;qlhkuM8jHVbRa8espmro2+t+naJIIplJWlTcNq5zjkeQvx5x16f7HSWEEWTjxH28yR/HntXufsB/&#10;xsask5BlkOMbkkfwM7/vWnNb3u2a909BdI6ZqSqjAkENRhZ0yfAGcMDwf+XI6TlxrKK9tX0MuKFm&#10;EcVNMjlkqlyVco0Il2MAoGHAzk/YjrpSXt9Rq9dRQ/RvTkTtAW/dj58jyMdAFouV5vnq3GlrqZ53&#10;EkMtnpEQOKZhl2DSAKffHt2hg2SCOGY9B+1fS44rxbiHADjHHcd/nWf/APiN0iGxvEmhAw4475Hn&#10;55zRfVV9NXX6WuqNlRaqKlRp6u3GJzMN4QE7WjQktIFwmD+nB61DpjW9p1prV6P6iCttlt9SBxhB&#10;FEVRiacYABVFdeefHJyCese6C1P9Lp+uElF6cAp3FLKze6CVnDLL4O5kXcQfG7Y2OCOnh2b0bbLd&#10;aLVDNXV9RUQVVS11mZkeGKBIt3qKyKBIGyAGU/p7sh+vEPaG1MttImojT9P+681sg2rUPnTqu3c6&#10;S5wRwQVAq7StZIr1UKejvAKkQghm4AcAucZ4wAQW6MNDa0pqe508twlNbDVztVUVJSxnfTrGSm3I&#10;UbwAAcDn2HG/BXrPGvu8lLTWWG12Kin9FVl+n9UBREn5juHJ4GScDnnkeevdp7kWnUup3tT/AFL2&#10;yGZYaSiohP8AU0+Cvp1EhKlFMhVXJOBknLLyevui9JjsGSSzUvIMFsYwMc9qcdJa4v5yqgsB5eX+&#10;PjW0bxYKHWaUOoYqiWhqqfMeCq4OCQyOCDn58fv1niv0jaqfU97Smgq6HUFbPJO9LXFWgMr+8ldo&#10;bbn4PK88g+euvbCCt11STT6Q1YL1/ALiHqra0UiEttdV/wBb6bK7K7g54x/tYU9NeaS39wdJ0das&#10;08Rhk3oaXaJkcAhoWDA/fOPnAIPg9H9V6ldWHU0vbNTGCu7b6WI7P2x5H/VPYrmexkc2z6WB45DD&#10;9M1gzXXazVdRdjHV6PmrtNVscs9JKqkK9XHEz7UwwcGT0jHtK4JKfLdObs3W6mmjodKaptS2nXNm&#10;olnsNRtGbpS4b1IGK4QvT4KbVx7dwA9hbo37u6ovdTYJrFboZqai9dMCWMGWolDKDuwMNlxnj5Pz&#10;x0r7vb9Q1ekNNx2yvp4f4e8zVFfTzywzWwtIpK1KAbmUv4ZAdp/frnU+oR3cv9dQY5Rk42wTvtk1&#10;nbu8/EzySFcE7nGw+X71N/E21H3G7Q3SHUUMcFfY5YZllhZonVnlSJkUMCeRJnAzyq8Hx1hizUlb&#10;c9VxWiP0qKrStWCjo4vakjF/5eOeWYkDJwOfjrXnfXuda9U9rr9YtY09NfLgkSU8GprZVNEsM6oR&#10;DLKrBWmIZiDtByM5GQrdY20Jpxqyrpb0tW9vrqCaJojKh2yGNVKupwF8pyN2c/fnpj7O2UdlZsFf&#10;KZJHoKVzES+9qzWl6m96n0pNG+oobNRU9XAaOWW3Mxeok2fnkVTj1QG27seAB+vQRQt9Xfko5a/+&#10;JU9aWkkmWAKA2CUjADMPzELk4Az7sYZ+qjWGoLlqWuSuaMRzyMisN5jjc5zlWJGzz4J4Hzx07fwh&#10;1EVtvVxhvmiqKCaGDLSPMwilTfu3Oxdw4ZeFMZ/8RDgsenAjHUJfDU7Hb1A86+srI3sgU8d8eXej&#10;btlatZdnpaGruOmnr5KdTTpDBiSORV5QHyTtZFcY5ygPkE9T7x3FW/yXij1PpKkt9wr6Y1K3SClk&#10;9Snk9wkZA7SZI3hht2kc4BwD0xYKXXncW8VMNvvFsprHXVAkiammJkoFXG1do28bY8EcgnI9uSeo&#10;HdW3tp3U9rpKN6Cqq5UalEFMABNGNoXduJ2szOwJz9j/AOLrW/8ABW3Uo/AtbwMWyNgDjA3B9a9J&#10;h9kra5ZYbe7GpgWAHvAYGTn9R8s7jBrLy64oe3F7p6q3XSpqo6KUS0zyPvlmG84L+AASMYPOPg5H&#10;Rjr/APEbVai7f0tdaKOkXVUu6nqY2RpIqZcYMiAkE7uCu44B3Z37ektf9M3i8ajrxX2upjuFSHhg&#10;paiVIv5gGF9RmxsXcOWbjzzweqe2dwE09ptLdPp9bhFVVjBZZZMPRzxgCSMEcMAp5I5GB5DEdYOz&#10;tDAHjRtW++a8vaOXWUIxirmxd+rjparqKivp/qrkqCGkYxtEkiNuysp4Bxk+ODkYAPu6Ce0V4guG&#10;vUjrrnW0lVJOVWVY9yo5zz5z+Y+R4xnnx1oqvnj7Caplo9dXB6a2PTxta1p6L6innDe8FZkQhSpb&#10;JBIbPuyOD0hu+FsqrJrw11nrItTNfqc3a3VlvpjNHcQ0jrMMJhoXiKMSuX/Lu3AFOiYIpZg8Kx6B&#10;jY57/DG1EyRk7dxWj9afiWvFq1JNpvuBYIknZgKGsoJOauBtwSVM+1yWjwfynJxtBUx9AN/vlXTX&#10;2kWa6VNu0zWUZmnozTrP6Tjd6Yf3fyi5YgOmcjG4YPSQ0zoybulWGmr6upiugKCrirJPUmEftIdM&#10;ksUwRjPgH5wT0ZVOo6jSc1dDLcYbxSJIlHK0jI0tOVLq8RwQMPuBO8E5TyBlemMMDQyR3DnLrjfz&#10;++anbXElhcJPH+ZTkUw/xId5bVae0tBo6xXmanuFyNNLPFbcBXpwjho3bnG+Ta+zHIGTjI6yRrXR&#10;x0NqW5WiplmjnoJUDvUxNA6PsBI2OAy4ZiOfOAfkdG+rexf0linqYZ6+XUlNUvJdo69Ehggikb/u&#10;yQ7m9SZ3T+aSoICsMgbSelpebJWWqVTXwPJUNunUl9wmOfOQSfI+f360D3iXcxKtj08vvmn/AFPq&#10;rdVnMrbE9hVwmm73VWOquVEtO1sjdY3lkljRpJWOdkSe0ucMGOwEAckjI6PO3Vtt7V1beNTrRQ2u&#10;VzLLHUB23HyyIiMGJ95YkkDah27jx17ss9Jo+mmgjt1vudcyNCa2dPW2ZyCYlJ2DnkEgt4OeFHUW&#10;HVlDS1tttF4pYJ7Is5lrDGyRzqHKBtjsD+VYgwU+058ZwelMkju2lRWdSbxX0imBpex2juDqWtOg&#10;dOLYrVQlhPPXVTSR+9W2/wAlt0mW9MgKrMAcbioO7pvaTMWndPSafpbo1HQtHlqeIFnqtp5BkAC4&#10;DS5Iz5IO0+eqet7IUenzRxac1bHT6dutR/3aCrVy9VUSgLTojQoUYPtxk+mvuHIwrdQLToTVujNW&#10;7r9BTT0D03pGelq1mEWdr8btrKAeTxg8nLYz0he8huE8SN8Djfbfy+NcuoZAhLEYHGKO7VqoWFGa&#10;MJHtQj1NuWAxg4PnOMjj746LO0utaS42+4Qve6aoudRM1y9Bpsytv/OQM+4AqeR85JAyD0sJ+49v&#10;7f6gpTXU1NcYJUdKiCdgxaJl2krg/mPIDc4xz9ug++9+bhomqjsmnGWksAzM1Gij/vH+FDOeS8gE&#10;atkEDwAOkzRzvMTGOPoaHhRfwxdj3rdemKGo7yaftlJe6h6SGi3x0jqgzUqcbkyT5XYPHkfbBPUu&#10;zVM9u1bT6WtVypKaWjISnp7nIkqVsYJf3IrM8ZRiAhbbuwfOAOhDsBqfTmpu1H1V6dNJ1twmWNKq&#10;StdVkl2h90ZDAqoZ+Mk7WChixAHVB3N7yP2muNwrNK6fo6U0VxMF8qZ4UMs8srO8NQ8iFS/qiOQ4&#10;A4xzjeh6u8GWYRXEozIDvg4JwcDftgb+o+dNogqRiRt9t/PFEvejQ98OvrxBZdR1EdQaWG43C31J&#10;VI0hO8esk3AMaFWXDYZfvhulLU6ne9U9XBS09rr4LZAKk1FNcRUTRRqAD7wylwM7ckEfPx1fd3+8&#10;3br8QOkKFL/LFYtTRFaVpZ6OSop54mbLIAofADBWBPj/AAt56XfZnQlnWvrpbFfZ5bRa4mgkqREI&#10;0dpwy+miSKGCbGccg+eD7S3TbqfTRK7LH7+rjJB2O+3ligp5oDL4gPu1SaH7kRHW1LXfy7XdpaaS&#10;n9epLJHLCBtEUq+1R7o8gj/FgDP5eper9O3eruUEtfE5uJ9zkttDRlvaynPIzkFs/wDEdP8A/D52&#10;2sWktaT3OvkiuF5jp1FvEqFZVAL+qwGShbDKNwxxkYHJ6n99NTV+q7xTUKW6GZ4m9skCH1CFzhTj&#10;lgNxOD98jqq9spoen6c4K8Cho5YiC2dzsMUL0Y1RXafsVgtlhj01Y6CWSG4VtBBFLI7JsYAuSDEz&#10;72Y8FgwAPG49cqDuBc6DU9RFGs4odwRKd2xtU8Mn+0AcAjPIJOf9nqge7ahsFekF0o6uW2VTks0c&#10;yepTtnGXizl1OM5XJweRnK9cdWapqNE19JPSWiruRqZkb1jTnYI8gOFY4y4z4wR5zg8dYXqFg86J&#10;rXkYOQP071M3cinSp4p7dnrHpa53rVNpWOehq6pwtJIssnqRoyBt6E8Bg2XGfcN7D8vt656j7nam&#10;oBc2ptJ0dDbbSxSqF4qooz6u5fahVyGAjkWQuSBksMjaR1P7GNYu49A1zSdFaFGhZEGyWkkOOeeU&#10;bGceRycZ56p9e9uJZbRFLDX09a0UavXVFeJWWrVRh3/N7XO0k5B5Jz1prqG2s7S1DYTPuhtOc+Wr&#10;G+589s00ilkkg1Hc5PfFC1doOTQ2uLPqOx27+MXC8Rzzm0XGMYhmAR3EbDCoSJW/1oI3D7v6nXLR&#10;t31NrTurdailtNNizLOtTuWGjqg+0MsDFQu9idqmQAoAW2t7h0QabrKPTeiK4UtVWJRwK60sEVdH&#10;MQRIof0pRlQQJgVRvgDA89DGprPedU2Kgi0hq9LvcqikkS6wXB0jnWNl2wxsEaMbly5Bk3ANuOSG&#10;x0is72d7gGaMJENxg4yc4B3zyRxzUWwVCg7nfGaZF+743C7U1wp4rTQX2K2tGKuGIustHP7vYGOB&#10;IQ8bDeu0cfqD0J02sb1qa3rX3u51Zt0dU8dPa6JwrmRNxc7kUvhdrLge7yB0s6q+ag0bQ00dbbbR&#10;ab5ZZxBNV1NXmapYr7pJXBJZ3bGD7l5J4Az11uer59UGuoBqKneSRmjMlNEdjgHHKFg4BOCc4/Qe&#10;D05uOvSx3SXE8JK8HfGfLOBwPWp2kqwOJLgax5E4qx7kmy9vL3O9mtZnmiojcY4DUnaZA49iNlmW&#10;XgkbTgcHHk9Gmm7ZNr/TsurEtFRZr+yiGKG/IBhDt3MTEUMi+4lQQOR+X/F0ru1t+0pom31Qutsq&#10;qqpeOP1KL0/UiYsGLMqPkgY28Pjz88Hps6Y13HGtZR26nqKGjpW+ljguxyKd1H5EBO9lxjAzj7ED&#10;oHqfW+pX0rWdnZeJq2wMkbj07jnyqiG2XqN1/QTDMfyrvXO8dvoDS6dq2oDR01BWVdyrRDKXECGn&#10;nI3bixkYySAkoPLHAGSeljUfidqqXVUVmp7JNa6SWVfVqLuHVnQnA9KJSoRMEn5Bz/Tpn1fceWwa&#10;QvLVtZUzXLMb0beny4aQFk4GFIXd5OMcDHHUDuJNVXGisVwq7dSUSVUX1NXUhPRkC4DFJWDkMgHL&#10;K+QfGCR1lLtr2OT8J1iIFu2DupGQBjzrl9ZvbyNFkpIvI++KYbaVsoeDXlyvrU9HHGKWhp6ZMFsE&#10;8YbOWLbhgDGAufBPQT2guqaZsApqilqLfaKdlmiKIGm2bgpHpIDtRmBI2/J5LFmfofqO9tLr6Faa&#10;g9KFw6vBNPJIuxlyAyoHTwec/byPA6WsGt9R9t9aG7Xb0KyCIeoVtjA+vuPKep7dy5bPCgBvjjHV&#10;ha1mgS2jt9JQDZmPvHzI+PlUTcBSGBGBzTbptdGGWrr1u1RR3RJhHWyXCIJ7CfZHEpy27gDGMDOT&#10;gZPXSOOsu1+tkF1saRrKoCJTD05FQ7goJYAZJVj7v6HGOgjWdKNW6zS73iS32S5UsaljSLNLAgAP&#10;tkCcuyMwQujAFsYBGT0eWnuXQXGnsdoq7zbq+a4IVnp6aFhIVT8juxkLAkqPa2CfjPPWfktZPDaS&#10;JeB73p8POpLh2Ku23b1+VE2i+zsuh7nX3WOAJa6iQNJbmf1X2FsMCFBDcc4Gc4xz46MNe9wrJp2w&#10;iahrEon9npKsTlOGB28KQMhSMf0OPPQnLf6WywmWCtqKSmokLyyWyE/SoQM4kLgg+MZHP3PVtP3C&#10;g1nSs1Havr3po8yPUU+wkYycbwNwPnC56jZObi3kjuIS24xgEtn6HtTbxo4VKwnQSO++fhxilXqT&#10;vRd7xXf93iiZoEFUZKNWYIvgMVPg5IHP3HBz1V99NT3i2afssmx9O3KqpQRBQ1HpSTMrjmQggY2s&#10;W++cDnkdFVu0FT6v1El30xck0XdplKyT0NNHU05GACPSJxFJnHzyM8Zz0K6g/D3S2qvv131drie7&#10;2+3UjQ/VTRGPNSwwqOSZGAUsCFUH8wI8Y6O6fZRzT6oRjG5B528+1KpI5/CZ2bUG2z9704tPXSmo&#10;7zVVlFqma+JKxllMUm6Bnwc7ArFDgMOB4wufGOr+76+a3STQwrRU7RyNGJ6uswAwGSzxoCQBxwD8&#10;848dJ7ROp7BV2qi1HFqG36diqHaSOzVKyyCBy21YpJRxtzxu2+Dg/PXbW16iq43rGpkrQkkUTOlS&#10;XihlI/melJgI2CPyHB+2Rx16lJC0cmLgBsHK+Y8/lTESoq5j4prjU9w1KGqqGnoa2nKiNmpK7MU3&#10;jMiYTl/aU8+3H69ftOfqqSTdQmjaE5j9SQyCUZ85IG0hjjH7HpB2W909pNU00BigqTuEdMxjdwSc&#10;SR4xtKlfI/UffopvGqltUkktFdJXUzbUpVn3yLkbgzL/AIlIHkZByP0PQPXWtr22KSjEn9p9e1Fr&#10;BqGQKYVqprhfKZ62SqaORY2pmo5acqwOSSGfK7x7sj4xjHyevHb6qbe9hqUlNTb4QwqpN26UE/7J&#10;5XzjB+3z1RT6rp6ux/WRXB7fVRgOqRSe5yMkIQPzA4Iz9/6jr3YtZ0OqylSt0amraGn/AJhZFcyI&#10;uST4Dtxycfv15u11PdRObnJYHGn1+PNcSNiviAbDmru9dzLVpCuqjV1z09OCYZFqotuCvzGpGW4b&#10;ORnyp+R1QUXfO7XbWdit9t0nUNbbjUItPX1kJjUpnLSqRlWAA3Y/bOM9Z+7+dxV1RUyRzWi6RT0j&#10;zCjuCUzLDNHnKq27aRkDyfB/duhLQMWtNUvVNYdXXOpgtUCMaFK6QNBEBgiBcgempjGQvk7Tgnjr&#10;WQQrbWuvDxk7kMxwPhjH60ijvZWmwp93Pbk1rbvbpuLUMdYt+lqrPcYFZf4tb3xHDCcP6piZuVAX&#10;BCnPk/p1nDu5obUlDUKL3G1fMD6MFQZjKJVzndHkk7DnIPjn79Hen733G7ga0o6u/wB0mttop6MR&#10;yw1RzSXZVwrqIz/LkLh8N8DnkcDp2Xia3XOzJDRmjhqo5P5a1JTCggBwhy2zI+5I4IJHHVkXWfws&#10;sgifxSdxn8wHOMimktoeoRMykqc7Dz+P8Vn/ALBfh0t/dLSlRPLU1NtmpLyFnqYjlKmnEaN6Sr4D&#10;BwDu54bkH2jrXNp0FYrLpwWGntdN/CCnpyUzxhlm4AJf/aY45J/4DoF0Tqyz6IsS2ukpfpVEhd5I&#10;lVkZ2OSfZ+gwMfA/Toxptd0E8SyRzLO5GfSi5cj5IX8x+5+3n4J613TeqdOWVYpl0yuBkkHG/wDb&#10;njPnRENmYVChd646E7b23Q71j0UWz1m2RqTkQxgnai55+xP3wM+M9Erg5z8dU0PcG0SYJqQv/mRv&#10;+XUuPVtqn/LVw/8AqfH+/HWttY7S1j8ODAXn60SsEijAWp0cRP7dAvevurbO2Om5WnuaUd1qh6VJ&#10;Gq+pJuJxvCAMSB+oxnj79Ed57gWLTttmrq26U8FLCMswcMT+gUZLH9B1jbu33Zqu4fc+03vSsWy5&#10;0SpTUPqolTtKsx3iNgUDHfySCRgEEYz1G9fEDeCd/wBvX5Uqv7v8KAjHDH60wm7ca61zbpLtqC70&#10;1loUJelmvDGGpAK4ZmRVAjVs/lOCMZKjOOkfdLG1F3C09ZrykYL1qRlkkAWRWOAyuCPadw93TnrO&#10;7ldrztlV02o4LVLX0kqb/TV43rVIBWT05FX25YZZQVyVIxkDrPlw0pPTayslydP4jTUNRHK1OThF&#10;QMGEQ8/mCkc/Yn79ZiOGS3sZGifUjAn1B/2azd8YfFXSDkY3Pf41uHQV+Ol7PDV3DSk1jt7xMZYK&#10;eKJ4o1zgFvTYsB7vG3PJ+zHqw0V3Wis+oLnDdauht9heaOOkkMgI3uCd28kZB4GMDGM/7XSdvfe2&#10;tu2jEhssLRfUVAoXaqOCm9WOQc4wNnPx7h9+rTR/au4aStdTqG72aHUdzkzCKOqgWeQc8PHndt5G&#10;MADIx+nSz2fvJLdI0t0wT7zA9j338j2H0p8lzJKwMe6rTy78XmXTuklr6SmSprDKIY0eVYgSwPO4&#10;8cAE4/TpI0klnoqkUdstVHctUeiZTNPXvIHce5tu9RlgAecD7Zxu6L/9B9Q677dtatb18dPchWiu&#10;pf4a+5aZNm30HLfnALMSAceADgL1mNk15pvWkmjbG1TqS6xJ9VPcrfEsT24ncNh3HZIChUgsVPvx&#10;jgDojrVhbXfUBdMoUSKAxIyduw7AkHmp3InJWRVPoPWmj3Kv1TY7pR1NHJTNdqmQr9bdY/5dujPk&#10;p4Ck5yWOfy85G0dKvWFYneDVQaggN0mo29ORoqiMSPCCAVbxtGdxyuD7jg8DqrjqrpbIayxm6Xa9&#10;1U8z0z01dG292Jw0QgJfaN2QFH9hnb0J2+W7aF1jDUwQtZqlpl9VnTckg4LKwXO782GUcg8HBA6z&#10;FrB04SLGuoae+2cUvvr64u3zJx5DgVP7j6UuGnbHHRLGv8WNY809KztFS00Cp7IqdV3L7i5bcR/h&#10;xxyep9ihi07pKzVU97qqWnuNIHjNvr2oJVnw5aOQKrMynbtyfa3GduAeuXdzuDHdKi4I0cNRWLII&#10;W+kkLwhQoUtkbWXnjaceeft1I0Xpat01bo71qi0XWteWWampbPcYpDTRsI0b1JAzfmYSECPb4Bbn&#10;gdaO6W2tVIhJYAE59T50pihkdznary2VP8fvtVp3WebZcLjSxrRfWQkn1DgoXUtkEg4H6k58heif&#10;SXZLX9me4Wmxw2ulWraN5ZqyFG9ONTgtG0yH5kB9uDwP0HSBuly1Je7uLNpymuVz1pVyNNI1BI7y&#10;UdMoJEEOSXT9XUg7cLnDOOmIe3NRogWeruF2qr5JUx+nPLfIFl+m4y8f0sjuQVMrY9bBJ3EBc7uv&#10;omt4bRmkjzjfY+e3rRiKM+ISTijqw6vl0rdprBdLPJf7rRtLQVFXSAySSLHlcBCMsFEfJB8KMDye&#10;uC6ji1VdqSC43MRUasJoZLzSCWJDjG10IjUhw2d3xgH7nr+pRpWvsBt1vslNXXeqHoCqqaZFkcjB&#10;3JEZn9xLHIi2rjHt8Dqvu+lbd/AbvSWa+27/AEntDxS1FBLbvQUo+0ZQszZK7/y48gjByp6AtjGt&#10;swlK6FORnn5Y+OKkxJYhDnv9+dQO7hrNG3CwGzWyjHpmURU1RLIfQZV97wqZQdx3tktnbnPjB6H6&#10;nuFDZDZIrxT1BtcSFZaSOUmOmDMSqM4VwFEkmMkYY8f4sdNnRXb2KayxFK6nrbvQxu0kNxizPBHu&#10;HuhyTmLkD24C8r5HVvq7tRpWGmo7iLYi1ghAnkmclI3JwX3e0qcN5OR8Ef4uuyRpdoCkZC8/9VEl&#10;031UnrFre/6x1jRWujnm3ROtHR08MpZQCQp8fm9oyW8cZ+/Wv7X2zstlskNtFOKglllq6h8762QK&#10;RukOSfLEgZ4+Os2Duz227eahtV5t61Bv9r3QVcSU4ipZJXiVDKGVTsUAtlVDHJB+GbqFqb8Rmoe4&#10;lK4p4UtlGrFmSCuZUKZ43FArNkcEE7T5IHjrJ9Y6LfX0sdlbHRGNyc8n+cCmVpeQWqMznU5/QfxT&#10;71NbtKVEEdg/jQormpaCikoU9eto2yGIX0wZApz7geCD5Bw3Qb2/1F3Ptstdc66z+tY6GoMEr110&#10;3CtVGKFqdSrYHGQeAeOfPSt7AVF+0BU3nU1bZoJaaojRLfV3SpMSgH3O8UYVyxYnlgVAwQN2W60s&#10;e8NBVaUF4sdmqb8KhtslDChDBuchyAyhv15zn56T3C3PRCLLSJNWPeYA4+HcCmsNzBdIGkfBHYZ+&#10;zSC77/hi1PcNWGusH8Plpq9sK80bmChCoRvdCXOVAyuMguRwB7evOotZ9xe3vaaOmqq2lqrnFVyW&#10;iG5WCZIH9MqjRq0XpKFGEdRtCEbeAMh+mn3T1bqmg00tw0xerdqG+QVazJYoKN/WrKcgq0YjDkzB&#10;Sd+5MEjJwu3PSz7g6lp+4+jtLUldYrnpj626xveKSRZAUwQqhGdQFVvUY/7QKgHIIbrW2NzfXFtG&#10;J9BC8Ec4H89tqWXkccDsIiRqH3g1nLRRuOpdRKJ9Qrp6ttv1FdG9WrytPUGPAiYliw3MoTPPBJO7&#10;GOmda7/bFuU8tTPTQzSRhmLkLK+OCc4A525O0cn489Qu4f4WZ9C9xZ46W/FbXGiV1JVPEzzOWZh6&#10;bjcBkBTlhwc8Dlh0La9rj29tcVFUkXWG4SM6OMxskqpsPyV3bZuMk/OQMDrYdLntb5wkUgJIyARt&#10;9azk6NExRuRTyoe49l1vp2mtlTUzUlbp+DCVVXgRS0qn2kMAoUpvVMHyBu+SOgTVfd64W2mt9tfS&#10;Nrp5qLdG1eUMs0qkk/4xsbzjLqSRjkees0V1+uFLTS2a3pVUdLPE00u9PT3hse0qPBIGc/bGPzdX&#10;tFctXNpqG8yvWR2cVTUq11wjMySyhciPe4bP5SMDkYPPHR09hEWkDf3c+W1SLSsuoHBow1rquvrt&#10;LVNgisctnhrZVqah4J/5daRgqzrsCscjcC+TnHPHRLA9k1Z22tbVVp1FQ3i3JHQRCO3gW14VLAym&#10;ZQiqRyzs2WLMTk5c9Lej1BqutvdPT2ywT3eO4VDJBBDzEpZxiPaVIBHqrlgVzkE45PT/ALjoW66E&#10;sXpJUUy19ShxTU7OYpJsciJwdyAk8kZxwecY60HRuittJYAsV3+fx+Vaj2eterSzrcWCFih8x8cf&#10;Olzd7NWXuzC0aXEFRHXKtLVXUTKIKBWwCJG4xJtJxGcP+mSo6U2pO2lT21rpbfVXuSKWCMuKmhYK&#10;H3LyUYOG28YzwSM8eV6dli7dan01T6graoxfxK5xrLPTfVyMYowNxIkOMuWyxDgj4+46JO3ekrhW&#10;UsE4vEMlymhd2oYvVmracxnAMiIrMYWjG71UBUMQjbS4bqvr151MXKC7TQCPdwP+6ee1E/Ur6eN7&#10;6PQ2Mgen+c80se2Gnaaz6RoaVadHaWM1UjzFpATjyrHjB28beP3Oei+zapoNJaWu1VOkVG9YxgMh&#10;OZZykkJACcbuJDx9v3z0S2vWC6jsd2t1002KRJ6kTJNTotG0ftfIXcjArmQMWwcngk9ctd2DR/b7&#10;tFptqG5LfdT2mpmnq6K31MUlQWnKrNHIRu9JlSLaNyMSwAZcZ6xEsv452hdO/wBR5n51krePDNLn&#10;Yj7FJS+1tfcqqCsSjazUk+fVimqQz1GCQSYVGIyT8OT44+3TS1JBeEh0ncI7zILxdIYKWd4JCC0M&#10;wWRI3Hh3HrtgjByzAZLMel9dBLqe5UkdOs7UUKrDTtJTejIykltzxrwjsXLFRwCSPAHQrrbU+qPU&#10;kuUdkqqd6Ii2wzRRyD0oljES7g2VywOSy493PtO09OumSCGfDLhQCMZ+Q+NM+hdRXptyzMupDtgV&#10;uX8OXeyxdvq8NfKpKP8AiO2CqKt/LjmzgsxxuZgVwR8e782M9HWrrava3XlDUGY3alu0wleCnIRW&#10;U5CuRh9xGeCMHzhhnrMnanSnb3UnZSjqtUavoNK60EUk6T3G4BfUf1ZNi+mzAAMpILDnIBH5ZU6t&#10;e0f4oLT/AAmz6a1XJOI7V68VLqExvUMiMMekVVWdgrMQreBhRwCrdG9ZdJLIiNd+R6nvRHU7uO8n&#10;DRDHBHoe+a1T3At83a3U9ruxjirtO1H8usW4SP6aPjarDashaRmKj8pJ/wDk26rb3qi33+yVN3Wx&#10;TWGjrpjHVRz291epjV/5jFo0ZjuB3bmHAOSPzdLXUmurt3f/AAh69tNVeqaqvlvuVPQRVlErIJoT&#10;PAwK8KTuVpIxxzjB+T1w7D3W1XfQT6Su10udXeI54qeljSleQ00e3aISm4n2bCNwxgc8YJ6rk6Nb&#10;TBVWTTGMPgYzt2J8tuKtgjjkjeRmwu23fJrx3g7NaUrNKSw2OirLtFf2RaapjVcwHgrJGCI1bJcq&#10;Q5HjBKFlfqh7E/h+0BpSouMN21Pbr9WfTVFtntpg9KSllLgGQhyc7cEflKZP5mwD0/L32d0/oLS9&#10;mgrbyXNLEhmSoB9WoIILBWV0IQkeH3YwMYPPSZuFPoSzSagsdr0Tb51uqu0UsU/pTwlot0ixOyM0&#10;aqVZic7eCxG3PWZ65DLArxQEjLDGkA7eeDn5j6UPcRWltIPD5HmP4/zVL3B7Q6F7aUUNNatGXfuB&#10;ctRSvFGKOrkip4fTXkxiNWjDAHJGD/jOVHt6YNwuQnttJQJaLVbb59HFSs1EkdVOIolOxGZVRBtG&#10;VCgNkYOR7V6QlDdtU6Z0dbo7Je6mmoqaokdgjpJGBuIA9Fw8Z/M2WI5yMeAeiPTXfDWJqhFQ6WtV&#10;1r5z6SpDDJT1UgY7SY5EYhCAxP5D+3Se1/GWzxFZMk86u4/YDHH6+dA/iCzlUGMjGANv8mvzSvfC&#10;bQmr6W41VTNcqSMtHLQxygCpj2lSkae1PBGM4GcdRrh3Us/ci8VclsCwUFJMy+lUNsd6dzg5AIAJ&#10;XzjIHjnz101j+F+l7KWI2au7m2W4XOtmNelHWg00zF8LsjTMm8b4+H4yc5A89IK0UdVaNXUlFSM0&#10;FU1V6b1CZ2Qrv2EnGAQQTzn4J+3XonTZY7OdBC2nB30+vPocim3Tb6fp14i509sg7gd/02wa0pRd&#10;t21BHFq6mqYqf0ZmMFTUJkyLGxUs7t5CmMYz8dBlf+CaK+XWv1DLqQWSW9y/U0caxtMJJAT6hSQs&#10;hZc4YEZID4OdpfrTY/DsugtK0dtpNZVBiw0puVa/tSViTuRGLLgs2So84yc7ieg2l7e1Npt4t1+1&#10;qmo5YXE0dTb6OR0QEY9MGI/yj/iBBA4PHB69B9ofZ5OqxST9Lk8O4PBxscdiOMnz+dejdW6XY9ZL&#10;3NqwEp9G3A28sA8ZNZVtHb9pdL6p0jfKS4vrSkqkVElJkeklXe6NHg/z4ZU/Nke32uucBel53O7W&#10;S6V0/U3Ck7jWbNumNS9olcU9dDO20SehGjyspwq59QoWCjG7aOt36obt/o2T67U619VXxqrT2u50&#10;0c6XGH/4tJWYKjlXJQMwHtwMcKesE92Ei726vu92tOkaO1ySIqQ2ixZgQMHwDkkrGpQgMoAXcpZd&#10;m+Q9efWlvdQzabvCMOQMHJ+Pxryme1FrIY5dmHb/AHVbadTo9RSXM3yqetjhip4quWod3WJMbEPP&#10;uUYA2/0HXHSPbn+Ka0Z7zeoPQFUtXUrK7layF3UyFJCr43BuC48sByTjoaufY3U+kqQVstKskLDe&#10;6W2X1fQ+2/PJAAPK548n56mParnfdO2KlWrDyfVzA0obDyoFQIRz7trBz8+SRjk9MpECbBsCg4kA&#10;1sGyAKv+6iLYtTQ3qhu1TVUISnigttRUSSloo1SIwbnjiLBVTIwowOADgN0Xav7m6OoLfHu0dXVl&#10;uuNGHgt95rZCIakH/X7okgA28rtGfGckEDpfHsxU3xYlcyUtUC0azVjkRFsblj5HtJ8cffqitUZW&#10;eO21U0DzyFkFJPMp3uPCNyQhzge7GOhUCsFAOSOfOhQTJggfHFMKhl0BW6XtlbWa6qKS/wBQxNXT&#10;ig9eKn95AdmR8gfPGWPnaM9EHa/8NNr1L3Fo4VvdNqmnCm71lQE20zU3qKvpxoPcWk3EBtw2gbsE&#10;hR0qO3+jaWrrrQb9Q3GitdeWmUW6jVpapELI/oFgQxDoy+0EblIbxnpz6UtmtOz2vYq2m05c1txo&#10;pYC8y4mrFKOYw0QZmC+qACVyCQxyQsZ6jMVglAEmM9tt/wCfpRDQi3Vih3rQVXQaf0ZaqewUNB9T&#10;FRe+lp2P1MlLIq/ycNI5aPBxh+dvLAHx0Daeseqe5lPWpTWu41UlKJJZaSoX1qiFFz6cbemG3tkB&#10;AfngnHu6s73BbbhdtONQ1L2HU9ZTwGvopaqJo62qG0GfY6lwpYjKsSgyARjI6YdgXVlvvs2kqycC&#10;018TR1V6hqYqenrlBGTFMdqylSoTJ935lJG5h1nL61VAJdBOTwN/snv3qqAGX3H94efxpJ37QFte&#10;noZrna6mvBh3u0Q9CWAOqs0cpw/KGQjaeMhxkZz1S6H7JQaq1tIbZXyVZaKNaa33OMAMEiRXBmG8&#10;Ju2sR7DjI8nnpmVGkaiz3X+HU2qWrdTW+WSGgpvpzLDWndkQSe5gN7NlScpge7G7PTf7b9jarSV0&#10;mv2u7nbaCnoljeGs0xTzJP6gyGLoqlEUkA+1fnBPz0mN9LG4t2kUa+ATg/DfyqSW8pBjjPuZ39KR&#10;PaPRWr7Fqeo09q7RcCte55KWkQbYZhIgDerTTKCQpyoMhypGQ2fd1pTt125/iVBqC232kGbNBRzU&#10;8F9qUmNKvpuVO5kwix7m25UqCG2+X6Jv43FeJKXUFpudbXW/TTSyRVMqOrSxuNrRO0qZk5X4bPjg&#10;Ejogul/sndHTV3WiieSeppxDI9E5inZAG9hO0hwN7e1gRyRg5x0BN1ayt7tlm1qp8tQycYGB8e9N&#10;bexQLrVtxx9/GsSar0JYNO3eta0RJPQqTP6scxMTlfa3u4JTchx8Yx9tvVRoLuzp7RV0qjShKkVM&#10;irNR0NVLOAR+UhWZ/fyeEHg46M+9FDcOwNXpm9pWwXu03CqNFU22tolhLhfeUVwDguN3uABU+M7g&#10;OmdR9nNE/iL0jR1Ngu0MFzr4Q/0i1KyVtqOSGMgBLGMMMc4DAjGMg9bbpKteD8RCSdsjIxntWckt&#10;nZyr8/GgLV+pams1UotEs1NU0UZ2ek7RSh8HIQD3AlRyFPjj56jac1Lqia/ve4L3V0N9pQ7Rzzr9&#10;QsKmNoyRESB6h3kZb4A/TqR+IbsjXW22U9bHTRWHWVqcTJBZpiI6qnx7pIVULlhgsTgNtRg2QF6v&#10;dI6Nt/ce2X2jorw1s1xS0K/SUD7Q7zpnEcj7VAkdkZNq/wCE4YKdydRsbw9Sl/qgq6ndeMEfx5ed&#10;DpYSxSADn6UIdv8AvdN/pJX27X9UbkLnWrTw1s7CH0i5Ku7FiF2jarY4xgkE/l6eFVYK25aShGj2&#10;teoqWpn9eojllR1kjXKyBHyAGIAG8HI24PhW6yPctUjSmtNPVtz9SG+09Uv1NNURPClJIHBDM68q&#10;3tXK4BBz4Hu60xZ/xKU+naW50FHbrgt6Sp+oiqKt1nXBj2GMOow22RMDGdw5JyXHUDKJZ/wrABTk&#10;hj2IO3xzRaxrCfEckHvQsvdij7pVE1lgtEGnEEZo46me5erTxSpIFTbn1EGCpXapYYO4Kw6KtYdu&#10;L1LbrtbLw6avv0AgnWe5qKL0s7mKIzIibN5OXwC2MAEkjoBrhVdstV3at1nb57DUTwrmro/Sldmn&#10;VZt/0+07hGy7XRQSGKFFYBj1Ta27vUHcaGluP+kBDVCSU9TNHVSlXWNlKnY8s3okkZwrc7SW5Cjq&#10;MvT0WQCUZycbAYX4+VMEkESuWGfQ+XrRf3KuN2rqKz0dPXUAsslKayE0ysxqSpGdr+mseWEIXBYc&#10;nLZ9w6G6DVd2tdK4oK9LLLGqR1i0Ft+iLYdihnmyiqRtLBgNpBIZiBnqmpL/AKosoatus2pbVUCA&#10;R0P18E8XqBY9rsmAvKxZJI3bs5Jzu65XqjuFwsFdZ4Hqa2SsgVqWVqMMtKwZDv3yFVLHZgj833xy&#10;OkV3bgsDhSo7+nmPPz2oc3CkrqBFU3dbT2otS3v+L3U3S6vdiv0NUtGEgqP5Y2iIRllnU7T7lJJB&#10;LDYSOrrRui6uzUP8Tv1DVR3G1iFJaWGIvKrMQczLuWWlXa4ZXkUqwHkcDoc7e9tL5fNS6W0rWaZ1&#10;FG9VXpTfxyvqxUUccG9NwEKqFT2K3Hqcg4A9o6c1u7IU2j9T1NNcNbVNfr+Olnq59N0kZaKpoVYx&#10;IHmLAbGUhgPzAEjHDnp6OlC4jwX1AjbjnH++KIa3EyGWVqkWzQc+tNQrUVlwivb1iJKklDL6DCMA&#10;KCwBBIAUA5AI+CeR00O/tttF6aw3GiqILRWVavTPa58QMrRpuZix2qu1XU5YjjGPt0qO2Hfajr5q&#10;mz0Fg/0IqJKj+GUYuty+oliqWACRqJFBKhifc2SPeFUH1B1Nl1/frhZauw9xnFnhqYng2TwtHMCe&#10;BIgX2ug5H64OCPPQlp7Q3HQJwRbg7jU2Tv8AAY325o/oXUv+HuVuVOSPvf0q7tGvbBeb/baAzuum&#10;kppaSrqYyJkacrsaaNlB8MFZTk5Ayvlx0OXjXcGjv4nY9TXOlqKT1khttzDj1HAYqPRCgtKpB5Hx&#10;++1ekZqDs5No+/WS62G5Uj2b6n1q5qeRNqpxtJDLGW2gtjaT9iRkdGGuta6O1BeaGCa20d4ntqtL&#10;QfV3Nt+9uXZhAIxGqKi59Zh5ByfHX3VDZe0EizEanOTlR+h8uKCvbqa+ne4Z/wAxz68Y+Yr3cKNb&#10;BdZbppSW03prgojQU9VG3oHAJAiHujYhd2HGSA5Awrdea+qvsGm62suc59MSJtjIwp923DEAKvGe&#10;TyTwP8R6Qvcqa/W2qpbzRRrJZJJs0s9NRtT4deHHuMhZQwYK245ABwhDR9MjTf4hpLnCtRqbSdHP&#10;bJre7wtVTPSm4skuxXHpKvrFH3LwONrHKkSN0uvumMuiSFdQH1/XFJzblGxWga61NrrR1qr7Vb1+&#10;qpkjoFijp2pjiPJYjBZWyG/OTztI4YiPoU1PZ75YdJVq1dgWgSkrxN/pHBIVmpyAEMJdQWMUgddu&#10;MDdknyT0VdlrvWa2QVtHc6O300Eh9ayUhU/SAMSE5JZsqylmbByceQemt3A0lcO4/a/UNho3ghq6&#10;mOJEkJ2gFZVYZ/TCnrHXftDJb3xgaMBWO/pnG/y9KdW9ssuGB3Ax8aG9E90LNdrZRWWW82/F5i2M&#10;ttVUmjfGMSnLhX52hgFJIyP9roZ/Ep3qo7Hf9P2OOQVdRQVCy1aVIREGdpVfaMshQ4YY+SARkjrO&#10;NfadW6UuSWWo0zT2iO3SFZa4UhBlwMktOeGyOeePHjkdOTty9bqLUkF/uBlaGSSnju8slOtRB6FP&#10;EiFnlwd+/YZNqHnDfm89ObGykivR4U2pZcDT2ySMEY+FXRvNct4LLktsNuKJv9LZtGC3ahttPS3O&#10;O7K9R68Uop0gTeNkMca5LbAhUscDJJOc56anZbuNee4FvqIL6qRUT4jk3QqCoYlQGbAUglcYA+Rk&#10;8gdQdK3K2XW93b6O3U9RZo41ioDTqoiRwcbNzqykPuZiGBOMFRkdTbBdk0bd6WO5WeKkhqqf6Vpq&#10;WmlSmRsn00GAxLlsck/ORnz0X1fp1tYX/wCDlkWInfAJ3+PlkdqYXXTLjo84Dt5Ej0O/871my3al&#10;k0rNTJBp1USkqBUG4QI0jCXAGGUsU2grkYXP6dG9219VUVqeKrp5UhvG2uBpIljWYbiH9hGw5ZPz&#10;Ljxk54HQ/ZKK2XikhajudSaoo6mF1EiucfBG3AyQCDn7j4HVfY6Cur7jXRLD9HNT44ZtpOcg8jPT&#10;a7kedhIFzjy+85oqC1iXEbnnse38GqOhuOpLhqxan04qWghR6aOOVhI7wvncu3G0MR8jn7EcdGdr&#10;kEPrSiLZWUMyxmBX2MFKhg+dxI8Acfc/Ydf1w00tv03OrUSCowzy1khRvTUAjaisCOVY5yM/lwRj&#10;qLpGymus61TR13rKxpwZISpkjxlWDHhgOB+mAP06U3sU7RqVB+AB2+ddQpZzBG4J5J3PwA4ou0za&#10;q65wz10lIstuikEeJSqNIePauMMSM5yv25PIHUO8XufQduqZxHBdopY2Kxrv9UZHCkcDPwDg/v8A&#10;HVHd7rU6GtVbK01DU28TCOaqgcyLTeMgnCndyB888eegnt4LXru+VFh9SoirqhDJQVMswSAOh3sj&#10;qRn3IhCnI920EYJPXIenWF5a/iXkYyA4I9R2FAXPWmjuDBHGpQ7dxt/mrrVlZ/pZLOaiopau6VDR&#10;zTwW6YSLHLINzRADwys23b8EY+OjOzdvLn2fp6ZzSz0bzSB5KqGQFWYHPp7lPBXHg4OfjgHrpa+w&#10;Vu0rW0F0oLhIsvrQzoJF2jggsMgZU58fb5+/T3vVnjpbn61JSuErYMTrTVGZ6rCkbWikzHMu0gY4&#10;bzg+esn1n2oF4EhG698+YqzoltDHcNM4yew8s1xoJ9LdxLhXUdtWV/RovUQtvUou73FSxzuDOM/f&#10;Pzk9Jy/w3TS9ymoKqRo54SMmNjtfPIZTxkHP/XI6v9JR0uhO51uWa8NDbA2Jp1RomVSD/LlVuV9w&#10;AYfbnPz0xe6mgY9UaeN4gKPWQwmqjlU5WWDltgPjwcj/AN89BtKkSfiogRqPvY4A2wcdhvitfbql&#10;jOE5RxnfzoE0FrmBLLf7Xd3i9CpiWaKeob/UyKcAj5JIb4548HJHUm5dwbPVCSKG3T0WUVUrYjuk&#10;BGPMRIU5Ax5GM9Limnejk3J7XXIDf7P6j9f+v16/BIWAzg46Ia6nYqfEOF4/3500PTVe4MxO2BsP&#10;PzpoUV0iu9kkqqAl6uniAngCFm4X/W7chlz87Q65B/IMN1WWG/XC9zVEVMkDywwtOEY4aQDHtT/a&#10;Y54HQ9Dri4wW2Cip5Fo4IV2kUy7S/wByx8knrxaJaCpdpbtUTsiyhmEA3zygg5XLMAB455PjyMjq&#10;636leYIL4+Jz+/FVraFA7MvPHc/SuPcTWKXDRVcZKZRWBWjNNOCssBPt3lCODtJwf16TvbW2XWHU&#10;9mulJSsKSnqVdpZR7Co4YfrkZHHz06dR2W1VFhuVRSXXbb0H82mqSqVKoSoB2+HwW8rkcZOOF6N/&#10;w5fQ0WvKCKeOD0qmkl+i3YIJHyn67VYf361fTurSzKtq/wCaU6cngA7duayN30eK5uPGllz4QyQB&#10;gk5754oO12tmvdnlK0b09bEQ0E0aDcGyBjzzn8vP6H4HQLRadrq2+1FpkZac3VWiimlU7VYcxyDH&#10;2GfHycffo3/EJVTaUvc9PYqWGmomZqdZTlpg4YtuUnK5/wAPPJUfB56vPwlV1Xdq2pju1LJNQe2n&#10;kmSElXlJ3RNLxwQVIDfcj7k9M5LbqkIexbThiAD8e/8Amkt9J07qs4EIKuB8j6fTg1X26xRV8Flo&#10;ZmdLLapGmQTQrGJWyOTtzuBK5O7PgAYHt6NdPd16up1A9DW3uip1dMwQmRN7NkAAcctz+U8/bx06&#10;dY9nbPrDT0Vs91u9AEQzUoGVyMYIIOR4+x4HI6yd3H7HjSN9FDJVPBLFif66lb+bKvwAWB2gnyP0&#10;/XPV93by9BaOaVSY9ssDyfIii4bKcqUt3C9/L9aaGru6FbZKauWKZJqxF2wpJtVSx4G5iMAAnJ/T&#10;oZ7X6ei7bWSv1FcLvBVXi7epNX18F1epRwDuXO4IoKD/AMPjjJGR1nrupqGOidadojb6eKLLSVOQ&#10;WA5LsT5z5z89BGqdWw2HT9FLb7tQ1tmRUqAaWnm21ruPelQH2ZUcKAnwSeDu6IseoHqcxlWDMQHB&#10;3+fxpK17KwIdveXgj73pjdstSWHR+o5LnWUV/wBVSU0kf0It9EPR9jK3qtIzfmYgAj45yeejfu93&#10;O0trft/Jp+nH0F3hYKldFTRtPSEHLZVHXacAIeefcccKes7VOmJ7Hp2z3X1alEraWGr9Fk24JUHH&#10;6rkkj+x5Gehq1VFdaa6Sto6c1jspUQyRGVW3cHcvzwSefn+vSmTpVsLhZnBypzjO339mlQvpUVoR&#10;3oktWnLnYXtNbRXV5ZYqp65KqpiDSVAByjiNwwLFlY+5uRgkLgnolqe4F3gvAii1BdqmCSV5nKs/&#10;rHcpDMuw5XOeQM8DGTz0Gaf0ZqvUleyJbqi51s0v1UsE0wAwVwsu3KgMrcZORg/GD0WWb8P+pKea&#10;53KtvFs03OIVKK++qqZ5Gcho3WFZWj2hMkgNncuOCT0TPJEDmSTCk9vjx8as0SFfc+PNcdAX+99t&#10;68X0TQJcbhIBNsdwohIyqvsKOPOeeOBnOOile9t1u1HW/wAarKW4xo6v6NQJg9ZjI2oUDgMVyAX8&#10;fryOgSLSWotTaca+Wv0dSU9vcU881sR1kSUuF2GKRY5AcHcTtC4B54I6ONY23R/bHtJG0tvnvuqr&#10;nVwU001xk9VaWRAJpPRVWV0V1MfnDESEHaRt6lJHFNOY4D6YPp+1WWlu0isZDgAZq+0NPS9wb1V0&#10;P8HitNLSxSZp5MOze5fczuu47WICgYOck+AvVPeNL/6Nayo6gTvcKuAkUpmfKxMwK45b3Y8gkDwP&#10;tnpf9mQlTrzTk9XaKi4xVNxjpEWu9SOn9VnCAyGNkZFVnGWIYDHg8jo/1dr61zV+pdN2uggrXjXb&#10;LXW2olql27txSKXCO+z8u4jGQSAcBuiFsA8kcMj47ZGPdXy9KusreKeePxTpQnBPkP0FFN20Vqmx&#10;1tyr9L1Vt/0qp5Xgr7ncWaNplSNSNuFKouCp2sQMqAd2XPRbF3DpltFf/pHfLVO0FKk9a9tqPUgh&#10;XftOGAH+Jccc8j7jrP2rO4X8AstPQ28z+mjolTOzAEARodrL7/8AEnhufaDjpdTXOar0zX11FJJL&#10;TrXA1FPcqhtiM4ALqcrwNiDzuHHnA6MKCCQJAcrv++Bv6Cp9TiheTTbHI/2f4ou7vd0bJrWQxWij&#10;ram3U7+jFJ6LgkZGZGC4YKc+31OQMcDJHQ32j1xVPqdbHBa5qxLrVCEQUxLM8mQAuw8BSCc7MY5P&#10;PR/prRFRVaal3wSVNLXYeF6Pa8RTnDLyznJDcsf9kfHQNLp86JulxWOR6eCrg21HpLlmiVwzJ4z5&#10;jGQMZ8HgkdGpGANcYAIpMzeF/TYVo/Xt9pdPzR1mqtTRCWkjWljt0BLQ0q+FGxVLkhQF3MM/c5Oe&#10;gvuX3xvGm2i0hpuzmuuJlV2SSjEu1iu4CNFGS2HBOc4zjGc9KXQWlKOG02uoqLvPI2oJGWrtaUwk&#10;+kT1fTWRW9VD6g9h3YCjd5baV60H+FTRdfbXull0/UUdLWXRXjiEievLC5X/AFsxQBkhVN6IQB72&#10;BbG7rMXvS4ZpxNIviNxp4Gf9fOmEET50jk/WjK46svNLZ7c10to03WrDHPNSrBEHo5SSoCOihhkE&#10;D75JHUOn7s2K02+KC9WO43b+Jss8taZcO1O5Qh/TUt6q87snDhsZIIJ6FrNZajR+qKha+ukjFPK0&#10;E9LJCssFQGyssc7SFUVeP8Jznbjld/RRcN+i5dKU8dZQR9tbgZElgriJlilJLMIpVJaOQIuY1AYk&#10;llJkyX6ycNpBDMUcjJzsAcD4c70XFPJICyHjkHf79aZtq7Zai1DR3arvmoI7lbp2aa1o8YL0sbku&#10;PWcBSCQwyoBVcexiOs499tIT27TtFJTq1cJavbA1IuI2cAhg7MilV2sTwQeAcgZ6aUumfUqrXTaR&#10;1RcrTdZ66Gqls9W8UWIQrOyye903bSM7QWHu9p5Toh7m0KXGxTU5khrIaZgPUpHLxMVXayo2AG2k&#10;7fHx8c9POk28kc3jRyAjyxx8KEuwki69Gkj1zms8aU/DDpSu0EurNZ90EtkNNUvNLZqWL8rDcI1R&#10;9+4yEANkKfke4Df0R0V/0PqjSlpphQ3PUUvEVOYXSf6OONQNuxkRYsshZhgA7hy2cdLvWNVVWWWS&#10;22YPXVNWgWejllUYjDo4VgSp5ZFYY+3kcDopTuld9P1ekY9Tx/we33OiExvKxs9LSMrNGRnkFV2b&#10;iVzhWGAT7OiupfjLhVRF3zwGxn+fpXINUqflwMV11z3D0ppe42jTlJZr3YNcCpSptF1ioqcUcUxA&#10;2GYRylXjG0B1KsQuSoB29WFw7xS2MV1Tcttff0do6RqNUkhTYSXKll4THyoyRyQDjqJPZqu3VNZd&#10;LjVx1TSSESvLKsaNuxlsjIK84GD5x8dBVy07T1uqDBaS8lsTfS0cKsDKnwWdhkHByCw+xPXsv/w2&#10;l0xSWhVgwweSR67ncfCva/8A4XSw3Lz20mc7H0wPX96amnrxe+41nudzpqyiFXHAyF6hGhp43II9&#10;x2Sbgo9x+/AJAyesz2XvZeptRizv/E6K6vO1MjQmRWp5HXaVjhVgQCTkgcNgZGOOtrfhh0xTxSXD&#10;SVxWakt1XEv01RPFu/m+4sEYgLjLEePIAznI6q+7vZ2HTl8hnlT17HbqnFfUxyrDKriPITlXCKRM&#10;XXcSM8n/AADo729nSMJcTL+Tbb1/epf/ABAi/FXarCPyDAHmD3Hz2NKLtzrIwWw3S8yi101FPIUa&#10;ro0MirHC7+qFCAtCWXnyT5UHCr1nbvRYLBojUpns2pYNSW+9Ukd2jraOcVYpyXeP0pTIFbIaHdtc&#10;bgGUEE89bz1H+E23pZLTV0V1p7/FWUrR11LXO0SsHUqzRuikrtWUcNyCN3P5Osx99/wg0fZq00dL&#10;W2K+TzSVcUX+l9POj0Ch5kBEkQQtGBEzMDnO4BRvGW68ssGhtpzkEGTGM8cff3mvLmsJ1T3hgVW6&#10;BtdZdtNWz0ovo/UpoInYylvW9vsbAAK7uWIGcA8k4A6mdyO21fYpKaruFW01hhCRU8VHVSRYcrl9&#10;wUockpjPPGMeD1705r3SundKTJVUl4t9xohHFDIXh9Ioq49KaNg25jtOAh3AjI5GeqM6msmsDW1O&#10;o/8ASGtgttOa+iVKyPYkYIV1dSFYYOwDYWY5J8460fTre0MsouDiT+0/2j4nfep2HT4JVlSc6ZT+&#10;X/1HxqxbtDFf9Cw6sgkt0VrS6rR1UUDSyVUMoVmjMilduCrcHd4x5O8dO/s/3U0rS2SDROttOVd7&#10;sNEzmhFHKq/TyM5YkIPTY5MhJJYnjgHPQ5b9YWKkobrabLS1Dz3Bo6+Wwx7GpqZFijQS1EudkaZG&#10;d7Pg70POVHQbqHVumXuUVFFZ7xbmEhEVVFLHJHUIGO2UZVSAVwcLu58E9I+o2lxFKrIodRuO4Haq&#10;Lvp1zZMrwNq7ZG/15rT1t/DzQ0VRem0pqBBbUanneN2ZYppo2DIhY7zIEclvaQMYDbuel9r7uVPo&#10;fuPaNTy2WktOp4aAUKXedGdiUUxySIA5hOd5QMVY7fkDA6T0PdOKnkSGz3Sqr5Umd1StlaTaysCS&#10;AxI2YOBt4/sR04Jvxo0Xa6DSt51FYaa+VFbBPCojpwZgU9NSw3NtQMTliOTxwBx1pLr2Ui/Dp1CO&#10;Qh1G4G4wSNue1bq89kvw3SRerMMjc6fltz2p4diO+1H3ZkrdMasC3C7GEVdLV1UKLFKucMMcKGGc&#10;jaBxk/HS/wBcay7ZUOr6uGnt89zpFp5ITVUZYwrMSOBvkO8cHkLsxlcMMjqu0p+JDTvd/uPpm4wa&#10;GrdPSbZqujqpJmAniKmOpkTZGyH0ggJVyBtLtkYA6WXcVNE6X1rd7hremudp1TW3qtaGSjjX6CWI&#10;mJ1nqIhmQgfUsoZMtkEMrABevPpAE6hqeM5C8A/n3O+PP1/7rFyxs1pnVnHcjf0p+/hf/wBGu4d5&#10;uQulMvo2il9Vo2zGA7ONsqlCCMBW/Yn9AeiL8RXenSlrvluqrPaqa46tts2BXyICtMgbO0sDySU4&#10;B8Anxux1n/T2s9JWe3172DW+m7Xd56R6eldZo4MAkMVbcEA/LwHxhsFsDd0or13KtUcEdV6M8KU9&#10;OwDyxBmYKpY7ShbgIm7n7Hzx1orCWPqNs8bQFPPI39MUvie5FufAXOOcfvTRqdXWXuDrLfrKcXGu&#10;q1jip6q6U0fpUUilnXBLvhS8jptxtIZWIUoh6vtRzTaNqIq6otFJepaeVqX6W5x7wm9HG4EcqQUB&#10;DKQeOCMk9Yw1R3bhuNNVCiWoSsO142qYdqOrc7/OcFTkcc5B6bejvxM6ptGkbJYNYWi3aosiQLsq&#10;aJ4muUMEcZKIzRsQgRWyFlUNtzk8Kel9x0FCqsmRo4GfvFCD8S5ErHB9Oacuv+/cl8rKkXGKsgqK&#10;mGKS20NBKksNucN6ZMshKyKrsFznOdx8ZXqv0VejT6cv+o46isqbJFOstUYqT1juQqivESCf9bIw&#10;VvJ9wPG7rKFt7h3mkvRuNKJqasedqpKuF3iejkLFg6MD7eTu48/16cuj/wAWOp+2dmvS0C0moq7U&#10;WKadLpCJTO64AdtzKGz6hGGJ/wBx69Q6f157eOO3J2A5Pnj/ADvvXsnTvbYWtpHaaOAMlu5+Hx3+&#10;NX/4qe9GqrhWWu40kcNfbKm3SS0hrbed1SquTNFMuEZSkZEo8cBj8jpYfhv0TS3yrqNX6gvz2S2w&#10;VM8VFTbkjMxZSjsWI/Kol2gjncrZxt676Q1ndaesnsN8t9ng3rIZfpqoyCDKlW2rHK3uVScgZJA4&#10;PAHTEuWmdLfRTi+36RSVjWCotkplDqVUhl9hbkHB4BHjAI6y89887MWxq8+1ebdRnW6zMWyeDtjb&#10;t9ihe+dn7h3HvV7oKPXlHcrXBC0qrbYDkKTwszeM/cJn9cZHSr1HoKt0lUUlG0FPeFp6homG6VAs&#10;Ib2M77lCMx3Zz4wCOCp6ev8A8qahsen59UaR1jQMlKm4vW1HpS0r43Lu2fzELAHCuo3YI59w6X1w&#10;ud/1pV2yq1RXmvoaWYTmRkjy8ZIEirsC5DKPBI5AwV5PVIkYp7w3pKsvh5VRgGo9T+Jm5W2l0/Yo&#10;bUJ6REeo+jp43lNDI0jAvDLJLI0g2KGwxABPtK8N0lhpa+UUbSSU9SsscmTHAQzBhnAKA5OD9gfn&#10;xjreuvOz2kK+7UWpdMapo67TtwpUjpbRPW7Ki2kKpbajn+WpdSRywwxxxz1X3TsNBrW9199paizQ&#10;/UygywUkimOTKtvZBEDGjbggx4wWbGVC9Bz9Qj6WpM2Fxzk81d4hjbRGAfh3rIVo1/V6NsZmgoIZ&#10;7xUL69RUzK2703kByMlcKdwBxyWznAVT0Y2X8R+oaiWOGa10HrhvSSTJ27sgAlgxwP8AxDPwR46Z&#10;t+/DtDpimkqa6/1s2o6tCpesplakp1DDZEZFc+mjEg5UbsqFAAaQdLu3aatnaKeqvt4o7ZqgViil&#10;pKMsZKdZSu5naLCOGXAxvwpw35h1RHfWV4vjRDWTnz3PkM/9V2Twj23NE2nLrpqlvj6yu1jMCUrl&#10;amqLF4ZKmRWwQWIBbCsQB7iBkA4PTj1j31p9X6f0ZS2yKCvpaZZJ7bhT7g8rAgqqvLv9SMrtZRwM&#10;49wbpGVqCTTFDaKmP+KWyaCJildUzTIoj3tDIpZyUMZqJCuwhcSOGDBsdVFooLtf9W0KUF0q7JIH&#10;9lHTuI1VVHAYkbQwx/iyozjnz1WZBOhjR8DO+f2+tDCNBgBzvtWp+1ep9JaxrIa2joIdIaupJRFC&#10;ZKv16eOV/a7QQtmRpQM43gqu8k/4OtW9n7bUaitcVVHe6fUtmZ3jW4wTK0gAHiQAKMnI4Hwefg9Y&#10;o7afh6j1j3hq7/UapSzfWT+pbqld0ck5TaAYXHtErAFhyc8kA+7rQfaTuLN2w0xqy311fQ09xt9z&#10;mgW2SHfNUKqxj19iDcEIYe5sDjnGT0m/4rpU0gN4dePeHmMdvPGe1OYwYwrcgbHH7+tHOrNUzpfa&#10;nQ1upqWeRxPUPOKrdGoUh4Vbj2sSAGUjA4wXDN1U9p9T6m3Jp++2FqcwqY6aqocJD6ajkBmfLkYG&#10;DHknyQMFuldp+51V71NcLvY662w3AxyVMjXyB9kzufyRiN1IBJwSM/AAOSOl33C/E59LXXKxauoy&#10;KW4Ewzx0Yd4lUDa+M7CF5zwScj7hT1irtR168KMPdUYGk+8oHHPPn+hqlbtkGsDvx50x/wAfWgbp&#10;3l0ZR0tLOlJcrCJLnSNJKRHVpsPqR7VyTI20bePK7Rw5brC+k+4mq+0F/gr6C8Cx6gtS+nNGwb1G&#10;lMhGNpQ+0oVJ38HB85VenHD+JDUHbqkslsrKi0agslyaSptrS1McsMtOZSgO4MskEmUbKPgZwSuf&#10;b1Qd0odKveqqhZ17b6npPfPHqmi+pEVPInqrAskQZ5hlwYpCikI3pn8iP16Z0UXdjCsd2+sjg4Of&#10;nVDu1w5Z1wBv5/rR7cPxc3fujo+20utCmmNY26VLnYtRClYSTAPscCJQI5UdBIHDNGuACBIV29Z8&#10;vWqL/pG5VF2uVdU1LUtXNJ/ELfMrtKzHcpE2SrbpGzuQtjJPJGOh3WHbqGip3vVr1Nb9UWmMGpEF&#10;YfpZ9hk9IboRMXyXRsrGWIQByRkDrnqLTljqNISXeqFNPeKzYKT/AEfrSsdMdpJhqoJ19Y5DACZS&#10;QdmCXLb+nyBZJBKDufIYP+auMCOArHNT+5Hc2+d35oLxc7pUXSV4ljUmNYvnJBVOHYluWbLMTkk+&#10;enIe92pOzOk9P6VrZhHRVdOFKREOI9w3FUfbuyruysuSMjBJUjrLtnp6nU+qKilp7iI3uLM7SXQl&#10;DOxO5gxXILEk/uf9ktjo6Gg62x2Kaqeopae2j+XJT0lVHJJUSbSY39EliUDANucAeQpY4PVF3YRS&#10;FNYGFOfn970LJF4TZLc1obux3dbW1grZbjfK+4aopIRJA8iAKIlV1Ke/apUSYO9Sfa5yCwA6UFsv&#10;D3KUy00ENEXnIaKV/QnqwFBaRFfKgf4cjc3j8oG/oGr6i4auuNrmut4NXDCIoDLMrKaZVG1SQofK&#10;KByEAP2BPTEsk9tjvFntNgo5tRU0hErKtIZaivl+VVAXDrnBUgBiDtYeeq5V0f1SNbfvQh0bd6k2&#10;bXVwGlae3y1EVJebe5hSqccLCuAFli4WTaQcMwYZUEElGPRto7t/be8+pKGpoO6BmZJUiay6uUIK&#10;mRjjCbcR7WBOCo3LxkEkHoB70640bfL7PHo/Rb6XpkZ6qWnmwZ4anevqIVOQsaCHcsZwQzSDJVli&#10;6Lz35rdYdvoaChtlHb46WTL0Cwn0VUlSpg2nK8gkq3wBhmO/pRJHJCEnjQjJ3BxkDuOD+nxq+aNI&#10;wSDkff0rcVg07oOTtRALfp6ks+sNGExsaZRFNS1cWGZmMZxKNyZG/cCR84PQpoq737Xl6uKz3e3T&#10;V6pHKsFYiJNKgL5OFXdgM/z7cv8Ar1mjR/fnVVJcbdT11UslokVLZFUCl2wgAKpj3EBmRVIbk5xj&#10;CrkHqRT1FRrnUklZBQV1nktVZ6Na1W5pYpI0z/LVl9QtIrHcG2gDJPBYDpX1qNuqMGQ+GFHyz57Y&#10;54NDPdO5GeFGKeOuuxNVHLLDplI6HXUYSoltdylZ4rnAudsqur78K+V3rhhuIbGUPSV7d3q392rN&#10;XVF5utbJdLcVEhiAYU6OP5bt5LgspBP6qCQWA6k97e91w7hWq66Svclumm0/cDPZLwtNMtfAFwF9&#10;Q+oNpkVg3nnbk5yp6V2lK+BtYpKzGWOeeSWo+pCxtLnkAYHpkgngMBk8luc9X3ljbtAFDEsBkb7/&#10;AFNVM64wBWq752WqtFaboK3e1xsVzZxSirYZKMoOyTYBsLKSCPuGxzjoMsfbqBZbpFVUdHdLTTSC&#10;ZqYzMEgi3eC7bXOchQV5B5HJHXuTvVNU6LeyRsxtElVHmlWT0JEeMFwBKiv6OGQA4xkEYYhum129&#10;t8Ny0zO9ur7rQpIvqTBb68cVFLgK8SNG6b2yAwaTJIKkZHPXLaxgl1JA5jDYY58/Lt3/AEr5yhKl&#10;Rjb7xR1p/W2jqHQEFjpqumr9Oxr9PLTXN/WVIjyU3FT6gG7GHGfucg9KLunfNDw6RntWnbLbqiag&#10;U0cAqLbJF/C1JOHjEkakneS2QeWyzctu6HbnoiSy3KapoJ6u5AOALbJUGdKmYFQu92YsFwWJxycg&#10;DaM9Tqu7rcKu8I1pbfTrCaSaiV41wYy7QmSQ7csp2hAScowAx0Rf30hTQI1LeeeduR/irkVnXCMT&#10;jtQZoa03/tlV22oYLKk4bZNQpl4zj3FoyoJBDZPGRjJA6L4u+NRS6worTqN6m3USSCpnqbau9J6f&#10;OUYRn5LKFOSQDnAP5eheyfiYtkF5t4raWCOG3oWVaKnYSSttI2SEyKpPuOWIOD4Byeod27xprLUk&#10;NbUWGyXGCN960cqeqAMMuDIQjkjcT8DdzjgDrKL0yPxReXCqxHbccfH6UMZvBUhWIrSS93tLX5vo&#10;7jb6y52W8N9HElwgTbNvcx/y3GDGu5ed+PHtA2kdeb5om3XXR62m2UEVgh9f1KBp42U0w8O2Q2Gb&#10;LsVZsjBGR89J56PTk6WylpWprP8AxVXWJaYSLLDg5MbMgGF3YIByn+0FA6ZWl9Y6ZtNit1ukjkqb&#10;jQFwzREPSOiszAptI3B+MZAGCBwPd0svrF3hWS1l0sjZGSBjft54/binltfaff1YP33qustz1Tpi&#10;toqOuu1HatOW+okRpbaY55qkHkAo35Mlc7mAPPGeB1L1N3H1VQaptVAu+DT12k3iovFMISkQ/MuU&#10;wRx4bjkjkYJ6aWldDW7VFhuf09wh/jNRuqGigqPWjhRm9qiLgBcLgHGfnJPPWbO8Vx17pWmNBVUt&#10;NabfSVLgVVWJI9/+FptxXLKF4GwHg+MnHV8vSz1eNbydQZTySNm7avU9967ePOx8Z3LBu4P7/Gqr&#10;Q1Cf4kymMRrJE5PpjbwcAf5fPQT3N7gv2P1FQ0FlpaX0K+klqNtUGdppIjueMYYYJRsqfGRg+c9M&#10;PQUjG5yISSFhOAfjkf8Av1m78a1/msHdfSFZSFfXt9NHWxq4ypcTMeR8g+mAet50OJbiIA7netdc&#10;W5RwDyOK8D8buo7pXS2ybSlo1DT1J9OBIY54HLH8rY9R+Rnkfp5+eifRfeinlvdgtNzhqaSjuMjR&#10;zy1FX6MdCq4LmTAbcOccED7k+Ok/2BqjBqWuuYhhij9AwmNEwF9R84X7ACMj+v79Nm62ujgrEqpp&#10;Ep7YxMs7sPZGoI3HAzzz8f58DrTSmKJWEWzKN8c1hurzx/iVDpkgef6Ve3i53tqOmNHd5ZaWmYmB&#10;kjSNDnjIQqPhjgnwTkc89OP8JYskmt836aGn1Zc4KlrfBNAwSrRY9sxUqNuQrnIBz5OOD0L3XtlN&#10;S2xVWvpqijk4idOCGPO3ngjHIOes69+NTX+3dxobbDenEemoEoqGotsjRtGsiepKQwIO4tUMrH5A&#10;APAHWTsz0/rZUwNhx7xxscgjn4nmh+nwubjftWraP8YGg11QdP3ae42+qgrxQTUtXQuXjfeVdSE3&#10;cgjGPv4zz1onuHr+n0taqCaV2NtFUlFUCeFmJmkcCJXAGVUkjDjgHHI46+Ymje709s7q2zWV+0/b&#10;9S1topRAgkjWJqiVQRHUzMA3qTLke8jJwPBAbpmav/GhdO+vcbQOn2oZLTZTeqJpaZagsZX3qp9T&#10;AUMN+HAPj9elXUPZOOW6WVItmyXzuPgOOa18YcOugbnmta9y66O9QmuMASZQkSMx3PtBPBfAJ5J8&#10;/GM5xnr+0j30uFis9vtFRSU9Xb6NivKn1WjOcpnOON3HHwP16hawx/CVXOP5q+P69AbYRzg56y3V&#10;oEtD+HhGlCuCPSt1ZwrNFhxnBqdXywSVtQ1KrpTFyY1kOWC54B/XHnqVpugF3ukdM7siMGJKYzwP&#10;1z1Tq3P6ffoo7fx5vqMPiJj/ALv+fSzp8QeeNG3GRTSb+nESOwq8btzSSHipqMnzkqf+HVTq3R8e&#10;ndP3K5RVEk5pIGm9LYDnAz1kL8Ymt9V6Y72V9HZ9T3WgjnggaKkttbLEFJGNu1WAySuf69CGjtS9&#10;zqm+QxXTVuo47cF9WYVFzmljlUYzGQXK+7djB+M/bHXpzezlmY9ZABI9aylz1R4I2LSY2NNy00N1&#10;15qGCjpm+pq6xyF9RsKDgtyfgADrSHbrt7du1UiVFBdd8hYO5k5h3+N2zGVJBKE5/KT446FOxlqt&#10;kHba93CKGut+oFnCi6xN/KkQkZhG5dqsASfbk5wc/wCHqv1r3AuVptUsFJrSSWtmhdRBVQIhp5Fy&#10;yHcAPUDcAjOTgjaMhuh0tEZBvgA8jsR/uvO7Ca2iJe4BZ27/AB/mifurqqPVGu9NxQRR0C0Q9SoD&#10;xARvNEJCV+zbmX0s/f8Ap0nO6X4ktQ6kjpdPXmqpIY4JBPBFRKEU84X8vBwf6jHGOm1qzt+O4Ght&#10;PVlBdJLbd0pyssMKlRWsSZd25cJndMwI/QD/AA9Z+vujmq1mtdfi4wTOVmaoTdJTknDOoY8OPuOe&#10;MH5HRxW4NytzcDKAcefxqq1u4en3gcrrQncHuPKtldlfxmWmc2bSuo71BV3ySJY4qlYn/wC8MeUD&#10;MBtDEEYyQc4BBJz0Yd1tczxwzXykpdxoo2LOi7yIse7I8nGc4+wJ84HXzGvNim0fqaotkgNFLRMj&#10;h4U2FUIV1kVeCMqwYDj4/frUHZr8Wlk11ZK7tvfibJequhakteoK+UyLVzEbUScqvtJyQXPHnPOG&#10;60PU2h6lBJasuUcHA8vLemd3evfXUjwJoUEkKN8VC/GP2rv+s9G2S66Kt141vQlT68dtkRlp5ScM&#10;Gp0UZHAw6A+G3eFPQRaPwv6hTRGnRqOiipQKMrFbrbGyMJBJJIwqZWdlaTMpx6eAV24JwT1C7B/i&#10;y1Vo7WM1mqWoY7Jdt0ampRlSjnCkrICDk7toQhjjlTkbenrD+IK+Wi2XqG5SrWXdpBPmpkiSGaMb&#10;V+mCFBt8s24HOTyDjrHo0nTIY7aMBBjfG+KXyXKPnUMEj7+tKqqun1V4pKTVdEIZVikWkkpgAk20&#10;jIkfLKwUnAOcDJznIPSb1guo3uUztbkttFMXeN6WfOFB8ZyCeP0H7eOt60tok1H28/iGotLpQpJI&#10;DHBc6dGkp9y4VkYDG078BvJIH5fHWfqKm0/b6u+GtqoqevipJauljrIRJTlohvdQpdSzNHGyggr7&#10;iBkkr1esDQQ+MCHpdJG3iqrLgtvVx+GbtLcdLT095JnWtuKn6hYaiGoQ0hUOojCuX3M4UkkcAbQM&#10;kt0xe4Mt/j1ZCdF3PS86ToKZ4bkYhV07u4weWZ3yFzjjgMQp4PQTQ9n9e1WkbdeLPSQ36i1PEs9R&#10;BI0MbUqj3JMGZlkBcNnEbHODkH2jrj2u0jb7xr2K2Pqaust/MQqbcKhfVgqpwW/k7nIAf+VnBzxw&#10;edo6zwt16jOC0gcjldsDP805KGDCaME+tF/cLt/frLdbjdqS3VNY94pYqKp/gVTEsLlQuHkR0iMa&#10;kwAkKSCGYBo8gdZsq9Wy0Gtb9FeLnHUyidKiqMFOzvC8ALpKpMsmTBsK5GSACvO7HWp9e3++RXuW&#10;krIY7JUQEBY5pFnxHgEP/LfClueDzjB+Qeg/U3b3T91ujPdIY5aunmYPIF9GRycq6B0fLIwJBBOC&#10;D856+XqNvZXRhVDk7H0qgStjL/lFKO463oNVXmkqKG00M5oaloZ7k8bxw16lsxh93pB2IQklfcfI&#10;2AEdXWsdDahu/wBU9NbbZda2FfpqSWKubZSoHJdKVS5iAZiSWYnOWIOTu6vtf6Y7e2OjhN1tKUFR&#10;KxMENI7IZX49qJkqoPGXGMccjjqptXdyFNM3m5fRTzG2yfTulJTH04Bj2rkbtqqBt3HjjPOR03AD&#10;sJ1HO3/dLmdih0DvS9l7eXaj029Xd447TVRsI7dRwlHdwzK0ryNyvgYGwA8IGIwE6sO2nY+LuDcK&#10;uSrkrKlKRVmqIxKqFhk7cyNgIp2nxk4B/Lw3VB3F7lXSujppaOCme0OxngmhhOYAcj0mfxyFDlVJ&#10;5bk5DL1N7cXXWGh9TPUV9nrqa21SCKsiqzsDKTlJArY3bGO4YB43AeQem8gD25Efuv2oIs5b3+Kf&#10;V8rKzR0mm6BbLSU1srFlgt8cg9VAyJwuzbJuUsVXeoON2T9+qfUGh7fr/Ttt1TSU0611DLU0d0tc&#10;aHZkDMQSRSVBwqsRngEgY2heqsXin7p6j+rvVRXpZ7ZAqNNVVKxUxUSIGUMGMhwZFOxVBOAc8Y6r&#10;e1es7dT621B9ba6qvtkrbqKnt0axxJsZyolJ2kK+ck+SQeCTt6zWl7VmlUGR8ds5P8UVFLGQFfYH&#10;v5Ufdl7ZpR9Ox2l7bU1N6aqYtSyU7RiiVpyMiVyDIJN4byR7gQFO5+vPdLtvWdlL2qUEq2m8Qo8t&#10;LcqV8Eo4IYMVYSOOSPfk8cccdLTXTXOzpDckkaM3XfItRbap1EEikqfSA24AkjOFIBweDyj9XOs+&#10;7VZry1Wu7SYkulakczToS0U6gFS6DhgBJG0e04wRwWAPUhYsxadpGEmxG+w+VHyzCS3ygyV7+lV3&#10;dW73nSN1pJVt1TeLVXUUNPXIglEUtUhIeVZHJKMCACwwmRtwCrHogtn4lr7pxbXR3/Szah0nPhq6&#10;suVLHUSJCCfTwudp2FvL4B/KCCQ3VJo7uAtvqY7RfL7KtqkctNDXoaunVtxJHpMy+o77ce0j82Tn&#10;B6KNcdq6fvPLSVPby6Urmog9GaxRSvTmnkT80Q9UgPj82WP2xwB1dBCswRWTLIOe+/lQ0evBlj58&#10;vOl/q38TeoNK19TTaU03arWbjdJnobpUUiNLMgkxE0KP7IyAytnHO5MYxjqks3cXXcd/qKzVFyqT&#10;WUDupDyI5uO/DMsjjcGVV2qCMY4CkbCOiC+aJfSttNv1ZDQG525xG5mrFnaHau2KMxqxAYhCofO3&#10;2gMw2k9AF41BLWV/01dTyUFN4V5qn1xg48lA3wc8ZHxnplBGvhlUGg/r+tBys39wqw0xWW25vWUN&#10;DW1U1dKXM9NEkzs5YhikkpQRnPBJc7f8h0c3n+IPbjY3p5bzNWxEpM1Y8ckbjJ2K0j7GXJ3DeAd3&#10;5SmWPSEut7pKP042qqyto4CY46KidoIYeSCRgguTjcSCo3Ek556YXb/Vlvnqnkp66Wt4aaohqZTH&#10;KBt/PhiRIRgA7STgD/w9Hw9LS4mjVyRkjfy9aYdPTxbiOINgMQCeQM7V/due1kGmtRC4R3Sus4eG&#10;WBoJ445IqsFG2h9uDjfjIZfsy+CepiXu52aSWko6uWjNUHWrMCriQ8kDxkckjjHnoosmqjV/yZ7i&#10;tsSqTetxhgZHjIBZfTkCsyH3DOCOD7sg9fj01Jqi3V1SKKotj2oCe83UATxhMHY3tGQ0jKc4B5xj&#10;OXHXsayx+xyOzqZARswxnP8A6n+K/S1laQewwZXi1Bx+bbOR/aTjjyox05frrcLlbIa6pir7WitJ&#10;JQSVKQfUL7WZQww55cPgH9Tgbj0xJqe1acuF+lttXD69XSyXB6ZpFdwpKrLC6nnaruUw3GF+c56R&#10;XY/Q1zvqVt1p1qZqOkUimWoi9LJlyZHcscIFWlGSxwMkkjk9Xuo5ZL1qX6elqGqrgkKwz1VHiJ3j&#10;C7iXYEeoBjGFJ5AxkYbobpfVm6tduJYAijcZ9e+/nmj+mXh9oLstJGsSqOPjvnfufP8Aen/2+1jp&#10;q3Uq1LQeiJKb6ZEcbQj8EALwP8IHx489QfxHvry46JoEsL3Gjr6WoNQtLa65qetlj2u21ViMZlSM&#10;DAVcttG5gcO3S807oG83ztxSXiF2kgluH0kUBI3SDaS0pJOSN2FwB8Z+/TR/FH3zi0F2qoWq7ZR3&#10;S9rHDFFXT7kdZw6lmRlKvH7N5DIwOSMEHHUfaPosF3F4sQy6ZPwxSP2v6ZbsrCFtZywbf8unH3+3&#10;eof4R9eGTtpHLrC7RVGpbtXTV4npqMRyooEcTO7KgLsHDKWfJPIOcN1U/jN7F0d07YVlfa6entlx&#10;Hq15raGkQNWU6RvK0DsCG24AH7HGDjpJaD/EJpzXM1vnvN2ay6htMq0qVTRtWfWQtOJylW0Q35Po&#10;MHmwG/mZZZCd/TS1bP3avukrrU22ot9z0nczmBYKoOlLTNHsiQBvei5YEsR/hGQcsvXjDdIjjYXc&#10;TuJi26493GfLHGPWvM7gW8tqqwMWcDcVkntvYrdDrDT76k309uuNSzyUca4eJiW9OJsAsyEGInxw&#10;SMqQetY94JrRRWejuVTJTWu7TRNDRxQkByN35Fzlwhdgxzxk5+OlzoTsJqDUtukqau0R03qVAiqK&#10;qSrR5qZAM+rnADoFBIAOTgjAI6hay7K6hqrvXXu4XGkooq6YywrLOzCAGQbFMjcNtAwDk/rzx16l&#10;0K8gso8ykZJ3862fstJadKjV5JBknJGN/hSv/FFpRdI6l01qXSVPSiC4wEVElGVEUdXulLxMgI2n&#10;0+STjj7YJ6r7kbbq6W3012SdKqhAkamp8K7+oisvpFvaysAGDA428gnjrQFm7J1N3tFBbHsjXqlr&#10;a31TCrwzGnXamZAH2K/tOQM7iBgbiAOucfZqyasraq12e2C50glME8SQDfGgPBenYKxwCCVGcfc8&#10;dLepXbyu6wHCP5Vluv3skkkqWzHw5CD5A/L5UAz3zuBZtDx33SOkobbZUqZbO0NN60s7BVQurYOw&#10;5EgGZByR5Yg9LHuL3X1Rre1wNqLT/rVNE2zFzpahVEYzGUDFlIyNvsUgZBA5ZE6YmubPV6m1hDoi&#10;yXRbvY7GkUNHaUkj20c8dOoeSQMWA9Rl3s7DacYDcBeq2/X6NaylpKsfxGWRo6Oemk9aTEgUDCuz&#10;sDn8xCcZzjGF6yr28Vi4cR6mHfvv9ayoSS3XTjnvVJoPVGjbnFT0NnsQ0nqW2RGSruNFUSy04HyU&#10;3l3iAJKnJYn8wKrvHUTXPaOktt2or9PKtkktlRBUy1MEbskkayAnCIG5wcggYJ/N5LdVsHcG06cq&#10;EqKK0T3FWjM5NDO8FPCpPDYZX3Zx4G3GcH56ZemNe0v+i13uFttS32wU7fQLHfaNUhgmlRtiAEyR&#10;lhguqA8lM4HnoWQ3EMwuIVODzv8AXY8UA8UhkEiHjmuWkOwXb64a6h09R69otRSVcNVdPVioJFp0&#10;iWneeIyu4Vy8oT3LHyATznaOlTcNXvpS/XSttZR6SspZaWpp4ovQikhdcPEFXG0HGeMYOMA4HT30&#10;FWdrtXWC36OqKObt7rgGBqDUlQr1AqhExfblWT0cAsmxeMFCNxwnSA7paBv9s1e+kqkLLe5IGrZY&#10;be5qXljyxJZlB/wp6hH2YbvDDpnHcJK3huTqG5z5eYqbNqX3d9/n8KLtIVnZyPtBeLjJqO903cmO&#10;L32l4FaBQHB3iRVIKkAf4twJwR89K3Sl2i13do6N4vo44YzKtQz79gB/2Co3ElhnJHj9NvQTqamk&#10;07MscPvzFh9vGMnO1vuPaD++OrDtXdBDqBSU9N5YzGBngnIIGP8A0ef6fI6ZtbIEaVd9q6y5QsK0&#10;Hd+32mLBoCuuAtUtXNEu4VXqOhaTjC4QqoycDAAGD0Bdu6ypqrnSwz11TaqSONnPpSK6NuBCBwx2&#10;kGQeDyAS2PbnrpoS96ku1wusMc00Vpr9oq6OqG5GZGyigHwyN8jBALDw+OiXVeiv4T3CtjUFJSpV&#10;x0e6uo6qiWeCJt0gJlRlKNgBDsYZztIySo6CGlcq9DxtkshG2PpRXR6aqdVaxWQ01JRrTyKgGIzK&#10;dixxEMwCtjMWQG4BZ9udzHpia77Az/w2to6R1t1a6Bg8kyNHEccbSCwIOc55/rjb0t9A/jCvna6o&#10;SzyQG4Rx1Ajlgt4SKMkOdwjjMRIzxhRt+w29ad0J35ou62oqawG03eCor2ZFFdQsEKiMuxIJZduF&#10;OQxH6A+Os9PdXlgpZbbxF8wwyB8DQqwoG06t/WsUVuiu4FgvlptdyrI4bRb3Lw1tC2RUOMuFJA3j&#10;G/HjbwP/ADda/wBG0t+0h2YWtoYrZDDVzxzzV6gSVzzOob0lC7l9IKEb+YMZ9wJ3J1d6r7T6Iuc8&#10;V51BcZIqOjEyVVnlikSKNYwJA0cMQyFCjew53Nz/ALSdRbX3i0jUVwns0UF403TUYp0udBUrSmnf&#10;b7KYK0bbdg25wdoyAu/kdfRXUPWoy/8AYNiMfvn78qsZTbtvgZHarWx93tKv2cjm1Ne4bZdaOqlj&#10;qrbNbmmnuaAh0dIlAYYeYIG4TKYJ4z140D+JntFNVXykvFvprfJVVQaWSooDJuZTxG7AMzFGTwMr&#10;5K8AnoJj1JR6Ft9mul0pyKC++tJRVdTSyVENYsandFGFVgXwpI3EEkDaRweiPT//AMr38Qoppn07&#10;Vf6XUVSa6KOssqW+S4mIiTbI2NsyzLHtO8sVyTjAJ6xN7Ct1+e2eNBgakOB6HB7fD/dNrV3OlgQG&#10;xtkfm+/So3f7TnbvWmirtqqzXSyUtPZpIag1lG8KKdzACGaIEMHOcqWGcrwOT1nd7xpaiO24TVUl&#10;c6GSGjhTc8+FJUDA9u4qAA2Dz+h6MIO8varuXSm11lHb+2NwBWGpoWomno6w7ictJDGHidST+dcK&#10;MYYbekx3WSz6G703tKC4tdKCnkpqilqY5w0J3QRyKY5SuSql9m7xld2ACB1qeh2z28JtpFfK7+9g&#10;544I2NLXIkm1sBt98cimRpXu5VVNyt93pLsqRadR5LYssSqF2ZlWPnhcOccls5Az4HRNpHuRbb46&#10;3xoJ77doZITcGljaIx+3+WQxJ9ren+ZhncMfKdQLR20tdhstvukOhqvUdpqozTRTpUqYZ6hUWVkZ&#10;SriOZYgSccZR1HO4dB131DXac0bV01thqrkJK9pJY0maA0NO0SIYKdvcHDSncUYFVEaGMZZ36Pa3&#10;SVhGAUI3Ung/X4UdE0ePBl93bY+flWr+61lm1ppvTWq9Owx3C+TKry0ySxxRejtYyoHbZuZWHlzk&#10;kNgDOzpadtrfprWt5e6an0xdKqjoUlrZ4JqTKAFSA8ZcbJFO7JQnnA4I3Dpe6I7i6gtFjrJpqysE&#10;FPDSyClMjMlukcNuyvIQSSKRn5I5wSOmJcaHu9p6nsncez0FZc9FT0UVbc7FHWSLEYlT1fVQhx6f&#10;qROOIx5x7XOR1K56fHO0dyuBJjB7Anuds0BGXEwwDqG4I9Kz93i0lQWjVaVdPp6N7W1Q1TTOpjMT&#10;RmSQ7H27t2A2NrnKgKuMBD0S93Nb6f7p6H7b0xrJLJqyzUlTa6u6SVCwvVwblMMDORtkVVYjD/c+&#10;ct00r53d0nrjtFrafTb1dTq1pqdquwaif6ioijZ1QpSyuo3rnEhxsYBDuGA3WUtaXqstVqRbzpdV&#10;pmlDnY2yLcV+MF8eMEZyccYz04t4pYsKWyQMc1J5pvFLht2zn51S6i0c1rqqKnlgopVi3DfJimL+&#10;4nazKY8DBA+/nB8L1wXtLqt6OtuNLp17pa4Y2ElVSSiaGMlCq4YbfuAM5Pj83jol1DeJb3oDT8C3&#10;RpGStqnaikKlo6cRwmGTfgM/uMqgMSAFwoXJ6EdJUF6uNO0NqSuntsWJJVtc4gdjygbcQx4JweMe&#10;BxuU9MIZXKkkjbzqUdw7c4qFba2KClhpq71LTUS1Mcs1c9GzVFEsRbDw+9MsWYghscr+YcjoquWq&#10;bVcKOS40pqZ7pTyutZCY1SCdC5IqUG4mJnDbmUblB3cp7R1CTt1fNQtOIoYh6YeP6aoqgZ2YgFgW&#10;CjcSwyNxz5BJznqAvaW6aerTDXTPauUKkD1BL8nBBxwT8fJPV7TQyLu1SkkhcHW1XdRZ7dTVFvlu&#10;y1FLbbjSCt9FcrMEbhCnGAxO2RQ3BVlYcEHotqdG223UcNTQVUdfDUQrMlSqkSyIAUCMpJAOU5BG&#10;cjP26V+qLZDbXV6eSSpkj2rITJuck+HbHJ5OBn4OM8A9Wdruwe1mGqdphK28iRi24/8AHx+/x+nQ&#10;skOtAUYgUK8YUakOxqTR2lGqZFtU9RTmmInNPJueBckL6mOcEFgc/wBP06s9ICmt9U1XWzVdVK0L&#10;rB9HKsHpSkcNuKuSmQCVG0kcBlJz0F6aoa7T9wqa6nFRIkUaicSI21A/t2Sef8TD+oyM7QeiW208&#10;tTGADuIwoi5LKf1GOBwcE8cHHg9fSjSNOciu3RZMLEcitW6X7Y2ru9oesv2n77HBqalo46avsssK&#10;iOSZYyivhvDPt3BlODghhuDnrzre91vb+x2qC4RH+M1VNA8kU5wXdYlWVsjKlVddvnJ4xnDHrNdq&#10;+rpBKjX0WhGzVkSyTwjfF7ox7FOXJJCkA4JBOAWbq81H3WpdWWu2TXi41F71LDMaaKiMTSiWnfJA&#10;knEyyyyIxwmeTnDOQqL0nuOnJehcD8v60IltJIvFac7E96dBGyXG3a1tcFvudxqGb1aC1welIMf6&#10;ySYgyF8j5YfAHSeqLBb+43d2GjsNXHPaKmR4oniLRzRqiv7pEk5QkKJNp3e3ABPuXou7WdsNOd49&#10;N1Fxs+nGljpISaxo610LLuYe1HZvBTJI55wduFPUeg0ReNHRNW2W3yxXOsjKiohgMuY+P5iAeyIk&#10;LjD4PJ+cdLbr3bZgqaXUYGfX61Bg6f05NwPvFaCsOltOdv7MkEFvppmCLG9TWIsksuPGSf3PA458&#10;dCmqdaUsltioLNWUVvqvW9GSCjDL9IATjcQAiEE59pyADuAwOg5e22qrBeaxqrVNJd4Vl9OGeoq2&#10;zNjOG3L6np8ZOCf0446HNaW6q05fSLbcRX1bThWiriGeLIBUvJkbzmRju+AOeQ3WDtejSK8hkl8R&#10;iO52+OM9qvM+RsuBThou6t40oBQXal/0l0yuUc1LZlhU5G9JAQysAxAP9OCc9Rak6U0np2SupKyn&#10;n0xWTCEvX5kQuQ21Z0OAx9pOSBjHx0oLZV9xDUQLBZ5aoTyCGMKEqCrHgFowSSM8ZPH68r0tu/Go&#10;ajTtVVWe+26KgudNUvFcKOyXDZAGUAgqhEuD/N4KnaMHgZ6c2XSnvkWNpNgex4+/I1RH4mrI4rj3&#10;l0NdO3V2WSSM11lueZqK4U0Z9FgT+TOTtIyOM+CD846maBkpqZ7TNJUBKmfJRcEmPK4YsoyQBzz/&#10;AL+hfVGo7/Yo7jp+otjWqP1g5tN4iE722XABMRkZ8EoApc4Jz44U9Tu1Vpi7iautFvrauPT1SyrQ&#10;pcF5REyce3K7ceCQQMNnjHW3ubBBDpkOwG5rrxhwULAGnxQQ6j0zWsL7aKeKl3cR1CK5j+DIjgkg&#10;4OeM5GP36KorbHNf7Pc2p6m6jinWCmZg7ZIwF28tkIBj+h8g9cq/SGp9I3Gnsjatp+41qeikZqck&#10;L9F6Y2jY7PJgKcBtxHB3HweriyXyn0TLbGqaitobhAhqJGt8JqokjEDkLvh3879qnIAGQx9vu6xH&#10;Vkt7nwR0nLcggfue/pQ0ULxOVc7U7tMCL1bYlqmukKXCmkCvNE8bK6H3DeYyrY54PHwSTg9SdTdx&#10;7VabPaYam2nVNBzvrqxFmijdjyN7BstwMHGMYwTyOqGl1fpfvLQwaeN/g1BqCnp2nFLF60SkYK5Y&#10;gRtnBUlcjkA8j29BvZ2nhstwuOmtUlYwInakhmf0adyfc/tOE/wbsnwRlf8AH0L1DoN/NAsyqVJX&#10;cZ8vLfk4wM06S4EOFibGrbOOKH9BUmbjUnziIfH69ZT/ABo2X6/vLa6eORhPU0sEP8wexS0jKuP+&#10;P/wdMLSP41NKWSsnaps16ZiAhWKKIkEHnOZB+3Tltvc3SeuNMQ32ehmo6Gujb05a6nUuCCVP5S2S&#10;Cvx9ut90mCTp0IMy4O9b++fLlxxWatFxaM0RfqTTNQNtzukSiOqqGJAfO1A2CAC5ZuB9h4yvRP3F&#10;t9Romz3CW7TxQWZIx/IkAX6sgh1iUEe4kqDj4xuP5SemVLp6hr696+zaGoNU0LRrFDJVW8SGmbKq&#10;rl8ZU5GMufn9j0ybTpmqtQlm1Pb8X5Yfp2gkdZmeDOUkLAlcEHHHwBnx0L1fq8XTbcXBTXnAOO/z&#10;8q8zliSeQOWJYc5/isN6Q/E3d7Nou62e6zyVtVTwk26aXPukLKoRgFxhFLOM/C7flellR6reQyS1&#10;c/1FTI5keWdizOTySSfJJ55631R/hl7S3ikSer0vT0TuTmM108QHnGAJF4wf+uOvw/g57OVLHZaI&#10;VJ+Uu9Qf98p6a9NksQhubePT4m9bm3t7fTrUY1Vh2LV9O9ZvDxCNlG4s2Ofnr97TSSXTvdoZ4I/U&#10;b+OUbYj54Eykn9gBnralT+ArtfcOaeS4UwyTimrwwH6e4N4666P/AANaN0Jqm03+hvF3NTbahaqN&#10;Z5oijFTkBsRg4/bps11GUYDOTR0apGcg03NYgm1xnH/xw/3HoEZTvOfPTF1mY/4XDh1P80fP6HoF&#10;2pI5wQf068Z9oI2W5+QrUdOcGKovk5wT0VduQwvMmcbRCx/zXqnjpV45B4+T1X3fXMuj6erNriap&#10;vBjUQoYmaMDepbJ4HKqQMHzjpf0qCSS4RkQtp32FT6leRW1uzStjb6/Ck3+I/VcT9zdVUUUYEsf0&#10;4kJHLkRDb++DnGfuegHSWqUiSvjqaJ6qoQCoheNzvf3KvpBQCB+YuW+yn9D0bV1NH3E1bcrwLcYr&#10;3PtExQsMAA4LIM4xzyP2/TrjBo2S0y1KpNR/UyqI2Z5lTKZyAC+37fH+7PXpDQeFD+JK4J7HkH9a&#10;8Su5hczs6KSppwXvve2p9DWYU9oFrrYKf0pqCmQRRiYFk9bYowNygH4IyR+vSbOmazWWsaT6CGS4&#10;1Qp9uyJt5YbmdyoJ9xwfA5OP26YNw/DVrC36JtuoJ6Jau21AVoVp5SZGU5I9jAZz5BGT9vI6YMGj&#10;LjqzSlj1ppG127Tt6hpzS1lrtMJjWY7vzCL3E5Rgfk+GOfPQFyLtI1Kpp22zsG+dWNaSwE3Eynf7&#10;/Spn4au8emrZfl0FrGenoq+LKUz3CZU9HI4hl3EFDu/ISOSwXIOwdc/xN9ov9FdVNcLbDUTW+rUS&#10;SSMpIWUk7hvHyTgnx5+cnpY37SUerj9bquxVNNcbejo92EDYiUsNofjICyHP6bjn5PXu0fiPvVKq&#10;6SWordSWpoWgeARCpEYOBlWXMgUDj2nA4wD0+tLk3VqxnUoRt8//ANvmK7+EWezMo7Hv39KW+qdc&#10;XPSncC8ajFtjmeKKBENfEZo4mSCIK3u88KP6HxyB0JXasvvcKrrdXT0cNxqZUM1VHaaYerFDGFRp&#10;XRABHCu1VLHgErnznoy7kx1+q6eHTi32OAz1LMzJGXEMQUlySoGQMgYJ8kDjz0O6U7fVunDVVWnt&#10;RSWlqaN4XuE5MDTjdnaVVn2/Bx+mft1RbrG0A0IPE3Gc7kevpt9aYLfQx2iQMmD3Pmf8V60Oae06&#10;ktFwq6QVtLBMtRJDNCsoli/xKVYEcqTg/HJHx1uGv7caf7k18VXU6L1DQmojAWiSCOnwVJBkd2Ox&#10;FbbwM7jycAFD1jKh1He9YMtiWGq1JfIlWGjqmAacqCMhs5LJtU/OPBJG09a3/DnoTXtt0dqPT9/r&#10;LzYa2igiltDVU7JTIG3MQHi+AygFckgN4GMdILzXN7p93ttuflRvT1jnGhlyOc44NG2te4NfILzH&#10;VaNvFeLfSxy1NLUTMaZNrHDNlVVgTHkFSQcZx5PQtbKzQzUqV180rp+kiu9S1HbPSC1NRVyqx3cu&#10;AY03D2/JOPaCydE9FoGz6NW4yVs101JqK5RPBUiqgp29cqMmWKOYb1RS+0P+TnLZHv6yXerVRaq1&#10;dNQ2yGiuE1ykgo7Rb6JkRYF2kn15XjHqE4H5WHk7s46EPR1mGtyx23Go/wAHFXXj+GwPJOwzitta&#10;nqKer0vb1sU4poFK09ELaB6bADaIwg4IUKePjGPuOslfiWs9zuVVQGPWdTbqajqlaWmhplRTVgsV&#10;lEiFMS7dwyft9x1caRv2tO1FruFprK6haavKT7aCQyJA20oXBJP8yVQrsFOBnwpLp1nzuf3GNZUT&#10;0lRBPBQqkU8cVUrxvLJtOJVjyg43kDI/+ux120hj/Gl4ECsBgmksoIbEh3rQc1/nqqUVV0uE1fc6&#10;l2qZ544VxI7ndj8/wGCD9FA4xjq2tfeGx6Ysrw6oQS+7ZDUhY/XiVeBGpOGkIUDCDOOACB0kL/3a&#10;ggqhLRVKSrUQTQ0SNJE0dRIrlTIVCmWMKqFwcgMCuDyy9EPYbscfxN67NRc6hLhp2kQySrRVaL9M&#10;4DbMxk79rvGc7cNhgQRgHr6y6FctciaT+/O3J+Y7VV4es6Qea0BU9q9Kd59IPNSXCgutTNARR3MR&#10;F3oi2WRXQkZXLco2MEMDznoV0LZKbszeLbabzRU1DDLEKaruFuoyVkkwSJXXjI9xGBkgHHIB6D7V&#10;3p07+HzvTcrGKeK1acrK6eimjiU4pYklIhmZiS0gRiwLuc4LkDhY+nN3z1Xpu3WiWsvF1oaejMXr&#10;RPJICagYBHpgcvncMbfuD+vTh7IlSoBGDt64/ihXJiXC9qU3fiOzaEmvcElXBUW+608lJTT01MtQ&#10;oWRNytGuVDFcjHPBA58dXmlNBXqtvNqtthrp6KGGhVJ7LUxq9PURRja2UmMqpxzgg/Hzhuso9w9W&#10;JqOveqFUzUlKDFFvbEcSgnhM4wuTwRjPnng9PbTv4j4U0xaNVXm53S790THOYKZKdUiMTBo0kqDt&#10;DL7GZwIcZ2rkqS/UxZR6TrBIJ3+/TtQ9u4OrIxv9ijX0rXaNX11sodN0dbDcUk2UNQm5I2b3O6Mo&#10;DxALGcbDnlQPt0LXG5R6G0+bZHZx9d6ZR6ikDokspDDeC6lyFBB93uJGAVA6pNK90xqvVgqqjUNN&#10;ZYphGn0aeiryQkMZJFklBZVLrtBIClWG8oGbrzru41VNS08ehr/QXC110YWGqrZxLLFIRuMTQ+Ef&#10;LZLNuHORkbT0A5ZLllyVjbG/HH32qw2srQBwM/TYVI0p3NtekKesgrtM0eoZIT6qLc9rxxkgeIzv&#10;Ab3DjGcZOcDPX5qHUek9TUt11DedQ2fTdXTRJFRWagohM9RHuYiJMMrRrkZYnAJORzgdANVLTVM0&#10;0FwqqeOvELVLyCdCg55XOVG4nB2ecEY5x0r79bvqKv1WjMc5AEkZ/MuOBkfrt/656tt+mxGbxtRJ&#10;Pqf24HyrglaCPTp2qXT0151Pqp7xVVclVcDJ66Fk3l3zu4U5AUcseMYGOiqj7v1V015PXrDTacE1&#10;SzPDSxelBFEeCVQc4wTgDz8dA2rNXtabTSfQmajuMxDvXwTYSMAYZFAUksW+QRjBBB5PVDS0lTQD&#10;6xkaokqis4qhlsk8l2zgk85++enqQke99K7EhEWonc0y9Y9xKXTmoFq6WqhqoaW5x1Mcc2Q1TGjO&#10;VEnGCMSk+CRx9h1S9ybdpi3WQ19r1DSVFVcC8sVBSztNOivkqJc8Jt3ZBPJUKODl+girqpbzXlW2&#10;wQgj3KA8pycZAPO4+ccdBmoYKynmVpEqIGI4MqFGz8/bpjBAGYaq6sJfGqjC7a1pqjTbV3EFxaT6&#10;d4lwWU4yXGfggefgnHwD0O6NuyUmo6CrlnNLbo5AJGh9m4YOQw435LHPBOOh+lh+vyslVCjj3Fqm&#10;ULn+rY/t1YvboqNOahJJ1OFjSKRxnPOWUEf2/wDbp1EBC4YCmlj/APRzJKgyQQd/TetXVFdU36Km&#10;pXmoInot0FLSUEi7RwN7enwVdse7IGdvzjq/7S6NuNdDdb1VywVFmo3ajNtnlXbuUANMVZlOVE6A&#10;EZGQA2cIvWVdIz3HVCR2t62QWqE+pKaYEuw/whmIBA4OP93jpuQXSHTtDbLRT3usntclQ1SsVfBG&#10;jU8zKizn1VJMisI0I3hcY/dutfL1K06iq2lwm2RXvC+2HTesSR9Pul0KdyW4z5bHue9aKsepZ9O6&#10;brLQlbPRW+UGR4llIVvPLf25+/8Abod0poiXUWqriiVbROIoXiKpuVi6+2MgZ5IRjj9D9j1B0xeV&#10;1zCbfDcKSurp2CqsTojMo5O1VI3YzySOMfA56saTVeo7ddLpS2OzUrVRn+imkZj9VBJAgYsAXCKP&#10;57bTycBuRhR1pr6a1t4Q6EeQxW86t1Sy6RZGeNhlthpwcn5eg71QaN/FvftDWR9Iag09VrNaqhzR&#10;VkE3osoaTdIGXAIYEtg554UgABuv6au1B+Jy92ywU1hrv4JQQySrcTJhY39Q5YFgN4ZYyAPPB44K&#10;9MjT3ajS2i6irfVEcV6vAWCqlFQGEcQkfaSwJy33O7jAGR/i6/Lx3coLbSSaco6GntMT0bVEq26A&#10;RoqZUiJccISwJ4AJVxnI3L1iwLy4RlZsK31r8+n2gupUaJ2yrem/JO5571K0F+FrQ2gmtRe5S3JZ&#10;sPMAkbR1QyHZmyu5lAAUZO3zuB9y9O64aqs9ZQOlPTFLfBSqIUVsGnRSQsaZHtAUDgY8+OM9Z8pe&#10;6FrnvU0dRS11wWmpA38mdY0Lqg2iLCu2wOrj4O455wo6uKLX9AlqrfRWeEMp3pKwkELPuRj/AITs&#10;wM5Hwp4+OhxZwwjBGaCjjzuoxTjtV5tNpa4xJTmGO581J35Zo1cBcEfmywcAfv8Ar1I1LNaqW1QT&#10;SW+JwzGGEejncwxuA854wcn/AJdLG01chuVwhLq8dC71EMkjFfdJuWKLaRgEPJj55bnx1cakv1Rq&#10;Ke326arhpKe1yZNXUEIFVgGKkDPu5JAUZ+PjPUBBAOFFXeGwOc0x7HQ0tySe1Ckp45JvTaOFIQVm&#10;wA6GMA7RtL4yPHODwOr21aGoKC6094uP1lPc4ULr9LOSwGz3Bh4GAR55H6eeg/QdkqqG9T1H8Rjh&#10;FEnrxRzSGOSJGVFG1XGCqgkHngsPgt0d6kqpqWrilr3ZXjZWdoByWUE/vgrE2f6Y8nqDIg4FXac7&#10;Gg3V3Z7Qupqia708EdqvFaolmuFNSxpU1KKysnqlSDKN6q2WBbwMnG3rOtf+E0aYut0v1n1jFVUv&#10;pfTUVhooGpZTMQI1VUaQeoUkCyEMAfPGSrdbDttlpK4049SWNaWOJJKlVwkgDthw3j3vg48AKfHA&#10;6C9Z9rrbdaGS11rSLFb2e5NNG5BgJw5ZSMHIYAr8glfHuPQs1mkp1Y3qAK8OOK+cdp0zQ6Ho6+lv&#10;9bFSV8skrx2ispZxVQYLALOioSAwUOADzxuKnavQzq23tT6ZqHuVfcKS5tO8kFq+kRVjcgBqhgGw&#10;CASiKACGJk3KAkXX0Lv34eLJLOtXc6Fro5ki+niq5SauIE/zPTCKohOAVUkluCdwIjPSwsPZSCwd&#10;0Ko6Q7fUlFRUURjlp6+WullLEfzJIp5vUUqucb12HCkge4r0ue2aEl1FAXEAGWj5NYRrbxVUNLSx&#10;QJPLKiLUKjDcu4KHZiuDkYBJH5ceQcA9bD0J3Rtmrs3G001v01rLUlPF9RRRVgWWv3RLkUwIV1Aa&#10;ZkWLc3AITABTqP3c70V1LfoqG+acrLHapU+nFRe98X1blSHZEbaGhKltrZ5+cFivSVu9t1HVV89L&#10;pqjjpqNDT0dQsVNHO0ZwfRAkZWeMJ6RwyEAbdxwct1mb1Uuv/p5V0+vn6fXH+uazk+qMHVtmj7ur&#10;+Hm2an0lfL1titN4sdDPXNEYmJrEjVpGWRmYEuACVbn/AGSDkHrNFR3FoqzSsFHT2Kz2usoY4YzW&#10;0lEsdRKEJG5nwzM7FgzMCPGMcKetp6XslfftJT2rWnc6OpqLpRTUM8k1uSZ4FYbVb12CzTSAHOWY&#10;DHtO4HrJ/ebsvSdvr5blhle+Wxlkhku0H8qOWTeSh24Yo2zHB3A4O0naR190S6V9dtNKXKnI2I2+&#10;JAB/WoQSx6NLPvUHtrqBqWwVksbxUlTLUEJLUEAKSFAP6gZPH79HeiO6MWn7C9utdrVri5EjXS5z&#10;EvK4OW9SNMMPJC8n4+eejzt7+FQ9wa2sorDrzS9Xsmad6Ku9SguCqAuGlpWiDIGV155Un8rHBbpe&#10;0GihabjPFWI9JLTyNFMGyHjdSVKnycgjx/fHR0s6K7gj60JM3hkkd6P9JdttLXG4pqi+3NKSsnmD&#10;xWWGrj+pppPcQkzrgqzBd/I34zwu09MHTFHFpe5tXaeqrnbm9N22W6WZmSMDc43R4bYAM+7PA5z5&#10;6CLRQWO2UVvFqtUktZcUEU8y1RaNyngkbgqFQ/PAxk8+T1zre789ttNNR6YrZCks7tJUVVJEI3kR&#10;+UDgO7wspUEZGOTjnHSK+haYjRKRtjbgfE1W8odg7ffwpwdze0erdUWuGjqK+ioWndJp7heaqWeC&#10;VAfyPLC+9M8D3tjjHtO09DmlL1YPw2Xu1aWr7TabxTV9LJdIbklQlUCHdgIlOwFXVYgpIKnjJ/N0&#10;kdN9wu6mg6i5R2q/0FLTV+DU2ZszwyJgD0ZDNG28hQFD7jgcqw4PRBpmz3TvrIKKltNHprVNjBW4&#10;XO7I/phF3bjKdkhgfcwBAAX5O3DN1T/xaLB+HZ9UfJwcEH1Ixn75pgGR9o/zCn13d7qQSdsoL3R1&#10;El50/aqoNRx1krRNC7FVMSSFDk4dhn8pUPg5BTrO1w/E9erNdYpLbabba3qoVqYKvctW7RtkFkl8&#10;AggqSuCCGVsFWXrZmre715Y6UortpKoknrKWJ45aWGA0MM7o0DBZJXSIIzRuyMSDhwoB3DrNHeb8&#10;I10k1IYrJbJ7PDTu1VcJbhStFBTqyFpGUhWVl3phWi4IByGwrdU2FxGdVvfIdK7KxIIIHHqPTNFT&#10;2oGDuCPv/VBc/cHQWuK6hu9yslJpzVSzNJUyrmogvMsjbjNIjkCNg2c53A7hnwzdWWltB6T1Ld6i&#10;E0tRTzTeqI3nXZTgDY0ipKm0HJk4MmfBTdn2dCFy7e2my1NA2oal7YheZxVUzYppY1CsWG3Yyf6w&#10;4QAsPaPjb1X6v1CdO2mObTV1t9dYp50Z6+GpJqRMEbYkq8FMgNjgcA7hnDdaJbfxG1wsSCMc7fL7&#10;9KqdQ+xO+OfOtSdpu4V+uGh6vtpV0tNTWukqzW00swAk9MNkyxkkf/GsWBAyCPPuC9H3cT8P+2w2&#10;aqtVplpKFxGlVUs6nZK/tM6gL7Nq4ZQceSM+7PQxpvuTboND6A1zqbTdxpJmlWmrWFrVSQVZJXjM&#10;ikGN3dVDqVILqAyEkdW2h/xYWbQ+t9RaOv1DV1WmLrItVGQuyoiDxqYm2vt4ZFjIAP2wCfb0Xdwi&#10;SFkDDWQdJ7AjgH0zVCqNX9U+7x8KVOs7dpfT1Xbae32qAX5rT9Hf50q5GWoKlSA8cuNjEqGJHt3b&#10;XXGEfpidve/F/tlpsstNaK3U9mttNT2qW0o8gilp2RFi3xAFI9qoT6rAgb/d5STq47xdq6LV2kJd&#10;SJbWasoBHNRXYQOpkRmCKoYDOGEnH24zgZ6VGo7H3D03pWr1HZq3/Qe2UiRVMktwUKk7KuwoFOVc&#10;PwP5oA4BHpjd1i+j9ZS9ZZZX0sTpIOAM8bDjHw+dTW3nimATcdqNdWCuu+vbmbTTaTt0ctPBXLRz&#10;0tNtq40hjAMdRtiaT83phcg7lbaF2v1+artWm9adrLtdYNOrp3Utpo5aipstWCtPd6WNiZamHeC2&#10;5QpJUZxtIwSp6Xdm74zX5KCh0xLQWGe8zpVx2EI9T9E43PVLGU9TCTMfUw/Ef8wDGFbp19y+5OhN&#10;d6WraDUtHPbdUUQpp5qCqG9qiOREYPA4w6+yb1GRecbh/wCHrV29qYHMQ3QKeTuMcY23qAGJHaQf&#10;L74r57691RaZL7bprLbInQQmnq7c8Akhlk9RmJBQqHUhxtK4/IDhcKeuVvv1xsk9Ld7ZG2nKmmOQ&#10;VRkiGeMe/IIbJBRs5GQd3uHTbrO1GpNFXWe6ac1JZ73YaqRp6a6VEfqSyIxAVmzE7LIGjZCfuGH3&#10;HVPTWrW3cKOtqf8AQS73+mgdo6qutlFLJCrcMd7hWQYBDHJ8EHwR0W8oQKFGQPX/ADQjtjCKM0Jd&#10;zu6F4vktJcP4TR2O6yoPqjZI/RSs+FnManEZOP8A4vCE+FXGOjTtaL13YpPo6jStdrKjpdsM7UEE&#10;08kYBH+uMY3e7GdwIbzgkjPWhe13ZftJ2u0RNf8AXtmOo7lTQkS1NWk80USsMJTQqT6TMPAYc5JI&#10;IAHTv7Baqt1Bp6C26R0xLS6HE5kpnqZdssAmiWYRyBQ7Eo7lGLHKqUyW2nrEX3tVHFE5tICdLY1N&#10;7q59DuT9KYQ2qSAa2359a+X3cyhv3bnV30l40dHpSmDSzU9C9JInr07vtHunMkkifysL6hbBz87u&#10;mDTWa26itqVdIq1FPOqsGiCh4cc7cHIXGcEY/wB4PTU/GrYLhqHXC3HUtiu9nkWnSGiuFTWwVVBN&#10;Flv5C7IUWN1kfOCxY+T+YN1na2yVmmJ6uajlZpGQBnmkPHPnBOGxzgHxnrY212b+0imJAYjPunI+&#10;RqHUGDYAJyKt3o57ZC1ZR1NUtPJndHGSzyswI2YwQxbO3GOQSPnHUjWem9dWR47nc7ZPpC6CnW52&#10;/wBG0RW2SphfEm+NokjPGVA4wpwoxyvQ7cdXUVfeaSK4rHS0kLbgVyrQllUFo2BBb3cYYHC8gZ3n&#10;os1f3R1B3DpKLSVLrCsrbNSIsiW+qkaSFnRCAEJ3kn3tgDIOdv8As9HRr4YGRkn6VXalolw2+f0q&#10;r7bdwaS32+Q1tpeevWRTLMSjNMfgoCoKuCcEMSGLKMA7eoN0vVO2r6y7LbYw8ax/SRTUsT0sbR+m&#10;N0lOyMjL6cRBQjHOTwCvUK0XSotMVdPartKLpWRz0NwhMKBJoXwPTZQRvBxk7gckBuCOj1dD1F20&#10;7JqSS1VQ0/NU/wAPieWsgWpYhcmGSL1Q7qAPzHkhkJ5KP1awxulfOMMWU71F0f3iudZ9TSm4U9pp&#10;6wtVV1VIytU1khdFHqNKXZpCdr7yCG5LFdkkvRdW96rpFWtGLwKx96+oqVIR3DDIldisu4nOMqFG&#10;MfbpaVHbDVFbaKK6/wAFnngniEMD0pyKfG1gJMjOMP8Atzwcqy9ekst0sUNPbG0rLd7tVzqRlWwi&#10;oMKCrZR/JX3j2hcg4Ibqi4giuV0yKD8a4zLK25Aps27vvcJ6qz0NLpy4XONHYyz1dOYEqo2G+Ntx&#10;EykqOQVCk4z+vQ93QqLxT3iO4JcWghrHaohjhnOHlG0EsuF5C7Ru5zx48dUnbGeCfW1srNSNW0kK&#10;es7rSyqKmPajLInv3DeoA/lyecKvGQepOu5bpW6htctHK1baaeU+hFc6VKerUyEFWkj/AJ0WCEX2&#10;5YEg5GCekn4KOGcCNFRSN/j6VYCi5C4Hxq5073W1BSU1LJJWLfJITJC1LXAt9QrAhlbaVMoBOQSS&#10;QcAnHs6Kbb2jTuTZaGou0KaW09a6/wBTFRKqBEmEfADyRbgGppGIBDZfLEAq3QjoDt7R/wAD/wBK&#10;K3Td/sWnrWrxVdxp5adlldpI1SOBJWT1SC2GKk4Dbtq7cdMS/wDeuw6j01U0Bu9XWrT0SrTUm+aO&#10;loj6ikxQRu7b8o2xiwByN2T56pmLdPJ8GPOryGPntVR0RAljzxSV7pWprfre9UqagOsIxMZUvrK4&#10;avDDd6jByzBstg5JOQeT56Mvw4dtF1dfLhXTs0FHa4AwkZiEWZziMPghsYVz7fkKDwWHUX/Ru3XC&#10;minpbnkS75Ep65o4n9IHAdyWKqx2MdpOcYPIYHrRn4RtPJpfUdyt9Yy2+mulClaJqlVWPAZRDIkx&#10;OCCZmQEcEuvJ89OLK6WfEco9Kz7FnfYc0Cav0hqLSdQtTU1rVVHMGCvSvJjBPuVVIyo+Svj7Z6bP&#10;YjSNLr+zXB6S5x01/okWWlo2VvU2jO4q4wQCzDC/Gc5OT0ddztC11wrKwU382S2QtUyCYkCXIzsy&#10;f/CnHx8cdKHtvqmo07qr+I0a1dK9Qw9Onpl2mNSVZHOT7lLJ88EZ84I6DnsoekXH4oHJPA+P710A&#10;mQLIMr3p4ab0FG2n6xNX6XEpp6gTpVrHuYkAgFhxkqARn7EfOT0raS2XaDuXS2Onu0VfQy1qVlPe&#10;KmZ5oaCnVsgzJMrSB8+0YkCHIUr7mHRXp7vlX2a2yWC/PWaSqn98dbNCZ5JDyzZM7GPY2RjGMDOM&#10;ZB6U971DrFdUpa7dR3HW9VFKK221tttmCkYBQ+qgG0nLYw/g4O7OF6aT9UtZJFj0nVjPGx8x5Zo6&#10;FiqgRHJHnzWee/Oi9O6drLe7UNRT1FUGzVwSmRgF+GRiA/5vOQeByQAvTetlgNn7VaYtNZFPSyUq&#10;mRSy4EgYlyGBPt/OM4zjnzjHQV+KmNbi+m663NDd7WUmkjrqQ+pBINyjBYZAOVIKnkdM6K4UtNov&#10;S1DWPNcpac7qqaLhptzB3dS3gksfPS2aCa6s0GsjnPmfSvSepzRRxhJm0gmifsxoqr1Hpata162p&#10;LPAWljrqGsz/ACtoJjqF+HAYZw2M7Tz1TaXuWqO1ndOviv8AfKe96cdSkVXIGEkpwOW3Fhg4KjB+&#10;32x0TaftkGiaSmu9PQ1Ho1s7QxLgESBvMZXjAJYjnj7dLvXtdT3ulskstQ7U9sUzRn/EyBWdVbPI&#10;wX3f9HpBafg+q2ctmVIK5U53+Y8qzVrH4lyUQe7jfz9KWPd78Teo9OVNRc4/THr1zQCkpp/bTqIw&#10;ypnb5Cso8c+fnqYe/usotR3G3wLFW01I7B5Bcqd2QDgb487ly2F5+4z1nSvePV+io6u5XqktVTU3&#10;yrm/71HM4k/lQZC+mkmNu7Hu+4889E1gnio+4vcqulmjhpqetCu8pIXaa5Aw/cqpx1s47GO2hWJB&#10;jSMd/MAVqo0AAA+9qecnfXVJpEla2Tyq7FSsUMMuz9Tj4OeoWqO6N4r7bcaGppZkSWjaT1RTLGqk&#10;qwA3Aecr4/b79V8mlzR6S1DToI5onSOSMQnjCuPdjj9D1R11A8l6uDSKf5tlppQQfOMfb9T1RDHq&#10;lCg9/wDH+a+JGMkVVaM0lrHU1PWVFkq6j6ekcRsq1bR4YgngZ/T/AHdGumNF9zxMz1N7rbTRxEBp&#10;J60OWJ8Kq7iSePJ4H9l6d34ItIUt10LqGpq0PqNddg2nHAiX/wDS6kfiu7bVVBQ2WqsyzSQTM9PU&#10;KzjYpxlCfHkbv7dS6vb3R1eEikeZGSPlVN3f/hrZmiOGH0pZPqbVVpkiWg1HU1tVA4aSGr9CSOVc&#10;4ZSQgK/bOf8An04KbSDa4s8V3ud0NusOG9lMAZpccYXjbjyM8/189Z+0X29vN3Sqs9uoErrhL/NL&#10;CRUjVBwSWdk/Tj/l03tFVHcCn1TatByQW9Gp7awhpJtxfb/tO6vs2hV9uOc589HeycMdpOFvhiJj&#10;zgDf1x2qrolvH1WaKfqmWiGwJ4z5E0c9ne2Gnb/eqqnt5jgmSBPVT6gy1Mykkj1D4UHbk7QDyPHA&#10;6vNefhetFuq573TXqO6UqTmKSjYMG+oK7tm/nAw2elXpuxXbRt7rLpPelstbHKaWWKEPvjZWx5U4&#10;YZHORj4OOi2h/EHBSaXqrFdK5I46iqE8lX9MxxIMYD7QeOCPb+n2I69W6nF0lgokKLECNjgZ8z67&#10;V7H1bpthEYtDoIFZSF2A9T67eXPenB257pLY6Sw6fqbGz6et7OEbeZGUMPGDzgb285+PsOh7vrR2&#10;jQutLXbPSudFa56eMwi1zmMhHcjEu4hgQVHHPx+3Vat8t2qrXFRWuFwiU0skk1JNvjkRmycEgHC5&#10;wSft8dODU2mLG+jKbTt7oY6m/W2m/kRyK49fGeUZcEqxBGP0zjjPWI9tltDboII/d0k5zsN9vrWH&#10;9sreJVja1ixqBJGcgjOxxvzz8KDtb6st0HaHU1vqJYPr44ViWQOXaog9WNcl25Z1DZOeSMN9+sf6&#10;Pvdn0BadTSXKKZZa1ojTVacbAofcH+65IIABznB/w9aE1lYLiNAUVdY44qd453mFLATvhcHawDk7&#10;hhVBwSfnHkdZO1tLXte0qqmlhlSRsyKxZzJhs5fPzz5HXnv/ABkv4C3kvpsK4yNOQTv+m3P0rHz9&#10;Pjs4I5rxsK+4Uef8Ua6x/E3pW6WdbRR6dm1BO8ivJe51FISxxuEcaL+UHj+ZnODgLx0tK7XtNahV&#10;V1G1RTROwzCwDluMYUeD8+evOs6ybVtLbqmmVZ6uOJVqERCi7tzbgN/PAwPJ5z54PQtQaNq6iBbh&#10;HHUSUjOV9QqQmQcEHPyM4/r1O5tIIZgYmyMdv5pB1UR+IAj6h6fZrbv4GO16W60XrWEtbQ/6RV8L&#10;U1JTtKC0AYjBfk43NtUAjOB+oHR5pq/dy+4Os4qfS/cOzTUloVI65Y0jqCzNy5nATag8xqqkk7cg&#10;8vL0pOw6XfvZdLvboKK36dt7UphulJbIzHTFGCrEShOQ0bQmQNlnZioc7cnqptf4dNRV/cDUUXbb&#10;U1abRb1ihqL7TEwsymSNmTGV3vHgygrnOwFeWQdLZLdJfDkKkY/XzxTSPVGsaIh0/HB+NaB/E7ca&#10;ntp29gu6V1RcdVrVmNbqiLTLTuI3eL1NgzgKnsR9ys2AchiesXdtrrSXjV9XdbpeKSruglgko6Ja&#10;ST0KqWQj1FYRxBVK+pjBKglWxuGD0Taj/DrSaPrdMz27Vk1BXX9Kmsp6m6klL1RiL1HkiX0g0AWN&#10;jl6ooWY5QAK0nShpNRXOy/w+imFMkVRBJTRVEcZLRwAl3XDEgFiwXfjdtLDIJPRIt1VGCbZ5++9D&#10;XhbxQWxtwOfs01NY97Kx9VNXU9+pYW9OUzJP6Yd0MZz73Ro0OBsUIdwyFAB46QOptM0lRbw8cjRx&#10;zbalDgEAEkZAXPwfGfPn79a4uf4L6HUPZii/g98F715qGOmrIrZSVMPpUyhizNIc52CJ+SOd2AM7&#10;gOrGi/BdaNB2Wyz6iuEk9TU29aY0cqbUWuKNIUQ48BI34fyQTnlV6p8P/jbQzgHC+8R3I8/U0tkS&#10;QH3uax49SbNXQ1tM0VTWQsiI2wABQAFVVJbGNoH7ec9PjsP3ct/bTtP3FVrRU3HVVWqzQVtN6X0V&#10;mxFKI5o5037agmRtoAB3KAcBWbpf6msendM3mJrZWR6gvzvJK/8AEYAtFSLsJDEFgZHXl8EFQVAK&#10;tkr1T99O5UneCptVsp7DYtNVlqWSmqK3TlOaaGvVvTwzK5zgej7Txwx49wHTmyYArNqw2M7/AH60&#10;PEukEg1x7uS1+tRZrnX18WoqioiZ6K5TSI1a0O44SpjWSXZhlYgMQTuLnO7HV/pOOsvWk7G9wqBW&#10;z2+maip3nXLU8CyuFRc+Bz/baDkKvQvqawWztT2/oqWjqfr9Q3aMSzVEyyxmKMAMUplU4I3HDyzD&#10;4QReJT12u+oqPT+k7a9qmq7hcmOKg11E0cEaYG11bfubJzncB+556uuGM2GQ5BqN3GzINNRrzJar&#10;XVy081VJNJKyqYaMgyo3lWxgkcgD4POR0QduqY3airrgunau9W2J/pKyskIC00X5MIxI9Q+4Z28j&#10;nAx1SUOjf4zHbbjclNFGqmpLZYvVyb8hiHACxqu1QFGfufDdHWm7NVGSOzWinpKc1kYhSSslMMQA&#10;y4Xe5VcErnn9+OT0BKq6dAOTVaIAoRQS1BGv9Otpu+UdxoahJizN6dTDjcwHs2bf8JCkAY4GRjx0&#10;a3HTM1o7fWfUX8IaKlqHZJ7pS1nqAzpkyLNGf9WQTxsCqdpwGyB1NqqC8UOm5KS+W+12+rqHVrc9&#10;O6TS1TIXaVgUeTBT2jJwOcYJK9dO0HcPTtu7hUtq1RY63UUEoiRGopmgmgk2Biyt6iDcp8b+OD4y&#10;G6hLC64SYYA3+Xb5UVl7ZljcYJ33oS7W97LZpTWMVRqWwLqrTlWklJX0DYikmifHMe0qqMhiV1AP&#10;kcFCSemf3+0TpLTuirL3A0HXTf6LXquSA2OtkVp6GQRsxVxkkcLnBY5DK245Xpad3e2Vtu+ortqP&#10;TVPUR2StrJ6iloJdqy06MdwVkG9QAX2jnPGR9ul/IlRYIpXuZTBiO2lnyVm88EggLjHwQ2SMf4z1&#10;eI4yQFG9RaQv/T05B4oenvsc0ctMfSp6Nmd9jLkRsPykY9xyFC8/fPkdXGlu5sFHTmgvMLtAFC00&#10;0TBZIwB+Xb4ceMc5H6+Ohi31dsq7Y6RuJaueobeZAeFULtP2G4sc/tx1EiZYrk00cqssP51UEqqZ&#10;AxnnjJA5+SP06brEo2IoqWJYwFI3q71lNSSSwz2yu9ZJV2ywzxlJMHwcMOcgEcfpnyOqm7XFLlFT&#10;CurjiL2enNI7Oi/JA5z/AF+wBPz1Z6ktMUL0tQGYwy/HyvjjoWviRxXOZadm9PgFm8k4Gf8APq+N&#10;QDiq4mXuM1+6uoLLBVu1jq6yvtYCoj1lMtPJK3kkoryhQOBjcSfPGcdWOp75TXupSal9URyp6kqO&#10;T7ZMYKtnzjb5/X45HVRWWxqmAVYl2qib5ATwMcYGf6f368SVKTU0sKgQlgMiPOf8+OidmA9KKJD4&#10;I2xU/Tetq6kvxq7rdJql5Y1gaWeRpGCKAEGTk4VVAA+AP0HTcmu9DdKSlaorqajjgjmqPVqJAqtl&#10;VIVTyWLbQABkn4z46z4aJaUqc7gD8+OmTpHtXqzV1lgt8FhD2u5VcMkV5lVgKVlRy0aybljClKhZ&#10;ZF5PtjwVOV67IinBziq3tfxDjem/+Geaa76mv99pIWjo7Lb2kpw6hsTMwWJiv+JlZ3cA5zjYeD08&#10;Lvr2OrpPqZ6pK+ZUarlWijSATMCfYBHtEZdpUB24+c+W6X1YKXtv28GmqOrYVcsSmsqKbDEOyr6c&#10;o4GdpyBnjBOckM3SJTU1XZZhbox6hhkfau/c0qNuD8kD4YnH3UZB27etL0+BbeMNLvnfHlRkbTSR&#10;i3VvdFaB113fqry4kFQ1ZXV0JSedcfzldUbz4BLSAg/BH656VmpdR1VHqmmZpTVVYVSJmBHqR/kb&#10;JHg7RGSDwdvwSehq56valt8BmKV0TU0dI8cA4UKCmeOfAB4+V6rbhf668U8K1QlpZCuYRGpCE+CB&#10;wRyuD+4H/i6OkudYwgo+C1ERy5pw2HVVMlyp5w6LPTxmAbHO54gWcA5zkgvnJ5PuyfjphUmuqyam&#10;MFRLRzGmVIY1mjUShVYkhmABb2Nn3Enjj5PSA7e6Env1cge4yUMDHcYoYjJJJ7udoJCAYH5mIxjP&#10;ONvWiaTRdr07RIJqaproHliYL9dGfT2pnYV9NgMknOMjkjA46RzI2rOaexypp2Wj/t9eBU+ldI6s&#10;Uc7xNMZJCmzIIUkK+eVaT5GfbkeFPTOtlPNrKWlnRI2WmaSRTHA2HmJzvkAGc/zBktz4+xHS+7Y9&#10;q6C5XeA1c5o6RIjMsE778nYAYyzLGMnODk/HzwetZ6Y7c0lDCEjrsGFAHitzhQMj5PABAPzj9vjq&#10;rBA2qp3yd6g23UDPZqaluMKS1k0WxD9GpQhgucHyFDZyf+XXKy6cnvc1UrsXpqSSMFjIzR71QoxT&#10;P+Eq3j7gDA6t7S0tuklFZcEijV3AoY5SyquCpLsRydwxx88Z8jq2uF9WprjaaBFn+nx9UxB9OAf+&#10;Lnzwf6jHPnqvBqAYcUN2rtrdDSVqU9yWBqicyB35wS+5mK4xyRjA+P3I6j6wjuElbX0sp+koUoUr&#10;axIV3yTiNSGUNjhjsQYPHt+zP0cC+UslNMAZJJIsBY1G0liD7QT8kLjP9s+eqm9R23VNuq4aadg7&#10;qkxqEXDSfA+2fygf2A6+V9NcZNfFUembDajdYVo1NbXCokLz1LZ/1O5HAGSC3qORluN27/ZRuomo&#10;7BPqC1VFVRIWdFMaoH5MhbcMA7QCVlwcD/l1xtNYNMX2KeR5rdFsWBXhG+MRZYiMJtLD86nySduP&#10;kdMs6ipaWikjMbwU7IFp3dfdIMAbsfA5GM44/p1NiJFIqpoiNjWEnvVnXunVaQvkbUjW2m+rt8ez&#10;AdCzr6sbArkERfB/Kfn3DoDuVNW6N1+980YGhpo6v6maKbe8EpB/J7sjHJAA8Zz+vT7/ABRdkLpq&#10;egu17sf1UtdS0RWOiVQ61CqfVWIZBwxeJRk5H+R6SXbC1ayvtkHpdtrRYamrRHgudbS0u6ZsAP67&#10;TGSZAQThqcDB5Ctuz1h+pKIMl8AeZNIL3pxA91sUy79TUnc+ilutHJG9wBMlVDJGqSBj5DIoAB44&#10;IGD5yes3fiU0jLYbDb3rNrVVZXRxxW2MkVJyj+8J+mRwcH3Lx7gen3p78PtRTzQ1FTqygt9WsyyJ&#10;UUtViSnPyYmZo84/+6YPHAzz0Q647d01w1PR6phu8tXcvpGp6Wsqkhdw4cCVwoAQO2wDdgD9GBPS&#10;OX2jsI0yGBI224JpCbGTV4jLg1k7X/4PrhZrLYr5PrSzW2+Pua4xVFwdpBVGZyHjKxARqFCgZJJI&#10;JHkDq605oC86q1LDZp7h9dqOrileOa81JZ7jIkTSEepg7mcREZb54JHPTw0p2hstr1ldn1PTfW6N&#10;vVJ6NVSV1WTJTkYYSCUnzvjD7uOTggAdVfcLStD2VpqeLRd8Z7PWM6yQzufqUKtg7tqqpT2qAQcE&#10;544I6Kaa9exF4HWQHO3BHlnucUynsC1st1kELyP0/X7zX52E7Y0Oo6S42bXVyOmL5TO0NPT2+CGn&#10;mbdkSCZ2DCVvaAFwMDGCegPXOitLdo9VVdBfrnM1qVs2+v0/TxSyENg7Z4ZWRB+bIMTY55Azjoz1&#10;1330Xbp9IUc1NNBWTWinilvqxkxJUKpV45lbkhcKNy54JBBG09Z11vqS4X7VGobdeDDU0rsai21S&#10;uCJFKgj3DhgxXcpHyWHOQvSLpkN9cTtcTtiNl2XyOw27/Wl8koMYjABxuD/HrTVvVz01S2SaqnEd&#10;8tLlZKS70UJhqwucbDGSsWM5BG3dke0uMDpO2T8QM2jdTaqsdI600NyuksrXT6eN3mIVEX+Yyl1V&#10;jHvyp4JB/wBo9AFRqCuoIXjpd9Taq4KwR3YxuUO0MQCPcNpGf1I+T1TVFupWoDVtTiJkcK2WLAjG&#10;ScE5/wCj9j1tba1SNSpGxGKriUZwe/lWhbhr7VekWlFsvr1UddTxzekZvVgqsZaP1UbdHJj7tn75&#10;PTatvdTWNZQ2G7amqv4lcLpQsttlpx6FRRJHUSozBo1QY4wNhwAvGDu6ytBdq+otFmlppqO508ER&#10;iKqjhQ2d21wdjbk3Y+3GRuBDdGNX3jir4bXNqWqa219DFDTQVCI0kbJECECqin09qgDHOTk/7XQx&#10;tse4FB3+dWCeSNWTUSewon/EdUUd00VWVmp7pJVVME7JQ+o5aomYsAyhiCW9qgktkYAOc4HSDtty&#10;smnZKa46crKqlu8EqO7sysi8hkIBGcqyj78jjr1repl7iXV7tU3RqumaWWCnVJQRCqkcenwyA5By&#10;wG7nBOG6v9H6d0TbNO2ukgtdw1n3Tudc9LFaq5SLVHTsu2NsIY5mm3HIKybVxlgcY6dRRRxpoDEY&#10;om3AddDt71E/bjV2q9Va0cS1dZqaavhkhrI7kWqxURYJMbh93t3EH7A4Px1pm+aS05ZKqxUFi0jJ&#10;c7xVwLFa6Sq9shALEw72bMrpksRu/LglgMDrNfar8RFX2f1PJBpyWjqaFc09UKumHpXFfDMzgh9p&#10;IyuCAAFyCQx62jqPTlo7naOpa23zm6aTuTJPS3GMEPTyo/t3Dgo6OuD4zyPBPXmvtFfT2FxE8qkQ&#10;nbIJzn1Gw+XevoY9GQeaKtI9xqzSDmTVN0rY9HUES0lRE9sh9GhmAABYRvNMUdkfDNyvC4wS/QF+&#10;IPWGp+9d80/prTN5s8en6qqiqKKrpUE1HIqgs0k28e7YgdWjYAA+3GcN0zu8k9s0F2S1fdKuQpDW&#10;zrNGaZQzsrzJsVQxXPt5PPjJ5xjr57Nri26oe5mkWptdzp5HniRqlylVCATll5AdVHOOCMkAe7pR&#10;7NKvUxLeRxhWU4B5GwHA2880yvbuS3jVAed/X/qnz3s/Dzpjs5a7FeNN1SU0jsaB3iqpY4EqjFuS&#10;rT3O6MNjnaXYYXjAXZ1T9wLZpyknstdqZHqoqeBF9S0s7PDGAgY78EbTIwIGDtY+3b46SmotC3i2&#10;wW3VVLQ/X2aqjeSM0UgLxyx+2WN0G54/O4Hk8o3Gc9O3s9W0/dvs7JUaopjS6eslxp6aluVNK6Oj&#10;CGTJVfcxli2B93ghzkAjHWt/CXaiG5eTxCp94jY4Pp9/xSxlEgMpOCape2Fh0xS68htOgrncL9pz&#10;UGYq3+KL6cscgG6JmVsEASERhgNuHAbnHVtr3VWt9KW2osenp7nbrBBVTJVUgMaqagbUdJAAXGRg&#10;AH5GRtYZ60JN+LDQel9MWCkfR7tJT0q0016oKKJoaVN20qxH8xQ2wEjHJI8+ekZrKtsVw1Pejaro&#10;Lfb7pIyz/TDERYsTuwVJHJ5P6Y6f3EsQQMx1Z/Sl0rIrB0bJPyoG7f8AcK3U9itlk1ReLjAk84n2&#10;Nl6RFI2kS7mY4kD4Y+3Hu5wWPQv3Ut+vO3xtlbW6tlgs0kzT0FRbq9kp5AW3yiNcjEmZNxzyfOWy&#10;G6aut+ydOuk7StAZqqppqVYpXZ1nEgUAbwyhQc+fv0mqigqe3tfc6GruM62e7xK1Vba1v+6VMONq&#10;l0P+MGM4dSGBGVKnB6BitoobgnVzuRgfp/NRWcg+9wKkWn8dGsaOytYNRx0es7DOrQVMVfH/ADam&#10;M8bGbBDAYyMANnB3DAPQVPrK0VuoWuVu09fE0YY0+pt0KhvpKggp6S1EhkKoXUlfUO7Bxzjd1XSQ&#10;Ub6n/wDoHpbjuBIT0JXaTa2QVBAVz7W2lhjOTgAdDUkcJr5qd6eOLev1CRnLkY4G0nkDC4P7dPbW&#10;ztbcEwxhc7kDYfHA2zTFZFlHvA1y1vWUt0npqmnb0HRBDJSTD3IQSdwbADDnBzg5+Pnrrphp6asp&#10;6mkq4qerjUyxstQnqIckcqDuHjwR458EHpy/h/obJc2TTMVkttde9S1i29ampgmaVI5VWPZnd6So&#10;Xc8kbsgMrKVB6Ea2tteiX1DYqyGqudDS1LPZrqmxiaczbWZgeAHC5JXlXBUjlh1cswPuKvH3mjTD&#10;i2Eib9vUfGhOpDWhJHp55qauqoZIKpkb21KOCG3D9d39+fIB6stMXuot9tgp6iaazUtRl0q2eX06&#10;low+0EKGLMNxRT4BJHA3HoYlui3K4xxSz/TUjEZeFBIyqfBIyPGeQP7fHVjBYI67mg9eKNMKJJX3&#10;NJ5yOAASeCPHHBzjd1dIoK4Y7UvIyv8AUNFele/mtKKsht1tugeljQUdJQ/ToxnVWUBcfm34YYPz&#10;jH+106Tb9RUMS3+O3xJW0gMoiqDhJcjDBckHGGPnB/y6HKrt5p/SU1quVv2K9FNHUrMYhvdlYMuc&#10;jIGQOBj/AI9EHczuk+q7/TWDSqRXWsrJEip1MoCtKzbVQnjljlQM/wCft6qmCMMd6VTslyyiFMYo&#10;Huf0F11bTXJIKG1RVs6zVUNPVy+uZGUF0LujRqSSQGQEHkMDkDougakotOUbXOgq5q+2TPPUGAiT&#10;6lF90Wwb1wxYlHyeFCsoY706TTV9Y1tvFNd/TjmpT6y+ooWXd4ZceCBtHAGRk56Ou13eV5xbrNXU&#10;K1kEiLBDIGxKuMDBBGHHj7H98gdKXtjKRrP5askMyjYZAr13O7xUHcCitKUltq7HQ28PGlgirZqq&#10;OOQlmkqFEmBGzAKpUH/CCMDK9DlsrqavpNtPbJoQW/11SmxQAMtuI+3B/byOivWuqKLTdZXxwRxT&#10;V8gExhU7fC4UsR5wFHHn9hz0MaSjfUdBcDc6/wCkmuDhFLJ/rFBBIB527eMfcMfsOiZFDjaqTJ4n&#10;vuMVBr9d0tKFegoP+9AALUzsWUH9IySOP/ESP0+OjLs33iWxXPT1NqCnr62wwPUxyJQMA8itGrRx&#10;DDIQFliWTOc8n7beuFNoq2UjNE90oLpTlcyRJVLvOOQpQMG5YfH+XUuk0/R2N9RvY/TgoqWFWea+&#10;QOKlld9n06pllZSyHEgXGRhn9w6qXTEcaasiVZFZ/Ktd9jPxSR9xbPNou82AClq6UUbVUOJZaSBU&#10;Ko53g7/T85cY/wBrjoVuXb2TtL3UtduuOtP41aLg0P0Pp4RJ4ZS2zKkgRKGRg3p5HCn25HSAsV9f&#10;RkNsl1NZluljqp19Ojo66NZ5DxhowCzZ5GeP0JXIPTJ1TdaTXljsEFFbqyOitcEjSUbAn6QGQl5J&#10;Ms7KeeQB/hyuc7uqeo3ay6Hni0upAB8x3B/epxzMIWhIyO2eQfT0p7d6NGWrU6W7fULBcYZEhad3&#10;ARhjCqSfODhQSeiLQPfRNA2mWx1wFeLXNJTRy0EiMzLng4yuM5OPnjnHnoP0fddKdxKjStmkqrk1&#10;/aFrfPBNLuEqiFgJ1OwneSiglyMBsAONz9GGpPw9SWVKquoNqTSRGOaGSMvFKvwzAFTuUjcMHHHI&#10;8dXz+NdMZ7NRgbfGhkQqwdDv6dvjWQu7Fxk7d1sdksNupaaS843zwj05ME7Au/jaSSfdn/n0yqDR&#10;0tq0Zpeevdpa2qoRPJGOSjkDapPycEZP3zjAOOhbu5pC61dZR1kbG7WikmjWokp0DIJQQxhkx4IB&#10;+ePccZIYdaHq5NPCjFzSL6ae5RRNFQTgBxxuGUOcBRySPt55HWfvfaFLKSKCGMyljpOOxyOa2DtD&#10;c4WRMsDk75P1pX2u8NYa66TSyl4mlidIKoF0JSMHIT/D8g/J/sOgXvj3ItbyW603V2FfVQVd0At0&#10;ahooUp5cq/A9uPyjzlf36YNwrqS2wLV1skcFNTI9TUVEw9kUY5Yn+i/2B6xfqLuxau6ncLWV+jtd&#10;ZDUtZK9YJmrB6SxLTMi4h9PK7hzjdwWPnrUW3T4wZJFXBI3x5+tP1IDDSBQrLSaPuGk9PwLcr1Tx&#10;SXOqaPdQxSMWK06sGAlUAe0YI/XojuFn05UUXdCZNTyR/V1sazPNb2AhY1DvtG1mLAlcZ48Z6DdJ&#10;2+mr7Ro2KoobhUn+ISytNRsNkatJGuXBRuD6fnI/r1LoVppNE68rri9XS0lZd6ZI56eASbmDTsQA&#10;zID+vPHHTN0JOzHn0/8Ab4elFg4HHb+K0z20rLfdO3sE1Pc4a+CSgW3esqMuZVXYSVIyMlc4P/Hq&#10;n1bBDRyUMyzJK0tt9DcAQWK7DnwPv8/8+gr8N13tK6R1Hbaa81U6UlVBWRCupFh2uQ/C7ZJSwPpj&#10;PjH65PRbqNor/cy1MCiLNIyRqwUbWVRjn4Hpg/16WSTR2l3/AFH7+W/FLZ7uGJdJODR3p/WNT200&#10;9HBp2+1S22pIqmlRVUPIQATjnHCYwftz1N7j9+rnrvS9FBclhpKaKQVEc0cZVpmAZSzZJGBk+B5P&#10;xjoe+ht1DonT1trE+vqIauapq4aKoVfUhO3ZHvAcLk5PGcfpkdeO8d9tPce42s2rT6Wq0UFKtIlJ&#10;uEgyCTuwBgfnP3z5PQaxXscsjmUspO3w+FZC5ukcOniZBqd2ZotTXrVsX+itPBc7gIZJdk/MRiCn&#10;czcjgZzx84xngdawuVufSOoLRqPWlbaJLvBRpFajbhJFDKCG3eoHLtwZPPAHJOcDrJX4Y6a66CF0&#10;uNCZW9WCShRSp2KrY3P9skeOmrpO1Tam1GIbolXWWtAGkeJifQUZJwxztB/p4HXpnSejx3dh+Lu2&#10;wmc/If8AVe8ex/sr4nSUnupSId3wNye224xwPjn4VoFn0jd9DXi6XeWzXDUMskj0sNK6SSRKwVDg&#10;HHqEBd+D+/HjrN1+qNL2nVVb6V7WntrskUrSREwxghS4K4JOGzgD7fPTr7mdr6fSGmdPto+5wXi4&#10;/XisT37a8QFRsRYwTvHBJbAPA4xu6XenKedoZaivkp6qtq6sU0lvmQtMwIJZtvAXnCgH+njHTS96&#10;JYdftDEH90HIOONsYHkKd2/R7LqlrK8ch0htsjfyxjJIXvk/7oqre5disNro9QaZSnrUuDvEtMWI&#10;ZoxmNmbAGzdg+3B4HPwen5HrfTffLTlPWWuj/wDokpWikRJYsSwFXB2mQDAU5Pzzz1j/ALkXaiot&#10;T1lvt9H9DbYJS8EVRT+lJCwGXiON3ySOftz8nrU34W5Lbpjs7ar3UyRzzXOqxO6f/EvvKKpGT4IB&#10;/rnHk9KOn9Pso+lhFYuwYjc5H/WPKlVzZWCdCguYstKj6edvPB9MDbHnQHaNVRQan1FZNRTPT14l&#10;HolgQrPjw585wV5+R8+D1ljWtipNa92Gmr6+msVJNUPQzo+AKVF3cKpIPJ54Pk8/PWyu8dgsOtLT&#10;cdc08VTbrvbalKKpFKqyCZgVVWcZXGN4GfOMcHA6zpqTseO4uqqavhFRDNAprJWhpGeGRx7grtkB&#10;S5XGSeCT56ddRggfp4OgZBClT+un480wuDZXdmJpEwSQjKRsGxvpx5jelrqLSVPpZXhE6VNDGC0V&#10;WpIWVf8Aa5Gfjx0OaPvVn0nfbrHc0eUXOnZWSORiUBG5QdhHuIxkk8biMZBHTe7l9r7vRTQ6frXp&#10;Iqo0TvHDDVGQxe8NudMYGTJ+Zc/lxnjHQBXdhaew2e4XG7Q1dNX00TuQz7Yti8gBthIZiMlj8EjH&#10;WNg9n4bW6kkbdBuBntWAHRujdIuJ3u5Cy8IvoeCcUa9kb5Z9NJrmuuci3K03y3NHUW/6JtpAVmZ/&#10;ajqgjDbyTjgZH+Lqy0lrmx3WooKvVOoKq29uY6L0X0/bEZYbmTsEbSJA4RsKVJ9TkiPDbs7Ok/pv&#10;u3XXjR2ptOCzVlqp6+pgSsjkZFSVEJf6d0KbiGJG7BXgAHdvI6MP4ZatO2agS9Ve8T0kdXULKR/J&#10;LHKemq7iwChecfm3AgbesJ1i7iWcLHnA7D186yF/eqLgtB+UbD770H9x9b269a+v01ss4hoornU1&#10;Mc9aWZqyJ5N0e8HBGFXGM5GSDgjd0NXW7w33U61j0i0pNOtMZI9qpubPqMVVUVFPqEEAYx/Xpga7&#10;0xbJ7vV1Vqr6TUQqWqnNQj/TwKjRKsTBGVZN8bszEnhtqk7tzHpkWnvrpTtp2OsOlqa30VwvtRDU&#10;VP8AGZKNRFJMsrmMnch9VUMpjJfjAK5wxPQoXxIysCEnfvSuCMzvIrN6mpn4a+zVom0RedWXy7XW&#10;02y1N6scFBUPSJOCpKqj5UmRmBGAccoCAc9BP4hO91o1FpSgFJq2GWaGaJ201b7dN9PCyhx6zTTZ&#10;MsoV9jH8pBz/AIc9AN3/ABa6yrtH1GjRNTLZZS9U8VHSwx8O4kJJUBQBIMggDAO0EDjpGSUV9vOq&#10;qS3z0r0kkyqRFND6eyNgCpJxnDBlO4/ByPjq6KwWSFDISHUkk+nlvnA88YzVUygsFUbY3ps9pe86&#10;dodaV1/udqau1vBSfR2OhrExTUUryBHM4Dq6sI2fAIH5geAwboZ1fp9rrruvXTr0lyuFY74aj30l&#10;JE7BpGMfren6UKBC+6X2qq7mI89XWo9F3Cut7U4k08tBUzNVUsv0CfXVrIpknqGmKy1HooQyl5X2&#10;llfAGxx0ddgvws/6d2qHWl51fRfwqST0obHQ13/eq+JmIZHZT/LVlT8oBJQFvbnHTm1t1uplMZ5w&#10;KMtrT8RKsaDbgfOhPS/bS46Cjez0dTR3HUN1qKdZ6igqo5UTBcJGJklaEhzJk/I24JH8wdMvQPZa&#10;az0sWpbnSvUfVfy4qeLa3pNk+9hnGMAEE8c/cDplXTV9k7S2CstVmtSWeh/+OMszSeptxgBnyeAo&#10;UEc+MfHQZqLvbatGWK1W2U/WXFAWrY2L+mgJ3Ryhwnv3owO0eMlW8Z63N97NWlvC1zcyEYxx2+XN&#10;ekXnsZZw2kl5dSlcYAxwPXG+d/3oP7y63CTVFtt2nTPKgEUq1AGxm+eEYsW/8THAOcD8o6VovFE0&#10;ooIYjQVEiSrNb3Zht2gSGQMvsPEflufbj5HTaorTHXJLVmESSyL6h4yQPOcfH79Lerr4rLqelvNZ&#10;D9NZ6U+jUSptErK+Y9yjDcAyBsHBIBGPHXmyW40sQck14qz4Yj6V109SU2ozSJboALlSSCOKopJH&#10;3VIJyq4LFQVY8GPGcknJ56t6jTctouFJX/V1P8SmBZ3kBBgP5BtYctuUFTn4PPPPVzD2Hufcasud&#10;psc9MksgSoSQFJN0akNujUn+aTsCgL5LDx1oHSzN2005Dbxpm13e90FjkviX242p64S+mzII5AZ1&#10;+mlMqfAKgEAjK46qiXIy24O29WW9u9zh2OO1IEfiavfaOgm0tPo62T0lyjZKyeqWUVFQodkZ1Yym&#10;KOTdGQCEH+E+MHpLd0LVaDcY5au5NU01SzfQlg3sjHwzAjdzICN3xnJOeinuj3fuGrtbXi+X+2Ud&#10;xml2hqVcwkkZwy7mkKsAQpC8FVXIyqv0Ed7ntl2j07VWWdHopYHPpIADG2V/MB4bBC48+0fG3ppB&#10;CqSDT22zTFZDE4CNkedDENqqYqaRx6MtKh2Fqd1eMZ8flJA88f06qp7ZJDLPOAD6YLkEZ4H5jx9h&#10;z/Tq309RTW2OQrMcSqA4ViMr5wf0zzz1I2TVVZHS0Zda12BUwn3rk4zxzj46I1kPjmiEfUfe3qht&#10;uo5XojBNG0sEeHjaQgEMBjbnB45/p/l1yrWWtqA0abCwHGc5/XwOut0qPqJpWYZyPVVApAQkZaMA&#10;/wCycp/TPz1ULdGSqiDx+l6iMoyfBwdv9yAOjQpY5FRK5Y4ot0rRW6+3CmoKuQTx4OIUchWfk8ke&#10;f0/98dX117Y0dHSzGn9aEMNwDOWVDj9cnoCtkdTb5oTDJHFPTSby7szIGHIHtG4ZAA4+eeOrjUHc&#10;e+XqFqZ6hYYpV90VPAF3Y5PPuYePg/v5PQUsM5kBifA7ioMjE4U1QtF9JcEG0zlMMfSfBznxnzkY&#10;+P8ALp4dt9I01Bpua8mJo59saUDMBmIkfzc5/wAY3Yz4+PhulN2+06+pLoKBvQiMwLyPVSiIemo3&#10;MqkkD3AYPzgEDyR0e3HXVR/DHoKeELHTqQiY/wAIXGAo8EAeR/wz05tdDTAPvjem6W7aM9zXW+as&#10;pnrak1shM9SrwSssntbzjgj5DfH3PggnoPjuMcpeDf68ZwA4JMj/APiOPnP9Oqupuy10mZoUaQk+&#10;7/F/1+vVrbLUgqFflWkGQirlgP6ef69NpLgv8KY28ATirizaco542xTvGrciN23Fj8nj9AODjo+s&#10;fbyzSW5ZbjVTIVyfSpkAUj4ySc8k44z+/nqhtDralSdysTtlRs/wkfrxnOeevVV3Ia2JTmAwyLGs&#10;kj+oN/uZNq/p7M7x9mPztHUo2LCiyoBpn0er7ZpGkEGxTOG2xUw3bn8D3lSPvjAx8/oeraya5Orq&#10;yWrqjFLUrC3po5KU8CsRtIUEcr6g2qv2HB56zJLqqovFZUSySbpZ3JeRz4Unk5+M4x+3RrprW1NR&#10;NJGwZ5YYd/ps2A2WHt5PBC/B/XnKhep+GWGK4XC1uvRms7LojRVPertUNV326UU1NT0qMAgAkwCB&#10;g4BOMkkHAbHmM9Heju9FNT6Vt26SKqqAWqhGUYiFVAbdtG3JJdTtGeSgJHI6+fS68umqrhEJ5RJJ&#10;KfSij3YjVcZ4XGFiTjPjJz5wR05e1PcbbqKueGrintdHSfQwNK21VRds00m444DU7Sf+VWIzjqJj&#10;07VV+bet8aauEtDa4Gip6eW6TwpK6Z/+lEYYCtJjLNtVmHAGEI4ynRQtdQRaXpKeKo2VFaPYKaHc&#10;xb8znb4yMcn/AH8DrFPZ/X1Z3K1HTLUXaotljrZxJUotSd6xKpd0ZlxlsALjwcngcdaz1bWLRsyR&#10;1EFiKiWJKxwQaVSNrz+QGbBUgH9T4AbqhkxUAcGltqG9NR3iuhoBO1yNRT0zSVQOXmeRoWVR7RhN&#10;h944Pn4PVxUalmtyy3KFPQg3TGNCAcIHYcD5wp3YPzz8Y64abity3WhK08wpGvMs1NXVZ/mTFkDR&#10;hwR4R5liBzwducMeuGioXvduaeli+qonuc6MjpnMZmlhwuPgPEB+o/p0I6kUwjINX1hv0N6LrINg&#10;aUwjACrIQWI2/OdqZP6EH5I6ttM3e4/V7aWWOohDGNxL7ifcWOwk4GTJnBzwMfr0tbRQVFrtV0oy&#10;kjXOjrYrjTIrfni9LYCMeNxQkg/Dg/HRVd3pqC60VVRyNTNWxmUJB7UcHyR/4g2T+obPHB6DdzGd&#10;qYJGsq4NNmSrapgiKUvqKRgySkNu4GD4xyOf+h1jj8aGi7xo+L/SeKkS62As0s1TJUiCot8nwoIB&#10;9aNyQAgUtkcEZx1rG1XM0lsWSnVJURSyxudq5PJJPOPH9Ohvunb31PYK201FmirqSviMRjkUsAx4&#10;LZ8ZGeB848jI6CvYYrqP+oM0JJZrMDFIMivmPc+5971ylPRGhr7BWWdnpnasqBIk0Em1hubCOrpg&#10;SR7dwG45GHz0V2zUM7D6quv0RqLVFk1wZo42AXGCSowDnbyMY4Ix0X6r7U2jTUc9Gz/wSS2RE7Li&#10;zP8AVccv6hAO9jzhvJOM5AHWT+72vJq2VrfSRPQ25WIAKsJJGU53suRjb8A+OSfjrI/gVumWGNQq&#10;isDcJIs4iI90GtDT/iRslXYr5TVVRcblpxKiON7m9K86wSMS8cfqgjcG9Jsgn8qsV5yOhLVHfK3W&#10;e26eg0rW27VsNXWy01XA3qQTwcR+mR6gTarFm9+GXjGRnrLFNPUR0z0slUfReT1BCkwZS2MbioJG&#10;cNgE/c/r0SXfuGtHR0tLb7fFR1MB3CTGTGRjx8HPPxn9T06i6LBAwKAnHmdq5JGGJGM5rQGp7fR3&#10;y0zwS0MlHcWX1KWOchhDJ9t0bsuGxt+R4OOAOlVQW69WyoZq20imqN21UE4ck5weFJ8ffp82G4Wr&#10;vJarZV6csk+naqmt0UdVC++UiTG31y7BdxZjnK4B4wBg9Q7Vp5O2WvzJq23vektwlp/p6iL2ggFV&#10;kUNw2CoIP9R4B6BAS31RqN+ceVKtGjalDUWmDWVotdt0xeIKnUqmSRrfIjo0n5iVVpECN5zjOeCM&#10;jOejDQnbnTx01Zv9KqR7lfr46/R2u2+s87tg7EjjiJZmI5+3uAOPPVde+6NJc9UC50/bChsVdCv1&#10;EMlPcVMZded0m1QI2C7n38N7cc5z0Ixauv2rrul5t1rmlqUZoqSrt8s8FXBGviRHTcIyN5U7Bg5Y&#10;Mv5W6NEcsoVPyKNycjPwyM7UyihDJvtjvTS/02orJd0tNs0da4tPOxppVaAK8U/p7laoVtpBBCZL&#10;gjHu9Q8HrXn4MNC6P7udprt6NRT091palo6uGmi/lMjqNrMCTlWKMPOPacADA6wpXdvNSaAsVuar&#10;ucd6tFdSmoLVjMTSKW9tOY3J9MncHfbkHO3PBbr80LqHVcsFZZNH1txsdNXlBWTWpZR7ASqCQo2E&#10;XMp8+T/fr5VtclvzDHOf1NRKpFMMDVT67xfgf0HoO/XG5DWtVA9c00drsNppt0j1O0O0XqEMojUs&#10;M7gNqldzD83Si0XV6KsNkv1tqL9HNqqakMMk9LPItP6TH+bTwyxwVBLuFVWcbVxuUMMlumjoC72v&#10;t72/u9vqLavc2y/w83auervM9ItRukjjnp6WOMHJX1WLnPKozHIK9R6j8OXbPWkBqtOQ3vtrq6UC&#10;8tpC4FayriijSQJFDC3pzOkrlH3S4yhBBOQOhrOKadGe5c4B27ZHw5x8f5xRuiLGvgj4/vQdZ+22&#10;lO5llF0jtCWSsLLFVUtBIVWnZV2qEGAuGVQ2QBk5ySdx6L+y3e6Pslpi/wDb/VsFZSW2tqlqaK8o&#10;PUijPtUq+3J2ssQZT5B4KgAt1y7W1c0NmmvF2uKXO6XHFK9TU06wMY4MxBXTcfd/LJZhgngtyC3Q&#10;h3eusV1loTb81ME0DxyKrHcHR2ypX9iG3fII8Yx0iuunSTFre79+B9xvupG4xnf6/wCaTi4KOcHN&#10;FX4zvxCyahptFaQtMwNLZovq6zJBWql5jhOATlfSBcEHkS/GB0nNI6UTW90tqW6IS1ssyIKeVwhM&#10;uRiNSxAbJ+338DkdcrjaLddKClmgq462ughWnnWZFVoXT2el5JIVFUA4HGBgYHU/Q9rv2p9Qadsl&#10;Bqb+CivrBRUwqZnZI5Nyem5VdzR4dgRIBlSNwxtJ6b2VhDYW6W0I0qv87k/rUJZPHcF+aYupe1t2&#10;7PauoRdoLQlXSkSVduUq8coZc+lIqsCGw48859ynGOjvtt3qisdZJp2SqeHRNyrTUyWx6OSaSxuU&#10;C+uZsYki/MNv5sYbk716gav7f6hh1FTVerav+KtXSRql1tMbVtNM7J7ZWLMjFDkFmAJUZODgDo4/&#10;D7Wdz7zYqC06e0XZNQWq3VMzS3qpeaCGeUyMyDOzKlVfbgA4CrkjjqOGjdpI9yBjHn6Hn61YikuV&#10;A2oasVNqrRs9WaHTl4fSNM++R6el9Jq8FlQMsDruUbTu2yDHtI3Rly/TAu/4Q7Xe6invUdZUSWur&#10;pRNJbII2DJuXgoNzEKM7lHOAB+b83TP7nVl20NeqCGhuFuZmHq/UR7jDgHGXRnYgZGMZ+PPULUHc&#10;W5XcM9p0vTVrU0Cl0pXQIQrAlBK6+CFIQHgZBw2AOvObvqNydUbMIXDdt8/XYUxFtAzFSvFJo2bT&#10;3Y+33K72Se/zxUwZqynkQToqgEmR4mEOVXGdyHI8Z5x0iO8OqNL9+Kyxz2y8LT1iZpEhnp/SmLM/&#10;EWNzBgScphiRuYEEBetl0ut9N9x7K1ov9tudqqqoR0iG929poWeXaFjR4liYEO4XKYIIzke1us2a&#10;v/CrbbDqgyxvD2+FC/1NPUbZK6iqZUAeNhK2wiMHIJw0iZBO47utr0IySRATs4bkElT+1BOkK7g/&#10;Shel08+jdMQW2GuEIDEF935QxJGCQDk/8OOlTqTT4qr+t1t6x27+bJsjpxhIFZiQijkhBnABzgcZ&#10;62FTduLbQWyC/wBdc6K6SNTNGqSVS/SyyHhlVkY5i3bgY2yCw3EEjHSr1rqzSdq0zJWTactFHbxJ&#10;HH6cVV9HWsC20yRRNF/MCZBOfg5xgbumEN8wm0CMuT5Y/kil8aujHS3NJvWd+07R2euhpLi76tqo&#10;xVzS2u576EowUPE8Zj9sm3cWw4VSoUDJA6X1HpG4XckxSAU/lZhkqyn/ABDwQCOecH9Om/ddHW2j&#10;WWSzJTxxVW1oqtYvpw4Y/nYkDbtyc84BB5IG7pk0PZC0XQ0P8B1HC9NJb46WdZqiOoD1qkoTCyLE&#10;GhVVB5yzEHG3JbrQM6W+Ads8Zovx/dOjkedZfv8AcRp60UlqntNHFHFIzvURuzS1D/7YbwuBwAcj&#10;Hlc7urk9yINQWW2UyUzUUFui+np4ydw2l3kfBwPMkrctkngZAG3p837shaLHQ3ek1DNDdHnp3kt5&#10;otsUizpHJ7WRjIZFLurHABAQgEbt3QaOxujLrTSJQXm7Wmqp13M1bAJQwHyI1UE8/wCEH9OfPQVx&#10;1G2gJjkyDnyJ/bNS8ZHjAc7mlpXa6u93MrT1s0qBMMUOz5AGNuB8/wC7qh07RVzaqoIqBxLcZXjE&#10;EYlCerlsBBuwM54/fkdXP+i1RBfpYI6+mqWMjD6gr9Iijy25X2hAu3GMAZJGeFHVlpONqW4Ilmvk&#10;FquK1n0lLcKKUCSBmDEyq6e9o8ewkeB7vG3pihXcrRMEOgFkwQK1F2a/Dd27odM3G7dz4KymvlXI&#10;0kMNSZfToUbGFb0cGRyeTvAA4AVTu6XNz/DLYjqOvqtN60ozaowJaNZhNC5fJDAFk3EAYOSOckFi&#10;Ru6tqG50lFboortqit1NdyB6v1FwlrMOB7hGHJMa8E8/18AdVtk7x09LrWkFZZ6Z6O3OhpY40Ejm&#10;ThhI5YHOGC8AcjJydqjpXK0zODEwC/xStZppWYLxUGLsdNpOqrJzTzXM+iSaqWNQFJxkqjHf843M&#10;Bnn9OolHoG6SOZbdVCQiAk0xTChSfdls4LZI844x9ienLX9257rr6op71ZpLfQ1FU5gnpKIrJbWB&#10;KsvprneisNpC8jBxkgJ0qdb6y/hWob1pW9/S0FXTTA2/UVmnEIkwRjeF9jMUcr7Sgzx5PS6xkuZZ&#10;iJQNjtg8ih2RmdvDOcbUGz6UTTPr3cwutVQKztDJyjHByWHkYzu4+3A6K370QVOm0s1RcKvUVLJI&#10;jl6yFNkbrgj0sgMi5U4B5xwSeeheyahlvlfFSjVD3O11MP09XFeIxGhZiVeP1CZTGu33LKcckcDB&#10;6uu9Hbmqut7t180vpuKCyV8Ks9JaJEajp5WeUiP1UwhKqpAIAGNpwNxHTeUI2WLFTxniiIoGKkMd&#10;6LbZ2/0/ddO23Vd21FBYlqmkhgolieYTIrbZFkUkkbsY9mAAfPOOqvWq3291/wBTJW00qU0Ip4Ir&#10;YDGsirwo2sxPPAySScDrRV97K2n/AEUtVvWNqwW23U0C17RAxVJEQBeMhiAHxv4/2uSfPSTveho7&#10;3FaqeioqmjpWuf8ADZr5OTHQLkBTGzhDymCxOfhsfLdIDdSJIIpN1J77/Cq0VnPhipXbfTFPebDU&#10;CRayluBqFNNRTMv/AHlDnIIIGwgqPn3bsAeW6Yt5jfSazWyztVWmSohkhirY5NrEYZlIICkYY5yO&#10;eOkRpyj9RZ2jrKlbfHAWM0rHbBk4BLfbOR+/PwT0ze1unr9q+WihF5rdWVULSTSwp5pwOFzI7Ywx&#10;x7jwPH6deq+zd5Y29pIkyBX3I8ztXqPsjNYJBKl2i6xnG2523+lGlXqCj7JX23W6pr4rml4gasuE&#10;tF7/AKNVVjErYzuZ87gODgqed46vdb60pLvTafr6V4jNUW9JTBHIrPAzRA7G/UZ2n+vjpv8Acv8A&#10;AZpbuvc4r1VXm86fuL08cLx22VBH7VCrkEHJAAHn4H2A65Xb/s/9LVdJDHR3GWjliplgErxu5dwu&#10;PUYCRckkZPWOsOirrN80emSRRkeXf61nbeOC1A0Mc1ibvL3fp4abVGmoqH+JiO0PU3DeWRMFo0SH&#10;cpByRKzHGMAgc5PWddAXvTkiaokTR70np2WoL+jcJDvU7UKjeGxnf55/Y9fRqt/7Me6rXXSoou5k&#10;bxzxBaSmqrW+ymbK5YsJtz5CsMHxu/QdDlV/2a3cWWgudOmr9KvJNDtpqhYKqJ0k3L7mBMqldoIx&#10;jyQem4tZUBULtt3NOY7mEYJff4VkDtLS2e5x6fNHbZ7fSmn9Z46mqWfj6txwxRNpzHnP24+M9XFx&#10;0DS3Hstpm1TCaloa69nEqOrNC3pO53uQA45PgL/w603Yf+zO7i0kdIlw1FpaqJpzFVzQVNTG8hMj&#10;N7R6GFAXaOMHOT8g9SLp+CLuNont7RR3DUel6ant9aayvq5K2QxmMqF9m6nHvzgAcf1yOgJrW5Rg&#10;6Kdjn9/802jvLUx6WccViXtLaKS2zaso6BqqX6eojp5WnCgZUygEFc5yAf8ArJ6PaaOKxfzJUedt&#10;hJEZ2jd8c85x9v1+Oer6vsVHY7lVU9ppabdUVOKyVKYKJsMQHBUr/tE5YfJ489c9caIvGk6yhhu9&#10;vlt89VAlbEswxvjbO1h9wSD/AG+OkeUvrp5DuPsV5z1Yr4pkhOQasrRPFV04nSMFcFwWPkf9DHR/&#10;2g7QXDVFxdLos1mt6QsRUyR8O5/LtBxn75/THyOkfQ1FRRX2vmDuKWTYGjPK/kUDH9FHj/n02u1P&#10;ejUMNbRWD6l66SsnWGnesy5Rm4Ck4LYz++OrbnqICiJBQnTLKCScCc7dv915q6a8aLvtTZFqjC7T&#10;ANLSSHDg/lIx8foemBPZLmupYJJKeWnoqRQ6vWR7kdv/ACNw2cfPnBz0L6zorhFreSO5WupWukli&#10;UzxBhCTxjGVXAHg/setOaTsWrL9A0ctrsNygpaiKp9CWpljDuqsFz7Dke/P9B+vTfot7P02OS2A1&#10;CQe7ncL8t817H0PqkvQLe4jjw4bZdR2X5HahNtWU71a+lTNbL5FSYf8Ah1KBHUSAbhlMqI+Me1Ac&#10;keOevfaqktd7uVylrGaq1GuJaOleYQK8gPK7zwWO4ELgeCOhyr7jV2j+7lVfa6mSWuoapi1DENyL&#10;/hcb8fYYBP8AY9SL3rWPuZrC6Xq725KSlq1T+RSP742XaFcNgZYKuM/r/Tr0bovTri0s5lD58XfI&#10;x7pPbHw5+lem9LsLlrFkjPuyrqLqR7pz+QDkjG539KX/AOIHTuobTreSvpqNKSgrlWRKJ1x6ThFE&#10;ilOCh3AnAwMEft0rrJ3l1Da55NMxVnp2umUVMkJAcSzk59Vt2SGCsE4xwo/TrWP4ktNzwX6wzx3O&#10;OppsQtFWVClvUj3RZ+GBYqpUZ85HI6Q0vaJ2pKqrN2stRVV7qy18g9H1VAwPCkZPGdvHHXnVmz9F&#10;maLxiAo+p8681Zru08P8Mx0nfbzHffvVnrL8V0tXoIaQs9nWie4R071lUjEzPOjZO3HncyKQftxj&#10;/F1IsevoaWWsoalUoqtYN73D6gtJIVwuw4KgAlv95yeOl3fe2lXpem+qgrrHLXurN9RJVqwVflYl&#10;bjOPJPwcDznqBq++2ienItVHDcKqrjJjmqIi6xYHLBWBIxyQMfGTnGOu9V61JdgFJMEHO3n547/O&#10;s/1nqV5FIjocHOfifPH+aYtRbK7TlLcNaVEs9zp03rLJUho3VsZUIznDs3pnAByTwM9CN8/E9T91&#10;Iq6204rYYrkYqY+pIfQpgwUFlyA0hU5Y5VQeeQB6nQfrDvTqG96GoLE1gW3U6bJ3mCSM1TsGFlw5&#10;IXCyD3L/ALXkA46o9AaMlvVVUfwW3VKGCkeWQU5f1ZkyqHcqkjALge3Hnnq+4648UeA2olcZ25rO&#10;dRvLnqM4knOXwBxjj0pmXGzabs0k9LZbtIdP0jqpqQBJM+45cx7cCUkgknjzk+Qejz8S+otHa2q9&#10;NR6JSKio6egWOomWDk5OVV3YhmZRwdw4JwCcnoa0h2cWm0hqbUtyvFLS2q0zwUsEsUcj+tLM6qzo&#10;jABlWMO2R7sqNoyB1WaF7E627zxCjsOmCk0b+hU19RJ9NBTKy7d7FixJPP5NxH+EcDrEWcKOyfiX&#10;yvOe5+Y+FRsLdWm8O52Dbnbf/WaE9U3Gd1qanD09JSIWSkoGVBIhyAJODlCAMjxjPB4XoIuFsorq&#10;wFsmBtiYiNRV5LofzELkqPTDOSMAfJxzu6cnf3txSdqbjprSkGqaCsd6SJLolPGZ1tMoADrJ7SHB&#10;P5VbnA94UMD0Gd8e3ds0hr6y2nTtziu9ivNLR1Yqo24klkQLIGO0FcuC5UDgMAAMbemUTwR5WPvx&#10;8O2P91K5hhiDR2/Orn07f7zQPFYjp80slrucV5NzgminMTIYlhEskWGTLHJ9IShWAIDRuP8AA/TN&#10;s94qrvLSV1zuFDfa6jt4t1GswWVqSBXYqAXLFmXeQC3ABC4ICDrr+Lyyas03qmn0nqaviqKezUkU&#10;NuipHZoqeJo1YRAkB2wT5b+gXO3o51TBpO6abtmlO2trWZ0SO5TX+5OVMDyF0anlj/xTOIkYKpUH&#10;YMBQJJepPGJkZS+nY89/Slt3DIpOk8Uu6DR0tdcbjqG+TUNTaqYerJaaQuaaLexkFLhjH7FaUPtX&#10;IJJBwGL9FNk1ZHdprRFadO19soqOWWKKrhrxVQyllKosyKQtM59PK7i7u3A429TtYaB0dL3Cnpqa&#10;nv8AbNPRx0yXgvSyCnqCzsEDSRGQjedp9mclPYBlpOiPX+s9AdrKq2a4oLZVVV501RTUVqtqUssd&#10;C0hZY0qWEioqhBL6ZIyxBTj2qerbW4EFwmjfBGwGRt37fWmfTLhoHWRcHSQSPgaU3fTUlws11o6C&#10;pp5XuciEPT3RXDwlxsGFYjG9XPP2IPwD0Haruy/x56M3Wk1XBbQ1KlSJXliqFBx6iOGV2QjlTnOM&#10;AcDHX9+JLVVbS93lra9oaupqkiraqaFCIi2z02CKSSMBMgEnyOqSkvNprZpVo5Vkmly/tQrx/wCo&#10;DrU9UubmSZ/G4J4zkDH3mtB7QdW6ir6pBgMeM5AxsBjj1zRENc0+opYILhpSx22sFckCXCyUrQVC&#10;KSpVlcsc5DcjwefBAPXW46DuOoin116iFMf5sUAjwhBX/HtySefnODnx46o9B3uK/wCrrbYLjHR0&#10;9DT1Kv8AVpGsVSufd7pdp3Iv5sNnH+HpgprbTEs0aRVNyrmIzMKenG+D2lvcGPP5Dym4fryOsfO0&#10;yyYiGKwc6yyhSq5zVNpFNRaV1XSVtHXlbrQRKlvnE5RQqJtjUs0bKoAGBj7kMV9x6NLf+M/VdzNZ&#10;pvUc0ljpmkeeamjYpG8jktMxY5O13LSckr7mx8dTNI12mdc6Olq7PUTyVNPLh/Ub3U5yQyTJwUY4&#10;BBBwefOd3Su7t1NBQUFDTVFXDUXGOoYqYiGNPFgh1Ygkjd7cDzxk46MthISQ496gk/ELIYSpHn6f&#10;GvzvbcLTXCFoYqeGokkE0lbBGN7qF2hGIwWzvz5/w/selLPFBSRNunp3Yj2x+oMlseG+BnH+f79S&#10;r/qUXVYqSliaOmp9skskg9xbkBR+mD/1gdCd4u0VI4eRMknAVOf1z00CEHTR0UTAaTRVRXJrdaoa&#10;V6URpGWlM753zsyj2jJ5/JnPPz0JUkqwzVE1WTNUTAqF3fqPP/Af+3Xet1N/pBBTSSAUxVBEsMRY&#10;g44zyT9gP6dRbUxlrEqmpYa8R5QQ1m8RPwR5jZGyM54PkDOeR1eIwuaMQYHvbV+V9Q80zSNyWx/6&#10;v1P3PyT/AO/UGrZSCVi9SULk8Z2j/aP26v6XRlZDCxYxhB/tSHOfv4P9v93PX5NpuopaKQrKWZmU&#10;yRox2uM4H2yeR1ETRg4zUfERTzQ7arpPQ1Ekmx50kGHUff7/AL9f1RdpZa1njysX5Rjgkf8Av1Y1&#10;KT0jNFJG0LxnaY2GCp+xHx16idKj0DPGn/doyibECkjcze4gAscueWycYHgKOr8qTqq9SpbJFXuj&#10;aJQ0lS8rwCNTgxpvOSAoB5BAIZuf+ZPXCSqETyyvKyy59p5GTz9vHn/rz1JS4JRaeYib0qipl2FV&#10;PMigKduM5wCcn+mfjofV2eeGNhlt3gcYz8n+3/WerItt60FuNSCrO0W4qGq6ht7sTsXH9yefjoqt&#10;1StPE0kjAMRks326oBIWZfd/KTCKP065V9w9WLbztPkeP6dEqdRxTALpFS7tqSarRVR3AJ4APj9e&#10;huvvIqJY6aNh6MYwSD+c/f8A6/59cL1cTSwiJD/MbyR8Dqrpn9PDEnjJ3D4/6/689OEAwKBd8UTm&#10;8rQUIZAEkywAHxwMZ/rn+mP1666fqTBS+vK+XqnDOz8kr4UZ/XP+f79DUT/UkF8mJTko3+LnP/HH&#10;VvTTCRUlkZfSjyQDwM+M/wBOR/X9OiBsKHJycmj+26oagjnqDKPqqwmWXJ/IgOVX9AWHP/sOuti1&#10;ZPWypTRVUlBbIIz9R6BOXBPIPP2G3A+HYeM9LOuuyu6iOaSWZ+WZkCgHHgcnjj/d+vRJbbqtmpaa&#10;PKmdEM5DcgPgkA/txnrhGasBrYnYzVNFR1d0ho42leNxbo6yBvU5QhzURjgbDMFjGPI2+c46dmqO&#10;8Vt17fNL6ZoKl7bp/wCqX6qmDCR2p1GPcT5DIlQhJ/xLF5wg6xx2B1CtkltVNlnSvrEtcKg/kIZT&#10;JnHJBkkjP7oeiXQXcSS4dwbnqyRRMLfSSVVRtUAA8LEU+MiZVk2nyA/kFh0KwwTVgGqvoN2lT/Si&#10;31FLUERXK1X6M1JqnVhI8jw1DBVBwNqM0QHxtHyD1b6It8tj7f3WpSOGGe2zXuopo1cqjhKycwKx&#10;+NoCEH/36QvYHvYUvHcCrhaephatp4LcMhC4WQFsE43FVlGNw+65PTvs+vbPqnTWsqKJ2p/pkr3n&#10;SFRuKmWVCynI5bcCR9wDnknoBxmrF1A1/Xu701BqDRVyxHLatTr9GlRGQFWUxgqT/wCYRiMY+ceO&#10;OiW9aKebTNRTRQ7ZqULPTSkZK8bCAfgBVBOP1/fpZ6RvMuqvwtWCWhuFK81sgM0dScsuYJGjI5G7&#10;JKgHPPORkgdOWTVVLBBEZ5TVRqyOoGAfRlXavg843f8AXnoeSIEb0XHKyEY5ql0AGudmlRw0DOCR&#10;DIMFT4ZMfofPV3cnMSx7tsSKMlj4yPC/pkcf7uutjWKLDx4eWYbzJ43uh2MQv2JGfOeefHXjVE1O&#10;KB2kK+m3sIB+Tx/TnjoF18Nc0wRzK/xr59fjrtqaguVYJbzPSGytDWVkUEO9jSS7CZRHuUO6CNyA&#10;SOVYZX1FPWF+4+tP4zXiU1UdbNbh9MtQ8YC1iHdtlMeBsIXCnPP5c4IPW/8A8bdvlgu0l8toRWq7&#10;LVUVW7LkOFCtTrtIIOJPd/brAOuP4fdNPWQ0/wBdHWqHRYqpI2jWHcSBHICJMByUCvkezcCN5j6F&#10;syhdvjS/qttCrJI3OMGh3Q9RQ1upbRFeWmpbXJUKKiSgi9WX088hVLLyfuTx558dH1g0C6V0qLRQ&#10;1tRVTYhiRciOMknI3kk4B/xHgDlvnqi7Z2FY56cywM1zkLNAfPpxjguw8DngZ6denK2Ch1PZxdZl&#10;naaX0FEhyXYq2ORgjx5+5Gfv1fdSEnSlYW8uAH0Rjam32H7jaCp6W622ChuunJqKhzVVlwCmOpCZ&#10;WQRyRu+9mEn5F4wfaPPVbqDvxZ796FLZLPLJbqSZ6X66ViZQgO3KBc4QjJG7z8Y29V1dTVlVdybJ&#10;aLfAtKwqXZxiTcTkMCBy2Vzk/bBPJ6jXbtdqahuFLejFZYqm3OJa+poCohr6WUgRb4wqpG/tIOwA&#10;Z9zbSB1lbi1gUu7+6DjuaFRPGB0c+VcLxf7fV26eKqsi01fIpVhTg7mUNjJIAO3OBz5/XoS033Vq&#10;+2VdDFJCgsROyG1yxwrBKCNxaMoFKuC5BJ/Qndu6ZVma33GVoqm1XCxV9SJsGtpHihqI0UsfTkDO&#10;X9qk/lXgDG7J6Oqa06JuWmLfWzWCmq6empi4mmkaRYyo975Defuy44x44HSy86lFZromiLhttv07&#10;81KKJlyr7CrfSlHZO7lqNupqaGvqptontQq43aVMbswgHc4ULklRkYyccdZ270RQ2S40umrNAls9&#10;SV1npqBikrxL4SoC+6TeG8Mf8PA93R9eO/1q03WU9dpsVcV4ibbJXUqLGSmAVX0xiNlO4ggqDwRx&#10;weoXb7S2lNe63vVbd9RjSlx1BTVFJQXSmGYkrZYz7ZUOcb0DJhfO7AG4oeudJt38TxcFR2U1WJA8&#10;mlNsnmkb247o3zTt6vH8NmrKKGjgSK3UNJMEVH9ZF4XOGLbi5AzuOM59p6/u/F1q6/V1x1NV0N10&#10;3fK+tNbFDcZ5jUQL8HfLhzjjDH9/v1oGx/hm0rerVRWLWeroNO6wrIP+4z2m3zVTV9MF9YtIGnAY&#10;7ZUcFURQqn8xYnq7052yv3bPQ1xtGqKGk1hoKnkjudpqrirwyx+nMgZoEO4ElGcCIMQST5PHWiuu&#10;rww6dPO23BPbbPr503VE1hQdu/8AustXz8QN7r9NW+1y0rXS40gb17lWzuz1ZZi7PIucs6s2A5PI&#10;GWBOW6gSa9vVDaJ7fWUlRDd63E/1NQDTyoG2GPC4UhCm7wedwOSF61n3d7z9l+81+qb/AK27f6n0&#10;jfKGeFP49bGgFW5XaEWeCRlV1wy/mUthQAcAjrJvcDtJctHX2geKso6uluUJr6O5wzs9PX0zMVR4&#10;xt3KAYmUq+GU+1gpB6LsLhLyMPNCY27hsHf0IJGPp8KsFvbAF4sGtwdv/wDs5br3Es9q1Ke7lBJe&#10;bpAtXdPp6BZ5KeVkz/MIl/nyFva7PtOdzEseOs9a17fah7MdwdQW876bUFrYg3C3SbY5othKTQMv&#10;jcM7lByCCpweOkbqDuRqO2lUgqZ7bBCWihlpTsZxgZ94wx/v84+cde7Vrq4VcaGtrameBmWaWIzF&#10;VdseT/b/AH/qeibq1Eg1pyfWqZIhLHqZQD5ithfhSptWa/sd+uMFv/iGnrHGlZUW2Sco4l3MxeEY&#10;9x/ltuHBJdSAc9Maq/EdqzT1iq7FabU+l0lqXrDLULl0RgB6ah1APPuy2Tz8Yz1mTsV3noaC/wAV&#10;BJqev0tHXxSUMlZJI30yK21sS7dzBdyD3DkfOBnrSVc1m0RbJLRfJKSsuNxlaeh1VT1UjJMgVNoT&#10;0zwuWzubg/PjPWOv1nhkAi91Tnnz8htSpkVN1yPWuWmO5DrSQ1OpLX/pbdEGIZ66oMcMas7HMoff&#10;6rLuIXeTgYHP5eiXU34m+3KSRWCora/R1auHa5WjMlGsg9pSZVGZBkY3bD5Dc+4dKOx6Bu8or5bh&#10;PTx0KwCSKumf1oYwHAD5QPlSoYAjA+cjB6Xeqa6zD6h71pp2kpStO94oJFalLqE9zlvCsJBtZTy2&#10;VA4J6T23RYbxzLMNRPr/ABxUI55dOBx8K0xaO6i19YlLQNSajeE5qFttQHqDHx/NAQ5wPzBlGGDA&#10;+wbT0t/xGfifsWqu3NspbPVzzTxTvFVUdeSlQhb8jt5JwEYYIyMqeQ4brLGoNWTaM1BBPpS7fTVV&#10;I5qFmpVAkP8AjX3Y3FhyeeRkjj3dfh1SdSXa51F8X1p7nMzTVUMCxqkhDMXwgUHG7ccDHJOB+XrU&#10;dO6LFZIfDJw3apNG7gsdwafvaHT02s9BPc7bNVViwuRNbxV4aIjAYxRlSC2BkBm5Bx9upVy0HZO5&#10;WlauhntlLW1VNIaillWRo6mPgZjlXaroHEeADxuwQSC3S87Qa+q+ydHW1UZq7jJLMYnoacRGmlXa&#10;GV2fO9eG4YeAfBG4dF3cjuGdXvT3bR8f8NqqbMswmhUVA5wCmNw25ByQcnwR8dNDZQgeJGcOPKgC&#10;GRgy7EUC3CzrpiGeKnqK+jNPlYqW7srIjkAFclVHDBmAx/jySfPVloPUVv0ZS3GC+XW4j1Vjkhlo&#10;wcxPgK4kLZIwuGBQHOAMDPVNUd0r7UUNULhbaG4VEXuFVUwoW2ZA2mPBX9cgfGPnd0K2260hqqWe&#10;42E3emWRTJSLUNCkqBsFcqAU+wIzg/B8dAyQySroleiAWkU6qcU+rdFahtyCOjnlqwhCVbKsVXC3&#10;O2WOTHukUjeAWUHgZH5eq+XXIvUUWnmp/pL7vWNbpTJhKra4LAxlQYyyKR85bHtXJ6U1FYLu3rzU&#10;cb09MG4TcrsoJ4HIG7j7Af08dEugtUpa9ZU51AIMwyw1VHcFUh6epGCrSn5jOTuBz48eeoRdOESk&#10;Nlgdxnf9641oy6XdcL8OfhVpqa50V3p7PdLRa3SrltIjqJ5qxGlhr1kkV3YbFG0GJQEPOxgSx4HQ&#10;JaLPFTWyqNBspHL/AMyGIEkHjBJJLEccc45OPnqea+CwUNZTwIZqCmYq3oqTJESxHqMCSPTOV5B8&#10;nkcjoasougjqauqdKKmJEPrOu1HyCdoIYHGMHK5xj456dRRqECoMCrCGkB0+6v70ZaX1PTUVyoZq&#10;6jkFKzLA9dFkemw49TORux8/pkjPjo41jom13alnuFRfKoV1MiQ26WgpEnSojdyzRFvUjDcyNIrA&#10;MxClOfaegu96x1BVabtOm2utrrrPRQuKRrfTxn6XLbpFZlQM24kN7yQMHGC3UjQF0qKCCJnlarNG&#10;/wBTDHBFjcwO5sJ+XK4z7f1Jz0IUET6gagJWtWDIaIe2Xc3XejKa4PSXCoFzrUVFF4DuaeRXQrMo&#10;b/Hsj9PJ+D87V6J9d9xLd3LvFxh1LTW6G+XSHbXzTen9NNJ6ZCVAiwfSmVuM+TvbbhWK9DU/dOkv&#10;NZNLWlbbAP5pKDc/I4AZQefdjjGeByeuVCai5UiI9vt1cJFMUqPM6GqKkgBGwcEBcAkZBHjz0NK0&#10;qsCw2+O9fJI+oleTQzf+2NTp+EVNG0cU0UPtkCvirGDlXDFslsgcceMjz0VdmNRxXJmsGotRx6Tp&#10;qCQ1MVvq5ZljmYlN8K+mshiLBWw2CMjHHC9VtX3Ro7PQ09FQWip+kLyORX1HsBAy0K7Q/jghuOWY&#10;H79B3cC50mrdQ2qa0UkkAekjEm8FZYpAzDnHGNoU5+3PR7xpcRGOTg0RGCfclGx3rSmvL9Va2ktl&#10;lia9UVOaanhobZfakIifyl2oWIjUghco5A3DBJBOegPSupNdUN3rP4TDVVUtFGWqV+oAIjiJcMyk&#10;Mrqvpq+XGdpU5Cjqr0J3EqbFbqqmeKleSG3+qa6iaSIiMUxDrtUpjCvtlwMkqzIWBY9cLT3ivlLq&#10;laiis5qacsJaSospaaVOVAB4bfgsFwwGcj82ekEdrLF/TKagOCTz6/6zXyxaDjGR6ffNeNc3p9ba&#10;hrp6CzU1rFV7ZrXVVccLxTkYYgEgEsU9QlcKSxAC5Qdc9SVV37c/xbTFJVVNA6Ty0lQ1JOZKWupw&#10;fZJC+FLxORvGRj2q4ySOi7Utgr7lcaBJLNcLlqy+j62GsgeH6eppy70+IVVY9g3xEH1NoGPthurT&#10;QOgLNe5rdpG+2qO26vusoior00kqrTovDCanY48BiMf4z/hUOei3Z4sAxktnt/iuyFVyhG/Y/fnX&#10;1BOna5R7bjOP3kY9do7ddolwte5/83PV+Gwcdes5/br078KnYn60d47UONTX7PtuOP8A8Gp/4ddY&#10;zfY0CvWLIfljGoz/AGHRChxjrqDx46ibUDhjXROe4FUMM94VgWeNgPug/wCHSn/FD3G0/Qdtb3YL&#10;xcI57hdIjTU1DbyslR6wIKPs3LgI6hjuI8Y5JA6b+tL2+ntK3q5pE8z0VHLUiONcsxVC2APk8dfN&#10;HsD2ubuz3ct9knq6iK2yJNNVyU7gNGio2CoORkuVGSD5zzjpZfrJFGFjOS21Cy3QLiDQPeFB+ndH&#10;0lDW0N51TC6WVp1Z6CPIqayIEFxGOAMrwGJA5znou7pa7/8Atje7NioqSihsdsmqIbLbo5I1EkSM&#10;wRWmdclzuIOCSByBnJPRd357Ax6Rnqp9M1NZfrNaViorjVvFg09Vt9yuwABBG1vbwpYKTnb0r+y+&#10;iK3U3djS9sp0cvW10Tl4uGRFbc78/wCyilus2LBrGNou7Yz/AKpZ4khdbdhtn6161z2luGgdQy6f&#10;ukSJWQgo7xsWRyeVdTgZBGCP7HkEdMz8IOj7Mde2q4XWmeWWlq1WmVvPq+UI/UNhv2H7jrdeuO3m&#10;n9d4pb5bIa5BN/LZgVeJj8owwRn5wf36X3Zn8OVJ257l6husu6rjhjRLY8pBwjhg7EAcOAuzP2LH&#10;GGA6zv8AwN3LcL4L+7qGT5YOd/pitC9otu6kbim9NqemgYK0VQuPso/59R31LbGljkcTKyZ25Q4H&#10;36vno4pD7owc9cHs9M/mIden+DJ5j6Vd4qeVKzuP2/0rq5a27RpPTXr0mPq0xx6+FwEdWypBAx4B&#10;/XpD9tuxzantl7q6u6S0mnqVPSoIW5kZhhnlz8BeVAHBOTxgHrYNTp6mlhkRY1DspALjIBx8gEZ/&#10;v1mju/rmHtHc1FrbH1ULhPRiURswkcSbQ28qm4Y5ycg442nq6TqsnSbV5HO22/kK2PTva6bpdm8C&#10;Mckrj0A5Aot7Tdr9KXK0XClrLal3t1LUYiluKhmB3BlPHAIP2+wP69ESfhX7XyQQQLpGkSmgUpFH&#10;DNKixgkkgBXGOT/1x0veyn4hrbT2J6e4WmSGOZ2dvpwHZnyAvkrlcDz5z8fPVprvuvW2u7LW2S7Q&#10;VVuqQY4qSaFlMBVF3blO05y+R8fqcEdJ7nqsNyhvIvfU4z5/OlPVuqrdzvcByRtv5fHyNKzuB257&#10;VaT19dqeXQ5uGmLTAhuVTHdJxNHPJtWOCmT1VDkEhmDZPuYkqFVelhe+z9L297m1EdHXRG20sn80&#10;SSNFLTI7y7Y1x6glAWMbixH5xkHPU263a50N6qbjcjbJJ2qJaoyzUqzxKMnbvVwd/wDtndk5PkYH&#10;QrrS90+pr1erzcKisL18dO1NQwsDS1MqqEd5AX3oirGoVGzyW8ADrMtf2UlwBOMKu+3fbz+NJYZo&#10;FnDzvqVTnI+GdvntVvqeh05VaFhnkmNbqS9TmCBqV45UmhjfZtdWO6OPLOBgAsTuHCnqq7b6UuF9&#10;rdQRiKrhvFDQtUQUsFF6YjWLA3ORnYFZTyeSXJHJB6W0Ti2aoW6SxqsEcRb1TH6kZK8qu0ADPqAL&#10;z8+fHWiNBa41VrO01VZJc6a322SKOGOGld4nlVV/K25z7ADgKP8AzY6XTyJcsbhjpQbae5+80RM6&#10;T67zWBk7DO+POu/bTS97sFtqKe42Aapljp5JbdSLcvRagqcMsbISQoIDZ4OfccZIA6Ie0X4VdUWn&#10;WOnL3dL5FS2SiQxzW9at2q5IwN0UcjxqqNtkIJIPhQfOegisvusrTItwpqSC+UVvZqurojC5pXi2&#10;kbpiSFXaNwXPBJwAT7ejHTn4iKru13CZrbXV1DVUsEhpKSEmGJ1UkB3jJdGbD5YHPjzhQesncNdK&#10;g8EjwxknK7n05qlb2IuhfJI2A/mgv8WXZak1X3LqqiwwTUcbIn1QpKFnXIUBpIwuQ5wPHGSDz+Zu&#10;q7vBatN0L6M0vbK+vvGj9MRma422gq4aiSRVZZJ+SwEbbHbLltoZmRP9Wx6vu5+m7ZR64v2pbffX&#10;uVjdoKWuorZvaOdH9s9O8jB1KuPUZd585wSQp6rLtoy3RaZ1tTU9NZ7bpmnSWoorlaI4xXVEMpM0&#10;Mbs2fSTY6xlAqFhhFIBlPTAXaTLGMYI7evf78qi9xDrf3MEnnnP/AHSw7zd1NP6whtthtul7VpzT&#10;UXp0dIrMampjjLhmeWWPeQx272wCwVdozgno+1l3X0XY9GLFabjVXzWD1ElTXXWW2QmG4syqnmRi&#10;8EYA9oVFb2KoCABuv3Tn4etQfikXT930voq36G0pS05t0dT6oAdVdt8r5PqTuWyN2PgKcbW6Mu6X&#10;YzT/AOGi0UNNaDBqTU0zmRrpXUSSyQHA2rFFL6kK/lJLOpYZGDyOttZ2UbRl5EBAHPYfADk0Bd+M&#10;is5bAPfufgO1ZEvuk9Q11JDqm6xPBS1r/wDd1rifUlQ7mDRq3PpcHB8fbPLdQNK3Cvsd4jq4ZnSU&#10;genInlCuCCAQRkYGMjjgjBAPTL77dzEuk87qPrbnUyB5i6EqnOSxY4yTgj2/r446Guzuqaz6qeok&#10;o4ZVtzo9O2AQGbcckZPjZkfvn4HSyMhZNQOADtQkEhiAl4HnT87Gdh7TqVJdRdxqaKGWWYy0q1qE&#10;uz4J3NEONrMRy6kccY89A3cX8HVOlVcbrpeuU0CyNKaKnh9R4hjJwqEDaPJ2ZAH2A29N3sNpqfuD&#10;qmqqUkmq6+OFqyOaNvYk4bIiLFWCqwBBb44C/mDdNS6ta+2Rpr7q+lpNOX+hBf6iOrVo6p2BVY1X&#10;2AsQeAecjzjPTW+lnkVYY51ABzupz8zkjJ8jW5uJIrq0jieUDvuN/iSMjJ8jxtWKNPfgo7p6P1bU&#10;3K+aLkvcbQ1EUCUUsU9PMXRkwxjk9RQVYgFlHJHIOB1Y6S0XYaGlFJBLPp6tidohQ3t41lkJBVj6&#10;iMyOxGcgHcPkL7enFXd49b6kttPehDBc6VZmikkYNlFUclVTAB3DHgflY8+09CVw1LW92Kw25tI0&#10;V6rRGwkiZSkksQHuUEkg7fzYYHjOCp93WAtusX0r6L6NQOMqdhjzGaxfUJYiohQEfzSs7h9pNSXM&#10;1d0s1rozX0qCMvNNFCtQg5AMjYUsFyAGIJBwDkKnWc9Q6lrb1UQQVNAKGpoyYpAj5DPnBI88cfr0&#10;Ra77WV+ku4N2t1dQU1pippCCtHIzQBGXKNH6jM5VgwOG9wyQwUqV6H6poqKKY/ULNLM/tlYY2Lx4&#10;XyT/ANfp16RazGCMxo2Q3360daXktvbm2Vsqef8Auo01W0VI2M/Rqq7gFIO/OcsfjODgfbH69V1L&#10;bI7wqGVSkjD2K5wuP1JIx/XqTJArGN5mMm0ZBDcLjx7cc9cVqSoMcfI+MDnq3V371SWxuK4VqpGJ&#10;PTRkjUYweC32IGfHOf2+3VlpqtNRKkgVvSpkbEKICRxgkHPPx+v+/qPURiomRZPbOuchf88/rz/x&#10;+3VrQVIgo5EjygKBASeQvyOuSEFcVCWQaMd6Yt77X6mgtcVzp4qFqX6cTmgErmocEA7SNgUMAfAJ&#10;54Bbgdekan0bZ6eunj9G81kBeCmLBpYjkqN6Z9uGQg554I+46iaU1Xc9VU8j3W91kVrtwRIKemkE&#10;KyAf4G24Z1UKPPJz54PXOg+lrrzVR09LEksLr6gOXYYOAuWz4AHA4Hj9Os6VbeOXcg590Y28jnmg&#10;mAG+KVN2q3pKkRcOCA2PnPVnbrbVVVsFRHSST07HIlWM7R9/+HVdf7BRRXOpkgnM1Es77FUE7xuy&#10;BnjHnowtfeWaIVHp2KipD6SqPo02RA5UbpEHDE52gjHkZyBjrRSFxGDEMn6U1ETBQU3NeK2rprRY&#10;1ikgeGqKep54bPGGHBHtGfP28c9DVFTmq/7wYvT3jJyckDol1jSy3i4meWNn9WNShzuI/Q4+ABj/&#10;AOE9RpII6KBY/wAwTg/OSPP746vRiVFa+1h0KM1X1LrCMDIwMk9Vk1cIY3lYnBPAH+7qdUkzvtzy&#10;Rzj46orvJT1FbDTPO1LBFGQ8oTeC/JBIyPb4GRk+SAfHRsYJIFXykKM1U1E7T1HqsQc/J6/VInO1&#10;chB5J+f+sdeKiHaQqTxSs3hl3AEfcbgvXmQinURhlLE+FOf+vHTpDgClD7mpUlX7liXIUEA/p1/T&#10;VpmIj3bY48Aj9P8AodQC/pKcnDeAeo7ykgrnz+Y9T11HTVval+qrBK7cE8bhx+mf6/7urWnqRX18&#10;skhDI25nA8BBnK/0Ckf26oIZzTxKq5UuMsT98YA/tn+/UikrOHQDJkURhvsAR/wXHVmc1zGKbDak&#10;qNGT2X+H1QM9Fb6etjkVeY5ZYlmHn/EhlUZ+6dGN/ucOhKf6CJJPXrZTXV8cD4IhkjPoRJ5GVhlD&#10;hvvKwP5B0qNGUSalv1qpKiV0p6uaOOdo/wA0NOgCu6/qI4y37jqw1PfU1LfbzVCGKhSsmeUU1OD6&#10;UIeTeyRg+FXAUfpjqhiM0VGp5rSHbzuQ1s0o1RR06UdatzpqtBEM7SPTUIucnaq7BknP3yTnpnaE&#10;7xf6J63g9GRnS56gp6CRGwylJEQE4P8Ah9oP7/v1nvQFVBV1NPSxvJTxVcdM7tKQSsnqBXK4wAC9&#10;MGA/8Qznqg05qSsqqWSalYCspHt1XAWGSXSZyWI8nKxEkf8APpY7rq2posJIBxW8u3uohont8bBU&#10;VKU1Ca2vVTE2QkElRJhlOMnaWOCcclD8dVegde1NfpGtoJ5HOoLOpo6iF48CRME4AXkNwx4xkg45&#10;I6WsWrqaro5mgqIjFWWJq2KPaSFT1vVYjHxucq3/AKQPk9DNLqimrO4V/WmhNHbtQ0iVHydpKqh2&#10;/wDhRcDJ/U9K5rjAO/FM4LTJBxzWw7f3MQzTGlkwtXFBUPCSN9PK6NvRiAMsPS28fGD8Y6OaDUDV&#10;uk5XYb1Z2XKnIDHng5/2w3H2/frFNL3BefS+jL3tP1UsI+ubORLUk7pGxnI3GXd9slsYGB0/e3ut&#10;hUaauVKzsdziopmJ59yqTgD534H/AKmz0tkuNSkZo78JoIIFCHfW1Nqm10SU6xP6MzGaGRiAFyC7&#10;HHOUMW/j4DY+3Xz77q6GqdH2621NwjpoFu0stXQQLKDMtODs3SKCQoYoNoznhs9fQPvq8tdpMlIV&#10;KztJUrH5LD2Nj+kozz+h/Xr5+9wq2xattV0uTrLSawoZYqWqtUEBKVSDav1SMM4dSmyRTjJKuN26&#10;ToDpg1ysPLFLevWqtEr5xzVJoPWVutVZUPKskMfoOZZZCP8ADtKgAf1GOckjrvoy51Ot9dQ3Cpdo&#10;rbETFtiUM0MfnIzj3f8AXGB0EpTsUnSELMsyke3z5B5Bx9h0UW6vrNFWCnt6pNFV1qfWPNIuDGHA&#10;2hc/dUHP69Pp0wjaPzHb/decTwKgMi88U5aPuVSaT1HKkhWWnq6hDI9QxV4kBPLbT5w5yAePv1Lv&#10;/wDEaJzULIZIa15MyhtwMZxgKeeDjfn74PIyOkvBTSXieKVmy85GSo+T5x1d6T7lTxUddZppPrrS&#10;EeqjGx2em2e7OT+VGGRjnnxgnpSLTWmgnNLERiCUFN3QulqyVpauik9WZgInT654XQtuAIBZVbhP&#10;KggZAbGWHV9X6vodOWO42qstUd53ZerpqOoNLD5Em1Si5wAASEwMZx+bPShq/wASetb/ABfwSlWG&#10;2WuUHZBQxfz3OAAzM7MysRkkxlSxJY5znrUndb8OVd+F3tpbZ9R0MuqIXmY/XW+vVBBVnb6UaF4S&#10;3pmOJyysCMquCmSvSq76ewAdhkDHy+famIU+GR5D40kezGo9N2/XlHV6j0tU3Kx1cbxmgtbtGzAh&#10;1BR96lnWSRBtJ/Kqkkl2HVnqq11Vv0+KK8WhrNarpDlfryyvUoMMDGo3jeOGw37Ag4boo7MV/cut&#10;18+gLfc7np2KCrkh/h9vf1IzULG8hTcjFckRNyTtABJzz09K26a+1dUwWiG1QNV1rSU8dDV3KkU1&#10;cSkpMoAlfeMZU5Y/IOeR0ovLy7iljEcAK53IO4/Tn770vkw2yg7eQ71m/wD7NvTesL33lukNknK2&#10;uxUdVJcBKTtkEoEW2MYO2R2VGzwSsZ54A61B3HsktVVV7wU7PDQR+vWypGzCFfu20Mx48AZJ8AE8&#10;deux1n7fdm9NaluNFDWUgvrua64mumjQSbpGSmjVTkCNg6ByATglvOOkt3A750tt1lQ3IVFxWx2y&#10;qpy8bVtSyVkQKlt8PrCKRmweGXnJyeM9c62Yupyxque/H6D5nvVs0sYwCaVtw7U278ReoKmS13aS&#10;3XWCFmqrQ0BdqeKNguFfKru/mAuDuIY4U4DdUfdbsjqC16dip6S7mrt1rleqFHOpVqdn9JJHTaDu&#10;9sSFvHCZ5x0Mdvu4lt7cfxG6VlTXpqKK7LW0t3pCWaJiGEgKEhZI23KWJAPOBuDMOtY6T7l6Z730&#10;CVVneBq+miSWvto3I0RJ/Ou4e5CT8Zx+UnwetEFntAFjyUXYZG2P9etC3Ek0Le7uo4rBVxsdTI0T&#10;VRWX0gMPjk4wOQR+g8+fn56hV1kSqplWP+XVBwFZm4/bGRxz8A/H69aJ1Z2ZvFNLcYKCiea3rKUp&#10;llkjjkKhsDfuK5/Q/b7nnpJz0FdTvPBhFmhmYiPg4bgEKwzn8gA+Pt5J6YwXgk4PFWRXbNydql6b&#10;sVLbZKO4VtwkhraatiP0UNKHSpQMCwWQPgHA8MACP7dMLszqWr/hdRYLmARHLI8Ebn3xnlmyrHcO&#10;ZS2R55DHhR0rKS51dprIq5U9RwC6rvGGPxnhsjP/AMPkdTtN6nEN2uNeKeK1VFKkiBom2pO0mQiK&#10;MDHtJbBJ/L4Hjr67g/FwMh/6NFbzIR3p/wByqLpU6aur2Kseoa2VERqqeMK6xkhsSKCpw6FfzLgj&#10;H3XoM7d26GuqXsk71tHWVMwFLGGYQsu12KjydykH3NztYqfAHUDtt31pNAXq4VEcsNy9WFI3epUw&#10;mXDY5G4hnHrE+3zhmPx117Yaxj1V3KWor82m01NZLDJVUDLF9K0oZUdCQzAq06jyMD3DO1j0Hb2L&#10;wJ4a8Vz8KQrZ2xUOLQtxtncayUdA9PFcHrJJrel2phFJJUqV/wDioTLhcqrKXCIfzgKCT0Q3ftd3&#10;B7FVEmorDX0a3KMTLKttTeBTvGUZwsq+5dk7o2RwMkbshuri6aWtCRazt2l9Z1VwnoppFrZy0jSR&#10;SchiJHySWC7WMZwwUKceehPSNXedNiaaC8NcaYSAtTXHcFfAPsB97LnODjGeOip7hovyjDDz71U9&#10;wykE7Y8+9Ka70FUtZSpQ1a3N50jKNbxISrtx6OWVDuBO07crzwWHPRt2tt2oLtqGC300NwpamKQ0&#10;9fVLCJDRxE7WYoxUOcbhtYjJVeeM9OHUNxtdn0ZRauW31E7x1SCrtlU5LUUxzl0ZgARjJVsfIXzu&#10;6Krfpi0dwKelvGn6qur6OUNF9XGFQQsv/wAXMG2kHDAAYP7429Dtd3LJmOIZ889/5oVrnUudFLfS&#10;mi4+2dzob7dpLjQ3qgq5WFztwEjmB4yoyrsCz7mZQVORkcnA6Kp/xg1d1kNntdBBaKVIwmL1GKg1&#10;r/lMj525ZyckYOSTyc9AHavX8esLhW6e1tcINN1VI4WmrqxSjRTbipjnO3YqcbdzYIOM7gWPR53S&#10;7RVyadvVur6Kqq2oYXuBFK3uVYQXdwwDALsDe4ggA7j4B6TvGy3CC/TJOwIJx9P81Fy0cgRwd+9W&#10;kmqbbrSgMlJbaaguUKAVDRQiJAx5zHg7Au4ke0AjjOPb1n7uhZa+36jq3kqWFWdsiQIWJ9P4fPgc&#10;jOCc8+PPXe19wbdpij9a0xR1ZNOf+7XrfM8b7Sud6eluZSd6kcZHIIynXigudXXUsd7FBNVQs5Sr&#10;jihJCwjJeZMZO1SBndxnj9et1LdwyW6QqmnTWpvOpCewjtlj3U89vs0N0urbqsqVC+nG0BBUR5TB&#10;HIYEe4N+x6MY7hTNUPXtQG1Vazsv08yekYgUUqSpCBQd+RgeGB456DrfX09bfqOJohFAlwWGSeEs&#10;ZJFbwACdoB2Ng4z+4HT60n2v1Z3U7lRWm1WygobtDO5uEVzoYoFRFpI2V2jhMYDMFwNuCWK7ipJP&#10;S0lVfQ222fpSaK28UaSMEik4t3moJ6pIVimEpIeNuN/JPn5I6uaS5y09pjWOyzxVNS6mKeonC0sC&#10;KcymTMZJDggbgw2gMTuyD1+97tDNorW12sdJWQ3G1wKGM5haGSOZRiWMoyq8brKrR7HUHG0kDKv0&#10;N2Ix21pKmeZ6OoMAnpmIKtIAMAofaPbjI/vzjqohcBwM1YenCE623rnTMtddaoNDHWqkPqxzo7hw&#10;uW2ncMKhGByFPJBAxk9ElnkuNrtFDV3Chlq7TfY3n2xSGSpkMcm3cQHUoxZMZ4Y4L8g9ftVQVt4s&#10;1PWU9JRsaclVmEe31T4CY/JkAn8oB/MMnz1Dp6SpvcFYlszTXeCVagUFRUARVSbf5mMlR6iN7gM/&#10;kz5Kk9cZxKMAYoRnV9k2oxtFdVy6fvldT2Wa/TTQxPDXzRQIsY3IZfVUModlT2M3IXjcoLK3VNY5&#10;rf8AUVIuFZHaK6MB/SdvQ3c4ztcxofjx55K59q9MfR+tbyNJ1NlpaEX+ySwr6lqqVEYRvzkxumCC&#10;oAbcRwRwQQeg+SC36tjgtt0WSeejpVpaamYJGHjVmcB3QL6jLuPvk5IAHgAdACVMe+PpQ0sqKvhy&#10;jBo37dX+2agvK2hbpbqqeORAlwaMvGZQPa5bgqpYHDe1hwcc46ZFD2Uvls1NWXqiprfJLQhEkpYF&#10;9WVYwjMzxxS7Y490i+IcAtJk7BkdISj0GljnkrLAktBco3jk9CMb18k4kiYsMDPBIIx8c56n3jvf&#10;qirutqa8XqqtdzsayQwVNGx3x5kMjF1OfUJZEHkghFAC4B6MHhshBJ9Mc0JEwkyIzkVoaz927FaJ&#10;1qtQ6dkq5WZo5C9MPRwvgVEZYeeRjBxjHnHTR0drDtFY79YrvQWxdI1FQksk9HbJFnp6iE7lG7JJ&#10;DF4+E8Y2t7SVbrNepe7FZFqOOkvjUSXowoZTbU9SlmLch1GSAWXGRnGc4wCB13rO3P8AG6G6XNbk&#10;yVeWdKn2pHvPuKOoQbcluCvGfnpNL1BgzW8qBhnYnbIrkdxJb5C9/Ovqp6QJ/wCfXpU4xnjr2o54&#10;66bM9evg42p1g1zRMHqRtKr+vXh2WnjZ3ZY41G5mbgAfJ6zL3N/HnYNG6olslis3+lJh4ethrljh&#10;Y4B/llVk3gZxnjkcZGD1TLKkY1OcCqpJUi3c4qp7wfiw1ZoequFnqtP26jqQpR4quOR8KeMhg6hw&#10;Rnkcfv0t/wAF2lrlXXW+XuyvNbbgkZozdKmBZKKhhdSzuwLIZJMxqFVTgcl+MdDXd/8AFY/dfS1b&#10;b7xoy1PdQyrRXemZ1kpRnJXByXyMjGQuSDg46GY9Y6ms/ZKgsK0ddbbLcbnVVdRVbSkNViKm2qT5&#10;IHLYPByMZ29Z7qF6sTiUnKLvtSyGUGQyElsDb51ubRXdvtradOU2mK7Wlgrq6OL6a5NNKqpWVBGJ&#10;5X3cN6jlmJJIO48nq9092F0ppnXlNq/T9vp7ZUGnkgeCmUegyuB741HEbe0D24BBPHOevlhb4HlZ&#10;5SXDOc5yeet4fgJ7hXbUFivmnrpWzVsNrWB6L1yWaKNtytGCf8K7FwPjJA4wOldj7Qx384gePGeO&#10;/rTiA+KRqHwrQNRU7rxDGPmpH+R6JwoUk4HPQoqepfofuJycftnotI46a9LYkSH1p5fDGj4V53c/&#10;br8zk8eevRUHjHX5jDHp3mlmmqq/UVddBDSU8/0lJKWWqmQkS7McLGQRtYk/m+ADjBwes+9/Ox1V&#10;3G7m6YtlsjFLbVt4SeVAAlJCkhyQPlj6oAHyR9gx601kAdc1p4xK8oUeq4ClsckDJAz+mT/foK+t&#10;I76EwS/lOP0NfNGG5r5293Ku59o9aXbTtDa2ijSTFJUVhCBYMnbMZBtXkDn+oAyCOu+nu9Vqt/bD&#10;VlsusjVGpIquKS1U84kbGWHqsG2lR7Schjk4HnC9Pz8ZGtNN2fTFRQJQ2q5arnCwA1dElS9LCQSW&#10;bcCBw2AG/wBvcBxnrKWg+wl+15frTQm2Xi0W25KTFc6m3yPG5EZfh8KpDFeOeAc+FLdLur38dnaL&#10;06ytxqbbYbD1rTXvV4Ljp/4GGDS2wJHB9fjQHqzubWyujgTT1UrD0qWileNiwPkFeeM55/bqRqHW&#10;EOtNQzSUNOUoI2EdMiR7SY14RmG5hvZQMhcKDwoACr0YVmidZfhX1vfrjPVQrVzRS2yhq2iLK0D4&#10;YzRq3ggI0Yz5O4/r1rn8KP4a9I6L0FY9Qmmhv93u1NTXIVldTofpGKiRFhU59MqWwWBySM8YA6yE&#10;fs7cvEsbHGo5JPas1J0maO3jkf8AK+f+qyNqTslN2R03FWalaKrudfRSXEW+SA+jTu/KIzsRudWI&#10;ZgBwfk5B6s9C6sfT/a2DUVZpq53CkqqsUpucjpHSNLgkiIcGU7YiMj2gg7jnA62nr+XtTrzVVttm&#10;przpm63CinEENpq6qFpGnLYEci7tzjJx6TDaSfcGO3pCfiY7xaN1rSz9tKSpobDNa6kim3VsVPTr&#10;NGGiWOX2lIo13s+M5OxQoywHTa59n4FDOrcDz5NTmRJIcR8qMdvlSXuP4kbrqGQ2yrp5K2z+mypb&#10;GkZY5QvuQSAEBgmC/AwPtxu6F7fUG9SSxmjgo/UO3MC42/OCfOOPnjq5m0JZ+3zXi/6KvF61HqOh&#10;oprU12qaWOOmZZfbLU0IDM4Cxt6R449QSZGQvR/2j/DlU9wNDVlyg1JDabhTytRstdTCZKhkjWTK&#10;uGiAB5BIzgBs7vPWbl6fLGA0e+Bjnil69LubhdQ3xyfLPAoU0rqn/RKG6V9dX26zWxFWAUTSNMa5&#10;FOXaYbikiuSAIkDHHJCkA9eaDSNp7r+vc7XVXG16a9QxVMsdDP8ASSyxxbokjJzu2qnIkO5d4bnM&#10;i9UXbL8LurfxB3pTequLSdkRg+yuH8+tiBx/3eLAMsYIxu/KxwMnBXrRffTRtZ2t7Z6V0Lo2R7Fp&#10;2UVSyyxMZZk2lF9MyBk/1hlZnAHkEZIyel0sGhRKThv/AOo/k+W1M4bYRwGWcZC8D/NOO191dA9q&#10;tE2W0U1bVWCxeh9Kk0kEzfSEq5G1gkm52bLfI4Y54C9Yo71w33tqdLXCDVdRqPU9y9S41VPK0dfS&#10;QQNxFGY3EiPIfczs33XbjG7oD1vU6h0vRwWd9XSVNC86lqKWdhGkjZ2koSVUkMcHzyfueh6+01xs&#10;UMNZTsYJIFPqRtuEbA+SQCM/+379bfp/VFe18JRtjkUmvbszEMy7j7NU1bRVuoJmmq1eNl5WLGD+&#10;7En7dflu1lb9D3Y2Wqt3opUxJULVSTnfUvgghVRGACkEYJzwTnlR1JsndC0XyhX6yoitlYqj1Yat&#10;hHg4z8/B/wCsdXFXdEgjgaChe4evHuWpgCFFQ+BuJGc5+P8Al0uuII4YixGfnihTO7NiRdvKm92g&#10;76VvZTRtZc6amNRcruRPDTSAERZHtyQcE7SP6g5IzjpB/iE7uaq7r0sE+qKqX1vVklwmDEmUQRRx&#10;gNkEEyFuAOBgtknrrcP4tq69UM8EbRNRDZSw08RczKBhlcBiCODjHPk8fm6rtR6autzqRWV4jtdi&#10;kGxJKjISUrjcqE7QWDNjI8DBweR0HBcRqRk7+vb/ADU0ZsgDiuXb7vZq7Q1xpaukv9TVyywsj0FY&#10;GnhrF4zG0Y9o3DyeM85JyetWdvu5vb/XLxiZv9Eb3Uo0DUksoKKHUqViJO/B5Hs3HkcJkDrGF3ra&#10;agkcUbRs0KBSYMkjAA/MM58fB6hVgWsR5Ygswb2sSAcHztbzjz4P9eg7vpkF6yyMuCO42+tXySHv&#10;vR9+KC1vbr/Z6Cjpd1cwnV3QH+Yu8Y9xwTg7jkgcEHjpSNbKuj2CrSJoZcjgFhxwcHwfPlSR+vVp&#10;qTWd4uktJaZ6z6xMhlFXiRqbjbtVmzsXABKDCnCkjhT1HXT1a0NV9TWb4Y4myFwoY4PGBgY60cK+&#10;Eig1Wn9NBVA0MFRVRU8Jkq4m/LJGgAz+pJGAP2/vx1Fr6aeBHFJmGKJsmRVw7fYE8/bwOiSwW1tp&#10;9JBlQc5GMcYz/n1MrqYi3LF6Z2ltx4xu/r8+OrxMM4FT/Eb7VTW+yJFDDMsYWGVC8SnnK7mX/ep8&#10;/wDv1Eqad45pI0bbGwwRjz/1jq0tP01FIUqJYojKcRLIwBLYP5fH/wAOB+nUuaiRm3KAdx4GOf6d&#10;TLdzXxkzvQfcLjcLAJBTMsC1qBXkC+7C/Y/Bw+M/2xjPUu1y11BWwCnklo6hD7nIKsvPuDDj+oP7&#10;fp1xvkdRqC6RUNBTPWpSxu8uzjOMF1B/QAD55I6/r7X2Kps1nit0Vypa1Fmavinqw9Pu3AQ+iu0M&#10;NsajduJyfy7QAvRYTUoB5psI9ca52NRaxjapKqNqhaxSCqhMAD5znnkfb/l0b6F07S6ltVOEIpIl&#10;XE0bkEEqM7yPnJwf34+Olo9fJWT7XO5duxVPAUZzx9uSSf3J+T0Z6Op6qKf1YquRacR+kIY15ckg&#10;4B+CTGoyOfj7jqu4jymM4NMoIfFIGcYov1pak03UvSQVs1TMuFG9FBVyBuHBcHacjcCR8joPqmwF&#10;UKBFGNqj/a/X+46sbpUiorJJy5f0x6Slh885P9c9UFVKQfBJPgZ8c9WQgAAGtXp0riuUlWsEUz5I&#10;cqcEfHQeXNXPwcqOf36vL4XiplUE5kYLgf3P9uqOYCmjIQ4Y8fr0yh86BnOdq8VMoEmQAT44+Oo6&#10;8zKzDKg+Pv17RBGCznnrhJPjORjj46OD0GRX9Ixdjj3cY4/z68wriYA4I8nrysmFYFj7vC/YddEA&#10;p4QccyHHP2+/U9VRxXqScvIy4+OSfjnrrSHKuc8+OP8AD1GjcKSxG4A4Gf8AEeptLAXVEAzk7mI+&#10;evjJpFSWPUaL+39a9JqaylG2epULTswOMK49M/5P/wBc9V9NXEUobH+rA5Bzzgcf5f5dRIZGp/Td&#10;S0ckbB0ZDgqRyCD8HP8Au69IHO5QCzOw2qPvnI/39CtMRmmKpnaj2DUf8LpULMGQIrDJI3BY5GH/&#10;AM1gf9A9RZ6uqtWord6M6w4WIesQcBWPp78eeVnJH79DXq+rHSRu/qKAFL4wCoUAH+w/zP79T51N&#10;RbX3F/qIaWQzMSSdonCqcn7NHj+369Ljzmmy8YrWXYyvhu/b2xVs0rySWyie1zptJDUzyCOQMeQC&#10;sojxn5fIyehrTcYm1Ha4Gl3NUx1NI0hYZjDLvKfPKj2/0H69C3Z7Vk2ntOMVYVEf1aNPEsmFMchA&#10;dfkc78A/DYYc7T1YrUVdr1c8xr40aku1PJCsOMRrIHzIPHEnqn/8WB8DpFN77sK0NuNKgnvRHR3C&#10;SbRMqeu8lR9apEajgEgHI4wNu0r/AFH360DoC5mKgtkqSBIFo4diOfJC4JP9/nngfbpCw2eG4Vt1&#10;hoXepSu+pdooQWEMgkLsoA8MPyj52lWOAwHTX0HKZ9MzUJl/mj09rJg+ONufjOwj9z+nSaRyoIps&#10;UDYNGOr62SfR0UNTmFESphWYHLIAEwyk/IDBsff9usfaz0Xq++WW5X+n03b0pbT6yVt2iqPSnqYl&#10;fIaRnkKy7V24EI3YYBvCDrUmq7q1ZoKRZJFpy1HMz+p+WJijAsw5/wASH+n9usXar1Nda+r1OqUE&#10;CU1PWkKstPCwjpmkB2hXQk+5kGVwR88E9T6WNcrN8KyHtNEvgLnzoV0zZr5rS4R01Da6R6yrlCxV&#10;VRMkLgANlVaSSNG3BsYOcnaFwSOvFVarpbrhcIb9RSUdxacu9PIgRlY8HI/w8jgcf7urzTdA94st&#10;wmWSMfRzxQiHJ3EOrEYGMYAhPj/l0PXeokesnWXdM0jF5JixLMxOSSfnnznrRmUsSmMYryV7lmBi&#10;K4FeoLylBUUYE70ppZRPGI4RLucOCA4LpxwT++B87upd/qarT8ay2isqaSx3VWmgihqyyIPyvG4G&#10;33p+QhhnG1hkMj9UV0tbWueiZn9WKpQOj48E/wCE/qM/9cjqvueYoAdhKsSCUbbtP/HOOiIwMDFX&#10;RcaV71Z2W4TUdZFPCWMyN6oKjJyOcnrcXcP8d1d3m7MaW05U2Kkul8Dt/EJ6ppBF6iRuYZAiuu5z&#10;tyQ+UyD7TlR1inSccMlvkmFUpnGEaJQQ2CTwSePj4z+v262nqzvD2munZjRElhiodO68t9tNqraK&#10;Gw09YJti5Z5N64Qsyep6qgt7j+vQty50OmMjy86qBCOwY4/mgTTfdbXXbm8UndGjtqR6gq5vUpnu&#10;0WynuLlNjybN0e7dHK3IwMscHkdcbL+NGXSVzptQU1xqoNaVl1qq2vsxgX+GUbSOjEwo5LoWZSHV&#10;TkqEBOV6o+4VlpaYJcqTU0V7twRYlSYSLU0e1QvpMkyIfzE42ZHyCMgdKbV9np9ZXumnihprPRxQ&#10;R0ss0cjyeqy+31mUqNm4AEqueQSMknoSzdGBDjGN/gdv8VVCyqSjnA55rXNw7pUn4mNR2hbXSRaN&#10;uV5jb+LVEzrT2xKjlvVUHLFZGXcS3O5gfeRu6V2rDQW6311CbY1+rlk9GR5JsQI4zgqBzzj8px85&#10;z46m6QstFp2x+vbqyOupjTogrYWcwlsFWKbgpIVkP5gD+2el9qrUNRZK/wCvkplX15Fk/mZAmUZD&#10;bTjkEr5H/PpUYlEpeNfeJP36UrmbxHJ5Oa42TQEb6cnr62zM1PTyGBKmSaGRGOCDuQKS2AcAj7fo&#10;OvdmsVdo/UFBebNGlPUoMx1FM2F+zJgErgj2kfIOCPPTY1HdKHU/b2011plBt8zg44BjYBgyuBwC&#10;Cef7/I6zprW+09VeaempZ6hoYYykomKxosiu/K5bDDbjk4OSQAcA9XxmaeUxg4xzXU8SZtBzWndE&#10;a2XUFS9DqiMSUcscYSVTIhR1BGGcNnDBzkk49oJxyegbvh2qt2j6y3z2N5oZLgZUSCZlZEYKCgVz&#10;z7iQozk5/wAXI6R9Trq93Wlo6U3ScCkPslikZZW5BUsQQW244Pkfc8dG9DqHWN20/S0Fz0tc9W0E&#10;bxT0FU0EyzU7ZzvgkVTuLKTwwYZ2tggFOuxdOlikD6tu4ouO0IIydqBYr9OkUMYliMTf/EyphBz4&#10;/wDh69V1mbVNRQW5YoqO5vMkMEU+IlBcryS2Ao5B3HAAyf16KX0/VaTt1RE9A9masVwsFfHmcRtg&#10;MI3ZVwRtAyo+5GDleuPb+wJX6toEvtcLZZYkHqXCvpZJgsYBXYuxWKnDtgjAzg+do6Ys6xZcbEVb&#10;qWNsqeKT1ZTSU7q0q7o9u1ZCoYDzgHzzx/1jpgaTt1dQWqK+U6Stp+qqDbfqpAEProgcKyhmwdrc&#10;Z+M4JwR0ze+9FouB7xbdATPetMXQUdzrIaOk9b+Ev6rKUhdmR96glArKAVkbP5VbpfWa23K9QXSx&#10;2u2wpYKyT6qBa5VeeCPPtRpV2epgHw/GSXCKTnopLgXdurkFc+ex+nY01Lh4wX2zVda3gd6qW3SS&#10;UlVMpRZqd3QqrHJX44PPH9f16I7FcLzZYardVteTKvEVaM4OfuSSwI4K8foR16tFs/iOoRQV0Mdt&#10;zVLTvU7DtQHgMY4kJAGBkKCeScfHXm13Cqpbm1FI9tqcPsaKWVvIJGElGVPPAPIPGAR0FIWbIG49&#10;aSTqwJ7j1o17e6w/+WPBU6UvUwpoHj30ZVyW3L5hIbJYAMxUHOANufHQJ207x6o7WUNRDYa2GmRa&#10;kT1MEkIdZjgLtfOfbj7Y+/wOj7snrSz9re8Fv1FfbAlTR00mXtVUkc6yq6+m+GbarMQ5YHHDfbGe&#10;rP8AFBadD3TuzqGu7aW6lr9Lz01JW0sNuVRBEXRfUWReJIzvDe0YYcjgbT0UjAKG2waugVDG5yBx&#10;tVp3h7qWjuUKaatutwulyihSGO2Ucrm3IwIPqRI4O11KhcrhWTkbWBXoQvnd7VL6YorHebPcKy0Q&#10;RBIH9JlmhpgAGi9VFG6LYCAHBC449uY+hfTulrRcna4LWyadSKUqtLc0MmduASsihN3uPgLkY5zj&#10;d177g2ORbdRz1N3t97Voy9HVWyVmkp9m3KSRPtaPhuP8P+yTtPQaBGk0uSxHn94qsujMFbtQ5qSC&#10;juEdTdNM2G4pZoFj9aStm+rWB2yAXljhhVQ7DADAfIz0Y6U7uz6L0bWU1sstVW1MsTR/XTzSILdG&#10;XALxLEwyrE5kjkDK2Rke1ehsaivF8qY7Ho+kvf0lyMQqbbBUyE3OUYO+VFJVjuBbJz5J44HRj2an&#10;uurIda1sNrtt4qKO3fUVVReVNXNBEroHWCJioaUqgO4HKxpN0Y2NJyucb70yTYgYpOS3NZY4ZFJe&#10;VcKd3AAHIxk/Gf8AMjrVPYb8T8XbjT+uKi9WGv1DqDVqNa/4vR1e2qpvVi2oqvIGHuER5AOCiDBB&#10;UdKHu324s7XVxpRbpJdGlEVXYbxAyVcMrNt2ogByoYqoUMz+4Z8FuoGhaintmqWhvFQ9FbZanbWw&#10;yUQqGjAbDL6TsgcryMEg/GRz18WSVA2PT1qS3Ahwy0e6c7+WPRdfdK+r06dcTXGiShkmvMrRTU8L&#10;YEyrNG29HKqEU5wFLqQQzJ0IXqooKe82W309wludojpVpqoPLv8Ap5EEqAKUwrovqAqy5UhuCfd0&#10;YaT1voXTsl5Ws0BFqJ6uOVWnv9bGkckRU4aL2epTSFgGDLIT/hyct1Sxdr7LL27rtX2DUdJPUU1x&#10;+nfTUsyzVlLSvgx1G9QokCyZjY7VHCsPzqnVUSKF2HH3z86iWDRlQfOqKfVtBZr7RqwFRQ0vCcZE&#10;SlT7wvwQ7ZGOeP264aqaIg1zhTEWBVowNsh8jGOCf16hWrRrXq5Qwxhqqqqmwp8lj/8AAM/sOul4&#10;0zBFefpkuCz0U8cdSk7RGLlwpKqhPuIL4G0nIwR1UyKSCDSJYg2GB45r97f6xuGnb5bamGseKKUt&#10;TOS5VQjjYQxB8Lndz9h9h06rX2xXV9BWzUVXTVN0VDJDS08oWWRdu5XXdyeRjaMNjP6dJKzW2Kku&#10;dJC8ctTBKf5irGyNE3IBG1iSMYJPGDnAb2jo47o6hhtVxoqyttCrEkIFVbpgY2kBxtdGK+CSSCOc&#10;qcjjHVc0fiEae9cmh8Vxp3q0FXXUloRo6gUs8sTpHXSPtdwMcBsguVK44zjwQfHVXqbQmtNUWKn1&#10;KkFXPTM3oS1pogsMmMkATHaJNoQYUe4EYAwqnq7sN7avtNPDbbhW1r1jLUU9vm9MswYMzgKwfeSz&#10;BTsxyp+SR0c6i0NqfS+m6SC7X+XTsNcUaW0rMAsqiTcm5EbAAJ34YDwfnB6WeM1tkHz7jO/rUbc+&#10;A5AFKC3aUrrjbaesjFPDMzMonqsqjAHa4KgFj7gRyMfPB6KNJR3y22itp6ytn04TIFmSq/lU9WCc&#10;oUGB7TtJBwRwckY6JdI2OqkoJ4W1BS3eCZ2ikhp4jAKU/wDgkXBHGDjj4xkZ6s7TT1wst1sYvL6u&#10;YtuWkqp0qZonUhkMDFvayEr/AKvJO4qVU4briSidijj4HB/eqGYOSDxX1tWMjrsiE9cVDAjnof7m&#10;9y7R2n0rUX29zSJSREIiQJvklkIJVFHjJwfPA5JIAz16xqFPyQoyaXn4xNc12iO0s5oo1Ius4tk7&#10;sM7Ynjcvjj/EE25/8WRzjr5p6t1GaWpWpjZVVFLsnhs/vj/r+3W0qbvbfe9/bvWN51TY7Ee3dtIW&#10;VFkkiq5JMZVYJCSpdXKcsADkDByR1h/WtZdNVV8frU9BT09FCsUX0dPHDiNRkbtqgyNkli0mTn+g&#10;6zXUz+LhUwtt++DSa40CfU55HHp/uj7Qna3UHc6ntMVstFUsd2qvpaapniKxGQDc+XHHtUFjj4DH&#10;4PX0UvX4brLqLs9QaBuFXUVCUUaelcnJaUTqMergk8ckbScBTgEYU9YV/B33z1jpPuJofTFVc6m6&#10;aUlrfo1thjRhE8oZA6EruXa8244PIyPnr6ihgR+vUrOFJEPie8cYPlTKzhh0MU3B86+Y/cH8PV97&#10;WXyvo66meSiGTSVsSH06iNfkcnBAwSvkf2PWxPwbaJpdN9qaW5iiFPcbs7yzzHO6VFdlj8+ABkjH&#10;3J+c9NbXWkaXW2mLlaapFK1MLxo7DJicqQHH6gn/AIfJ6n6ftMNislvt8ES08FJTpAkanIUKoAGf&#10;nx0vtOhpZXZnQ5XGw8jTCJFjO1U9DGGvUL+D6j/14PRM3tGR8dD9FIkl3p1XBKs54P6Hoixnz0f0&#10;zZGPrTS+HvKPSvIOev7PPPXrGDxx1/DB/Tp0Gpbivw8j9+v3GOvE88dOgaSRYlJC5dgBknAH756C&#10;u4XeSw9sLtY6TULzW6ku3qiO6SBRSQNGu4rK5YFSwOF4OTx9+vicc18cAZNAf4prDFqPTlstFupr&#10;LXannrRVUluutR6JrAow4QiWLc2CvBPgHA4B68fhus2u6w1NX3NSrjvVpf0bXEixRUawMgUsiwhV&#10;ZvaR7+QDwFyegvRPbSuj7z0V01FdK3XTV1TJLTV9Ekj0dBTtE0imbysTS5VRGuVCkknJiPTO1p3/&#10;ANOaeu0lJ9VW1So4gnNOgMKHOGbeCHGPnZnxwCegZ7iOIh3OBx8a4rtgGQ4HYZou1v2m013EqrfP&#10;frUlwaiffGHYgN5wrYIyATnH9PBYdB3eqDVSWy1ad0FqbTmj5qgspa4z7ahlxnECbW55JJxnxgqe&#10;eqnU/e2r0japdT5k1HoillaB5aIr6zkOYgWJVVK+oMZBwcjk8r1nte1lZ34qqi+W6lgetqGAzdZc&#10;QwPIpLTRoFw4Urk7sjlcKfy9LLvrkVvpjAJY5AH65z5etWyySSx+CSSB2zxnypWd4/wf6r7e6GpN&#10;V3m/2oV09QyVNvnqgsudxA9F8sJ3YDeVOCM/Jz0utAdk9S68qbnddO6Sm1HS2uMy1SN6hSYkj2Da&#10;ys74JbbGd2B04e5n4XdejU5s1k+p1JZaGqpLctzYBYRPNHG5YqS2FDSBSw4AC7jnrY/aWm0x+HLQ&#10;lh0ZedSWqG+RIZKtoyF9WZyWLNxkAAhQ74yFHjOOl4h8d8sNK98nk/Hil0VqC/GkD9az5+EjS2pu&#10;4N71ZS6ztktroLfaILbTwTUZgeCQltjxqwyuFRyVXC5Y4AyenrJ2i05200pPPVV88jRxlA053RSy&#10;FWG30AVVwS3KsfA8jBbou7Y94rD3ntFfW2F6iJ6GcU80FbGFljPkEqGb2sCcHPww4IPS47kd/u1V&#10;1hq1umpmr2tIcrbKZJAtVLgjKMFXfzwCGA8nw2ehOoAxx6YyDn9/9Vq7aXwrYqrbHz71jXuN/EqL&#10;VZvNwmqp4Z5xTJW0UX8xQigII41IA2qFAVTxx44PXbSnfy7w6Fjtdvs9NdbRp6pmq1muFUwaVJHV&#10;2hKICY8iJvJzl884I6KdT9xLn3SitdxmntEVitSzRxWa300kbUG7blyWUFy/pBshm8H8pJHWcK+z&#10;Vr1dbe4al1kq8s/0j7UkXPCkKcMBgDB+3OSM9Zu3jkn1RSHOMfeKy1xOqE6d8/r3oZ1XrhNVXtmq&#10;YHjLzu0iLztBbPGfJx8t8njaCF6YupdOm09trJdY9QXu+T3QSy1Cywwy21aYO0IjZyPWWRim8HhS&#10;rYXlXHVZpCLRumNSWLVnce0w3DR9QZqaps+nXqY64ukbFJpzKY4lLEK2IZBnwqk7165fis/E1o7u&#10;Pf7LUaTstXYNOUeI46Foo42cJEsa5RQVAAd8Yby3PgHrZQ2jLHriUY4x8e4rhQPHjueKWVFQWY3B&#10;XujR0dGn5ipfdIPAUBcn9z9uPsemFHqSmpKbZHQhLfBABTGbKhhjhiD+VMAHJ5PnA46S9pkXVFVR&#10;tLLJHSzVK0ruRjzjOD4GA2SfgZP26YV9uS0pjMFRGiQSKyHYjxkD8qlSCrDx7SDnwc5x0pu7c5VH&#10;JP8AH+6AkRlwHO9XOme4r2q+rWRXOpnVqeWOZ0BhEiFMhVZgAFLKADg8HJB5HQhrW/15aGqdZKNK&#10;tTJTyzoWBj3HlQ3JGc43efPOc9Srne5NRVvrV0+XZZJpZYqdFTOCQAi7VAG3AAxgYCjwOqu4vBeG&#10;jo4acwQB/wCWjHdIx28sx4ySBnjgfHVyQQo2rFTACHFVFfqGo+ligpqdJKVlEm8KQzMR/iGT48f0&#10;zz14tNtuNZI0i1M0LTNltjEbj5ycYz1bafpPoppIatozToWUnPtH65/p1MpLoKJfVpqdWSQ7Y3l/&#10;2f2BH7f36vZgo9wVKTYYWqTUemltNrcuzPVTkbRjknILH+3PVvZbj/FbYYJ1K1ccWSpOPUHIDAD9&#10;fP8Af56rLtquWpl9CVlqUK4YMMBf1XHjz1RQzVFuq3anmOCrYPltpGCD8Dg/36mis8eG5rqxeKmD&#10;zRLe0+ntH00VQI53lR5VGSHjBJKlgQRyF4HJ5wRtPX5eNZUENDShZFqKspvliQ7QvODlsYGcZAH3&#10;+2D0NTySrRBpZWWVztLN8c5wcfP+fAH6dVE5T2cc45JAHznz8+f+sdERwAgBu1FfhoyoU8CuN9rT&#10;erij1b/TwxjAEEW7aPsASMnn5Pz0YaYkvWr7dW0VutlzrFpcbZaKnaoeKMnAR2QKN2B+ZsZ58YHQ&#10;xR29625UtPTUz1dbUSrFHDHH6rSuSAFVOdxPgDr6L9mu3eqNNaGp4NR26xUtUUWVIrPGI+CoOJVC&#10;qgkzwTHlft/tdV9RvY7KEEjPkKvmdFjChc4rA8+hda2KnroY9OXWnprgQXDULEuF3AeQSOHPj78/&#10;HQ1JaJbXDQTzxx1P1imVIQ5yArlMOBgqSVJ/bB6+h9/1JaaKpp6C+wPbvXmMMcjlWG4+CSp9o5xl&#10;sf256z53z7W016lp7/p2qpb3vlWnkaglWTO78hfBIUg+Sfvz4PS2y66LhwrppB71CK6Zz764FJ+0&#10;6YaSgt9TLTRUcZzgjczS8nk5PnAx7ePH36ddV2Ju3b2wS3CsnpnaOm+qlpiMNTr/AIVY8qWzliM8&#10;YwM+OhbsppzZrCWku9KpqKZgZIakA4dXXbg85GJPA4IIP+yemT3b1dW1dJqaimqC8NRIkJUDwFde&#10;B/UEdFS3Y8bwjvW+6VZJdRM4/twaz3KpFOONx3bs/r1NsmmHuTTSlTsiTPI8/AA/tjqdTWZrlcKW&#10;lReZW4+c+ST/APM9Gtfak01YlaYqhdvLD5GDz/cf3PRZl4Apt4QG5pHa2Vaa5fThg6UqhN6nhieW&#10;x+uTj+n9OhebYD6rZBJ9oPnqdqCtSpuUpRiYd52tIfcw+5x89QZo1qSc5AHgDp5ENKgUhl95iaiM&#10;5mbjgZwMdcplG4D7Dx1L2qseIh44z1F2+q+AOPkk9EA4odlrmE9Ryzf9D7f5de2y7ZPCKOuqxh+E&#10;XCr/AJ9fwiLkIPHX2rFfCOudPEXkBUEY8Z+OiSz20tA7kHIXjP6nGT/c9ddO6Yeu2sEIiGNzfBP2&#10;HRe2nJUhrwo/mRQI5CKcAepGv9hvHPQUs4zpzTa3tDp1EUG1YEZwB7Rkj9+vboYHl9mHiiz7vg7c&#10;cfrzn+nVzU2tZ6wRBT6oK+wDOMEAj+3PUSvpHNRUcbWacqftjx/z6qDirzERVTT7p5IVzhVO3J+2&#10;BjomYpb/AKKoqgTRlfpauFgXO31EdiwGDkmR8fPBx1T2inMRQlAct4YZBzj/AJ9Xtzgnmoq2mLgE&#10;kVe0/mmZW2sB+ysWP6D9Oolt8UTHH7uaNtD20RQ1tAauJ1qYJFgmhbiR1YSgr+p9PI/8w88ddNU6&#10;jrKO7wPUMk9LPSQUk4IVcAVBqMr4ywKkA/ZiucHqr0E0VJNbdxaULOqyRsM52htxXn/ZQAf2/Xog&#10;1xpRrvYmdaqnoaq3SvmKrkEbTgP6RUNhULqyM20kZB9uThek7nRMPI0/hGqH4UaaL1BU2291lHSS&#10;xvJVXR6+mckl6WZhGu9GHIVkkYY/8KnyoPTc0VeI4bpPID60dRK7MU8lRUcsDx/4v6Z/Q9Z2oapr&#10;ZfLS8tMYJlhirGjbK5K+79+dg8f5eOn7T2+exXWeOII0bzEwkjCvDIolidf0ZZQw/f8AfpFeMQM0&#10;8iUcedGGr5mvOgdTVIaM1NFb5556UKELbVbLDHksPfj9HwBgdYg1Pf2oqOqnp6YpNWSbpZ5HO4K3&#10;mIgYH2/tz9utmwvVy2+8y2+QfWy0s0aCoQEMQCVDAg5GP+f26wn3Ako46yQ0lK1HCkwlenBJ2NIu&#10;RjcScYTOG5GdvON3V3RlEzMSN9qxXtTAdCdxvXnS/cSbSqXukoqOlmjuawqKipjzLAyNuGxvjOSp&#10;xyeOeMdSq+ajjpoa2KN23AZhUhtrc/1C+P1P9egWvl9F5AF2Fec9Eumqae9W0SxyhYYpNkgz7xxk&#10;cY8c/P261Usar79eZ3kKIqueBXOW41V3jhjmIY05JiKjBwcH/LAx/wBHqVU2iD6FFeN5XchY4kBL&#10;yyEe1QPJJPHHXq4xwWStjDEhJgdhB5Ug/wC7n/f0Q6Er6Fb9a6t7hBFHBVRyMJJArHa2SuDg5O3H&#10;VDMQAyjalcjEYeMHTU2w9mrxa7PFV1W+NiVjmCU+UgdgzKjOPLYQ8fGDjPnquuNpht1HdEmj9eoB&#10;T0pkm/KCck7AOcbMEk49wwPnpj6w720VE09uk/iCUrkTiDcBC7BSA+NxycEjOM+f26W2nKXUGuK2&#10;avtMG55X9OOnjO+diuGBSIe+QeQSgYAkhtuV6HXxZGLkbVTCZpXMhG1TdNaha41MEVcDPH6vKMrc&#10;gEc4Uqc4J5yP+PRU9Ktwe5T01v8AQt9UZGkpFmEr0jBGkiZG2xhslGTHHHHJIPRbqHt5Q1LV9yoZ&#10;aO30VGFiEnMbDkAkZAXP8wcEjwft0MX2e3aer/Rivd1tUU8DxMlzp4qhd5GVZZY9jbWOByDgZJ3f&#10;l6BSQStldq+VhM/YCiPsxqCt1nav9GbFa7fQVVtElVItxldjcm3bjCucIjYX8p/8bZAAXpWdwY7n&#10;LeKlb59fNeY3VZJK/wBnpqBzGsePauTkfGMDA5PTs7hd7+2jwWiDSNHcjdbNPHJQ3IJ6UaSf+IMQ&#10;WEgUh8rzkk5OOul+776Y13dlkvlrkieMkUs2BIYRgZdRyQDtzjB4544PVM081udYiJz27/H1qvDK&#10;MhazbprXd00c1TS01WaeneQNJEyK6swyAcMD8HBxz/YDqov1XUXaaaakpxFJO5ZYiwyjE7jgngjk&#10;jn/Lx02PxHaPgo6LTt3sppKygu8kjPLQRISZRhV3YG5WYKwK+CU3YJy3S8t8Nbputo57lQVVuldP&#10;VhFRFtDxnKliG5xw2D+h+x6d2sizRC4RefvemMeGAkVd6JPw7W+il7h2eXUUKyw07SSfQPIEFSyx&#10;EookAfHvXJDDHgc5K9anvHd+z2GmraSkt1BVoVDE1P5Kc4znIAJI55U5GBg56xjR6ijgv/1EEu+q&#10;3MyOoOBwefjOOt66C7caCoO2FrqtVWZnqp6KKpqfUAdp5GjDMqDPGC20DjGBnnJ6+lEj8YWl93qL&#10;gkYFZ1ueq63ubLSUaXCOunp5mmp4JYxE7Pk4aNhhjgcY3Z43YO3d0eaXayajFJbtUW//AEYvdQji&#10;GWYelBWuG5VcnCvh1wPBOQD+VOlZrCPS2je6UlXaK+vt1loZo623UlVAJJKZxtI9SRWLbQ53Y5OC&#10;vn3nq0vujZu4l7fbGlXd69ZKyOvhkIjlO0ueDhcMw28AHOAM8L0kk0BlD5IPft9aBnXSVPY1X92O&#10;09RbqC61MNPHTx1RU1SPGrSZQkKxOCyDPB2kZwCc/m6XulbrV0z02JDBVIApV2wzHgYAP5ifOPnP&#10;z0a6s7iasqHkqLtf6hZa12Srl9BPVkdY40DF8ZU4XkjknJOSxboYvVh/itJLc6eoSrpYV3yJu/mK&#10;Puw+wPR6EaAhOaJR2dAjnI/apNxuUdTeJ56y0MomYF9+Pbx/stkc4J5I/wB/UrVVgrLvHaUpKOGB&#10;4Q0SxPDDCZVZi4YyKP5nLEbnJwNoBAAHX7pmuk1JZ8PIjTlli9epjBCquANwOecMefJwD8MemF26&#10;qLHVWyGyXnUNpt9xjeUU8au2+JhIcwy+07ckllcnbt53Dqg6wxKjcV9KHByg4qs01o+uv9zTR19q&#10;oILlFMEhqqWeOpjWQDIVnjYq3BIypOP1KleqGi1LZ+2F0qi1pnmumTTNTTtt2tnBUjBIz9v26695&#10;qau0DrG1wUwSJJqVKxKiE59V97LvDj82BGuCPjGPv1dfiM0JNSx6R1BcLjQVd3vdBFWTimP82OJ1&#10;zTyzKo9jyRqSyLkKFU5O7PXYoRsTwd6iIg2D2O9UsT0VVUJcpaemoIqxjWNEylyhxhWYEYYnI4wP&#10;OfOR0yNN6X0vr23yU1SaGhukUe2nr7fiNZcj/GqkIHBK8NnOeMdJWlnpLLcp7VU3SC+U+cx1dvSV&#10;UyRklFmjhfbnghgOeR89XFzuMmh7eJLZU09VDWj1XTKuPaQNjL+ZTiQ58HHgnk9RMTrIAO9CTxyC&#10;TSK/r5pC2aHFbQ1VkkW60lQ1MLnT3YRLuMhIcwOmCCntXBA4yTkqev7tN+IG7fh81XfKuwW+jMtz&#10;t0treSviEyLG5XLhRhSwKj7jyOQcdVuse4VPqylZPRkFTUU8UIadgDC6kZy3h0xjBbkYIPAQ9L6e&#10;4R2yprKaekhq5IyYgjNvgJzzKCp93jgg4Oc8jjpnAhIJfmnFuWI9/kU57p331bfha4dQahju7W94&#10;a+lhqHgcmRCI0WRgQ42pnKnJGOVGS/VBr6pi1VrC5Xy300r/AMYqJrh6SQlCC0jlxtGQNrKykrx7&#10;SRx0t6cwrSzM8SySSZGcY2nOc8Ef28cn9Oiii7q3KeSxUtZDFHDbYmpIZhHsBiMvrbX2rlgHeRs8&#10;n+YfOFHXTBkHTU/D1Bt693IG7BYapFY0ytCqkldhwV5wQeDzj9MH5HXDT+lLnNc1hglppmnkSCni&#10;WQJJPI7YVEQeeRycbRkZI3L1dax7lVHcKqsaihliNFSLa4oy8ZDIrExqoWNCCN5HvZifggBV6F7t&#10;UFKqooK4y0VfQM8ZhlBVlcHDo4OCCCuMffOeq1VwNPnXIyynT2qVq2oSx38WyiM8700zKfRQNtlB&#10;YEDGR5zjaTwc567W63KHjSeNqxpI0kijmVdhDgMGyWYDH5QPsOcfl6H7WxsVdFPDFJhHDSpDJsZ1&#10;BBKgkMB+XyQcfY+OnT22rrf3Bt5oKqGJbjQxkrUyqseYVPG3GBldwG35Hu593XZAY0AXeuzsI0yg&#10;oEFdPU0w9B3tq4DKjIGZ2DE7kZskDgDA4BHHyOndZ9Z2HXmmoKfUdtpamWNRGyVSgOjDHIPkec5/&#10;X9T0u9JauTt1qaG/3zRVt1RTxVUmylvEW+Fk27UMiBgOPze75Gc8AdRO7vcEdzdeVVTprTFLo2Kr&#10;ZIF09SM5RmVQuEBUKnqckqrY548b+rY0woO29ULAZRlTgirfSlfZJ9SVlpp7LUV9NHUO9NV0EDua&#10;ZRl9+wArIAAOccjB8HHU/VEUFwIeh1ba4qyN5SLdXTNBGsTb8CMzu6sNrbSrEn3bfcMnqjgtdRpP&#10;V9TR6tgqYLkkwDPGCk6SeoSZjJuWRW3Mxy3u8cJtx1Y6x7BUGsdW0X+il8nvNNcJN8ovEgjkokCg&#10;u087Mq7QQRkZIAB5JHQDLEW0lsV0xRiQqTg1bQ3Oosun7fW2uaOOSphNPLaElEjTsDIyz02Wy0ZE&#10;DIW94VsqM5VOgmk1/ctOXOK72yU0MDM0RM8ccvrADLblyOBuHtJHkZ+3U6y0sAvFDZpHp6i3RyAY&#10;nl2w5zgEN8cZGV5wSBnOOmFc+2lMul63Uk1hluuk6BFmWNd07FXbYzRtGoQ7R7iJCCFyRkoT1UH0&#10;acbjNVIkUuMruP1r7KRwAncTjHx0kfxo2wV/ZmqmMMNRHQ1cFTIJTgou4puX9cyAfsT0RXbWuopa&#10;Cqigkt4eSNo1mhhkDRsRgMMuc4Jz/Tr5x6v1jqbQl+vVdWW+OquVCk8FTT3WH1onL5ibeM5Ib1OG&#10;BByQQfHWtPUYNJ3oy+hkRRGV/PtnyqNeu5+oDpmTSq3J4tKy1X1L0EEaBC4wdwON3BGcZxkA/r1U&#10;X6S1VFXLBaPq5aVWJjlr41jlK543BGcA8/BP3/Toe0x3atuq9SMt4srWiepkJjSxRtLE0zEqipGS&#10;7ADcONzEgcYOF6bXcLsndtGWy2XespHoVrGVFicHPIyMggFT9w2CPtx1jr3qbW0qgLlP2pWnTpXU&#10;lxkjvR1+BDs/d773SoNUvTn+D2R5DNUSHCtI0TKiKPlsuGP2HPyvX0dkjdgArbf6dLLSeqLF260r&#10;brbbdO1VBbIIVCLAkeWOOWb3DLHySfJ6t6fvNaHCmWiuNMp8s8SkD99rHrR21xDGn59zWng6e0EY&#10;QCjNIJV/xg9fqxTA5YqV/Tocg7o2OojLrNMFH+1Cw65t3b03HGsj17IrNtGYJDz9uAeivxcbbBxV&#10;/wCHI5FTbVpyrobt9S7wvDsZQFJ3Z4/THjq5InByFQj9+qCDufp2cqEr2LMMhfp5c4/bb17PczTy&#10;uFa47GPOHhkH+9eoRvFCuFIFTdWlOSKvN8w/+K/+aHUW/XqHTtjuN1q1YU1BTyVUoQAsVRSxxzjO&#10;B1CTuLp51RhdYQrnALgr/vAx0n++/wCImyU+m6mw6eYX+53RZKJo4YpSsSEbWcsF2kEEgEsBnkZA&#10;I6JjmVjkHIrsVqzsFCk/CkK2qKTuB3osNVqK83BLBDc1q4aerq29GnRWLIGJOMcAFutWXzVOnNT6&#10;6sNtoblSV18EExhkQLURQxsAzOuMr6v/AHcYJzgE8HdjrFms+3lqW3WaCzXb6vVjRSVV1tcJDCkx&#10;hyE8K5CEkqCTkfqB0yPw3aVGibvVau1rcYbDRW2limoooakCeTdkH1YV3OcjGFwCc+DkdPbi5srm&#10;ESpJgAYx6+tbbqttYXNqtykmkIMaduf81qiwdqrDpfTdRYLXDU0FpnmaeWGCodSzNjeA+dyhiMkK&#10;RyT4BI6R3evvRZ/w+XWDT2jtK2eK8SQJJJWyx4SnyT7ZNmHY7V3E5zgrw2cdMjRX4oNHazqrnGs1&#10;TaYaFGl+ruUYjhkjHlg2SF/ZsH7Z5HWOtV919OX3W1ZqTVGmK27UMzJUWeyUipSUVRTF5FMk0pBl&#10;dtyknaNrMOWK5TrPrc2igSSYI7Vg4Li0icNcbqQeK7fjIi1TpCh0lqm8a3p9Q3W9QtEsdFTJDFDT&#10;4DKI4zkyA+s3udRnIB8gdBPb78Xus7DbbJb7heqh7HRhFVLbDCjOq7dquGQhkXZt2RlMjK7hweuX&#10;frUVF3J7lU001GtosMdvpIKGkuC+hHS0xhV0iAHhB6pxjO7yvDLH05/wMdmLRqmfVtxvOnKC7aY2&#10;LR0MldSLNFMyyOjNCzrkbfSxkYPIP2PS5+lreJJcpJgcY8+P819b9Na4t5bqOTSAcAHfPH+a0N2+&#10;7i1l27KWq/WKgCo8FRUQGrSGCJIVeQIJh63sO1VLMpIyC3zt6zTJdr3bItQaorL1p7XH1UL09UVg&#10;lroULldjhWQRoymED3e3njOcdbAv3aayVfb9NG2+L+F2L1YgYIXbPoiYSyRBjkgMAV/QHAxx1e2X&#10;Ttm03QRW+022kttHF+WCliCKD8njGSceTyeptb5jSMn8o/1UGhZzzj/NYw0xqi3i81umtOtFBPrN&#10;Yoar+EW2SnamC7m2pJNVMEch28ArnAGPPVZ3i7Q6Yoe7Fj09aaGOkt0tIr1FDRwPW11C5QgKqAgE&#10;thSQGY/mbnKDrRdF2g0723v9+1xdaxEqTVz1Uckj7IKKKRzjAwMthyv9doB89LvtBrft/fe7eprv&#10;QzVdRqO41bS0zVEJWOOARe9wwyoBbcvuOcbAAMt1lOqpLHpCjAHfy86LtoA6CKYjLH9P91ljXOh7&#10;7pedKOG311thudRPTU/rp6ZroEdomZon5jO4AbW5Bb4B3dB034btaay0b3E1BZ6+vohpaGkWhorU&#10;SErlIEkyhwVOYo3aQ8ck5GOet29zHpdVWG+XN9MT3F7k0YtVch3xU8KIClZlCxTcZWbGBuAUMBye&#10;sy3r/tCouz8c2kdGaVpKi224NBJdrlK5eaoCgNUbABwrjhT5Cr+Xx0qsp5nvSseCAN9vXb78qoey&#10;hs5tEje6R+tYEuVLKlfN9fNNV3AnZK1S5dsjjBJ5JGMdRrnJGq0q1MRmRZg7RBtpkUeRnBxnxnok&#10;7kd06nu3ru76hu8zSXa4zCV5ZFQGTgKM7FjUHAHgDoErbnTVF6yVkkgX2sEO1j8EAnOM/wDX269C&#10;jDHBNLgp1bdqNKW4VGpq2noqFKW2pFFFSRQ0zzMhwQpZDI0sg3MzTMuQAWfaq5CdFs2nVpEqaOkr&#10;5HmhUrHVRyGMbm4ZTnBO4MVx85IGeOpPbC6UupL3pinWG6VK2OGRAlfU/UU0UW5n/I2NgZpiNqYH&#10;AOCS7dHt6tslDb5/Rn+lgj3udntD7l2lf3I9vPwcfJ6znULwRzKmNzvQVxIqnJ5pVWC1msZqeCb1&#10;5SMttVjlsZCjjydpxnq3ttop4rbJc2HpSQj03EMyy7iSM8LkbwrYxnHjODu6vxc/QttfFPAlwmuM&#10;cas829nRVIZSGBAHCBSDnjAxwp6Fq6+U9lpa026pQ3KowsUQgcL4Hv8AdxwOMcc4PIz19HIZcgCo&#10;D+qMjmqytuQqGaip4TsVdk0kjDJHOfAHP6fcdVdzuiQ0vpwLKYicBnO55OfzE8ft10tktRBSsrcz&#10;1L7VMh/M33P3A8/9Z661VPS0O2NSZpF5AY/lwc5J/p0VoCECrGwRiqSOkfJkdSg2hiZOP268UIM0&#10;9U6oajYv/wAWD4/T+g6kyXU1kEqLH6ka/lxwGz8gn9v+uOo9FHLAJlaZoYXHqemrHcRz7GI4/wAX&#10;/wAHjotV86IiTOc1UfVNJUq0zlULBQePYucHGSAPvz/fqDeqlaubd+QMBtjXIC5A/frtdo2eRfTI&#10;dGAy32+D/bHVfURlRI6n1Q3G7H9M89MEUbGmSouxow7YdyarQGs7bqehp6aouFtDGGKrVnj3srLv&#10;IVkOQH+/x4PB6berPxgdxtWwtFJcYLLBIAWjtMPpMR/5yWdf/SR/v6TGlTLpW9xVU1vp6qUxNtgr&#10;oi6oHj9su04BIEm9c5wQCR46uBqCmtFbIs1MKyo3ncZZOFOefbgknz/8I6AuoI5XDMgYigroZOwz&#10;Uukqr7crut0pbfUyyySrLLXQs+6SQHLEu7bWLNhmznxxjJHWou2l6aaw09BcqOKJERpIPRUexmJO&#10;0nLD/EeQfPGPHWW/9NKyWcBo4P5pCxswbIyeD5/39aE7G62td90pcKW4SCCptUwKTbT/ADYmL/AG&#10;dwdG/wAv16zvW4ZJYAdH5T2oUmRkwygAVUamtK6Mu1XfYq1aqrmqkkCNEyxbQoUZIbJPt/bgn5A6&#10;kd0qaJpKFUZvRenSpYnycjnP7knqu7t6k/iNzpLdbVVra7CaaSQe4gZwAD4GR88/tjqPe6w3KCiZ&#10;vMNMlOOSdwX5PVVsrlEkk5r0f2cldYmjbuB+lcu29oa4XyeZFAWjp9gHyS3GR+o5PXD8R88lHRmk&#10;VFIpWKM4bkkgZGD8ef8Ao9HnZG0xRw1ddKNsPr7SzHGAq5P+7/LpYfiXkaW4AmMwCeaSQKykMRnI&#10;JzyDg+PsR+o6fW27jNN7kYVsUg1hapkUt/MYe1F/6/Xq1pdLVtap2RHaBnc3R72q0M1ymWd4fzEI&#10;C3IH6/px1prT/bu2UFIGljRSFwWcD/rHV931RbdtIGTQ0HTvEXU5xWN7Z22utxMhjpW2I2w5+/26&#10;/bh2vuNG5WWleM7dxGCMD7/p1sKfWWhbTG9MmprNB6bYcGsjUg/rz564w3PTV2GLddrbXZGQKapS&#10;Un9eCeqB1Gc+8YyBV4sIONe9Y7ou39xr9scFOdjHAY8A+fH3/wCvv0Vad7NyKyPV5LsfZGpx45JP&#10;ByOfjrUcNlpaiN9qKu5doKD46/afRtIlR6/pliq7FDH9if8AcP7dVP1NmGBtRMXTokOTvSkp9JR2&#10;ekE0iqRBxBToPzP4H78E8/Ayfueo2jLULhcbgJpNsFXQ1Idz5xHE0yYB+8kIH9f06bt10zPcwyAN&#10;FE/sCjjA4yfnn2/2OPluoFRpmSkpZzDGvrKoij59v65HHyT/AG6HS470xMYIwKz5UWd5qoTqHDrI&#10;QrDBOc/8+pNfYIqh2Kq6epH6oZh+YMSR+2Bj/dxjpk3XRctHTx0tOP5rYZWUcIQwI+2cAZyev6TS&#10;1XHS0FPFS+i0EGxpGIJfG3Hj9FHB+SR9uiVuMjmqDCAc0o6Ky/T1Lws6MIyxXHkpuPH9CD/cddL9&#10;b3ip5ZURXMbKP5inaGHuAP7jn+/26Yl17VVN2VZhGEnVhIjggFWx8/7v+h0OVPam9XSleD6WRqiO&#10;QEMuFXGG5yTgjx/f45HVyyqSCTUShUYAqnsl2oqauilpMGkY+vD9UR6kbcCSN8Eg+G5+QVb2k7em&#10;HrczXa3S1tKxaaukCAI2DIwCMq+DydgA+5IB8t0spu19/sFYszUsseTywcDafg7gfI8/vj7dObRY&#10;p7npN7VdswxP/KeBURpA+C++HJydoBcA8EK0RZC0EnVNyEJV1OcUVZuygow5qi0VSvUwUNTQTl4p&#10;ZGj+lOMLsAwjREknHqfYj7H2k9aTt1XLqaHTlDX4gr6Z4rdGY4wuYWw0St5AxuwM/II8Y6QmmrBT&#10;VFDc6R6mBLpA6yQlEIWqjwnpyMTj3sBtyeclQ/udm609YbRRPdbJFLG0UtVDSiKeNR7ZUAGzOckq&#10;5KrkcgjOAR0luVLsQKdhlVFJ5qw0l2zrKy6XdhLTTfw4RCWJ5droHhVwxUjwPVwR54bGcDrDHczT&#10;EMfcOu01X0P0lVTyJAtSikTMAu1Yn5KyIN2A2N2MYJAVevoBo6et05qrVlWN8kKyQVYCNv8AUiCF&#10;s7hjjEePHB4wDkdY5/E7crjFrGlvcTfXRVgBp5psuKaRGOY1DZwRheVxyG8+eodOkEMxVNic1mPa&#10;RHNoZNWwwdvhSpq9Dw9ttT2et1BYKj0SDN/DblHj10wVVirbcqW8E8HHyM9TdX9wdK0DGTTdmit8&#10;tU6vUo9MiDaPCqI2IGfnGOPBzz1A7o6svfca+Q3K/wBfLV1ywLCfWLYRVLYVQSdoAbOBgZJwBnrR&#10;/aj/ALNaurdOUd61tb6+luVfh47TSSBXihxkNM+xwjHj2ghhwCCSy9PJpIo0Et0527Z2Py4rx06X&#10;/wDIxNYz15eotU3M1FLRG3RRxpEkXqbgMD3MDgHlyWwc4zjLYz1V1jEW5d25X9RckeD5HX0Y19/2&#10;fGgrrSCns1JetG3epgdKZ/qTXU/rqFwZlw7hG5BKlSPIVsbOkvdf+zC7p00VatKtru3p1CxwiCrE&#10;frxEKRUASbSE5IwfdlWGOB1Rae03S5YwRKEA2w2x8qbQaWUrHwKybW3d6mOCBYVlqQ3Eg3GR88AH&#10;kg/0Gfvnoy7fVn+i95p6u402KZnVagRHdIYsgts5ChiBxn/n0V62/C5rnsU6XDVVggpbbNIYIblB&#10;UeoGlIOEK7spwGI3KM7TgkA9D1JebbBdKibE1fTUlO0xSamGwgYCgkSDBLELkggbsleMdOTPFdIP&#10;w5DqRyDkfWgJ01f00FHts1FDqi40EtdDFaLOZGVKOV/ZIpBXe7YG0jeSrZ4PPyOqG4XcWS9XK0yR&#10;irpqd2ponYKdwBABc+D+UHjwRxjg9VVo7lUVc6S19DPThV2s9I5cKSD8ZB8/qeM+cbejHTWibTqC&#10;ne4i4qaGThCkyKy/fcCMqfkAgY8456TyD8OMyJgUG2I4wpjxjvVVUaVWn09UXS00tBV/TAySR5fC&#10;qQWcr7gVbDeT8ePCjqDqK22BtO2u72ypZKmao9OWlaUCoh4bJOPPOCrfqPB3L1EmuNVovUTy2u6i&#10;SSkk2rMjLLFPGedrYOCCMZGeDkeR1Bc0jCoMEUsCTHI9RwxUZ8DCqMePj4GMdGruASar1lgCW4oY&#10;udZcKCqqIXlli3yLLuGF3MpyrjH+LPO4c5zzy3VxqPXV61hULXX6tW6yLCtIJKunjDGNU2Ku8KGG&#10;AB4PxznkdXWlLy1ir0YVJpZYlaP1xkNtZcMAfkMpwf0OD5x1IqKOrannujp6NuiVfTjMm2SoZs7V&#10;QDnGUbLcDCMA24qOixOR7oFXpcMrAKN6qdGdv/rYpBBGks0uJqFDUoJAVJJDIWzhhnwOTtA4Zujm&#10;z6s1XfL+ktQbhe4abLyU6B2p48qVViqYUAEcfHt+eR0A1uppayOsoJJWFEXMiJCSqA/BK5wDtGP8&#10;ujzslf7lS1MTV1kk1Jp2hBqImrJGX6Ar/jpyxAB9mCqfmwB8AdVygyZZzXLgrJlpBuKh1emLlebr&#10;cauaACnWhetlFRg7gjqhx5yd0g/ZST8Y6i1GoL1XtYrRHeHmoqNllgirWjdI8MSEbeNroMcLJkYO&#10;3xgdMDvB3Ns1209UV+l5am2Tmoio6qCqA3RhhK6MrDJI/kgHHIyOSR1+/hw1dZYKuKn1Rc6Wrpli&#10;ElHUXaVWkpZsgvEHblVb8wzxkZH5geh1R8ZPHag2DeGJO3lVJV3+49y77VrW1UMHr+pO0FKgihp1&#10;bAKxqo4AyML4+2Oeqy6WqntT/wAuqMMcWCppzsww/wBnnnHRd3w09QdiNcO1gtcwt15piy01VIds&#10;EitlhGcZ2YdSAc/vjA6VF81bc6ipqDV00NOj/lUecH74JHUXg4C0GI5HfI4qzCGjkeZ3jpErY41V&#10;3GxCSWbJwMYO7JwPjjr+slB9Xeo5akz0dXDG8ENRTMMo3JXcCCduTglCGwTg+B0Kxy1y2+VItxhD&#10;CWRCfax/UfP/AL9Prs6lr7sWNKWalS0X60wrCZ23Gnq85CM7ZPpuAvl8KcE5wGXqMiSR5dOavlMs&#10;Q1Kd6WvcDQetLHTj63dNQVUhuMaUkk0lLEhyQyq+S21W8jcdvk8N0C2e+zGrjSpnEvvDLJtwQ2CB&#10;4x/teetRag1tdtNUFXpGrpVMVsqopKSqERAgX0yWRwCwkx6gI24PJJPhelV3A0TeNbXCmvlHpX16&#10;VR6NT/CKOUIzA7t8gGSDhuTwcDJ8g9ThuQ/usOastp1c6JBz3pcXSaOKrd6iITogBO4kEc8DjHRz&#10;Zqiti0pJfLBdZKeto1AaknjWVWVjhkBOdyYPKShgRnJHK9du4Wi9OLRU09mlu1nr4qd5ak3zZLFN&#10;KMkJEsSFkBAChmLZJG7YAz9ML8O3eLUGmaWottovMmnrzA5eptdOI44KlAAA4iUDZICCHBwSCpUf&#10;n6vdnCaotyKulkUR603C0hLpVXSW8yzXSihikM2+VKOJKcMCfd6aouyMH42rgZ4GOOoNfFTC4SyQ&#10;JKsYf2xzsC+3yuWAwTjHP+XW0dbXewd57VXjVFppqHVVPTy1FJc6BBG9XIkbOYpTjnIQcuT87Spy&#10;vVZpPtjobut2vsdmu0C2K/Wq5vFBV0csS1lwhdt7R/zCob8+weSCoIGC69J260sf/njK4OD3x67c&#10;j4VVHcK+/Y1kX6SP6fcp3KzEqSPIzwf06iQ7RVKhzlgcEda87tfhb0Z26s4qa6t1HpinncRrda6G&#10;GspDL5MbJAqOjsBnOMYUkA4brNlzsdZom4iRamhv1quMMtJHXUrO1NMrKA2RhHWSMukoSQAhhGxU&#10;gqemNpex3e6Zx6girkwzbnaqqojpjUo1HTtTRelGjxmQvucIA75IGNzAtj4zgeB1bXq42rUOm6+s&#10;uAhXUQuMkz1plcz1O8szh04VgWOQVII9wJOVPVMpmip4pZ6WSmEgypYZDYAJwfnG4cfGRnog0pT2&#10;usS701dDVvVS04aggSnhkhqJieTNM0kfooFzgqHOftjHRjDBz5VJAytvVBpnUFwmrKQ7KasWiKTG&#10;CoiWRQFIHu9pBGRkhs5zz89H1zudl1ZrO6yUkFRpjTu9THbLdmQRxZDSKiySHapYu4VmIBIHPnoZ&#10;1LpejS7Gaeip7cFpoYPpbeQ0eViVPUDZbczBd7H5dmIwCF6ta2ngq6OkAjjts8CsxlKySPUAKNib&#10;VLqvCbRtUD3Etnz1GSRX/L3qTTRsdPnVrVagqlq6y3m2VV9tQ3RrvYSy7d2ADIoAb2Z+POMHGOut&#10;HfrLPZ5qO42zfWpVvsrbirCphUBfYyqGjAyu7DZ5Y/mBz1TWPVEUDQKtN/3hZvTWpEeCmQceCVYZ&#10;HhsZ/bI6tu4etV2z2uWKkq7hT7Wp7tbmxFKeN8ZB3ZXk8qfIU+M9BGNmXSRj1zQYLIxAXFG0OvbH&#10;ae2tVpWuvtNX0tNcUrhb5LMxkSRW2H6Wo34bcgUSeoqDauED4ToR1peHprk1809H9JRxxQ18Qo2/&#10;+lvcikg5whLjGOcZIxgHqDpCCzXWsrI7vZ2o3laE0wZ3ZWZsll3LgDO5cZ/v8daP/DPpvRWjDqC4&#10;auuFPQ2qH0oqahusoaKWYl3ysXJkdAgIAGec4JEbdRz72JNz8qodyGAYcUk9P1Z7j1kNDVUrLday&#10;pX0YbKhkSXfkB2hHOOCCyc/lyvu39PSql1Z2WpdU06X2jsLXmeqkr6K8UyIkgcD1YIEdW3qUkxty&#10;ONm38xbr97r6u7R3K+UcljuFelzhqB6It1M0EO4DAMiOqAjJ25ALY+QuW6ZWuZbf3V0jSX246gEV&#10;XNDT08mn6GrjE52EzRysuJNjIZnXyMEnxnHSu5kKKZVJULnIHccfeKvQIW22789xQhW/iG7x2e4t&#10;c3qwKZkIMM0MBhVCCNwjUA5GcgjnOPPPTl/DmD+IyGWqvtVSPV6aWmpkgnojJ9THndHLO29RKxML&#10;DBGB7jj39Bd8/DjWr3HmsOm7jJW2FaZ6pZqhSY6WQNgUZf8AKzAEHkghTyPB6Yf4XvoOzwvlvvsU&#10;9hvVwqVQtXx+nDIkeQoR/B5kPPg5GOi44YpI/dJJ75pzZ/i4bkC5/LvzRzc/wW6JqNWWLUtstds0&#10;5eLTXQ3CN7RQGGKVo2DBWiWQJjK+VAPznpoam0KmsLJU2y8G3V9NKpAElE3sbBAdcyHDDPBHPXRr&#10;9LgEBXUjII+evxNRSkcxj+/X2hMEedagRr2FS1sM5p1illpJkVQoHosv/wBkevL2GVY2WJafJ8MJ&#10;GGP6YPXFdQuB/qcn/wA3Xpb8xwTFg/o//t13SuMZqeKjzaYrSBsp6GQ/PqVDD/8A1nqI+iaiQSF7&#10;bbZCzbtv1Def/wAX1ajUPPMef/V17GolI/1bD9iOpDA4NfYqlj0vcqdD6dnoFbwClacgfuYh1Fqt&#10;NXOukQVFkSQJ4k+sRz/mo6JhqBPlXA/p/wA+vX8djPGGH9OokBuTUgMdqENSaTuNzt0tLTWlqKSQ&#10;bfWjkjJj+5ALD4/6+elVovtXLD3crqeCy1FPZbDRRerTtMkprp5lOHmLMFYBVLBBkKTxgHrQyXuP&#10;9f7dc6SajpamqnjiVJqtxJK4GC5ChRk/oqgf9HqBjzgKxAzX2DnIrCOprEIPxJyWSqSoWKsvB3zI&#10;+2SNJTuKIVOF2iXZkHxnx02e+Wg7V2Y09SX63Wmevrnq0p6WC5VDT08bbGJZlZmJ4Txkcnzx01NY&#10;dk7JqfW1FqRPRpapWWSobaS0hXADLzwSBjP7H79FncHStq7h6YqrPcEjlWQF4Hc4MMwBCyKR4Iz/&#10;AGJHyR1RL023jXVC2WbffsaFuLFFhYQnLNvuODWV+x+oK/vzeZdNakpRT2C00wq3Wz0rIk8odQkU&#10;oQE7cOW2jGSuc8Y6LofwzUlzgnpb3UVskUa+jTGjtcyMq5yCGKFVH/h/X46fXb7R1j7a2GC12iGK&#10;BEGZZgAJKl/mSQ/4if18DgYAA6IRdYmGN4z+/RVlLLbwNGxB1c7foKstIWigMUuGLc7VmLvx+GnS&#10;3dKxwU8Elwsd9oKZKanqY7fJ6EiLwsUibV4AGAQcj4zjb0b6AS39vNG6f03QXatp4LfSR0+ELwIh&#10;AG4kcDJJLEjyST05zck/2h/cdfpuUZ+Qf69fBnU5Dff1qa26KSVHNLyHUZaErTanSq5H+sqwzA/H&#10;O7qZBfbtK0ccFUjEYHqKyMT+uST0XzVNLKCHhjcHyGUHrgKK0ykE26lY/cwqf+HRBuZCMZr4W6jf&#10;FIz8WlPdq/tbW0f+klNRVbSpKlNVyQwfWKp5jRiV5HDjHyoHyD1le16VvehrBVKSsFde6d6aSP6y&#10;KItTiRkliyzAZYxOPOcgEDhW6e/eCzaO1n+JGyUlxu9qprRQ2oPUU4ljVQUaR2jIBwGK+4/OByMc&#10;9MTUMGg4tUS1Zhtn01BFHRz2uoo41hEZ3l2iyo2yYlXmPn2lT5HSK4uVl1Q3D6UB89zjf6UiurI3&#10;TNcRnSU25rJ+nu+eqew9kq6ChsdVUTXBUqxFqQyKtMmGw0MYZA2/Od+cHaPPWYtRelHo/Wk8mmon&#10;mvUkUNLViUP9BslSSZkViz+4bU3kjguBu/mDrVv4/rRT27U9ig0qsUlmp6Ro3pLUhfZINq+kyoeD&#10;tjBJcZ8gk46zjbdH3e5WWWpq4mjVkZmp5ztwPO0jzzj54wcc89ThRLI4VtQz/us+9w6e4zEhNhWe&#10;F0/Uvckihi9VX/1ezGW55J/T9fsP69W9g7SXPUl6SNpaO1tMxZVlctn5IGN3OATgkfYc4HTMpdMi&#10;H6l6S3fTStTH3sxAdSy+0Bjj+32PUzSmnLhZbjT3qo2wGhmEqLURrJHuXBUvuBVgDnjkfOenp6kz&#10;bR7fGufjDnai1KO36B/hrLa6cXGuVaV5aZBCsqKRuYRjgHd8jcT4GMN0NV1bqC4T1TXO3xQUyKSs&#10;UwTjg8YOShGfP5vIPx1xvFJPW3OC5j1XqIkEYjwcHAIy2OQcHj9uotxvk8CelU1CyBgRIpUodvIM&#10;YwTwRxluR8ffpHo1NqO7edUopmbUKiU7rDWUjSVRqZKghmWIEqgPksTkcA+PPQzc6U080lVVTxJI&#10;2dkBcKEz+pwM/H9P3PVk1+eOKfdP9PGibI0OTk4wqD+n3/59W3aT8Ouoe9NJqi62+lrRbrPRSVzz&#10;/SyTCaUYCU8e0YLtvyefagZ+du3prAmjdjgUyhtWk3X50HGnqjeoW24gWXHqxHeqjO0EfH+Hk/px&#10;wM9TNR26nGmalYGQ1PqgMzN/McHHGfn/AK489WFOn8LiWjCRy1G7c8qrgEnwuOTwMDz8DHQ8NQ1D&#10;3ACF443kJjjYoCV3cbhnPI+COR/cdXKWdwRwP1oPWHfbgUMpKY6CnjgBaQv7l2n5J8ffxjq/sdua&#10;aXbMRkkgr+h+/wC3nrrXSU1NVRRrEm6Me7YOVB45/pz1Ha6JS180AKrChKesDwxA5I/XJGP7/p0W&#10;WLj3RRSuz7oKEqqKc5b4UlV+Mj/gOrO00ULCYgb0jj3SO6jYOQMZPn8w/uPuOrWWaknQIsSNGDnK&#10;+f7/AD46HJP5M9Qsf8yMFmIHJAxnngZ4H/XPRaNr24oxHEo0kVZQ3iOCpgkp446p0cMEmU7Wwc4I&#10;+RxyD/7devoJ6+q+qkCguxZy7ZJJ8sc/v1AtyJRIaoYcAlQGGPPz/wBffohkrYBaFYBo5nx/LByw&#10;HnIx8dRf3TtQ0imMgKK8JS08tdTmpmkp4EVixjGWXjKkZxjJwM/158dMPQ18kU1jssSQzokitTxC&#10;JQsaiMDYAMnALFvJJLHJYnpX07isqDEJcbvLfAHyT1eWndXXcRU7SwxRxemcLwwz4zn9uhLhNaFS&#10;auihdxo86Oqlo6y8eq6zrUhdoLSgxlDgjCbcqRySckYIwPPRPZKN7lDXGPDJTwiQqRkkb1/5f7+h&#10;q32Ryj1DwyIVDMsauIyPPJ4OR7s4/r9+j3s4hk7h2mjcLLTyxzJNFJyrhYmYgj55XOD/AMelBABA&#10;HavRulxLHGxHamN2Ls4ktUrPGHjjkLhivPPjz/1/c9DPevtO2qa01EUe6oaf2+3OFJHH9Nv+f7dN&#10;LsZTFNMyo21iJRhl+RsUj/I9HUWnkldWZQ2OcEZx1MSFfy0wf85rMenu196sFOn0jejxxujDEj+4&#10;/wA+q/V/ZLUvcJWiqr5VrEv/AO7L7I2GPhQcHz8/r+/Wrq3TiyKQIwFx4A6oJrDLTSExvIpzn5x1&#10;1UcN4i81cZAw0mssv25uOk9CxabrNJ017ipK3+IRTRssTsdpUggY3MNxIJPOAp8A9Im5aLu4aeOa&#10;lSnudcPRNHUW6JUhjDe3E5AVJABksgGQRliS69fRC6VEsceJKIVKj5I5/wA+gm+01LVAq1sbPja0&#10;WemMN4YchhuaXydPSZtYOKTVhuUXaOjtEZ1FHfqFo4oawJP6i0z4ALqcnC5PjjgZH26cFDeY5XUc&#10;FHAKnzwehOt7YWi+tLvtUlPI4KiWBSjDPB5GOifT+ijYaC30gdpEpIlhQyfmIXgZ/oMdKrlRJ7w5&#10;NNYAIkCE8UVU0CyoCB8fPUG40uARjjPV9aKHMYXOCBjjr9utpZY2IUkfp0JHEw7VYJRQHU00RblF&#10;3L8n7HGf93XlPQDEkAlfjHjrpdKOVN5x48DpYdz59SPSU9tsdBV1MtTl6memyrRICMKGGMFuf6D9&#10;erEjLtpqZcAZoi1B3w0TpCqeluN5jWqTO6CnjaVlPyDtBAP6HrxZ/wAS3bu5SxxpdWikY7R61M6n&#10;P9us+3jshfq+rrPprHWR0lRIZ/pwBHKJMEbQ5GGTPu5/YeS/V12i7K3ug1O921Lp+tu0cEEkdPRs&#10;BJ6jEFR6jN7doUnx84IHB6fiwtvD1FjmkbXlyHwE2rTdDcrDq2HdQVVPWEjOAcMB4zg8469UumTH&#10;VZT8rFeQACpB+D8fPj9R8kdZ3i7NdyLRfqm52PT9VS2uSQsluikLCJWP+AjGME+R4+eM9aL7Y3W9&#10;3tqWmuOmb1BWqdsmyhd1fH+y6gqf36S3EPhYKnIP3vT22kZ/zDBoxpPw3R0UdWadpprdclhu9JSI&#10;QirVyt6coYZxgbEYFcYHHRhetDT6S1IlJLXyvDSus8ZWQgxnbkePGeBnz7V8dPrtXPusEVNU0UtN&#10;JTsoT14cMBtxnJA+546W/f2c02rLs8bFUgakLcgAFmUf3w2OqLpMRh870RbXLPN4TDbf+KoLhfZr&#10;dFX1U6n0LnmNGhckRMNzumCPDkbiv5cHGT1nLupV6Xms00N1mqY9P1U/rU1TTUu9rZK8hO98vudA&#10;5kyBlsPgfPTortSyUt1hhqFWttM5VZ6Un0n5wA6FRwVLFSORhuQc56zzrmgWwSVlkqLiv8NuiSwQ&#10;xVPMLVPqEhmJ4Q7RtL/4T7s4U9AQEGVTnmguruFhZG449N9t6UWuNA6h0LW2Srtgpr6kzxLSXC34&#10;qqX1i2Ep2LLtDjjKygecYIAbo7q+7Pcy10KUtdr3U1bcYvbNDNfqn3HOD7mKhcfYgfqfnpH12vLv&#10;pulpLnQXK7ab1NQq9vrBQl6aZBvJBdg6uM5KkH5UlsbujzU3cq/96pHvDBIHnAi9ZwA0mOPCKBny&#10;MnJ/X561N3bkRrqAxnvXjPVLVYQCowKfWgdX26liqbpddW3G536RfREiRSVk7cf6tGc7NpBxkMcn&#10;yPHWgdJasqte9t7lBf8AT6rZqJSiNfK5BNUxEMAIQymSKRQp2GMH3EAEY39JXsb2omftpYNRS1dN&#10;HQwLMpcoKh5JY3IcGM8KATuzLgbSD7sgdCPczvq96NVZ4qiapq54xRRyySb4l/mK2FKYPqMF2bRw&#10;QzYI9qdedzdOjuLsrpJOexxgDg7Y+IpRaSPBJxnP603NT9wtM9/rE+grrb7qkNNEJqa1fUj1HEGY&#10;UrIajBVgwkIePJYEnIOC3WY9RfhPuNmozRUtRTRQ1kgaCrqVYVDhC26Btu4EYlRi3GcD2+3oNh1k&#10;nbKGOKGompZqKoaQba9o2Eg27XRVVwow5AGTjaQwGQenT3R/GW3e2q09W0tkNsa12wrcbfKfTheq&#10;ZyvqKwG4DZErKByNzLuILDrT23TbnpyN+CYhD2bcZ8x3GfWmcwnUmRThfX7zSCTsXcHvjW/6ymo0&#10;iO1qiXKqfsVGDkEHILY/XHHRnrLtrV9udKVNXb5p9sYRamOb3LIh9qupXA9rN/mTkYx0wq/Utkhs&#10;MNzktAV0eSKWCWqbOQVwquIwWPv+wxg/v1RWruTVa2ZbRDRPQUtQghhpp6r1cS//ABYB2KQrsFQr&#10;yDjIx7uj1nnkAMvbkUtWWeSRUfYUo3FB9dPEKoU1bRu0MiTOYt7g4LDkD48fHg5/N12n0jNVU0dX&#10;TmeJwzMqBjsmHzx4J/X7jn79SLx2+kgutT/EoJ6SpllaR1KZ8nz555zyOPt46iU1gq7FUvHTV9RD&#10;So4d4skxyZHnA4JIb9x+nRiyLyrVCSVVkOluO1CsdXN9d6as9TJJhBI6CRuceAQcEY4xz+o567VV&#10;/StZWFZWz11SQ1S9U24NIMhSDnn2t5PIyfv161JBI1xrYYVSnVtryF2w7ho9xx44IPPySw+4HVdW&#10;y+rEJB7WIy3GDn5z/bo8KCAaYqAVB86KrhRW2gtFFsp4ZC8aSSTRvvLPgEgsCcYzyvwcjjpv2jTN&#10;fN6lrF3tdJFSRqsUEtwiikqByMJFnIHGMkD4xnrPFBLLVzrCYGaM8bYQTvPgE4zyT9v2/Xp2aeSq&#10;v+lYZI41pLtTR+j9S+71JVXAQqT8/P8ATPz0LMpUbml11EyjJOauF7fWPVENXSUVfQV6x+nLK1M0&#10;g2hcKqiTDIxBlxgYOCeR0K0fa+mtVOKu6U7Rq7eiklKFX00UBVD43ZY7N5Pycnkk9WN7tNxkrjPS&#10;XWltJlR2npLZ/LlQiBwHwCCwJJyvjDH43Hrha9aU1MiU1+cxPsCvUSFpIjICcb1O4xgg/mU8Z543&#10;dL3jm04ifAPbvUGMiQhVbntXTXdFc75bIRVapa826jJeC5XQyBoGxymP5jbSF4HPPjHPSsvMlRVV&#10;MsciqxUnDKMA8+cEAj+vTsrZtNS2eqppbnE6VNDJVChqGEfqtGvqLEJMMnuaMbS3kY4ydvS9pHpt&#10;V111q616ihqmZ5GhMEaRs45YM4Eax55xtUjOBxkt1faeIIyZNyDVlnkxFn5BocjjnpIMiAtIsRTc&#10;FyMEeT+w+/Tz/Djqe16N09qivubGGlJp3WKVS5J2sGYFV5HGeOR45wT0s9N0n1NTJEZZAqYKyQH3&#10;AjkOn3I/3/16I7rouftvpym1DbLsLpiUCSleH2ThmAIZQT+zBv7gqB0WjE7ivn/qDTnmr3W/dut1&#10;3LVx6YilhMBV3nnp4z6sfKgKhIJwWGMZbAb2kB+rbtLqjvLTrd77HTVOqbdUQGmSnq5FjijYMP5s&#10;SfDLggqg8HHJCDqB2H7nWmwX+81VLS08NZWwL6ciSb2hQ++SMMR5yRkfO3/Fs3dEFV+JGott2vkT&#10;0bG21sAKRKcMJsgE5wfzJwT+gI+3VZbRkY5qkziIGLw96IL5ojWXcLT8NyN+gahFQYq+mjgVaijH&#10;H5CB7W2uG8E4bnGG6S0v4e9QaN1XHdLRcKMW2YzNS1onhcRqdybVUtmR1JwNo4IBO04HUqh7n3LS&#10;1xvVFU1VXS2e4SkvHDvpZRUIgbC4IY/6wKQxOcj7dUNvsja1t9A7V0lfU0wkU0UlQ8jRDcW3Bd2V&#10;UhgcjjOfnd1SDJGuF2GPKp6niX3tgfSm5fbJdaaClrai0z1UCRyI7Use5ZsqPefaCgwCOQRznHBH&#10;QrdfxIW7T9VNSUWlBQxQR+mZqSr9KVlJyVZgmSMnx4+QPjodvNdW6YstHRCsq0pyjIqPKQM5+3Aw&#10;M/8APpRasnknb15ZnkeSQIWdss3H+fA6pXpkNwF8bLH4kftiuWyeK2nG1aar+/1DrnREdjv1tuFy&#10;0wtYlXBCtQJJIpFDKCG/lnaVkI25IBxwpDDpb3SWx2CCqXTXqV1FcYgk8N7gAqKUq6lXjKnYW/wh&#10;gd21pFxhi3QJ2x1I9nlrUrbf9RQVSrAKiUELTEuh9TIB3cIRg+Mkj5HRzeLYstQksLJJG3uAjOQy&#10;nkEYyD0VD05LViIyQPLOR+ualdarVwF4qHo6yaf1DcaKz6nrVs1sq6sh7nHTl5YNr7sA7lCxsk43&#10;ZB/Kvjz1+3/Td3sE94sNrekudus6+vLX06IiLGyiUH1G5b85VTkkgED/AGeoF+DIzQwzPC8lOrFV&#10;YjeNzAg/p7Bn+nVCtyrqeGWFKiamhlQpKiMUEycnDDjd8+epyq7Nzt5evn50Qs3iKM1GuF5keMKG&#10;DY5BI6IDqNKuipJXEgqy4AWMHG79/wBiDx9+pVF23rJ7NPeJLVcXsNLIkc1dDT4iVyR/L9RsKHIJ&#10;wBk/OMBj03/wt6H7cdwbjcLB3ErbdpwzUK/S3SeRY1inyhiZjvUEbMoVJ+fII6mqCQ6VFcESMRna&#10;vVFoq3z6KtlxtMVLDNJSoJpaZAwqScbg7HLcNwVXAyoyMgnoUm7df6S1NLTm72zT8KGR6gXEkx04&#10;RHlM+1Fd3QpEwAVScqRznq5sdTerDU3vTVrpbXV0stTPVxNQzYSnEWJJHJk2YQxruHJyfaDyeqXU&#10;kUlfclVwKoyHeCqf4t3woHBG4eP8ul7yFHyp2NLXR4pvfbIFTFsEVwqrp/o5dVuvqj0SkMQUSD2s&#10;fzqpjUEgEEISCBgKxHXZOygqaueK81b0dRI8csM0pzLhtysfWV2AIKA7WDAhgSVKlepWja5NMWu6&#10;QwwrE71DVDSMqiV/nkgA+cjnnjz1XWjUN+fUVNf2stVerfHNuaCZG9CTYN2xztYEKBlgOdu7xkt1&#10;1HCtheKm1w5ZlhG1H9y7ORaLjplo6w3N9g/lVAw/gn8xJ3N5b4HwMcdGXZ7trVd03rK3TdD9S1JH&#10;/M+oZIZaaUe72OxYneqtHnBCswdmCq46Erh36prza6+r1FT0dqucNY5jNGhjWZSzDEUON0YTeFCn&#10;kgEgcOvUrtRqGo0qLbqy12muvUM+6draf5cgdT7gcxzqOFzkqQV+wJbqM1tFKTkZB5qtA4mHijIz&#10;j419EtL01BU6dtb22nNFQvCk1PHs2tGGGeRzyd3OfOTnOT0tfxK6du1bQWC5Uqx1FrtksjXEFQXi&#10;RihWoH/hjMZLDPg5+Cerai1XNb6eKngdooYlCIg8KBwAP26ktrOoqIZI5X9SN1KsjKCGB4IIPWIj&#10;9q7UKMg5+X+a9kuOjyTxlCeavO1F0N67eaeqHcTSikWGR18M6exiP0yh6I40IXnpWaGlTQlna1W0&#10;mC2RTM9PATv9JWwSuWycbifPV4NcVAX/AFpP/pHVo9qbLG+f0/zUo+mThQDjNHYTB/fr92/rnoC/&#10;08qR/jz/AOkDr2uv6kjyrf8ApHXP/mrp/mfp/urP+Mmo6K9f2zHQOmvask7ljP8A6euh19OFBMUf&#10;68eerB7TWBH5j9K+/wCPm8qMwuD/AJ9fpHQX/wDLAmGMwoR+g/8AfrqmvnPPorx+n/v1NfaTp7f3&#10;/pXx6fP5UYY/of069DJHJPQguviTzAv9j/z66DXwI5puf0PVo9obA/8A3P0r78BN/wCtFZBOOev4&#10;kgjnoXGvkHJpmI/RuvQ1/TkjNM4/Y9WDr1gf/uj9a5+Cm/8AWicvx5OP0685I5z0OjXNK3/xMgH7&#10;jr2NbUR8xyD+3Vg63YniYVz8HMP7avy5I89fik589Ui60oMflk/bA/59exrKgx4kH9B/z6mOr2bc&#10;TD619+FlH9hq7DsSMY6jamukln03dayOCaqlgppHSKnGXdgpwFx+vUFdW0B8F/6j/wB+oOq+4VLZ&#10;NN3OsgBlqYadjBGULB5TwikDnBYgdWDqNs+yyjPxqD28gU5U18+7pZ5LfcpaeO073hmEbxSo3rnY&#10;3vXJ5TkYO3GMfHPTTs9t1rf7bbFSx1tzknVme5zMUo2LOzFvWZADkv45YnxnPXjvJ26vNHcrJVXe&#10;6ve6+7BTWVaIq4nB9yBRsG0DaAeAf0x1M1G8um7Zf9TXaqeSx22lp7fbbHqG7AwNKHVY2mVNkTxo&#10;FL7T4xgZOH6yct4l1IVZwWzhfU8f91gYoNE34WRsLnJz6fXfFLPvVf009e6Sw362yXC+VW6mpm+j&#10;3QR8iP1CzBdwHHIySAM7cg9BF2aw6MtMLV1wmp3nj9Er64jap42kEflUDdyRgDOSfB6l6w1VNqKe&#10;11uodd26d6KYVEcdrliaEKrB9iJ/LEYPHj7DO7HQTrjQFJ3U0pfNQ0cNxqJrcDKtc7CUSpGF3xAo&#10;SiD+cpyB5wTn39aeziiRY0k28yAcZ+Jxt9+tLJLdZJiIslf1xXu9a6p5LRG9FD68kw3+oqZicH5/&#10;T9updq05qTuHA9RaLBdLvT2+n9Ro44vU2Rtk+syICQD6eATngY/ToD0nVvSLRUT0VNUQUzo1RSRb&#10;lDpuDGNnyWHjHBz8nkZ61t3c/wC0PnoahaHQtqpdJqVjEdYaaOSdolBVUKspjUDwAMkAcEZx01WD&#10;DEL9fSrIoIAGMr48gOaztH261rdLVcbjRaaulVbKNf50yRPtjY8KR8kgkHP7c8jr8pOzVzo6WOS7&#10;072iqqESX06qIhghXIbDcLuDbs/224B61Z+CbTGotTaV1N3DlkutzmgEtvs1DQqEaarIANT6cmyJ&#10;yhKqGlyPac/6pB0k7/qm+XKvuS6rof4TWq4qZ6qslIas9RnczNuYooI8CPam3btGOegp/GiiLKN/&#10;Srp7cQwJIhOTSq0t2srbtrS0yUAqhIKiCaBRbvqNzoqyNIYgJPUVPcxUqcqh3Dhj1pLuR+NWgg7e&#10;13b/AERbKiioGp4qea9yybZqkbcTAxgyY3YCfnOFGMAFR0J6P7l/6K6fra6z29Wut1lns9HXVgUL&#10;DCkO6rdYnHvys8QTwWOUAYM46QdPTILjDRssFuElbHSzTvNHvVCBulIeTYCuCoBKrwu/B3dMbcyS&#10;IGl2PlRPjTJbiNNi/P3+tDl91AqRyT0kx+o9dYjIgO7OCdy/0XH/AFnoUrY2T0eTLUsx9qDJPHAH&#10;9ejLXGm6PTSzWahvEN9pKOXcLjQLIEqjtOSgkVG/xbckDgZ+x6g6VWFUFQ1OJhHuAqJhtxwdzDPC&#10;jjGfsCD9+mqMqrkCgVRYVOO1erXZo4LdWyVSFLm8SFE3l/UcF95cnxw4HH26qLvaGtFBCZmjnqqg&#10;LKCADtGMEE/BJ+36dWkesbbVs8MQmRml91TIwEYTDcYwSdxwckjG3wS3UG6VEVwqKmpmJeho1REQ&#10;ZDS+Qqj55IJ+/wC3X0fi68uOavQzZwRsaoTItLRTNEv/AHh+BkHI88j+h6q1X6FVeRWwwwRjznj/&#10;AI9WFW9XM8kLw7iG/wDiz7VHJz+g/fr9vty/jDh4Y4qdRhQkUYRVUDAAHycAcnk8kkkk9MU25pmk&#10;ZQ+9Ui4xxRUFLIA/oZLtjk5wAATxnBHj/n17tl3imm9V9jspztnXcr4+CPt+n9OuNCRPRPTgb8MH&#10;CYyMeD/mR1P0lotrjeaaklm9KOViW2jnABYjPjOBjqp2VQdRqq4kjQZJrrp+iluFfU/T0dRVzPgs&#10;0UZOxfkkLwAc+T0f2DR/8EqKaolnV56rJeMZDQ4GdrDkDPgEE+RnByOrXUGq6TSNuSjhQwoseyOn&#10;hIwAAByTz4+Tknyc89fmn7gNQoaoMiJJMyQl2BLr8fA/KGCnPkg4zgnpVLM8illX3aChu5WAdE2o&#10;oqpJJ1Z8mRNgQNsxjIwucfOB/wBc9cO2msaHTGsaGtq4CIy0kJnJJ9P1IypYYIHluc+AT+h6qF1B&#10;PV04FKyNScMG2jLYzg7vOMMeP16Fp0nlSORY5Gh3Z3AEgEg4BP6gH+x/XoCFNzmvTLEFIA3/ALVu&#10;LtZRx0VoWnSFo5Itvqs3iRioIZeSMFSPt48fPTDooQwzjrPn4OdYXPVlr1JBc6pqs26WCGAyKAyx&#10;FGwCcDP5SMnnjrRtCuBgAZHUipU4NHE6jkV7SlUjJHXKa1xyf4M9WCrsAJHX7u2gk46ZwYxg1UQa&#10;HazTUbqcIMHqlq9LxEe6NTjo6aVSMdVtaEwQBjokhTUATmgeexQpwsYX9uoMlpEhOF5B6KqoICc8&#10;dQhGu4lec9DlATRGSBVbQUDLNwM4/wAuiGosBlpiSoPGeOu1ltpnnOEzn/Lo+prGGpEynIHHVqxA&#10;ih3kINIuv0dvYnZj/j1UXDRMrRlqYmOUeSo8/wB89PSs0urI2V5B46pWsIikwFHnocwAGiVmzSJN&#10;HebZIyvR/VIDjKLjq9tV/udNIsUen5nb7pGMD+pI6ddusFPO4DxAH746I7fo6lzvCD+nz18YWPDV&#10;aJlHK0uNM0t4vEaGalamiPld2G+3wD/l04O3GkpKBSIKaVI34J25J48A+R1f6V0hTb0aQAKBuGD0&#10;zaBaWCMNBHtI446ksA5Y0JcXnhj3RXKw6PpqURzMrI5XBRjn46yb3xvS3LVF0oY9papvfpF/GfSI&#10;Cg542jBH/oOetnQ1KmEufCjJ56wFr2nkuuoxXtJ6RrLhJNMJX4bMUuB4HALjoPqTxrGiryc/tUei&#10;M8tw7yHgfzQd3Rqaq3af/iEAZKiILJtVAWzuUbSCMDxjnH+7pMfiMp0uyW64oPpzTyzTRxOf5VSJ&#10;UVwkTE/mz/hb9dpJaOPp8dxaasvuhJHppIqi5VcD06NnKtNuKFj4x7xvx+nx46y13vu51B2u0y8o&#10;Esc/ob9rH3AJIgOASB/q/H6dJLFD4yn1/imnWkzbyO3GP2NA9q0XVd49Pi8xQyVFwoitHdPTQ7qi&#10;NAiowCDO9QwcbsK23bkbFHUu2wy6B0hU09Y9M8lmUzSiFwXMTyqEkQEjcCZ1wR8EHxz1dXK+jt9a&#10;rLVrGsNZV0Yqp5ieKtzIymQgEEljEDkEHcN4IIV+ulbp6w92LLFf7cGh/h26Otp6lRuWLP8AqkAH&#10;BBcSZXI2vIMxCOGPrVyv4+z/APjFeSXTjqSsCMBN/U1y0d34vF80VV6RortNQ2yWqevNJkKZiyKp&#10;AP5sARZwDj3Hj83RxpG06f1NpWn/AInMJbnTO5mzO1OYNmAh9hQFduDlvuf26SNXS2ayVkMkUcMB&#10;gYPG0QCv7SMf+bGPnP69VGobncrnVtcDGWp2xJHGBgCMnKgDk+D+/wC/S2ayE5PgsU4370gWMmQN&#10;EcD1oj1dp7R9zuU9ts0UTwRH00NO53l/BYZ5bngbvP8Aboi0H2ngsVsSB6v6u7SjM6Qb/avO1MDJ&#10;OM5PHnPnjqR2p0fTyaenraxp4a6omMrU7LsKAk4XPnnGcf8Auete9p9F6ToL3Qaeujx1VVUK8ySY&#10;/wBZKF5GT49qcfsOrWlaNDEHyB3PNVyzuWMStketAvcrsRadJ6Uo9Y6cqae/WSnpfUeKSpIYRD82&#10;JN22Qghhg4Ye1RkgDpRS6Dk1Fo2LVFmggtsD+o01P6rGSVtxBZHzxswygDwM553N03e8V+0npu6f&#10;wutgqE0nU1ElRMPqNtM8ioAzSjP5nUKoC8khWG0gN0I1ekdP/wAMU6cq6qy04H1lHCZHkp6nI3Bg&#10;2XGSAuGyM/I6Ux3ODjDEdjjb61GcvCNZ70GWequmvrpbrfdZ3klZ/SjqZEyYsnk4GNy5XnPjyOmH&#10;etD6etEbUdTTPd6ggQfULmHJznhFOP8A5LPP3znqu0vpmu/g+qLhA8IvNBRx1McSKu0NvYs2MeG9&#10;DgLjgkfKjqj1l3GW6vcPq4npZaimDEqxXa2wbwMYPtOfHJA/p1XMJ3wIjjPJ8hSxFJ3Peh67dmLX&#10;qGnr30l6dLcaSTE1UJ2mSZgqlvk7QN55GOeR4HQEvbV7teaiK7Xcx1MuZGqJDkO5YZ3Mfkk+f+fT&#10;V/DXqu36euV9pJK+M2yuoHO6fiJKhB7Sz+4xkqzDkAElR9uvENBbNaTwT09HLXUs8YmeRgY1HAKq&#10;MHOfdz0d4lzBhNRI8zzTJpZ1AGaAK3trdrJU02n6cwVVPcpxTBnhziQlQFbIO3nHg/BPGD1Dn13d&#10;JLrU0doqpBQ5EcSjMrHaoVjukaRhkgnAP/Ho31vqSShsFbPaqyommstdGgdMCWicArsdvBRsHDN5&#10;KlW3E9KG0T1VLLd6qizG0u9XjVAMbzuCKGJyPb8nOAc+R0yg8SWMtJzTGBZZ4Dq/Wm3oDRNypDFW&#10;1sM1TJWMBLDGoaZV35J9xGSwGMZ+f0PRLYtC2SporpW3mV4oY1YvDNH7nkR8bNozlyRwCMfORweh&#10;ftRc5Z7ZUzX+4vU0kY3/AEfrlsrnB3xoOVy23aeDnkflPRHMbHTVrUlsqoaZ6xXnWhljeNJCo/8A&#10;i2Cqu4BcBc/AUc4HVU+YgHXelhRxyM+RFU+rtD2HV1iq4aCkqqG84H0tTIQY059yuF52kE4wDg4I&#10;/wAY6W76Ou2iK1Kq6JVx2yrdo56mVC3u5IbcBhsE5yMnk5AyB0w7try7UNommtVvt6VEbB/Vglkm&#10;b0sDdtVgAWU5bJ4wMYJ56ptWaxptXWmoetMlLdZo4hJG/Mc5Ei59JsnAA5KnGB4zgnrsErsoGQRU&#10;4zKq6TupoUv2np6ONK+P02SMj+a83pqVb53ZUecDg/P7dOTtRerRqW0VFuqnUVPqtJJSfUeqsZJ3&#10;ExHe/GWycknJ/wDKeq3t923uWv8AQuuL3XGKXSVnFOa8RGKGenEr4jMMKKFAyv2CjBI/xDpYaN09&#10;V6fu9JUUFXLRVLOFWqZRyMkYK4IOc4IOft8dXtLGi+8d6uYqkWG2PairWP4ddUaZqaiv0tbpr3ao&#10;Zcx1NsYPKu7B2GNWMhKnjcoxwDxyOquw3L+MrJR3SSJKhlzBXSFY41f4EuMBcH/EB+mM89NHWfc+&#10;8aAqKCspbxDWSNTZqIgqiGrYKMMcDjaz87ME+CeB0J9zO4Wh+4EIuAslTYtSyiQ1lHBUKYq47f5c&#10;gfBYOHIcgqNyhwXB2v1T4jTHYbedfavxAGtc+tVPcXsjfNFabpqisuVPc7LA+ZIbTM1QIZGHs4cI&#10;BksAcf7Q8kgdLSrt9Tpqmsd4pbpTCuqHeaOCnMnrU3puArsSoXDnlShbgHOPHRDoyw115kqHtt3m&#10;orjaaaW6UsRi9VJHiQtISMnadicFVbwA20BpOgWvuVXXOsFVUT5o4/QiMjFhEgJO1R8AEngdH2in&#10;QVkYMfQY2/WmaAOu++K/tU6sr71WLV11dNVV+5pf5p4jJPICj2qpx4AH7c9WelLodQXNbfuSGCpg&#10;aKYSYKtnB285/wAQBBHOQCCMdBwoZamoIMqtkhd5Pk/f79GFlo49PRUj+tBXPN/Nljg9QGICQgRu&#10;WVcMRHvGzI2svOd6dGSKqrkc1OZVRPd2PamZYxaZNSWm03i4xUNnaRfqZ2b01ZVUlV3f4QSAufgf&#10;bocs8lwjnkNJOyTBdzAIRHK4IDMqsAOcZ8Z8nqv1FEK2qjIIkjdRIp+4Pjrjb66loLlvqQG9OM+m&#10;48JJkYbHz4I/c5+M9BFTjIpIoOgg71cXNf44z1RjlNZDiKSOOMiOMH3cnyASTwcnII4x1ZUtGf4e&#10;kQlELqDgFd0fOMFg2TwRyR/T79e9H6iltl5eqrZXnoa7CzGMg+t52jOfj/cCOry7WtamVKu0t9bT&#10;ujsiwocltuShHnOPg/v+vQTSlTk8UG8jowxTj/Dz3705JarlovufFTXXTFU31kkFbLPThp4yoWQS&#10;QKWyEJAA4bjnOOk3V9xb0va2LSX8StsmmqitWaaheBPXinUe2Xc6eogKn80ZwQSp8snQxcK6qrYE&#10;ElPNEKVvTlDr7FJ5UEY9pOD+4H79d7rXwmsapq5fr6dn2wxlVilaLDe72AKmCwHA5KnxyerZZNWw&#10;psJtabjFSbxqK21tjjRKZRXwnbxISXLq6MxH5uS6t/6cD7dPPsfY51jbVEupNPaeordEsVU13qwK&#10;hyq7h6abQJUZ0wFPJ2MPeRt6zyLHbjS01bSSnezBiwGHRwM7cj9x+vOfjPRXpG+QTX2GuvC0dXa6&#10;KI/UU8khLNCsgDMPaxZ5JKhpfdn5Jwo6oKjThe1fBI5Ex3FGl5k0l3EWunodYyWW6VG6VaeajT03&#10;4LbGYvHsI2MBt3ZJUcZB6tbPYdT2bt9R25rHp+rtdnkNzEs8jJLCY4zK3rLIEWYtuLbBvJACDIOz&#10;oVsjW8VM1x08J9KX/wCrSuSigdpIUpHJx6LuGLFCVALHPzyd3RxVat1XqyOK23KsjuQaP0wsdNEG&#10;ii9MRAHARRiMbA2N3kjn3dBRSSBj7vuceuaHhvIrVyr9/KhabsRb+49yq3s+trXYdS08CGntGpah&#10;Iair24j2IF9qOoRQEI3Nk4BwR0Oma5dvdQUEVzkqtLQVI9G6w0k7epHCXaETj0yW3B45CAn6KSBM&#10;ejT/AEX0nNSVFLXWyeuvVNKDzcGcgITjIVlCYErHC/rw2GHV33C7ktrK52u4VlvoZmoKdrcjSUkc&#10;snoE5CTPIGMwUKADJkjGRjOeut1GGPAIJIFSW+iXdt/Kti8H9+vZICjyD1GIdGAKnj79dVZn8qeP&#10;v1+cdJ4r9CZr2xwcZ6/QRuIPH79efTfzg+fjr36ZAz56g0beVSDDNelTe3B6/vT2kgnr1CWB/U/H&#10;X6YmY58k9VaSO1T1Cv5SScZ66spKceevCxndgnnxx12UED9urEFfZFR3yPvnrrFIxGPj9eubqd/P&#10;jrqikJ89QGxqdf2eR569EkjPXJT/AH69s2/HPU9ZFcxXtpWYeB152kjwev5UIXPnr+jJBOT1MMTz&#10;X2B2roqlPPX8XJPA69FxgZPnr8yoz1dnFdAryXPj569ZPHX4WBPx1+sM4/t1EHevsV2iPGf93Sa/&#10;EFNf9RQ3Oz2wVMlnoaA1ddDb3VZpm52qSeQg9rEDkjPBO3py03GD+o46zroX1dH3fUF5u9yoTqKq&#10;rXtSSy1KmTcWzlwTtVS0Ix8/OQMdPelJh2n5KbgedZ7rc2mIRHID8kdgK4/hft131fXVzidntqLz&#10;HsCRRztj+VEnCoFGWyo+Rnz0KXvt/br7261NL3LvUdgusFHU02nLNXVOJA6bsTsq+5wZI/TBxg7D&#10;5wnRlpzudqXRVXBSQ0lPRWS3VCSzGKkYhIS/JZsZ92fJwc/I6T/4rtX0tJ+IO0a0t8R1RQVUVJdK&#10;S3XGF4YXWM+mUOcFkLwMc/fOQwHWw6PCbq9eZcAnBHfj+Tnf0rARwWUaLOCXI2Or17434rKdfV3C&#10;yiptlZE0DIfyTZJGVBG3nGCCDkcEEEfB6Y/ajuVSaVsVxp7nenkENEEitywgK6CR39MsFy7l5ieT&#10;jDc/k6/dc0d2/En30kWjjio7tep5K6r+sm/7vbkOZGMkpA9kUCAk48LwMnHTJ7f9lO0useyFbQ3j&#10;V8tp17Z6+sle4UFJLUQS52rGhb0wskbLAGUBgQXY/wCIp16ZcvD4IFxtnGcdvviqPwuoMY2wpzuT&#10;jNK2zdxLlrG5TTvaolpmcLFT0+Rgc8AnOT+oHk/sOnl32/C1qztHaLBeLlCrSVVH6twpI8OLYfUK&#10;oryKNu1geOT7g4H+HoD7E1Fd2w7w6QvEFBRVdqs0q1by1M4SMEIxy5ILZU+7CqSWA2gkqOt/djzq&#10;DUdr1JruHT8up77NG8Ft1ReZRHBMd5DvDE+Gip0wOfztkhQMOoJs7aGdjpOM8AfvSfwo2TYb7/ID&#10;/NZBl073Cs/4bKuvWtmsmi2uYC0sO7dVVLuitUTqww6LHHtVcgbkDbeGfpD39ai6VtDLRipudS06&#10;wgV7iWprZmYszlFyfc58DOMquWILdOv8RnefV/eTVdXJeKmlFDb2NJRLakeKlkjVmHqiN2LAsCD7&#10;ucYB/Ljqo7RduqS6QXCqrL61nraaWF7dT0UQmrq6tO9YEiC+9FyxZnHghBhiY16rlWNJhAm5HNUp&#10;OZtl4HFLvuxBW3PV38XmuNLW3G90S3Ssp0b046FnBYUoLuSzLHtO3O4FvTwWVh0E1oe2ssJAFQQH&#10;bPJXIyAf1weemf3N7Lal7d6yprNcqE1F5qnENJTwvG7zyGRo0TEbuquWXBUMcH5PnoY1R27r9O6r&#10;u9JqCje03Gnk9GSgWqjqHgdRhleSMBDyP8OfPJzx18ykElhjFSllJ1M9A80TFJZlYNMASrSBSvHP&#10;Oc/b/rnqPXX+7XwLbqaOCCAAbkgTAIUjBJYtjBHx1cXeGijnECSmOQneyu3A2nPnx8ddhqekiimk&#10;qNzVM7+0ge51CgAk5A+D+3U1cgbLmuxsxXIXNUNVpRXdTJOvoqTuAJBf7Y4wPv8A3/TohslWul5o&#10;q+GmpJ2p42QJVwrKhVlKkEH9G89eYY4Wjqqy4TfT0plNPTFRksA2SR55Ow8ngf2HUSvrVmeaGA7q&#10;IbGXcOW4zg/1PUGd3O9SdpnOWOwqju1zFXDUlfdI6+9iBkAtlsfoWP8Av6iW2GGoleCZJGZhiP02&#10;C4crlC2fj7456urnR0NrgVqiD15iNpQthc5zwFx/n1XUV4gp5niWJY4GxumwS5OOT5PGRx84+56N&#10;RsrtTbx9SZUZIqfb9M1VouCVDtCsRJTYZBuAPyMZB/v0T0FZFZJxWiP6iSMMwBbAHHJzj/ZyP65/&#10;ToRqJxgelP6gDeACMn9cgdELmnkhknnQrTSqcLnPDDgZHJOCPH79DSAvu1KZVeQAsPSrK21qzrUi&#10;tSJxNlpJGXO8Ecn9sf8At0K2aCvuksUX04lo54/XkmJBkIAIx5+Ap/T5P26n6d0LqnUFbElit1c1&#10;NO2DUxQMIIgSRncfaQMeSf8An03dG9mK/wDhE9LernOl4eT1pqE1Mc0b8OnuCkjcEYYOfDFfnqiW&#10;eGzU62Hw/wBUzgEdocM1CdNdKqj0/R0U09ejxFlWGqnLeiwYlgozhcgcgf8AAdQZ0emkgVfK5XJP&#10;gZx0Z65sFHpmzxWikgE1akqvtVQZFBDEZ84yvGB9v1z0K3Abny8TwCNfVO8eB9uhIJFlOocGt1ZX&#10;CyxYFPX8CdRtrNZQHHqulLLjHJGZh/lkdawpgVcdYn/AhezB3Bu1FId61dC7BwOAVdCFJ/ZicHrb&#10;bARgMPnqM/uuaYRMHUEVKkcBcY89QppwikdcZ6w/OMdQJKjg89fJLijUjzXae5bCfA+PHVFdtSJT&#10;K2Wx+3UO93QUilt2T8AdCbrPc5CzjIzx1N7ggYFFR26nmptLdai/V5RSREhzgfPRTSxPEEVh1U6F&#10;po6WrmSbEbNhkzxn9OjKdo2IZWUgfI+OrIJkUe8d6ouI2Le6NqudKRKrKfH36atHFBJAuGHHPP8A&#10;1+vSXguf0uDGc4+R1f2zWOSFaXPxznpgt0lLWtnJzRfqG3SPTyimQbscdJy19wo6m7VlBUqIaylk&#10;Mboc/H/wdPCwXemrIz6j5/5dZ2/ERYYdO9wbfcqLxXROZOflcc//ADXVU0nu61NE2sQZzG4pj2+7&#10;xSMpRhgdEtBdAcYPP6HpMabvDSQIwOTx0Y26++mo9/u/XqtZwRVslsVO1N+w3VahxHu2uOQOmBZ0&#10;cRLzuBGQekhpG5pV1cZDe4D/ADz089NS+pSJk5x89TDaqX3a6I6i9wLhLa9C3uaGT0pjCYUb5DOQ&#10;gI/X39ZUa1H+LRGoAeQxyhvWi4Eh9M85z8Z93nOfsD05/wAW+oae3dsHppa96D6qYlnh/NsRSWxw&#10;fBI+D+3WYe3PdN7RS1jxtFUU3orDDBVgH1Iod2593Gwsm9uT/hOdxA6RX5/rq4/tH+6v6YjpG0iD&#10;cmiruFCtVp66UlvgR5Y03ozEqze1csBxzuP9+fnrHH4gl/hGjrQWpsyJcKhzSyIUVEMkrhWHBwBM&#10;owCPggjHWt37mWjUtHUw0qy0VVSwPTuG4DBl3MUOORiYYzz+gyvWSO/l4ktlhrrVBS00/q3Kpgjn&#10;RGM0WBDIdnONxaQg+eM4x1bDObiVGA37jypjfSNNZuGXBxWa9VahrtUvJXVFwjqGjijiYTFUkjUY&#10;VUC8ZAwPyAgDHC/l666F1pXaMu8FwphHNGF9OeCb/VTp9mH3Gcg/B5weV6mdwKPSrQWuTT1HeKKY&#10;I0dbT3WWOVFlGMGOVAm8EckFVwTgZ4PVdo6Cx1tbVJqCSrSMUcj0opVBVp1wVWTkEIQGGV5zt+5P&#10;WvyujIG1edhAjAirvVulKOheO7W31nst0H1NAwT2qvIlhbJyrxOPT+c4DA4Kt0R9uNX2uwQP9VOI&#10;/ThZlEoJO/5VeMDP2/qfk9CtHdoqPTkVGsUkdtD/AFRp5JBI0h2otRKv5SHX2MngBQwYt/MPXqzU&#10;1vop6pq2YPtVWhZkO2RGG4PgjIBXBGfv0Hdw+JGQ2celKOoQrIniKNvTzpu0eso9U0tRPSH0aaDD&#10;PuQLkkkAcfPGf+h1zvXdG91k8Mn1bJJGpSIxn3KCCpwfIyCR/wBDoS0dqG1VMdfCk8cKyODGANoc&#10;qDkkY4/OACfP9COp11rUtdsuAFKHaqQQJOWIaE7g25fjJCFefhj+h6QPAEkCY+tZR4PDk0kEZ86E&#10;dXVwrahQ8zlokEZCMNrHJJ4x5BbGfsB1d9vu9V47dpLBTiKvt9RtLUlUCVQj/FGRgoxHBxweMg7V&#10;68aP0nRXXUUcFXIxpAGkk9/uACk7eB5z5x8Zxjo4v3a6grrZHWfSJbqGWVaeB4sl5GY4Ueecno17&#10;iKHELjNFSTIoETjNWNV+IdLBqaS92iglqbReQkVXRVrgyCKPhTGykbX2uy+4bc5PuyvTC1VoKLUF&#10;bTikSKso61EqIGkYBZEIysiMSBgj9fuPuOrX/wC0S0/pXQ1FVakv9YNS1EQlaio541SEkAiPBSQk&#10;jOC2cZ8cc9W/br8Mes9Iacqbta7vBc9OqTPTW6rhYu6//GMGUn0zkfAIYDOBwelz31oJPDVveHx4&#10;qmWMPjQKyZeO2d50tcqu3S/SvdIZE2mmq4iWUqWP+LIP5Tjz5xnGehSa31tuu8bSxSWyqjkVlfaU&#10;9JhghgMcY4PA/b7dbIrqrRlln/0u1LSiWWvijhordcKXcyyD2u5VwwONo2suMg7h5z1T6o13qO72&#10;iSSzTR212chamjiEwRAVK7hJtK+CuduOceR1wdXczeGkeRnGTsPlzn5UxScjGobUkrxTU31lmvM9&#10;xo6pKyUtcHs7F8Q719RpI+CmUycEeR+UY6EI79HTPSyfQFoYRiICTGWOCzk7eSeB+wHTTt61UNXc&#10;rtcp47vcoXzNJCikENxucpwp+Occ+M9BOvrlcKqshmlhc01WxKzg7tx5zn/kefn56Zxyam8LHNfe&#10;KSxtyuAd/lT37Pdyf4HoOaI2aOirrjIZN0xWVa6DlTHMoGVQ8AE4yHYDwT0eahobL3c0HQxXA/TO&#10;jmnc0sbbIHC5DAkEeOQAc+RzyOlbfBRaItlFZLcplnqWjSpqH3kyAjDHklVGfgf8z1Xw6thpJDT0&#10;ztSowWEToTu3H4I+UJHIGP34HXsFj0+EWa2t4AR6du/PnX6e9n+gxjo6Wl6ob4eR3xn+afU34XI7&#10;nVV91JipYJCKn16SVRB78uCgILY5AwBgH58dB9f+F+zVlurJrTdJ6qucLvp6gouJgcu0XH8sN4xj&#10;9zz03rT+Iq2XqWgpKWreGkq48vTTIFa3yqMtGzHAZSDwy8cY4Oeqx9X6XS6z1tDcql0mqNrSLtWn&#10;NPt3eopIyGDNt58YYEcZ6H/+WenRRvG5OT3zwPvuazMPsZ02EzJPGffGc/8Ar/j41mug7c11tvpj&#10;ijSKD6g0s/1ChWjO7DI7IDuH6jg4zjgdce5upqHQVI0CQyS1EUP0scRUhVk3s43Y4AAYePJXKkgs&#10;ejvWsl/11eK6noLmlor45REsjIBGyKJE2SEOODv5K7j9lbgdDPd7svrOzVk893op6/SctPAIL5HL&#10;CHmCxRmUvAD6hjR1OCF4ABO/huvKf+Jlld5YgXiU/UV4W/QZZXlmswZIVYgHuR8P3xSb0LSp3Aqp&#10;bVVhGurRM9ukmf8A18g5MTls8kDg44xg8DpYrf0ipKlHjEk00geOVs5Xzn/67pmap0zLpqnpLjTL&#10;LB9LMk9Jc4ZMxvJgOEK4ypwNwLY/I4wc56FqXQlBqW7XyqpJZY6WL1JY/UORHlMopwM4EjBMj/Lz&#10;0db+GMsTsf0q21ZFBJ2qf287w3rRd/p79aaS3VstCAZo7hQx1cTgkA70kDAA8DcuCCeCMjq17kd2&#10;z3N7jPq5dLWPTVYVppJLdbKRTRSSRqqlzDJuXDlNxRsg5wd2S3Q7p3RMUNivN5qayCEUJWH6R5FW&#10;cs4YZ9I5Yr7SDjxlScZUdQLBZ/qUmqlfaCfylwvHz584OP8AoHoh1jUkgYNEsI1QlKI6C6Ucl/S7&#10;Kopq8TtN9JRlaSGQnJ2AgBUU52lVAGDj2jJ60FYuwWs+7Xa24Xux2gfwulaSrvUlTNTPHE8YeQND&#10;IMMSEIJC5/OMnknrPVRoGsWkv1ZNTy1Fts0kSV1RCYxFEXJEah9xDM204C8kKxHCsejS/fiO1BqX&#10;thLoG2utl0otc1e9JSO6yVAMaoElIYKyL6YIXGM8nPt6EuIw5QjPxpe+GYFt8UGacpUmvvpTXGM0&#10;UzLS+upCjaZBhsuAEHzubGB5+R1f03boXPVFXZplWnej9RXMBY7yrY/Md3OSAeMcfrnoWt9nnW2S&#10;VJiYUwYKJScDdnAA+55xgffpyfh+0c9wstZeoquSKsSeShX2gqF2oxIH39+efsP16hKHXcffrQ13&#10;qiTXjGeKAbvoGPTVe1FFVK0lRGuwSn/VuGByTxgEAj+/VhLaLhSQ7YppKFHwZABndhgykeOARkEf&#10;8+rzuVYKeFbpDNWtWXN9m2oLbV8ksNoHHH+Y4xyOuXb3WLRUNJa7nSrVW+AGOGqgAE0bE5+/uGTw&#10;OMfrwOlzO8g53G1L2LSRBwcmhfUxq6xYUr5ZKilhhenpnZiwjQu0hVc8jDys2D8tn5HULVctrmvi&#10;/wAHnmno2poGczxLFiUxqZVVQThVclQT5xn56beruz97vdpNTaLa9eARLKqyono+MM24gYIP348n&#10;wR0nrrbqvT1yq6Cv9GmrKYB2h/MWYgYVXUEflct5xxxk7ej/AAZYcLOuliMjPlTD8PPGFWdChI2y&#10;MV7ZTba2n2uHiqKdlkjPOOQQSP6gg9ftqpa1axVo42lLp6bITt3D4GfgnBH/AEw6Ytu7vW/U9HYL&#10;ZfNP0VXHQ0NVa4q2USmVFkf1hKpVlwyOCAAMe9mIYu/QHdtQz3W4ipMVPTNFGsEaUtPHCoVRgFgg&#10;UMx8ljyT5J6qIIOBXWYRAaecU49N9rrpp+83mxmoWluv0peOGriw+UA9On9pIV29U5J4GBk+eiLQ&#10;eqaWs7cztHBP6sTPBc7lIhMNMJGcRMwQO+wqmN5AA4U44PQVctcXS+WN9TTNI18uVTLteMgA1AKt&#10;K5wcqMSg4/8AEoHhunL2j7KaQ1p2m13NUJfNPaotNGa+SrhqzHTVkTIyxwvEV9gYtzxk5PuUFl6C&#10;QSF3Utle380tjgSaT3xuaz5eL+9DUb6er+nSVzFNOFORGSVJwMnBHP3/AN3VlpnUN5gHr1H09Yk6&#10;7BUCNc4yOAVIU/lwcj7j46qKynt95ipaVa2GGrp49k/1DFEAUkBtzDHKgcDJ/fnph0mpnWitGn6G&#10;yU3oSxNTUkFHRVEjV7kAxtltx9WWTK5TaMleFGegHjUgKEzQ/hGT3F2r6H6h7gdudMXaW23jUOn7&#10;TcIsb6asqYonXIyMgkfBz1DXut2mc4/020oD/wD3SAf/AGXWBPxuwLB3/wBTKkzuQIpJA3GGMStt&#10;H7AjpENXKoyYJSf0kH/6J6O/42Btyg+gr2WNiVDFyM19d4+4naqoYKuttLMzeAt5g5/+b6kx6q7Z&#10;VTbV1dp528bUvEWR/QP18i9PlrlcqdUWRS0yBdz5+fngf9f16iX/AHR11WQzEpUPHuPnycf7uoHp&#10;Fs//ANsfQVcGc8Oa+xkM+g6kL6V+tEgPjZc0Of8A5vqTHa9K1JHpXGkcfaOtBz/80evi4a0R7VyW&#10;J+AM467GNpJWV0Kn43L56g3QLRuY1+lV/idJwZd6+0yaQsU35KgHP+xUZz/meuF30VRWyilqIpJt&#10;y44dgR/u6+QnaemNd3G0lRs5p4qi6UsTsw4UGVQSRnnznr7MarHpWN858qD++ek/UOj2dvDIRENg&#10;TxRcc0upPfyCaVlQF9Ugflzxnr0g4I/3dfk0eZG+3X8q7W48deFEe8a1Yrz6eDwOOja2aBpq630s&#10;zTyq0sayEDGBkZwOOhCKIsG4/v1+fidvdy0z+He7V1pqqmhr4oaUJUUkjRyR5kjGQy8/OOPgn9R1&#10;uPZXp0N5JIJ01ADbPxpT1CZ4wug4yaN27aweFrZl/dQeuf8A8q+McC4yAn4MQP8Ax6+XL/iR7iUM&#10;u8a9v+3nKtdaggf/ADfVnD+J/uJJap5U1xezMtRCiBrjOQVKyFgfdwcoP+h16F/8tWR/+yPqaXNc&#10;TJt4tfTQ9sB//URj9YM4/wDmh1+jtng83BT/APgD/wDp9fM+g/FH3VklYxarvM3HEYrZW/ryx67D&#10;8X/dO2sVm1Vco2+VebLA/sQf8+oH2Zsf/wDSPqf81MT3B4kr6Ut2xG7IrlJ/+8//APXXmTt26HAr&#10;EI/+9kf8evnhb/xw9xaN4nqNQV1agJ3xo0SFhzj3GNsff/rPRfoH8W/cDXta1uo9afw27kNJDFc5&#10;aQx1ICHEan0V2uXX54wc8bWPQsvs7YRKXaHAHqf8117meIEtINq23/oSFZo1rYWlBwUDYYHBPjn4&#10;B/sfsesYa+/DDc9K63pP/n7bRZK+QOl1NZGskcRO129MsHbaMr7c5/TOOutq7tXmw1FyrLzqSmvt&#10;ZV2+VZhbKh2lp12s8iiZkCKDgL7DgkgDjJ6Hdf8AfSsktNLV0kVVV0fo7We5h6gh2O4yFnyY2wwU&#10;/fAPPt6DNlFYyeHaREFhz2/zWN6hcydWVFI1EN2/atg0va2trKf6ipq4YLbPGryU9tqD6lUgHtLz&#10;IBxg+Izg/wC0wOOsSfjH0RfNNdwaC4XGQ3CzPRpDRVMUBjipokL7aYAliNuCeTk5zz7unbbL5rTu&#10;7+GqpqbVdZ7dXV9+joWFrpyrrSqqr6cewrsRSdxVeMbh/iY9Zo/FjdLPpEad01ZbrcRelpmOoaeS&#10;6S1Mby8NFuJxGzKJX5QYDFgOQW6K6T0+Owu0WDbIORz880bfxolq0RTGkg/M9q8fhIuemL7dda2y&#10;7XiK0X7UtBJYLY04J3fUoyEjapwV2KvuIyHwPkdDdfp2HQ9LTUdVV/TUkU7MTRuZDVN+UyE+3eAD&#10;xwBg88knqh7I6Akv/cbRTVlulbT73BfXrJMw06xxYkm3TcBSkKtIec+PuD1sTun330LW0K6d0/oe&#10;k1hUwo6UTmnCRUEh59SAbS59w3EDaDjksOmPUppILtUTLK+5493G36/9UuMEd7Zr4rBPD2Hm3fis&#10;gVtZqiS711ILZOFtchmrKL6dz6CowVvWxhlAZ8MSRywHHtHTvoPxqdxNXVF2MdTR2XTUtC1oSy22&#10;ER0UUZIY+lGMBSASu/lsEjOBjolj1nqbSEnci8a6slqS660tLU0lvn2QXEMWVYpo4AjMqIUDESbA&#10;2zduLBR0jb1bbJSmmptOxV9Lb4adVIr3V5C55duFUAEnODn9Sc9aO3doYA8RwxrJ3IFvmNTz8vPn&#10;5VoLsJ2Fh7hUN9veqjU0NspLXJXUVMpSJ6xDuiWoV5GRQiuMruOGK4Jwes532e4aB1TWG3XpKavt&#10;9aY4LpbavCNIrn+ZFLkcHbkMPgg8dSJu6WoLnTU2mjX1NNarHTvaYYEZozLEJTK0c+CPVCzZdQ49&#10;pxgDA6DdVUqVdsSVVLSQe9F8AgkZGP8APH6fv1P+kqKir72ck1Rrj8RAmwH702b93uiteo5qq7z0&#10;V/1fa6swWmoslMi2+lwgC1MM0ZDzyb9ro0mV9pkDMW6VeoNQijLS1O6aqkJIEhLE8cscYyB+p/3H&#10;qjjY1tupaX6QRW6CX1CVQRy1OcbsyY3EezjOQu5seW6/tYomrdR1c9oslXRwzRosdGKiWqYMkSLJ&#10;LuIB9zRmQ4AAzgAAdXO4lPvHambwJOQxbjtQJdFluNfHGGmqqqcFgvgnPAJ8/IBP3/z6Yehqa4aV&#10;aqraobhXQNSsgiQ748gEB8FkBK4IQqSMgkqxXqvsCRWizvVwGI3IxiN56px6jId5yikEIAFAP9ge&#10;cdWdvqnmtvrzzPWyB8Al+DgDdyc+0E4BHBPjwT1GSZvypsBtmpTlhHiMfOqrVdG9TS0yiNkhDNKs&#10;CvxEvBJ5yTnHH7HqtpUWiLgBY5ywkYnjYfPAP7eep1fWCpNVjDPLjJJ8KM8D7DnH/wAJ6m11toqj&#10;TUchqvRr0UP7ySJfjYBzjz+2fOMk9VBwoCnvUYy2gKx5oWukSoWd5XnMnuVnPI84/wB/VXSIoqt0&#10;p2AZXn7jpgaE0dR61kkM1bNSNFyI/SBDL+jk8kfbH6889VvcHthVabklqo6gV9v3gGeJCCpwPPkf&#10;pkf5Zx1dHdRCTwC3vUTHcRBjHmh6l9J0jd1CwSSlWcg+7BBI4yfn4+/TU/Dto6m1xepxenaSyWSH&#10;6hqdn4lkLMUU88J7nYjxkHj3FulOr7ip9MyCMABVbChec8YPPPnPx/Xpm9vbxT2GGpgM6Un8Rhjf&#10;1JDtDoPcFJPjk7v14+w65eu6Qt4fNdnkKphTzTeu/dW0T36SzWClpaVqanMby0qLTqEHAjjOPd4x&#10;7OPgZ6qq69LTK0Z07/3dgd0nqBQpPGWBHPQneamntfoVtRQpOQcJI8wjEwOMgEDOP2660dyp7hb4&#10;K6432On9Riq0NFlpsZwilR+UELxuAGNpyM46zf4dQPEAO/Pfeg1iRVDMKtDW0MEjTsTLMyhUaPkO&#10;BnaucnaBnH24+OB1yioILksW9VYspUBicLjJzwR9/wDL9+rHRlFT6srGgK1MEKDI+oKiR+QPyjOP&#10;OfPgHj56IrtZaOypLA7IiLtVZCArE/P7gbucfb+nVXjiGTQeacQ3iRygZxkY+FW/Yv6Cy6/sjw09&#10;PTL6rRMtNGq8uhTJwB8kHn/h1rOrTC8ED9OsIXjbWQyUMbCJ8qyyxSlZomHKshB9pGMj+o+T1tTR&#10;uov9KdI2i4GQSzS06CYj4lAw4/8Akgeiy4Yc70/9npT/AFLd+VOa6Vj5B+T1V1MjKCTwOrSoQFjx&#10;1ArIyYmHyOuKa3SbUspr6t+v9RTrJ/JpDsYfdvPP9COji22hDGr4DZ+cdIfWFguIud2hoq2e3PWA&#10;OtRASGRvGR+vHVJoTuV3J0DXtb75MmpLere2aSLEqjGAQwxkcf4gT+vV4j1e8TxRLI74WOtHXa2E&#10;xnamT+3QpUO9rnMoBDj/ABodrD+o6rD35p40X62mSkZvh5Nuf2yOeo1Z3Et15UujrtPgowIP/WOv&#10;mijcbHepxwXKfmTamJp7XFqqaQiruEFLOpKkTuEJ/Xnz/T/Lx1Gvnc+22eQpRbbnPjJaN/5Y/qM7&#10;v6f3+OliY7dcZM/VBM/p/wBfbq709TWKjkzUVSMB8HB6+XUPdFdaAqckH4UXaa73X+CoRmt9LLAf&#10;KhXU+Pg5PVHq6/V2qbxLcbjLudjtjiH5Yl+FUdFNPX6dkgxDVwBhxjAB/v0N6lNHSbpTUQpAT+dn&#10;AX+/VxR8bmhRIA2yYrppa7fTVMcRO5HIHPx0xFoXZd6EkecDpGRampkulLDSzJVO7Fv5Lg7VAzuO&#10;Pj46d2mLz61PCZFxkeD1WnODV8hOM0U6PeSmmjGG9pyfjPWgNNVhNIhVvaecj/r9OkVbaxEZWUYf&#10;px6NmSktKz1Ewip4VM0kj+EUckn9BjphHttSa795STWZPxw67q6TuNpqxUclWZaa3rW+jTOu2QyP&#10;KJVdSGwRHGGz+mQfb1n7UOooanUWIInpFtrywzRU+D6LtGSCEAGBtkJXn8wbyFB6O+/9DW2Duxct&#10;bX8y3azvAbnRSJL7Gp5Xb0VVdoZsRnaFJwSvyWI6BLfa7HVWa16jo7hLUVVd7b4KlVB+rUFn2FTi&#10;QF5iwzg8LwOkczoxaXsautj4SRrnmr5LtHW3Gwx+uIKmpgEU606bN4CBZGjXwAd4IA/2R8AHpMd2&#10;LrUyWZ79Rxb4aKuo6ktbnaOSB9siu4cZKFhBG4f7sAM4x00/4XUaWu2kJzF9TEkclC0ygiPeTHjD&#10;eAPS3gfbgHjoQ1rY6TTENZa6GA3CgmSOnmYSsFqIgW2nzwy7cgjlWHB4z1VbTpDIpbfJ/mp9Yu44&#10;bY6/hWXq23tJHV1NVbpbcZZIpaOCoZlE6+GIDZLBhg7geP1znoXvtNNA3rIjLCVwJVHH9/nz0yZr&#10;pT2lqi0xUrX2zQs01JJUsd0Y+2ByhGDkcg+RkFT1C1RquGq0cstOQrTTfTyUshDFABnI+w8YOP7c&#10;HrZJM+oALsa8zMzggBc5P0oFumpKY0i/S0yJVPT/AE5kVdvogk7wBzuLAhdxxgbhg5DdeaG9tLba&#10;eiIMrwO6rKR/8UcFVH7MXPP+0P26iVtDEkUcvCM2SYjncB8Hxgft1JtsDWqpp3qaaaKnmKsHeLPs&#10;ODuAOA2Qcj78dMjgJgCr/wDxjAqZZZ47ZcIpnXNNODEy+ApPAP8AQ89MrTFqqtZUrUMF1jliibf6&#10;Jw8i8YBHglRk8A8fbwellUmGSaWON/VjOCNvGM/H6Yzjoh0LYlNLWVTTzCSKRQjQuVwQCQ2Rznn4&#10;8Yz9ull0gZNWcEemf0oW8jQx622q5uNVXabvsghm9GrppCN8ZyM+DkfOc4IP3IPU6TVcl+qmluVz&#10;qKZoE30MdOuVjkyu1Rhl2cDO4AkkDI53dDVTWSzVojjjerkkPumzuPjcT9z85PXO1XcW26NUSUtP&#10;VoVeJkqVLKoYFd45HuXOVPwQDzgdC+BnBbmkBtzszDetE9rrrV66jS3S/S0t6ibKXNKsrUVf3WRM&#10;7pDgZLjHjkEsW61jpPu/c+3PaFrJdybpfLahghrYXz66uzsgYEDYyrhQDnIGRnDDrC2lVjttdBUs&#10;sUpV0ki3fBBBHI8gkf8AL560dU9zW1L20uktRHQUt3qp9tUIdqs6AH03weTjhQCeD4xlR1mr6JUV&#10;mQYJoALpfK96UOpda3r/AEiNtrqRZ7JPGrCGE/6ksdhK+4CIZJTn7gHO49Bt4vVfp2dLeY5ZJome&#10;QSooYhNobK5DY9vvDDwOQTz0z9OHT9nobjfYa5NQ+jTbqqhncoY4/wAqqQcq6llAJx+YrnBYDqjv&#10;PawaymptTafrKme3VA2R0tVF/NonXjacHkZBKsP1+2eiLWIbArso/Wi1fwpNTjcUudC6jikv11lr&#10;KoUsrxfyJqipEa7lRyu9wUG327QhHll+2em12D05FrKj1NW3S0JUR2ZFLRQMjxySe4gtG4YLjYP0&#10;OSABgjoA1N2vqNGUUNwrxbpalXMq003veYHAwyk4IA8A85z1J0fHe7LRl7RDVUVKJPfJQBxT1CKc&#10;hWbG1gv/AIv6/PWu6UsEt2hlHHnWt9noYepdRjEuNgTvwcUX6vrUtFfP/FKqWenqjtgB9phbypBU&#10;Y48kY5/TI64dv+4dHpK9PS1tFBfLNVFHSkrFX0xMpO2RiyN6bAFl5Hg8/wCE9ctcmte1wzTfSvMs&#10;ReUNLhkZlYAnIHADfGeR8bgOvGgtDjUWgJJqTbLVmCpqGkRR+ePcVTOMjIK8fr+uet31CUvGyxAE&#10;c/SveuozypYuIQGIGQDsNvUVR3/ufUXSead6pHTG1/ooold8PkOyBcZGdvIzg4J8Ho8s88+te3t4&#10;r7JBLb5TVCGohjONyjD7wo/KGz4ycYIy3Vj+DTt3pTWlw1TbL/SQ1t2nonWnglfEhQtGXdD5Doyq&#10;Qw+GbyN3V9Udrb/24Fclqnnp6RHM0vqKpQoob84IKkYbPI+x489eW3ntJOkjRO50ybH4cYrwS+9s&#10;+pzLKEfCyDBHpxgUt6PVL2yjnWuu38JqlZcS+jI9TLtIIEZVGCuuzy5HnAI29Pjtp3CnuNjqrZdJ&#10;Tqmk2PLbq6WQ76ViACVcg+1t2GGcZU553dIrVN3t2rYvp6alimvEStUerbYz/MO5UAdTyCTL8c5w&#10;MeOvXd6wQTaL0TW6dSt01c6Wneqra2KrM7UszgL9PuTaQWQb9oG7LhcEjpz0jrj9KxbOupCdvT4f&#10;Gu+zPtQ3Sovw86ao2OR5g+nxrl+IXVVx0x/ELZR2GD6OqhWZa2mpyZ41Xlirqf5YG05I+C33J6WP&#10;bTt7cb3YzXT3CgsZqJ0+lts5Raq5Bo8rKsbMGEahCQ+CCXwvDOenBdNQlO31wtOtNtZM4jCXO5Uk&#10;caQ7lLJIu1nWVSyj8pwM4ce4J0r9A6Naj1PPV3G8rf7bURTGlvBkzHNXBcRo7PvDOCAwUHJwAGB4&#10;6hPMkxmZRjJOKW380dxLPMi6QxJHwob1hpaskrKahiphLd5n9Fg5ASSMFsFWbCFAVJLnj9QFJ6hV&#10;+mb5Yo41uluqKKgj3RR1MKCSmZgSSEmXMcils8oSOc8+OnLpPVcdbJqGtobJQLqGGI8VKiRamn3u&#10;WAX2+5QRu85Az/hPXDUX4hPr6ZbVfNMRSW4IEb6J9jhgB+UHIGCPH/LHS+KYugjxlhWfF25/pBcg&#10;UA6Woor7Rh5zTTyRhYRDUyK8rKoAUKrckKuBgeAPAA6J6XQ1Lc9Q26xWZ1kul5iSjWi9KMrFUk4V&#10;jhU2ZDBgV5HO4kb16XVdcbVPqV6qzUsyUTn14KeuIY7l5KNjAI/T7cfp1GqL5XNVGtWtmSrX/wCO&#10;VyH8Y4I5HHHUGhcPknbyq7QwIbsaaNlgFivtdoapsz32VYZ4Kmgq1anmhmDFi8bbCVdNm1cZ/wAR&#10;+cdTO2usK/TZbRtBTL9dV3Nv++zZXZlUAOzHyqbvPyPPnoa0RUUaJFFa7i8d8RjMKn0grHwQFcnO&#10;QTnbjHzk8r1N1DehD3PstVbJo62opXQ+38gZXbyP/CMHnxj9OtJdBZbRHJ3XbbyrZdZhjuelJIxG&#10;pNhjy8v5pzak7Q2i/wBTHaUlmqbzXSeurCUYp0UhiuOTtwCMH98HaOq3t5aqPtnrp7VUU1Je4vSn&#10;aOWoVI2gYL7QWbAkJbAUDDZOFz7V6FaruHeLLcqyS21ipX1Y3maaBJXjHBKo7KWi4OzMZUke3wcd&#10;AhvV/vmpZLjVTtLOrmbIyEgwS2VH6eRnnj56zkNx+GlWZF/Kc4NeeWFwbSRJcZ0nOK1PRXi33rT1&#10;xoKW1T/wSvtxirFqKld0dWx5IEZJKADAVwM+T4A6ylrzS1VY7y9DUKa2LcJEqYlbZKpXd7WI+A2D&#10;9iD9s9aS7g6fbSC1Vbbbg1CamnDwmPDeo5wwQL4IySef8IPnHSa1Jq6rldnipqahaNzIPpIVRkZg&#10;PUIcAP7mGfP6EnAPXLzqkvUpBK64I25pl1LrknU5g8owBxS4orKJpqaOpuSWuBX3GpZWfZ/4go5O&#10;Pt1bWqgoqzU0MNJPFc1epaCBZmFPFMMNtZnkK+mGYL+fAAPJ89Vt1bY6pVSrHG35HVedueeM8kH4&#10;/bqLE1TbDSVFBUvBUqUljno2KurjB9pGCCD/AJjqAJK70IH1gE7imXrea3Wuy2GgtVLNbrxT1VVF&#10;claoJ9UZVkfYclHUFoyBwdqYG7eeiLtz+JTUPZC7CymGj1TZC8kUluuURG6GZT6sEcmSY0ZmLkAF&#10;d+WIJz0k7vHVx1sklUZWqW4l9ZyzFwPcWJJJJPP/AFjovtemqW8adrn1Kbxabq8AmslYacehO4O4&#10;xyu5UlGBOCucHnwWHUCgI96rEJyNPNQdfXpdbayFXY7JFZ4LhJv/AIesuFgIABUuVAOcF/GP04x0&#10;X9rZLRfp3oqmZaGuLGWlqI5shZBysYbHnIyDx/u6iXLt670/qSwSqyZbYy4J/wDfqJpvSoutgmlq&#10;pYbI8TSKlQhUSSsqbgHQ4IDBdgYYBK4Pu2jq2LQ4UDeqlH4kiMbE/Kjj8ZF4S7/iD1pJGGIWpWD3&#10;fdIlQ/0yvSalgkGFfOP1HW7+/H4Eta9yu6F/1LbrrYKSmr5Q8Mc0sqOFChRuCxMN2F5IPS+f/s0u&#10;6DMWXUWmx8gmtqBj/wDI9XFhXpyFdCgtis06SopZqr04UZ5TkJtBzuwcY/XPVTcplNIWOWd58lj8&#10;8Hn/AK+/WwtNf9nN3Is10paiov1hlp4pA7LHWzknHjAMQ/z6prp/2Z/caoXal10yBu3c1c/P/wCR&#10;/Xr5WAqxHRcjVWVLVbpKyphRYvV9QgYGR+3P79T6X05amN3geNB732jBI+wA+/Wmaf8A7O7u5bIx&#10;FT3mwemBwsdZKP8AfCOvz/8AV9d5Fw61Nlckcha7n/NB1IyA7ZoOS2DsWDikn23WOTvToYohWN7z&#10;QqExg/65B446+v2uMCwPjzvXH9+sB9t/wKdz9PdzNI3q8W231VBb7rS1VU0VehIjSVWYgcEkAZ46&#10;3/rkbbIR8eouekfVsG2l/wDxNMYsK0Sg5xSvxkt1+KhjPkEH469SJ7mI+T16VcEY8Adfn/QATitf&#10;mvaqTkjzjwOvX4q5IqP8PV9jlITMdIg/UieI8f0XrrAPeMDnrl+LvQ921t2dqLZZqaSsrPqIH9GJ&#10;SzMoPOAPtkH+nXpPsen/AJW+FI+pNug9a+UdcFa4TZOVySNw6t4USnsLuyqTNWRMqheRsjfPnj/4&#10;wdOWo/C3rSCkVf8AQSvr6gybi/00hAU/GRj7de3/AA66zFvpqc9tLpIFEkmfpZ8IxKjnBzkiIf5f&#10;r16YLhQMEUnnszK5cMN6T9rqYEl3CJIjnIb7c/bpjdsvwr6g7+SXGSxXvTtHU0ZJNBcKyRaiRR5l&#10;CRxyEJzjLYyRxnz13fsFqijIL9tb1SNGNxl+mqdox9ieOrrt7oG3Wi1Us2oqbVlr1BndJTtZ5JKW&#10;KQO3pyhB7XO04HqBhktweOrobWS8RnhYAggb96DkL2LqCefLera3fgauOjq6OfVOp9PLQ0hElUtB&#10;VTSyMpJV4lT0RucFcEZHnzwel/3H0l22sE612m2uk1xScvCjODFw2PBKSRBBHuG7cSXABIDN0xKW&#10;qqtI2eYUF4v10rryqU9xirLTUxywFiC8iTnJAVufseeM4bpF1NDd6aWQHTVbsk/MzpJ+vOcf59VX&#10;VjNCo8R+fLv+xoZRPfSly2cfL/Oac0snb7VOjaq22ilTT+qLZQx1GbrPKEupVA7xx4dh6pbhU5z+&#10;XB4bpD1tVNdK+d470sa1TFSUJSIKwGVbbnIwAMHPjHXeosiSxsKiyVygrwfVYZP6kjrvR6PpXsta&#10;9PSzLWRFQIY/ezAnGfAJHP8A7eOk9tZrblvfJB4zvj4UdB06SKYy7AHfatN6T71Rdovw2rbKC601&#10;Pc7zcJ4qSL03aoEeIhJIm07UIDEgt5J45HWZtNfh41t3guVLNb6KnMNRaJ9R0ccjFXlhE7QemcKQ&#10;JWMGVUnBUDnz0a6c7gWrtHeNNV+q9PzVdPDS1kVFU02x5hITj140fMTtHuwFkBU7iT4U9Af4c/xO&#10;ak7KV1rttBFSQ6dluhq7gjU4aWdHWONlLEggIsW5cEEEtkkMR1cqyBGkgXLAcnvQczW9xdMLhzjg&#10;enG/zo7j/CR3U0JTaevlBp9dVWe6x09bUW2iSRyfbuEM6qElUjeQSnAzw3npn93tff6BXjTp03pe&#10;PS1EKJJqWzTIYmSrDe6asAw05ikDRqspK5QsQVOOtyWimS7UNPUw1EjQTxrKobcp2sMjIOCOD89Y&#10;Z/F/abvYe6t8uM1HU0Nsu0aU1M8pXFRFFHEH27SePVTdg/pnGcdZiC6l6hMBMgGP1qzqtunS7YvA&#10;TnI+VJTXWs7l/GorpfJJ7jVXhvqamrGI3rCHAcIcYVcAqCowuAo/Lt61J2QbtD3Gvdtu8dotOnb2&#10;8RorRo2Vp5YzOr5jmqahwwkY/qCD7eGYMvWObuY5qqFvZGy+/Dn8qgctk+OSP79WOpNFX3SVYILz&#10;arhZqiYYSKogaF+QG3YdfswP9R9+tjZv+G3C5G1eem5JJLLknuaL/wARNi0XYtfXCfSl3t1XaGSK&#10;Rv4W5emjlfcDGjlpCxAj3MSfJzxkL0qllNxr3o6f05fRIkeOYnZKQQQhxg7eMHGDz8YPUUaXhgvI&#10;+kSNallZ2cuSRkHySft/0PPUi+6saSkht1MIoGpwkby0/mchSMsQfdkEefkf067dT/iZdca4z+lS&#10;htwxDJ+tcaqKKoHoSRNDDGgjjHqc4U4DefHGRn+vVB/HJNMVtRWwV88kcaekoh/lIDwvwcSZBIOQ&#10;Bk/IwOv2rudMk1aVMkskcK0y8l0eXw7k+AAoIAHB8/brzcaTUeto0qYYKi5iErG7w04VE2oERfaA&#10;BhVAyfOOrUjCZ1nY07iURjHnUi0aYrbgzz1NOaYSKBDSsMlWAwXbgfY4B+5+2evdXQVOGoqmN5Af&#10;b7DkDHyD8eOuVmTUNjuFTPUWmpkdYgahag7VZCwAEYHHGByM/P6jrrd75RzWaqmSI0tXG4x8jb/s&#10;/vk5/wA+hX8QyALgr6dqDdJGfCDaq21W2L6pkkdGhAZnlkkC+moPHnHPBBx/nx1LSWyVl3b+I3ER&#10;2umQIkdGpaWpOM7VIBCjJxuYj9Plug+43GqrWLJtRJDhyuTkZz85x9v+j12p7NOPSKAGnlBCnyeC&#10;Qc/I/LnB+CPuOmJi7saZNaDZi3an3241jp7UFRVW6H0NP2ykhBjqKrI8K7MhVA7EnZxjOT5IyD0L&#10;3/WCXOrQIqJFEW9OMnOAfJP3PH/WT0tRbJLNWSwyyDdEXQmFlYH44I4IwfPXuiYW1ZKlnLozbAMf&#10;mIGW4/rjP/PpaOnRJIZU5pbdWaRPiNsmiSpo6K7zrJNTCnKjaZYMISMHk8EfPk9cNM0ixVBhdhWx&#10;/kSN0DHOfIJGc/t9/wCvVVdr3Ti3QiCRZvqCySRgkOi7eP05J/y/XPV928sh1TfUpzeKC2/VzpRp&#10;JWSgBCx902AA21UBJPjP24HRgRxGcmuw20zR5z8jVFV6blprjKtTJI09K7pMWOcEeeOcflPjqz0N&#10;fanS1VUz0VHRV1TNBLTmStiEgjWT2s2zxv2tgH4/t1YUmnqGt1tWWW31c1wtYqViaujXCsiovqyq&#10;MH2DY7D9MeSerjunpnTWj9E2GOy3Wnu2oZKyU1dfRSMYvT2oYolViRkbzlhwSCATg9d8QMRGTuaf&#10;SSiREGOBVhpyimsMsdTTSr9SQsu+FuGIAwfJGT5/c4+Mdfupe538OFe1zt1NfKqvgeHfVlh6AbAD&#10;RIuBv/MBkYBO7GQD1XPrRKHSlqlq4IVr6mIxxUtMoRSqEopIHgEIOfJOfPuPVp22/D1f+9dBd6yC&#10;/WGhrbdD6np3WuED1JwSY4VAO5gPjjxj9OgI7ceJ4kg/3Sm1DTSu+nABOKn01tpa6WODZWR3SGBG&#10;mjuUSqJVcbgyY525zgHBwVznHT0/DtreOwVUunayT04a9gabPCpKBjb/AOoAD9wB8npe1o1HcLbd&#10;68UNqolpoYqP62rmBZYYfcQzghGLM3OMD2LjBy/Q9dtQSR2S0V1KJKesrgTDIymMwMMHcc8j8wKn&#10;9Q3yOlx/qHK/D4UyiuXhukmA9K21ImDknz1EqlAU589VXb69Vl90Tp+418gmraqiilmkUAB3KjLA&#10;Djnzxx9urWZy5GBnPUgK9SjcMoIpfXuzLNcfU2eOAev2v0TFc6ZcRj1V/KTx0aVNuRnBIAPXeCkC&#10;Ljb1cpPap+KUIIrPWpdKCNngrKcMB9/j46Dn7b26Ocy0hmopcnLwyMP789awuWnqK6xbamBZDjAP&#10;yOgm59p6YM7U7bVJPBJB6mD2Na+x61Fo0TDB86RDaPvCsogv7KucASxK3+eM9SU0LqKRi3+kxjXP&#10;5Vp0IH6cgnpsydszFjMpKg5wP+h1YW3t5JPgeq+B8ngdXKi0xbqVmdyf0pMVWmbvQwtuv9S7YwPY&#10;qf2wM/PQpU9kqvUtStdd5qqujTODVTM7EfYZ8D9utgWPtbR02XkjErk5ycnrpqXS0ZpioQKF8Y6s&#10;KldwcVnb/qsMw8OFfnSS7V9vYrXOCkIXCqoAzwB8f5dPa124oEGMBeqfSto9GUptwOMdH9Bbg4VF&#10;Xk8HoZF1HNJZJO1TNMW162rijByM5OOv78WXcGbSPbprBRTVVDVXVVWW4UZw1FEDnOfhnKEDjkBv&#10;06uv4xQdvqKlra2Nqipq5hTUlJFgPUykEhQSQAABkk8AfrtHWZ9d6Yv/AHGWO6mtNzq78pqasQKk&#10;gp9rFQN4P8tQqKBg/KfLhOvrqTwojk4JpPeSBUJzilV3A11cKzSho5tUm7VVU8dPFU1iuXJUoXXY&#10;Ac5duNowd5XGAep/bH6aGueyxUtHX1cIjVjCWEcjghEBB4JDe3j/AGgPAHVTabVQw6hrqlqKaF7Z&#10;ElPA1SNpIIbJxgbhk7geRkjBGOrTTcn8XvRkpKYrTwNLE0xiHK7SCifoS4z/AMTgdLJHRY8ee/8A&#10;igP+RSOYQ8ngf5oj/wBHq+moJ7nO81XQUNT9PLJHIGjmmijLSTLk5ODE/wC4kH2C9JLux3emtVs+&#10;noqDf6tfId1SPzgRj1NuDkcsMH/wn9ej+41ksNdebgZZHpIQVipZG43+lsztGR5G79cDPx0tdVUp&#10;uFqt8taiOtO4cMqjKMxLlsfByV65YRKZtco1D9v80o6n1EMhL7jJx8tqHIbAtq0vp65w3KjuhvEB&#10;qHhpyd9M3qMmx9wGT7RyuRkkZyrdL/ufYb524u8VtvFJ9IssaV8NOSsiFJACrqRkcqAPvxg4xjqw&#10;rdPxWS4R1SJmhaUsYt+0BuTgfuF4H34+3Uju5df9Nq6juFXc6q4U+z6dXkcySwqCdqjdjI5zjPye&#10;etdBlJgQcqc/LyrN27BW8QHIal3TUzVcc5jkFSuC4bILqPncPI/fx9iera2LHc7ClJFT7ayKdnaf&#10;1GJkUhdqBRwMFScjn3HOcKOo9LoC8STNLHQkKONruqv+vtJBH7HqRZblWaYraunjzTTSqYyHUblY&#10;Z+/g4Yj+vTSRlbZDk0e0iyjCHJFMPtVoG3PRyXOpKV08qhIxIuVXzkgH58dFn+hNtZKiBEWOObBf&#10;0uOSOGAHHGf+uegPtlrWmo2e01crRTM5Mc3Cr/5c/rno6vmpUs9oNxDRVEgkRfSkkCy85945ywAX&#10;kj5I/frP3hl8TT3PFZi6E7zkb+lAV/0FcdKSCeaoSqojlBNGNuDnjcPjj7Ejjz0N1UdRFLunWQs4&#10;yrSZ94z5BPkcdNi592NPXOhlpK2irGp6tNjL7AfjkHdgEHkZ44/p0nblS3FKeKACQwJkK8sZy0fG&#10;CCAQRnPIOORg89F2ZmlX+uukj9aaQo865fY0ydB3dLjZJYqh499LIIY8n3MoUEe39M4z/wAs9XlI&#10;9TSVkrLOVl9Mw06xn2hn+T+gBJz9wOl7peipZa6eNhLCZk3OIhwxA5Gc5A5I/t+/V7Jq00tQ0DIf&#10;pockL5wfPPPPHGfPgfAHQdxEC5Kb0teNUl1DtVZerpcJqqjSGqNIlRSmOq9InEyCd5CDn8y+xf0y&#10;ufgHog0V3L1PZ46aBLvVtQ7hH4yoQADAU5GBj4Gf16/rBfbfdLxWV1/kSmsk7hWjSPEsiq6MIkCD&#10;nhcEk8ZznJ6byd8NCVz0Vso9J1FydnSGAVqIsWSwAHluP36N/txgCr7icN/bnNLunvLdw7nElbf4&#10;7LQb1Saa8lhAhJwJSY1diMsMjBIyCNwDnrQGgtNWykoI6O3aiuFroWtjz2mpqLb9TS1NxpoyaoRz&#10;LgNDK/vRgGKqfcq9LPud20a2peLjPSU9JLUbVSitye2IFs+88KMBOCBzyT4z1J7P987habdZdNai&#10;+uu+hrLVGane0RiKvt5Yeo70s2VKSJUKjhs+N6kkNt67ayxe8r7etQs7gwkuuw86oBVwX69TNWXO&#10;it08n88W+pRYomDncfSflcEEHa5BHKgEKD1a1XdKq7WUsU9seOWCqqFWqpYJoyGjA2lWUElQyZwQ&#10;MZAPyvS/l0hLqKvqG+qC1mWmj9cbBOhcgAADhv0+cHnjr1bRBCoimMa1tLMtHNFMgOEcna5HkqHb&#10;aSORnxjr6G+mhXw0bIrQwe0nUIYHs0bUG4J5A9PQ0afh87r2jtr3VtepL+tSKKFpWWnt6K08kckb&#10;opXcVU4DeGPJxj56Ku53eDUHcrVNTYv45HV6cuY+ogjo6f0N8e0uElBy4Zdmxk3FdynaWG1+lnWx&#10;WK+0ka254JqqB3hqYGVlaNOPggHByRx9iPPHV/23oWt85pxOtTcLXKjQNGplaWGZWWParbOWLbTj&#10;Pkfv0B+GW4z7nvDfesz4HiIwGxro0Fks92mp6SKo9eaL6OeBSfTnDEZUYVmLAqNu3HuwS2Mjqbfd&#10;HxWB2qLRdI7vb09hUsGmh4yRIuAMHz+oIbkEHoc1Slj/ANMrrbKSuqZLrTjZV/WqgXenEioynBw2&#10;SVIGPHOD1ztFvmp6+W422pgmukiRRTSAmVwowyADIXcyjYASeF42naegZIWkGhvdIGRmgXtHYaDs&#10;RvTAaenvna2SzVlskp42ytPV22oaOSMAnbkAADDFsKONuBwMr1knVWgbnoC406167qeoG6CrjB2S&#10;Y8jnww4yP2PIKnrTeqe6FZZdMmspxS0tTDIBNSPAgDMeCM7QQRg/l846XHdLvZcbjZpNL6l03amg&#10;keOeWWi9VZkA5Vo9zFVcBiPkZBGSGI6bdMll/KePvejOmG5DaTgqfrVdpHUt5p7k1QldJJWyU2wS&#10;wIqb1YMrBsDByBgnBJzznI6rLlVNab3PT3W2SLLTuTJFL+YOfDHOA2Bg/AOfgEdUlkeOroay21Si&#10;OtpXLoCQOFB9ROfnIH9v16qK2qqa1Y2eczCM7IjkMFXAAGfIxtAA/t04jt9L6hsKPlt1DnAxRDFq&#10;CnSsirZFSepSRJFRo/Y23wjKMEAgYyvPnx56PKDRtLrw31NNW+c1dOVrIKeWbe00BTe0SgLgyIDy&#10;M+FbzjPSsskZeoqt/MiABC3kDnd/n1d0NdUUM38mVkMmEdATiRdwbaw+RlQf3AI5APVFwF14I4ri&#10;uiEI4yKtH0xcrGsVRW2+ttsU/uSplgbbtzjPHP8AhPn7dHVk7eNpUvdHnpbzEKOnqzPbnMqUyzeo&#10;AGbbgkFcHaSARjJ3Hqh1A8+lKc2VJZWJEhljmOY43YqcqODuwu078/OMZz1L7MQadq7/ACzarb0d&#10;PrI7ilLvGH3YRkeSLbKdoIdQDglPcDuZegXBkyudI9a6yRSFk/KPX/Vf2pNa0ktkgoIrPTQXFZWk&#10;kuJLvJIu5ioAJ2oQCBwDnAxt9/TGrdfaUvnb/Tcln0lHZa+2xNS3Z0nc/XS4UiZmLHAb3H2gYBKg&#10;kKvQXP3SpJdEXHSVNo+x14uNSktNd66kJulLhgFWOdXGAQMENkcsfsehrScOpb3SX/T1miqam3fT&#10;tdLrR07iMNBSq0hZ2PgLk4B8sV4Y7B1UY8jFK2gGjA+FWVfrjUNxSlqDepKwUUawwLIBKkKKeFUO&#10;CFOBjPkrlckEr0V9t9C3HulT1xylLQwbnqK3ytMoUszlSRkADcQpPGSduM9LPUdwik1XdLhaEkpa&#10;WsqpZoIJoI43jjdyyoyxqIhwRwgC/YL+Xo0otY3nT9mqNNqRQWi6OktRGiK3rSL8CTGQrY3bRj4H&#10;+0OqXQLtQjxKuM8Vy1tYKHQtDeNM6ih/+jS2VvoxmFhJBtyA7KycEDYcZ5IbkcKOgxK2e018FPCg&#10;kc5mWRBu4wRgA/GEz9/t8dXlfYoagmoX27E5OMZ69U1uSqoxM0YZVUqWbkj5/wCX/WOvgygb18tx&#10;GNtO1SqW1PqRVarEm5kHpTqucnBIHj3ZHj5+3RdYFuRgkpKsVExhp0majqI2TCKCUkQsMoT6oAIG&#10;D5J/KeufajWz6NkqxpyuqbdUyQPS3CSGU4qlfcCMbVwu0hcc8jdnler7T+s4IPqxc6d7hUwWt7Za&#10;XKRbaAtMHJcnBdQHkxu3EZCgAdUFAWAY7VwPobHFXdorRqXT9PT0NRQy1VDEFlp5IXjnkUD8wk9y&#10;4LPyuOM+Mqeveq5bQlFpya3XOKtv9sR6eqgpqVAscJLPs3oqHIkDgrKC3+IMVIPQiYGQVFfbZoqO&#10;tjhdaqN3Mf1CKfd4ySysm4frnH5h1V0FXarfqNUrRDfHgqZokqrNMzNKzH08xsTsMZUGTcVDYxgr&#10;nq0QrAV8Ee7zViqX4rVPfr8c+uu3fcrU1ktEVmlt9uqjTxfU0rOxAAzuIcc5z0Af/rKe5Sjm26cb&#10;I8NRTc/2lHSn/ERdYaLvjq+SoqAY0u0rOygnnd7hjzw2R/Tr3b73aKy4rSxVjNM1F9QIo4nLYMPq&#10;A4A5OOcDn46Jl9ztXqKtGqLlMkinJav+0l7jzVFKk9q0x6U0wj3LRTg7eN3/AMf5ww663f8A7S7u&#10;LartPSCyaXZI5JEUvSVGSFbA/wDjx1m3UoqanUMrRmpio6X02jjmVl3KwLEkHwR7R/T9uoGqaSS4&#10;6hq/TjDqrs7SH4z5GfHPn+nVoTzoiJYpl1aMVpY/9qP3Chl2y6b0wSPIWmqAf/z3U+D/ALUzWbH3&#10;6T0+D+izjP8A+UPSbj1fQL27akoKS3G8UcMTGSlhH1P+tUEsfzHIfGT1R2fSd41XBcBSRTw1Cusa&#10;RVMe3b74gWJOMfnJ/qfseqmYKTn96B8eLUV0Vrrtd/2jF+1trbTNgqtLWqBbtcKegaWGWTcgkkVC&#10;wBJ5G7OD1r/XxxZkz8yr/uPXya7M6fltn4lNEWoSfUPSagpd7k4BKSK5P9Svjr6xdwiWtMAGATKP&#10;P7HpZ1cabSb/APGi4wvixlRjNLaVSCcAnr+i/U9d3bBIPn79eEjUkEfPx14IEBatfnbFd6VMzx4P&#10;BIGB0b929cP250Jcb6lKlZJSGMCGRtobc6p5/wDVnoQt0W6sgwP8Y6qfxs6iitfZq5URmCVNdJEI&#10;0PlgkqMxH7cf369Q9kI8Ry/Ks/1Pd0Wk9dP+0hjs3+t0hC8h8Iaspk//ACLdRG/7TZRUQwtohPUl&#10;CsQtaTtDKCv+DnII6yjou0y6hiudRNAK1IDHmSeP1BEDu+4IGSP8um5pntZZrmZLvW22inpNqRU9&#10;OadQDsVULsQOcsh4P6/p1sri5S2Qu2/70nu54LQHWp/z8KcVV/2jy2ypNLdNEy2mpCCQw1M7BsHG&#10;OPT5znr1Yf8AtFY9SXSSioNBVda6AEyU9SNo8n3MyqF8fPSwvop7hZ4qCktlLX2ogEUqqEjIBP5e&#10;Co558f8APqHp6S1mkmtlHbqW3zwvuloo4xHsYjySANxxj3D9Aft0gPXco2lPeFIpOsL4ZKxe9+nz&#10;p4XT/tB7fYJjTXLSNVBWiNG9COrDli3+FSFwcHj+h6Ix+NeOmgjkqdF3Ck3xCYRPWRerg/8Ag8j9&#10;jz/u6zfW1dHJYJZWSOSl2CMxRDdlvgY+4J+eQeeOhwXFqyI1ck++Rl2szHO1gOck/IPz0VH1R2iy&#10;0Zz59qoPXSsGrwDnPPatQD/tENMRVbU9Xp680MoiMuydQCw/8P8AY+cDjGfjoe7vfjRXWOgrrQ6L&#10;pLlZtRyNFAKus2KIFbDsQwY4OxgcjJGR+nWUf4iuobvOqruhpIynrPwJB5ZSG9xHGeBjABzyOuWq&#10;L5RWaiKJPBQRJJsMVNGF3kAZ9qgcfGfuOixPI6bjBqh+tySrojiwxFGPdPWVf3+q7DS1Fmjqrpai&#10;sNvqKOOSevkQDJRyS3rZI3nK8ckYG9evEHYeu0pq60UtdbaTQ710r1FLcLzG4o4mVTIFFQRJnATC&#10;8nPHJJz1UaG7z3r8Pt0sWsKLSsV9pbuslJEa2R1zjaXVfTbG8q6/nBGG8Hz03/xZXu263ulsr9M0&#10;iQ6cttP9NEYaRoImqTlpMexRlUYLxxjPPPQTeNlVc7GqtBNubm5Y61I24+HrR3qD8ectte30lrtN&#10;Dc5qdQlbXSNIsVW4ADNAuFZFJBILjPOCoxnpJ/ic7sU/eua13+2WqstFVTw/SXAvO0sDTZYpGrcD&#10;ARdxAA5JyDgP0qe3ndqisGoLpVw6So9XVFJH6dI92mV6OJyGBkkg2/zv/CNwGRuIPA6pb3qK6agv&#10;sdTUR0VEcEiG10MNJG5LZZmjhWNX4JALc/lH+Hq1LVYH2GKpuOoz3cLJM437Y4+dEnazu5Udi9Tm&#10;+U1ntt3vHpMlOLhEWFK/+GdB/tJyBuyOScEgHpwaW0JpXWHa6PXGuu6KX/U1XJJJ/CYq/MsQAd/S&#10;lLh3Qs4xhF/xbwTuJ6ytd0f62WrdiyTjCDP5ccEf9ffo00xfJpe38lALNa9luqZLlJcWCLVSo4ii&#10;ERZjlo1ZdwRQfzM2PJ6dW04jOlhqXnHmaWq/9HS25HFD2oK2q1FX1dXUVhq6qbbGstRhEwBwqqML&#10;GoACgDjAAAGMdCtXA0rzQ09NNUVkYf1CMMm1QzFl4/KEUkk/8j0Ya0vP8Z1Ws9LBQ1NNFRxIkdsg&#10;MNK7LEqF2RlRsnBYlgCWb9c9DMlquNZcoEhgZUDBlnKELGAeWJzjI88HOeBzjrhdfFJHer7c+Hu5&#10;zX8kFzpRTUFda5nWuhTmKdCUi3Kw9oBIYlckN9+QPPRVQgUa01NDBBQyudoyoMrecFiCcj+uOeOT&#10;1JlpktlslekGZI4XkJlPMpAzk48lj/0Ohu+6pay6ahuFJRCqrqsBJ5ZoiMITnIYeANgAHjGTjJY9&#10;CSZufdFSWczHA4ok1DfaO5xrSVlV6tKpG14fY7yDgY5+4+PsOh+500epUEtWyzSNIIokThceM4xn&#10;k88/vxnoL0/Tvqe6yM8RiYIZ22YCqBgbsf4R/wAh+nV+s8cKVMdtpJpZKeH1JJI0bbCuVQM/2BaR&#10;UBPGWA+V6kLbwMIh3/amRfwlAPJqrulrpbSY5iQjYKRpt3BsfPn4zn+3UDUVwp7lV0yWiKppKCGN&#10;HaGeQNidkX12XGNql1O0HJChQSSCejm19srhc9Ni5XqtorHTVDJNBPciWldQrYESg8Kd+SDycKQO&#10;CehKs05URfWPTD6ymp3KtUxgqrAfIDbWP38dHQzL+XVkih2uc7ZqPcUQ0v1CHIICgD5OPH+XVT6M&#10;9RDFAEMs0kgSMICS5OeMffnHVmsVOrUsU9RLT0bsDI0aB2XHyFJUHg/J6mayey2i+UZ09WV09PAq&#10;yiapwhEmAQVI2kYPGMeQfOR1chwcAVyAkttXe2drbtQ16yVtPHTIKd2ZJpAxAKkBhtOMgjIyfgZ6&#10;q/436em6e3LSQJI8zVU1SgYPISNqxnkgogBZeM5d8k8dXA1dfNS0dzEtTCf4hP7pd38xAcDaig7v&#10;TP5eBj4+SOpl70BeO3MtwW+WlkrI42pqdi6yQiV8ruJBPKoHYDyGCEjrkTybiUjPpV4aYKdfFDGm&#10;9RT2mqdw7wwMjoRAAWIKlSMHjkNjP9RyB1a61jeJonudMlsvEzif6CNWT0IyPblCPYCAMAndjDHI&#10;ZW6Lvwv6Yob33Uswulve9UdFPHWvQiRUimVZY94lJydmzPCgk8Dgbj0YfiXsmnu83dK/XrQEFSkr&#10;KjVlv3mojiaMCOSZZRnbEQEwWzltyjnanXWdUfcfPt86tUsY9QoD0fqrTej9K0VVS001dq76uVpX&#10;qFygVonSOOJdwyCX3Fm5BAABB6/KitqbzeI6K2wimp44UjSliUqQ/pKrljwzvuGCeAfgYJ6EbOtV&#10;S2qo9D0FM8se2V1PquUdRsiIyc5lViOMhc/4cdbi7V9spKW/0lk/gem701bZXvl2u5g+omt0SJIW&#10;hR2bcjvtALEkFnzjg9AXtwsGF5Zs4H+PrRMbnSoAxms7T1NPoS2xxz2S33C9XEBZVvNOGSGAD8qB&#10;ce4sx92CcL5J29funNHy6ttNfPboY6Rqq4yVIghhWOGWT/EY1yCkIcnarADBxkbH6LoJqe6y1mrb&#10;VQw3easlqIbfTSQ+rBFTKGUDYwJJZSWO48AgHGG64XK6af0L22op6e8FdVSziD6aOm9NFjWMHe3t&#10;x+YjJJz8HPnpe00rJ4ePe2+/lRW8re9tjtxWp+29G1F290vTuMSR22AN+/pjPVyqnIB+P16iacie&#10;k05Z4JBiWGkijfx+YIAfH6jqSHIbd8fr1UTpODXoMBIUCpIi3r14dCeAPPXankU8Z6kmEN4xj9er&#10;Fq41BjiJXBOevw0DNn9upsUYjJz567Kynzj+vRsQB5qBYrxVDLandssMDqwtlsMbKQM9Tyqt55/f&#10;qwtsKbxkAjq8qBxXNZrtS07BAABz8dRL5azJF+v26JIadRzgDr3JRicZI4Hz9+on3tqhq3oQtFg+&#10;nxxh2+eu+rNXW7trp+pulYksiwMsZWGB5cO35RhAeeQcD7jJAO7o0sOm57vHWVUaNHaaCN5auoCn&#10;e20ElIsck+05I8eBzk9ZsuHci6XrXEc0VbTz3iinlio7KqMsLQFS6yxBwAZVeEuHXLEE+7G4dVO6&#10;w48zUJJ8ZA3NAXfns1rruBqiLUU1y21qV8dTbJ1YxQ0VOmCiImCS+9cn9VLEt6m3ot7Xd1oO0tqv&#10;lJq6siMFdcKipWKpQykRPgKx9NAFfC4zj7Fhzjq8qu6sT0Ijq6GcKkqwwmqAWbcA2/2k79wYcpjJ&#10;HK7ju6X2taNNXWE11HRxTsX9KenOGVTu9wb7MBg/2PPWbvL6ST+k2y5+f1rKz38kMhklTIqj7gTU&#10;N/t9HMNXz3G0qM0stFROTPEGIVD7zgqYiCPvwRx1ApKeo0raTFT1Vf8AUiNqoispGjBHnaNu8KDs&#10;xycYPJB56tdK3vTPZ1apZ4RMK+JDHST03qPHyS6Dbv3JnByeTtB2kqo6c2pqK2650va7hUUkH00y&#10;JUgjaTADtJXI8gDg44OMjPHS+Z1t0GkEx552/iorcxuNax4JpEzaaqtR2mN4qEziVx9QsM0ap4O4&#10;BmIDAnjK5/49LPVekLvZYayK6W6WnaaZnE6j2sPIIYEr85+/x04tSXO3WWOoo1rqilqNqxRpCjbA&#10;2R+QrwpwfnGfjPjqHpzSEerLBVVVp1rcbjLTBo6ihvLmrpcbjnfG/vjZWO0MDuCkFfG7phY3TKDI&#10;w0r6g8fHgVlL9gzeCp2X9azRe4IJqaeganNdTVQP/eJAwamIB2yDB87sDB8jI/Xom0PpO06aj+tv&#10;tU9NOwLU5aIyhF8Y2oPaTk/m8DH3I6H+59NcdBXZbddKL6OWVRLEu8GN4yxAcODjHB8+Mc456l6j&#10;1xR6wvBo7XLLVUYVi9Sq7BGPjCsATyR/74PWsLSSRDR+U9xSxmnaJUA93nNFtVIJngliWOWmmAZJ&#10;oxyw/wCv+XSx1FQXHVLrHc6SCgngb+TNG2SOeQ2Mhgcf0P8AUdSKOSPSMTLSyzuCS22SViuT87QQ&#10;uefOM/I+D1c0er6a7xxrVxwUdWXxwPYxJwDu/wAI8ef79UJ4kBLIdQ/WhU8SAl496C7j22SOojWK&#10;cvPOeCxG1gRn+ngef16qLlcVmnVQzbx7MtkMuPv9umVeKGplmDYz9GfSKhuY3OSoI/fP9j9j0K6y&#10;+jjho5qplWsZSSxPJXjb588huj4J3kID7mmEF1JKQsgyaGqlSGamwDs4PjIOPnpo6QuUF10NWUkk&#10;SNNHStE0b8lGUexwD+2R+oP26WLUzU86VaMrZ933WTPycYz1Oo7rXWs1tRSK308yMkgUf6sH5HP6&#10;kZ/bq+eLxVABwRTER+JsDg9q/rDq+K3VUMs6elLECAFG5XyNpyB585/6z0SalrqOajQRLieoHqkY&#10;+3AB/Xgn+n69L96ATQpLTv6kvJ2sOc/b9evVHfKj0lDkerjG5xyB+o+T/wBc9TktwxDLV1xZk4KC&#10;iWCzmvjRC2188EdFFttwtFda6uOGKs9F0qEjZtqSleQpJ+MrgjyeQMEjqJQTJLSW+ghWBpwoBlkV&#10;mZnwfadoJ5JwP6c4yeiPTdFWXk01NXXOO1R0pkYS0rxY2AFyrFH85UgMQTk/PjpaztvnYUq8FpDp&#10;FVd81bcdf3gpcJ3hSYtIxp4i6oxOclcjC4X/AA/YYBwB1anR1x0hZIqqK6/w+5VZjmip6eX3SryN&#10;snwAFbfh/wDaXODkdWdbPRHU9qs2maCKuqJ5YpIa6ohQvOdoZSq4G7OQx9TJzwdvI6464rZ7pqO+&#10;1F7uctZLGxlnq6cAHJO0sgbzlj/nnwD1QJGGnSMA+fNFGFYFGeTtiqi7Vk3cGzNFcWpEejjeWKSn&#10;wqyMxAw+Dgcpj28g+QcY6L+2FsSDRhuslre7zqskDJcJl/1SyMhjQ4K4Uj5+S3wQOl1RarhoaJrX&#10;ao44KYw7Wr6mICpkO/dwBjcAeAJOMBSAjLG/Rd2/1leLRYKqAxJXWioqneCWnUt6TMSTGQOUDMCQ&#10;HAyckFsg9MVUKpXGAK7NHJbxlQf80cduLLZtR2Wpr45oqaAys1VJPAUenlxuJLkng4+588/PSl7j&#10;UktZX1FdZWExqYWhd43C7dmH4B5B2xlQBySQBnI6bvZm9VmjKfUdPc7RJBbJZBUJIzBliLAoRxnd&#10;yVAwPnkjz1/dwew7tQ0d8t6V9NGCDWYdSq4k9ZZUj9pGCRHzg428cOeh1nCSZJ2FBWcojlyTzWed&#10;C6YN1ucU05k2RbZV2+SfIJ+3356fkGnaa46Cqq+3V72+4W0p9cWcBXkGRCVbGGGA0f7gft1W9udJ&#10;2ukuESzUlVRTTP8AVPUVkYWGn2nyqN5ViVX25xvUE9N/V/YNaC3laaWStWpyhSU5UnBAwfIJDsMj&#10;BGfI65LKZjlM/fpRt5fIhBAPNZ5v1zq7okN3gnjrKZ1EE6NAI2il9MBmBUKxyCCCSeQfIyvUXWVL&#10;bdb01LW3W1zxiJvpS1m9u0H8uYzvPnHjJ5/bqRrjRFXoGlMM1RULSVpAiMoVhDIm727/ADnDtgeC&#10;DzkoD1Zdq7nX0f09yoaJKilpJy8xK7nZlUkFFGScZB4+eBnGOuSkxqjqeD8KndXKGFZo8emNjXqz&#10;/h5t1+hiu9nuctbKqIZE3ru3bFGfykHPknwTn9eg/UWmq7S15qIZVp2d2KrItPjGP0Pg4bB/yJ89&#10;NDT3dqXU3cKaS0SRxSfwxIjaTH6b3Qr6m+ZXB9sqjafuypgg7epV8uVxupmWempq5owf5dyQMYdx&#10;xlSCCQGAz88DnnPXwvXhYI5JJpXD1B7eYGb3lPn2pRao0lcNMxULXGhhpZKtDJE6qv8AMUgFj7Tw&#10;fcDj7n9+h62Iz1NeiqokpQk4fBPtyAfGR+Yr0Ya01VHTT/SVgjrrgqvTOpJaOk5Awg/KG9mM8n7n&#10;x0BQs8lWKhUbYSAxx+YfbpqTqGo809aSOYeIqY8qc2pNT1Pc7WFM2iLFUSQ0DGro45YY5asgMpJk&#10;VVVXUSHcBtPB5zlj1bV3abVdRqi4WW6GCvvCejFK7VsZelk2yOsXvdHwcbOR8rycR9VnYfu+OzGo&#10;VvC2KlvoET001LVsUWSJxg4ZfcrcZBHggHnGOmnrb8Qt413Q6X1JUw0l7uGnnMbrqKOCU3KDKN6E&#10;4RY96R4LhmBLEsACw6U3D6j+b3jtk0vM/wCIcvM2WP3/AKrPl90RY6K4LTzXx6AxVAp6mOaF5Ds9&#10;2ZVdFKkMAvHnLf8AhPULVFNbbFdK2G1ytV0hKrHNKwcsoHBBCqDzznA6ZNfc7DqCqt1xgtcVPSVA&#10;ZpmSlDxplEO1UKhTIoQkBSOTk+056X1603PWyOaVEdI4FbIYL6h2/wCHznPn+vVKT4IVzQUzEe7j&#10;aqC2xVLVK1sVQ1J9OwmEyNh1IPBU/B3Y56YGlNQ01/pPpquoWe5IuWSQEmUYHvJ+/P8Ax6r9W/RC&#10;209PbVj2VBVwUGMpjIz/AHHnqtqLbTxUyyULVFNc6SD1DiTeruhUB18YBR8kDJGOeNx6vkIPumhE&#10;BuFIOwFEtzs8FMzQtuaRgB5IAHwSfjr3Xzx0dvoPRL29fZBPOj+2Equ5GAO4ksI3BOcH2jaPPV3p&#10;jQt5uNDaaurSKSjusRneokYJKHwfIJO4HaMEYwOMDGOqjU9sW1XyiaaKOooIT6bGoj37PcOQfuMD&#10;/rHS+GVWk0qc0IFEbENUWguEdT9bNaKGKT08erJSQA7QzcZwAACxwB4zwPI6/VraSukyIaiWYQyk&#10;qmBG0hBCEMNxIBwx3AZyyjHtbosgttmmBenpaekcIVaWDKlvnJ5x5UHj/j17pLEaaiWoqbfJTUs0&#10;hWKpKFo5yST7X593yQec/wBepTq0baW71WJlHvDc+tBlR2zvc0UNxgaG5RGZKZ4A/pyxnB2bc5BU&#10;BMAkD4H36sabRN603Fc2ay/UhdkIngXcYSSuAPTyMsrhfdkEkDyT0T6W1ClLdJ6aOCOtWVNirUyi&#10;GNWJADFmIC43YyT+vx0YzwXXuBbY7PabDTCookauqJFb3lfaCQXfgHKkhfOF49vQk168ZVQuR39K&#10;tS6HfmlL+Iil/iHdfW0gYbpLxWEFvGPWfqssVoaa8y1v1CYS2LTFAWRyRTiP7DjcM/tj79Ed9hpd&#10;Q92701c2aOSurJjhc7yGdlUf+ZgBn9c9MWw6QoamiqvQpZ4r3LNBDSQU0aemsJAVt5HuL7mUKPgB&#10;s+VHT27lEZwa9cieNWjRu+KQE+pJbXDWJUOahpHVlMj+4KfKsT+h8/p/TomguFJVVNS28JCB6zyH&#10;7Ngjz54Yf7x8daFsdmaRjG80QkRtkkcxy3nBGOl93/raewJTw08dJHWzvufYis3phcANkHGeMZ+3&#10;QMHVxK4iEe5r0W89l47O3a4E+RjPHPljel9T2R6KivNZaKox1E0CRIRNtkB9VGJzxjhT56Nu0Ot6&#10;rTGmdRvcag3C7OmaOGWYyFSSoJ4JAAxnql1PpUW7tvUNb6IQXOrEMrlcBmT+WQ2eAckn9eh7tdbr&#10;kk92lqIPcI4o1VnX35kUleCce1T/ANY6JZwSx2zkfxXlzMjucAjmi38NMVRcPxH6LlqiZKk3yJ5X&#10;POW35JJ/U9fVjuEdlup/uHP+7r5hfhqo4qX8UemKWmX0YI7y6KhydoXeQP8ALr6edxcfQ0wPHJx/&#10;boLrH/6Kb4UxhH9SIClyWzIcnz1IiZf3/fqNt3MePHXeGMEkkA9eFxrlq1hNWFoObhSgefUUf59V&#10;H42bTTVnZm4Tywo08EqelIVyy58gH9do4/QfYdXNgT/56Uq8f61cf3HUf8YUH1PaWaDwJauNc/8A&#10;pc/8OvVfZRcQyn1FZzqTf1ErDP4VNH0eqNRXO2VUkkErRfUI0LgMQGVSNpBDD+YQc/fHyenvX/g8&#10;pb9XVdVdr/dYqFHJpaG3zbEQAjYTkFQMLyqgDJPWX+2tdqDTN3iulgr6Sgraap2sauaOMSrgewhy&#10;NykE5x+ng4PWgtYfiZ16ks1vo7fY7bFJDE63ATrO0JaJXYNHv5GWOGOBgA5OQeib1ZEnMitsfXis&#10;d1sXLynwmwox9aX3fW9tpWxS2nT1eKC7QyKjzFo1kdACrqNwOOedw8EYHWe7pri+Q1KRi5SKDSiJ&#10;vRkLbtybW9xJLeTyxPPPwD0zxYqvVdkqKi4XmGesq6pqlLhRrBKWRS4I3LvTDFtxCnjAHwR0vdQa&#10;EFDeoYKms+h3iNXet2LkYAaRdrEMCVP254yfPV/SI4o0aJjqYHfb/VF2Mlo7nWMvjfbbIows19rd&#10;N2amkp5IjSSQKxhqCFEchOAwZjtXPt5b9Dnz1Ds93qdUUVbS22WSr+mlFPUx0QCAyEAMVOSRkkje&#10;cA7SRkDr91Hc0rrY1rs8KPX0dKkcdRWbDA4WVdzFJCyHcWwM/ofgdd9I2qs0fSWy9JRenXVVVUR1&#10;0UU8KJV7FjKqowR+eQ5K/GNoGc9bb/lYYvDhYArjBGOK2S3cJ8NTGCmNxpx89+9QLVHdNDXK7vNO&#10;sFIYJKaaWOcMcEEbCoPDEOf8/wBOhzUdVDq+ihjjY0sUM6t9Rs3PtOQRj2+c5/p44PRXdtI6y1Fd&#10;K+C5W31FVZJlNKEESHhmb2Y59vliccjjd1THRMljmpBc4S9NUGQR00c5C7lAAkYr+b85wo/b/aHW&#10;Zl0GcvGRmvNprGae70QphRxngVsnsx3O7YU/ZeHQlspaLUV9nqCZLXe3aClnmPH1DTsCiKkUYb2+&#10;7KgKMkN0rfxZpUXOlo/4t3U/00v87sxt9nT0rdaE/wAQjUMd7uRs3MR7clhkqes026tu9l1jQvT/&#10;AFVsu9LNuQxMYJoWxnyMFTj5/wDg6OJoWSx1Nwo6R7jSU8wp3Wgw7GUhm2BAc5wjMfsASceeqWjY&#10;urE8bVRfdSllRoPD947H0oNoLfatKSvHLVyRy1YBYFAzcfZVHGd3z/n46JdKaVuHca+w2XS9mqLh&#10;UpKIVmln2oSdoxvkwqjcwUZOCxwvlR0JW+orrxcnudXpaspbdIFSOqSJ3XdlQXZsBcDcoJHjK5zu&#10;B6dOlLHP2+seqNQXKCW219vjjit8NRLJTzLUyKHSpQAAkRRkSfYl4vIbHX1zrjGe/wAaWQWrs4WV&#10;Tg7n4VNj/CfTSW3UFNqfWVm05qC2wl0pZJw0EEwkAkgmqBmMS+mu4RRksdwLFArDpFdwLLTNqyst&#10;+m7jLU2eKpaClq5UyZYwThjjaB7V3Y/oM8HrRsfaTX3dXsxY7ZYqqk1ClO7V5opK5Kdg8ze/eZFj&#10;IK8gmUnIUEHbJTjpC6msh0lSUNZFS1tFLU0mxTcQF3nd75Y0AwIg0ZjU5bcUclsq0fTZV0wglN/O&#10;rLu1MJAjG33+1RLpcqbTFkkeOEGOPgIBguQAST+uOf7foOqax6kqaymljLNFVVTYBb8qfCpj/Dyc&#10;ZGfPONueq656ir9Uz0tKwp5RDGI0MCIikA5ydoUE5HJPJxyT1eWCzyUzfUfULUbZUeRVTGMc7Qc8&#10;5PQbBUXfmhWWOJCrHLGiNY46ei2kpMNgR5Jjndxyxz1RV18jIljh2yRqTDlGwFIHIC/GAP8Arjrp&#10;e6sV1HJSpGYHKkvtOeM5/tx/Xnqq+mpa+rNMYBT1Sw5kmlG1m8KB/wCIkP8A2DH79VIgYZNDQoME&#10;mmX2+isNohMgC1tWI98sdPRPMCMEkBFGWIxksQQAMDGQevOrO6kFRRyU9HRyvDOximWr/lEBXyV9&#10;MZOQyAjd8jwcdKSrr6rTdqqJVqZlkkHohN5AIbyD9wVyMdT6SR6mzwS1FQ0tRKGldnb3EliMZ8/H&#10;QjWCs/jsSTwN6JBPh6ic1Nr7mLmfVqaN5WQ5Rp0JI/QZ8jjwOolXWVEtMlQlT9KisCIyAVGSAFwf&#10;PVRqa6T1wtlBbJCwkDsZYcsVVeSR+hOf+ieudBcJ5WhjrFaSlpTvlkA2iNcYLsRx+gHkk4HkDpok&#10;TBQakYGIyBX7q+308Vrp6umo9zUymJ0xhCWkY+oRjJxvC4z8DJ/w9Te4brqWPTMyaah07QUlA9M9&#10;bTJzdpBKZnlPG4uBVpESS2Ann2lOv3UqwSxU8NJMKinm/mAxnIIH3+2CfB6Fqm+zIq0+xIoovyge&#10;1Tk5JA5xySeOjoJDp43phazMIypGTTP03erZou5UmuqBrZcLos5Sgtc9Mv06TqsTGWWMniOMzNtR&#10;scohO4Mev78Qur5NXaiq5ajUSahvbytW3SejCpRGpkCCT6dEJQgMu0yL+fAY9VWmNDy3i/C1ys0t&#10;FSolTVFCE8xo7IpJ8kOBxz7c/AXr1VaZ0/atN3Spld6XUVRVH6WjkVm9CAclSx/xAcFm8nCj5bqp&#10;sKQTR+pnjIbYUN9vNVVGn6+7NTW/6557XWUTMA+YhJCyFxtIzt3Z92R84yAerPtPVmwaxp6m7NW0&#10;VvWP0qhKaoeJ6iMNzH7eWUFMbRge3yMdUVFPBb3cwws8rRlWOcefIHn44565Vuu5ktAt1HQx0UbE&#10;+s8OS0gySFGfyr4GB5xyecdWODKCgHNQjkULpB4rWlk/D3pXU2m6TuR/CWTTt4rpbZaLJZswBkid&#10;0E88svqnc7Rs2wKp9oII2lej6XU9fbLleauCzLbJ75CKKriNdVq08QG0IUWVFxgYyB4JHhiOuumO&#10;8Fv/AA7aQ0R25vVmN5oxaVqroisPVpZ5XMpCqfJDu3yCPaQeMdFFx7Q2/VdJU6l0Ff01Cjj+VQ1M&#10;43Rn5QSMRgjP5ZMEfJ8dOh00IqFhuK13TzbldLClHR6at+nTBFQ2S22xxIZY4qVptyMfJALkjPzj&#10;qXB2/s1xrLfHW2GzyYkDBXpFL7eMjnJxgeDx/mepEVgummqgS3e1V0Nwnf04I54GBlPjCce4/wDl&#10;z1OtMUlNMa6pIM8nCpn/AFY+R/7jj7E5z1RJDGgLlfeNOGtrcb6QaakcxljB3Zz1/YY5+eqO03hJ&#10;IgCef36tI6xXfGR/frGzLhjR8Z22qSjtHz5x1aUNYkuAeD+p6qRIrMcHrwch8g4I+R1SsmnY0YFo&#10;kMG45HP7dfwo2cDA5/bqlgvM9MOcOB8HqxodXxxt/NgP/pPR0UqHviumMkbCpYopVBO0n7cdT7TR&#10;VHrZKHbjg46602s7ZtBeGT9lAJPVhFrujUn0qFm+3qOB/kM9GB4+S1UFH4C1fW2zPKNzqVQfcdTl&#10;tUdYwgVyg/Kdnn9f2PQt/pXWXeUQhhDG3G1BgD/j0daTtxeSAKrMWAzjyevjOv5YxmqzEyDU5xR/&#10;Z6KK36Wq446dDCtMw9IqCrDaeCDwf69I3VH4X9MdzwLhYKOLSWpY2SohraGMekTGoVVMWQIwVQLl&#10;MeASGwOtI2yi9OjEci5VlwVP+fVFS1tHpqua1UNOIduC0jtksTzj/P8A4dNIbFpQpcbVl/xQUyEf&#10;mJ2NfMzuVf4O2sX0EsH8Smo09KWgLHeq5YF284Qtk7jnGdpyDnqtvOpayehhvGla2jqzTEfXqZCZ&#10;njLM4Mqe1WIT2hkzuXbIdhz0YfjG7c2e3939TLJNV01RDItQksCs5jR41kDKgbLKPUKEj5HPnHSk&#10;hmFisdDJboKme5Wt/SeCjDRLVFREPURjuZxGFQFRtYFiye0E9ZZLGOJnSXc5PNV26G6kdHJCnff+&#10;KBdR1V01hqQ3GNphTtIXbaWMcKZyIy3jgHAwP145PTBrO8dyiW32anmMltoV9GWod+AHVTHGpHnJ&#10;JX5xjg4GOgLU17qK6uqKZZ5GxM8aU7MCIn8lRz78ZON3PBBJKFuial0GsiWGmhmVoSGoq96nCvHK&#10;mJFfGRyvrcYOMqQxK7h19LbxgBZQNIoaOKKyaVeT5n+KE7l3QqtNahNLe7cYHYqx+oYAqhGVII9j&#10;DBGDx+56v2vctK8lwtF5kt86tmOupvGweAx8Onu5RuCDg+eq/UvYa+V0V8eqpjPBbp1SjRI5HFVC&#10;5di6OAAQBtJxz7ucHPSn1hcb/oapksdzhkmt0BAhhKbMKvt3xsy7gDtIwfnORwR0aluk6gQ7HnHm&#10;PSkk/TmIMiggk53Hbzpu95dbx6r0fT269QW+9B4PrKS92hg0lBIDhqeZPDZ4DMhAwyNs4C9JzQH0&#10;lulqoP5ayVMe5KiSQpsCglkIPByOc8YwfOerDSmo7TNedVR2Crnt9suHCUl0SIyImcjDbiXIVSp2&#10;gec/A6rq/SDG2ispKlZJmlKfRBfeAAMMvknyf+Z5HR8cYgUwHYHf6/oPltUkhVo2gbbIzQ9q3WQF&#10;a1PDH6kSnEkjfI+dvn+/VNVahasqVgASOnI2qE+eOOepN0tsVVFIygeoox55J+3QpHJJTzJuUkxt&#10;nB88Hx06hij0gKOKIitI4QABxRRbtR1NluKVJnlcorKFLEgna2wHnwGIPUPUupWvdyqan0fT9RsL&#10;G7bxGPGBkf59fl4pxs3ocqRlT1VwKWf3D3Z5OOrQqg6sb1f4ShtYG9G+mDHVxgGKWrjpAHfeSA4B&#10;8Z5I/b7Z6s9SVUS+ikP8neTsjGAQD88Y/wCv69RrFY6q41EVNa6OapqpWEcVNSKXeRj8BRksT9h1&#10;Fq6Sa1zVUtX/ACa6KUxCnlX+YrDyCp8Yxjn9R0tfDSZzSplBkzmq5KSSinJMg2nJH6/06iPSlqiN&#10;+cM4VlP79H2g+2ldrCUTNSyTmVljaRspFFnxubH6545+2eijUf4e660xyRIUmlGTvLMsTfZQ5XGf&#10;jnH6489TNwiHSTVzdSgU+Gzb0MWyklrKqOCg/wC81jOfZCCxAAOc4/Q/5dMW71Fy0RbZ5K21UcdT&#10;e4I54pq6IpIaYtlWMW4BA5RWBIyQAckNnoL7V0120fqBaz0ooHaJ6b0J2w5DDhgMHJyBj7/Gcjo/&#10;15oq4yUUMN3slRW0jxiIVQmEBosscAFVlXaC2dhx54Gek8sgWdVyMef70teWKJwmrPqO1eu2tyOo&#10;brVVoeNPRhjpKeSONQ0SHJ2o2M8xRFOMZBOft15mtSi+1MNRFtE4ancMuSgOVzz4xnjrrou0J28j&#10;gagkF6VZF9WoljZAowyKpUEgAiUjJzzjwQOiXvHLZ7Za2vNPXRTT1++NKaNgHjmI9wI84Utz8eMf&#10;mXqlyk4IjPwpXcXDTMNDZwaS9LaKe42eaaKvipq6KRCscyoI5UPB2tuyzA84x4zz8dE/au20+prr&#10;ClPWm3T0ETVSvnZgAhSc5GDl+P8A4OoPaykTVV3agnqaeijgHqwyzOm6OXHtIQsGkGIzwARkqXBA&#10;K9VGm7x/obrKdqiJ1pZKWSOVZY+Y0LgqcHGcAA8gZwf0PTEZdWQnJrQTIbq31Zyw+8U19Sasu9rp&#10;lp6Wmla2xkqZ2h3QSsQPZIGVkcjAIDDjIYAEK3VzXd2NS3W2UQo7NSGmdliFxqpxHQBwFYrKFKqW&#10;2/8AxZ55Awc7egCbUtxSlSkSokobqtTJCrQyNGSN5IY45GP+H6dE18pqOeso2vTSXqqSjjikDzMg&#10;Ul/UdWVSpX+aTIR5yR0AdIG9ZqKSKPd87UR2esW13SETQvdaqoq6eiqY7opNPDGXbKRYG4ASRrkE&#10;YGMbOSvTnr9YXSq1JYIpaEGyyTm3yGNmhczsUCkBtm4KRwQCDuIK/wCLrPWk4JYq0yGjuQtf1NQ0&#10;MdNSvUH0Y5d+ME+73R4yTkYzkct00e5j1ms20/cdNXV7JPSPDXUcV+i2B5VIZArneGcMM7XABHIL&#10;r7uhHuEhXS7afWr7qUORpAO3FQ+5VDFFruutsK3KWopXjndREZ0VyvLqFJIwJMZRfG77k9erGl2o&#10;oaiOCmWuiqlZRURLvAYZ53KCcZB/pk4+OvOvtJ3nVd1i1Gbg9ju4kjmNRb4yY1mRAMo27IXj9eDz&#10;nx1G1Z+JXUsOmp7lqK1Fb7aEFN9bAQBWKXC7WUAKrqzlsp7SCeF2p0ptXgvZCyy+9n7+tKdBY4Bx&#10;6Vn/AFV2n1LYe6VgeWO46UmrGMcF0pFzGkjB9oWSM4935SM5AJJGOOm8tg1NabXWxVVLSXOGLdNL&#10;LDGR6abs7lYHAGcHGMYHjAz0oNa99dTdxaKreSpZ1p1UemGKiJc/6zj3HP5DyMbl+46MO1X4jRLD&#10;abBfpI6OkhVKenrIeFhCgKCxOSDtGNxODznHnrRXEVwyIf8A1+Z+P+qaXVtLJEuR+UUue4Fohl1N&#10;VSUeHpqnE6yv+RHKgyAn7hyfHnIxycdd9J9rb5qiVjp+13TULoSFWgo5JlBwT+VA2D0a90e3VRT2&#10;itudLJBW0TTLUxyUu0BkOR7VHkYcH28ADwBjoH7b3KtseqbZW0KOa1J0WD0pFicSbhsw7AhPcB7v&#10;gZJ4z1fHO0kYweKtt7x2RVPbap980Vd9OVawXKgrrNE4VFludLIm0f7RyuSMH/CD44z46sqXuJfN&#10;DGqsHq0NxkjmUx1kU4qIuNrL6bqcbQQPHg5BwQerfWerdR66rPr7nc6mveiBojTzVklU9DGPgeqz&#10;kKSGJwcf7OBx0K2GN7dqGrgjgiq55IjGVMSyhl4OYwVba3ghlww+COqB75wRk81ItuWHau9ju1+s&#10;VyrayqxTh65qj6WopTLGXD59QxkFQE3kjcMFScfkx1wuF7Zzup6T0YiN7xKCojPkhMHKj+v7Y89M&#10;q43u611jY6mvcFPPOwMVDNHFJM4JypO4EoeecePvnA6C7lTKkMwjYMjAg4Hj/wCEZ6taMucuuDQk&#10;91nGmqyyVtqNiqVqgaGviV2po/QaVJn3psTdkekAGY592dgBAzu6h3C8T03of93gWX0pKdpaQh2A&#10;ZlbJyF5G0ru84OM8KOpKW5aaOGpliD0xy24rkZGPH2Pu6r69o1mQK/pB+Fz5P9R46r2zxXUn2wBz&#10;VtatbV1iplpXqnlijJaKIuR6bHk8fGfP9epsWo6u6W4NFL6005dGQ8mMBctkfbAJ/bB6qtQT0Ndc&#10;Y6izQPFS1WJjFK/rKjsFLR8jK7SNvJJIAbjOOiC02uXToiuNM8kMZLpK0DgPh0ZDjOcKd23xjyOo&#10;ApEeOaqlhDN61x1N29lsGh7NfhqGklprrWVkDU0UwLwCFYifUx4LGXAX5xx+YdOr8OtJp/uhp5rT&#10;qjUMGkVoaM1dK9UE2T7WJKAsyYZgQRjnAI+Os837TcsErwh1S3ZeSn9V8AZGTyTgHK4wByAP066a&#10;e1ctBRRUM8UyyRKUiqYW3A8naDjwADj5465P74DIMkV1o120jP8ANMfTlZT3ehqoPQgeem9SXJUH&#10;fg8ISCSPtwfnz89d+3V5rKu6u1DfF07URyLDI7XIUUdRESCU9WR1Cn2/Jx+X5x0v5tQLom7Q1E80&#10;sERk94p1Ds6ke5SCRwf/AHHjqNeL7SCrnSgQtSv7g03DnIHtwCRkHj56BW31blcg0B4TA5AqzuIq&#10;K/Uc8tNOKepknd1kYgAckn82B0W0FFqKCrvzJXImFU05SRAUcTphuGzwATzj7dB5SCeupGqpZYIC&#10;cyNToHcDz7QSATx8nohShpZ6nVMcStDK06B3mkCIR9QrEDP/AJOOnd0CxyD95FetS490Y7UP0+pN&#10;aWC9Vr1F0f6d3kYss0T5YkndtBYrzz1U3a41d4r556yoaeaUh3d+ST/18dVlNZJ6bUVwqnqKWaOT&#10;eVEFUkrAFuMhSSOpVRIFl2kZ5APUliRW1ADPmBTuG6mkgWORyVHAJ4p509hr9V9sq23zQqSnpxxt&#10;SMinaFDKWDNjhuf2zjqq7O6Iq9E27W9zu9r9WpoqZPRiSRG3yDcVIIbwWK+ecdUlxnn1DoO8fw2u&#10;jpZxW0xf6qZYFAUKvDOQP8P/AF46n6Q01dabsZriAPBXVFXcqSGExVaS79jByCysQMBc89A6WVm9&#10;4YzxWaZgWL47Grn8GKTXH8R+kJKr31bVUs8pOMl/SdieOPOfHX077jHNHSDP+1/w6+aH4GKeR/xG&#10;6VWTh4zUFgeSCIZOOvpb3GO2KkH/AJj/ALuq+tf/AKGY+gpvCczRUAxKFJ3DqTFtC+P79R8DeB46&#10;kRkEft8DrxNFwa1JNWenAHvNJ+sq/wC8dVX4yaw0fbCBgC2a5OB8/wAuTq30ymy8UZPn1V/39DP4&#10;3qs03a+lbj/6cDc/fYw/49eq+yy//SyE+f8AFZzqJzMg++a+clzulVbqFTCEUy1MhLSJnBAiOfIw&#10;Peer3vBrS029no6qtu9PJPQUy1DUNHFIrj0IhhWeRWxj7Y8nOeOuVBpFNWU1HHLT3aZGrqhCbXT+&#10;qFzHDy5+BwP6Z6Ku4Xb28z3SdIdM22tgpoYYEkrrN68zYjUDcSQSBjyP+Q6dSGEuniHjPf1FI7oA&#10;zvqG2R2z2pZVvcK26b7W0JsJrX+jr2omauiSI5bfLnCtIDgnGD0KX+/Veo6wVdXUNUzyU8WGYbdv&#10;sBwAOAMsTgfc9MzUva+73zttbqS5adNpf+LvNPBYra0RMYixnbg5OfBPHx56WddbvoLhNSiOVFpo&#10;0h2zjDjagGGHweOibQwkN4fJJJq+wgiScuq7kCr+kmjaK+SVJ3RQUykAgnGKqHH+Z6ItZy6Vvvb/&#10;AErLWG6Uki1dfLCtHTo4Ln0A5YmRMe5c8cnnOOhyO21VdQamio6aarqnpVIigjLscVUJJAGTxjot&#10;qKa7WztxpCL/AEMivT4qppBXUtQJIcygYAjdOMJnnqqVgrDffP8AFMblNUuc9v5qJ2/Ntmj1VJb7&#10;pcauqWzTgLX0SxKfyICXE0pzggYx8dUOlgRZ6IVDgLFUTE7QcAYi8f5/bol0zdayW16pp5tIUenJ&#10;J7W0UE6RVERlkMsX8sGWRlOVDNjGfbn79B9PIaW0JRST7ZU3s0irndkjO0cY8Yyf7fHXFfUWGN9v&#10;Ly9KWXF7F07Dsd8HAqZFbq3XOtKmjtqpX3C5VLQw+u4RArE4eRmKqiqBnJ4HB+D01u0XZK3V0Ekl&#10;zu8NpEMjw/SQgS1dXsQMZFIJhjiJbAZ28ggAnA6p9MdvL9btD2K8wUcX8CuVZLS/XVDkmQxgFzGD&#10;glATsBJ/NuwMAnqzeqNLSy7XigpnkSFjUBwZV3B2CfH/AMSB7uOcjPnoeF4GukiuWwpx/wB/Csv0&#10;lIbi8VLtSFY7njGf4o3rO61Jprt1BZdL2qCCioqlamWtrIo3kq5MqWkYABGX1EVwHDY2IMnHS0gq&#10;dc92KC+WK23aoqo7hXR1twj9MP6ud/8AOkwC52naipH+YlVwxES9QNc3yhulLFQ0dwpbfDFKw+mW&#10;pV5ZiWABZVA2Y8nOfPzjPXTsf+JGPsBf7lfKKWGovCUTUyUlVCZI58lWAchkK4KA5Gc4xxnPWk63&#10;DaQaV6anuMAc8k7877ith1ueG3uI4rU4t2HpvgfUc4p3akFT2j0zRX64UGs7jq64evSwXi+QUMEB&#10;i9aQyCKlkWokpF3t4UJnd5AZU6DtR6EuOm9QaKqtc0j69vVdanubaVe5/SpFQpThaeWaYoI4gqxM&#10;WQHJARfLMOu90/G7R/iC7f3q2dx9R0ujlpqwVFLRaas0klTcTtfb6kzylERSwB4DeCPBPSJXUmoe&#10;5OrbLZ6Grq6+51KQ2SlWcmoanp15wPzlFjVSfb4G7nBbrgKqsan3tseW+3NY5yZJiAdjxQf27tsF&#10;ZdZEM0NBbqOMvUPVcswJIAHB5B5/y/Tq1uGq7dHWUi0EeLbysk7E7jzjf87cecD7kHwD0LX+oo11&#10;L6dqilp7VNNIII6tx64j90a+rt9oJz/kcYG09X1tt1FQ01WtPSmpCgrJLULvcs2RiBBgDO0jc3PG&#10;fb7h0puIgJNTfSgZLcMc1S3LUMtZWv8AT744iSo3fmI+5+x/ToitN1s1o06vq0GK1t7Sz+WcD8qK&#10;PGeB/wC2T1QVUkNAGbYqIoK7nGc/t9zx1Xx0L33bPOrQUsQxFvPDYPj/ADJz9+uKoOM7CuW7AZXG&#10;3FedQ6hnu0ECemuxchndR7mzwR9jgY/qf364VVyrZrZHbxTfT00Y2vKHBMuWJ4+w+MD+uc4671cs&#10;tRmEJTxxKd5ZPcc8cZ89QGnnEn0sdOWc7VDSE4Qf9Y/z6LUDAGOKKeNQoCivFLMtBIGKFspswW4x&#10;kf8ALqxv0kxooRJIy09UvrFQfaSPAH3xn/rGeub29ZamPe20Y52+B445/Xrldra1Q8SQgEnKgNn4&#10;Gf8AcD1HILCoxsc4rvRIQ0bq5G5VAx4xjqwa001VT+lLGQ/ADD++c/fx1CNQ0H0/pQClWBFAP5hn&#10;ABbnOSfP9ftgdWlNUJWU7TMRGYwWOPsPP+8dUsSDkVS+x2ofr7rcZ73VVH1cs9Ss7kSrkFmHtyPs&#10;SEA66y3OqYyfWyStUfKvjIPyD+vXu8xpcKH1IHNNN6mCoJAfPJ/r1VXaKqonjm9LajeCv5VP2/8A&#10;h6LXEgFXBvEGDVvbJ1qY4pFTnPuH2x/z89X/AGW0S127v6NtlTHHJBPdqYyo59skQkDyL/VFIH6/&#10;36BKSStiXfAzAMQrgYIPJxn+/Tq/DT261PrvuDZ6my29K+awV0Nwnlkf0oKdUkBxK+DwSoG1csRn&#10;aOGPV0SMJBgZGatii0NkcUxe7VTUdx++F/W3QvVyzVgoYEHOTGojJH2XMZbP6561BSXax9hdFWik&#10;qJynpARD0BmSeQ8uwH7nJz44H2HXC1dq9IdmrzWXG1tVO9xcxBKp/UamXIYohwCVzjlsngeeT0hP&#10;xDXyp1b3Ma3U8FRvo4Y6WCnZGV5CSWZ1U8kEsFz/AOH9Ot0QJMY4p2hMfxrYx1Uktqed/TrqOWEv&#10;tdQVkQj9sEEH56F30npHWdEtULfPbJZzkvTSEFD8jb7lH9v7dQdKWl7JpS22maX1HpqRKd2Hg4XB&#10;x+nVfoC4fT/xGnK+msMoAA/r/wAh0uktUcGmkc7KRX9Xdk6yDBs97p6hCfyVilCoz913Z/sOqi4a&#10;I1bYy5/hf8QiQcyUUqv/AGUlWP8Abqn7m9wLjrWjvll0zbzcaCmianudYhBzlfdHDyd7bcg/2BBx&#10;0O9m9c6UsEnpyalv1uqY8RiC7V5jpwfnaqNsA5x7+k0/SEkGaZxXrLsatLlrao082LpQ1ltz/wDx&#10;lO0YP/yQH2672rupbqkgCcMPkgjp2UmozLGJI6lZkPIYYIYfuOuV1pLZqRFW6Wiguka8AVdOsmP2&#10;3Zx0jk6Jv7rUzj6gOGWgCG809VF6kciurDPB6qa+/rTu2D88DqF3f7eRdubS+pdNh4rckypW29mL&#10;LEGYKjxDyBubBGSORjAUjopsHYinWmpqvVNfUPWyqHahpmCIg4/lk8liM4JBHz/5ukr2EwYoBxT2&#10;GeLSGzsag2W4tXru37R5546Y+k+3t4v3pvHRtT0zDP1VYfTjI/Qnlv8A056vdGwW3QsAFgt8FA59&#10;pmYF5dp8jexLAePBx0SU1ZLcK6epmrqmYZBSJmwq8fOPzZ/X+nTG16UWI1tQl1fMikxrgeZ/xXfS&#10;3bu22eRGuVY1dVZyIKJDtH/qbB8foOmE9Y+nqA1dstEbxwtmWHcTM8YHOw8jd+h4PgEZB6z73l76&#10;r2php6ejpkrL1UJ6sSTD+TGmcbnwQTnBAA+xyRx1SaO/FFqm6SqKtaKeGWJD9N6BXP3KkHPJUjn9&#10;+tfadOjh3UVkbq6kn/OxNal0LqqS/fxBmlM0QqC8JIwRG3uRT+oB6ErfeBddTlywdqmp2oMZGN2B&#10;g/oMdcO32qYblLfayi/kpNAtYYZWBKSYYuM5xjLfOP1HBHVh2cs1RdK2S9VMEhiXd6M0wx6rscs6&#10;55Pk8/c9M3UIKUA4rh3k7DWbubX1Fzjt0NTqGClWndKiZ44qqEsGCSFc8j08qSDzgnwrdfP7vxPV&#10;6HXTshDSt9O0kkctO0LQzByp3Ju2klFQH/xBjkjA6+sqQrGWYKAWOSfuf+h0qO8X4YNJ966r173L&#10;cKRzGEf+HSpH6hHhmyre7HGfsAPgdZLqXSVuiZI/zGjLa6EYKt8jXye0/fbbca+5XJrdTQzSON8U&#10;6ARo0cTqcBQd3qevyCOMeSd56iR6ooqq0b5YquaqUPNUTNiMGVvhRuJAUoMP5y/IGAOmp+KH8L10&#10;7I19VBCZbhba2YNS1eDsaIksFPAAcemgKg8ADHDDpRau1tWRWy001XaLYygYd6cMH3+NzjOA3HwM&#10;cn79ZyS2dXEWnPbnjH71y6YORjfO+fWtLaa1VXtoLR9TWxtW0zwSLJWNRgPEglBVZApKsTGzMDzk&#10;r7gcsOso9366h1ZerlmrzAP59J9Su+WU7iGBk8jIXdtPGeAPJ6LtCfiIr9O1n0op6evsM9MaOot1&#10;ZCsytFvBZhnaBKAAA2B4GcncehDXCi6Tx1dPS0dPRbDJCtNmNJNuTtKsWKuBKARk84bLBlk6LaSc&#10;uiuMFRjIOx3ppNfSdQt44E910XB32YfxSPt0MNpu8k+SoXK7QM7gfg/7+tK6R0rabBbJ3vNTRrUy&#10;wirpplk3B0K5wvgMQRggfPHSz1J2lumt01RqfT1JLcbHa5VasqI1AEe/hXIX8u4g/p4GSehDTesK&#10;2jo3trzv9OThI2yVHOcecDnq++gN/CAjYPeshcx+OoYcijLuLp+23uy1F9pIKay3KHH1ERlwK9eA&#10;JY4zyGGPdjIOQfhuk1caL1VMkSD1QOQB56eNPpWK80EzVpf66WJlVnA9JBt9oHHJ8n9MZGeel5JY&#10;1mswq4EVHpcwzBm/MVIXKj/ryOibCcImgnOKutZR4Sow3HfzoXpnE1vpmlAPtAKjjxxj+w6/blFB&#10;WX+o+ldPp56gmNhlVAJyP1A567zIBGSuDlt39f8AodQY6RYl9vy2eem3JzRwFMjRtmljqEucFSYf&#10;ppg8EsZwyupDKw+2MA561bf49JfiW0TLeLnZkh1pYEiMssBEbVCsQCAw/MjbTjcMoTxwc9Av4KtJ&#10;SW65y6xvSCl0vRQSUlLPM4CvWARlzg/7EcuMtxlxjJDdMvu13DsMN6WstsCzVlXugK2+IB6jOMFj&#10;jLEZ8D9ifHWK6jdGK5Eak59P5rH3rSLMQDVVpu5U1FQw2qh0xU2q3Uy7VnCj0Q3j8+dzNx5xn7/H&#10;VTr/ALrRaCollq7NNXUkp9MPAQY8/wCyxOCCcZ8ff7HrjqKr1VbmVGV6QClFYwiG/wBCIlV/mkBg&#10;pDSKuD8kDqkuYud60+++oirzvMVTR1cCurKclW5X+mfORxjz0FHe3Ik1SY0fxSVkEbBpBnzpfnu/&#10;bZq2Oqt1CRWRurxxJGTg7uMBiwPuK8fP9+tK9x60V2iAKiExevTpKqAKyjBDZ3Dz8dJ+5dpf4Rp6&#10;K6UtLDaKiaALIKQbCVPjOPuME/r1Z6B1fFQ6Or7LfpwKBS7RVMmd0JIBCAk4IcggAYO5h+YMT008&#10;SMjCA4PnXJXichYVO/nQ9QSy2mirLiIVkpY3jgmR87CHYkKccjPpHBHggdBfcLXFHPcYqee1CKtp&#10;ZpFVpsMkgbyJFHgqwyMY4Jz9utM6RoLTqnQt20/SwQwXqo3vElUwK1bqRIgVsjJ2BVxkYz85z0uq&#10;Cq0xqO5wU89iE0lXN9VVzCABqhCpUhTnK7lcHBICkEruJVehLadEYalz/FPOniK1iLyjJqD2y7Ea&#10;b716Mqaq16rXRWpsvH9FXU8v0k8g4x9Q2B7j/sbiozlTz0F2L8LHcC6ajr6I2dUroEaim9apAikC&#10;gL9RE5JDx42Z5yS3sBCsvWpZu5EVTTw22k0pTUNBAo9CnrlBiQD7RrkY58ZHVJXakpbbUTyNeEoD&#10;PGyCktcXpRx5wQvkYUlD85yM85I6Jub25tUP4fBB/wDbO3+a5b9VOTHj3e1UN/7BX+OSCerorZWV&#10;CqYWraeogibd87zJsLklPvnk85J6pzoKptsC1VVAtxqpS3qSSP6m1uSdynznPBI/f46lV9hpLhWp&#10;dYbFSVtLC2BVMsizI7LgrKc+4HOQTwQfgh16ptZ6YguM22ot0FH7A6VFLEEkQ8jD7cbvcv8AbB89&#10;Z1ppZWCazjvt/ukNzKCxDZzTBsuqtU2ullioKMUWadljmEBPvIPvORgjcd2PHXrth+KSXSWpajRn&#10;cGJ6ujlaOCG4pj+S7AENJkgFCHB3cED8wPPS6st1FXTU9sqqWD6mnUU6TFAH9owh9Tz7cDB/ToZ1&#10;xWXq93KSlv1xasrLepSnquTPTqVDbCzEk4JyAfBzjHI6Mtoo7rKTjOPP96nae83vNWnO5+u6XT9J&#10;bdSUduKaHrFEcstCPVnd5ACkkiHKBRjbj/xZBbKjrvffw2PqSnrp5aqzVNBcIN/pySSw+ohUcnAw&#10;CcZyCOeRt46zNr5KilqPXkmp0rqR513RyrvkBlzjbnduVmbyPykAcKG6Y+nfxKyNpu123Us8dNcr&#10;VKaUUzlTTVCE4T6gAhkZSSOCuAoJ8kdMVtIIADDGARxRlxbHxNqtvwqfh60i2otY6b1RbhdLm0aV&#10;FtkarZBJACwdQY2HuBZSTjB2kjIHQZcPwraf0h3CqqO+v9faRVvBTw0ckitLHu9pk2hcEKBkIQOT&#10;z+U9FFL3Vkj7lJa6aKkNIYXTNrhkgETj3fllVXEi4xvB88c+euncrXtRaqe7zWWuM/1FJIayK5xY&#10;qKSQKWFRBKmM5Y5IOeR4IJ6GuDfyjVC2nOxOf2rpmdGwzb+lRqntBqyh0vVJpfSemEtu71s0kr3C&#10;pKKScrHNEFc/ocsfCgkjrKU+pK4XyW4zyR0VUKtZVgpYxEKcqfaFUDCkH/MAnJ561D2z/FjV6Cut&#10;PHqKlXUFuWkgqFr7UpSpBcDdGynCM4yPsCBk8+3qg/Ej2hoO4t7uPc7Rc/8AEbdeZUnuVE38uqtr&#10;lQpaSM8bHdQ2/wAZbH2bovp/iW4ZbsAE9xk5+ZOavDKpIbYmkdpikuQmnqYEnMJzTvJGCQ5ZSSn6&#10;8KWx+mfgdWdmin/0ihurSyUNPTIAXpo/ULNt285ZMZzjj4PUC/afmssdEtZGIqmQMpZ5VIwqg+QS&#10;Pn46/rQr00s5YrvMbGMOCcvwDkf+Qk/pt/Xo8Nq99DXIyCT60W1NZ9FS1swarapkl9WGoRIAGLEm&#10;Ql9ryIckHaWPGM4GOhOsvEs1NDAabfV72RqiZgEI+CT8nzyft85PX5Y73LUVc1DSzkxeqRMwAAZs&#10;+B/X5HUm73OC3i5qI2atpCu0gbgZCAVGPsCwHHRSRszHxKlMFkITTxV7pgtd4aSeKzSSW6FVo7jJ&#10;CwdVZwEUruKgF2x4PDEcjcp6M9UWDtJb6GGSin1Ne77AsYmpJHhjoVk2KzMsoAldfdwm1SOQW4Dd&#10;UGha6rs1irLTSStdKOstc4qI43bAkbegfDe3IlZSMf7KnoL0tb2M1TRGVV9WQyJgnJI4Zf14A/sf&#10;06DCkF8beVdmKohZBxXqtqpqano4lEa1UZYs0cQAkBOFZuB7sef6dd7feqmUJC6vIM5YNjC8/bkH&#10;+v3yPjo2q+3Vwk01V6ihtcxtFEUgmrBgRxuThV/8xyOBz89R9GPFdJKynR4Ja6m98kUbe5UPAbH/&#10;AF5H3x1U2kbvwOaBFw8g1KNxVHqahqLvGSJFhp5FLxxyO0ggcNwFYgsF2nbg/b75PQzZdK3Ktqoq&#10;V5fTpFlGZW5VC2Pn5OF8fofHPTLuFPUUYDyQK8TMRuBOQPsRgff/AH9VFwra2wUkks9JKlJVKwo5&#10;5Ij6UrAcoGHGV54+w8jIHUjISgMG4NRS4ZzpIwapdT1lms10SzuZpqeMKC0uCsTHlSpGCRtYZz4P&#10;j4HVpatDCK4htiTxIhfEylgWB4yPkfBH2z446C6eJr7eTUVtOKnI5DAqrHGAOMHHTfj7imwacoq6&#10;jpFkvJn2haiJJYygXawkPzuBKnbjOdw2HC9VTLJHEFQ5Ndcbg5oJrnCJEzFUWNRzI+3POPJ6t0u1&#10;Nc57iEqYkWrlWbBZWbILMFHu55K/8uhm/VAmpIohUSQOxCqkSZ9Q5Bw3IwMDPzyBx5PQ7OkRilDV&#10;IWf1BnOcN+bcc4OPj/rjp0yaq9NnI1Y9KnWOnkpLnWPKY/Tk9qtHIGLEn5wSR1LqInaqlCgkl1C/&#10;vjqv0jEq1tUySrOqpw3/AF+3VllxXyIGywlGMHx7RjqWN6OgP9EUT222vU0FXb64inpvdUrKJV5k&#10;2kBT+nOerq130ac7ZUtip5khqGrzWTyJICynYyj+nuAz0H0lLNb6Kro55oJKwLKsy1DMwhCsBsBG&#10;ec5PHHP69RrzTyUlhoaZcyS08zTTSxqxO3AGDkAjn7/r1W8eob1nWKAmtA/9n3R+v3/tLOSXip6l&#10;zls8+mw8/wDq6+jHcMFPpecna3/Dr56/9nNEsnfaJhnCWyeQZ+Pyr/8AZdfQvuMxMlMoXJCnpR1s&#10;YsJfl+4rQQf/AKiP4UDiIeoT5x8dS4sKcePjrhCpLEkZ6logJGP8uvIUWtITVjppPUvFH/8AfAeg&#10;T8ds2O3duh8b6pj/AGXphaUjBv1EB8MT/kek/wDj7vyx2ex2xWBkJlmYfOPaF/4jr1D2ZXFpJ8f4&#10;FZ++3nQVieiu8MdtiopGdBFVvUSEQO6tlEAGV+RtPn7jqD3JuM+urzV1dFVvRxTlP5IoZSQFC4HG&#10;SfyA56tKiestlgtdRTXWkt0QqZmZapwob8gGcg8cfHVZ3Yr6qbXV5WDUtLSU6XKSJKRLiY3Vt5GM&#10;CNiDkH9ujowhlJA33pXeAB2yhO/nVG+n510QllW6yCYXCSuLvQS7SGRUA++RtPP69U6UctwuTU1O&#10;ktXUlfTVIoyWcquDhfP+EnHRjq2O423txp4U9+oqeea61TGeWrk9yelAMKzKu7GdxzjzgfPUY6Vp&#10;h26r72J83umuixCupp2YBNikqcEAnJLffo60IbLeZP70RA4Q5VcbCq+gonuQu1FDVpRVNXCI43kD&#10;ADEqu2doJHEfRNR5t2nrbRV1WZjRQyQxPCJB6paRnJb525f9Mgfv1V2yO5Vun77S26WmW5SpHFFP&#10;OYon5fLESPg5wp8n7n4z1/Xm3VFJY9DyzXR5KiO1lylLXBlkb6qfEjBGO8cgZPHtxzgjqm4CawD5&#10;/wAUF1VnYEyEiMAccn/AFVVsv1xoXkkqRvLyFIfWVxG7+FJ+w/p0P32tmoqeIFYpap+W2ggEDgkc&#10;5AycD/26IaSiqaConqbhUMlvqJ1lKNJIPUUbS0Y2e4AlcHBHnPHVFqO92uKtkroLbTwzTzCKNGkl&#10;kEMec+GfBGBnnPkZOeqlmRmCRisKQJm3bPx8qd2gO9Wotf8AbGm7b2TQkFJdpbjDJbKizpKqgiNn&#10;leU1Ekq7nSNnJBVdodjwAeuN4tIqIKyWpQSzyAszS+FUDn9APjoGtf4ir1ZJrtJerlW3urudtW1Q&#10;LNVlRTU29NyRkKdilIymFwOTkMCy9BPcfuJWarmNMlQ8FvCJEaaObeJCvuZnIADnIz4wMDHz0JLa&#10;Nc3CSEYA70c0qO0b5Jxz22B2ov0toak1DX1d2t8UC0dujSJ5IZANxdiFwvk555GceD5Xqw1HQaTt&#10;Fgmqqyy0a1jU7UUdSqO7VD4Yh2DMwDcY3IAAAPnLdDOitN3Brc1XR3+ltU31FPD9JPN6byht7B+S&#10;AY19L3nwoZSSOT1R69vprobPD9ZBcSGk/m0ikRsCRg4JJGPGP0+MdbuxvrOOCV2jBmz7p7YP+K21&#10;r1ewhsZGeEeOxJXbI3/QYqy7HaD0drXuDQ0OqL3W6e0yyK08tPEZ58+1GAIUqi7mLbmHC4ADthet&#10;K6q0bX/ggltF50/VRNctYRVFvptU1DM0duozNExkjgEW8vsCsX5JBZUXw/Wb+1WmNWXiiu1w05DM&#10;LHOy2qtqjKsMErY+o9Jncqp2im9Y/Cqm9sAZ6sO43dnU2v4aelvmo7nqNqdmlQ19S84hz+bbuJ2A&#10;7RkDHgZ8DpXFP4WSyZPb41iWfA90YagPUVYlNJVlp4rlcamZlkqqcsElySN4DKhXIAPP68DPX9p+&#10;51asyl5qe4VqokHpcEswwP0A5Hx/bz1KsNPS3Fqk1NCj07sFkmaTBhKkNtQDwWHBJ8AnHx1MT6Wi&#10;utTXB455nYmOPaMQ5z4GT/T7f26BmmG57mvjL4QGOapZbPPPqBIrhKJSrLEpV/Cg4yMeDjn9/P26&#10;ttQMZoGgpthiUbMIchf06iVVV9PdKOVlJWqkaPc2cBuPn5I3j9uD8jqXURVdVaa+uoqR5KaIKrVM&#10;f5YySFHPzkn/AHdBNqYqTQbanxQTMsqOdo4HGerXTtKrwsz8yMx5+w6tqi1K0sie0EDLAHJH7/bq&#10;bo7RF61RNJBp2zV+oK1sqILbTPO6fclUBPA56O3kGlBk1zJIxUC3WxZobxIKaStSlB3FJFjCYzyS&#10;c/AJwPkf06sbVpOkeipK1ppKhyFlCeqEHP7HIIz4J+/36Y2kvw0dyrVR1pq9AXloqxQUVoTuY5wQ&#10;6clchs+4DwcfI6tE/B13T1dJDCmlJLRbywQzVk8MXpAjg7GdXIH6D/l1cOnXsjBUiYeuKIM6xlQB&#10;vSQrrJVXGvEcZgQSS4Dh8KMnA5548c/r+56q7qYotlOu+KEqZTsOd65IBycfbB/XPHAHWwY/wGNp&#10;2iaXVHcWzWQKAv8A3OB6jB87QGMJyQOPv4HQnJ+Hbtfo+7QSXPXVy1VEU2MIrWsERC/vUqwwMecj&#10;OSfPTq39nr2VvfXSPX/Wa+WcaiWFZYt0BeYI5ZZH/IDzn9P36fPbT8GvcnuZRU1XDp17Pp+p9pud&#10;7cUyKuOHCN/MZTnIZFIPW+e2mk9IRW6g1Fpy0UFDRvBuppqCghpdqYwzFgu/JC8kEA8nnOehTXP4&#10;hND1V1KPqZ6pqeRcwRNUyUyuhyrD0yFbB5BXPIB+B06h9mWd/ff6VN3iXDHf04rv2M/Cjo3sHEaq&#10;kn/jeo5ET1LvXQozwkDkU/t/kqSSeMsf8ROF6O71qe5mokWGrmaPOQCPPH2OehCu1K9eLdVfR0pg&#10;q4xNE8LF45FIBUiNs7OCPI68Ta5vFPCY/XmgKAgiKQhcfYAYA6djo2hcK2MU1i6xDH7ojzV2KW7V&#10;NQlcaIzS4ILyRY4yfGeB/ToO093U03qO5VtGHnr5KSR6dkmtc6RwzLwyFpEXDjPgc8/t1IfWd5np&#10;pZ0kq51jwSYpW9x/2QR845/6HVPar/V1kgqZrc9RUZ37psjn/aHOD+/Xy2Ece8jE48qK/wCQluNo&#10;1Cg1E7ia0qtGao03RQz00FtuvrLLJWRs5gZFDBtysoC84Of3z8dLDVncyiqrjPb7pqOkttinlLzx&#10;WKOWWSpB8q8hT2g/IUeMjPnr1+K2uvNwstouCU0KyUcxiKStyVkwCw+eCg8f8Os13hNS2e8CgqLb&#10;E1czhEiiw/qMxwAm3O7JOOPnjqRijx+U1YGYHkVtPRPcvQ62+lttlvFvpY4gEjpCwiYf+lsEn9fn&#10;9eelb+KCwrHcKDUVKEmhqAKaoZGHLAew/flQR/6R446SFToHuBXg+p21vj54LQW2pCn9htx89MTt&#10;0+urTT/w++dr75drQ/BSotkhZOc5wYzvA+x/TBGMdBNantRKzUOaH1BBbb1CTdrhZop22vPbZTG6&#10;H4LYzuA+R/bxjrSa3HuLpL0hBNbdaUSn3GUfS1OOeM5Cf15P6fPSj789v7LYNNpX01q/gV1neP6e&#10;Le0EkxLYZVgIXJw4bgZ4/foc1Lqju9X6WkaspK22UTH3Sx0Ei1Dj7e3lV+csACOMnx0JJase1Epc&#10;Y5Naj7e96KbuAmorTX2dqCpoaT6iaN50lQ4OCAy/Kn/rjq6s2oxcrvqKd5N0outRByMHbG/orgH4&#10;/lefHB/frCfa/uxPoGHUVP8ASLc6i70rUDMlUYDAhBycbHJbPzkeP69OTtx+Iq11V1rzcko9JzVN&#10;S0xaffKah3cszO+1QMFs5PHP+HHSK4s5S5KrtWgsrqNF981ru2pNUqTwS4wA32/f7dFtvYRKNx5A&#10;wB/y6SlXW6mqdLVFwsV1hkMkfrRVFPCsySqAfajbmXn74P8Ax6puxncK3NejPre/Xa4yMwVDJUSR&#10;wrn4aKExr8Yz8fOcg9E29p4Y1NVNxdG491eKaHcrtfpjXd5pLpfb5JaFghWmIWZERlDEj8wPOXI/&#10;tx0z+yug9KaQpjNpaimr6ipGP4pcMqzqM8IzKvBz/wDFDB/xfB6Xlp7iaKa7NDbrRV1VSZggeNWg&#10;U5bHuJlcnx9un7adaWujssbTW+SOGJAWRz6uD/nno0zogxmlc1rMBlVruKST+J2y43G3Ty1UbmGJ&#10;IVLJGGPuc4zgcDg88cY56O0Xjx0I0/cmkmlWNaWYgjOeOpr68oIomdxKgAydy9DvKHOaAFtKOVNE&#10;LL6gwSR+3XrA/foZ033Ds2prjXUlDUhqim2eqrgqcsMgc4zwB/l0T5x+vUMg8VWylDhhiqg19p1E&#10;tXbpDDWId0M1PNHlWHypDDBHWGfxvfhs01oC2UGqdJ2YxS1kr0c9ugddqAruEkQb8uNpUqDjDAAA&#10;ZHW5K+101PL9csKxSE5cqNpyfnI8nn56D9daZtHd6z3KwXihWtpNhikQn3xM28B1PlWwmQR98fJH&#10;Ql3bi5jaM8mvtgpJ4r4j6ntaprEIsYSCNk3zROGLAhd2ceccj/rPVzHVwerIlJSmslqVFK1LJHuV&#10;kBG3xggrjIZcEc88kdbo1/8AgCNonD6Vjtt1LTAJb6mBIZpRgZAmZsbhg+QByPHHSQ7g/gg7o2t6&#10;i7RaNqlieUKlPQTx1cqjaOcRM7eR5/XrLXNrPEFGnOkY2oMo5AMfalFYJbLcu2OpbXa9P1U16jmi&#10;r4rzBCXqYUO5HgmYED0iFGAq5JLFvCr0kdY6bhFma6wVcbysfTkplJ3oRgBjwBg5+CfHPnp53/tX&#10;d7bW3i43oPpyqjpAUo44nVpi25GUjOUHyd33x8npK3KGpjkWjnUBJPcW24OPt/x6utA8jKwOKtWB&#10;1AbGPOoSd8LxWWm1U060s09p2RRSMjCSSMAghiDgjACn58f+LrxR6toHtGpJI/8Au0lRUyPFTSE+&#10;yORcAZ+4246qK21i0VtbE0EclNKvpFnXJQZBDqfgjHkeQSPnoZ1NQmjrHhbAkjYqSp4YfBH9OenA&#10;tYckIuM77fHNT8JRxtVvTVC1CZByPkdcoY2NdFGcbJGADE4wf16p7C0jXCngBOJHC4J45OP+PRZH&#10;p2vNynpvTWGak3GQzusaxAHblmYhVGTjJPkgA8jq5l0nGaIzttWttY26s0x2n0JLUX62zwfwoVlJ&#10;RxlwfTkkkYSPkDc5ZmGByAFB4GehS765htlTZpauJoaSqp1KzI+9IYmZshjtUkjcScj5/YdAnbXU&#10;dPJoa7T1UX8TuVui+iT+JSCSKnhcEo8ascqVCPgjhSqf7WOu+mdIx922l/8An5TaTsdHDTCpknk9&#10;SWqmfbH/AC4/aPcUaQk4VATkk7F6xrWirLJJMcAHn0NJ3hRmdjsRVDf9d1d21FdFsNbNBbalxDLV&#10;wqUcxDJIU43LnJJ+4wG+emZTayWtp7NX0NxLLFSzGtV+GDgFU3Y/NnG7K/JBwCCOhzvForRenNY0&#10;dq0Lqb+O2T0A0RrFEXpyHJdGkIAfxncBzwBuwOveh7JNoG8xXStpWqaaeneGqoJISpjMsTpjHggb&#10;uGB/cDolmhlt0dBgY2BG5+I2OaqljRgCRxRX2+7rQUlHHZbxC0llm3haiJSzxMW924HJK8+VGRwM&#10;Hz0s++zJSXK1U0M0VTSyU5rop4HDJKjsVBBHBH8k/wBz1f8AbhrPVawqKWaFVR6eSNGZGHoHIK7Q&#10;Dz7Vbj9v0PSsvFu/0fv9dba6T1YoC8SuoOBn3K6j9eD/AF6stEjafHdRn6/4oSztIzN4o7dq0P2x&#10;7pVFq09bpaNFrfq1MFVDIRH60vhV3c7QoXz48DHOeinVetbXo2ivOpXiWCFqgKaem2k+qRhYhgk/&#10;lRm3H2nDkYyF6zH2+1M1MKi2uDOJGWWGEjILBhvOf8OEBYn7L5Hnr33V1mb/AHiliopm9OhzhlyB&#10;6hIJ28ngEAD9s/PQy9MK3mtRhefv9quksvFkKNxTqtWtNUa+1VSW+5acrLBaKhvRkasjdJG3Ruy7&#10;SwUDiMnnPjzyOrHWmtk0PPBZbXVT2210aPHWTwu2Sjgq445PDnOPPHVPoPvpcrRR2+h1HMLrVpTy&#10;1RaVFDh9yiH3jaADlgTyeOPJ6hzammuFJNcaW1TCtkqfT9Jp1AY4Jb34GCDjg488Z5PVd1lH/Jgf&#10;H+TSi4tDE4IXAFD1Dd7xpLQdBqC3TtT1dDIymWCb3R7pinuGfykrt2jIx5GG6KZPxR3WKotweK2X&#10;162hhFXQwIY6cyKzM0h/+pylJCjbOCyoQCo9PoP1vd624W6qtNRAbTHMgkkpQyuJiGyJNwA4yuMA&#10;kZHwR0rbUslhvBklQSR7XCkeG44/zA6YWsAkjLOBnJI+Hx/xRscMcwJI3NaAre41iuVyrayAVFlL&#10;TyTJDUpvUIWJQZTOSARnjz4J69XTXFo1PJFUU90p5LrTUpjaKWCRUqYgSwDuwCoVLkKTxztJ/Kek&#10;5omzVeub8tF6kcczMSHlbbHEuCSfvwB48n/Ppyad0lJ2jnaWWi/jNBdoVglZZwHIJJyyAkqOeMZB&#10;AH33dATQW9tIDn+pjYDvVa2EUJJJNFi6apK9FrZXjlMKM5ckOAdvKnGfBP8An+vS91ZYfrGleSSS&#10;oq5pjJI8mN0jHOT/AFz8dd73dZtK6nqaa10Elslp5dtTRRVfpLIVA2sMgbtwbP3wPBA6lXerelWB&#10;yvvRVkid8MGBwc/bHA4P36qeQxkZGM1TLE5wudqINHaFe96eE9NBI9bbl9EvuBywUFWQngEbuCfB&#10;APB46H+5mpJLpp+ogmq0pr5QqaOsrKpTu3IynkYbLPgEsvB2tjgnodlu9ZQS0FWAwlonUgQgIksW&#10;eUZV24JAK71IPyckbuifX+kq6z0Iju1TT6gkeJgla6MkxQgn0ZSGyy7mGGOWGODyB0ZEMnKnIq5o&#10;7eNlbV8jR92u7NWmp0la7/dqj1amrpUqBJTEpEilMgAMAT7W5z5+Pv1E1FHDYZqKs0rd6mK6RVIC&#10;z1rj0tu1tygBMkkAAhsgjIIOeinsboOTuZZodPvep4ZKGiCQvbLkrxLDEqoXKOImwAqkgHIDE/DH&#10;qBYtO6R0t3OXRXcqWogpfTSWhvks9RNT1AcAKTEhSSMs6lCQxAYH24/mdC3kyyqRHHnH35gUC9uz&#10;MZCRzSQ1j23uFfQRwUtBFIKaMuk9MrySe48qfBbn7DgYIP5ulLQXTZiOWVjJHkJk+CeNo/THX0X7&#10;1fhD03qjTxoLNqGLTtxpw01K9DUVNZHK4BwsiudwVioGY8lfzAPuK9fPnUlhrtGXhrdd4Jae40x2&#10;F3feChJOVIOCDuPIOD8fPTDpE4mj0yH3h27j9TTeFcjDYzXEV5oqmmkppmjgZwxdTja48Nn/ANOP&#10;/gx1ewafqbtqGZTJCgkr8+tPL6cS+1W3MeSAMjnGP36oHiV6CRC0bOu50RMB22nJz/mf92cdFVNq&#10;Q6f1lV1KwJKImLKJUVlVvT4YhgQcfmx05lz4bFBvRaoCCcb1Iks1fbDV0tTIEnjdoZIkdWQMrkfm&#10;UkMMrkEZB888dQ7jcZLaokYbZdoO9VYYbIPtIz+vP6f068yXqe+SJMjRxbgu/wBKEbY85wAowqjj&#10;j45x8Z6taCVdRUJSomUrR04kDySDOTnIVfJwSfGfnPkdKSrxe9INqVOrICX4r8fudDHR0VZWRIKi&#10;aV6UyohwNqg+pjnHLgYH6n4x1/UtdUxVtrnoqsQN6BigkXguMMwJxjJCnaD9gq/J6k2vR1t1BRRj&#10;YJpY1HqxsApXPzkf7/8A4eh6z6eqrNdqqlkcyzr6kNG0jA4Q49NxzgHJ88cjH3HX2YnUldv5qq38&#10;JiVQ4P7016nXM1wpgldC9La1kGZY3R2UcncyAb8ec7c4/t1E17ra5UVkh0XFcDd7DPVvUS2+MBkE&#10;4UIssbhSQzI5UEcEAecdfqa1t9dZaR6q20NvE7ieOpALbRgj0wAcYBz5GSQM589aL7Gak7Tass7W&#10;bulpG0yW6WNDT6gooPSmXC7AjyQBZXDLgZJPPnznqNtGMFcYFVCJIJR4hIJ79qyDQ9v6iS7RUP1V&#10;ZRu+WpYLjHjccf6sOCVLEZx9xjH+z1qLtz2Esl+sV8tFmSetuBtlRX0C1dRl/qki9X0jtwvIj9P7&#10;DO7nz0Jd9pNAXDW1zotFVFVddMCFRFHWtJ7ZAo/1bSASLg55b5/p0Odra3VWstYCHSk1xtF8Mixr&#10;WLIIXErnaq7y45bPzxjOfI6+SVZgUK5PFfCZVlwV1CltXUNHIiJVTeg5K+m6nGwgjdz55XI4+/VR&#10;V2Cial9OOrWR2kVwCw4GMEefnz19EK//ALOfQ1ygMU94v2PhklhBH/5I9eKf/sz+3yhR/G9R+371&#10;EH9v9V018Js5zXoTTQucmvnvp6wrbTPtqfqXbGSUCkeceGOfPXWjps3BixxiQZJ/ZeeevolS/wDZ&#10;u6EplbZer+WY53NPF/8Ayx12h/7NjQe4lr1fmOc4E8WP/wA3+nXdBBq4XEYUKKwvrS7W7V6UkVHC&#10;LBDTQPCVjRZPVLEEsPcPJB/y6gw0EZkmkFxlBmjZG9RdqkYAxwxOeDz+v79fQCP/ALNnQJ83a/Kf&#10;us0P/wDL6/W/7NLQhI237UOM52maHH/5rqHgnGAaEKwsc0jP+zZow3eO7YjVttokIkKjcn82Pwfj&#10;Oet56/AM9P8AfYegXsT+EPTPYfUNVeLNcLpW1VRTGlZa+SNlVSwY42opzlB0c67y1XEDztT79JOu&#10;LixcH0/cUxtXD3CkeVCkUAUYHB++OpEYAOcdfiYA8eeuqJyAft15gsWOK0OasNIrjUFGD8lv/rT0&#10;lv8AtArPAKLTlYkSrVyLPGZR5KgxkD+7H+/Ts0mv/wBElF/6/wD6xuk3/wBoPKY7ZpMZwD9WP/zP&#10;Xo3s6uLR/j/ApHeHFwn33rDq1cE8UFNVZaGEvmLaGDlmznkgjH/I/p0O690laNWaouV8jq6q3SXC&#10;seteKONJApZiSF5XHn/j+nUatmq6m/vR05meSV1ijigAJdmwABkH5PTKpNH2/SFppI75HHWX6eTK&#10;QrKz+z9VAK8ffGP1PJ6YTOln/VzufKgb6S1gBaRck9hQc7W6p0fbbDXz1NWtK8zNIIlHq7zFggEk&#10;qVWADI85J6mUGoaWm0FeNOxUNRNLJcfrFkVAUEe1AEIBzuOz7fPVpf6qK3wvL9BFDTP4jBjj9QgY&#10;yeRnz8Z6rrPSQUqCoVXeKQFwBJklifBP2GMcfY/c9Bw3WpSyqRnikkvVYkgMscZXOw+/Sqe2xz3W&#10;xVNJO62hqpyTmH1ZSuOA2WTAxnj9SOMnrxNZf4TJSK0L0k306+nNUU7RK0TMcTKGLD3A5yvGPHye&#10;oFVqWOe81VPTzOZAC+ARxk/H6dSaK0baSpaWNvp5lYu6jkkAt5/9P9/6dSZXkGWrPG+e4bTInPJy&#10;a4XeZaakqBNKXpqSGVsScF8knznjk4H34/ToXr1S7xPXtIs3qwB0YngHbyP33Lz+o69Pb55oXp5a&#10;iSahZgPSfG7YDwN2OMD+nU7VD0UNNS0dtpfpo4htSnUFiuSWHJJJJLZ5/b4HXyKsY93nNBQxhyQp&#10;3FAi2xZ43aOpExiGCPlVHxjpl9qtCNfLu9Maq10qVcTP6t3rY6WGJFDH0/Uc8lj4UDJOM8c9Oe4/&#10;hkfsvBaLRV6QptRay1LbY3i9SokneJ3fJMaROgVlwIxncDtcksG2dGPc/wDB9U9r+2NhuV5jjrK6&#10;mqHiqaiy53QrICUUsyhdqsAMsCSXYbsemvXLu8ER0HOPhTpbORgzYyF57fKs+Xu022jnuNPTvDgN&#10;LTGuin4ePdj2lsn3qAfb/X46pLto2ip4dM08tmk0/FXmURV9VUH07kDIAkimRYxDEqsF3twTuYkY&#10;29WVP2r1ZratePTtkul9ajKoYbZStKd5PDuVBAHA84H9+qWGw6l1Tca+uusdZXSW9o6WpqKkMy0w&#10;GUWNm8IMRlVX7A4xjq+N9ByGBAqlVxGSVIzTj7Y6DtWkNG1upKWos+prlZqiKefTtXTyzUYglhDx&#10;zzVkEiIsm5tghJ3blIIyGXpS3Gw2uehuAeerhneSJaba6emIxuMu44yzltm0jAC7wdxKt0QWuluN&#10;Sslnt0lRItYybqaNztmcZCEgYyR6hA+2448nrn3n7a3XtVrap03qKaAVlHFGZXpG9SKNmRXxnC/l&#10;D7Tj5BxnGeiGnkmXMa7Lz86CaRtinHHzoZ+liht7yI6UtNEyoiqvBHycfJP/AB6rlEc0szxqkCn3&#10;bl4PHyf158//AA9EGsrHT0tioEjqUM0b73Rm5YcjIHzz/wBeeqm02WouIgjjZI1dwpaQEjHycD9P&#10;P6dDeGwIB5Nc3Q4bvUOegn1LVUdLSUMlTJ6u2NKWIli7YCoir5ZiAOOSfH260V2+/BVq3WNpS5am&#10;q4u2Gm4YWlLXRc1DsCQDJAWiEaqAeZCD4IUg7umV2r0zaexmlbJUWi2wX7uVfqQ1VPWVIDR22BlG&#10;JXBGYV95A43v7hke5Omz2v0tNfr3BcNS1/8ApZdaZTIKiu5iifPBig/1aEeAwG7Hz16H072cGkTX&#10;vbgf5oxpBqCruTQzpHsP2m7L255KfSF67lXGaAB6t7TLc0qUbB9nsFLjIGNvuA4JPPV5J+JWp0nS&#10;/TUXZ7VVo09RxEiV7b6C0wH/ANyACBfH+Ift07pp5I+CP2I6AO9N/qbdpB2p6V6l5pBEyKMgL5Yk&#10;eCNqsOeMkZB8da61jgjIVEAr6VWRS2eKAbT+J7UV+qIKen0dPVGeUhGiuFLSll84ZGeZl4HJBHRt&#10;cL3rKvp5KGko9O2eolyWjuNxmrpF3fG0rGP88foc9ITUvbq522KjqbeY7nb6pDKsSjOxcgEAgDeA&#10;W84GMcjyerLTnbzXFDTerQUckAYBhD9RGoH3HLAf1X+/jpsVjXcYpcrNJ3q9H4Z6q7OKrV0151TV&#10;BjtFLcYUjQZztWORAEXnwpAHgAdE9t0VofQVMXbtNVQbCGEtRFT3CUkeGQCaaQH/AMoH+7ov0M1+&#10;uNuRL9DNQTxDbhJEKyAHAyyknOOT46uLxX2rStjq7nNPHFTRkrIynLFs42A5yWzxj7/bnodrg5wT&#10;9KtWDuBSL/EXrmn11piCz1Ffd9DwVTiZRU22YvWqoOYnUhFABKt7WYeMjx0te1tk7eUNdQrcLXdb&#10;rUJysl0cxQSkDl1jUKJPn/WE/wC7p76/sFJ3r0T61FCUrE91HLWAAqQw3Z2kgbgpGOfg/A6Cfw69&#10;pNQUt1rKy4wtRWOOR4np6oc1EoGMopHO3xu/oM4PVsd4IxpI2qD2JmGVbDfpTn0ulm1rYqSqlt0E&#10;FGgMVPDCwGxB7dqlNu0e3G0eMDwRjq4FBZ4ESJLbTMqeDJErt/c5J/r1+NaRRUC01Gppkhi9KFUA&#10;PpgDC4z9v164yRMuRtJI6TXE0kjHQcLT20tY4VGoZbuaA+5P4irF2/t1Os8U61NYZo4YIIhxsYoz&#10;HkADIx9+fHnqT2+742TuRSlrdU7KlOHo6ghZk/XGTlf1HHx9x0ve+WjLHqTRavc7xS2Sspa+qelq&#10;ZvcWzM5aPaOWBwD7ecgfqOs6aLvkugtVUF2t9dFWtTtuYRh13IchlO9V8g+efg/HQ5VyOaZKI/Km&#10;B+K2pM3c2OWWJXC26KMbh5UM7Y/X3HP79SPww6GkuF9k1BWUK/S0efpw8ftMvwVPjKD/ADI+3RJS&#10;6fo++ndx6po/rrBRUiPIwJX1NyZVCQQQdz5P/lIPWh7fpyltVvhpqeBKelpoxGkY4VVA4HUCrYwT&#10;VutQNhWV+/XfrUNPq2a1Wmte2UluYDdTth5pMAksfsCdu39DnOQOmj2N7zVncSwyGthjjudI2yUx&#10;+JAc7XAOcZxj+mfnHWVr6s+pdRVMhV6iqq5ywCrkuzHgAD5JPjrTmgdBf/KH7ZXO+3RUlvFYgVKd&#10;c4U8+mhzjPLbmx8DjOM9DtAf/aiVlQjGmq7TFY+vO99zvtRAtVQ2OP6CkZ1DKkmcllOPOQxyPuPs&#10;OnkL06DPpgfOQPPQ92J7TNpbR8D1g3V9a5rJifzKWHCk/OAOf1J6j90O6tk0TDNTUhW6XYKQsUJ3&#10;RxtnHvbP9cDn4OMg9UtGScA1YZFPaqXuNp/SmqvrWvdJT0EwClK8FInRiCMlj+bwOGz46RtLoSz1&#10;d3+gt10t1xRjtBrkMKE58FmBXB/fr3eKfVWva762ooKys3H+WwhKxhc8bMgLj/onow0N25qbTias&#10;tFO05GFFyqnVBzj8sIyTnj82PuPnrjKQMZq6N1FaL7Bdr7vo+lR6jTuj6W3TKC8VroUWWf7FnUAH&#10;I+Tn/f0Zan/D3oLUYeofSUtkqCRlrJLsB+MCPGwf0GfnPnq87IaevFVoWjasnobe29wkVuhJjVc8&#10;Bd2DjOT0xIdKuqYkuUzk/ZEH/A9LWLA10zIDkHBrO2lvwrUVJe1uNNqSqmo4zvioa23mIk/4S8ob&#10;nHngD9ft0yZ+396p4gF2SwrjHoNnP9OD0V0Vgq4LdTM91Zy8atuliXjjPONvVraKCupZ3EtZHLHj&#10;gKmM/wCZ6qeNW3q438n/ALZpY3OzXy2S00lPQ1LkOAwiQkEf+LA8fv1YQ6uMJ+ludpgcM/oZYemz&#10;Of8ACDjk8+B1MvXdOtsVaKOsoW+qcA+nGwIGeAuceTjx48c9XWktQDUUyo9DUxlD/NDN7Y2yeDzg&#10;8DP/AMI6+8HbNca71D3xVNRWPT31RqXhqLVO/wCbBBVscDJxngD56P6GnakjRoqhqiEDkE7s/t1J&#10;kr6WCUxPIqOoBIPx1JRFVfYAB+nVax43oCWcybHivE0a1ELIfDjHI6V/bGyVLa17iV1XF6JkukNJ&#10;Bn/HHDSphufOTO3P/wAHTMr62KggeaaRIoowWd3OAo++eh7t1X013sSXKmqBUpcXNwDk+5Vm/mRq&#10;w/wkRPGMf7/PVg2oevF1ptmprIGDN6QmqGCAZwAqgn+r/wDXHRG1ypkVWepjTdwA7AE/pz89QlK1&#10;N4rpEMbvTRLACGyyOcswIxxwUPB5/oOodDTT16u80JdcsrNLO21h+icjH79RJywrqoMV/XKzaa19&#10;TvFcbXb79TwnayXCkWVVPnGHUjwekx3K/AV2c7mrPKdOJp+4HAFZY5PQMZ849LmL5/2fnjHnp62a&#10;3pSQMiF2VmJPqLj+mMDgfoMdcr9U1dko2mt1AbhO8ytLEDgsvhiP1wB13SM5Ar7JFfPjuv8A9k9V&#10;1lgkTSmorfc63e8mLjA1LJtx7UDAyKx4+Qoz89Yu7qfgV7y6QrPTuehb9cYqWDCVFDTtWwpCoOAZ&#10;YfUVQoHgngfA4HX3ks15hvEHqRh43U4khlXa8bf7LDqbtHHURGqnIFfZr/Mi9knttwxNC1O8ZwQV&#10;IKnphaiskz2a4XBKo1NHVT70kYBfVjZdyDGSTtAIPwCSM856+6/dn8LnbTvRULV6q0ba7ncA4kNY&#10;YvTmkYLsXe6FWkAUAAMSOB9usVd4/wDs1L3p9K+q0neX1JZ0psU9HXxx/X0zDI2o6hFkBBLf4WyA&#10;AHOD0NPExIZBmpqRwa+alvt5p66npa96m3UdUUWdowVZ4C6knB8j25HkZAPOOr+6JR09dFSUUyiL&#10;asRaIFVcKoGSMnztyT9yT101R20vOmK1hcKV4lRz6smCdhzg7sjKndxhsHJweeOo1po1aR6hKjbL&#10;FwkWBlh98nx0rmPma5JhQWols1s+ngoqh4UJnkBgm3Z8eUI8fp/f7Hpg1+qmvlOsdwimikC+jMPV&#10;yXyMblyODgDnnwP06V9NSVAgWWOJ2o/XKmOFt21iccrxgkfI4/yHRFrFrppS20RqKlFq50JaJCDJ&#10;Tn4zx8jH9Qft1nZ0aRwobc1lptchOGrnpC82uP6WnrHktFTNI1Ot3WpO6MsSQ58AKANhHjDMx8Ed&#10;CPcuaorrnTrWwLFXUqGnaRF2idQxKMR/te4rn7Bfseo1G73GqWImXEjABaeMO55/wr8nrT2v9Ldo&#10;aTtdDTXO50F51+6QE1NJXzpU0wCxtIv06q8ZXIkX+YQ/I+2OnkFt/U8QeRz/AK+NGRuIyjKpJ42r&#10;JFE0ttu0E9MqpUQlhtlQPg8ghlII8HwervRWkKmouSVFbTVkNNEXYTJDn+YuQvJ4IEgG79iD0V1G&#10;q9G11TTUoSNWpk+lgrqpHYGPbtUyAbc48Ak8DH2PRzBdJqG43CKlSmelqdk8c0LiZmUoqsVySNp2&#10;hhkcb/8AxdUXd68cZ0qQfWjJbkJGz4wRQNtq6SvuAlhP07elRBoY9oiBHqbyoGMH1T4+Qf8AaPWh&#10;NARad13p6K2UVIlFc7dBGaqP0dhmYKFNQowNwzgE/f8AQoek1q4VcclEI4ppvTICwqcmUlTg/rgn&#10;/PoXsvci+Wi9Vd505XSWmqt8RpoJnAJyGRpVZSCHXAIww+xwD0seJ+ow4O3r6jb9aVNIbqMA7U5e&#10;6GmaF9FXiWX0qastY9eGSRP5iNkDb98P+XHg5B8qD1n1Y1vHoJT0xEvJYfm2/f8AsBn+vTy1z+IO&#10;zd1e3NdQiAWHUtSKeOahhGKeqkWUESIf/KWG1+RuwC2Wbpb6X9XTtclV6TRsE2SoiKD8+CQcEEfP&#10;2wc+OvunxzWkLI43BOP0qmFxAPeGTRvpfT1r0poujd73TNUVirXfTRRL/MOG2xs+xtz/AM0EZPt/&#10;LkHnqqu9+lFFD6dbI5qSwKLGrR4BAUkMG/XHj5z4HXe4mS92qnrYqZaiOmjYrGsZV6oge4sAWAJ2&#10;eF8c4+Ogy611JWW362heegnyzvTzjG3ABUof8SndkHzwOBnr6BJbmQyNnY/SrUDTttXq66zq6l4W&#10;rKsVEjYDevRwyYYDA9xTnbkgY++PuOrKs7nRJpy32mpoDJXxBo5KwIsKxLuZlwqr8IMbRjx856Cp&#10;5t0VNPMVmUplXZQQ43EZPz/hxzzx1F1Hfaa9ywOQ4cIqPGQCwAz4Pzw2Mnn/ACPTlrQTlRKMgb1c&#10;q4O9Flv1oEtlQlwlpxDTwpNFJEuWlLHhR4LD5wfHOcDps6K7l2DufTUlhr6pqO508CqklWmFn4Ck&#10;bycBjwOTz8cnb1m28URaGiSAeofQjQ45YY466W61XuyPTXKAPTTU59aBmGGPA9wBBBHOOePI+/RD&#10;WcUbFxtn6VVNaRzD3tq3x+F7WXaS8XSx3tXtui57eDRVX8Yqyi3BCrRNVwyZHoyeWKEjG7KnAYdV&#10;nfrQGn6S0XPU1u1tL3L0nBUSU60yVi1dTYW3fyys4ZyUYq7KDhCAd2WX1esl9uNF3+6WGvM9uq6Y&#10;Tw1FdBJJAViCLGzGQcBQrGFlB8ZXHGD0X9t9V1faSa5T18dHeNPXWhktt8tSzKDU0zMFYISNySI4&#10;V1dRwwHkFh0pmjUOUU96oeJR7mNs9qoZe/8Ad4q1pGihmop6qSaSmVnQI5wS0bBiEbJzuA8/HJHV&#10;JcNfXfVUqz3KkpLrLGeHq3nlYMcnI3yn5Of9/VNNSwXejeeJZ5YoZljklWNggZg21SSMAkIcA8na&#10;ceD13j0/7A3qspJHH3HTRZIo99OD8KKEkUY4waly1YoIxKbPQztVxtlvRYGJSChKgsR4JbdjgnjH&#10;jrhqatip7pVT/T09SZ/TZVlL5HAGBtIznHOf+fVDc6yspKpIqli6x8J7QuV+4OPtjrxca17p6jyR&#10;hmVVYEE+ADnx+3z0dCvu55phEPdyO9EmnqukmecxWqn9qb5IxJO25QQcEepg84PPHz1Z0t8tkFPT&#10;wQWmnp5JASzQTPI6HJG07mbzgHB/f9ehCz6kuU1tFhWpaS31dStQKdVGDOAURskEg4bacYyOD8dF&#10;mj6w22oFTdZikM8DmPLjMbBtpVlONmdh8/p+vQ90p0tkUJcrhScZq5smo6Wz3lYWlaGc7l9w2ocA&#10;Hk5AII8YzyMce09W2qqqllutHWpAqqKQqyHyjgvweBkcg5HnPkHqq/g1Nq+7RhBBUOg2BvVOxR53&#10;NjO4c4455/THXaqkfR9xIrIIquCmaMPBE6yKVBDB0kBJz7QNpPO47sEdIvcJCrsfI0gZV1hkBBqR&#10;Q6hgsFBLQXTT8FVSS07RenXJh0l2gCaJiuUIZQ2F4IypOCT1GsV4udqt9RSwKJ6OpgkDwSZJj3Dh&#10;kQYCkeoG/XB+2ejnuiKKps8LxyxyLLH60bJ7i4wCDz8YbOeqzt7p616ksguM1RL/ABGlmMTOfGQA&#10;VI+4AIHP69EBHJ0LVBvS0Taxn/NcLZcI5LxLHTws0ceXPGNwz4B/r/l0Wab1xLYNW0d5sMMNLWUN&#10;SJ4Kasf1eFIKq+NhcAgH4+P1PQFfb8ljvu2nX00cgTunBkXwSAcgHH+7nq5pNL1DadrdSUdd9VNR&#10;tvUouC6kqhUrjAYBiSPPj456WSBrV+cULHq2Zdq+qq9o9RqebjFn9KiT/l11XtZqJRj+Ip+/1L/8&#10;umI1XcgeHT+qjr+NfciRmRP/AJAdTNvGP7m+pr1wSN5Cl6na/UDcfXIcfJqJP+XXf/5V2oP/AOPj&#10;/YVMn/Lo/wDq7iRj1EH7KOv41FxIH81f/kB1E2sR7t9an4rDyoBXtzqFfFaB/wD5L8/5ddV7d6gX&#10;81Yo/eof/l0eLUV4XHrY/wDQD16WqrsAer/8yOvvwkXm31rvit6fSgFO3V/ZuasNn4M7/wDLroe3&#10;d5kXDzQMf/E7E/7umBDNW5OZf/mR/wAuhC71mpP4rMIry0FMXARI4YjgfbJUnoa4trdF9/UQfXNX&#10;RSSMfdwKrB22uy8M0H9GP/Lr+OgrlE2CYW/UMf8Al0dxSVpUZmJIHnA56/W+pI5lP79QHTLXGymp&#10;G6l86ELHo2422609XII2SPdkK2TypA/39Bn4lvw/3TvjR2OGhuFNbPoPW3/VoW3b9mMY8Y9M/wB+&#10;nCFqmP8Ar2A/p149SrUkeuSP1x02tQtqhjjGxoaRmkYOTuKw+P8As2dVUlwesodWUFFO6em0kRdW&#10;AxglT6ZK5+cHrpa/+zj1TaK2WrXU9trKiYFHepeQnBIJbITk5A8/r1tktWNJ/wDTUgGfAxjqp19r&#10;qi7daWuF/vVYYaKjjLnn3SN4WNfuzEgD/wCE9WSOJVKsOaHnRZEbxTsRv8KxD3A/7PPUFJarrfbj&#10;qiikgt1LLUmOItwqIWKrlPJ2/PQ32R/AprTuLYhe6qri0ra5wFpKatjk9SojxxJ6YxtUjwTycEgY&#10;2t0tu4WrNbfiQ1vcrj6Mt3uUVK9S0FICIqGljA3FdxIjRc+SeS3JJbpk9vPxnz9l+3k2mLTPcLpd&#10;I4v5UlzqvUgoJWwClPFsY+knwHkOSDwMkdVuAgVQNh5VmVuradlV/dROPI0te+f4X6PsZfLju7m2&#10;KK/NCsYtzQSGYlirsWwHEftZSpIwTnxt6G7bbaPUWn/4daaz+L6guNfDb6S1IrNNWNI+SQwG3A2Y&#10;JJByw+xbpYazuF61Pqq5XW6TVFyrbjUPVS1synMrOSxOfHz4HA8DHXPUldcbHKlMzCGqpHMIaJv9&#10;Wy8Egg8nPOR/Tq1ssRjagJJklY+7hTR9fdJVOj7tcrPco/pbpbpWgqqeUjMLqfdnBPH2I4I5GfPT&#10;3/C5+Dx+9GjrZ3BpNQUNI1TNLE1HJG8klKY3KBW8DcVUP+zD7npV/g+7V2z8S3cS66d1fW3R5f4c&#10;1fHdqSoZqsMjxoYmaTevpskpzkZ3BMEDevW+vw5fh1qvw1VeorVbr3JedJ3QrWQGpQJPSzr7WVsH&#10;Dh1IO5QPyYIHB6GkKxnBGab9G6dok8Y7g8elNWh0ra6G9z3MWyFb48EcEtwY75HjUYVFJ/IuF/Kv&#10;k8nJyeriSBaiKSKRVkikUoysMhgRggj5GOoFmdpZKpmYsdwGT101HqGg0pZa67XOo+lt1DEZp5SC&#10;dqj7Ack/AA6STP4spbzreoqxR+lI78UPcubsT28sWmtE0f0d+vMottqho4d5hRdqsUXB3OS6oM5J&#10;LZ8jrHGiO03dHV0l8sYp662U01S1Zcory/00KyRpuknl34I2JMCSBnEi8HK9SJO7F57i986C/T0w&#10;v1wqLiv0FsmqZI4UYtiKNXRkMYU7TnIHGWzlutl97uwWqe+PaSissd1ijv1K61tRFIAsdWURgY0Y&#10;8qGZtw38+A5BGeiER4nWEIMtvWRl0dTWSYMdKbADbP8A3SJ/CNfuzXbjXMSajvEl41PFPsprwYMW&#10;ink5AaNmIkY+7G+RAoIyMcP0z/xMdgKvvhqePuNpa20ECUVJ6wN7eWEXEx7hHUJ6R3DjaYyxXO0M&#10;cAKesmac/Cd3DTXdPZTpa5UVTPU/Sx1NXAUh8YL+oRtKgAnIJ4HGeB19Z9SRmnpJKeOTLLBHGHcZ&#10;zjdycdb/AKRGxJjdMDakJUSW2nGNJ2r4j1FmmmwaiameRSQ0inII+2MfYj/n0W3Kg/8Ale2yy1JS&#10;B57jT/xF6crvRqYsDTRsc594UyMAeVaPGCD1Esfbi4an1vp+wQj+RcaqNZpFUfy0ziV1z9kQt8+P&#10;36ONfaTg11+Imr01Hugt89xiptlOdvpQQ0yghcggYCYH/wAHTTpPTRHeyXMmML+X4+ZqloCVXPer&#10;Ptt3Grdlde6+oS61tzqfWuM7DbMp5CADGNoHAUYHOFIwB1rztNVw1VjirYCJBVDeJF5BUeOsr9wf&#10;w+3Tt7ST19qZ7jQRRM2+M4dUHOJV4D8fK/YnavA6I/wo966qmY6SrZkWKpLvQueGEhJLRg+MEksM&#10;+Dnk5Udaq5uQFGDR1taEuTitZXC5xUsXqSSemoGcnoXuF5pr4jQVCmOhJxJlmRpB9htwfn9P946n&#10;Uehf4iv1FVUNIcAFQ2Sv9cdRKrStIhJDSfY5Yf8ALqmOVBvmuyxO22MVyqNDaepKaguatOtJQrJs&#10;hSVyxD4O3du3e1huHPB5+Aeo6aloopRHGZI1AwpmOSB+pySf3PXs6eg2FBNPsz4DcH/LrymkaaRl&#10;AeUnOchh/wAuiBKG5NB/hynAq/tFX61O2efd56WPeYtcZKmhipHjtdERWVMjA7Gm2hg5POAFH9Sc&#10;EHnpl2Ozx2qCRYpHmO7dtduBx/7dV9Xqhm1DBa6W2z3FVYGtqt3pw0i4BA3EfzGO4e1MkfOOOpCQ&#10;J73lV0cLSsEUbmq7s5pO/R2ZLjfHelplTZRWeKFUWNP9t/8AFn5AY5+T5x0xQjzoDEgVtm7LHj9B&#10;1Eivu1ZAJCd3BxwOqz/SQU05znbu5A4B6UyXbsc5xWph6UQMYzXS/VdTQUyuiqrrPCr5/wBkyKG/&#10;+ZJ6rdQzQQUrTzGaKaR0iV4pnUKzMEUhc7eC325+fnq21DVRz2aeRV3sWEpXIGQCCfP6DoT19UPT&#10;fwWjERJra+KEbsnAGZSf7QnqPjuSCDUorJWBVhQRqr8OOirnUNXvb55KuocCRnrpiGJPk5Y+PGBj&#10;7dFOkuxmjdHTtNbLDTQ1B49aVnmkT/ytIWK+fjHRXUxGSCNcGfbgkkeMdR7pKKCinrJpCPT5+5J8&#10;Af36tF47HBqp+naFzmha5dmILdUT12k7jJpO5zMGf0R6lNL+jwt7fAwCuMZzz1ETuJW2mjuVr1PS&#10;x0F2gpZJIp48/TVoVScxk/PHKn/jjqGL9qHVNQIqKNoV+drbQo+5boml7cTXqwVVFcJmmkqItpLH&#10;d6JI/wAPPwf79Gaj/dQAA4pffh27BRaaVdRXaljluM2JKSNsn6dOcNjP5mGPPIH2Jbq475X6km1B&#10;p/T9VHNV0wkWrmgp497SMW2ogA5LFBJx+3/m6K+3OoKndW2G7vGl5tTLG+zAWeIj2SqP1HBH3+Bk&#10;Dqu7UUR1F3e1rdBNGtLGFpM55yu1OP8A8SeeokEElu1WZHArnqPSPdDukZKOgtaafsxXlJqqPMnP&#10;+MqWJJz+Ucff/a6maV/ClX6fjSc2ZLhc0OfqJp0P9VUthf04/qetMaW9OOl9MBEwcYHz+v69Wlwu&#10;lute0VVwp6UnGPXlVM/3I6WPKeKvVcjmkUvZm/bwJKFHVhtb+anz/Uffz/8AD1eWb8PqW94ZrpNT&#10;zRgjbHCSSxA+SQMc85H/AL9Nd6xJqJ6mmdKiPYWVkbcG+fjz0OyV81RVBmV1X5BHA/UcZ6gpZjtU&#10;HOmpdBbYLPSR0lPuhp0G1IwxAUfYfbrvQV1XT1kYE7SxOwTMhGM7sYA+D+vXOlXEKI0ryNnducgM&#10;wz84xx12tEMVRWxujeoXIbBfKkD5VfjxnPXzqMZNUKTVjpOvguNhoYGGx0gRGTP2UcqfkceeutVb&#10;5KGZJInZoM8oeTn4HJ+/VBR0LQSxRxIlKuBGm5jkKPC5/Tkc/wDt0W22Sr/1dTEAQPbIrZ3fv9ug&#10;nXRxVgNVN001Yrk0k9RSR1MplAd0chg4GMZBBH7dSrNpalsdRNNRwrC02N5Ys7MB+rE/9ffjqPQU&#10;cgvUyEOkcbbz7iQ/yCfjJ/5+eiMcdQJI2zUqgVNuapYOxUlTlBjgfv8AfPUyKIRIEHAAxgde846/&#10;AeM9RrtLPvtbqu/aWXT0D7P9IKqG1l4zhliZ99Qf2+njl8c5Hx56OdMQR09mpPRWSKJ19RIpcZiV&#10;vcI+OMICFGPhfJ89LTU8seue5KUsFTSvRWKI05jqAdk1VNuE0X6kUscv7FwecEdMK7SKtqekSSSA&#10;1IFHG9K6pJGW9u5C3AKDL/P5eAfHXa+Jr+enk1Da4Zoah6f1gZIp6acj2n8pwQQ2VwcMPnj79cad&#10;L3Y6XbtW+4bA2lYZMfc+F/6/p0r7v3QuOitaVtZNKlZY7gyyoiSb4xGAEDxkE7WOOQMjIPHz06rb&#10;cIrpQ09VC2+GdBIjYxkEZHXzIRua+z2odn7iR22RkudmutrRRlqiWnEkI5x+eMuP79EdvuVNdaVK&#10;ikqI6mBvDxMGH7cdSPPVXVafhknaop5JKCqI90lOcB//ADKcq3nyRnrlfVPNPGTJgBWkGGZOGP8A&#10;Uc9V9wqjZwJXqlFOSBsmGTnwArZB5P3yeqCY6usEhkX6TUtMXLFFUU0yL8AZJU/1x/Tnpa6p17Lq&#10;3UlGWpau0Q25S5pq2Iq7uWwXxnBUYGD+/wB+pomo4r6m8da0rSpFFFJK7fKjAH9/26sKa7x1bFdj&#10;Kw+Dg56RkGraq53CopqYMQ7bljgQk4Bxyfnn46aOldLVEBEtWGiI5wSCT/v6sdAlRBzS/wDxH/hP&#10;0339ss0m1bNqyKD06C+Q7t0ODkI6ggSIeVIbOAxx5PXyE7u9obz2I17WWfWNgamqYZ2m+qt5KJWR&#10;lz/NiBAVo2AOAoXHKnaQV6+9uPjpL/iv/DtbPxE9sq21ywD+PUMUtRaKgEKUn28ISf8AA5Chv6Hy&#10;o6XzQLIDtvVikH3W4NfGGz6otWnbnQ1AkqJqC4SvGgEACiRSNw3E4JAcHgnyPnjq40zaF7u9zbfY&#10;paCqmqrvItJAJJAPRJBCnaMZCkZbJxjfxnHQ1qDSlbZLddIqmKSiqbDUyRy0bEB2nVyfdx7Qu4rg&#10;cnBwRnqFqm4XK02vT2o6dZbVcpvSkUxna0ZwTuA/w7sCQD7MD89ZqO3i8ZWA3zpPn5/tSp7fLhIw&#10;M5xR7rDQNk7Y6EsdLqK41Fp1PdlqKuWCCmUMKPcscSFiA2XeORscgrsP3HSMSxW1nq6lZjPHAm/6&#10;eNwD+YL7sHgZYDjq71vr5bxeoq6ruNVrCukplglrLvu9rDAHpgEMAqqFGf188HrhrHU9JqC4QSx2&#10;ymoUjLNIYIVVmdmy2Sv5gDwufj9+tE0Ijj0qf90WIniVU8uTQvTEU13pZPzUyptkjYfnPP8A7H+n&#10;TE0fcaTUFdQ2aoUxPNJ6FNJ5Cs5/KeeAWIx/yPQALtBIlVSLD6s0pWRJFHKAAls/oMY/qepGm4qy&#10;vuBiVFZFIdm8YGfGegrmDUCsm2KjMqzIQ/FHvdvUNfpC5z2ZqzLxqsi0kTqwpgV/KzL4YjDEL9xz&#10;wOgQahqYCINxmNQglleoO5mZsMGJ8/lwOiW89tCjwXCa6U8xqZ1FRBI7mbDE7pORgjj75yfnlup9&#10;ZPQ3FpIYrTCPWYAH0FMznAH5gM54/wAPQqtDEoVVznyoBpLaIYC5zQjNc6aoemjjpw77irqSCfjG&#10;Bn9T546MtH99dR9t7nSzw09DdxSAoIK+BZozyCclSN3Kjkk/5DoRq9Eta7nIsVwiWjbbuM8ocE4B&#10;PuXIG05848Z+R1EujVVGtdR1T+rUhBCJWk37MOvKMCQRsBUYyMHj4PT5LaNlAI+tXCJCvFMLvZ39&#10;0/3autsuFr0XHoe5QxSU1THRVjSQzbjkMNwX0x7mBTkfbj29ULVN4vOn/rri0D0lJOjQ1LngDO0h&#10;AikMucA4+36dU9u0nYopaSCsqZDV1YBjV42K8sAMtuTbuwfhsfrkHoqTSMmmdO6vpnMiUyz0rCkl&#10;J9SJTuy4GMMCCOR9gD/hPTOGOOGNkA2IqiVAMYGD98UIXu5TLVSzJUxPHuCoadwVK+Rx+b+/P+7r&#10;zb66lqauD+JPOKQIUY0qr6hHJAGeBz56rLpaJqZMr/OiOGWSP7c8H5H9eoqlwwJU8DBOOk/hgLpG&#10;1XmMAYo7uNqSqWkgpKhimwIsUgAlKAEk5HkgfHj/AD67aXvE1ouaq913WiiV5pxKm1huO0qg5bOW&#10;DELxgN59w6pJaqroY7fUQq8Ui0w9OSMZwef38eMfr+uOok1ZLPFeK2WVI5XIkZfAJO7hcfb9ft0O&#10;sJ1Yk95fWqxHqGkmm3dNU6glttrp7beoaqiZGaniqDE21JdwVgZMlctvAA5zuGASehe86uuutbi1&#10;Pe5KeraSoV2RUIdXjiZABnkKQoBB+VAGOR0xe1WhLT3rhq7e12oT9NTQ0/qUtK8T28srMWRWDu4D&#10;whfbyQzZ2eeg+1aGuN+1XS2mJ5K6SmcLNVSZysSMEMjEnj4HPOSB8jpSkUMbGONfe+G+9BOyQroA&#10;3rzQ6tuOn7VcbZR3Cemt1xQx1NFGxWGUZByyA7SQVHPn7Y6qqWZHyJC6hc5Yjjg4/wCHX7qLTFzt&#10;OpbzSBo0ioZ2ijEpAd8FWXjOcMhB3cA5OOdw66LQhzUtuLEkHaR46pliEZIbml7JoGGOag6kt9Pc&#10;LXM0c0TTwAyphhuwBlhjycgeOg+m9WmuJp5S0FQQgjUqCC7Y2huRgEMDkZ/bnPRvNbqOXieN3VuW&#10;Vj7Tz8+Pn7f+/Sx1rR1dvukjVCAfUu0qyR/lfJ5xycefB5/yPTfpbIwMZO9NOny5BTNWlor0nqpz&#10;UwOqxkBvTH9/68dXtvvECy1dFRtUU1PVxiNqdXGyUA7wp8596gjxjHUPQcuoNc3GS0UNuFfJURMz&#10;GLapyASGdmOANwBPjPx1Z0djagkkhqpIYbrGxjlo4mDtGFwNzEEqCSxGByMHOMr0ZcoY1LkbUdM/&#10;hgnuKKdLXNLFR1RAYRsykqkmcfrjIzz8/Gf16r7pKmsrp61HTslUoPqIzZ3BWVc5AGc+oP7H7dMH&#10;T/dWps9iWzVFmo67ZTNb4pK6Eh6WNnZyImRo2GWlYnfkHJUgqXXodo+3jrbkv0QSpt81Y9LLR1Cf&#10;zGm9MuViZMnGwbvcANwGc9ZRQniNI2zGkKlZSXY4Nebbb2uyUtuuNzqP4RbpCDSRKGmjDNkhRxk5&#10;HG47fkfPTe0bqPthDVU1lt9lvdJc66WOlH1P5pJCdq7sybVzkcgD4z0CXGjqIqCKrpn9SkaHNPOz&#10;biwDDb+vON3jgZ+3QtpWmpbrVUzTVdWLiKt4HIySy84bcBwNpwc/Y/fqToxXWG+lUz2J0FycitD1&#10;WlLBZZqyOeyPIyDc4dUkwMfPubBI+5+/7dLatsnoUd2t1vslfBR1MhqYmaOZlpZMAuxzgDeqgePA&#10;BGOT1aad0rYtN0gnrg01XGjETxzZLA5IGQfOOOP+HXfQl2v1oea72rE+n1dnmoZt0xlCsASu4gr+&#10;YncDn28ggY6VzLcxoA7Bv0+vNKYSFJ0H619h4j5z/n16JU+B/bryrBmJ6/VXBPTPFerZr9GDz4x+&#10;vX7kg+c9fuMdeMZYfPPUT5VKugOc9fzNt/Tr9IOevxhg9crorz6rAcdU1xYfVxg/LjOf36uGQ/B6&#10;pbgu6uiHz6i/7+g7ngUXB3q+j2+AeD17MQYY68RYXjHVRrDV76SomrXoQ1tgRpKqtlnjjSnQfOGI&#10;Lc/A/p56IyFGTVDHG9XaxHwAeuLw+9uOc9LrSfeSvqrVU1dysVynpImytxFEKGOZScJ6cc8gdyRh&#10;sj74GcZ6Fe8H4gq3QdlFVWUUdqFVWRi20tNKamsuUKsC5IARacEYXOXPuIAzg9QWZXGVqh50RdTH&#10;Ap2rBhskY6zt+ObWOl9PduJqO5+jcL/Vun0FBNO59HyGqDErge1dwDEHk45y3QJ3O7/dwdd6ptGk&#10;YaNO1dNXsZ0uNxuH0xmiBwCZvb8qfbHySVH69Zm72gDW1dRvqWTWddDsjmu7O0kTnb+WNmJLqoON&#10;3jyBxg9XxESbg0g6l1IeEyIuc7ZP+OaDz3UvNqsMtvtVLFQW9SKasno6cQyVKybnEU8ygSSKQhIQ&#10;kjABx7V6jW/sdqa+6OvGuLfbTNpairTTVdSKiPfA5KYXYSHYfz0GQD558E9NK0/hXvHcumtd/wBE&#10;W9JLHWKKeX6upBailWQxNvkIX1QxUTFoxwGIKjA6fndvuHafwO9r7NofT1NT6g1Bdd9fLXXBFMIb&#10;coM7xZOS3phEXOBsyS20joCK5WU+63xHcUohssqzXBIVRsf2xWG79o/Vdq1rbtGizVVNe6xqf06F&#10;gBM5mRTGCAfYSsi8HBH+LHI60bp/8NfbjsrousuvfV2/jdaJKe36ft9TvmyqAtIpiODJubGWYRgj&#10;knI6Fe0ncStn1tqLvzqa31Wpay2VEdJAlPBuharljZFkkbIWKOKNQo/8TxAc46VtZRam7865q2Wl&#10;e+arv1Q8saIEVnfBfaCdqqoAPnAAHRGsk5FWo0Vuo0rqZuAfLzrYf4C27P0mq9SxaEiv9LqGqo1a&#10;SHUphkZadHGfQliAABZ0LK3JKqRkLnrXVbCzg4HWJ/wM/hj1n227rVt61bY57BHRW10hV3SRZ5JG&#10;C4DoWUhVVsjOclf1PW2bk5WjnZZo6YqhPrSjKpx+Y8jgeeqWJycnNbLprOYB4i6TvtxUK1hKJikr&#10;BHmc7R98DJ/sB1mT8bPfWkOiK7SdhT+NrWQRVlxuFAwmho4BPtRSyEhWaWML7iPtzu686F0lJ3pm&#10;uNzluN+odF0E0sbX++XSX1L9Hj/ViIGJIqVW95A/N+TcMOem72z7B6W07ou4WBrEam03Qg1i3YF5&#10;7hgDbLKDj08EZRFwV4bhiw6UByJQSO9HzeJdRMibAg71gT8GN5vQ7+6eSkoaZ4aqR45I5Yldlh2k&#10;u+88owVc+wjPKncCR19XLHIEarcNt2UznP26RvYf8MNk7GVmoKylf6+tuFS4p550BelpQx9OEN5J&#10;IILEYyQvHtHTx0/A1UtwROZHgZFH6kcdM4JvFv0ZR9gULaWjWlgUk5/3VdrLvnobtfSxxX3UtJS1&#10;BHtp1JlmweQTGgZgMfJGPH3HS078fi00R23tkEouaX2urKdZqejtbh2KOpKSO2cIuceeeeAeT1mX&#10;u72eufdHvFrmosdJUfwqyxPPX1qIZU9SGEepHH4BdmG0JnPluBx1SW3vBpfQVju1wrtHaaotdIiJ&#10;abTLaDM8Co3E07s3slbcTnCsQoOMOh60q9Ymj4UeXzrNSgylkJ0gd/MCqf8ADfpK71vcjT13rKCS&#10;ltVBQVckE71aM0r7yhDRZ9QcVuQWABwME4J6K9HaLaf8Tuoq9pWc0dPLMqPyQZBFtwceMSOOPtjr&#10;8/Cvqu+a+vWtNRahvFXfK9Up6RJ6yUv6alpHZEBOEXODtXA/Tq4s+rI6LvTrIhACKOkgV/kcvnnj&#10;5A/6B613RneWBmbk1ASKwVxwKd9FIGn9GTBP6/HQ5dtA2K3VwuMFgtsVwWQTCpWlj9QPnO4NjOc8&#10;565pd3SSOqG70/JB/wB//wAHXfU+sqKjoI5pZlAYb2BYDAztzz/4iB/1jqD6tTKa39vDGI0fkYoz&#10;01ePUoRGWOWXB29f1+cYjKkYJA2Rr/mfPQJonUH1vptC5ljkXejKfIJyD8ffHRTqG4Moip4mjhqa&#10;g7IVc/PJZv12qC2PnGMjOeuwuc6TQXULVV99Bua9bwgYE+4c4z4+xPXSjV8sWkL7jnkYx+3VVU3O&#10;K23CaGXMcEcScnLM7keOBlmI/qccdd7fFNeSklTI9roUYloo2xLIM+0M/lM48Lz/AOLyOnqDvWSI&#10;1Np70TW+FhuyowT89dpaeBB7Y0j3HPt+/wD8PXWCuiaPEKx7BwBH8fH/AA6oNUXma0URqfpJaqFD&#10;/OWnb+Yi/wC0o43Y+R/bOMdDOWkbFau2tUtkB79zUKp1VbqO401H9RiWcnapBweOeSMDjn+h89Cm&#10;p9e26nrKIRvHUUshkEsqeVICkEeMjD+eR/n0qb3qQ3/c4Uy1tMCyTMdgqIVbd+2cE8ft0Kz1tW9r&#10;rZ2KTrM5hRBMd0QkCHgAeAEx5/pgdGp0/Iyaobqqo2BT+1fremfSl3WnqB9U1smlQK3K+whcjyMl&#10;h1d09ygv9+sVJLHunpKRq9iefSZgEUffkSP/AG6zqt6kvzzzS06wUsimNHWQATHHC44y3uHtH3II&#10;4PTN7BUlffay4XyopquGMhKQJMhBlKKFLlyBkZBG0cD5yQvVUtr4S5FEQ3qzOOwp3IQiBY8Y+SBn&#10;rwbZHWQNTzKjxM4YqRndjkZ/t1JpyYjHGYNkeOWJ5PUhCsK4SMIufCjA6EjhPJqFzepgqozVfdJr&#10;fpy3VFdVSxUNJCNzyMMAf0Hk/oOlvL+JTSMVaacVdT6eTmo+mcRj/wCy/wAuj/WGno9X2Orts7PH&#10;HOo98Z5UgggjP6jpPx/hlq7bWCopq+kqBzhaujDKB+xLc/qMH7Y6ZgLjfms/XfWmrafUEls1Lpmu&#10;SsqqE4b0RtMqZBaKRSN3IGRkf7x1TdsNSN/Fr3NTllgnq1qcucMAxduf2D/9cnpkS2PVdujjmSvt&#10;91lTBaGopSiuBj2+W3Zxjn7D9eueju4Fjt9+u1DctD2221UxErx08aKMDCjAC4I4J8/7uuhwRjGa&#10;qYMODQr3f/ERctEUEdustVItfURbnmk3b4UO5SynP5sjg/GD+nQFofvJcrtXBa6Z7hVkli8zlvUP&#10;wXYk88+B/nyOr7WHcnQmu7xLXTWlaOoZPQRXJYBM+1iSTzg4wAB+hyei/t12GturayirNsNlo441&#10;BMaBXnP3CgqTu+/jn5xjoZkTGcVasjDY08Pw8VFa9DdJZ2Z6F/RMJ3Ex7/f6mwZOMZXP9OmtTChu&#10;iuJUVsEeRgjqn08lm0dZIKZBBRUFKgjDSOqjj7ngZPnnrvRdxdM1UvopcKfJO3BB8/rxjH6+OlEu&#10;c7CixhhVpXWWJaMimDOxIA5yf3z1LpbHHBIkpkdnUDA4Cg/oMddqCto6sb6aoinB/wDqTgj/AC6m&#10;9Cl24zUNIFRYrdBE25YgD5zk9dJ5o6SEvIwjjXAJJwB8DrrnrnUQJUxmNxlSRkdQzmvq50iLh3Rg&#10;3qYYMOdwxweudVRyTHIndcHI2nH9OvdT/wB3SNlAVEGCB4A67RyiRQcFT8qfI/fr6pVV/TVkEkzR&#10;sXPlTI+d33GPjrlf9W0unbVVV1afQhgiMjFvH7f1PHV4OlZ+JLTc+qe21TbKKZ4K2tqIKWIxgklp&#10;HEYzjnC+puP6L1JcE71Gh/sNbKqW2TX2t+r9S81M99D+onoyCdtkQ24JBWCnjYc//Gtnnjos7iXO&#10;NaeoQNCGoqNqkncRNDLIGigdcHx/rAc/p9j147cWiC2Wr6Kgp0p6OJvSgeOoMsUsMaiKAjJ4zDEm&#10;QOMjPPJ65UNsg1Rdbut2qKiGjmq2WGnnxESkIEWFOAzRs26QfvkZ4brvevt+1KyntdyvOnZYXpkr&#10;IqbDE5G9c8ZVc/JIzjPgZxgdN2v1ZJonTFupqGhmu91NKvoUVKpYsoUZdgP8I/z8D79EJ7fWRaMw&#10;QUEdM20hJo8+ohPyGPOR140JGEt7xTBXuVE7Uc8xHvcKcoSTzgqQRn79WvKGGMV8M96rND91KTWV&#10;heoRFiudOoNRRMSpB8krnyMZx/n0U096pa+jjqqaX1YWGQwyM/36F9ZU9Ne4zX2iojmu9v8Afikk&#10;G+aP/Eh28kYOR+ox8sOhrSOqYam901BEHi+oYy+mTmORMEhh9j7cEfoRk466kQcEiq3YrRndrxPT&#10;4SM/zKiQKQ+SFB4wOeP/AIeumodKW7UtqNNXU6SZQrHKAPUhJ/xI2MqeB/bnPjrlPSiWryyltreo&#10;oT4+QepcVUaxQY2UhePTTyB+vXzDTjFWRHPNL601z9oLpDQXiRJdN1LCKiu0qj1Y5DyIpyAPs2Gx&#10;+589WuvO5FZprUlNTU+w03orK6svLEsQefjgf9c9FF7sNFqK2T0FxpkqqSoXbJFIMg/Yj7EeQRyP&#10;PSC1lb7hpiuitV0qzXyQ0+ynrpODNDuYoWJJO4NlT+w89fBQx3qxlA4rRN4vn09jWupiCsgVlYjI&#10;2nnP9uv6xagS9UImRgXVgrAeMn/4egevuU0/ZkzhysgREB5JAEwX/IdSOzc31FFdUVs+k0aA/qFJ&#10;/wCPVOnFQr5d/wDaVdmanSnfu5ta1eOg1RF/GxGHASabJEqH4P8AMDNj7OOsV32srw0sFXJUbw+5&#10;4592dwGMkH5xx19TP+1dsFwltujNb24gRafuclFISucvKiyKT91Bo2BH/iA+evnDrb6VrmaunB+k&#10;rEWph9XkqrDlM/4tjZjJHyp6EhgzIwPHNfGdoTkDmgO0tL9VFIigyROHAdQeQcg4OQf2PRZpfRku&#10;qq/6KOnq6mUjakNCAzE55JJGAPueh+pDGZmj/lgcZU9GNBq+5w2JbXDcVtdI2S8VFFslqj5xJJkN&#10;g5xwfAAx46sEiiXJ3ArvhS3K7Hev3U+n9P8AbKqmtstU090lpHFUYWMhp5CDsh3KwRiGxu+B+pGO&#10;oHb+rp7fDdqupZI4YzCAznyTvOMfJ48Doe7k1tqmmtFJabRLanhpwaj1ZQ/rSNyGXCqQpXBAOfJ5&#10;PB6l2DRNRfaYyGVqeJPnZuLEeccj79CXpWTLMcZoC5gSKNklbHrRzaYF1jWz1D1ZWCIgI+3zz9j9&#10;tuOutVpoTXeloaWoSolnGUU+05HwR+uDj74PQZLbLuspitlRPBDQ7PVRXKiTIPu44Ocf9c9R9SQV&#10;c8tHTy1E1JJtI9eVjhvGRnPPP/Xx0FBbJJIqBtj9aVfhYy3uvt+tE9XBabDfv4ZTiqvdRTSBHkpq&#10;llVx/jjRI4wx4JXIYDOcZGD1w7gQWOivqUcf8QjX0U9eGuhMMtKzAMi7X+2QTg4IPB5Ddan/AAi9&#10;4+3Wlu2NPTaja2W++0dVJBK8SBqisj/OJdqrvYgSbN3/AIfOAekL+L3Udr7r91WvWnKV6OhFBFS1&#10;M9REIUmlTeAwGSSNmxQSPgZx1s3s0jiDId6PXqDzTBJRsoxULtv2WuHcynr7vU11vWgq5Gp45WUy&#10;PGEyFVVDIqe0gAHOOOBgjqVrKvqtHTVmjprlJUlY6b+FXBs+p6UhVZoi3+wGJwPjA8+3pVaa1Xe9&#10;HyvR0NxmpaSSXfMkT7UdsY933Hxzx5PTk7sdsYLncbbeIbvJ9dNCiVkAovRhidFRf5Z9WUsp2hjk&#10;DnJA5x0klna3kAlYaTULiaNcBzt2pZWHSutNQWqO6W+h+opX3BZfVjBfBw2FLAnkf8s9Rpbpd6WT&#10;0aiV6epRiJIWXayH7EEcff8Ar01NI3SqtVp+pQxtHAxhanp25iUE7QQMkcc/P+/q11rQ2TWdqDiG&#10;UXeEj09sTKSoPuQuAQRgnAPz489JD1ACQqw2pf8A8gwkKuNqTD6ku6wKIzGGpy/vRMbv0PnPz0J6&#10;h1LWXWm9CdAqlw/CgEn+g/XPTVSzvRxRA2/3glJQz7fvy3Ayf8+efHQ5rC31FU0BpbSyxlwHkp33&#10;kAfAA5HHH9B0db3KFxkUxiuAzACjH8IF3Wu1lU2irq2T1qVvp4+AGcOGYnH5nxnBPOMjx05e5mjq&#10;jt5dIdW2SokeFZ8XCnXkRwNsJZlwdyBlJI+Dsb/CW6y/Zaa4aKu9BqChjkAopEqI5jwGYDIUnzg8&#10;j9RkffrYaanu3cnTuldS6Zq6Omt7yH+L0NSmWIxtZQwBIKkNjxnIOcDHWghigm99QCRQF6CsoftS&#10;X7z6jptQaorLzpuop7tR3OniHp+sFenljU5DJx+ZCvA+c/YnpaaduV4lkkguSu0ZHtL/APxZ5OP2&#10;PPH/AL9FPfvQ9h09dK2tsldQQQTRiOS2wSgvTzFsHCAnapUHgeDkY5x0t9OMHuhkWomq41G1JKgY&#10;J48YyelV9bRYdiNzV5ijaIsRzR/DDM9M0gVJUYhM5BI4zx+vHVDr3T92qtM/xNbWai2U7AS1IQD0&#10;SSFBGMHkjaTyMkZwdvVtSSRUnplplQMQ4DkBc4x/fHR5B3Nudv0LU6btNjiu0lek8QVlZ94cE+n6&#10;agFs7jznAAHHJ6U9OVVlBagLb3JBgVnCO61FBBIlLPLFDKq7wrEAnHzjzgk9M3t/231JqGiobpaL&#10;VHDS1EeFnqajKSbW2udoOT7lJKkft8dKpaaoeYUTxPHIJNhjYEFXzjB/XPHRlpTXeodL2c0dJW1K&#10;UAm9R4osZUEYYqSCF4Gc4889aWYFl0inrkgErzR1qJo9P1z0t2uCCujQbpApxIwON4GMkFhnpl3/&#10;AEk2lLNaZqK+Lc6CviE8yLE8bUlSExIm0n3Y3gB1zuHwNuOs6Xyvjv1RLPPU1nrvgU61UomwmfDO&#10;SpHknAH/AD6bGkb5FcLMIUqEnqAiiRKgB2Vhgbwp8Z+4Hzj46x3ULDwxsc70gvIPAQOBnP6Ux7Xr&#10;K0WOheJLBBf6ZaaCRIqtVaOGQL7wjsM7GcEYHnaMjBUdDFpmul1vcl1raJKKGoQyelTU4igxnACq&#10;MDgfPn7/AD119JblY6Krj2T1NTMf+6LEIchRjLKoXHAGfB92SeM9Cd6v9bWW+pi/jf8AKp6j0loV&#10;nJkILOS4AXawUjaQSD7lOOgV6b4WJE575Pb0ohrYyxDLafOiq4VEFZcKOnqK76amqJShmjUyFAoJ&#10;Y7QeSNuMffjoq7Oa7h0fqSs0/Xl2hSWV5mQh44USM7nVlzuB2ZI58g8e7pNwVklFBFT0jPSwg4T0&#10;Tj0/dk7ftz0RWCjH1VVf444J3SWWN6SaP2FWUguMEY/1hYfYgHPA6gUD5zSyKCBVbxOK+4MchXPH&#10;nr0Kg5/L1+Kmc5IPPX6Ix9x1Zg4r0fAr0Jz/ALPX4rkMSR48degmPkdfhZRgccnqBroFdRLn9Ovw&#10;H5PXlXX7jr9MseCCwGP16+FdFexyM9UNezLco8ePUHx85HV6JYwANwz+/QzV1pkuscYViomA3Ace&#10;eg7rJC486JhxvRCJX+fj9Ov2elguSRx1VPHUpG4kVZVDBWHhsH5Hx1GecBvzcddFqo1AzIAf1PRe&#10;O1VGkT3x7P6k78d17RZ615aTttaYY6is9+FqpyzFkUDBLFdq5PCjJHJ29Qvxj6Fsts0PDfjDJFNa&#10;6dLXb6SGpjghiBJC7UKlpCAc7ExwpzwOtEivhTzKp/fob1PpWxaxvFmrrtEK4WZ2mpYJM+mJjj+Y&#10;y+GKhfbnxkn/AGeq/DAyRyaXTWYkR15Lefb/AKrFel/wbav1SmlXq6p6aGvVqipkqqQKtqjYBlXa&#10;WBkdhyVwAGIUnhz0oO+XZrUfbLWV1scsdTXFVeanqoqdgtXEF3mRODkIp920kKQwPjPX1Q/jFJEN&#10;vqAfoOo12v8AZqKlNZcainpqeMbTPUYCoDxjJ8Z8dUyFoo8KcAUvm6JEyYQ4PnXzj/Cv+ITVvb/U&#10;2k9MRzi8acqawUf8KeJE2tNJzIsgXfkM5bBJHkceelf3h7wXXvB3HvVZqSaSmnhZqeKhqI/T+liV&#10;3PobcDlCec85yT/iPX0c03+HTt3Z9dUmo7TpiKlrqdmqoauCVxAWZSoCxbjGBhyfaBggY+R1jjsN&#10;+Cqu7ja6e+6tRYNJUFbJHVJLLIs1ydd2RGcZKF8BnyPkLzk9IOnXEF3qaFNJPPGc+fr8aWtZXJVL&#10;d2zv+m1bQ7LdnLBZ+xFj0rV2umq7dcbdHNcYWwy1EsiKztuU84OArA8BVweAeu2jvwwduu3eoaO+&#10;6d05/CLrS7wk6Vs8mQyFGUrI7jBDHxg/r5HRrBd7dbKaGlpgsVPAgijihTCooGAoA8AAY641Oq6S&#10;Mf8Axn/yPWkRAFArYC3iGk6RlePSrGpVN4cFsgbfzHGP28fHn/36pdSWykv1qq7dXRevRVSGKaLc&#10;VEiHypIwcH5x+3365T6wpip2xyt/6Rz/AJ9VlfquLYcQyj+g/wCfVUm1HIM1aW22UtwpIoGgRKKk&#10;kX06VFAjBTBTjxhSAQPuAfgdXS5z1Q6BuIuVtqZQrKFqGXDf+Vf+fV2Z9rH7dJ5CAc0wUbYFeagk&#10;nqz0q5H1hHLbVXzjyT1Uzy8Z6tNHkSLXHnIKf8eowSaZgyncA/sahcj+gc/e9BncruNRdhtKU0Nv&#10;sdLLDI7RwW6H+XuGCzuTg55YEnGSW5POessdl+xldqHQ3dTVvpjU2sNTCe00sdYgRP5hSSSYsSFz&#10;vYNn4MRAzuK9aj779sJ+58FspYK2G3inlcyzyRl3CMuCEAIySQPJH9cY6mdotDSdvNC2mxzzx1dT&#10;SoxmmiBCvIzs7EZxxlz/AO3jrQ+JFJZqC2ZM/QftQP4WCSEFl96s/wDaP8PtR2L0jHZ62eGqu9xb&#10;6+pkgBKqze1YwT52iP8ATkn9+hiLtld7vr6+1UsLU9uNJFSxTOmDIyPKzEDORzPx9/jx1pjXTCXU&#10;tPn/AOIp1yP/AFMf+PVMUEtS7HG1QCQOt30uVoLVEHlWZe3UPpA2FAMunqmmpLfH6Tl2p1R40XIR&#10;lABJ+2fP98dJ7uelfRXeGBwslslH0U0LgD0mfDIc/ILAfsefkDrT1eVlpw0I93kj7dAGsNFQX6G6&#10;1kkHrRy7UljJ8gKOfuDx8f8ADp3bOjONY3qzxpooyqH3azp+HXuBUy6/r7bPUvJTR0G6IOdoRw6A&#10;qAR/4j/bp1W+71+o9VyVlG0bGJXjjqZQZI6WMe0kKCAxZ1Pgj4zkJjrJd0Ny0Tra0i2qI7zVTGgp&#10;2ccDcHiD4OQQJCrc/brVfZealqbfe6WzNHKKGZLdGzuSvsiRuW5zgyHOPnP69TurcRyahwaa21yZ&#10;7Vid2Wlz+Levq7IbHMLhUzpJE4bJwC6bffhcAE5yQAPGem324rbrf9FaXkkSSdjQwSzNjLPIYxy3&#10;HySev7UnaJO41kqaKUpJLO4X66dfUEB/xsq4wDsDKMeCV5HnpvaI0vQ6Ss1vtNEuYKGFYVZsbiFA&#10;UePsAB0b4qQLkHJNZwRtcHfYCo9y0h9LT0S0sjRpEMOTzk/f/Pr8qbRMIKUR75G9QBiVzkYOeOix&#10;zvQe7anj9+vwSCPOFbA+4/8Afqn8TneikjI2yaVure1dFcYqmSntlHJUVD+pPFVeoqz4UqAGRgYm&#10;5/MAfsQc9K/UP4fr9NSUc1ClNF6MoL0gnz6ihsoCxUA7NxBbgkAcA5HWmKmoiB5QkE/PUOOgeWpm&#10;kFQggYKI4imCvHOTk5yT0ZFfDjNVtasN6TfbrsbJSGMakaluIjmaaCigLmnhZiM4B254GMMCPn5P&#10;TYm2049OJFjRfaqoMAAfbHUmvjFqjLNh5CDt2t/z6srR28u94pY6jbFTJINwFQxDEfsAcf16rmuF&#10;/MxqSKRtQ9CnqScnn7HpTd1fxCLpWvmt1mpYa6eLCyVMzEojZIKBRjOPvnGeOetJW7tJWrKDU1sE&#10;afeHc5/zA6BO5n4UbLe6youVLbzWSTYaZVqGjkZ8nJAGF5zn79Bi7iJxmrSDWXIfxXaoo33NR2+o&#10;QtgCSJl/3MPt0f6R/FZbrw8MN7tUlqLYH1FO/qIT8sVIUqP2yevN/wDw22yjdsWeeBhyFqmmU+fH&#10;Jxjjz0H3z8Nd3erV7TgLLnbTybmIOMgKwBz/AF/Tnq8yIe9RBzWj7bdaC/U4moayCugPAkgkDj9s&#10;jpU98NPSadqaDU1BC7SK30k6IpfIIJVvnGCCP1JA6BdN9oe6mhaxau2WS7Qs3tzTwmRXA+64YEcn&#10;8w6ZWpL7qK89vbvbNSaQuVNVPTmMVdLFwJB7ld0yGTDKCSPsTgeOpxumdjXGG1Ivsz22jrJqy+1q&#10;ST2+lfbDKYS0asACzn4IHj+mfsemBq/vpS6YlNNY6lblKqHbUhtkETfJ+78fsP8Azcjoi7G0tN3A&#10;7fJaHop6ezWpRHJDBJsa4TEFnDEFdqAtkAHnjJ4K9LzvH2yNuSdLP22qrfCAD9e9RNUMgzyfa7Io&#10;Oce49XEIapOc0O3LvhfLrWRSXG/T3EI3+rQgKF4ztAGBnA/t0X6R7o3IuJFpDUqxG12OcY5O7A/X&#10;7/PSrs+kKaOoKVwmVw+1l24APyPvkdOLt/o6GKZWgrE+nf8AlkzNgKMjzwABx0FKo7UZCcU/O02s&#10;qqa9W+omqYqCkZvTn4wv6AcYAOPPWkCzMnsIzjgnrOvbfR6yn0kgFSVDFtjbgPjyOnzpylqqOl9G&#10;fPpoAsYc7mA/f56STqAdquY5rjUXK4UUmGgWePyWHwOujahKQiQ0rnIyAD56tygJBI8dfjRI4wVU&#10;r9iOg9JHepal7rVHQ60t9Wxjlk+llzjZNx/n46uYJ450V43Do3IKnPVdW6Ut9bvLwAM/kqSOvdFY&#10;oaAKIZJE2+Pd18NQ5qT+ERlMirP+vSY7sXu7Sa5pKKiqVo6W20L1zytGXVZZSaaHcowT7piwGf8A&#10;4v8Afpv1dXHbqOaonk2wwRmSR8eABknA/QfHWeG7h0WtbsbzQLXTU9fM/wBPLSxbo6mnp42jRHJ/&#10;IDNUTNxyQvORlerV5qnGxNMa3znTGk6iop6amX6Sn/7rSyERxK4G2OLIBC5OFz+vj46HnElO1JTt&#10;SzUsdJTRwqJGL4wozljjd7sncfPnqw1L9NcxpnTNW8MgvNQAaWq93qxQr6jsnIIYPsfIzj9PPRvf&#10;KeiFxo2qZNqmNo2w7KccEflI+fv9uppgNXEPeqTTeu46MNT3BikKD2TEE4H2Pyf+h9uplgrIq/Ut&#10;+FM8gjroY5kdo2QghQhIDAE+V56uI9M2iqgbFJFURuu3c5LnH6EkkdRKCyCz6kphBJIaMUciJFIx&#10;b0zuj4BOTjj5/pxgdcJG+K6Tk1A03pVbXeEmUsJIwyOD9iP+fVNW6aptMa2o6pKDfTMWmgcf/EyM&#10;CrqPuCMHH6DHz0a3Kb6O4pUqwdAhikj+c5yMfrjP+XXjVtE9ys0noxtJURYnh2f7a8j9/wDf1IMQ&#10;c1FhqrpUmOnoJptoBZMZXkYx5HXm2UavTpOMBiuQy/8AH79U1FqOO86SaRkMTgiAhR4JIAI/v/l1&#10;dNUx2ewtMxykMOftk44H9+ub11RjaqSPUqV2pKi0qpE0C7m54I48f/JDoX756WOp6G3RUW3+K00w&#10;ljyPzJ4ZP64Bz/4cfJ6ortrFdCadvWqJyZJ5X9CKRR/8YwLZIP6LnH7fv0oe2vfPW9+1RUXB6d9Q&#10;RIrmOiCxxBnx7RvwNoHgn9c4JwOr0TPFTPnWotJ0MFRpxLNKmVSnCzRj43gsf689UX4f1zp+4TF9&#10;8k9UzsduMDAUD/5k9UVt7jX3QNgmuWodHzR0pIaSooauOZkZ2CqCvtJGWGSPHP26Ou1NsitWn40R&#10;gXql+uwAcBJWZk8+Dj46qcaciuUlf+0U0vHdPwnaueOLfJQyU9cMDkt66qzH+khPXx7vGnK+ftrH&#10;eKqlkS3Q1/0tBUspKPlS0sII+xIcZ+8mPnr7Zfisnj1F2M7s2gDKUmmaupZv/uiRmQD/AOZHXxNr&#10;u7d3qu150HO6y2WG5rdoNw90MgSRCoP2Prk/v0ruGeN1ZKtCq8e586GdNacF7hrquSpp6eGl2LHD&#10;M7K1VKxwI0wD4A3H9MAckdVeqq9qfEWIyaWoZUnhK4OPIUqSCPcBkk+Bg+R1zprVcLxV09Ba4zW1&#10;Mqlti4x455OAMeDn/l0O3yjqLZWTUtVA8FQre6N1IK8Z5/vnogJpUUMGIOM7VKauNTIaipl+oncD&#10;LyHcwAGBz+gGOmBpbU626x1NI0TPKH2lQdpHnIb5BGf+HGOhHQ+jLnqVpZbfSGsanGThlABOdvkg&#10;E55x+n7ddaKmqrfW1sFQjQTrJiSJ+GU/OR+vQE2iTKZ3FUSrHcAxtvTM7e3L+KXuSl/h0tRBHEaq&#10;SNQzpsVgH3beVGGHP7/oeiDulpqhuOmKueOCO209HLFMmOSELhSu48k4cjnzgdQ9B9nrlf8AR1Xq&#10;inDfTxVa25EhYq7s0bsx4IG3Ee3nyT8Yz101Lo7UF5sa2+ZXdVkBIc+4gcgMBnPwefsOow2uWWWI&#10;8Hekk1kYp1aPYUHXvStm0bWpNbrqt4kWMOk0ZwMtwV4z4H/XgdV+qtUSaqrayoo7ZFaaGdAppaYN&#10;IiNg5wWycnzxgfYDx1Ll7XX+kKA22qkjGcekGPnjwP36maM7eXp62rhlsdfFABkPLTuoJz8Ej/d1&#10;o1djtnajyAPePNAFJbK/040FK7JOfTRnAUZ8HOfAB4yemVo/VN/1BJaLbHIlTQUyx/UGbAdFDhSu&#10;SQDgLxnn9+iCq7RV0sYUtVUwA9oA4H9+v7SnbGfTVfJMamWdpCPYIwuOSf68nquaBJxhxmhptDqQ&#10;Rmv2l7fXGg1SiWeTFTKrSMZM+n6fyXwGOD48eSP36P8AT2jbrZKL0LnLSVsQbdlVKMnxgZHPgfb7&#10;9EmlLJVSBZlJglKCM+oAWZQSQOD+vV9U2C4VIKySoE84K4wPvxnoNOkQshD7nzpSIfdKtvSp1Lpy&#10;OV3zEuxlKyK35WweD9h8Y/p0K03bUVtPJW0lwSljZztp3VnMZB4QnP7c/I560HDY7dAebdLlRj/u&#10;8u0fr8H7fHVdX6epfQkFLT/TI7Fjx8/06DtuktBLliCtRggeBsg5FZ5sXbK+VFF9BWx0slOx2K8c&#10;7KyAnk7fT936DI/4dXX4WNRXCxW++SFXqrbM4RqMHC+oFHuBwcHGAf0x9h0z6qiqqCNRCiu/Iyc9&#10;CWk9Jx6QgqYFoZZY5pTK3pMwBY43Hzx4HT+KJITlNqYu/iKQw5pa6n1BfqH6l0oqaF5q5qv0UmWV&#10;hvDbkZgvgHn+pPQI8VwpsSm0VOchmdUO1ST+33PT3u9hrY60XCkp4oIqONmNPHHueVW9pJ3ZywVu&#10;F/c/C9D9xoGoaOZZoWBJAGfDD5P658dZzqN00ThGXINQnujCFGnIpf0TvqCGogipWcom47Twh+3P&#10;zn4/9+pNpoabaae8V1ZQySD0o1x6cSj7bjkHH+XjPA6MqHTYsZnqoqV4/X2M/B+OF/r7uf8Ao9R9&#10;VWOC6WtZ5f5clLMrozAkEFgCP1BH+79+hzKIXCcA96qacK4QbA96WGptEVumZ45qecVdukIMFXGO&#10;GOfB885zjnkDI+R1CVpaVGpp4/cMYRvOfj/I46bNhsCUU/1htMVQEUiP6cYCk+W/fgePHP3PV9WS&#10;Pqb1o7zavr6XcGVpo81EWDkBJB7gP0Bwfn7dMfxjrhSpYeYo8XLKQCM+opCVcqxQwzelukBMe4/4&#10;ft/uPXSz19bTVS1NDVvR1MdPKxkQZJwGOMDPnAH78/HWgOznaux3K+XmTuBanhtslOEpaQLJn1Mq&#10;BJmMp4VTn7ls489Ftf2Q7YwVFU1uluFPMuBABA5VVIGQS8xzyTjIPnz46tkcE4PejQ6suGqv0Tpu&#10;puOj9M6lq4HqoZY/VrVgUhlXLI+QPAKgnI4GfjjpZV1Vbo9W6gtkVJJTLDVVOyc8xEmQlV4Gfyt/&#10;1nrSC3qDt524prdby9Tuikhp5JY1GwFiSSvIOA2APngn7dIO8RUyTT1cgDTzHe2ABuJ+cDAHjpJI&#10;RFrTGx/Sks88VqzRjfUOPKumgqehq78lNVmNxMhjRHHluOB5wcDz1eXjT9dom4TtBJHcKetb0zEo&#10;8c+1CBn3DO3Pz46Ebbpq5/XUlziplZIyKmKIMdx5yrYGDjjpxdxu4lJqGGjlp1rKaCJUlmhkgKzq&#10;CQxU544HHnGc8nHSm4DwKGCnelkqSRpkcGvq1TXuKKQU4gu5YHAD0L4H/qxjq4S3+octNKm74Zcf&#10;8+vdot9TAkbzyurY90bPu/uepjRhjjPHXI9XJr0VGLDJGKhfwcgN/wB6kJPjjrz/AArDH/vcoJHJ&#10;B6sBGPuc/frk6YlHOePnqw1ctRP9HI5cFqmXI5znr1/oxTsfdPM39ep5ZEXLNj+vXRWQgEeMffqI&#10;NSNVVRp6lpaaWc1EsaxIXYg54Az4x+nVdS3GlekrZ6eOsZIHMZM0eA7DjjjOMnz/AO/RQXQRtnBy&#10;PGehRtSww1tNSvG9LLV5enp5B7nVRl/GRwCAR8Z64WrhOKl260PV0cctegiqWJYpE2Qoydoyfnbj&#10;P65x1LFlpkH+L7ZJHX9Dckqab1kRmcHa0Ksu5T8jzjqFX3yOOGaeSVIfRH+oLAFvdgHJwB/w+elP&#10;Ubx7SPVEmtvLOK6WwN67rYbfVj1Ed2UjIdGGD/l10TT9KsYXfKcjOSw/5dBVt1PcqnVb2yiMNLAs&#10;UcgaoQsqDewYAKATng8kAec846P6i4U0EKyy1ERJYR5DcF/9n9yeMf06G6Z1N7wMJF048/PuPlUY&#10;311xjslL9E9KyloXJJyeefnPQ7fqi2acFGzxyMxlEcbBHYg7cDG0E5z8+PuR56vKS/xVLbPp2jdY&#10;IpnUkZTfnKt9tu3n9+Ovy7XhEc0cdLXO7g5kpqZyBx4D8AHn/rnq24SN1cxnBPPf74qbcVXqlDZa&#10;d4ppHrBGxPqu49mSBhjkHg8cfp1dw0FD9NAi06fTogEYBJAGBgA58Y+Oh7S97EVKUrIpaGH1zBS+&#10;t7jMv+F2YDAZvOM9EczoGIAP26V9KVXQRghdI4HI+eTmuRgGuBs1uyT9Mo5+56/GtlCGX/uyED78&#10;/wC/roZAeAOvxMySBMYB60zuEUseBROcVzeiol4FJD/8gOoNbT0aKxFJCP2jHVjOixBfeGf5UfHV&#10;Vc5GMXtGDnnPVAkWVQy8Vap8q52X04aeQRRpGpcnCDA+B/w6kEbv0/TqJZm30mfux6mNx0ll3Yg0&#10;1TiuE4wrft1Z6PnEMdeSON0Y/wDruqyX3Z/bqdp5SkNYB/tIf8m6phI8cHtg/tXLkZhI+H71Or6g&#10;vJkA8nr9ibIyeo8qMTxjz1IjGAOncIxQmAFApaazmSXV9dEXwyxx7QPP5F/4k9VF2uNParXUVEnP&#10;oRmR8ecAZ/4dDuuLxLSd4KNQQIrhPLRJk+WSOWQ/5Rf5jrPn4we5epNG321w2ydaKiqVlKSwvkyj&#10;hZY5UORtwVKsOeT4x16bbQkJGnmBWXMgYu3ka0to3WdFqS0/W00ggQSGFvWIB3CQx4xn5ZcD75H3&#10;x1PuUclJI1XEAwb2SRfDD/odfOCz9zb5bisMF1crM6TxGKU7FkDSvGQDwu15t/zyBz8dbn7Xd0k7&#10;kWyaKlimp6ih2QyzVIBDPtzwQSDwQSPIyAec9GyQmPcGuRuH+FJf8QPYiq1FWVFx008MNTNH9XFN&#10;UZyQowVXggOp/wDhGOjjtJZ4tJ6Ua2KET0oItiId3qEjyCQCSSMngeeinVVtuSSU0sFRtpEqfXmh&#10;K52naVwDxhSDgn74P+0ehia2yHVOlqcufo4qtJcrwW2tuUH9Npx/fpiZGuIlGdxVsBjtzIp/u4p8&#10;UASxWCkp2C+tsAkZfG75/wA+v2ikZKKapd9lOimTPyAOT/u6Gb1cpbjcKakp8biSCWOAAOTn9Mc9&#10;KrvV+Jb6SVtO6ZehrrU1K1NWXBdzupIKn0sMq5AOQxyM/t0vjRrmT0rrf0Yxjk0xpPxIWaCleGKR&#10;DcGYRxRynCp/NaMs58Db6ZcjzgcZ6OtK68otW0NA8Q9Ktq6YVRpPLRKccMcYz7xkfc46+fLtBU1b&#10;pFPVVDSy4Qzj3SMTnO1R8licckkgD/Eet2dgNLvpfSEclfGEvFafVqMx7XUDhYzjxtHwPGccnc3T&#10;aW2RF92hFkyctRdJQAttcEsRxjqNdalLfS5DKoPA3Hlj+nVlVVLx7/TXBI4LDIHSQ03q6uu2rLkl&#10;6AnvpK0NNSwAKsa5LSYxngbckkk4GMnAHQywZ3okS6uKYVXG88tOwlySo48ckk8dH2nYq2goIplr&#10;pZXK+2LOQOfuegM0U89QUjQ7YzjcSAB9vHR5pepWKiEDMXmIx+g/bqm42GKlANTb1fUWprhGFWVU&#10;J84wepsWtYt+yWNlbqOEX0gGHP3PVNXUyGszuPI5HSwFTRzQDyo6oblFWgFTnJ8dTMD4x0vqe6Ch&#10;lUIcAdXdLqsomCgkz45xjqpiFqk2zf2ipeoNY2/TrrHUOzTNyI4xkgfc+MdCTavq9fVstot8P0VK&#10;6EzVLNlwnAO34B54884/XrzreyQahn+vjaRJwgR4lIw32OTx/wBD7dEWhNOUVgpWaCYzVMyqZmLZ&#10;wfsOBxz1YpUAEc1U8RUbihik0JaNCapiSmooae1XFGAVI1GyXdnbwo4A5Gfu3RXeLPR0NOXAwB/h&#10;Vc9TrzTw3eJaVpBBVqfXhD4yCMgNjPI+D+/UOkKXqF4Zy0Fyg9s0Tn3D7H9QfII/X7EdXrM2QSaG&#10;K44FK/WkFouDZr7TRVYjBCvXQq5QfofK/wBOlzoLtPQ1Xck1kUELafwahqdJSpU4b2r88PgjBGBx&#10;9h05O42gqqpts81JF6zx+8qDgso8/wDPj7dLfQ9rq6K+0VQwaOljf3u45wfIGfPB6ZmRXj901GIE&#10;NvWkrbFFFSxCFSEChVB5IHwP8uotw1BFbpQkiEg8ZB8dTKOBYKVFQkrjjJ6VOrNTpDernFUOaX6N&#10;lVnqAY1wVBBDHgg7vI6z0rEcUztIFnkKk7Uy4tRUUgY+rt2jdhgeevMGpKaZpxn2xbSWBBBRuVf9&#10;v+v16Ta68p56taKKTdXqD/3OZGjeXGc+kWAWTGD+Unx16lujfx21T26sBpq9HpZEmYKEJxuUg/J8&#10;j/xZ85x12MM3IomWyRM4anhJVbKmBMgpIG5/UYx/x66vMkYyzBRjPP26Udo7otT1tnorkYYZYRNF&#10;Od3tBQZznPwFPnzg46MwyTQ01xeT1FOGggU8TSc7f38cZ8efv1cUI5pYyaea6dzNUR6S0bc7lJuY&#10;QwkhE/M5xwq/qfHSk0vY5LZXUlLDuaKzrBaYHP8A9LTqiuWlbH5X9RnGOPyjOPPV53t1FDPdtNWa&#10;epjpBBMLzWFm4SOH3KCfgGX008Hhv2HVP2+oIaG3Ykp/pIHX1pFVgiwkjcZF5UY4zz8A/Y9TVe9V&#10;PsAKurDeqZO6NRNWzVNFS0VPDQIlSB6EkzI0gmjf7FH2HPyB4OervuxTyW+ehukUpVGb0pEPOcAk&#10;EDH2Bzn9P16q+z2kkv2grw91ppo4r3dKivalllDmAlwSqMONokRiuMjGOSOutXBNpi1pa66WaVaW&#10;pjmo5JQScK3gN8jaTx5Hg+VHUlALbVFTpqXonU/pVsHpsskFYyo6g42k+Dzj54/6HRHfbjPR6gi2&#10;zxxU4pz6rOeYwWGSM8ZOMD/4B0PdwtAhqJ7rac0tQmHmjjO1WUf4h9iPJ/b79W9itFJrBpLrcaRZ&#10;Q+xYo2OVG1RuPnn3Ejn7dfHT+arCdW9VWsdZU8U1LQ0Lo/O7DKc5+CD856ttGatFzIhZfcTgsPAb&#10;Hjz+nX5rftlQ6ppHw0lPMq4T08Y4+P8Ao9J+l1hW6bvsP13pTyUkgPqR+XiYnDeeSDwf2HXQVK4q&#10;+OPxdhzTZv1gSIVFRSzBKKScVFQEPK7cseP78fr1W6ouksmm7XAHJNfKZDt/woPC/wCY/t1dUVBD&#10;Dbb8sEplFwjkqkdjwwdTjH6AYH9Ol12vvq6wrKt3l9Sjo5DDGWGAEU5z/wDIjPU411Anyqh/6bYq&#10;41rarbPpqisdwpEqaaqIlmU5BDE4Q5GCDkkf2/Xqj7WaNobZeqyjtNOKax2xRHJ/iNRUt7yWY5J2&#10;KQP2b9uienYXmsuNY6Da2YkTHhcY5/oB1XVlfa9JWapilmZbZHO0lXMuN9TOxyIQOM+0DP6KAT+f&#10;q1dht3rjDkniim5MlVTteJd5tttVpIYkH525BlI+cA8D45PyOrew10VLQ3it2lYIZZAsa/CRrsAH&#10;7hM/16C9Mdz0vVqqGu1FHbLb6jQblYsAu0Z3nj/a+Op1XXU1t0DVRpLmOSZoEkQg7vefdn5BCk8f&#10;HVToeCKo8TfaqK52kar7c9zoKh1phdbTVQs7HCoJYZMn9vd18FatVhuc0e9XQOVDryD+vwcdffTU&#10;1rP/AMqC60LkGa+Usinn/wCLMeBg/qMf/Jfv18C57NVpTfXekTCCMk8kfqf0zx0svMAg9qmsgC6T&#10;WsrH2CaW0Ud60/Xoq3OBKhZpoVZ2RwGCkgDxkDH6fv1ibXt1a9aqudX63rCSY7ZB/jUcKf7AdaR7&#10;TahuVt03SrQ0gesqZFaSRquVZayASBI41RmEeI3jJyBkZ8gbx0g5O112m1HXUPomKnpJAs1WwzHG&#10;GyVBIzyceBz5zjBPQUd7FI7JnGmh0mUFgTxT07fd0dNVenbElwqJLPUw0sdDvnjLRuY1CZDLnAIw&#10;fdjGT+/VN+INGk1VRtDRMaKKhhWOviG6KpVhv3q4GCP5mP6ft0Jydu46WwNHFJNVTRSqhKMOGfj2&#10;j5ztBwMn2+evoR360XQnsJqW0wwiOOgtO+LCAECALIo4HH+px/1npXBYQCdrqInfP60DBBGJjNGe&#10;ay7+GnV9GtLJp2rp5JZLhUpIskbEbVSOQgYJI8k/Gfd09KrRtomQBaWRPlm3e7HWVvw81jQ9ydKq&#10;uC73GGEqxxw7hD/kx6+klHomGolVJQKcN+UyDd+3jpzaypEpBPrRU2WPwrPcWgbUf/i5XGfDqP8A&#10;keukeiLcshRY2AY59wz/AMB0/blomChq56aSEq8LlDkY8ceOqyp0bSGNmWJmJ+3/AMHTFZVcAr3o&#10;cqaTMHbujlkGyrEBQ59zYz/w6813ayKfeWmSoCe4e4H+3TRbR6GUbCI48/4sk9c6jRUMbeyXLMME&#10;Z8/5dS11EilTX6NqqdfSp61KZwvtd0yVOP7eOhmo0lqClm9WWqobhDghkErRt54IGw5x+p/5dO6f&#10;QXrnxIw+4YDHUabtgJI8ojM54wcDqOr1qGkeVIKW6i2NtuVkrolb8j0sgkAP77RjquumpY1EElJD&#10;NJGSSyuQCR8Yxn/r+3Tq1l2rrbpp2vo6f1KeoePMeWG0spDKCRyBuUDP26XnafuZYEsN87fa30jQ&#10;VphFR9NcaalRbhSzIu0RmbklNyEEDx5yRx0qvb5rMamGVrjMqEahtQrJqyFVillpp/cBuEYDKv7/&#10;AD5468WDUcMVG0LRTeu0ssiBYfbjexABJ846emsPwy6W0/TaZrbZcKi40F3o0ui00kip6afyygO7&#10;JcMZgPbggA8HBPQR3U7epp7UVbNptqOO0kLKsEhY+gSuXQscA7XJUc+APPPS639oILm4/DxnLAZ4&#10;7bf5qa6GNA8uqoX3pLTVScY98Ywf8z1zpHhioUgmVKmEMXpknUlSgxmP2nPt48Y9rLyTuPU6qtdT&#10;UR1CLSSXH0H9CeOnh9QxuD7shc5x9/H2+Oqi+VlPRQ0tRcVmpqMymNmVfepxkYBxycDz9j1fdThw&#10;JMZH8VJkjIzyKJakQ3GkCPKsiOpX3A8/0I6UXcq3zWiaCnjdDTNKzKEbOcYxu+eAf+sdGUt4oJqK&#10;RWMkaVbbqaojckuBgqefauRgbePn9R1AFuGoitvSmeWWVwqhiqksTgYOTjz+3Sq46ikwA0nIpfdm&#10;IjA57VF0Fqc6djW4xwpM8aFGik8MCMA/qR55+f7dSaLudVV14enq4YIYXYBHgDKEzjBbJbjnpmD8&#10;HertKV1fHqOz1dttlAlPUTSJsZ5InnjjcRlGkRnRZmYqCfyjONw6j3r8Mlf217k1Ft1HV0wstCkc&#10;tVdIZAI3hfOGUH3ZwpBGOME8jB6FPVBbNp1YPl5/Kl6fiIV2BxmgXUOpFsNd6UqyLJxllAYA55B5&#10;yMY+eo1s1PLW3Kc09WknpxRsBjHJLg8fpgf36HNZdwKrW1zq62dI4JKqoepVYUKpEzksyjJPGSR+&#10;3X9TVBuFLRKiGGtplkVfT437ijZ/sjf3HnnphdTS41HYkfSjLsaGJxTR1alVPabbDEj18kaMWSFD&#10;wTg88+P1OOlledNtEsNXcJIoY5OPTVssWBOQR/h8Z6Mrhqirtdkoa6g2fWE+jMGySjFMggcjGFPn&#10;j4+/UBtUUWppoK56lYa5SYp6YLhZDjh1B55xjB+w+TjrtoGmAeTcfz61XBaLcMJ23B/TFUaV/wBU&#10;JDDOzbFydr4wvP68eOudhuItVwE0jvVwyeyRJH3Ntx4BP98fv989GMlgrZKJq5bbO1LIc7/TyGxw&#10;cLnJx+n/AC6Gno3uhkSL6dFeMhZMkFTjyRj9j05kIkUpTuS0DxlDwa+w7Nq6W7U8NJdrbSwxwB5a&#10;etpmlZjk+4MpXI+P8/nowgnf0E+o9JajaN/pZK5+cZHj/r9ehXTmnqmzzLUVF1+uqyu129LaGHn5&#10;ZiP79EyVCyANjz+vWXtYHjBL5z5E5ptCTjeuy1CE85/t1+CWN2OM8DnjrwswHhfjx1xarjgdvUeO&#10;MkZ2sw46MCZojV3qSyq4wQf6dexKqKAASB+nVbJqOgiOGq6dfjmUDqPPrSzU77ZrtQQt9pKlAf8A&#10;M9feFXQ+at3qAqElSR+3jqjNqjt9xWrMrzyCRnT1ufSRifUC/Ye8N/6R9h1xfuVpmSdKUams5qZC&#10;AsP10Zdjn4GcnqPe9eWBJEpWulNPUlWIhp5A7EY5B25xkH56q8I10uBzRHHFT0izPFTDLMWb01AL&#10;nzz1T0FvpL4KqqqKeESxkqIZ1DrI2ARlvBAJwB8eceOhKDWv+mDRUlDUx7lcpIi1IDzY4O1CpDjA&#10;JI/p+vV9ZddWSOL07fdbYREoaRI51YcEAsAM4/8AKP0/U9Ier3BtIhINwDuPTz7VDWGqi11W1Frt&#10;NTUVFbDLf6nFFTtbInHoAjcyoxfGQCW38fA446q9DViUVmazPQVl4iq5wlbLFDu9J+NwY8DIxnIJ&#10;/TPB6/O4WoqTU9fSVlC8VZVxUTSxxSTEQIp3KzuRgjjPnj28HI65aYqaeKgkWjvFXSxOvrySW2JH&#10;Alclyi5VyoHPAyTjluD15xeXZe7WeA7D9RjfPG5oJCRKTTPt0ht71SejULTRgBPUAYScclMcn7YP&#10;P+XVLetYyXMzUVFpmru0MbATtOY4I0Iw20iUhycEMCikZwMjnqkqdfy6jrzYKOmqjFLHGhuVSGiE&#10;RbO5Nnp/mKofzYzg4x56s5re+loFaaF69KCkEcdVWTs0jkcsxG088DkZP+fTPqXtF4dsHthgHnPb&#10;PHG29HeMD+XirywrS0lKUSSaVMB98pPvyP15HJ+epEVwhkq44jIIw7ELk5J4zgeM9CVLrW51NUKC&#10;os7rUGSOErTp6g3MT7s8ZTC5zwQAc+M9Wct2ooIZ62kkiqYKdszTUL+tsfaeCE3Hg4J4zyPjPSXp&#10;3XbiKRmYnwsYyV4PpjkDPx8/OpiQAbV47gd0Lf26p45KqgrrkX3SMlviDmJBjLvkqFX3AZPGeOqW&#10;l/EJpw2iK53aGv0zQ1YAg/idKQ04wPcipvJU54Y8H4zyevFJ3X03XUYqameG5x1yzIuE3iREALxs&#10;GVcABh7SPkH5HSq15rjtx3FtH8Cr57zI0VXJcjLBD/MjmbdtWQk8KBIUCfAwMjaD1qkkmkijZ5NW&#10;o8f574oaWdhkqR8KflLrC1tUypJWUkCMiy0sZk2O8XtUyMGA2+9tuPtgk846pLZ3Ls+o7etRSu5a&#10;ZpFggO3dUbGKsYzu2uuRjcDj46wjrdK20wame1VVRd5LjXBKBLtHv+np24LsxdmLgYTj7bgR+Xr3&#10;pbuXB2+uVrqqy418t4o8JWJQRxwI0WVYxYJIwdoycDhm5JI6d2trcQEtI+3ltgeWO9VL1FgwDDAr&#10;6A2WtEtFEwjMTnJaJmUshyeDtLDP7HqTLM5JKsDtOCM+P06xVN+JaWtutLV6fpaG2SiB6eWdSHqW&#10;BGdrYA2gH3AnnI4wM9MO197dG640hW2T+OxaT1fJJG1ru9HvEtZK0mGVymMgltp3nHuDY9gPQkpk&#10;Dt7u2+9PV6nHpJXfH3tWg6yeREDNL6Ma8s36f8eqWxd4LNbtVrpeomnirLkRLS1M8JjinwCGRWbG&#10;TnAAH36WidotX64o7lR3/XtTaK+KZmklhy1L6JDgFUDR8H824nx7cDGeqzt9350n2doKKzaluwr3&#10;L7IblSj14lCAhmU8nZhlwUzkHwMdJ7S+Fw+qA5AONt9+/wC/Nc/5FZW0MMLzk1qFfec5467q65wD&#10;z9ukJ3a776q0ho236i03ZLXqCjr3RwI5ZJXpEZcoskahSS3neCACdmGysnUrtBe9b919Fi5X+qqd&#10;EX2C7AFaen9IPTbEYxGKYMOdxIcjORjgF+tako2UA5NSa6QuY15rPeqO6T6u/ERZYqNpjHaaeomI&#10;TB2zTBkJySB+V1PP6jqX3n7U0/dmjpKyK4z0lZbI5mV0U7ZJG243SE4CjaRhc/m/8OOgzthoGqoN&#10;Sy3e8kCa6zx1SwsucRNyqPkeBvIK/cA/A6e/cmta2WqmpkUIKhccAYCjHH+fXtyRBDGoHasJ+JLB&#10;mzWF712zr7deFt8dLmrALSMrqwddwAkB42glgOfHOfv1rX8L2mrpZNHw0d4qZbYpLyQU9P6ZZQW5&#10;ZnGS3Jzg8/fPC9BOqFhqrtZlhpkirPSmZaxB7lKlCqMRyVO58j5yfHB6YXbevlp66OJpCEdSgHOA&#10;3kj7Hx8dFXFuGU4q22ujkA96Ptb6gg01Y6y4SPUVApFMjS00XqM6fIKjngecfb58dIbSve2watvV&#10;qr7fPUw071aI0VSCCjK4z/UBv6g5+GHT2ub74jnKhuCV+esMd6NHVGg+6lDR6flW00N1T6hVijwi&#10;upbeoHyMAHAwPcB0DCoXPnTQtk71vG3wLBDW1lSkM1TWgxxxTqCI4skHJ5/P8j7AfqOs7XLtZdLe&#10;J6ueWCNJf5ywSYbexOdjBcDIHyeAfHTB7J63rde6ftMlWCXajRjMf/jWHBfx/iPPHV13DpI4/o48&#10;qXUsxHyBxz/l1RDHOJNKipSzxaMk8UtO1bQWiveWWBormsjSIs8O1oBuPCMRnHIyPIOfuD1qrS2o&#10;BU26ncPnemSc89Z6s9iqLpfqhFZpfWSOUAn8mPY37DCA/vnz01aG50elXq466uhoKGFVdZamQIq7&#10;uNuSeSSOP7dHSrMuAaGieOQ5FPKnt1vq9OzVhq9s64HPChiQAp/ckDPQZpXstV6VhuF4uKwVN0rX&#10;aplqEUD0gxyVHkjk5Px4HxnpN3r8TlBTWephoqSqkSSSMK84VUmUOCTjJPIB8j98dN+691V1vpug&#10;udsrGNtaMevTQthkfj2t98ePt8/I6F1SoedqPEORkVXVOuLVT1EVBbfWvVylZl2U42x5HJJdsDH6&#10;jI6LrbeEtzxMYfTLAGQZBIP2z846m6H0xYUtMNTV0aJc62JZJKtsCRQeQu7APAxkeMj9uut47dTG&#10;L17fVLWIOdp4bHQ00wf3RTC1jSMjxNqtI7mtZGpiPn56hXSrWmgMxw+DjGehdKqaxyMKnfTov5vV&#10;bAX9cn9+rCeqSvhKCRSrAgEN8g/H9elukhqfiBTvmoc96R33HIP6derfejLKUVif1J6qKmHaGUFS&#10;4HOD1Ft9UlDXRepIFDnbljjJ65LGSM0ZHAg4o6erb6fZuxnzk9coZ5o8+lIw+cg46h1U4SEMc46n&#10;WKphmYZUPjoRWIqmSFQCcUG62ut1tt/ppkqZ42EKmOQE4HJyAfv89F0ncaR6Sz3v6SOSUN6MxV9u&#10;BzkZweM89cu41grtSWuNKGQIIjv9HwXbwOf0BP8A1joO05PUW+guNnuMJp3dTNH6q4AYDj+5XAP3&#10;/fpxEAwpDOit2p4UmtqOpiR2jdFdQwOM9f0tTY6hjNLDACPcXePH9z0H6ZuFO2nKWedcbF2LxzJj&#10;hdv3J4GPvx0O6huN1u7yRQJ9HbnK5diqoAPI3nG7Oecf0zw3X3h44oTwVpjP3HtyBhBiWJTtDEkA&#10;/twegHU+odUalrJY7HVWuIxkMBMScceCdpIPHkf+/XuntNtoaAGpvEJYYz6I3g58cjz1aWmOyaUg&#10;Z49wllO6SeQEsxP+4fHH/v1BSFO9WiAD8tXmiNJ1tRp6WDVtHRV9RNKJWRwJkOMEeVHgjI+36dQ9&#10;Z9l7RfqetamSalqalAgaBgwjIOQyqxAB4+D1LtGrKW4FTS3EuDxtYkH+xx0WU9S5hDbw5x1zUQci&#10;hpI3TcnmkzP+HV57clXXXWepu0EDpvpoFjeoBzxISzbmIJGScZJ85J6ZOmbogpoqeSiagWnUhRVM&#10;u6MeNoC5AAHH/R6tpdQxU5YSqVUeTnoQ1j3OoLLaaytudChs0UbevNLMo9mOTj9s/PXfEL7GqzG/&#10;JFIzWN/p9W9wdTXTMc9DK0dmhhqEZlqIVXfOEHgHcYCM/Kk/AHRLdK+e39upJoaWCpnrPQooaKqm&#10;CLUq21ZFXAI3iEuQOT7QfuOlzZLqwFtamnSkodn1Eluq4wqxSzs1QjbsjzDOkfx+QHJ46YdAqai7&#10;gaGscRoZKSkBvNRStEC0WC4ppozgFfcjruAAOcD5HRBUAUCW97FNzTN7oNG2C22moX0EooEg3RoS&#10;owAPjPVrXXG1apt0kEc0ExdSEeRciNscNz4Iz1a1NlpK6JlmgR93ngc9Bmqu2Uc1JNJbpmppQjYC&#10;+SccD+/VaCN23OKk7NGpOM1f6ruCGzPRwyrJPWj6RCuSAW4J4zjgk/0/Q9XNupIrbQ09PHgJEgQE&#10;nk/qf36Qc+kdVWeSOaCOplEb53U7Ft32JUHJ6ob93A1Hab0YZaiqSNQJPTk48nwQceCCP6dGnp+r&#10;ZHBqqK6WStSDkffrNH4hKWo0pqqmq2pg9lruRIE/JMc7lyOfgP8A3x46a3a/uT/pRT/TV5WK4DBx&#10;kYIIPj+3RRrDR9r1xY6m03ikStoZ1w0b/B+GU+QR8Ec9LWQxMVamdvN4Mges13juFdNIaQWNaz6i&#10;KklWkneQ+6NJY5CqIc8hTHtP7jHHU38PlZG2mfpwCZqt3mldT+RCoGSf2A4/fqLN2zg0boXUml75&#10;UCaE00zGuK7Dsj98bjJOMBAfPyRnrh2bome0SVcSNHT1h3Ksg2iKnGdgP7qd39eibOUMrJ3o3qcH&#10;9VJF/KRkU5GeK26ckYTJTvKCEkBzsz4b9Tjnqlre3P8Ap9aLbDDL/DqCmkaRoZASKjOMN585B5Oc&#10;5J6FdUdwrNa6ZKy7XSG02SnYIrTtgSNjwB8nAOAPgfv1C0v+L603yqk/htlqGssGUWonlEbvjy2z&#10;BGMeMn98eOryrL+XmlshGMGmnB2att0p5Eus0twG8hFDNEsYwBwA3JyPJ/t1RXqymGSi0zGr+jFc&#10;Y8beCICv9jgSEf06MtM92tN3yBStyipHI3FKphGRzjyTg8j4PXjUtxo4NW6XrFZJYqz1KcTxNuG4&#10;gCMDGRyZCc/p0L4j5w1UaB2qh7h3hbjM1BSNthp1MT44CsAOB4+SAf2H3HXxj7j6Nj0zqS60Sywy&#10;LQ19TBJAG2hBFPIjAlRkH2/HwRjyB19wLn29F7mU1FSaaljyEgpxy3OdzMfJJJJ48nycA9fIb8cF&#10;li0N+I/WSUkfptJNHLPGANjiaGKVuPg7nJJ5ySDjz0i6v70cZQ8GgbiNtJY0tdO3Sg0/ZVmS1yGt&#10;QLNE7MJUijbJCuFI3FhIow4Hg8+R1T1stTUJW1DvFSygLLLTlPSMoPG8hQFJzjzzzn4Y9QKqvioq&#10;e6yIXnliYxwQoeJGYgoxx/4CT/T9x1BiFTSRxz1Tw108swQwhmAxsVuMOCVG7g8fPPGOswsG7P5m&#10;lTIzjJO1Wln1JLRS07Clq5LfHUwvJKYiDOSHVSjEeEYZBJ5PHGAetp9m9N6m1XZNU6auRrqm06k0&#10;1UPQVVWzMoLqIwULHAz9RyB8gZx46w5/Gpa40NtEbNXwVCqlJGCSvL4jA/w4aTODk5yT8dfcP8L/&#10;AG+k0f2I0NbrxSr/ABeG2I8/rR/zI2f+YUbcAQV37SD4245xnpnHbglJBkEds80wgtVLI4JGP1r4&#10;ldnrodI65sd2ljw1tq4axlPP5HVv+HX2c1TTC4pHKtMstOreyoMpZiMZOQeAMnPA6+RvduwRaL79&#10;66tUaLHRUd9q4FjUYAjE7YGPtgDr6/dk7bTax7X6YuFZJPGKuhidBFKfcu3ALcHOQM8/f+nSK9yL&#10;62uM4XDD6jamZj98qKF5lSYRpKQ/G/cw5A8DnrwLLBVLiJRz8KM56Y7duqfa8rVoijV2RZJqJl9I&#10;AZJOWwV9v5uB46u6TtdbJaSJmmadyoPrQttV/wBQOR1pLKZ8EN+lQ8E96QuoKWksTUy1lMU+plEM&#10;cjoQhc+FLYwpPgZ8ngZ8dCPce9Q6IsxrZrFV1COTEskUi7I5D+UP/iAPPKg+P1XrUNf2jpa6nlpm&#10;q3eimUpLTzosiyL9iOAR+/SH7rWC1aIorpo3V2oP4fabtSSy2TUV3lCU4lGW+nqZWPsZG2lXJwVI&#10;HDKOrby5eOJiux7fHtXGgONqEtIVFBrexUtypTUUkcvDoH3ekw8qeP6j7gg/PV2dIxupEdfIceTg&#10;D/f1nj8Pf4ktPdn6G4wareaS1V00tVDUUc6+orJEoEaREe4MVxkHg/f3Ho77T/jatmqNfxQXn6Gg&#10;0lK8gWrhgmqWBCZWNuAc5IJO3GD4GM9CWfVVeBDL+Y87HGaDRlYAtseKuu7tZX9udE19+pVWVKFl&#10;klmkijl2oTt/K2QfcRnIxgnrJ+vtcaT7p63h1PZrVDY6mnkElekB/lV7AZLpB/LMeCMOoduGUqWw&#10;56+s997W2zWen6q3VKUtTZrlTmOT6dQvqRuPIOCPB4PXx872dqT2g7pXqFXntdqr46mRI62HFTS0&#10;zsABLFhfcAQwZeGwAMYZeh76MvKWDEahj029PnULyLQue1M3vh3jn0j3KsdNaK+mRae10dut6Qu0&#10;1LCDGskbLuzkZZOWGcHkDx0Ldw+9E900va7dQWlaQJSL9ZKJWeZalQQ6YKbSgbLlskNuXxz0DaA7&#10;KXjuJcNUQ3u43JzphcCvp4hUU8IicRNI88joI4Y44RznG0KeAuOoXcSC32yuljpNW0uo/VYJJJSx&#10;yKrDHL7mGxuUyQhPPGTtz0otrFbIKU3bGCfMUqaQ4IFUsvqUMNFX013mkrmqGikWL1IzExGFKyKR&#10;nJJbjjKc56JJtdR6lsNfYbxcTUTVC05oqyvwRFMuz1y7LyyFHf3c42KOcg9L+/VyVNyipafakJbG&#10;5uMEEj+ZjgnOTkZ4Pz46I/4bRz0VButpaaEuwMyYUhgPdsOQf0PPGPtjo4y+Co1E4NViTwlyeKtL&#10;bBQazoqCmttfDFBb0jjnFLDtmfCqpkbcc54JHgZOCT+bopqrTT10RqLJcXrZ6Zc1lO8Xoy07g4IH&#10;JEi5HlCcf4gOD0FQTPa4JHWmjg34jjkgURNGx8bWHKtx8efnIyOi/Sc9NVWWsrJroPrvrVhNLnLs&#10;DGCZiwGGy2Qc8ggZzu6XmUgM3I7Z5+ooN28aNmI4rX2ltba8rdDabjuha70cKwXATVNT6kjIBvCM&#10;GXd4bHBPgcHHS4/EdFfe47RXSOmmpKSSN6uqLv7NyM4VQDj2qigjOfzfoB127Kd5U0vmk1Dd5H0/&#10;6YVaiUNMKUjAHAyQmOCAMDg8AMejvvvfJbb2Gj1JbzS3+23f1LLUVNpZNsUjrJGKhWXIwZUCleM+&#10;oMEEBeiFsbKedeoDZlB2J7/D505tZhKgYdqxHatJ0upLvU0HpvTXSRfWaExbifuVYcY/6+MdXMPb&#10;CostVTN6Dyxowd3KHwOMbSfk/b/26iT3B4norqaeJ545EkLiMDIzkjPlVJOcDjyPv1OtvdGvoNRW&#10;M3Odqq1pGsVTBQhY5GREwxLFXPqEJvLEYLHxgEdNILpZl0S1CO8SVCsozX9c9HXC6R1kW+OJRMrf&#10;TrDvKrs4Of8ADkPnI8YP/i6rqTsvd3qCsVOaqIYBWMjJPknnPT219rHR1FSUE9hqaxKpFzPDeauN&#10;29EgFG2rHHhSW4JJ+cfJ6AYO/lZT35JYrFSVFsjfeVpJPTeWP/FhyGGeD8EeP1HREc0Ft/SU7UTH&#10;NDAPDB9ahU+kNY2y3impK6+W6Hc7ehTTTIq5+Rt4UnOM/pz56E6nt9Vw+q8r3EyMcssjMSefJG0Z&#10;OPj/AD63V2wtVJrfS1tvtRSLZXrFaWKlqq8mUxhiEYlacDDr7h+hH3PX93Kobbo6zxXW40cn0bVM&#10;dMZaK4lcFzjcc0rZAxuP7cDpj7qjVmjBKzDOdqatF2wqtX2xZor9drbcUj3MtPVP6MnP5sH3Y/8A&#10;L4PkHrpavw51t6q5WbuBWzzQ43wwV8pMZPIDKCuM4OMjptXOiq7Rqqz10EZW1Tt6U8cAHEj5AZvs&#10;CWXx8j9evGr6ePTt9tlfDJLQNUTCNpoQCsoB3NE4OR7lDbT5BzgjIHWTha4hTc6guM55x5ijUTw/&#10;zUDJ+GCSOEqNVXQuxyS1VIQP2yT/AG6i1X4Q6auk9Sr1JV1bYxmVWPH2/P0+6K4RVzyLGS3p7Tn4&#10;IIyCOpigA9aSOPWM52q4haz2fwf2qRVDXSQEfIQ8/wDzfXqH8HWn1cNNUiox8PTg/wCeetB5A64R&#10;ViSVUsGCskQDYOPcDnBH6cEf06u8BNgW5rgAHakdTfhC0nSF/Sj9MMMELu/4sevSfhC0kHZ2EjM3&#10;n3vz/wDNdPfPkdfp8fHVwtV864QD2pN6b/DrYtJajhrqUyb0j/kO0jfymGQwA3YOQc858HrnrTtT&#10;RxV1puFJBUmop2ShSOlbCLExPJXwoUkMSP8APA6bl1pGqqb+UwSojPqRMfAYff8AQ5wf0J6Eu5uo&#10;KCwWeglq556WKuq0pUnp9xkR2VipAAYk+3xg5PWQ610G3lD3QTU+COTx5AcV04xg8Uv6+Gk0TqGC&#10;VreaOCq/lVdQ8LgNtyQ+AGU8gc5zg5OOT1Y22vt90jqvop6amZlP1FNEUVhO2fEgJG4eCefgj79d&#10;bXqC43HW1VT0thuFRCqxmoqKloVMIdVyGVn4JEXKqPkEgZ6oqyzN2zukNsslwSotj1Kme3zxj6hW&#10;ZWKRQtgA7/GW8BCc8N15f1HoiRRPdIvB4P6YxsfvmpatJ24qrvFPovRNBURRo9DcVDQO8NUJGRmG&#10;1pmBJG7aT73G4A/AJ646o1lc4LPmxzVl2qUCJS/VRxzrUNjgIqbT7t28Fz+VSwBwvXSu0TprWWo0&#10;pJrLW2gSzm4VdS8yBXMeTIrgMSqbiBuXAbzu8HogoLnbIJJDpalo7Vb6GpjpausqHBNWF/lrHH+Z&#10;ygbHv8e3AB56X2sEl5GSzhU2GFH5sb+mcZ3JxQ+hiSuwHbFCXbmPU09wa+6ujprJboqd6rEdcqtG&#10;mDkMhZsD3f4sbfAxwOiTTNx0hVWuC6WKpiNukkNOaaipj6lVIFAVWGAzEAjycHI85HVXre3ad1VS&#10;zWS82uqorhL6M81TQo9QZY0Iba8iA7gVXadw48jwvV1o78P1VZe641jLfnnheh9D6EwxhEY5BEag&#10;YjjACEBfcWBy2CV6ttekw9SmURqWC87nGTgb8eXBqcZKYQDI8+9FlpsunaGzRy3JBZ6Wlp1bdUVT&#10;wCKMKB7zuXbgcHP9eqHVul+3+llWlGj7reRdJfUqWslLUVe0khi8zKTjduz/ALRBPB6UesNeyaH7&#10;xy6NFPUa5d5Rc7lPcoPUdI8+pHFErMiBI0kyDkKWcjHhem5rTu/qTQlNT1Vx0dVVy1IYLTWiojna&#10;PldhKkqxbLEMFyq4XDHOevRbAx9Jha2ZRqTvjJx6nz7fea6rxOCfKocvbft3V63s1fV2Crkr5FIt&#10;tsqqeUxptA31BhOcY3qpeUBQdoGCc9I38UXZLQ9ye8VcYs4WKQPWy0DNJdBVYcQwenG0cMMWGIfw&#10;x2oTubB61dpyOK43D+JVcaxXOqpfQ9RAQ8ced3phv8PJycfIzzgdV9p7XLp7T2o6Cmo6NqWsDtTW&#10;2mGxGPp7T6spG53kxhnbJ+fOT0xsJx1eAzQDbJB89vh512eBGUrgV89vwiWGiteqZai7aRrtR2Ce&#10;RUmvboRQUHtYuZnbainkHBbO1gdrkovTK15qTt/ofWGlp3jS62Sgm/irXjSiR1VNBVuHURRODxsZ&#10;VYIfafacbjI/Q9+KDRWluxnam89vaSW5VmrbhTQXKJaSpYUcUYqI2dDC8pLk+lI2FUnADHGM9BPY&#10;TW+jbt2ntOmdV19o9a61bqj0iIblTyrKAizuxRYaX0o92FKkjf8AlHPS6a0J1M5O/O58vKl8KlFE&#10;O2Rv/qtHa37z2ebWOiYNQ6bv40/qCOe0tQ1dKEL1JkjjP1CB/Yqbnz5YZJABCt1G1x2g7VSWCt12&#10;NAXCSksbQhaSlE0eU9RIyzeqdkpAG4qgxgEO3IPUu3XOaTXE13raa+32vsN2no1Gjap5KN0HmWqp&#10;58wQKVO7ET7gzNtGVVunbdtS6e05Zno5rnTJHT1UC3uO5SO0BSaFneLD5U5jYNsHABBYDOelvRum&#10;QW0RhhYKATnz7439KN0tLqLgVXdlO6UvfrS18ltVuk0xBbaxKe3zy06ujIoV0DR525AABVTwCCrA&#10;4bqym7SXCn1XPrC86jqbvHTUsrpZquNJqelkI3ExNtUDBUANtD4GCxBI6l6J1SbvWX656alo7npW&#10;ggSltloshgDVjqoDSlyRtA2ekgJUYQt7gYz1+2LUt01T2vvtz1FbLhp+7ww1hloKgNGtOF3hQjBV&#10;EqlUDZBbz58dbuzsYpFjEjFz59jg1azsq7ncCsPWzVc1Vc7zSAZFLKkEUjDPpFRg4PH2xz+v36P9&#10;JrPq6lrrfdKtqp6YJJFMpGY85BGfnOPn/hnpLakmksMN5ELhauprqgI2Bgj6h1Of6If7dHPYa51d&#10;ZcZonn9JJ0jpfUA9zSHcQwBGDhUY/wDw9e6TWii2aQDivKba4Y3SgnaiK/8AbtreKCoatiaCOtj9&#10;VmUJhG3J5J85lHRNX2Gltdj9e2InrUxE6yD3bsHnn54J6su7FPFbtIXhc+vJTW96tS3+Jo1LKf8A&#10;5JB46XFhv0lqEkUgY0kq++JW8gj4JOR5znrOxl5RnNbXCRcCmZLUpU00cqNlHUMD/TrNv4rKSOjO&#10;lL5jm33JUkYDOI34Y/3UdcdY2buNpujFVa7/AF97sYcR/wDdyRNT4H+JFByvx7c/GQOOkl3b7qXy&#10;9aaqrTX1EtTTzbCfWVOCrBuGHP8Ah+eqmiK5waZRurYNaU7H989O6IvlJpS7WueCvkpmSgemXckq&#10;RAblJJyp2nPPkKTnPHT/AKjRNv1XN/EoquSanqMSoIyNuCOMHB4I6+V+mO41Vee8ejLm7NDNDikc&#10;gg5ZlZGYfv6h8/8Av19F+xncYlNR2+WQyJbo8oo8FlyWAI++P8z0xtEma3M+c45pJfywxXiwY91h&#10;t8avCi6VvNwWipkXcyRF3LMdiqDgfYbnb7/7h1EvXaaj7xVEtVUXKuoKimCekI9pjQ4OcLj7jOc5&#10;/wB3VzJbm1E9TU0kiSPFUsCQeSrBXH35Afom0JVRWiWX64tBCHUSYxkfHz0RI6hdXerItSvgcUrL&#10;p+FGmFDVMb1I0yxsyFafaSwHGSXbjPnHUL8M1VU1t1oLDOr/AMPrAxqVX4Cgkc44OV2/9Z61PW9t&#10;6q+y76arcUx/+LmAx/cY6XvZLsVXaG1CbhULG+1nptoZiV8knBAHyo/oek00kbA4O9aG1mIwGpr1&#10;1MFUbELKOAE+OPGOuFJeHsztOztFCgy7S/kUfJJ+AMck9Fs9oX0C+NuFznqCdOxXGKVJBLGrqV9R&#10;GIYZGMg/B/XrPGPLZzWkF3GVwwzQzUags2qoTEK6kqp5tywss6r6vByqnw2MfGfBz89Ke41t20dc&#10;Y4LjBUm1VCmU1MaAom4qqksOFJIGQfv89O2n7Y2q3PPU1BrLmrQelskijYpyCGTYobcMeec556q7&#10;5Q0NPZrrVVFJJURH06ol1G3YzIpQjPkFN2PuOjYmQbGlcl0w/JxWe7nqv6y8LUzo9VQ1LllViQio&#10;qhRxxj3L58cnzg9TqcVWq79TLSXD06VKtJEWpUCSWIZJZVAwR8gn7ZOMAdGeotDaX1HZ6l6AuLjL&#10;tgpoWJIjXcGJbAJyTnJGeP7dR4+1uvdKSU9ZDaqGthohsihimO70+cgY258/Pzjj46LcxlcURbX7&#10;BveNGMcDVVoIcNuAK+9SpP8AfrhZJpKCpBcHYRzgdQKDW1X6LCu0veaeYrysNMzrn7A8dT7fqeat&#10;kEFFY54KoqWxdGWFQv67d7f3H/PpOtsScYp9JeR6Mg0XLVSTQEwTJCV8l494P9iD1VwTC6wTJd6O&#10;m9Qe2NojnI55Gc7fPXuz09Vb0UzTJUSZJcrHsUjPgDJxgcec9d6+gSSQPCp9MjkH4PRsUBj2NZ+W&#10;4VzkUu1jqbDd7fS3CtlFpMrpTlXGGcj/ABYHGRxj7H/zdX96sFBcpF3xPIVG1T6rYQfZRnAH7dWF&#10;501BfKGSkqow0T/ryp+GB+CPOeqHT9ZWULvbLupNZAxENXjCVcY8OPswyAQfnxnOeixGoGaFM2aE&#10;9VR3zSdySoNIK/T28bfpwTJEMZ9w/TB58Yxkjoyrdb0F30tLU00iVBVNwjyA8ZwfzKcEY/5Hnz0Y&#10;2mgq7goCUckyf7ZGF/ueodz7B2u9HfJRx0ch8mKVlwPsAOOg5UjznOKtW6IGCKz3bu9cdrk2CGWZ&#10;85AjAH68k/PT37Q9059eUtQsFuqlem2BmwGUgg4yeP8AZPUW2fhI0vbqv1nra2r4HtmZcA/cYH+/&#10;pt6Z0rb9J29aS3U6U8I5IUeT9/8A4OqpDFj3ea41yWGMVVXnT9ZX22ZTIkE0oVF5/LkgHP8Af46y&#10;F+Ii7XWOs01oRhPUVF9uUUFVDGM/yA3vXaOfCsf/AE8dbjq2VIsuDt3L4/cdYz/F9WUdv7mC7RpN&#10;NWUtnkpFaBNwpppSIYZzjJ4aXbzxgY489fQe82KFlnfSTmhjSt9XUtxeqhnlWFi0tLJLGqvTx78x&#10;Rknkemh2D5+Djx02eyMRu9/1BqujqfqaWnmjtMEc0ZSSnijVTNF88LKS2PIJOQCX6RWldVU1mp62&#10;tq7hUQUVPDulJRZSsY9zMp/2lLM3JwMZyMEdan7BSUtg0LbrPdJzdNRXPfc6xaeIlt8nJLkHCkDj&#10;kg8c/foqYaBQNu2ptRpnSXuSgVXlkV0JwBjz1Oob1DcsqAVbxh+Af0HVPJp+srkibaKb0TsSORgx&#10;ZRwGJHgkfH/w9CmqbpVafaMPLNStk7WHAbH+R6BxqOBTYqjjamfT0ywAhfB5wfjqHc9O2+6yK9VR&#10;xVDAbQXGcDOeP69UOi9aNd6N1qEZ5YVDGRF4K5xk/t+nVX3G1FdLQizUMu+N42eLYoIYgHj9/HXy&#10;q2rAO9BFFA04okt2h7ZbLqa6npkifaAqqMbTknP+fV/ztOcdL/R+uLjd4kasjji9xgWN/a8rgZJA&#10;44wCf7/bPXu9a7rKOrMaQmMp5BHx19LqB981fDA0myChr8QNkrK3ttq6sp6YVldTU86RxrxuieID&#10;kngBN24n7K37dZol7o19BpuS3UZL09vpDUXGenAKsqKWYhjjap2kc4z4/TrW41DB3Ps+sLJQyD1R&#10;bzRSSH8qTSxyDbkfK8E/v1jbt9Q0b2S52WqoZKuS4K8FxABG/IKMhIxwASAF8cnzk9E2mlSxxVzy&#10;SBRC39tZx7l91Ll3WviVNS7U9kpDto6L4T7uxHDE4/646Nu2l8malMSyNKhwqovAH6Y/z/rznovu&#10;H4Pf4hcUkt1wehoH/wDi6iPc0YGPkEZyfvj9M9aW/Dn+HvTvb6I1Bj/ily3ECoqgCEGBwo8DkZye&#10;fsR46KLjOaCkUtUPtP2XvuoVhnuaSWqgaMBvqFxK2CCNqfH7t9/nGOmxeNB2iy+i9rUxV1kg/iDz&#10;MxkdgvhWHj3BXIAxgqMfboq1Lqqm0VYay61al4qdQBGhAZyTgKM/c/8AP46GOyclVqW336/3QK73&#10;epKCMZwIUBVV5+PcR/z6Bkdm37VEIF286ZFJUiso4Zl4WVA/PxkdfG//ALSKOVvxS61CzYVo6Jdo&#10;YAKfooSC27445/Tz8dfXzR6+haFpN280Uj0uT5wpwM5/THXyZ/7Rq3VM34jtezxopX6WmjVEYh3z&#10;Qwg/4SPBI/fHjz0j6jgRjPmKjNjwmz971l+5W6nrLhE9PMwjjjSeQ+mshzjGCM4OGyOfP9cdTNBa&#10;U/0kudFRU7oamrcvTrUkoIyAXLnb8gRkeOqe0Wuq9BZa9ZaaRYhGxh4aTjA348Egc5+xznnox0jr&#10;yk0RdPrqR1jJlkgAlBlMa4A3A/lDDJGceCcfHWbldkUqm5FJmjLD3TVjpXTFx7Nayh1FbHmpr5aK&#10;+SsFXNtmClvbHtUoQ+c4yRkE5GDg9fSr8D/eXVfdSlv0l6q5Kunp5Ejjnmi2lm2hipwxUYQqRtAz&#10;vOScL184Lbqet1NqGugE9KJ6wH0jMvukCvkBTjHGzOMDJJP360j+GLvRqfRtaNI1dEtTba2XdHXW&#10;6jUz0QYD1JDGqgyKAoY4wwC8HnpHeNO2JpPzL5HG3lV0V4Ipgjn41nHvjXx1X4l9fzXGOVYP9Iqx&#10;pI5FCyFRO3GOPdtH9+vrF2Y1XHT9nu3NTHCKE19rpYI4lGYlb01VcnwucA48kk+cMevkl+Km11lk&#10;/EdrqG6T/UVr3Rp5JRF6ZfeFcHaPy5D5x19JPw53mlp+yXb+lmuguNQtKk8apLtaDMbsqkDHwdoy&#10;STwfv0L7SdQ/AWUD6cg4HqNs7fTFNy39Qk06dQ6jvMpdbTX00tZFw1Mo3uzDnbgAhW2jI3DHjkZz&#10;13oLhq+pYI1eYZABujMMbGPjODgY+ehS5y0tu1vZbElJcaaSop0nhq6Tb7JZJisjOecnYrHccnBO&#10;edp6Ytk07DV0VQsUVRSTJK6GoqFBklIb84PIKnHH3HPGeieh3E3iMWbIJ43PbPc8779qsIY8Glt3&#10;UuXdmw6Zr57De6Soqo1MsMv8MMsgwCdjRIH3A4/MvP2RiQOsPd8tb90Lpbbw+uau3ax0ZqFVpJpb&#10;LOj09JVxxH0mRWKvSTqTnY4QPhgysOetkXzv1cuyuoFt/c6gpo9PVtX9NbtWafjZ6QHJwlajMWp3&#10;wVPGQfdjhWbpVf8AaP8Ab+Wo0nYNWUlxkg0j9TFRanS2xIZZaZ5YmhnA8SGMxkLuOQXAXAeQ9aGS&#10;SKYZVjkdjUWR2GAa+ZdrtgutypqBaqCBoVljdK2cxiFUHqAepjGc5VQc84BHPTqpNMaVslHSwWS/&#10;UNPXyVDlXq6tGDIQq4fyMhVJ9oyS2OfaOmJoD8FrdxdIVGrtJ0k9p0jU/UfQzXGYT3S7J60i7Vhh&#10;DgOoQIR7Rlc5wS/X5o78FWre5WrbzYfTtlrqdPXN6ZqOt9ZBAu31Q4ljjcbX9ZWXd+YLj2+3oC5R&#10;rhlVWKgeWN/jQDRFVPuas04+yP4/bj26s9p0nri2y6iwY4aG42N4ZWMPCKu3KrIE8swbIBzggZ6S&#10;f4oO72nu8mqrrU10++5WKhCyVkaI0dXumhc0m0DDMERsEjAO7cMKx6V3fTtXfexGtpLPd7rDU3RY&#10;/SpXtjvIoZkC+onqIhCFndOM4ZGHO0dJ9rZcLZpmaSeKqhZ6hmKTDawESk5wfg+scj9OmMLmSIB2&#10;yc0uuWlYhGOAKOKnvDdq6rm+ppI6elkaSnkez3Cemk2yMJDG+0vEd5XkPGQSoBACqOh96lLnAtTS&#10;Sirljcbop4gZRGd25iiHB25JyCPAJxuC9Q9MMHWoElMUFQiNIjke5SAysDjjhs/fPOfjoh05aqS0&#10;SlIFilMaEymeUqZifYRwQfyvnA8cn4J67I6glccUC0yoNJFBtxSSkrnqp4x59pDAHOCR+Y4C8j/L&#10;qXHcauRHEE1UohQRATEHYwHK8Hxk8H9hgeOuWprslRNUwrElQlO+EJ8mP4yvzjd8/wBeAOplRp+r&#10;qLU92pKlqq3hgJ2ZtrRkHjePvyPH3HgnqYUMo1DercBly1XNuSGCSqkrqSvoKmoIaBJ2LLUAHhRn&#10;aWO5ODgjP2461D+GrtD281jRVkWsNRxaPr441kjqprnTxQVDsxJ2JIobI54542njI6y5DfEuqwT1&#10;gpPVjiVo5GdkaH3gcg+TwOTngg5zno30x3L07ZEqY62gmuUjxiCGpgYPFFICCrMPZ5IIzk8ZO04U&#10;dAspB1acnyqnSud9x5VqfvP2k7XaN7c3GPSuuo7/AH9hhWhqPXWVW9rKHjT0o2VcsASMkYJ53dZl&#10;0Lr+66Reosl5hkNouhenuFtqGZYqmNht9WMglGdCAwYZwQMecdOHs5rt9P11NcrXFFWx1UZpZqOT&#10;3LOjHmJgMkg4GP6cfHS1/GZo2s7Vdxq21Usbf6I3OFbnaKepRJFRSo3qr43BkcsNuchSufPQyf18&#10;7Aen3nNdQBwWhXTjmhnVlmq7PNPQCqpbzJEyQwT2p98dSrxqUaPgFgRLjGPIx5B6Cr9PPZaisoKt&#10;RDV00zwywtIQyFSFYAr9y7Dg+A3jjr+tuurhTS081MwoqugmiqaERKWCMjiQY3FmCkkufPOfG49C&#10;9fc6qNUSumWVVJdY0mWQqxAOSQT7iW5Dc8c856MSE5qkQ4JNEN3p59R1tRcite0MqxtUVlYBhWCq&#10;pxtUAIpcABR+Xb46Y3a6h0hpHWlvqLr9dqqw0tVDLKYKb0ZnUMHYrGZMnCZyM8Er5yT0mqV2qKKS&#10;s+mqJ0Xa0ksbBwhYkLvwfaTtI5/T7jortjxItPBEJVmjkMqbOfUBwMckEcYPH6jHJPVjBxxUmYpu&#10;RWmPxI3/AEr3Bhtlb2+pr5SS0yejPBcpFKyoAAhixJJyvKkccAfY9cuzXe3U9tqZtD6y+ouNrjb6&#10;g0dypgKmmMY9Uoskm1xvjRowhOMkbcZJ696D7Qaq1do2O42zWFtpLZW7adaGKqMc/qD3bA+z2nYC&#10;5BODg/mJA6N9HdvdQ1n0lVe9Sq1XbiJqeWvjikM+07gEkCEgMWVSQ2ByTuxs6V/jnRWkkkGT2H7V&#10;e4ctrjzvX0IqqCK5XS4XOkguMkktI9vdRiKPdG7FWw21t2SQGAIwQR9+ofa7XH/ywO3dtu9XDDLP&#10;tK1SZG0SI2CwHxnbuA+Mgfr1kvTXfan0V3Ftte9ZqV9Ow00jiluNaZ5K1AHRZPcVTG/aMDgFTgno&#10;87T917xc9C7LJohrjZrUzSLPJMB6tXneGAO0MiM3O3PIHK46nH1+B5V07DfO2c8YPHyrSR3CSd8V&#10;oXRmn6/T8dwlM71cUiD6ailOBGVaTGGPgOpQ4Pg5/br91ZDFR3WkqLhTPX2qsYU0sJjMixOfyMVG&#10;RjIx+7DzkDrlpbuJLe7RBVVlqmtUvsWaJyJQpY7faybgRkefsQTjrxqLu7atO3CCjnjmEtQ/pQuy&#10;7I5HzjYrHgtk4wOnLXFlLb417c7g8/CiThe9Ed4tNTXW9qeir2tbbQqSxxhymP0PHjjoHv8ATV2j&#10;KqG7iNGpqOP03lklQGUsdoLu2COT45GcdWlD3Upq2oUCkn9BmaP1o42dVZfIbgEfbjPXnUVEs1cL&#10;vXPW1MMCBFt0NRtp3YNlWK+0MxJA95wMA8Yz0t6g1pfJmKQhxwRnbyO/lXOdxXTTfcW2yRRtXTUt&#10;DVVNP9ZLiUbcD2kljjn2nj4A6/NR92aCyLbI6aCpulfd5TBbaOJQrVDgEt5wURQMs7cAEec9JDur&#10;T0tsv1wrjpioprxdqcCnpKl4JIzIvBfCllH5se7knJH+Lok0N3Vl0hpe1/xKjqKgxzLSSmSWNzSo&#10;cD2CNchNykbW59oGTwelNn7RvaSm0vXGF/u33+I255qoSamKnYiiyXuHe7n3HptOLBNahTUgrq51&#10;CPGu7IRNzD3AnzsweDgja3QXqJrxqbWsa22mETyVButFPcJTG6mNRC8IIJZUUs8hX2nMi4+R1J1l&#10;qykvdNcILRJQUNvrZNslfTUwR3ZMNsUsVWRiQwJPA+3z1Q3buWYNO0uppqVrRV2xvVajrZY2laAh&#10;ow+ULqSA4YrwTsI4yD0n6n1gyXBhjlJRvXf5emKgZQv5t6Yun9V3S7aqaSawtSUtOfSmrJZEPpxG&#10;MFRE4JMgZxnI+MfOegLUFnotS3W6NZKc1UGRJNvrtzTHfGyzMJGGQcNwPt+u3oXvvcCte52q43ay&#10;i8wU8Yiof4ccUcTGKQe9EJ3ERyN7Rj7ZHQdqDuPbdcVrU9JF6H0jNKklPE/oU8IcMJNke/ZhUHux&#10;xnnGW6T3lxJPE8SNrGdRzseO22Pv5VXJdx6d6NO5N/uFot1tuUNuVLlUCOlanRV+njZVO3cAmZNp&#10;OFDEqATnPtPRnddI6du9XHUVNNTVF1jWJzvG3fAFXBkRCu5Q3Azx7R8dDF7lFztc9yutvo/XhZmV&#10;4ACPpgQyyNvJxwW4yOOcDPVXabrb7pVzVFLqSoo1lb1fqRTkrJKPaqj2kuu1eVz9mBPK9edF7i5f&#10;wV54yfsDb1r5ZAHJO/3zTq07ZP4fZ6G422aS5PDElK6POCIo1yCFUZXdwMlsnHVz/D6S9XazXCev&#10;gptQ2iJt0dM2ECTAqEkUknB2ZAz5X56W1s15X2yle43W6KlolQUz1lLTyBIiHJLbAHxncFLHwF88&#10;k9WeqrrqI26WHRb2wVDw/UpAcRmdQS3JBViH/KNu3kkl/I69K6bf21pCsTLuQMgf+w7jG+SfWiPF&#10;UDViiLW2rrJ28s9XqbUTCoellhp6mWip23oHZUG8AsMD1N39cDlsdZ9/ERqLtnW6rsuo73qGto7/&#10;ABUUNbZaGhkEctRGzGSGWR2jaOP3ePUIAGSx8DqMNT64qLXTlL081+rYi4pqOZEprdSnIeWQsG9W&#10;of3BVyccO2eF6odZ6Otej5rzqiusVuuUttozd7fR1ybmuFVKJC310j4L+n6W4LkMzFvzEAdQm6pF&#10;cnw3ABY8rye259f90DPOSuy7ev71Dpe7OvtRa0TUJv8Ab7JpG3Vfpz15qZamig2JvyfRIWRnU7SP&#10;buLkDA3dPjs7+KifuppOeWnSgu97pXkhqKGxPtctvcJgzEJGdq7sMxzjPAYDr5vx9xbhcH1VVVsK&#10;0tPeKdlMVvmFJTwNJKrbggyGjwhXYATg+QcHqx7I96tQ0FLFaLTqC16KpaWU19RVOwQV5UqFWZ3J&#10;9UIviMDbtU8EnpzDbXFnA4sn0HbjfPx5+G3+qDt+oHUA2SD97Vr7Xfby/WDuFqTuFqnV940JoWy2&#10;SKjhnpKqOquEsc3uekWZvVIInPJO5uVCnGH6wz3k0bNo3U1rqLTq6huuoo64Tw22hl+qkogux4Wk&#10;m2rG8xcMpjUZ9in3CRB1Y90e7UXdH+GQ1Gorhc6tp3eUVs6x0aF3OwxIoIXCBVLOR8Dwu7rl2q0m&#10;1Pr+yXa4Vdn01pq03OSOee4VIkhoJzED6wg9QSsfYjIwG0uqj3AMvTuzDxqHlG+PvyqTSLM4A8+f&#10;jTs7WWXuf2qifupbairW436vqKfUNLc6V4xTt6gLTSxttac7pHJ9HBQq2cgt1sPVfbS8d4u1lwut&#10;NW0b3lzLXWtrKVSC4H0VijMiT+p6DlUKYR/bkbmyD1n/AEdqXXvdPUtdctB3ym1b2+pq+VKxbxB9&#10;HJUxVMyvUVCR7Y0ZkaKRQ5+z4UZaPpi9ufxb6Atlvudh0UaOls9orI6K32+kh9P1mlYlpFUn3xtK&#10;5/1fIxk4DL1xJo4HaSRCQRuB5+vwFN18NAYy/wB+laA/D3apbL2vsMVXc6yvqjTJ6y1xQmGQDDqu&#10;1VO3cCRuyefJz0S9wK2mOlr1RSyL61RbqkrGf8ShMMf6bx/frPUHf2gjkpbZNdq2yT1cK1VH9Ekc&#10;haPDBssUmHLxseQDgk/4S3Q3rXvke4N70/baMR3awO6TQXakmDMtQGZCk6AAKPT3+4ADJVQRyOj+&#10;ndeUFYI4SApx8s81yWRAh39KyH3KuT0+poRC29Z6l6hwfBYyMMfBA/mHP2z1or8P+h4Ku4Vd1roi&#10;9PAkRo2c4GNo92PuSuf69Zm7jz77zU1SS/URy18lPEUGNyqQTt+xBk/vz1suCxS09LRSmselgjRE&#10;MEQAErkY/wB44+Ov0BcXmYTEDjVXn0VmVdZNOdNU3cmsjm1Q9C0m6ERei8ecnbJnd/k2P6dCemLB&#10;Le9C6buNNuqJlo0gm3HJzGPTJ5/8n/XPV3qKirqe6U7XIU8cU2SjqpZkXPhsnkjIzjj7ffon0HS0&#10;NrsUVHRyxSQwyS49HOMmRi4wc4IckY+PHGMdLGXwUUqc09t38VijjGaH9EOsUdZARgEiQbvPjB6D&#10;e8Nnst1opI7vR0lUuwqv1EQZgP0+R/TpjV1NHatRNMqCOCeFsnHAIwSP8s9JfXlTLfKyolZMZ9qh&#10;m/KPt/nnocgSNntTVCYlA71hOipGsnca0wxr6v0V3X2nzIElHH9duOvo3+Euz0V0uGtL3UPvihk+&#10;nhYD2uzGRWYDGcjaR/6j1jrU/aq5UfdhUSAQfXIKiBxhcMUVHOTwNhYuc/v19AO3Hate3ek9P2Ka&#10;Z0kp4vSYR8evMRl5W/bGB+588dPrFkW0lQN+Yj9PvFZ7qsTyXMThc6c/rUztPSvbzcGmGPq5FJPq&#10;BgZVXYVUYB/KgGT9uPno8q9IfxFpZJi8UUu05BHJGRnwfg9B9j0m2ntaUJoaM/QuGRyD7Yo9jE5/&#10;9aIP6j9emzQn6gGNcNgeM9IL+YI+ErRdOgdo8y8imnpDbJZ6eQTGcsgyxGCT8/59WdPQxU5k2j87&#10;lyD9z56CdJ3xbQxpqho4qfJZnOfaceP7c9HUMqTorxsGUjhh89Zxjkk02ZNHwr9aFWGCAR9uv70l&#10;xgKB166/eo1HNc449hP269EAjHX6eM9c6mX0IJJMFgilsL5OOcDr412q2pqIbSyGOJUQcFVGAB+n&#10;U2G4QTw+pHKrJjOQfH79Vdxia+0FPPTZeCdFkU8gkHkfr0kO51sqo66KgtEyw1KL68yyHh+RhQfI&#10;Pz/bolIxIOd6+GCcGmxqDuHQUlQKZaI14x7mbCqOM8Z89Vljjseqry88VM1HVRR4IV+ef8iP+vt0&#10;qprlcUt9FNOp9Z1KSjOcEH/Pg9WeiBeZLolbRUrPTLHukYjAdclePGeUPjq1U0cGrnQDg02rlo6m&#10;qEaGK4TQOOSeCf8Ah11t2jPSTbLXSSjHBVAv9/Oehuq1NPb2Ek9M0Rb/ABsOD/v6I7VqyNKJZHBI&#10;f3Yz46i7Mq/mqpImc+6KmLomj+Zqhv8A1D/l13h0ja4ZIpfo45ZoslJJRuZSRglSfBwfI69U2pqS&#10;pUEPjPkHqRFe6WZ9qzKTnHQxdj3qRjccioyXVbbXLR1KGJJX2U8x5Epxkjj8pHjnzjj7dTI6kmch&#10;vau70wB/iPnPUe9UtJc6J6epY+kx5KPtKn4II+QeevdFLMAUnA9RefUUHbIvwR9j9x9/0weo81DB&#10;HNS5p1hGWOAMk/oOucFwiqEV0JKt8kEf7+vyRFrInU8o/tOft89fq2+JFYIuwH4HX21cFRtRVLQW&#10;K4yxsiyLTuUZ/wAobacZ/TPXze7q9xJNZXiS4RSO9Td545YnVG9B4YEZHjIK5LevJuwDnAGMgk9b&#10;h73ayfR+kbtK2GEFJLUlfuFUkD+uOvmpWTJBqCS1O9ZCKZfRmp5gNqTD87xAKCAwCkDnznJz04so&#10;di1A3b6BtTRsUjXKittqp6manqa6vjhjdIS0bbsiRJM/4TG7tnzwcZAI6+hWl7ra/QFPRmKNs7mW&#10;MY3MfLH7k9YY/C7X0l67qMzfUVNPYaEySUxwVWdlVYSuce5o55ASSchVORjHWiLjrCjlrHlp7T9M&#10;4ZcyNl3Bz5/l8jj75+f16nPCZWwKhbsFXJrQAPUW4rAkTSTR70HLHGcD5OOgHT/cepjpo0qqT1kC&#10;jZIjHLDx9uDx89HFmu63mmEqxvCc8pJ5A+M9KJImiODR4OoZFd6WohelR4BmI/lwuPnHjrhdLLHc&#10;qRoQfRJO8Mozg/frhVfUWqpWSCBqmmnb+cqYHpNwAwH2Pz/f79W46rBIORXao7Lp1aW4PWTU6R1C&#10;xiBSpBUAHJK/Izx/1joO736dudyt9FNaJGppHmENXUx4LwQYYllB+ScL843Z+Omd14liWVGRhuUj&#10;BB66WJOTVsUhiYMO1JXt3DS9vY9lKCKPaXqHcjcSBlnY/J8k9KjQ0rXNZ66SPZLVyGdseMsc/wC8&#10;9MXvZpIRzmBquqpqGb+YkNO+1Z2OAEfjLANzgHGPOeh+DTlStRRxUsfpxFQSfK/HHVqnHFM3dZff&#10;xuasKajaVjtGceQOj3QFvdao7h+uCeq23WxLbFErZklzgsfPRbZ6VaZmb1TH649z/Kj7D7dRaYAU&#10;Ey6jtS574UF31Hrmz2GjzLR/TpOeOI3aR1LH+igDP/E9MyaWHtZo+iVWSSiotkcu5SHlLMAxXHgk&#10;sWxz9v16JUt1PIYJDErPCxaNjyVJBU/3B6GO79sFy0XWM0qxrS/95O4H3bQfaMfJzjrmvWAtCEbk&#10;1b2PYLjc2iOYKkx1iH4O5dpP359PPP8A7dfJ/wDHxf4q/vlq+WIiQyVEdOOcYEcKRMf7xEf2/Tr6&#10;faGvK1ekaSqRhDItvWnZpOAhjyFJz8ENu6+OX417xT1ffzVUFlqZZqGN6eNHqQULN9PGzMAeQGdm&#10;YfuM/PSjqsRaIL60vvAZI8CldrWumraV6WmjeHCK8kwjwqgLtVRgKOS4P/M89B6W2ushjiqI3hSZ&#10;BMm5fY6MAQw+CCB/l+nXSrf06gwQyxsAu8hnXg+CBn5z8Dn5/Xqfa9VV9HRS2uqSkrbVUgsgr0LG&#10;nkIxvRlwyklF+44Bx89KYkMaBVGaAjXbSaaNJ2qp9TaJp6unmZqs08vjaVTaWkA2gfKt/TjHjHVN&#10;ovuvrPt9X29aK5Pm3TrMsFSA0QZGJ2qwIbbjg7SBycY/N0Pab1DWXaw3O2UlTKrRoJjSDJDqGPC/&#10;baWzgfOD8HrtbdQXGejp5ErWoltwPpLJMVYM/B5A+SmTnjzngE9AvETqWQagexoYRsCSTVx3ATUH&#10;dHV82p/4WCLkYiUo02xBlVItke52JJIXC53EngcgdaC7W95ZdA9uLdbNR0MtLRU8ogE9ZFL6a7nM&#10;gjJjG/LBW444ZgORnrNjPVXGyQCGoNbA05WIbv5kOQ3t2j2qH3EkZOCv+HLdElpvF1tVruFE0y3O&#10;jmgliXZG8iKu7Zuj3bVUZYn55cZHJ6V9RtkvYVglA0qf9etXtcMRivoH23/ExpnXV1uFZb6tKySl&#10;gWmSgU8qoaMsQH2t6ecj2qQAMZOSOtAU2uNSQyfRU9Ovqv8AzFgYrJtiIQDEgO3PDnkAEgAAAHr4&#10;pT1Ndaqu019PTVNo2xxywVAOxuSWRt4AG7AHuGORk/PW7fw5fi4o7xZaeh1BdBpqoaMRTzUkJaoq&#10;mChTUBtrIgzj2H5LEcY6z11Y3XR1V7JiYyfe8x5n59/LyNEW94c6ZGxWkO7lxl1/pK46M1KGozea&#10;FoWpqaeI7Ufyc7Squm0sD49oI3YYdfLmXuJfO01j1/29muEeqNJsRS/V01YPSj53RvEvIcqfdszt&#10;DA4IyW6eP4me61bf9KTWm1fS3WMtLEt2ox6UlVRhwyphPkJGVfdkjJBPOOsl1U9yu4udNQ00e2th&#10;LPSxvtMCxxliSWACoATyfgEZ/M3TjoSXLiSW4fIY7A9sd81819rfCmtA1vcTWHb+y09j0hd49Gdv&#10;JpYI2u89UYZ6pnRpGSpMTu6+6RzhAAAAMsAp6K/w5d137Eu2rhK1xpa6J6amqUhZ6JyX/mICm5lk&#10;UIDhtrBSTyCD1nDtFpm+RarkudwSkvUstNHt/i0Zq/VUsMYGQylTFtyPA4HB6a9J2LslJpdILVrC&#10;q0zX1k9LBdKC61cZpqsEqGKRARsPTkYsrOTjwCfc3TO5FuH0O+47j7NRF6UPhq+aqPxZw6i15Urr&#10;Skf+PaBt0SWagusAjP0g3CURz7Qh3lp/zsMEsV85HQ7YLLNHpGyVNVA9XQQxP6yowBw5JT9x4/tz&#10;89de52j6/TVdcrTfqOe11FPtijNa/wDMqWztMpxncu0EKV49vHJborpFpjaEk/mECkSWJQ5AI9QH&#10;kYI4A/xYHJ8+Oh5pdMUcY2waX3c5crkb0vaQwlIRUyiFzStsd1J9QKcBWP8A5nxx9/3PUEwCmmrV&#10;kYRinp3qHYDJb2+1fIBBAyCM8EnkA9GGiu3Vz1lJNBbqFKiqpZ4v5ZbzFuIYhuFwQR5/cEeOmlN2&#10;Jq6S7UFz+qt1pelpIab6KumdjNIiKCzFEfAZl9QjJxuCjAC9XKz5yqk0tZlHNZrru1+oprbLqO8w&#10;fR092X6qF3ZS8xdxt2oCWGd+cnHA4JOB05ex3Ye/T01HW2mOZWq4xMtPNlFmByQc4xyIzgj4PJPU&#10;vUeidf8AdaqirrncbVDJDID/AN1mkkdCM55RZcFt3g/bnHPQxrO8jtJDJbIbNMwrTv8A4rVRVEGE&#10;zja0cqRhsOgcYzgnOcezqMzdSkjAQhXJ7bgD54z97UWswmYKDtQN3AtdXoDWNzt1ZRwU4SZylJI4&#10;mijUKTEoKllO1WGOf3+T1VWbVtTUVKUEoiqaSo9jRzpkJ+qjjnBIBPHP79VN11VVV4kWs+lLh2d6&#10;qUe47pC2SM8nLEYUZwT5wD1y0lFLWGedRAIVQDbUMBvJP+EZBGcYJGcAn7g9OfBzFmXBYd/WixFn&#10;gUY6N14dHXpaCSUU6OfS/lAqKdi5GW3H8pGH88Z/cdM2Sp0z3ctb2mrvEz3ioqYqehrBI4E1ZuEc&#10;ccolACl4zhX9qHaFkZMJL0pNa6kob5dqEUGnE0bDTIqLPQyPJUFwqkySyMf5nvUt7QCMjztUdUlt&#10;klqqi4QxRmtllCyCOH2GeJdxcpgjBGARHjxkcbQOqhAGxIuxqX4dQdQ2q10tT0ts1Lbqe+wYoopx&#10;FVlmZVjRnEZZiPdhTkkDnAxxz1OuTaOuLXOagavlqZaiSekMi+o6K2WXe22NcqSAxwOfcufHQhqH&#10;VFz1pdq2617C4V1dIGnZhgyybeWwMc5JPHyfnrrpy+PaZRRzwx0kLMwaZkJdCy7dp88cfIyPII56&#10;uaE41A7+lSZMAkc1OooZIDEkEyKilY1Ai2Fsk+5jgE/Byf2+OjLQunZr7qK1UiQyzrKwBSCNmbYG&#10;9+MBuVVd3g/sfHQtW1E9mt1WlJsmjr2WORuCBlw+5AQCmdqj9ef0HRJp6/paab1qWT06uemRJQOF&#10;KsqsVYcZDE4P6DGeT0PK5CEjvS6dGODWgbdrbRnZi61NVY6663m4r/3aa0ySpEFdVzJ6s20rgOPa&#10;EBOR5BJXqz01+L68zzzUrUloEUzSJHFHE/q4Ub0JJOANyKSTjPPB6zMlFJW18lDGXqJWLGFUKxrL&#10;g+ApOTwp4OT8Y6laavn8NqYLr6hZ4ZWErPTPKqrtypLcAFmJXyD8/PWcPTImyWGSe9VieQfl4rQO&#10;lKmgvWsdNtcpoaq2wNH6/wBVA1TS7dzF9yDk/nxgDzk8cdfQPSvcayWrRNiltVtit9lqR6FPTxgx&#10;RQkZygCg7MFT8frznrBF30DeLJbI7jR0E/8ADEIkmqIIgq4Z/TXABBJLnb4+G+VbrafY6cXfttZK&#10;S7/R1SW2JaRaanowVZlCr6pL7uWySW9oyT9ies9DdeCw0kYYbU36dMyhwRgmj6w64p9QztC9qmp1&#10;qKdpt88jtA21tuApAVsjDcfqDjHXKqrqW3VskdZSCSSELVQxU8S+nCqgcoDljyckgYGcfGegq69x&#10;LOKimgFuSOeiq5JKSjoFcylEJDO3pjChgrMVPwPd4PVfqPVtsdLQbhHHTXKGVqgegUUom0nhCG3q&#10;AQSBjkDJGT0t6l1ma0AjG5Pcdv0NNRcBhnNNTTmt6XUUYq6OokWlnYoizKAZCAchMNgef34I66/x&#10;er+uVo5ahl2h/TDL6LjO0qT5DAndn58dZ4ou8ataKivHozVFGTJTPTVaTxRcbPTaNSdpUOXBI5PH&#10;36u5+49VqMQ3WCkNNZbem1466LaKh8+4sina23AfGeCV4zx1RF1a4cASLufkarN2MZU1b9yZC+pV&#10;pYbhfhVSFV+lSrkKRq7EM5UrJmM4UDIwpBzg7R0n7vP/AKG3W81N4vyRrVxhgkNOVaskQldxXKKo&#10;k3lvUGckMce3HRD3Q75E0DwWOipZHeVWnNdTK6RRqqlZdkhUMG9QBcZHHGc56Tup9QfxOnjpK6si&#10;1JUXGRJp4hTTQx2we5lRWMjr797BSpXG04znqPgG8JaQ4+/SgJpCTqU5IpuXnutWWy9UC2k01ptY&#10;EMMVDPAGUxn87MQBvYsDwvJ/fPQ1V6mt1hvV+nno6dr7W0LR0lrrF3UsDF+XWE4HAXOcZyccY6B9&#10;YdyZKeGOlmqWpTJHDD6UUD4cx7tshYkqSudvtwefHLHpVasud1ulbHW2i7S2eY8SenToY3Gfc2cZ&#10;BPnnjj4z046L0XxJvxGnbjPn8aXXN6Q2nNN3S1rqtQaEyL3JaKuju6R1dNLVe16Yx+yZo9yjcXwv&#10;qPwMHOTgdFuiLraNCmK2WOrW819eX+pvEsyowQ7vYwJK/lI5zg4Ujk56TV4uSLY5am1s9nuFEscU&#10;hetaoqZlY4L4ZgWUkjIxtHP7dQ7JqqVqJ6SC1hq1VWOKsqGaFkGSWOCMOSGC/YY58no7qXTZrhjb&#10;q/u+QwMehxzUYrhBhiN/3rW2me4jR2a/0l5qI6j6WNYhAZNq1Mewbzhyq+zcFbBwecg8HpP9xKun&#10;utNSz2uha0xUtQ1UkUNS0UVQ2ACyhf8ABFhmD+Gzj4x0p7nV6hsyrM1RUW+snyYHppgh/NtOAnwS&#10;OCD/AH6qLl/EtJT1kE2pxcqb0sS+jVO8bE8+3cBzjKjAznxjx0rtvZrwSHEoLdhv8/hV4vi22njv&#10;Wn9Odyo7ncZLDSzVMVFXIqI4fBjUBASSoB5YAZxyT48no7uHc2ttd3qKyY2y24iLLb3hxIsHgPJJ&#10;Iu5mZyBwB8/Yt1lLQeoLtqWzUlPHdbpbah45aeme0xSerWSEhlWafkRpkY2pyeAc56I9Z3+29t4q&#10;yy13rXbUG0B6uUhmmRudro4Lx7WXdliefvgHoObpT20gji3fbjt65/xVy3TMus8DvTue5W2yUaVV&#10;bLBo6luDGSC7xVJWlqIickKvuBfaPdG5XHhR1/as1RpzVFss6Xagoo7bXztLT001UvrXEtIYA8nA&#10;cRZk3biCSFJAbrF3dTu1RdxNZW6S4XRrRboYhHVTUULPGGVdkZaIHJcbBuYH3A+Bjqjv3e+63FLZ&#10;QMkdqt0Mn1Mr2qjUTU0bNuf0nY7lIK5VQQM8f4j0yg9ldTeJqO29S/FgqVIznirjuzQxvebvGa1b&#10;tOsqxJJb6JKeEhPaGjRAoXIQNkAZ5JyST0pb1RT0dujWloJlkYuQ0Ssd6jz7sc7fn4Hz1ax6srND&#10;atpqmanW/USN9VSU9/pw8dRgui+qhLBwhLrjcVyMEnGOoVxuU9ZWwzWaKreWfKVFEKRZYiDGFbaT&#10;uzvO59m0BcgKT562trbNbgBjkUuEWDkmrnR/a+j1Rpm0yUt1mvesq+sajg0paIQtTJCsefXeXBWJ&#10;VEbOxIJIGTtGZOvyDW1un0jp+e701Csenav6aCzi3yol0Lq7STz1CMhaSJvSXZkEgg5AB6M+xmgY&#10;3v1wrqtau22unSWianMnpzlHU7QWj9yYyCwXG4EqchmXpf8AcbWV81R3Co7m0Rt9bZmSWCOphxtY&#10;SM6uY2LqDwuQSc4HJ6tiuY552iG+nc+maLwqkNnY0/rF3Y7haQ7dau0nXWL/AEWpqq3TQ26C9qlv&#10;liosyP8ATU8bxlpJT9Qze5s/4VJYA9Z+04ly0Rq956S4JT1tCF23W2SpVxUiSx4MnqxF1BVZMZU7&#10;lOfyspHXPux3Q1D3Wv1Xe77X1tbJOBxUSNJFCQoDJHnhVyuQvwDgk43dCtsvsqw/w+KJq6Oqmjdq&#10;ZEIMxQNiMlfcFIY5AIz/AEB6IitAiswUAtziuSEyvnPH7Vpyh/EZoi36bSztd9Q1qTU5aqqxUzfW&#10;1NYW4dizPGEDOZAqYyQNx3YPX5+HDuBQaf1lSacr6f6qavr6eWlqoJXVkwcDMf5fzEBgecDIOAek&#10;XpDUc9v1fPf1sdHarhSSCphttNGyRqyFcrCCxZWyM8HI92OQq9RNO6oqpL/a79TitoblRyvI1yp2&#10;IiRmRticDgtgjz9+CMnqmGzjSYEAnjfNW6ySp8q0ZpnTr3vvZadKzQ71gvVVNI0mAGChWJP3GICc&#10;fr+vWyNSIQ9G0TN6Ec0SbM+3hhzj7846B/4TarX3EpL7PRxw3WsoUgZwuDExZixJxnLZCZ+y4+46&#10;LL9dI4bUk1TMlGqOZC0rbQqJIfdzjjam7r1t2LspouMAKVqZqfTxutsLBQzxkOhK5z9x1C7fWF7d&#10;Z6iOrpRTVBral1Uf7JmcqR+hHP8AUdV+h+8Fp1RdIrajyRTTIZUEg2qRuwF5/wARX3Y/Q/bo2rKZ&#10;4mJU5UdDSTSKvhnamsFvGTrqPXWqlqhvaPDYwQfB6T+tu3VPVXKGaGU00SuDJFs4YA8454+3/R6c&#10;S++nLEjOegvWqrLA4OFbHDjodJGU5Boh0U+6RWUfxEWZrtX0xi+oLxq9IEpmILLJJEeCOQT6QTj/&#10;AGiPnHW1qWhkstHpn+IzevVUtOtPU1LMW3usOGdmPJ5UnJ+/SS0LRxz6muVwqKaOs/h8UTxLKm7E&#10;gnjZXHIwR6RIP/wdHHe3XE1JYbNbLdGHuV+ZghMnupY9qZLLhs5Bb9MBj8daG11PCgHmaR3ZVJmB&#10;9Kd1iqqDUFGamjmhqIlZojJAwZQVO1hkZ8EY6jaxukmi9NXO607LJPSwNIsT/wCMjnaP1OMAfcjp&#10;NaPvVwtxtVsop5HpKRUTZEeHPAeR8HJJJJJP/M9MbuNbqvV+h7nbqd1FZLFmJpeQXBDLz8cr5+PP&#10;QksGZMdqPhuPcrPc34gLzJdb3TRzvNbppJ3aWDLqWkjkABbzwCAP0T9+tg/h27sWnVGiqenkuonu&#10;qSzCSCViZQN7FePJ9uP7H7Hr5zU8F4tVfNDEgp6ilVnelMijYo8MScKB/MO0+Tn2+VPTH/Drq65U&#10;Oo6yns1zZ7jW02ZZJV9L0iXUEb3zn8xJxycccleo3NhpGwouK8SdQhr6ZU9XFVA+m4bH2PXXGOl9&#10;oG8U9vooqR7i9dMqgST1LKXdvknAA+fjo3p5VmkLCYNnwoPjpCyFTvVkiaTtxUsn9euVVMlPA8kj&#10;iNFGSx+OvW3aODjqk1XcPprPUOsazFGQmN/yuN65H9s9cVSxwKqJxVrTVkUtDFUKVWFow+c8AYz0&#10;lqyrFfqOtrRghpG/MfjnH+R6Jtda0S1aXpaJZ81tRGimRmAwABljn9fv+v26H9A9v7pXqJqsGnpJ&#10;OS8q+5+OCF46LjXwwWaujB5qLBRTXWeOipaZJpJHzjb7Rz5P2HP+XTlsNpFqtVJSlIw0MYQ+mPaT&#10;9x+/XOw6apNPwstOpMj43yscs2P+H6dWvnqmSTWdqkWzUGrsdHXRmOaBJEPwR/n1U1mioHXEDeko&#10;4CAdEeByOv3GeqTk7GpJIyHKmgGs0TUwkGNjj7r8dQJNN3GEkBnB+DjpmEZ+cdfxUHyB1zG2KLW9&#10;cbkZpTmlvdC/JaQN8HPVhZK28OTT1sMjU8QDLMhIYEHx+xHB/TpitTxt5RTjxx46/fQTbjaMfbHX&#10;y5WvpbsSjBWl5eNcVFgjLpTO0SeWfOAM+eplj7t2q4xr6sghY+dx8HoyloKeU5eCNj9yo6pbvpe1&#10;T01TIKKmWcjBk9Mbs/v1YCDsaHLI3as//jJ17brZpGACaSaCrYeu1I2XWnQGSZxgHgImM4I55z46&#10;+ful6uoudczSyS19TlViXaXkqD4VQo8nAAAH9PgdPv8AHhqq3x3ylsiVb0tZRUbmMw8ozSuoaJ+c&#10;D+XEW+/jHk9Zn0ncJoq2FKWsloa1cvSvAwEjTKCYlXkctIFUY55/THWntItEeazl6+qUJX0J/BT2&#10;7pbjom96iq2a5Jfq5hBUMWjL0sBaKIAg5ONrYPHB8DO3pm3rQwt70yyVM1thDY9Z0LRkYb87FlVe&#10;fBOc5GPnog7EaYp9B9u9O2GJI1NHSIkhjAAaQ8u3H3Yk/wBej+5UtJcaKWnrIo56WQYdJQCpH69J&#10;5Lh45DimKwgoMUE6U0BVW+vpZ56ta2kUNkOc5BHBHnPOPPTBVFU8ADPkgdQFnpaenaSCZTHGFjIR&#10;i4UA/YZx58/38dTGqI0IVpFU48McdBSyNK2WohF0DFeFeSOUiTGwnCsP+P2/6/brv56jfWUtS7QC&#10;aGViMNHuBJH6jrsAI0CqAAvAA+Oq6nXvHX4xCqT4x1+JIHJAPI8g+R1+kccjr6u1nHvVrBa/VWnL&#10;b63/AHinWesmiHOxXcLHn7HETefv1cWCvXZE7liqpu3Bs44znq+7n9iLXre+QXiknNrvYh9IuFzF&#10;UqvKq4GMH3Y3DnHkHA6V8+oaiwR1VLckjtclEDBN67hEBHHk4Bz5H3HPUJM4ytPLGNJ10DkUX3fU&#10;0DyNsd12eCh8/wBP6dEdhvapTwS15eCI/kjlH8yb9APn79J6PX9otjLItRTVxl4Sadl9FTjJx/tY&#10;B/b/AC6uNM6so50nuVXdUqZyfbLM+MLnACg+Bn+/9ugmLc4pv+BRcjNaRtVwNdCr+l6Wc+3OSPt/&#10;lz12r4YJ6aRKmJJ4GHujdN4b5xjnP7dU2lmcRBOTgAEn+3/Doix0TESRWRmQI5UUJ/6OUkd0tFfS&#10;wfSUu5w1L6excsvtYr/hIxjBHlvg56+SX426ay6f/EF3MStZDW1FSsyU5XmTciMMEgqvnPP7/br7&#10;JVkPrxAZK4dXyP0IP/Dr49/jnutNH+InWtZvoZaky4iRWiepUxosZ4Db0H8vyR4zgHz0t6sdUag5&#10;57UBcEpGWAzWM/QEbqWYqOEDOoUknPkZPyCM/tnHA6j2e50twq4YK6b6IIy5kl3FGBOMkKCw85OP&#10;jpkXu90VM0MtzsIC1PKTrEjjP/iPkHHPP7jPnqmvmhaSSWdqSlqPqIxuMVON4I4IOCfBz0DHcKR7&#10;4xnvSZZdJxIhGal6YtUKVXo08xdHRvXmtzEkHBOcjHjZnA+MnkdTTYZ466Shpo5q3d7/AETGQ0qq&#10;Cytx+XK/HOePkqOl/PTV1lrMQSVFFVoTFsV2SQE8MuB4Jzgjz8dPb8OfcUUNdVWHUtPLUUtVkJNX&#10;5Jo3AYEnIzhiBkg+0jJxlj0NdI6IZEOqrpDhMqMmqO9XCm05FHBNCtYHkg2NUxsr8xe71F+G2kAj&#10;Pu3BuAAOiK3/AIiIdMUQo7ZZJKlmO/1PV9OOJicnbEM8AnA5HABz0P6yms9Fq69QVUUclPTl4oIx&#10;lQ4LEiYsGAwu7auB4/XLdDKUFBdK20x2iveomZxDJHDE6sd0gHtP39wHB8fPx0ta0hnUCdSe/fH6&#10;VFZnQF12pg33XVxrNPy0t4sFE1BcU9b6tabbNHyBGy8DaFKEgHyrN5yegegrXoJqg0V0Whkjj2JP&#10;KWX1E+24Z5O7OP8Aw8HppagpY57TSimpplp40aKWo9NlAmJ9q/K+1VBAzzj4OR0ta63JMKeFahqW&#10;CVT6igewknzjI43IMn4xnnA6ha3Kypo04A2+VJxLrJ1UdR009XYLZUwzRyUaMEf02ZkD7VJY8/8A&#10;xgXOfJwfGMdd6m42akq4mrY3rKqoEkyBAyQlGwrIAv503o/t5HL5zyervs5YrkbBUVH0qy0qKaWI&#10;JJhslSAyDDk4OOeP0Jwehruho252Bw0UUlDQMxFOYWYe9gPa8i4BIJbap5/McYz1UsqeMUzQiKCx&#10;GaN9JXms1O0YmqINJWKAER0wT0ingAycjBBz7RgffPHR/wD6UaBsVJV0409BratMYSSsudOsqyZb&#10;/VmZkbaAQGwgwMg45z0g7WlbWyRmKl+ohpV3y00zHlQMlmC8hMjBPxkZPI6gxX2mskcqVFV6cTxj&#10;2BgZWxkbgmcn3DHH3P2I6m1w5yIlya5EmZNuDR5e4Z+59JRWq5XBKe7RIZ6N5qwywtDhnETyNkpk&#10;pj+Zgg4yz+0de6Oy1lN28llWKemq6L/uFVG8ixSIM42MrDLDcpXAOTwccMvQfo660SNNBWUfo0t4&#10;G70KgGNXjxuALr7lw8e0EccnOPd0Raf7i1Om5rZLdaSnuVBSTPG8YUMzk8xmNs43KqkK36fGSehX&#10;y7CNtsH786Mm3Ubbij3SsP8Ao3aJLhpy9yVyysq1lAzgSU7KxKRlskqCGZScZJ55zjomsOm1grZr&#10;lXzT3f11KPbaja1KVYKAQh3e4BB7s54+Oq6ewWnUEUd2sd0+mSvU756YgrNkElJVB9sis2c+Rnno&#10;bXuxDp5YIKyY1NyplNOaGnUvLO4JGcKPaWAB54/XpzCkSsCeVpPIWJ4r3rvVd20jcr1V2n+DRW6m&#10;nWKGNBD6sO5QxBgVkfAJxvIwMqCTkdLLUP4mNS6Wryl+pKTVtgq1Prxq6CAkj/Vgp6kfAXJWVS3J&#10;4GQeqPUVbcrzqCqrLlQ1dBWV0rTiGWIj0izexRv2/p7h8c48jrxqaip00beYbnVRpNUQBowirEfU&#10;Ei+xVG5XIEm4g7SACMAjPUYZmjm985BNNLZIyQGWhjUtz0RqauGobJAbXOWElXp2vyIGOPcsE0e3&#10;C4/wttP2JysfQ+tVbbqjRhBQV8aiSDY5H7AZwQ2AMDJP2z1UaesYa4w+hlyWBWF03ZPzkfP7f8ui&#10;KzWCnu9wQbxSSuwBkjjLiNScM5x4Cg+Tj7g+enM2gb54ptqWPYHiuiac1BVW2jqqkBqEsUiZmX1H&#10;bJCgeGJJ4H/tno80r2e+uoHqp7zBap46YT0VRIyj1ZSHCIDuHOUYec4wdpzjr9p4S0ljteUqpIqu&#10;EFJJgqTMmAAuTn3BMZb5OBjJ6IbTaam51lshqpvWWJfZC6vvaT1ctHjBwcuR9vJxuJHWcuLxgBpO&#10;N6Da5ZmGkUibPUfS1CzU8zU08UjMk8TFWHGPOf8APq0s1kaurTmpozU4Eo+vlCiRiQMHJBY8/wCZ&#10;PPjo0tWnKW31l0paaoW3XP0JIop5o8xxynA4B+SN6bgODgjnoTumkptMySLc3jq6eMgGekbIcHdw&#10;u4rkEgc/H9D00W4WXZTg0esik81Pv9kntlOYZoTFWPyYyCFlXAwVDHJ2kZIx85+MdW1ppTpUUddQ&#10;L/Gp4w31UNRRkxU6b1VN/J3bs4x8ZUqdx6rLVqU1Nuo6H+FJKYHYLU1tSsQCkgA5O3bkHBGfHyOe&#10;i7Q3em5acvdZMmmKe9W01SRNaqecFSC3tUP7ycOilWAIyAc52dCSLNowqg/PGapkAOaHNR6kqb5N&#10;PNPSRwjgEUFJFEqAgg4CkbyxIz5+f26b3Z+giqND0lJUUohEjyGT1kK+udxw/IG7IAH9MfGOhqx9&#10;3bbqnVVVNR0T9vlZBIiW0CoVCuCyNuC5VjlirAgng54PU6u7gVkl+SgFMVl+o9GGopYGiiYnCgIj&#10;HKhiM4+5z8nqCl4gFaPb40muhkaRWjO0fc+lslRqK0ajuddHbLjQVFPJSBRNGJAp2tuJbkHcwC45&#10;PBP5enHon8Tuh5LbQU6x1FjuFbUBJ6K30ytGZGUIGUHcuwYUHGGyMhTlj1lPVdjk0rerjQ1FFJZD&#10;TSu1NHJUH1PTB9pZQzFH4K7T8jPGR1Grnnm1HbKqnuCXiqr54612oXYSmpLhjE4dRhy3nGVJbgnn&#10;rHyWaghFYef+v0o+K4kjGlhxWzde3akFJLctGSmWnSYVdzhmpg8kzspDOnqDduChl4wP8I8Y6WOp&#10;dX2zUF2aFFkrrjJJEKWSJ1VUZxtPn2j3eD9gcgEnoYtnd2qvOkY7XWzz19/ieQM0sPqiiVW2o0br&#10;gp9znK5CnjLdVFjv66Fra2YxQ10lSqqTIvuRQCTz9/cST+v646zd6PGyrj3h5d6tknQuoTg/pTP1&#10;xfaq8TFHNDFcogDPU08I21jJlSkgy6mQhcHHGMfYDqqtGoq6gr7hU01aKeaMyTxKx2xhTnMeOQPa&#10;Tgfrx4A6WUOu6O4S0U1xgMNITIxeopld6k8bT7iVChkAwmDgnn3Z64UlbHSNNU+vTUlumqt72uIv&#10;I0EG5G3xFgwLZQp/MPAK+QzHqlrSSbY7GuiYa/do8W8Jqy3XejqIp6ijthlq4iZHMcT7GKJKMqpL&#10;elnBDeDg846W2s0ghp6KKhkxFQIH9d/zTyjG9nHjxnAOceeM5676u7i3G0PVRxw/Rw1BIpYpJxII&#10;0ZgOPcRKu3HJ/dSOT0AVd1ed1po6f1LjUP6quZeGBYknBPLEt/x+T07sunyry23YfvVE9wAung0f&#10;Wm62ZJ6KuQTtVKZTX0lWwekdAn8pV5Mn5hznGQcDGM9VWsb7fNRV1qqK+KmirI6QRL6Ua+sVB9uE&#10;jREBwdoHnjk+erLROgkqbbbrqaumgnp5ZJJqiOLblVbPLEKcjIHPHGRnnoeu0ksN7pbzW26vqqWq&#10;UyUk8kksMUg8Au6KuC0YPCnHgcct0wtpVjmaOAnUu3zqjQXXLd96H7rTvbJ61atayKaSBYsykBic&#10;YYHBHtyf+B+/Xagu8NVbY562Srp0AMa+kxMuBnAweFGeepl+1hU11bUXCJIUaqmaR4qaMbWk3E8h&#10;QFB+cft+/VHLWveGlqZ5WiDl1yoB8MVIIHHgY562sLgrllw3elsgIOx2qTdr7T3KwRRtdKyKaNGi&#10;njl94IBJQoc4HnByABjjcdx6i3SqtlPpisoIqATXFER2rqiR8qMr7FUMVGMn4+SD4A6oqmIyoY0b&#10;bTgEu/jKj7/t1Z3SxSWizx1UsAZZgTEVHqjhlAdsZALMwVQfuxOPZ0KYYw2tjRcesghRtVr297tX&#10;jtalFW6ZK0tc6yeoqBpHwcqwYEEKMFT7ft8HJ6o6+vrbvVSvAY56ytkM89XVzMQ7H8zMx3MWOMf/&#10;AAdRtM362ytPFWUn09xjGPRgQ/zBjzknaPyn7Dx+nVTDqGhu1G9Ld5oVMkhQxseMcEe7wMZA/f7d&#10;WpbxhjIo3PNQd5CoTGVWqrUWgdR0lbDV/U225Lj0/SopyxRMk4HqovgHHOeqPVla4qI6OyyVUUk5&#10;Mc2/hwOBtOOMAgjj/l1ZXy4NoS5mBTE1BUIs6Qpkl15A3E5z7lz+w/XHXjTutaZdMXyjmoVF0qhH&#10;9FWU8EcYhOAj7mAz+WNT7RkncSRuY9MU1AZC5H3+1Hx5YBzVNZaKioapBeIZlhMM0gq4P5shcITG&#10;hUsoCmQAEjnDE88dN3srrSz3G9261tEtLVVVJJ6cS/kQq2dpY/4iqFv/AIcdJCp1HUpbZqAttljP&#10;vqU4dwT+Un7f9fp0d6X7eVNlsNm1PDqCkjrMyMu1SY4XR8JLIzHHH5gu3HC+cseg+pQwzRlJmxq2&#10;Hxq4pkam7U2+2b6nuVzq7jZ6aFrHLPK9Ya1hGKmUgqFjbbI2I8qCRhSQwyR0v9e6J1ho9jWaruTV&#10;1kutUkL1FuiE0iyKrFVwxiK5zjA4wc+VC9LS/wB6qbVcJaGgvtZeJJET06yCpkUp5ymASCMf8P1H&#10;UC11Nf8ATzxUjs9TWExzSPgNwDnDk5GVLA/cEjnjqu3sBE5lXABGON/r/qpqhxztRVruksFrS001&#10;uudVWVMSEXScL/KVyQSkWXIkMfKFxhWwCvGG6F7HdTZ74ayljqai2JKwVmUK7pyFcj3DODnH34z1&#10;51FbxUCipaQerBA6g1EwCPudELKw3NwpRgCPPk4J29c7mI7VWQxb4qiE4BEoIUqwH2OeN2fPx01j&#10;QGPSTnNTUYwKPrrTR19ZDqay0siWJ6owelNMDIrYPsdRJu9yg8gjIPGOr7tBaLVU6nko3pKqO01c&#10;ibqacp6qxkjnIxkKMnKgZ44XJPSehvklARTRVDvTRsWRQcbSQMkA5/b+nRV2xvk1ZrbTRkLbTdad&#10;GJXHtMig8j9zx0N+FZcKDttXyp7wNfSDuRJ/8/02OQwjXJHx58fr0jPxCa1uF01RNRVLvJDTsqRQ&#10;kbSFG0MRj4Lrx9uT09taRJdaKG70/vizsc/JU4Az+x46oNZdk7TfqqO5NX1cV6kgG9IwH3D0wmwZ&#10;4A3KTn/xH9OvVIHUBc1ZpOtsV5/DFZqdLXdbmskb5lWIMxLFSgJLgn4PqHB88Hp5QXaGriDLMHX4&#10;2n/r7dJmgiuWl9NQWhKV4adYhE8gXPqfGSf64++Mfbr80dV1FHeUMIba52OAMgjoeeAyFnzTWGcL&#10;hcU09UXiS02eerpIzUPCPUaFRy4HJA/Ugcfr1mPuP+JKCj1HFGZpY6AIk7IYxl0f1EwD4IyY5AR/&#10;hJ/UdaG1HO1xt09NuZWdChMbbWGR8H4PPXzZ7hh4a6eOpp5Ump2waaUbRGQ2WTA5CnPx/T79BRJz&#10;mmRYdq1J+G7uPHrqo1lUKsiUgkovp2kwGJP1BdDz8ZQ/YZJ8c9aYs2nLfHUm5tTLPcJYlpxUTDJW&#10;JeFRPspxuPySST/hHWQvwD3233DTmp9PKEWsWrapm9b8xSSJVj2nnO1qQkg/fPPWsYL1HYNN0E83&#10;8xjCmxB5Y4H9uifxbYEEYx/NLnt18Vpn+8UT0lFT0hZkjjiz5KgDq0jnQx+3DgDwpznpJ19+mvFU&#10;ZZXbfnhce0DPAA/TqxsWsItLyz1NU7rRJGzykclVHO7HzjHx0xSEhck70GbgFtIG1BVe1g1T3cez&#10;3RKOGJppIZqOmUpA+F3KhcBd8rSDLngHCpltvVVoigP/AMvy6UNmg+higlaijRdwWNArsT5ztPo8&#10;DkcjgYU9KjvFeLXf9b3K4WOo3UtY/r5KFTvPLZBwR7uf8x9un9+EmU3ev1fqGuyJ5BSwNOxxl1Q+&#10;qTxt5YbvuAefPRbzYXJ8qmkPvbU6IbpUWmeKKU4mUgmVSTuP+XTB0/3Vp4KVPXBR0GPUdgAf6k9Z&#10;j7vfiYo0Se26c2VUgdopLjOitEhHzGMnceDyRjjjOc9JGXW9ReKgyVVZPW1JH+sY4H7D7ccY6BaB&#10;ZRuMUWHdDzmvqBbtYxX2IClqI5VPJZG4/v0O9zbv/B7bABKXlkLTFgOAiDc3+XP9OsrfhepbrctQ&#10;UVxR5aegpeXqXzsYDzGpxyTnn9M8+B08NWX+K8919OWmYpUUZpzK8LAEbsSNgj5z6YOP0/XoJrcR&#10;t7tED3xmuVi7rWqqkFzns9Rdbirlk3nZHDj8qJy2ceckZ/y6bGjtd1Go4vXnstTbYSPbJPhR4zjB&#10;wT++OvcVdCRljgnzg565XK9rBGVjIwR8dBXBXGaOgtzIdNFD3NcgKeTz1+fxMMMDIOPnnoFp7/z7&#10;fI8k9SlvP3PH69KvEo49PIox/ii5IOP3z1wa+BT7RnB5B+3QqLwucg7s+f0PUDUVZNHaLlNSyelN&#10;HBJLG2MgEKSOP6Y66GLHArgsgPzUfU97hmBOCCOD14qtS0VGyiSYKWYKufkn46W1j1vT1lbFTkCF&#10;pqWOrTc4/Kc7s5x+XGePI8A9DF21LT1mo9N0UFSZRJWVFSwdsBj6jrDzyQPPH2I4PjolYnNVGCIH&#10;mn1HcqeU4WZSftnkf9Z6kBgT5yftnpM6A1abvQXS6VbJSRNWLEu5uN3poNoHnyP+uerzTmtf9IKV&#10;qug9YUnqNHHNKoUS44LJ5OM8ZOPB46gysp3FR/CavytTLJH9Ognunqyh0bpisuNbOKeBMbn+W+wH&#10;3Of+vPUuhu9cZAJW/ln5+ekD+OytVe2c1YY960W4O4bG3ftUDHzk4H6f36vhiMjAUOU8A5btXz67&#10;99w5dd6quV4apeSKuuMsn0ciAekkahYTkE5JSQj+/nz1A7RQS3zXliWmIiSOvimeKUBt6RsZwCSM&#10;YzBg/GSM4z0IajutRXzhJ3jYQD0UMOMOo8MSAMttwDn7AZOM9FnYW+JbNawTzUwdCUpFkj27lLur&#10;ZyRkcRsMH7n7kdbREEcYWsjI/jTlh3r6haA1ZNZ7dR+rl4ggBjB8cDBHA/6/v047FeUvFLHLG6zQ&#10;yDKn79Y4tfdmKhaOKSjq5YnBdSoU+POSWH+f36ananuDS36rkorRcxTVUuZFpaj2vuA8hSPcMDyP&#10;t0nvLYY1Ypzbyn8ppy6ys0EOmtQywKIJZaCcErjk7G5IPBweeep8CwXmmgiqI3aVUVg4ypBxycjo&#10;R1jeL7atIXsVApaxxRT4encq6H022tjAyM/bn7Z4HR9baRaOkiTHvCAEk5JwOkJ2FHMCDVIdHS08&#10;jSU9e0jnyalQzH+q4/3dSaShvFI+56yCWLGPTIPH9er0tgfv15chsoDhiOq67rPBqhvOpIbbD6lS&#10;rwZIj9VACyZOMjPwPP8A1jqrsGvJai51turqWRJKZI5UrI1BhqUcHDIf/SQR5BH7Hoe70aG1Bq7T&#10;5t1tnKQSljUmFgski5G1R/XJP7fOcdLbQH4dNa9vLNdI7Pf6WjNQPWiWpDSsHGPaRtIAPPI5GeAc&#10;kdWhARzV6eGdjTp1J3Eo7VWinIdgIyxcAfmPgD9cf7/36xj+M/XlJPra0UMdQZJ6GjjjrIWBIWR3&#10;D4IB4dY2Gc/tz1qrQ1mWex0GpdRyU0lakEXpqjHZETj3EnGXYkc/Hx1gB9L3nWldqy5Vyua+lqJa&#10;+qjZACWlaRpTjIyQSGGB8HGMr1ZGBxV8REbFlPFUM2qatnp4qaMy08QQRs67CHk2vk4HPtUefjOf&#10;kdaM7E3mHWdxpp2oEeAkRiQKAjzRMHeTONxByFCg49pPyOkYtJa4rLcHrXeaCliEFKlMwBed4x+Z&#10;WI4Qe0458fr0++w/4cdYilpqmtu/+j0bkrDRQSNuC43clCNoPnH9wOB0VIq6MVIXrK+9a403Xw0N&#10;slnqJlihi5eRzgdElHOamnjlKNHvUMEcYYA+AR8H79AGhu0dNpYrXXC4T366xkmOpqWbEYwRgKWI&#10;zyeT/THTCh5jT9h0qVNG1BzOJHLLXmqJED7ThsHHXwk78yz3T8SOtL7VTxTU/wDHq2oiiHub0zM+&#10;1TngAq2evuzXyrT0ksrnCIpYk/YdfBbUSJqFKu5bVNfVzvIJXJ9uHIOB+w6VdRY6Ao70o6hK8MWp&#10;fOvGtKml1Lp2OiSnf1o5FkXPIXGQec/Zv+f36XVRp3UWm6mlutBNLcrdCgMUNQGKgAY2bR9gMj9s&#10;/B6IqmskanZYKtbZUltqu4BUn/Z5z5/v1Zdqu4lBT3GvptTS+jCFX01lXerSKSpAAyQSJB444J/X&#10;rPhZLOBjCuoDsd8/CgrK4e5b+rjFU1H3StF9qDBebWnp1kQjknjlYCA+oHJVeQxO0fm/xYPxjpl6&#10;V7NtRQ18tbJTTxhTN6hRh6MeCdzA4wTj/CDjbwRlh0ndfactldrCuksHrmiq29aOnEeHR8Auqrzx&#10;lsjOODj4HVXDrq96Aqaq3WLUFZS0OeUhlKgnJ/MuWAP7E/v89Te0/ExgW7acjOD97UYgCvg701pu&#10;yTXia3VbSGeL1g8ta1Qq0tbS7uXiLHezIDtPydp/MQzdRb1oyLQVxngs8lW9A6Gb15jtThuExjJZ&#10;fnd/Xz0S9k9XPP2xp7LNKZEgqpJw6yO708e4kqiH+UuXYHcMHlh4c9FtDrTT/b1p46uy1007SmOS&#10;rlCtvGd3JYqFIL8qcYyPJJ6CnuJ43Mbb4yMefrSy4lJchBnFVlclrqLSlWprHeCpCR0lSNsbuygh&#10;TggrxGwPg/lxg9DsNgo7rU26noZIameePxjLRHwwdeeNwJB8Efv0d64rdPaut88tDgVcUXqFRxjB&#10;zsZvco5Hn/PGT0sqqv8A4FPvX1qWKWmKiSnjEm5sHBZmCKwBI/LkHHx56TW6sytp2PrSoIdJyMVp&#10;bSdnoLLpcoSKuChi9OomDj0UCr/iOc8KBk/1+eqHuTo6v7o2S3y2SaGCehqD9MHbajqdu593JJyo&#10;wf8A3PXPtbq2t0P2+ip5LVPcay4lq5JKhvTiG9FwGIBP+EHAHAOM8EdLbSnd6+2D6ynvlJFX1gnQ&#10;GCTbHIiYOVj28Y2pj3Z+PGWPQqxys+YyCVP1odI9zg5qNJZE06KyjvVraKviASnaZGbbMACAMNtK&#10;4xk4byo8EnoQuOhH1BWXSW120XGoeRC8lSdqwpuUhd3sWP2rtycZG4DkgdHut+/FwrIK6groqCqj&#10;TDGFVYbW3AAK25z+U7ic/p89flBquHTdaktbb6i7Ucr8RPFGyyId23LncoYkZwPjg5yV6ZwSTwtr&#10;08+vNEQ6oyMnFUXbvWVjFPFbL5o6iq7WzMprbXWVACKfHsmLNgkj5HnJHnowulg0prgw2TRbvQ3A&#10;bm+mrZG2Qsn+rKtluCC4HJH5QcDoE1BoWst12ee3xPc4q6A1c0VOjFfeW3bTtQbCoyPkAj9D1wi0&#10;mdKakg0+61FPda+jMFVFOcCmE8StGpB5B2sMg8jjnkr0ZK6SAsNu+wphcQIw1K29MP8A0V1RoHTM&#10;9x9ajitVTvp6q1RVW6tiCDZ6xQL/AC8F9wbcMjJ546m9p75YBbJ9VpSrFcKgGnrliJMqyKoOPccY&#10;dVD5GAcHPKt1bLPJYKW3WaWU1FsaCFI/qJzJC0cgDKQW9wX8p8ZAXG3jb15sth0pcb21NbjR0dyh&#10;T05aWjO1ZQVyCAyrv4YHKckE/BbpVaXMsxKKdwcgjy9c0PfWxtspIhBHNMKi13T3+ettyWw1C02P&#10;VWuVfRzk4B/MSfaTwMceeR1mHvWtu1tWUdPatNixGGITGrgrSYcMckCEoMnA4K484PjHT6uUMvaj&#10;SdbJS0stwjqKh2R4kwtMSoCrLklhyo58fHGQOs/VlXbqOlldJJauomVjFIZfyMT7SPJbCgbt3ncP&#10;GQemNvdXYlfxVwBjG31NLoWCHKc1ZWiS12mOSktVBHb2VFapjIyZMtkAM6q5I3AfPzyRz1C0DWWb&#10;SmsKm/3aCp/hsNUoeC3SIJ4YScFowyhZCu0HHA4wT7t3QyKquiv8tZUPO1ZIpqJJhFk/zFyrN8Dc&#10;XBB/UefHRFT1dBSW+lrwHXZHmWmK5V5Bx+cgZ3kg7RkDPz+Xq6WRwMHfNSBcE5PNFPd/R1r0jf7J&#10;XWipo7/Y7rBDW0lVb5XWGYGQoR/tRsGRlZQcqTgYI6Grh3AWhR5qcNPUxZb1Mhfazh/yrkA7pSMD&#10;7Z8kjqs1tDZr9cppNLwyUcE8oYUczAmMFsKu9QA+MgZAH7Dx1UyaMqKGhp6yoq6ZRKQY41kywJZ1&#10;8f8A4I8+B7c/mXqqOJNIDn60WQM+6anVVxn1Fc/qZqKoYFlqKiBHz6rg4Y8g49vA4P8AXx1w1BFU&#10;36agpfoZXppdskz0yh1Zmz6MYY5KnhshfjAxwzdRdNathtkUirG0YqdpSaoQlGCPkZUAnAZc5GeQ&#10;Bxkno1oL3JVaX/iKGOGCKZhKVJUPI247iudpOCePIBUDBx1cxaBshfQVaAynVVLd+190tdDK00a+&#10;jEiCQJLzAGyATnxjaQSc4485HVzpDtdaWh9WuqrvS+lGWxRTIhVshwc7SQN2CD58c+Oq9dX0Go2n&#10;tddX1dqtC0jSUcFGgqfTlTIRJNzqVUgEZU8ZUn5PXG66tvEVuj03LfaGegglIhhf+cIi6qSY9ynb&#10;w5U44yG8EKepK07AKzYNWggDVzV3YND2+wXK41FKJoyMRYmkzgsA2B987eD8gE9Vmr5mr6imWAgT&#10;BvcxPA54z/bq1tFvtdKloeWooZUlV9tLWsQ9O3uVZl49xJY4+N3OFGB0Gairmq7vLBaad8TSlKeG&#10;Mb3wTgL9ycHHV9sxZSjnJHnSuVdcoYU29D3uTVNlo7miVCXVKt455fT9WGI7l2sQNzDAfJJByfHj&#10;pgXXvHcrXc7OLra7Fda21xVFBLM9IP8AvSyrhHmHhmjyCOARyGwd3VRpnV6WaoFnqKCKko56n1zU&#10;USelJJIccscMrYC/Iz++c9SO8tgsRroq+2PVCOVFlqIa1Y12SYwwQoSGUgZyMfsOsm4jEjbYBqRn&#10;wmuJvlVVZK+o03ENRSuBSVLSUy7G/MBtySpHOSfn/wDRPVXUav8A4zJPJPCHmVvVMhHEpzkKRnAX&#10;zx/8PVQKmSegMWxmpw7Mke8kN9sfv1LtNStfayGpqeEhgY34UnA2kH9cg/vjPPJ6F/DqreIRk/xQ&#10;wJGFFX2lFzFV19wqYjY6en9ORzUEPJyC0bf7K5wSOMjj56F7rqFr/aLpcKWtX+GiqwKdjtM5/NlU&#10;/wAIwfj/AN+rbUDtU2ulpntzNa3Xc0YGVmwQSzZ8k5Hx/wA+hC3WWiqLWailoEpHeb0KeX0dhYHG&#10;6Qjjxk4/b+nTaKA/+eTc9h2xVoIoxtUdTd7pVLWB6qagpzFBTyoI2iduEXlVH+HOec55J6ve39ba&#10;rFZ7tLerTFA8jGKFjEHlKbTuIZeTnOBj9SPPQlWa5p6OqaepSonq5mjjhkjOASCMk+ccDORk58Dr&#10;8rL1UyxySVVZGiTRsY5MlxTkjK+QvgkdBzQSXSHV7oOODv8AKrC5Xcb5phRaWucVBcPWv0GldPXC&#10;eDYbtUMXiQId2CeWZiB7c5IXkjAPR7Xdv0sdmWx0moYNSaSr4GwKineKemkPK7Sx9y55BByOAPk9&#10;Zdm7jy0twWG0uLvVJ7Yqy5qXJIGP9W35BnwD9+iHt3rO71eoFrtTVFbc5qRGenSWoJh3H2gnk44Z&#10;j+/9eg7rplwYy5cYXJ43PkfPPrn5UaWRfygj50eVHZeoqKSSFZVpLFSLJUTVgkUSTS8hEwBySxXJ&#10;xjAPOeOk3fWuukxS09yMEVRUKZY4oDnaOCQ3Hnn/AI/r059Za+jttPUwPJS/UGQtEZOUUHG0ELkk&#10;kDJ/foC1PZI+6F2oRQodQy0ajMdDC4kbcQdr4+BjyMcf36I6Ve3S48ce75980EypnPavNZ2srL9p&#10;CG9W640l8oxTvK8NKpSRjjlCGJ9ynKn58YHTM7Y2+l1t2moY1qJEeeXZUTsg3RoqgqFJ4z8jPySf&#10;t0LaI0TqPt/f3KQyUMRYJU2qKdJEcsf9lSwBxzwcgZ4Az177i3629stPG03OmuFFbbiNpa1R7AhG&#10;MKoOAOGP2PJPyeoXNxNcObZW1MxBUjt5g+ZFFRMFGAuxpMa91FRG+1FnsFWbhRUePRnYFnY7fdgg&#10;flyTjj9R56GtMrS0FDVVNTCr16yeiVqV4hBGQcHyTg9ddQUlnkqkp9EV92atlOZYayNYztwST6qs&#10;Dgce0j9c8Y6tKK0y2lY6GrlEtayioYnK5ycZ5POP069BtlWCJcZPx5+Jrkp0LgbZoTi06LhUMscN&#10;TLucsDHtRAT8jdjA/r1OcUFrrWiu8UzU8IwIqdhmQjGCfup85BHV/WUdYZCVqUhptm1lVduTz7gQ&#10;SQOfH+/oeoKa2HUdHTVU8hiq5khaXb6h25ALAHOQPPPRLEFD/FQSTxNiaYmjoNE2qO9SVCOt1vNl&#10;ngt9uradm9SRgpjKE7grkqFHzzxjnqTqq2X3SGkaHTtneW6SmNZqupcokEZYbmgiUkMRukOWPBxx&#10;jJHV/q+v0z/olGtsjodRXiyGRobnUUjRK7LuJRty5LqSBgEqcLgqeOs4f6Y3jT9TOKG4TUcZJPpq&#10;2VB/8p4z/TpDbRPdglScg8PvxxjggY33386MRdY0ryPOvdfZ5bJVSNXRfS1De7a2DweOCMjrvSXB&#10;xBNK8qmaMB8nnK+M5+fzDrve9RXnW9HGlUaSURDJdIwsjY5J558ecccdRYLOlNTSLLM3qiPBiQZJ&#10;9wPnOMeOP06fICVHiYz6VcDthzv6VHWugq5nDzMHAJUSKWDsxGfvjj/d1yqTEgYSI0pj4yrY8/7u&#10;rBLfQiCBpwsMisxzFu3sDjAfJKnGONuP1zx14NHQxlpFjmkjQFgobGT+ufgdWgKv5a4XVTRd2r7U&#10;13cSaristbb42gj9VYblne6k4bgI49pwD4/MPuejm3aY1jYNT6ee72qjt1sp7rTCRnmQoAZkUCMB&#10;mbJLcfqTn/F0WfhdXT+rbjUVFPC9lv4o/QqPogI1YBlCVES4IRsrtYD2knlcNjqZZJLr3smtlNqO&#10;3m11FouxqTWW0gRTiEOFXDFijCXYSDyVYEYBB6y0l/ML0hsCJMZznIz3HYg4r4OdW/Fav0XKlXba&#10;63TgHAMgjP2Hx9vgdWejZXnheqqX9zYiXnyFzzj9Sx6o1q5bPbaqaSkELHcsVSPzOWPgj7YJOT9u&#10;vVRqeC12unpqanSpdYgr+oCEBxg8Hzkjr2WNSw2q1HA5oqXVNHUVklJEkk7p7XZANinGcHJyftx/&#10;XqBV6qolIVJIzKSMJAwY/t8fY+f+fS9r73XXAH1JhHGOBHGMIo+2P246pVoo2lkdZ2UkZMaBAoJ8&#10;kEDOer/AwNzV4n8hR1VXG5TwqxQQIWJ/nYZiP2BA/b/P56zp+JSy2+4mb0vqWvJjDBYQFiUf7Ujl&#10;eOFOFDDJ8Dnpq/xl7OybGMkPAMTOcH46VX4q5KK76Vpqqiq03Us4aWCNwDg8bivngj/M9BSDQaZQ&#10;sJBSm7VXR+yvdLRmpaqpRLXdqr+H1EO3AWCXADk852HbJ/6cfJ63xc9K1lVZaGuWoaoWKEbo2H+r&#10;AHOP0GOf2z18ntXaiqrlaYbZNO8wgqAacsctGpBBAP2yBx19aPw8anm1P2001PWSGatmtdHVzNnO&#10;WlgWRuec+8sP6dCmXw2DgVbJEJRpNCdI7w1K7jksdoOOc/YdIHWt11DFqa7RVlTVREs0ZjRyEMfw&#10;Bg4Kkf3+fJ62nUaHt1TX/VMjqdwYxrgK36Yx89Y5m7m1F71fWV13iiq7XVzKkkJhUmGEOpxF42na&#10;u3jzk58g9MkvFcbUEtoUO9QNMaCvmoFjrKSwVV4pInDe2FijYx7SRjP6gHP7daB7Hdpbfq/Sl4pa&#10;iqudqtn8TYSWcMFKuqr7JWZS7BT4U+CM8nnp4aVu1Dd7PR1lueKehmjDQtEMLtxwAOMY8Y/p0le4&#10;/fJ+193rrLY6aCprpaiSpqZpQxWFndmChRjJ2sDnOP356+Fxr2FGCLScmqPvR+H6h0Pa6e5WuWsr&#10;YhIVnFS6tsz+Ujaq8eRz+nQPoO50tgvsNTUUNFXKpA+nrULY8YI4IDfGW/y6ffb7V0ne3QN1prrB&#10;HDVZamLxjjdtBV8H5BOcD7fGes132gqtN3y52+uHpTwKwbcf8XnI8fByD1fHJkENzXHTByK3Vpa/&#10;UtdaqSpgeJ6eZAVMP5R+n7jx/wBY6BNBXNr/AN19Q3JX3U9JJJTrz+VkCxf54Y/2/Xpc9gNe1FC1&#10;ZQV0xe3wUTVoJJIi2lQ2P0O8nj5/frv2D7l2Gw0lUlxrxBeLhVbnjKOd5+CCARznnJ856HPu6qJV&#10;dQFaYqK+VF3JIcjrm17lqBtdsgfr56FTqmKqSRllUIsnp4zjJ4+/79erbefrqlkQjamTuPzzj/h0&#10;qljZ6f2kkUSjUd6L6at2gnk9So7mHJAHGPnoWrNT0llgeatqYqaJf/jJXCj9uT565aX11a9XT1Md&#10;uq1qHp8GQKjALknHJAHx8dCeBTEzrjJO1F9NdoaqWWNGw0RCsrAgj9QD5H6jj/PoN1/rSnjuslEt&#10;4alp56X6aRRwElBYqWBxlTuw234x56tb3Q1tZTLHQXL+HSA5MgiVwR9iD/w6W+tdA3umiFcJoNS7&#10;RslpXpgrMh84wxJweeOc888joy3tgrZNLLu5Vl0pRDr+jezUmmLg21aSA+nI6yA+zcG9p5HgkDz+&#10;vS/ivkNXebrFRB5pZ6g09A6nBwTgnj5wR/f9erzTlv1FODb6a3Vs1qGA0F6KtChII9ofaSBnPt6J&#10;k7F0tnrqFaW51EUbM0rsmBKpOM7XxlR/1n56a4VRvWc1Ec1yXS8FBWJZ66pnlpVjCRw07KJK6U7S&#10;UT/YTcxJLedp/Tp62RYxQU+aBbaETYlMGDemo4A9vHgfHQRYtJ26wVLVVPA71rKVepnleWRs+csx&#10;PJx/146uRdZk9oJIHPPQsqhjRMbso5ooqrilJEzOPaPHWTfx7atjtvaaugfDPW1ESKnjcyuJcf1E&#10;R60BV3mSuIBOUT7f7+sLf9pBqh5P9FrYJiscss8rKvJLKECnHjwzDP79XW6YYULdP/TYmshPIsxT&#10;apTcMbM5x+memB2Xstdf4TT2+gqKppZnqpFiQtImzCqxwCwH81h0sp5f5bMR6YI/MFyR1t78BWjK&#10;en0Z/HJ0ZKqokaFZM/nRHJzjz+Zj/Yfp04ll0rvSGzi1SbVR09r1LahuCXONPyFailmJ/ruQcfv1&#10;3asuFNU08FTAQ5USDfTtGCeR8gZHHkcf5jrYjOjQ4A84zx1MslVFb6jKIIg5CnZwP3/y6UXN8AMY&#10;rU2/TjL72aWHaTuBrG42tqK56Znu9mYmGO7bxinRsKELORkDIO0c8/baOtc09yEiICQW8HH36VNx&#10;qoKsJFGyEerGXG/kYcEgg8kHGP8ArPRdTViKiMkxDecDIyes9LNqOQMUzks8IO9GkEvqqGxjjnrh&#10;H/8AtWcnwIY8f3f/AJdQbLXGX80m5epFVcIKH+IVjsSlPEDJtGcBQW4+ScN1xWyKUOhRsGpVIzyL&#10;KzDBLsAD9gcD++M/16HNc3e6WO2vWUdIK2OI5ljQ4fZ9188jg+PGeiWhh+npIIzglECkj5wOq+oq&#10;WqJZZAD9NTZJ4I3kf7/HVq81FTg1iqHVF51WzvWV09FpNqi7Tx8MrSevM7Uuzau3cvqBtzYwGO3J&#10;DDqTZux9nqoWZLpXmoqKdqczMYicOCGzhATnef7/ALdQ/wARWrKObutBYrRHFS0VpiRalaTKxvOf&#10;jA9vsTH7Fn+5HRlpKvMUEDu21VwSTn46tLsTtTRUAXJoY0V+GuxaUv8ADcpquputRTsSkdQqekTy&#10;Adu0nIBHz5Gf060TbtQ09hekq7jUx0lFS071MjufyqIzz/Y+B0mdQa++heWOjjMtSrYJce0f7iek&#10;Z3O7o3bV2p2tjVTPBQU4M4VSAGBA248EAYPRAUsN6WysNVaEqe+Vz17c5KiF5aC3wvmGlhcgYBzm&#10;Q/4mIx+n2Hk9afsFabhaaOpYAGaJZMAfcZ+essfhY01BqWvE9SD6dIPX2qq7XII2ggg+dxJ/59a2&#10;VQoAAwP06olwPdFUrvvQt3VuX8J7baqrs7TS2upmB+22Jj/w6+BlxuN0tMVBEkcQiRmYLJIC78nI&#10;ODkDn5GP16+6/wCI2Yw9h+4zA7W/0drwp/X6d8dfBHUUlS9W9PBCnpICWABXccffOcDdjHj9Os/e&#10;e9IFqF0qvAEYZ3/j/dRtSaqt10gHou6TyYYxSAjJHB5XIx+36fqOheWWmLpuRpVQn2TA4+MeCPnP&#10;XZaD1FDsPeDsXJ/KPJP7Dr3EEhh9SSFZRGuWZhwATgH48E/8/t18qqmy0sjhSIYWulRr+46eejiW&#10;QGBGSozC43swXap3jJUhTtx++R5HVJqHU9HfaikqIKR6SRI/SmBfcJMflbPBz8HPwB0S1mmLXfrK&#10;1RS1pqJYodzBYwDC4A9jNn8pOAG8c/GD1G7QdsU7i6geklDRwwwtM6+sEZ9pGQDtbGF3N4/w4yMg&#10;9WJ4KKZG2I5opTGqlm7UY9tnntldHbJZ6cNVlZqciRfZJgEqGBwu5ceTwRjjno9q9cm70FDp+62+&#10;KSG0xS+jMVwZdzAuhPAO3JbI+wHPI6i3XtKtbSwPGvoU8s7QUskBDSTEklUDDAf8vnGc5Hxjof1V&#10;baieCOOtVEqdxl9baFjk+Pyge0kAcD9f16zUk8F4w33pEZV8Ukd6LrfLb6jQdXSSSU89ztJLU7Eb&#10;ZBEecZ4YgEsMeOB+/Vx/CaS6aIpKulUyyUymncHwW4Y5z99/z+3QFBa6yLSrensYTLtgknGCVLHx&#10;/sklSMN8H7HPRL2+qqqioqOjnV0p6iV1nhY7VB2hgy5baWAA484+4bHS+RBhmU8GgbpFZCV5p6ad&#10;7i2i5aajsFVPHFWwxenQ712irQKdgA52uFXaVPJIyueR1nzuBc4LtcIrsAzU7Rq8M6hh6hXCqwyP&#10;kKAPjI589XGuLE6iGOnnzUwSGoieGYKDsJOQwI2lSSfPBH9OhKaFlt9HRW5JGX1s1Cwpt9JBgjaS&#10;AG4yQATyDkDgdUWkCBvFB3P0qdtFlA7d6tNNWq11TJNdauCSSRt6Q5ORj4P3/NyPHg9aT0tGlDSR&#10;h44qKFANsYXaAMf7Px1ljt/LCLtS0Va/0Es5UNUmRTIvuPBB/LkhVG7/AM3jB6IElq66eMXHUdzN&#10;A8zMyGpJIpywVS275yDkNjA548dNvE8NipHFVz2LSHUGrUFfTad7iUc1vqqenu0DqVb2nAII4DDB&#10;U/PB/wCPSL1jp2r7b64mulBVJfLXWVTy3JayUtUU7So8ZdiNu/aZGdTkndncCAT0faf13oXSV6Ws&#10;a7xxz17ek0sruYQR+ZSw/lK44OGOcH9QejuGt01rC61FDA9uuVZLTrPIlMqTetATsyzLkMAfjyP0&#10;B6KWITRkEDBoaJ5bRicHHrWddTdzaiyVsVoSKO6Juf6czqC8EZYuASFBYfzCSTnx8AY69S6iavuM&#10;M1ZpYwQ0MZRoqciQs6lsDOMKu6QkjB/8WeOm/c+1VsuUlalPboxc7LKslMxRJCyjEkaksMlW8EKQ&#10;xweRknoM01qGS2SXhLvQ/RVO6SV6WL2BAH3BtpIG4ZHA5wSfv1nryAWiBo01eePOncF0l0C0rbjz&#10;qRo38Rl6r2gpZKCBpFAiE0pO7coG8HBAJJIOR/bkdEE+jtO6yrbddqS2/wAKvCgtHapI0FNUbTJv&#10;OApHPu54yAAQPPSpuhWm1AhlAekrJQzyxsFDoxJE6EeWG45zyQNpwVHR5qCrmsNtoKwK8BHqU6FR&#10;uGSfdjPztkc4P6YxnqqS8kXBXcEcHtSKUhZCV4pN6l09VjVVytNStT9LbZpIIRKzOtGvsaI5xxuU&#10;hMHHGMflC9U+qJKu8VlHQxfTUvoqIHd6gZkYHHqOSTtJ85Px44XPTDsejqjuH3Nhq56mtShpKKOo&#10;uVTTkZdlDYXJBHgoOQcYx9upF5ttnprhVVdPRU9dTRRtUyyvTglVCndkjnxkfcE/Bwer2vY45VQe&#10;8cA/Anz9TRZYaVfzpZ2uirbnSwUFJDW17KCsMVPGWIO4FiowSRg54+efuOvKa5t2nCkFVTLVn02g&#10;Z4ghyhLNuIIAf3MCNxHhf9nPUWK9118u0c9upVpK5CZFNG7R+kAo9w5HPGMjkkkc5QdWlp09ZIHk&#10;rKu1tKJDtWOUggL8Pg4AOVHGD7SeMhW6bhFP/l/SrAUi956GaTWFsrbhdp6e1PDbKx2CzSSbXVjt&#10;IPhyPcpOAfB2/c9EtdWUtdZKWnWo/wC+TukUVPGDtlfgeoVHkhWxkkDOT8nomrLPp2Ow7p7XFTRu&#10;0RdqSljWSPLIQ6N9xzkHHgjkkdDNDbLbbysklNO6SU6sqVqKEBxnYSQRyfGfjHng9WTmPIZQf3o1&#10;ZkuAGVcdq4rpSSeCoEtVDJLSIqyQzsVUZC/lIPOCcEf+H9R1ZXbRaaeijFW9JUersxUUs26MsoBR&#10;VPmM7WC5kHHu46p5qio07dqVLZIlMDIggkgn90LNkupKE8grtz+gyeu1st8t3imWsWCGZab00aFQ&#10;wkOTtLAk7CMDlcZHPyT1UNSAsx2quQKDtXjVt3p5RS1EEQFFHK8ZYBEmeMgHZIq4wcEgkjBz89GH&#10;aK622j1DUmnb1S0PqLFUxnL05YerDIMlWUDwT++OF6Vl/wBO6htVGKqrsrR26aMMKlHDo5/KHyCc&#10;cnwcfr4J69aeNZanStog7SQ7BJLInsXcQqqf092P35GeOpy24mhKo3PlRcaBFyafKagdaWGmrYG3&#10;RkGOR5g54+WfAzxxn+/VbXXWSunmngkMkJO76eN+MY45/wCv8z1WTbrtBIeaOCEhGllB4LHwPGSc&#10;f9c9cKejlopKmJJfrKeRtqzLkemf9kjHJAOc5+R9+kLxq5Lnasui6RuN6MbPTipjmAjQrjfFEGG7&#10;jnkffPn9/wB+jGnt2j71Gl0zV2GamUm5WZHLI5H5XgdsthyOVOSCeOCvS3slO1leGQSN6gJdCPCk&#10;8HP6YYkZ/wCR6O7pZ55bJbblRWmf0q+P+bUQn1Fdh7SMAkAblJGf0x4z0nuzpIGrAO1Ert2zQ/dh&#10;SXq+GqglhoilO0VPTkMsdPnjco+OPbxzj78nqg0+LkKWgt8MS1dWsoTAYxgoWwfdgkBVzzjxn9up&#10;Vzs9UtZseenpZ2CqEkqFX014OXbwnj55P2+Ou3Z6nuV21Ddq5qCR6GlgMaugyN5OP3JwT48Dz5HT&#10;BX8OEnVlV864I2wTiiTt1phO5l7nsVsq6ekoLVK8twnkpvWcEkZRSxAHAAz8BeScY6Fu8UNitdwq&#10;LdZqueS1UbelPWVDgmaZSd4XAAK8hePnI/Xqd2khqtPPqqG4z09urr9JmelkmA2xbnYr7cMd4xkA&#10;rhccncy9T+6uotP0tmpqafT1GtTWboqWotc2xllOCWEI/wBZ8Z8n9QSrdV69F6I1JZdsYx5ZJz3o&#10;llUYRaAdOW+GWCeuheCGOOBmiaVACSWA8nnknGB9/wBev256g/hNngp5FpqSt2F5pI2y0hJPuKf4&#10;SBxxxxn56tNO6cpb6/0X8X/htQCiRRiIMAuQWc/oCAf/AIB0VVth03YLd9W+mYpK6hrBlLrP6rVI&#10;VeGDKcPGSRwRg88DA6sluolfRICd+P25xn5ZoqOxaVGkZgFFLC36Yv1ysMF6lWlihM6U8UG4yzzS&#10;lQ4Ux4/KAcktx4HPjp/WnvNDontxHQ08ET3uZQGgoaeKnipmICgKIhhm4zux+2PHQTpoXaiq2oEq&#10;vp48xuUZEwZF43F2GU8DkHx5+eoeqXe4dxrszVc1wp7bUNHS1NPTYiqRGxKbGAIwT4Y545JPUrid&#10;bz+mOBvt+1AiTA9wYqyrKm7w1lhinaakLTh3khY/y3diZJCOCCocgknJ+/J6IO5tWNVaAko7iVlu&#10;TTbYREBO7qCQHbgBMj5+Afk8dDMt1ul2t0N1vsCWVGSf0IxIGeXDYxx4xwORzgnPVbce4cct1hOw&#10;LRMioaYNuCMMAZb9dpOf1HShYZDIraRqQ52/bNXxjUCvehPRmlPrtUingjrhQQIZ3ngTIZywT3kj&#10;Cj+ZjOPP25PVhqG6JpS7TRGmFbXpFsVq+ENFAGOd5BGC23HDZAOcZJI6IY7wdNTtc7bDVLFXo0Xq&#10;ojFmAKkpgnbkEDn9QT8L0D69vBvNRLDVF6pJZPUlTd7yF5IO3BwMef0PWuhd7xgSSFxuPWqg4YDU&#10;NxVDqLUVxprYlwjo0MEjmOL1fMzDlyEH+EDnI4+B4PUQdur/AAUtv1QY2moo41qWaUhEj+6qCwyP&#10;gbf0x0xO3Hb+LUIN4vFSKC00MfpU1CyDfLywbaxIK4zgkjnnH36YVFdqrudW1GmrPDBZbJb6dUqa&#10;h4fXYqVPpqiHapGU8ZGMefjqm66sYHEMIBC/nJ4A/wA/CrkKqMKNzWdK3VlPbZbhQ0sVQ0kkpqni&#10;LEJ7/cwPOWKghcY5wT8Y6jP22uOqJv4pZ7HcrnbaiPe7UVI84imGN0RKgjIzkfoenRcfw50lZb1i&#10;FdSW/UENV9RJPcZEgaWLaBhUXcB7uec859xGOiSZa23WFdMwXCSzWmgxsmop44Q5H51dkIYlywfd&#10;9wwO7cp6u/5e3XBttyec548/8VdrWMF12IoSufY+C5RUdba4oqCvjj2zQQEemSo2sMrwPHDjg+cc&#10;k9KK0aOvlS9/uJhMUVpZWqo5UBZdzAFArcFgMnDfbnyOtE29a3Q9iqo4L1PXw1gWPYRn0y527ixY&#10;kefIPn79UtmsVFcIbjS1TyJQ330TVyxyBD6qDOScNtySBwPAB+Seltr1SWIOWbUudjjtnf8ATiho&#10;5lBwe9JvTHaur1nSajuFGxShs8azsHO9+WJCj9Sqsf3GPnPVO9lloiKpWKQIPcJTn5+B561Lo7Rt&#10;u7U2LV01ousFVSXlY41FxnRkpWQPtZ3GAy7nwRgHBA5wT1Nou1On6yX17xKdQ30rsaZaho08eFhV&#10;gu0A424xxzklj0U3tBFGzOd07YG/G/60WFeQ4Wlh2bSj0bp6bVMsDTXSaQ/TvTzHKJhkKrtJDZzk&#10;g/YA42k9GTXSqtsForqOsMLTztVVSU4KlzyCHBPHIUngcAZGCeq7VKxmEw26zyR+lhI3jaQog+yA&#10;ELn9hjrlU6aulPbKy7BnrIIojJJLC5Yc4Qq5x7GG4Ejzg/v0ne4FzJ4zck9/LsKGcPHJg1s7VVJJ&#10;UhYTERS0sRqpWdeJDuwoHxwQerassNDfLdGTCql4/bIByMjj/wCDol1d6C6ZrYkjVmemJVx8gc/8&#10;D0Gduq2W62qSEKXalIQ4XHB8f7sde82suqLUO1O/C0vg96BNT6Rq7VvVUM1PjiVV48jGcfl/6x0M&#10;IzU02WyP8PjJHzj/AI9P2sphtKSLkEYKsOhO46NtknJpmXHwrtzn+vR34gEe9Votj/bWSu7+rb9Z&#10;r7PBTzPT0QVWiKpgP7QTzzuwT4/+HpEavv1XeqyaqrJDNUOMMxUD4wOBgeB/1z0/PxG61rqLVtxs&#10;NOkMNspmjKxvCjZJjVicsCfLdUvaWm0rqOWreotlJFd1k/lU0js4CBFBZQ5OcuGPyRkDPg9L5m1N&#10;zTe3QqoBFZhqKeJq6Fm3tKvqMI9uQxCkrg/uMf5/fr6ofg9qoj2x0WzqJlksNHTlhwFKIFJ/UgsR&#10;1irv/ZYxeNNSRRqh9SpiJUcgGFjj/wCY61p+C2Gts/ZTS8NxRoKlUciOThvTeRnT9vaw6X3wKRBg&#10;e9G2yBpCrVoysopaMqZFI3eD9+sVd/O0tdonVVbXQUzGx18xkp5Il9sZb3GMgeMHIA+QMj5HW4Z2&#10;luyU6LIjbY920H9hk9LXvbbRW6JqZipZrbNFWhRjJ2N7vII/KT5H/Hoe1nya68WKQ34fO+v+gk38&#10;Huuf4JO5k9U7mNMxHkDnKkgZA++fv14/ETYoqPWNNfKN3ktl8p0r45dhUZPkDPPja3P+102tOfhZ&#10;0lSN6tc1Reyw/wDjpPTX9CPT2Hx+v/Lrt+ICzWRdC0tsHpLU24RGkiZtzRxgiMliSSF2gjLeSAOT&#10;gdM45Rq2qOjav7sNLDozSlDRzYM1xK1WUGSC49ob/wBIXz/79RvxDaPtNyjt1eGpKG7z1K07VErh&#10;N6BGOG+/5AAfPOP06XWjtbtV1f8A8/L3PbqCJfY9vhQSy48AsQSvC4BQA5PkeenRoDSukLvDFeqG&#10;3LVVUhDNPXyvUTROPgtIzEEfp+4+OrfE0NqqQjDjFZOvGq7hTPLSU80lIrxtTzyR5V5oyR7fj2kA&#10;HHz0admaDT07mVqiSpvGCI0qU2iP7lACd37n+w89NTvh2Zo9T1UFzp6mmttS7LDI8qOTMfCqNucH&#10;Gecfbqn0B2hpKWia6R2SottfC3pos0jyGTKg7lOACCHxnHweeD1aJQ/vVEx6RiiSmuLzbcykOMnY&#10;xGAcf+3/AFx0D6u78PYont9iqUklwY5KkHdsx/sfB8nn9Pnz0K969ZTW6slsdLMgJXNS8bgkZ/8A&#10;i8/0ycffH+0OlXTlyM8k/Y89VvJ/aKugg/uajOr1fcr9MjVddUVcnhfXlZ8ftk/7utT9h9N1GltL&#10;CarR4q6tb1XikXDRr4VT/Tn+uD46zn2R0LctR6nttYtGXt1FOks0soxGMHdtzjk/OP2zgc9azuFe&#10;1uoWlUZYYAB6qBoqQ42omirz5z1X6iqK2st8sVvrRbqo42TmMSbef9k8c+OoVHc46uJJI2BUjr09&#10;UW48DroYihCAaVVP38velLtW2u+xiWSBjGtQF2H52yYx7lPB/bnnkdNbtnrmp1TahcqqT/WoihCe&#10;UIQbv15Jzz/y6Unf3SaXW2w3SEBaul9r4ABkiJ55/wDD5/v0R9mJZ4NFW8zhhI4LAkYyucA/rkDP&#10;9erzJkZqDRKwyKdkd3Ujkg/uevyS4LJwuAT+vnoKa7Mhxn/Pr9S7suDvA/r18rioiKi6eoWGGRg3&#10;64z182Pxzara9d246SKUGO30yxOm7/E2XJ/syeft1uy86sanpXJbPHjPXy/7z3uTUHdfVdZMNzrX&#10;SxrITwVVjGoHx4iH9+jIGBball+NEfxoWqJWWNVCrIGwG3+ME4Pn9D19Jfw1WtNN9ttPUzAr/wB3&#10;EjFhgksSx44+W6+cNmpluWobVTMzoJZ1HB4xkA5/+S46+h1j1QDb6ekp22Qwqg3hvyqB4H+X/XPV&#10;02XGBQXT8KxY0747jC6KuAQTzg5PX41R/MG2VVUngseD0GWu4y0tHDUVx9NJT7Fk9rEfB5++eiOl&#10;i9UB6eVnBwVEOHIP6DrOTxvq3r0C1lg04Q4+NWV11ebJHRST08FTJJPsj+m2h3IjdgAc8nKjx9xn&#10;gk9X1NrainRBFK31AiExiwQVG1m5+OPTOftx9x0iO599qbLf7dS+uJ3lR62NLjCYoo5FBxyMMScH&#10;weMeCCV6rrf3WrmZbq9n/h9Sn00UMX1BaKcsDxkhcAelyc/Jz9+pJY+IoY0LcdQSJ9AGa1ZpvVL0&#10;9GizoyTrtjcHI95AOMn/AMw/v0RabrIb1FP+WSKrqmcoz5IWPEZ4+RuiH/yXWfNIaynuVojlrUNN&#10;SUyOwrZ35q5DlnCjGclhgbcnDAcYI6avZete6U4uG1o6V09Gn9UYbapwzYH5dzhjjnwOfjqmS38L&#10;cUDI6TKSo3pvL+/QzrXVtu0/aLnNU1cMa0sSyVK7xujjY43EeeQDj7446vvXVY92eD8dfK/8Tfen&#10;UtTR3i109LcKu4anrYfV9GJsrFTkyMqYGeGaJePjI/TqcUZbJ8qXLsw1UV2Wsprvqm5XevqkNXWV&#10;T1cscQyFZ3LEbjjPn46aF1vcVdpW4W6ipyrVcDUq1AyfTLjbvA4zjdn+nWV+1n+kdRta50UlEzEB&#10;zWfy2Ufs3PA6cNZquGx2cwrOk9XVt6CeoMqvBLYH+IkDAzjznjolIyBlqPklQ7LvWi7L20mr9OJU&#10;1EMc8VNS7mqKgfnCryxY5yeM5/r1kkWuzae1NVOl4W73OsQyyshBGWwxOcnq577d+NRNYqLSdprp&#10;kjmiVZipwTEBt2bfjcRn+mPnok/CL+E+q1BdZb/q6jq4aKAfyqWqiaJqluD7s4Oz9vPj4PXxcqDQ&#10;Xhhtya1j+GrQK6P0gtZWQ+hdrgTI0bAhoYv8MZGcZ43f1APjpxDx1TW2lFGzzSHL/YdW6vlAfHHz&#10;0u16iSai6hTgUhvxu6mk01+HnWUsThDLRfTscgcSSRwkc/cTEdfEKhkqrddDJ6AuKMDhJC2C2Dgn&#10;B+Mk456+t/8A2geu0qdFNpqmUO8zCKrDYIXDRTKp+M5T+mD182q/t9QyTpPTw/QzxsHU03tUEf8A&#10;g/KP6D/j0kvDpmOfKk991OGArCw47/H/AKpP3OvkE0izUqUajjYiYJGRnABAJOP0/p56oquqq6+T&#10;6Zt0UMoBKso5A8f7vjph914JLbCY46SpPvDfVbQYx+nHgnkYP79Lb+KyvKZQjF29p5/y/wDbqyE6&#10;lDYr6KRZFDIcirWwW/6P1EWQxpKu2QgkBhnOCARnkf7uivQNbHpbWto1BSwVE1BbahI7nW00DNDT&#10;xy5jJZlyASpYjPnHGeegp6uanlo5JqUNSyKwCykGN8qV8Dwc5x858fB61z+FGbtjR9qtQ1H8Wak1&#10;vAF+vs92lRobhAxdF+mBVQdqyNvjcN5BLYJXoXqEptIWmKlvQVxkLZHnVd3L0hFRq9xpapKqx3HE&#10;lJURsCkbMvtdGHnaFyPGQOCOD0ukrp6sNSXGmWdg+xzSxs3psWIX/wALBguQynx9+etW6o0rYNNd&#10;vKGk01Trc6KWI3EUlOpX6VyFPoRgtMGYM7y4zjDHaANo6TtNaaZLpHf7FMWqqaYSVlBHIGZVClN6&#10;49u35wB/tKCOR1hLfqMMwbSp052ztg/xSR7bwjpb4ioFxppaq3yRmEW+nm/+eEUYcmN1yFUrk4/+&#10;qEHGfjnOOqCeGtgrYhSlljlRZJGkQennONuf8OVHx8ceM9M/UGj4qbTP1NNLNNJEv0707oEJbAZX&#10;x4CjcOeeAf16F9JBFpakv6/qGc/6pVZZVZTEyYIOcA8H43HGMhuhoLoFWYdtqClDRtg0O3+xUtNJ&#10;FcLo5ikjQJFGzL6ch9zkumfcTkA8/AyDjb1TPqNKCtWVVKzKxYU8fhWByV9uBjB5BHAyOrfU2pqG&#10;83WW0mnmpFWD0qkxkFHTKSM5DDIA2Bzt+ATxz1W1VPHYb3MtWI7zVRPEKarhYCGX2YR42H5l2hec&#10;ZBx846dQIWQeLnj9KuCtoGd6IqyjrL5X01zShhqUOyT6UqaWojk9MBmMybWJ3RjBOeCOBtUdSJ+2&#10;SXW5STrNdtL11QuVYKKiAEFSdhRlfPt8v8HPwOvNBqXMiUzXO026tyySQT1Kkq4JAQHK5yMf1yMc&#10;Z6732+3DQjVNfNB9X9YPpobmjj04FyTtbG7aOc5UZOBkcKOi4pFjZYfTb5VZ4NzpMpG1Su3HbWa2&#10;awqKPU0VI1mvcbUcyO2YqmUZaKRWwCJAdwBOGGeDkoOpNPZazsp3Ossk5I09FH9FDXvNmL02b3+t&#10;kYRz7STwDtyM4YdBXZLWst21JU2S9zrVWq7Z3mrlAAlyCpAbAO4gIABnJUjGCeiL8TdNd6+wrb7V&#10;USXK30CmWtV1aSVUUjbuIBJCgElm5O0kk+49MwCGUE1xZG8Tw24bamtRaulj7rXqppKuD+HQRxJU&#10;Ryy8zgopzFgHcysWAUefy/4s9UH4jtB/xWOk1XZaiCaKrQLLscbJcISkisDg5ChBjj8v3PST0H3Y&#10;uemLYbxJRLcZIwkDICEafATkthjuHrAE45+ckk9Nrthr+lvWmodJXX6VLfdYWehiSbeaV8bzE5BB&#10;yHBcZOfj9Oh8FQySDknH70GbR1yw4FLCk1M8tvoaC60b0qRswjuMinCvnIV+BhSTjPPOD4BHR1UX&#10;iYU9Fb5qmS4fRsJRTVLnBwACuwk/4VAz5woH269VNG861U1Hb3pZ7bVMvoxAuEYeMbs7vPAySRzz&#10;nPVTowXjuLItJQ1FKJIwTFIUw5IBPDfOQuAD5I8jPWflQSboMY5quTIIyP8AdGenKi4UumLpPb54&#10;46qZ1jJpSEwXDs2DwBgcD9uqitu2nbVYqSy3SdoqtpVqX+jiE8kwKgqu7auxd4wUOSSv7dFc9juV&#10;FYoaZY5KmYbln3p/LXaNyguuTyQRx4xg8t0DVVPPM9XDUWH02LIVq3pi3oKwI2oWAxu3H7njI8bu&#10;lSQsZCXU/KiEZISCxrvBR2NEthtNGI5mZkSaVEiExA/IxU8nDEByc5GCMdVl1vNl0lcK+O3TQ1AV&#10;jBLR1NKlRGg2NgQyOTxwBnA+CDx1QNPdRdaqiRqmoobbU+m8FZCw9KX8rFuAR7lK4Jzjn5PRPZqa&#10;itrSzXWZRRuXnkYRqd537PUdk42q7AjdkfAzgr0foa3YliW2486amNZlAAx60udU6d1DfdPUlbHa&#10;66C0mAOkSRF/WmLYCnHONmGB8YP3OOqnt/rm9WmqprXW1n1trdPSNvq5EJwFKqqFwxUKQMKvHGMH&#10;x1oiu7xWainjeaIXd4FWJIaPPpxxBePcyAcu+M4/wjzlR1mfubqilvWr5bhSUUEKI4eIRAljli+H&#10;fje3vwWIB4xgYA6edNuZrvVFNDpHY/e/zq9YkhTTGaIdWXG21FXV1go4IJpXdwsG5PpyoHu2jOFb&#10;1NozxnJHkdd7LWx26mWaKOmq0kj9eP1M7ZMADkA8nJwQeMjoFq7VVahuKkrSK9ShqE9GoBTxnYNx&#10;JLc42nnPHx1DivdVaaVrdMCjU7sUDZVkY4JHx8gHn9emL2upAmapMWrfvRvo3uTeqWoitBkhWxtV&#10;uXiqIUdYVdvcQSCcLkt/fznqvetqrnRjM0STTSAvFHEsalgMgEKMEA48jzz0MRV9XTQQymFqeKXi&#10;NnUYYA/Bx44I/wCj0caS0jTdx7e9JT3I2y90yl442iDx1SYGRuGGVgQT8gg8AbSevjCiHWAB5moS&#10;yFRljsKcXbq6XLTF6SF4462hr4ylbSTYMcyY9yv5AZcEj9j9yOv673nR1vpa+loEninYGOBok9XL&#10;AYQyM5Pk/wCx+uPt1ykul0s1LULbbirtPj1Nih1ODkYBBBP6+fPjx0CC1zlHj3mKrYZEroVH/mx1&#10;kUtGnbxWOkenf40pQFhTA0JDQ3GSqeS2zXKtyiwxmUooPP6jOeMD/wBx1a3jW1TSWWntlPE9DQ0+&#10;QlMFx6Y/2QeT5JP9f06CKeZqClp5nmqFqAFbKoAjt99oJHxnj/Lr9rJqi9NEYPVZZVZh6xxtAPOe&#10;Tx45/XoOW1WWTLbgV3JAOK/Ke70j1RppaJJgxDHeCGYZ8BwQ3/R6YWh9TUlhp6e2UVPFBFUmesrK&#10;iYnMj4ZgEHgcIqD9vHSottNWpcxAkMTKkZkeZydqL+48E48f7uriNYqKSOJalp/TbAl3ZySOAPkc&#10;46IurWORPDzse1R1sOOKttWUsUFyuVeqcyM0gckkA+Tn9z/18dUNx1TZbxZrb9TNWT3GnJp0npIV&#10;EdBuflskYYyKnnnAXjnqrviRVzQyVRaaNBsVOdhC+B5+M/H9c8dV+m9MVEVzNQtPLHba5XgmRZIg&#10;Wib2vhSScKMENg4YKfIHTGwtUABY5IqULKpYmvFnkpg8E9Eta9OZDKtVVsrNkBlO0qo4O7Pn4HR8&#10;dWT6goLdQ1KoJKhvQLSDJMgOCRgEjlPA+/Px17DXTT2kwPr6ist8u+mhSZ0kaeME5ZFCs+0bwPzc&#10;HIx89CVzry5pWMYkipJdx2csjZ3fPk85/t+vUrgpdTAlB7vGKN1yW66lOVYUU1TVcNhji/iYlrIN&#10;tOgamQKyLngSBsyEYGMrkjOSdoHQTfqqsuMTpNXz0ci7ciN2UYzzwCPPjnq/vVLW2aYUMF0hkiiH&#10;1cCwj1EKOBnllyM44HHOf36pqi4mRWhnljrJnPkxbCgx4PP3z1yGI58VQN6XsNLZ4qvjvjxUqQeu&#10;Fo4hsVm84/3nqbbVmlH1MaHbKViG4kHB4x9xz/l1xntdTIJJJRCnHtVDl8fv04tDfiNsVysNPY9S&#10;aRtkUlPGIluNLD6UspXABdFDqzED8yhfv5PXLrxI01xR6vOr4TqyM4peaot9ZpCkpjSVci22fCMA&#10;2HUnyQ3nHHI/b7nql0ZYp9XamttNUzSRclHmjB3IqkuSM/JPtGfvkg4PTHrdK19LW1tqr1eosEjG&#10;WJ8halFbn8vIUj5DeD44z1Si3toy6xzxLTztCXwGmxuypHnA55zjxx55z1C3u3WEopBbz/ahdRU7&#10;0Rai9Cgjms9rs0RZJFA9TeX9MKWbIPlWAU5U+Mk4wD1d6C1RZjXCps0Sw1CKq1FKoIYjkAYPB+cf&#10;/D0qTcxebRJJJORUNJ6O4H/F+32wP+H267aPp6mnpa6rWc09QtPJGqo4HqcEZPzgccec56Vy2Ylh&#10;ZX2P7/GuCQ5zinTcrM2uNW2+5W+SoovUpXp5VqMxxpyG/mDkbhjA/ceeD0Hd4+2IobcXmrrQ9PDL&#10;kwx1ZErnbjKqQASCf7ePOOlnHebtpqOG7w1cz1c05Mru24VGPCtn49uOfHkfHXu43Oludut0aOyx&#10;SNvzKwG4tuyp5yDu+PnPGevrfp09vKjpJlF24+/OiGkRl43q9kuDagh/icUR+hhcU2d2PcoBP+cm&#10;eeOcDqZHXvK71v1ASUkh1YZdgSAB9jg8j+vQQ9TSwWv6SoHqKzlsQoVVuMZLMfPGMn9up1tQSQUF&#10;DTlzIWEStK+7JJ4yf6/H26Pe3ABxxQbY5q/t1suceoFno5IaekRllrJ6iMSL6W/JBUg5yBjx5546&#10;K7xq+WMLPK7SVUp9QSFArAYwCdoXJwB8fboKMxpZJaSaeN5onKja35gD9skjHjn+55PX9cL7WV0R&#10;a5VMbw06hI9kSoqA/GFAHznJ/c9EfhBKq5wV543+tX+Npj0DY0WDubBXRtRYkt0Bw3qLGpSU/wCz&#10;vwecnOOD4+OqeXWdOalaOKSaemkBEgg/1bH4Ln4+2efPVXRyUNPVRz1SfVLTpiKEDkvk8t44H2+5&#10;/p1ZV17iuVKZXSmi9Axs0YkX18E7QyR/mcAvyFycHOMBuqBbrG+lI/dNWIQ5yT2r6CWura7aetLT&#10;AbJ6OM5zx7lzj9vd1B0lZZtOWpohMpkLmR3j88+M/wBB170VUg9vdJPuIL2umOCMH/VL/wA+rOnZ&#10;QwI9qtgMD5GOvUrd2WMKDzivREjVtMhHapr0RulPHKHAkAwx+56Gr1A1HKykr+46sq7V9rs84t09&#10;zpqSubDpA8yiR8k4IUnJBx1wqbRJVxtKrpucZwxzjpojHg0OUCkntWW/xP8AZypvz/x+zxetOqba&#10;uBfzOAOHUfJAG0j9v16yELtWacuUNXSTNT1dO25WHkeRjB/Q46+kN8laNnTHjznx1kaTtLS66qbv&#10;Uy3GWmjp7hNAUWMNuAbPDcY/Nj5/T7dWFQeavRiNhQfqfuTb9cU9gRWK3QVW54GUjaSjo2D4IO/r&#10;Rn4R+90Gp9IvY6ncl602Fop1+J9gZVkU+TkR858HP3HSE1b2rtugaJLlbq6pCRVUDVEVSVbenqL4&#10;IUYIz+2Mj7HqT2YtEdv7j60NM7K6pBVAoxUoxDng/Bymc9QntfxEWAeKIhuPBk94bGtmdx9O6p20&#10;+uO3dcU1FSxiKut0j7obnTAlgAhyvqDYACMEgkA5CjqVp7uraPxGaNvVvt8j2e8S03pz0FQ3vp5M&#10;D3cctGWGMj4OCATjpedne7lVpbVX8EujGWzSqaankUMxSTduUH7DaSM/AC/+JuiTuLpM6zr01BZZ&#10;kteo4JhNDVJ7Gf7o5wd39f28EnpTDAynQ4xjg1bcTIDqU7Gl92x7yXftDqr+BahecWaOYwzwsm9q&#10;dvAZc84yBwOCDkAnHTW7y1UJ0Jcrha/TuEd1mieprC25wmVeIr5GwLhcD/az53HoA17b5O65tNxx&#10;FQ3kqbbOjEKiTKCy5zk4cblUn5UD7noRsHZGv1TQVMzPFT11LOaQx1AKtwqt+YZIHv4wPj9c9M44&#10;9896p8XbHaotEJJ4pFGcgZj254/qOj7tJrSbSeoIt1SDbqkiKoic/k54cft8/pnqhoe0t/0hR1c7&#10;zR3FE90kcBZyijy3IXIHzj9/v1WrW082HSleKtGcHGFfyfHwc4/6yeiCAdjXVO+RWmu7tSU0VPPG&#10;ocxSxVCnPjawcEf/ACOOPv0SXHdT2x5Gc06om5nx4A8/7us6Sd17lqHSVRYTQJIKelEktU0p3emG&#10;VRhcecuo/wA+m/rC71Oq7DbrHQwvJNcYI5Z5UOAkZ52g8gM20k58KCcElV6CYFcA0eAGwRWO7w09&#10;xuVTUTZeaaRpCW8kk5Pgfr0ze13YS4al+mrrtG1Fa2YNhuJJ18+0fAP+0fvkZ89aF0P2ZsmnIxWm&#10;nWsua4/7xKMiPgDCL/hH75bnknoua25B28beSPt1VJOOEo+KIf3VXaVsNHYLbDb6GnWmpKcbVRM4&#10;GefPyT5J/r1dtboKuL05kMkTHB58/wBuo9LB6ceSTu5OOpkOY3znJ/39UK7DvU5YQxyBVDdYKbTd&#10;VGFLJTVGWwTwh6kRssyh0IYfBB6sr3bVvlGYXXDfmVh8H/o9LG1ajmsd/r7TIhkqaRwstP8AOCAw&#10;ZfuCGHP7jpnAPEHrSiVTFzRPc4hUXCkhbaygmQqefHVjOAEiZEKBkB2lcEf06qbRVJd7lU1ERzEk&#10;aqAfIzz140otZItznq6gVIlrplh+6IjGMA/r/L6tKEVQHzU2YfbPHUaSZ41PyPg9WEqgjHj9uq+s&#10;XaDtOPg565jFWBhQhri9rbbPX1UpIhp4WmfB/wAKgk/5Dr5otUvXV1dVyyGWWeVpGJHOfkfOfdn+&#10;/W+/xM1s1o7Samq4xt3QrT5PyJJFjP8AlIevn/G5WPJwufOPH9OjrUZyaSdWfdV+dHHZLT76n7kW&#10;ekUr6fqerySCNoZsnH7Dr6AaN0WsU1CWKNFGymYtn3gfAH9Mf9Z6yP8Ags0mt41ndbisR/7lThT8&#10;e52wpHPPtTz/APD1uOzPFSMqAAhPn7noO8uGSXSp4onpsCmEsRuTRHqG1x3aCnLxBljbx89ebZYK&#10;CON2io6uIkcldp/zyOusCTVqgEAJn+3VhIPoaeRixICkn05ccD75B6B8YgYpkIhSm1y9ypLrQx1V&#10;ra/aarF+neCGl9aenkQt/NXAwMbvDEg8gDoam0Pqin1Ja1SgWWOCngmRTOBTB/TCMz7mQkg5IVTn&#10;H2zjp6LcanT7K8Zp5fVKgwVq5jkPzxwQQASMf8+uFRXm6XaEwUqRszjK7iQCT/hz/wAf79HRXBAx&#10;S64iwc0Q9n+34prLbv40yXGoo95QHiONXYsVVRgEEnkNngADAwOmnS3HFR6MUY9Me3K4AH6DoNtt&#10;esVHBDDEjCGQozR8iZj5YfccYB/y6ou/PceXtToCuvNIPUrKyVKGBgMmNmDHcP2VCf6Z6g/vneqo&#10;nKjFMOLuJYq6/TWKG8Usl2hUl6RZAX45IA+SPkDx89fLz8fPfmSh/ErGKdWqaKjtsMWzOFjy7tuB&#10;HkOmx8/Y46Kvw0axjH4hrBUEsFgirag+ryvFFOwH388dZM/Edq6Ofvfq+uggf0K6tlkpWqYyqNBv&#10;ZUdV87cDC4PAxycHqzwQvusauEpxkCtS6A7l2zU1sQgPLM6+2NkG5WI8E/b46n6jtU0tlimYGKGG&#10;pjb1Rke7kYBP9+sm9r7xc47pS/Q1k8jySIohjUESHdgDbyOT1s/u5Uy0Vt0nb5hspaioWOokj8If&#10;apxnPhXYjOfHzjqhVSHjemK65wMjFT9N27QNXeKzUd+ucQCybKahjyWl2YUyMPzBcqcD5+fkdaqt&#10;/wCJOy6jeWWxiplpo29Mu0QUE/YHJyf8+R1nzRv4etMKYUaglqSce6onfJ/fbtB/r1om2dr0sUsc&#10;U0MEMUKARJAAFT9B8Y46EuZCy+VWW0Uavht6ONPXSouRTJO1jnB4I6NHYxw4UBn2+1SfJ6FdMLBC&#10;6KowR8/9fv1d11wWnLMyF9q8LHyzk+AB/l/1noGPaqLwAyYUYFfPj/tH9YjSzaTkgizT3h6qocxB&#10;GkSeMqskchPI2iVBj4O7rDlb3Ugid3hpJN2MkSjC5+/BOevpZ+MXtXpLXegbpRXSWiGqLVS1tfQ/&#10;S1TI8E21WCYwTKWEIDKQWJPGCVPXyYqGE4kVzGQ2c7VwOf06GvoEeUNnOf0rBXtsGmLOOatLr3nr&#10;U/kyWq31DNw27fsYEfYNn5+/QlX3CjrWeoW3QW+nWRQ0NFuwwOckB2fBx8A44/XPVPHQzRJBCMZA&#10;JZiPHHj/AD62J2RufYez9q4ZLpYLPcNWQKyVf+lNS5kqPyOWiRCsajI2r4bhgxIYnqKpFCpYnAHl&#10;vmj44o4RiMVnLRFLbLnq2z2C9gwWCrnJE0KmNwOfTIZic+4GM/Hk5Pno/wBSdoFtVZSGzKv1EUEz&#10;CpZMwyMrkIyyJ+hUcjknDA7h0/vxfRaI7+dmKHVlrmW33bSlJElv2SRiKWnkqoopY8qrJMkbS5DR&#10;kMhbbIvujPSbsuuZv9FrVRXGWkM8ykLccnMg2hdj8tuycrk8eDhcnpFf3juVmtScAkFSMfPH3+9c&#10;lPu5U8VT2XvDfKjRNTQtXQWK50MoqXKRY+obayFMYIX2uCMADzyMJ1A09qGtoq5rhQ1FNIzwszRx&#10;gIsqMyEx4OACGbkfcHnx1xuVBDcrnTQyKIGSSOnqZo3wGp9/IOfBGeD48ZB89DdxpZdB3W0yVbyX&#10;GESif06abYkqA4IVirYJwOSPHx0HHBBKCqKAW3x+4+FUBxMAadFT3HbUWpbXdqKFxQyU/wBPJHs9&#10;ySBSSp5IGCP2Cnx16vG6mnhX6dVi9Ni0AYqM/bcCCTkHB8eM+COqWlvVPe5rpqO2FaREMD3W3Kce&#10;nJvBjdQuAQeVJXgfYY65XO5zz1kUlBI0tTNvgihhm2sxwVYZB/Lg/wBQT+vWfe10OoRdOB3+/wBa&#10;HlhLZYirZLDp6uvBlEDGGtiIqGiLl4m9Mo0URz7gxxjPOCASMuehXWNmhoLrAtBcJqijmKkCth2R&#10;0xBfZGWkIQ8YPtJA3keV6PtEaYF8NJNcqk0HpyfSoFzGsjkkDDNv3ZVTgHHPAAwemHL2OtmpbUlD&#10;BUVK3F0E0M8xTEbAMpUsFJCHwwxyQBxgHq6GcxMzu2VXnfj/AD8q6kUgIGM54pG27tTZb3YKuqR/&#10;rbtUB6hXlZwSS2VIBzwGXYzEfOOcg9Lx62ou9vprhVVElTDEGgIYs3pHDMEBJ+QD4Pgfp1tHR34V&#10;L3puglipL9TCrnY1CyyqZFMm1lG7IG4e85JHOAePHWYda/h+1t2pgmsl6sJFOak+hdYA0lHIWAVS&#10;suBtJ2kBXwTnleV6aWF5HcFj4mrfb4d8UW0Uyq2tSKFu3ncGLR9zSsltVHdIYfImjUSqM5yjHPuB&#10;weQTgYGBk9PvTOvLRqSprDbqoXCGZ/RlobiiRVAwDj6dgpWbjd7GJOOflh1lKFYIxUiSMmcKrxsv&#10;ARgRkcnkEZ/XOPHPTY0B2u1DqMXSst70UNOlS8QkuMjCF+SHIADZODszxwWH69O5VGM0suYYz7zH&#10;FXfc23WPTWn4v9HqWttdRDLVJUQV2fWMhQbSecYIiABXjBHz0E9t9TJfayGKr9SKsGZaSUEnZIoy&#10;Mk5OcoAM8c4GOB0zu4cNxoaiyS1NDTRTKUzVUjerTVDDaF9MsWYqu1gQ3IyODu3ddK38O1dVUU8l&#10;nuFuNXMdzekDEP6Y3HGcYHS8kSoyMNz3qMMqqhVzzVpVTU7XO/ahNpuInqDBCkFMoxs2rucZHndF&#10;/i4G5dufeerTtPrrTOnRdf4elPSyVcoBikqR7sE5APK8MT4x/XHQda+4ldZ/4TS1Frp7Pe7bRmz3&#10;Ojkix9VCij0qtQScToiBWZcBlUYzucdNPTl7o7xRGlWkjeS3erUwkACUwGQq6ykcMfJ9vnaD9+gQ&#10;phlERPPBH8ioXMWmMvnOPWmNZNRW+m05JcYbNOlMZzCzRhGiY8YbIYjafv8Ap0o9VApqq3Vc9aVa&#10;sq45fpxwgO5VBx/i/IOD/nz1I093FtlLqyh0jU26CjtUFVItDUrH74WkYuFZiTtAchFA4xjI4U9N&#10;GgrpbibrYbpTQVaIhjdD7fViYEFlBLHwR9sbh+/URb3F3kSNgDIAA/U0sLKukikvdtK2E1F5rtNr&#10;V18cJUVqTRtLCWOSSrByz5Kk88DIwTg9NvTlksf0sVTe4aJ4EiIqKioRNkirwUkcgM43AcNnJHI+&#10;eld3N7fU+m1ioobhVUunWcytTEfzI5D/AI3wP5q8hQ2eMgHk56pe1cdLbNV1FDHVVYt1XF6EqKm6&#10;GqLnAjkUjBHnPyArYIPSO66dKo1PIfd+pp/F1hVwpjyTULXFl7f27U9DNbY5bhp2EAGGGObDttZh&#10;75CcoWVR7ccFgMkdLLvNcNJ3a82612HTf8BFEJjVTU8zzyVDOwZFJY7SsaKACMEliWPA6Pdfd7tL&#10;V+NI6fhmeip0WJZY1Ahl2jc2TnLe4fmHnk89KS6ahpKe61iS03qwSTbmUsNoJOcftzj4/fz1relW&#10;8pj8SbUD2yeR5mqvEkEh9zGd8CiDtt2XqdfyVMtFI1GtGaVJd5ZJaZpCSkwBOCu1dwOQSBwPHTI7&#10;U9naCjveql1lb47m9qpXgWqqo8QSswGZFYj3FEJwTyNwPGAeiKj7i0tq7hWW6S0aChvohpJKpOGj&#10;D4MbFshTHvPuB+DuHKq3R1qHQlytlDrGS8VE1dJEklJS2yMeyTCK25ii+oxkYYwP8JPHOOkF71G4&#10;1lA2lW2B7g5AOPX6etQE7SDPFKnT2g6bv32e0rb6eSnt12scrxvdKyBgEpldgEXYDvJDodv3RiSP&#10;PUO3fhar6a/xx6Z1nYrrcqFlk2pM0M6EMMs0ZEnALDP6fByB0VaM1p/Grfc7TS0Is9xtVOoWhMDR&#10;mIktgYb9VHJHhufJHQf2J15a7LqDUqXC7SyXSTaYJqhiWlKEs4zk8nKnH6HxgdShubmATHSdKnOn&#10;k7nPPl32r4uXDKO1c7dpKSjMFL6zxF9+BgmQsASPHG3IALZx5A546gVmm3ot8tZd5vXD++KmjLZA&#10;wOGYgA/rjoyqNSvEklZUIsE9RGE+okf2wgcbVJ4b8o5HH2z56C6q8re7n9JSu9wlkYs5j42jyScj&#10;gf8AX264txIzHA2pWGddhXahu1LYrrDUPS/xB2p3i2VgVkAYY3YKn3A8gg+R+/XmXUMNBGqzRy0g&#10;kBAjkBIxnPHGft/1z0TVms7DpN4IaSwRVFWigrLKyu8RPO4nackeR+gHjoeWhl7j3c1JlqKmrbyo&#10;TOAB488fJ6q8XxDrZCq+dTDMq45rhS3H1pKc0sn1MBJWVZk5UYyAPHz12kZaqSqlWCV44sKFQ4wc&#10;ffq3itTW4mA08oqgN6gQckD4/wAuo51I9uovpWoFpKgRl5vqPc6jPxkYX+2f1566CrbrVQYsTUJd&#10;MjUVrZo5XoI2XahllXB+xXITOMc4/TPkdT9PdvotAw+tWzhlqy/pOI9jyqPKsxLAEZxggfBGc9X2&#10;mrBeKcx3y5aZmqo6un9agp6mPZ9QpwFmy+N0eDwfn4+D0DakvFRX3qolqC0UxZjJEDux/wCHj4Gf&#10;8v36thmkLGJcY70QBtpHeiK70UktmjC0dVRQxU3ppWPUJVQkNJvMDGJVA9zFsj3e3BVsqev2Kotp&#10;0X9VcYIo66KVKRo4mXcw2FllA8kYAB5wPn46E6F65aiqqaCoeOGCJnmnWTaY4vBzjBPJC4HJJwB1&#10;Ku8MiUFLNhPoKp97SemFEO0lWO0eeBjjBOec46uKAsMnG9WiUhdI77b1GuVdc7fLEIoUpY5UMUaM&#10;25W5wfJOCM/9Z6p5rTJVO8UpMEkxw5bJUHzkEZ84/wDhz1b3yOK72lZKWtNS8Sg7jwQSAQ2TyCcA&#10;ZP2zzz0N1WpKyjVDLGpLlmaIg4X9vOPzD9B4+OmcJ1bYwapCseKsnja30ZVQzzHgnduLHH3PUTSM&#10;6w6ithrKsUbrN620HIQJ7+SeP8OP8uevNpvv1zKrBAJm2MHP+q8YbJ/c/wDWeo8Gn/qKhZIolq6i&#10;V2ljkRuCueG5/KB458Hzjx0T4eoFDViqY8lqOtea6qdcXWrCo0VuiU1Ppxye6owMKG5yBuIGPtk/&#10;HQjJfayrhoYbhNHRsQ0QaWNtxAVDn2g/fz1FqZINP0v8qr9e41T7XeLgKvyN3xjjxnr3qm9i56Vo&#10;KhadTLR1LUrSlfIG3aSPj2so/p+vQ8dpHEqxouwqejWRgbGqevvcVIs0NPU/VVcrENKoIVecfOP+&#10;v6dfsV2mo2UNUEEhcqPD/YkfPgHoauNOS0hiHpBMl4xwRg+f1HP78HP+11fWTSVRX0JckJOY9yRk&#10;5ZwBnJ+xx8dGPboi70Q8SRruavTqCe7MKUukBzvJRgqx8Y+cADP36tNMWCW/w10Vvlp6yqiX+arS&#10;qIgmc5JJX5PkHpY3GOahZo5SY5M/kJ5x9/69Njt1d9IU+lmt97RZLkJPVR5qHZLEfI/mLu3Lzn3/&#10;AK+OOgrqP8PFrQE/AZqDQKq5FTa+11dmo56Ot9GohDss3vyfjLA/Huzx54B+3Xq3Ktiskt0WGKC3&#10;OdqQ7izOc4yGJ4zjx+/6dVep7tLcKpquS4JcBNkpgjGc5OceTlvJ5/3dC9dertdKekoZRvipFK+h&#10;CpO4lid/k84YD+g+56AhheTBJx3NCLF4mRRnBqy1XCZGDCCY84kGNuePJ4/z6/ZJVjlmmViaZ0LM&#10;wPgjz/lz0IWHSVXdLc1Y9JUx0aymNaxIiYlfGQrt8E44z+p556Jbj20rbBpez3lZ2qoq/wBRZFXA&#10;WIqzBR5ydwif/IfPRzyxxkJq3O339K+NsqnANWelL3TzbpXsk9SEmwtXNJtpVTDe1l2nc+Rke7GA&#10;eDjPVbe9O3TRFS14r3+mqlfb9PUoySufkFCPYMffnj9uv1rvLPpmip3dj9PIQsYY4Uc4UHnjg8fq&#10;fv1X3a8VlXJPLWXMV89QxPomPeVHkOWPjkngfqTj29UgSF8rxV8bKo0gcc19BNJ6viHaPRlxBRPV&#10;obbEyFuE9URRj+3qZ/p0XUtWBOA5IHg4+T1k+7100Haiwk1BMVfYqANGT7S0bQpGd3wR/NP7KQfj&#10;q5t2tLyNcxC53Of/AEds5ZquSFGKBYPVjViqAkbmUufuABzhevTbfpzvAko8s1ubfqURxEwx2p7d&#10;7uz1F3X05AJpvpLpSxsaScfl5AyHGCSpIHjkeR8jrPOju72rfw/XiKwaoo5KyzoNqK53NGhOcwOM&#10;hlGfynx49vPWn5NVUQtlFIHaZZI0dFUFSVI4yDyM5+egTuAaLWNPDT1lBS1NLEwdY5owwVvvznnB&#10;x0fBA8q+lVXFwkJxzmuJ1Vb9Y2/+JWyoE9JNnY4UjGOOQcEEEeD1hKt1ZetBaoqVE7JVQSFJopGL&#10;I+DypGeQfuPvkffp3Xy1XTtXenuenWeezTEGWjL+0ZzlSP0xw3OPknx0t+8NNFru8W262emjdq2M&#10;07RrhS0yZYq5OAG2EcnyF4J46vaJsaTXyTA+8prr3O1C+o9BJcKUI1FVRr6xH5o23DK/0II/p+o6&#10;WdP3InslTf6Wi9My3yngE1S3LRpmUuv74kVP2HHOD1Ls2o5Ldp3VNnqkcSeiZFhk49NwdrcHwcsP&#10;7fp0FaW0Xc7tra22oJiquE4hVQclec5P6Ac/sOr7cBQNqruHY5rWPa/S4rO3OmrzV10kdwvRW3Uf&#10;1zEQyTLUNEiEhSV/lRqQCQCFK87j1o2zVSXBMwtIsbqdm6No2IDFSSrAEDI+RyMEcEHods/Z2w2+&#10;w6XFRW3I0ml4450ip5yscrRHf6jR8jcSScjnBxk8dFXce52rStbZZHJpay6VRpo3ThWYqeD+7EDP&#10;3Izxnoa5AZhpoaPIG5qh1Tpy6SVMc9LEKv1JYzNECFZ0DqeCWUZwgzn7fHnp001HHqXTsFVQvyYV&#10;nhdVwWBGRkMPnPz/AM+gi01/8SplmH81AM4UjJH269VXeGjsaQRW621FHLE/0s1KAPTCAH3KfjGw&#10;YA+56pjt5Jj7gzii0u1i91zzxUimo6z+K0SSLhnlGSo84PP+/q07g9nqLUlumnpaZYbqq7kZPaJW&#10;5OG+Mn7/ALfr1Ptd6ooLvS1E5WSnZN6EEHcT/wAv1/49ManqaO7QLNTkFH/yP2/y6teHSQwomG4D&#10;e53rGdv0teRJqKO3CmVUt8onarLHbFgF1XA4fIGM8cHpt/hytdRbdCw1k1J6M1VIzCRx7pUHCnnn&#10;HBP9c/PXPvDQDRc2p5Y41UXmKMQlSQATkyZx9yhJH/iHTOtWnam0aVo7fTOkE1PTLTJKyb0RlTAJ&#10;GRxkdBXkJK5XvTq0mU7HtVbcb2LMryzsIotyqGbwSzBVH9SQOuVo1nT3OWpijmVpIZTAy+CHAyVw&#10;fOBzx0mu43eCquOj622VdCbRqGmqIlmEfuCskiksufHK7hyf36BLF3BqLJfbvXZaWFJHqk3kb8tG&#10;Y0OcHkhhn4z5+3QC2EuM0y/GRCtXfxkMSoPg8nHnqdDcMhScEkcDpB6L1hcJLzSjUNQ9DK0KmKIg&#10;4ked8oDj5VEVB+pcn/F04o3fC4bAH26peJ4jhqMjdJV1KaKaatG0AcdKHvjPZ9J3il1JTOI9TnCi&#10;ITFfWjxtLMmCGwMD4++TtUdMBKopn7Y89IX8UbRwV9pr2qv500Jp1piOQFJYvn9TJjH+fPRlm2ZA&#10;M0Jdx/0yQKdXbpoLlZxcadw0daquo3ZKjH5T+ozjrpYa+etuN5pJijfR1ACFfO1lBAP9ukt+HXub&#10;9LHW2WoY+0GenQjHzhlHn5wf7n79MXS99aLXd2pWQAV8MdUrA4PAC4x8+GPTwqDmsxum1G0tGcHP&#10;I/bqrr4SFPz/AF6uZX3DhugvW+opLOYUhXdIx3MG8bfGP79VaM7VPVjmkF+OK/vbO3FuoCcC516q&#10;wXO5kQEnx/4mQ9YziQImS+FUcsx4GB89Pr8aerXvGp9N29j6UdNRNUqgOfdJIQ3+UA6QbmQr7cM+&#10;MjcRg9EW6FFwaR9SkEku3batkfgY0+sWl9RXHe0sdXUxQx5AyQgYk8ff1Bx+33PTgs3diyzXk0Dy&#10;MkwMuTtJChKk0wOf/FIDj9Bk446z12r7pVvaft/p+jtooK9KhGq6uB4iHhZmIAypG7KbT+njnx1S&#10;rM9+kaveeAiST03hMmwl2qWmIZc8rmQ/p4zyB0ukt/GkZztT+1bwYEGK27be4Onqu8Pahe4466Eo&#10;rxHK4ZgWC58FtqlsDnGD4IPRZUz09VSCOKuNQWYD0wOcDk/A+B1hrRmqFsV9W4VczTRxGcxVKxF2&#10;klcqrSAHG4iNdozjAx+o6172OusD01NcrpMyxzPI8scsm9acAKnphvDFcHJ8Fs/foSW1KDY5q8MD&#10;uKPKbD0tOlRDDcaaEs0DVKEPCSpU4OQcgEjoU1NW09gqAKPMtTMNpUgn01Pnj9f937jpoxLabzTU&#10;1TY6lLpb297OoB3ePHA4/wCeeqs6Tgr2rZaigjo+SwZF3f0X7YwAMdVxQONzxQ886HbG9UPb+smm&#10;pGp6iVo4gQwTaW3/APhx1Tfid0Lf+8uiLRadP0ztNDWiaSEukaensZd25yAcbsYBzz889OHTOmqa&#10;igDwUj0nJx6hyzA/t4HRElNtjGRj9z1cG0tkVFYwwrL+iPwlaX7I2Wgu91na96lFdSFJ8mOGJhOj&#10;lI0HnKoQS/kZAC5I6xJ+Jyx0ncXvlczWRK0LUMdPBKow8Sq8oDJ/9d9v93X0A716xkvUup/pJQLZ&#10;ps2+jV8cSV0lbE0n/wAhHEE/9b9fLT8UV9rI++kcNHUTQNRwwbdr492WbPH6P/1kjon3n3NRCqpC&#10;ir38POo5O3GsWpKwQqjzrS1TMgymGKkqw54PJAyOPvg9az7y0cNTpGiJOWFbEEIH3BB+/wAZ6zD3&#10;I0TJpjVVNcY4gKW7ATjAG1ZQRv8A94b/ANX6HpvT9wGk7b6ZirirT0twWF2yclI1HOMcnbIP7fPQ&#10;/fNOEGkYFar0eZP4dQTT8VBiRnA/2sDP+fTOvWu0rKowQ/8AephwEhXP9SekXoXuXaNXRxpaZpJg&#10;JBD7o2XB/rj/AC/Tpq2272rQtuqbleKuOGBY/UkMi5KAf78jHH6joWWMyflqpJUhOX5oxor5T6dt&#10;k1fXzR0sMKh5ZXztT44+TknAHk/Hx0Y6YmiulDT3KJzLDVwpPE7LglGG4cfHB+esWal72Vndm80t&#10;PHELdaQ/8mjRyd/n3yeAWwP2Hx8nrZfb6jlodL2unmGJIaWKMjOcYQDH+XVKxaOaHuZRKNQrFv4y&#10;aCz6Xv8AresvFvt0trajSpBr6qeOJfXAiZ5VgUyECUjG0EktwPYx6+Y15s1xs81BDVW542qYvWgL&#10;A7pVKjBOPsRnHn79fS38Y+uNKXfunqDSF+imaoqqdbZHLBBmSFJYE3MM+1gm8SYPg8rhsHrDvf60&#10;3Xt3Ba7MsNNJQ22FIf4k8qyVErSL6oTaTvRAGIAIwcc/4F6x6Pou5VIwWPywAOPv+azd3G2eKRV5&#10;rVgKFSqyFS0gyT88H+v/AFjx1SPUNVA5YNkf4h1qbuJR9uar8JukK20WqOTW0NZGlyrkjUSlMzs4&#10;mJUFhuYAbecbMkgL0rtG/hqu+tdHpf6StiopJ5SIKSpjYCSPH+sDjPk8AYP75460XiRRj8wP+fKh&#10;TIkS5kOKjfh21nJp/Vkdkr0qK7S99mSmudDTRCR2QhozLGCrFXVJnXcvJR3T/HnqZYNBXXSupbpY&#10;bm0kVLBVPTT7WJIKybG2bcocjBOfIAI69dq7Hd7Z3GtmmobasN+jr45ZGMigtGgLupYkLs2Zb+nH&#10;26eVRfU77as1NqVLf6dNaHFppJ7f/LjqnTcfqXDctJsCLyANuwcld3STqFyIQ7Y2wP3wDVi5kb3e&#10;9KrUtyttbKaevkamlplWL1qelClmKeWYFi3jJyPnjAIHRdQdhKu6aIt10hqBWrdUaoleSRQ0TrK8&#10;MTNyCVI2kfuehzWOmquoqIKYotQIZljScbQ8hIysRwRkZYc5+DyME9GvZOt1hf6O9WuS6VNwt9vh&#10;V1pqx/VMa4CrJEWORs2qPbkbSR9j1nJpHFuJLdwCNznvXGjSPORSW1Fpit0ZPRehJn1wypPTSB97&#10;KvvAx4OPIP8AmCD03O1NrpKRIUMbPcVxLV+mPTMYIyoLry3PwecZP+Ejq9776BikssF2qqmlp7jb&#10;VYVFHQxLEQTgbg8bMjhlOMjn9MY6GexutrDYqMwXlKun9WpLmsSleSJ2KgAEqWYY24HGMfIyw6qn&#10;uHvbAvGCW4IHf/IxvtRFsyh9B49aaiaWtVweUmouK3F5fUpoC3sZmOGOSM8gYznOdv6Hpvds9GTU&#10;jQrLTijpZmEQ2HEnOFx9h8kef6cdLcd/u2mlXp913iWpkPvWOjlLGPdy5IQj4zjz+njptdtu62m+&#10;4pqv9Gq1qsUckU3qNC8StknlQ4UjGB/cffrzfqSXyWzSNGwUdyKZyNGm6kZ9KOItMrZpI4ZameqW&#10;EhTuf3J4ZTxj4AP9eR0ufxAd/wC3aLsNZY6euX/SGWnMqI6FkEJOMHcCpZwGAU/8UHVZ+KzvPfdN&#10;VNtsej7DJdtT3GkExlp9zbUDsm4RgbmYYH34B4IHWUNV9iO517keu1DbbrUzVZFRU1MVO9T6AC42&#10;lATkgAcnkfHgHrS9At0nt4pblggYbDO5+VCT3IHuqd/2pQ6esM10udHHIrRszBp4qr+VtTyTvOBg&#10;4wM/fnouqRqG4y0q0dLLV0iTBpYyqIDIxAYIrAMFwoGSM4GeB1503JZ2his12litNwnRWjqo40WN&#10;1BOwTIDtUnhj4yNuSCOi+5Gu7brGtfRLc7ZJKfSrKYhCAefT2knkYwMnx8nnr02Q6m4yKy9xNg4C&#10;5Pr3oGr9d0v+ln0dDN6tCoMCusZXecggEZwcEfmAGcn46dWqO/lu7p6et+lFp6bt3rG0utGLlbys&#10;NPdIgdqM5UB0l3kE87CGkJC4x1C1LoiCHR9Jq20SR2pq2ld64T0Mcr1Mcq+wE4b02yQN6+N2SRjd&#10;0HS0dBPpi6x3vT9FeKW4IJKK6JUxw1lvqiuVYOMyNGBuzE42twRtO1uhphGjAHbbn1q+1lhftjsQ&#10;e1U8l1vlRP8ASairJLtQxxuaethKTNHJkHYHyCAc5wx+CfIPRboXuBcbbebLWU7Qim9FaCRZU/NC&#10;W2lcgfB932yMn5HXqTtJdrbVXOghrq671lDPFF6RiAiNEcj1yxYgusm1DH87w3g567N2jvlr0lXa&#10;nEwqTBVhagP6glY//HFg6g+13CHbnJ3A5wel09xEGViwztj1z/mh7tBIMxjaiDW8yHUcQqpyaEKs&#10;jREF1iDHlwM+T6eCPsBnHB6Mv/lhVwttBc4YqeS+WemeMo/8yGogwyLIGB5KkFjyD8+M9LjTGraT&#10;UVLcqm8qirR0cFOs0WfVKqkikr59zDBJPGQSMFsdCd8uVVRXWAU88dRRIRsJB9w4OG/fP+HocTv+&#10;IcLx+n/dBfhiIVatP2PV9h77aZFsr45aOtZfUkpgfdEwON8bkYPn+x5GD0qrPdT29t1+tFfNUIZY&#10;NjpDjMExG1jH8kA+4Ek8KvQjSdxGtdVRJBSiheiAkeqVceoPkq4OcjJH2wSCCCR121HcKrUV0q7j&#10;JL69Q0YlwCBvQALngYPAHI8/16vlmMgGoe9QjqU371fPqa0Jbaalp9B2xllYpHJHSeoZSRhZA6gS&#10;M5I+Ocjkgkr0JVnaeni1Ok1VSyW76wGeooJEIjk3RtkpnBX3DJXnH/hwo6YVPpeWq00ZxOGjChJE&#10;flqQkAK6/wDhwfA8Yzjg9C2oYLjboKCkkKQV1JFJsaqlYxyouVVwyhiPUHuA/X9GPV+ZVIKHY81x&#10;JnOdLc0X9oO+J7dHbXUNMbSskdFPHICoWk4jT3c8qXbOfgDgk9Pfu3FHq2fSFzs90ngo6upioN0Q&#10;wN27byDkErtIIbI+R5z1lKosizzfRSRGimMSstKcygSYG6MNjkApnngnx9umD2e1ZNaRBp2shqqi&#10;jrWWX6mGXJt0iSgrMi/PtBz4yowCDjrHdU6YrSi6iOHGc+R2o23uAY2ifiv7vl3CktGuKOGip0/g&#10;9vjeBZGQ5qCW2Svu4yQ0W0fHGfnrNmotOzWa7VlTaatJHmdqgSgGORVOH2r45GDz9vHyOtUVOg/9&#10;I+38loutN6NfappJqGsiw6zxk5xkHIy5xtbH5lP+HpFW8WmlucdNcIZqGCNwGmowu5cn3YBABOMn&#10;B4PIyM9NOjXMccZWI5KgA98+tfeK0ZLAfmqqt9+u1e8KT+tc4kYAUzuSowP/ABEgYPPPHU60Vkml&#10;74lRTxiR8bWiZwwwRyp/59R1k+gusJSc05lyVLqCIhzySfJGPGOf8+quTUSm4t9QiRo759RTgKfn&#10;4yf+v1PT8xqyFdPNEvDk+7xV/WXqT6mesnp0iR5AEjIJYDHkZxke3Gfv1I0JryfSlzkqJY1njdi5&#10;jDbcg/Hjjz8f8OqOquED0jpKXmXA9JxjAORk5Izz4/8AhPXO3tHGyYaEiVSuZFyVxzx8joR4FdND&#10;jaqwgAwaYFD3OqLJVrcIp6hpXmWZ6VpP5M4OARt+CAOCc/GPGOiCXutatd2moorvZ6O21qK01LdK&#10;aBd0fysbLgbgckE/1xkZ6V89pqoLcJZsyzqxYTKC2xSNqgj4GW6iUNKluoYopayOodWyGlG0cnzx&#10;z+nVBsIBhhyPKuFFVcLRbUXaepT6sVcy1tOgVZqZmMhAHCj/AGf9w/Xx1f6Rh0jQV0VXqiyXS+1d&#10;Yiz5WqVYXLjJG0KD7SdpUsf2x0Dx6urLS9PM3pU8afyl9DCxlfOWXIDsfOWyc456tqnvE0/08Nvt&#10;9HTwxKAtQsYd5H+dytlQOeMf8uum2eQaU2z3G3618nu71o3S2ktGazoqi1y2CLT7XMK0VNQYaqcq&#10;DsISNdznncAARxyPPS4112ovHadpLXeKVLvbnd56SrpW98aH80c0DbWj/wBrnwSRl89AFF3Vu2lb&#10;dONO1/8ABrlVpvqPpSUlRiRnYfKkhRkfHHHIPUSt7j19ro7lRWO4yvRVjE1QuKCWSV/ysxdskg7Q&#10;2Rzzz9ul1v0qeFn1OWDHv2+B5FQlCuoGMGu17sUVPJDWWgsibmDQoAdhwudwwTg+MZxwcDkjoRvd&#10;CkwkniiR5P8AFCASR+gAPn9P+WeudLcKsV8HrTzJuJ3SLIV9MDwOPOT9/wBOplDp2S2VbtUCKejl&#10;ZgYqaQhlXOQUyAMgcD4Pg8Z60SwSJhickVSv9MbtQ9Y7HUfxSajrg8SkZbMZJOfCYHIYj/4D0TSX&#10;KjpahdOUsdTcYlU7hTDbubyQPHC4x9jgt856JNL2O6pRBoKColhGTE1VFsKYB27c5HBwcg4/U46j&#10;RRjTNPJJPamp7pIGQyQ7m385zyT8fYdXPcYXYZNSMokOlqm2nRlPcLfTvJAlvSOU/wAyopd/8snl&#10;kx5OR4OPB56qLr2loqi2LQxXiW701NIappBTNHLkhVdcEsfO0558fv17g1Dd9H2dFuFxqaGxU0on&#10;EZpl3yyMW/lrvXIBySc8fI55646z1DV6g0xTy09TEtBUh/Vp4RsVJlUsu7a2GDMqkFvvj7dBxfif&#10;GDFhpNWRxSEZjbal/cNJVVm1TC6VBlpHczJLgnGOdrAY/QH98/p0b2uwy6iDT01xW2VtMwlVQu/c&#10;ef24yORjH+7qoqp5aSno56iM0wrYVqYEf2gK36n458/bB+ejq1aENtoJqh6uMV7hBFJC5KKeSxPj&#10;P2/+HpjczaU9471RPJIcauRQdqXSQu1WqVsCU9bM6oKmGMhXY/YZIPA/y+OvWudN/wALnhrqKE1K&#10;KoaUuOI8Hkk/bxx0aVFHViGJ5lSteJgQYI8HP7En7/HQNqrWtwlqBFSUI+kVhG/rKFMmD7gQfI+O&#10;hI3eQqF4Fct3Z2VSdhXOCoWamgqqlYp6ajWWOGkXgtKw/wBY+OSFJBx8lceC3XDWlvk0pdqemgld&#10;J/R9WVhLkqTkAceCBz/UdH2k9NabqbRFS1EDVd3qZH2bpmiQc+I0BG7GOWPGcj7Hqo1vT26O6NUV&#10;cskNQVzzlsk/JGcgfH9OhVnzNpwcDPaideHq1/Dd3TvOkdSV0MdNSXXTNXTLRXC2XD/V1XkLtGD/&#10;ADBuJz4wSG8jpo916W12/SGm7aad6W1eusr75OREXd2UscY/ORn7n7g9IrtZdzZO4tmhpKuelt1w&#10;r4Iapg4VRF6gDFuMeGOCfH6c9OzXXdrS+uNSy2CltM89ppy0EVbjKs/OWPnanjk5B5JxwelHU7eR&#10;ryKSOM6QNRI9Nt/Xfaii5Zcj5Up9V2yyyCmisEzNTzM0scaliVYcEFieMN9zznjjHVRS6dozOXMs&#10;tRDTuhqIoZPftzyPacg8Y+cZ6v8AUMNlslbJa7LbK9rrHUeo4n4Dx+SFIJwBwMkZ+56vbXFSaeij&#10;vEVbDUX+qZaea0SUf/eCzHCGGRlZJlbABUFWB5APK9OLd5NPuA78ZpfpOfdpoWLTtwl0JLbEtNRX&#10;W16WGloqqRTLmRInkijVV5y/qMOf8TIec7ejnTPbyou9kSG5wyafjkrfWr/VTY9wzNJ6cJzjPGB8&#10;53Yxx0faJ09T6W1FPc7hehutkaUUdotczmmSQQqDPKCVVpGSQe1VCrxyx93VfqSi0zY6yv1LRJVt&#10;XkyVbLHT/UMzk7mZATgMf/g8kde8dPjVYI4WbcAfXFEB5EOsivy95t1UU2OEUcl2LEr98+T1RyVS&#10;7x7xtPH6/px+3VFSd1qTuDFJPZ71R11RGSZKOoYRzovnlTyR+o/XHz1MgqoloIJHeOOUttddwwv7&#10;Z/t03/AsBtVZvxq94Gq2/NHJCRsVs5BA5AHSD7haYlsEy1lADJQtUpMyLkGEgjBwOMZyA3/ixzkd&#10;PG9SxpDuCSFHBwPnOP8A26A9YT22popqevlmoaRwPUZOT5BGOD8jHXB02WXYYq5OrxQ7tnFK3vFo&#10;hJLtY6ymiWm+skajqnUYLhhwWHgkAH/L7DoQ1zc7horU9svtmRBXU7M+JI9wIA5JHHBH2+3TB1fX&#10;Jf73ZjDdo6mjpGknn92zwML7SBxznj7HPgHoaqLtS6tvcNvALwGcUwfkMRJmNj9/D/PUx0qRFOvY&#10;0cOqJKRoGRWjvw2fiMt3dahkoayNKK8RRH6ihkfKyJkKZEz5U5wR5BODn2t1C736/j7maQuktrhf&#10;6/R17eKsiD5kFOu+Np1A527lBP2Ctz89ZIqNOXvtfqZpaOY0NzoJcxTRf4TjgjI5BU+D5B5+R1pX&#10;sZWEdzqTU01G1NYdcUstI0MnKQVYILo+eCrtA20/O/GB0iltjE2s00jkWUYFa/7PXuy600tRXuGG&#10;niW40qzFUI2xuQAyfbKsCv7g9BdfS0c93uUM8WyaKRzjGPUU5O8A/Bz/AJdAelpK78Pv+kGm6WoT&#10;+GiRbjbKqtJaOnhlbHpOTjO14m+fDqc5OOjPUt1tOrjTXyyCOmuVCT9ZRBwsskRO0uoBw8WXzn7g&#10;+CX65YLJbuSR7rd6HuykuwO60fW/TqWrS1DSLE1RWPSovpht5Vio+ePn56K9KWKawWmGHLbxknJ5&#10;OeqbtRclrrSlc+yXdiKEFfdGqqFwc85JGf6/v0zab0qqME4z5x1VdyrITEOxphZQtFiZu4pBfiWE&#10;kltsE0kO9BWinJxlhuGcAfORGR/8PTrnpILhRtHLuCsCD6blT/Qrgj+nQJ3ksy6gv+jbHEoLvcFr&#10;5Mf4UjB8/bILD+n6dMdolhiJIxgfHQwjIUCmTSLWZ9Tdt7izXGJ7St7jlhenp54JWNRGhcMC6sD6&#10;rKfDA+OTwAOhe29vqzS8rVGoIKimpfUppltdQgi+t2DC7mY4VQxwcgnn489a2hjitlqerqEiLRDf&#10;uJ4/TnoD1N3Ytuo6uO2UVm/0mrJyVWnUJJCuGwGLEH9G/QHnBBHTFPe2xQOthkZpQ1rXK86wFypL&#10;esv0bJmGzUbTwwEZKEygYd/cTnHGSBj3dOOxySXenSpNPLQocqYKuBo5AeMHk+P+vg9FmlLS1sta&#10;JLb6K3SOSzw2/wD1Y/rhcnH6f1PXS90avFlB7s4z0HcWyzHbtTC2v2thjtVI9EMZyMfb79DWpbBZ&#10;ruu+vt1DXOiFVeqhV8fpkg4GeertaeWZioLsF8efHVTebXHXTxRqgAfMbK4yGB8g/B/r0EOnMpzT&#10;D/moyvGayJcxdNB9xJp62NaOYVjTusJxG6M+Ts+6kHj/AJ560NcKv6PWWmqlFD/VQSRepnAKgAjH&#10;3/Of7/v1G1/+Gagv6+pp+VKCtUD1IKh2aOT7c+4pjB8cfoOh2G9SzHSFonp5IL3Z5Ki31ERHuBVA&#10;qkYPIIxg/OOMjnpisBIGKXPcqxyKcIu+QAJFc8jAbod1BbYr3VI01R6SIpV18H9MeMeel5qnUNFp&#10;ZMVc5DjG2FCDKW48L5+QftznPjpX6/7y3u9296OlYQQSDazw8yyr9nb4GTjjz9z46paFl/Ka7G6y&#10;cjakz+I690997r3VqJ1qrfSrHTQTKQw9qDeAR/4y3jjoBWLfJChQ5kbaCBxnkj/d16nnSrr55txL&#10;s3uycgNyf/suivtDpx9XdzdL21CrQy1kbTADJKKQ7f02o3RC+6u9Z6TDybdzWorx2IudNWW6O322&#10;GtWgtdMtSJIQqoREFySSDIzFGJxk8/t1TTdkaiSnrJbhBV2h/ReaNfo3WCR0TKqpOOSAT8+Tgcda&#10;jvGrl0/So+fUkkz6arz/ANDoKvmuVuFquUlwDhxA8sbDjaygsv8AT46HjcEbin7FxgClJpD8ONzv&#10;8lPK92qaCkJ2oREWYLyRtbKqQfuPk+PJ6d1d2qa22M1FKZLjFpSOOdKGriFQssJBR9ynjA/OTjwD&#10;4/N1UaZ1ZJbZo0paeZbXIN30eziFjyTG3Jxk/lP9CMY6enamqRbXqCpaNqFmj2g1+EwNnCn9D6nG&#10;fuP06hKygbCuapCcE1ZaD7pU1Vpag+k0k1uiNPEsa0yhBKdoyyoAML9v/gPTE05UrXxQNU0rUs8x&#10;wIWzkfvx1caYttDFYLZItPBDspo8MigBRtHyP06taJaeojWWJAQ2cNjB/wA/26UGXGy1EqM8VEuk&#10;TqaaKCLczuNxHAVR5J67VSJTRbnBCoCeBkn9B9+pxH9x1xlCFxuAyBwT0OXxUgSKyhBpGTTPZyOh&#10;ulStReb3c6e/VMUq+4IZ4QASc7s+mWz/AOL+vXzX1zbpNedyLBqGqjSne71k0jwk8CGNgyrn5Ow7&#10;f3x9+voD+L/uwdIdxboomX+GWvT8JWLgIk2aqfJ/pRqvXzzvd9hud2s8clO1LSUcC+lFKQGKnnLj&#10;4LADg/AGfLdMoZAF1NRSxE4FaTuLWzWmh6OhEqVt3SQBIaJfXlQgEe5VyVzgefv/AE6WN1oaimr/&#10;AErgswNO/ptARtKEYDDnweP+uOn7+G/W1DfbQ9DBS0tvmp9pWCjAVWQjAIH6Fcf26se7fbO33u+2&#10;+WGGSS61gd46ZVHoyOuwM0hGGHDgnHwp8eehZJdbYAprHGEGas/wuVFsvc8MdJB6EFBC7yxSsCxP&#10;wcjGTls/0+MY6GfxSd41vWo4NL23dNS0zZq5i2Bv3HEfyCAAD+5A4wR0b22yU/aXRNffJ1o6H6Wm&#10;Bmgjf/WSnGFX75YAc9Zh0dTV2rr9NWSxtcKiZmmleXIXcxBLHH6nqQbC0seIvJntT97AaXqL/fqL&#10;6eA1GxgAij2E88foB5z9v263/TxvQW6Att3RqC4iBCk45xnn+/SQ/Dr2sfRtuhqKxVW4zHPp85iX&#10;Hg58MfnPxxxlh0+LjTyVFtqYoZfQmeJlST/YYjg/0PQivk1C4XRha+Mv44O/NxXv5rQWmqpp2gqZ&#10;KFxJACaZ4naPCvgEnEanyQDx/hx0le5OpLlrDROir3WVz1FROtVaqwOcCSSB0dJNq4XJiqo4ycZP&#10;pgk5z0zrrojTfcP8Ufcpr5e4IKaDU9ym/hjFo5Kr/vUhA3HACc8hCW4I9uQ/T/8A/lCdvEsNnp3s&#10;0NTHS1E7U9HPUuYYi/pmSRiWLMT6KDBOPjHJ6y95NDBNuN81k7u/KOVOdqzV+GHTdLfaq60l2RH0&#10;/XU6UtQlRACiyF1kilbP5ijJ+vsLAcNjrWmgLbZRoC86braSK3Xqjf1aMCMIVw49RQgH5lJYt8kM&#10;f9hT0p9P6ah0je7tc0mhiseoKoxx07osLUNUjun03pqNoXCFVIODtUDOUPTRst6oZGqYZrUkV6zG&#10;9Le5ppI1jc7RIrjJUhlDA8Z5PPjpTJcorkhvzDbPnWfk13k3u8ff60lNZd07X+GDWlk1jV6Vp9SX&#10;e6QSUy0L1PoqsKkMzOdkgyWkQgYzgHJGcdLftD+IDFu1pV19lioKe63Wa4MaNJUo6dpiSY/au2JV&#10;BVF3NnGM+FPTa1hoe2d3L3Dbr9Q0N6uEM7RU87VpgRGOFIWQOisp9NVG/wCwx5PV7buxtR2svtDa&#10;a6xm02mSOeZVjOYalhC20iQE7yCq55J4APBHUNaHpzPOhJ4Yjgb7Y5pnb9QW3QRohYj75rPWpdXV&#10;l8hiaaiBjmcyw19IzpFIAxBKAZB2lsE5/Tg9WvY263LT2qa57JI7Ty0ixBpxvVRvTewznHAA3YIG&#10;cHjp+6vo7Y2hadGpqWO3wxtRmnSDaqB1IyhTBQbc/lIAJ8dZm7WaYuWmu5K3SWpejsNLK8nqSZCz&#10;U6llPIPuHgefODycdI7K8ivLeYRjRpzse/35U3E6SjURWm9Z2h7osbfRwsJSFlpkYYORhZo5RwjA&#10;87ckYODnOOkV3B0XJVUtwFqmLSQzbCIiYZHkBIVWUgNu+w/ZhwQ3TqpbZfNYVlfHZYoEqKKEuIKy&#10;T09zf4MEgjBJOCeMK3Px0pL1pC9aR13rik11c6bUVysdNSPBTxSFqKR5lDBhGyqH2I2PcPnP+yel&#10;nRD7xDOAyDOM74+Hz5pZICpMygrj9aqKn8N1brbRSXbTllqKm4QzE1lLTQH1YFeNHi3R/nYMd655&#10;xtz846JPwk2zUOitRVM9LZpjFVRs9VT3OT6YoIkf3E4kJX1CEzjjcCQfb07vwk9yaG2WPU1XcTHT&#10;W6E01LJXsUjp4+ZmJZ2KIoUyZwD/AIlA/MB0wpe8GjEe63mw01xvrSfzJ6y30bYqzGCgEJk2epj0&#10;yvsyM/qehOpdavh49lLbeJGcAHO2+Njx51dbI8iBlbnz/iquv7paW0VPBUagqJob3PCIXn+hkOyM&#10;+/YjgFSgJyQhbng5xnqkv/4ptKxRCahinuMLTNA09SRTR5ABOCd7eCPzAf5Hq10534sveClu9ss2&#10;jbtdYqIL68N0paUQuTyud0rA8jjI8+M9Z11etLX0RsUugjopZZfqUWQiWrkdVZQRNKqN6ZbAKk7f&#10;aCNvubpJ07otvcTFb2FlZcbagRjkcHNcnnkQYRhvU3W9Tbte109yvqU1wRvYzYHpwYBwqkg4wD88&#10;/c8k9UU+kKimoaq10krXKyVsTQ+hWFM0BwdrRsSCdpxhcfAwVx1/UFFeJr1bqVniraa5SmDdTD/W&#10;q3+pM8eMK6vtJI+ODzk9GGstPT2Gvo4oJN9I6Bmk2/zJGX2sPO0A4Dcf7RAxgdenw3UMTJajYkbD&#10;tgVl38QZcnNee29TcanR1peOAUlRbqI0fqSHaXwu0hSM5VgoH25+eR0K68tkwuUcstNT3qnZmJpV&#10;JUoSAN6k4Gcj9M8A/fq+u1zMNNDBaquO3zZAEEkf8pzgKAMcLwoHHx8fPRf2T1nBRaBpYrtZIdQU&#10;V9qJhc3qYxIUG94wYxzsIAwCuME8c46cRmORW8b+0Z23zXIgWfYgZ86G9I9zaHUF1rNtvt1yfZIt&#10;bRV4CSbyoBKlxujLAYI8MBwBwepl07i3NbDTWCuervSC8P8AUT1h/wC9fSyoyt6nnJSSRpTyckA+&#10;3npAah0td9G6/uVjrpPpqmV1jiqajKpKVZjGzEjIUqxBJHkjOAD0bnVmqLcKOq1da5J7VUK6QXul&#10;gYDdGBuXOFDBSQGBGRkYI/L1l7zpqo6yxIMDfB/j1/1TiUPGuI3yCKGO5lvqu2WopIJ7XI1LWyGR&#10;GmjZEmeMupMZI9yEskhx9x8HoPrdQ1lxpkqZKTbCjBDJGpAB2jAJ8ZIUkfPnpt/iM7iprp9JWuis&#10;ct5rYaWNnrpXLGaSSJCVgVCfaxVeXGSQQB+Y9Lmv0hd7fc4bVX2mWlYBahodw2IHGd24cfGMfcEY&#10;4I6PtG1QI86hXIO2ewOM/T/dSb+nGqk7Cr7TEbatg2rOlN9LEVFRUnAwxX254ySSPP8AxHXVgdNT&#10;SUskktQip6TtBHteIHjgcZA87CcHx+vXC9QNYdKy0UlIlHJPCyRzRVAxMQQ7qyt6bHIGAcEflHuL&#10;g9UGmddtWCeO9SVNTSRxKISioWDAnLOxGWGGx/TPJ3HqaQ+IC6cChzEXGsHIq/sWsKzTN6grMzVL&#10;MuyqikfCy5B9gILBkIwQ39QOAeje4arpdULHS2+pjqq2lcTQKy5BwAzQBSFJHJCtgeMYB6WVdXQV&#10;VMRRyiRom9r4LhYy3yo5ULkv88E/CqvQ7OblpnUTBahqa4wSbFkjGQxzwV45B+OrhEW/KcUObZW3&#10;HJpt3KtX+JS1azywmYes5U+2MDB3N+nB8/PVfTaqaipLdcYKn1KtGLQBCVbblgW3DGRg4x+v69Be&#10;p7xcXikrBO8jVEew1EWVIwSrH24UBjz/AJD79XOlbVNPZ6Q1VSJPSKs1PDIodo2yxUeRuGwNg/1+&#10;Ohzbe5lt6gIfBU5NO/tT3IrrzpevoJoZbhcTDJElTTnEsQYEI7BRkgED3/GB5PPQDp/SsV0uax3R&#10;B9XTL/No5ACGHIDgjyDj+333A9UljvDaLrVvSTNNSxyNTFY32TruK4KgHIOc+DjyM8jpjrPM91gu&#10;NTJHKfdA81EcxVSkB1935UbLAkAkc/GcdIXt2shI8Gwf9DUCzMBntWdLpVitq6dysgAzzJg7uP64&#10;x+nUivNA0FEIafDxxfzSzH3vnk/24/4dGlq7SXd7TaLvbilxluJMYUJg0zAkMp5PI2Hnn9h56ou5&#10;WlX0bXhLnJDLWbd80Eh4jBxtLMG5JB8D9/kdadLmOSTwlbfy/em4IGFzvVM9QrmR099HGimRQp9h&#10;x5POPzZA6k22WjurwgqRt9xHg8eMeT0NPc19yUceYOHWNCRFnb5IJz8nGf8Aj0TQV5S10UsuaIem&#10;yRlAN4G48Z+2ef7fp0XJFgZqbIRuRUlLvMtbn0pyjfyjsAYAc5yCrDHP+/qwr7FQSD1llkVoAWaI&#10;SxPt/wDGAzxAqMfJz++CeqOnjqbjRqGjD06uUaobLNu4IGf656sLjqOt01FLFbo6GtiK/wCscuZV&#10;HjgqUwR5x8fc+Oh0HvBRzUAuTiod1stPcmpkW50sy8e2plji84wAsbyE5/T+vX9b+3dfJI8lupzW&#10;wDAZIpg+c/ZRyP6jP+fQrdqiG9/zVpZYa1gFliaQFHPjI4GCfJHj9sdVYuv0kkUE8cVGsJLemqYG&#10;fueefHx0zSI6cKamICRgGi96drRUbljqBVwy+mVUAkP8Aj4zj5/59XctTTXN2mEa0SoFWQM2Qj4/&#10;KD5xxkZ+xHwD1SWfXup7fTp/D6qapoAPbA0YeI/cDIOM/dcdTq28fxSjrKicS0jyH0W9ZS8LoTu9&#10;MYDOpG3OWz4zuXHUCjg5oZ7duK61tTHBCDC8c7E7Qityx+Pv89EFBS1SRI1QiZ2gYA5U8/1PwOel&#10;62nKtI/qziGP1hFHskAdmwCAp8EcjkfcY660us626W1oBUSF4mwjINpb98ft10rqGRVZs2dfdNFt&#10;5vdZa6mlSmqGH1EnpCNJCGOePjHHPRtrppdN2q2TBxUXFZ1SJqklgxKtuLcg425P9us/1NRMlXvV&#10;5I5FBPqKeQT5OenJW00+p9KRCrqnqat4N5nfgk7RkDgAD/kOg5oPeRqGmgWAISc771W3Pvh9fTmC&#10;yieiqAwYzSFXSRB5G0g+SM/06qtP6njknn/iVLThZco8cECpFIvjlFGMjOc/OB8+7r80x2porhb/&#10;AKiSaSCnVSYjGwDE5znJzxz1VJbpoZIEgUM7uFZ3YAR8jnnGeiBDHgqlFRPEGxFVjq0TTrRU0kjN&#10;Qx4CA5IRjjacE5A4A48DPAPu6J9Q/XwWyxW+ji+oclElzkqp8NvxyADnP2x0K1FyWeteIzmGCOp3&#10;idTkxJuOSPsR+b78f06Z17tcNroXudxqpKug9NA8gAXcvPLAY3HByQPP26Bk20qwqF22CuRmpVXf&#10;6G30oFUIS6IA1NS8efgAnPP/AL9Le86hh1BdJfRoqWjpadSI44I1V3OR7mI5J/y56ZNp/gCaeNdT&#10;wCK2MMk/Tld4+SFIyfPSwu6UH+kVVLbITTUrERiN027iBkkZxwceB/7dds9PicHal9umkklTVTbL&#10;zW2e+R1dPB6kykMVJ/OOfbk+ByfH3z1M1FSTyOKlyWaqjE5QNkxuSQ6Hz/iViP8AwlScZx1X1Ve1&#10;uQ1ES+pEvG9h7Qft0Tacv9NqOy1MDA+tATPHHj8rYG//ANJRd2fugA8kdM2iXV4mN6OYtp1AbV+6&#10;T0i95pnnlqIrfSxEerNO2CM/7IwcnA/59Fel7Za9K39ZYamSpeSErIjoC6xtg70zgHgfPHPnqgXT&#10;9JU0MMcVdEa2pyFhjWQtz8cgrxj/ADPJ6Ydgo6SquwuNzlFE9PbHpVg2FjJMYfTBUgcAEZ92PP6H&#10;pH1Ryh0s5CkcCqw++RzU7VFmt91MNda7nUzUMycMkcaTAbRnG0bduVIP7Z/xA9UHaLthCO8WiJYJ&#10;nrFp65XmaQHPqR5kDHOccpjA44H69WmlK+n01S1FuaqrFRVklldJFcRxNgtsUjKsdoJCnkLyOAei&#10;XtFV0Vu7i0d/ar30DyD6aCBS7VM7oRtAXPClxkj9MkYPQPSpHWdELkrkCr1JJVlHNNb8Rd/pe2ej&#10;7jW+ssVyucg+njQ5kmlACs+DkBVRF5/p5I6D/wAMXdqbUGl71PqOeGqkpakQwtEArbSu4l/8OMtg&#10;Yx4Ofv0te7GndTfiO15T12nmhuNBVbKf6uMFUhJ3OtOCfdK4XlgikLuDOVGW6Z+gPw5WWz25qa40&#10;s1LNF/Jmhtku2aqkAILTyhpNg5/LGxzkgqnK9fpSNbe2i1SHHrVqxzTNpQZJ7f5pJ99NJ2OG9VUt&#10;kkoozOGnWlAfdGQc4DgMo85yxGP8+pehtJ60rNG0k1HXlJ5onRVq69HVHDsA3uZ+MD4A+3PnrUFu&#10;0PbtNsJbDp222qpVFjSojpRvH7/f75467VNBeZqfY17q4cEkmmVI/vx+Un56Ef2itovyZJpunQpJ&#10;AFkYD4b1mP0u59rpnFY1ovNYGxG87KiKo4J9hQk5GMAcfrnoc1XDqu60yNWUdArDG/6aZm3Z8cFR&#10;xzn/AKz1pSu0fX0k00yaguKzytud29Ji3AHJZD8KP7DoA7iQ6sloZ1payjrSyemBU04SVFP5mV1I&#10;XcRxyvUYfaeFGBGRVz+ziuNyD8qzrcbfW2eogesnpaczq5SKoZk3rypycYHgjk/tnr3JpO59t6y0&#10;XK+UfohquOVoYm3yRKpD7nA4Uc+Cc8EEDkdP+1a507a6aGkZp6C/UdJmVJk/ny5BU7WKtwMktJGe&#10;OSc4A6zt3Lu9VrSvunp1jtS25fTpFjnLK4J95Zj7nZtudzef04HT+Lq7Xi6kORQB6aLY6W2NbHu3&#10;ZixdwLVSG5Uu2ePGKinO2TGCNpJByOfB6uD24tOmNJw0FLD9PRW7NVGWYlkZWMhfJ+d2T/ux465/&#10;h/1AdU9ttOV7SCSWWjT1Sv8A9UAw4/owI6LdSKauGno4zGfXkBmWTBPpLy2B+pwv/q6DmzIMGpRj&#10;w22pY/iM1LQXPTktvlZv4rPSQrIkJAMMfr5LknjBMWwZzy4/Xq37M9zLXcKex6cktUNqeEH6GrqZ&#10;t+0lDvR3IXAZcjGMZIAA9vXXT95tettWaqtEltWronpYaSSdVI9fazuPd49jEkf3H36srH2Ashuc&#10;MU96mUYWZKR4gjgeR7jkYyMeP06RzyCECPgjenEEImyTwan9ndYS1t/ptL0EzUFJaU9esd1VvqyQ&#10;M7G5G0v8rzgfrjrQFDcPTIKtkfoekRbu3Nvs92uU1NKwYu8MccYAWFQxAAxycAAZ/Tx1a2nUFwsW&#10;FWQzQswAWoOSv7HpXMC7axTePSqhPKi63XV7j3nuLSZaOit6ohK8AnaeD/6m/wA+mS9ZFMjIQcEY&#10;JHSCuOpRoPVdVqq5zxU+mbhTpDNUbHaSmnBRU3KAfYwz7h4JGcDLdNKnvgcBgwIP2Oc9cEzLirHi&#10;Db1H7u6mk/h9HYqFXesuZK7VXPtBHGfjlgc/GM8c9WvbXtzQaItylFSW4zoPqKhTkH52rnwo/wA+&#10;CfgdVlTqKkS4rC7qtQkSyAsRwDkcfY4H+7qyor6ZY1kjYEEdFLdNp04oJoBRFXVLQSqNuY28nPj/&#10;AKz1XXorLTEj456qJ9SCWrWF24wVI5x8dV92uAp4JQ5YQuNpYf4f3/T9er0lGRQ7RkggVMtdVtqo&#10;ycIPB3fPx1/Xv0mqiI/zAe/B8ft0C0+pQjHLbjjj5662+9PVVMaoSWck8f59HCQc0AYmIxR3p6g3&#10;VYkUlkA5y2efHSo756Wk0tq+36jtTM1wrFZfRYZVZU2KrfrkMBg/b9eju56ripTDQxzemwAJweT5&#10;/wCXQ9qCtTUYoRVyBXoJRPFIBkNzyvnwdo/6yOjIo9QD9qCNyY3MZ7UL6e/DpDqquqLlrC5TVVwl&#10;P5LdIqKFwPPtGMH/AGeOPnJ6Fde9k7L2l0Pqe9PKbi9LRStSyyJtKOVIjOASCdxAyf348dHOpe6A&#10;scRgSeISTJl1wfYp4488kL46Qn4lu8VfV9sa23kP9HWVkUcoIP5VzIB+nuiBx1c8CBNXFVpPcM3O&#10;1ZQp1dwzvgknGV54+P8ALHT7/AloltYd8qYxrsW3Uc9U7yAgEbPTBH9ajH9/06Q8QEMO0kYwOfn9&#10;s9ao/wCzyhSjuOrrsao07hIKVZl9vsdnZh/+ST/rjpMqeIdPnV5cxe95VrO56McXGaOriUKjbEG7&#10;dx9+utN25tVZuiqoPWhkUo4HllIwR+/PTbsqafu9vpKy5V8Lu0YI2EA/1+/VzIdJR0u5HPPCiIN7&#10;z+gx0E8yRHTjimcTPKNRpZdt9AWu4WKCsloxM8eY5A3w6sUJ8/deqrVV2onElPT1ccaSajpqSdN6&#10;mQBfTWRSuckHYQf79MiltlDHHPJH6ixSTO4jiXBUN+pwCc5Of1/r0M2n8Ndoo7q93pbq9yqpppKh&#10;ZLlEGcs7bmG9cYGfgj989Ds6tnNGRyFGrwe6tdqCsmtljqo6eaCZ6aWNgMPsJBPyApC5BX9v06cO&#10;jtVJU22mp523VUSKkjKOGbHJH6ZHQxo7t5ZqO53eqqLVFR185VTKQNzYySQR8HI5+erg2+msjyOj&#10;hQTxx/x/p0gnJR8JxT2MRXCEMMNRqtdE6ja2c9VtfWqrOE5bIXPS7ru4MdJXtCxyU+OSc5XHjznc&#10;PHUqDUi1dvkrFI2BiOOeR/79UOzY3rsdgQc18+f+0iv1ZZ9VakkraMx2yup6Kno6lVGycKJzKrH5&#10;INQ/B5wF+COsa2q7RX7ULTxUzU61UuUQtkKx+5wOCetTf9oDrH+K6psthvFZT1NJDUSVoip42QKg&#10;9kYbJbceWyfnHAX3dKbTOnbLqmyyiz08dJXUspbbTqFEysBlWbGcjGRzjk/p1qra1EkKlqWSzNHK&#10;VWjrsDfpLPry1wx+pH6rLBJhva6sdoJ/QMQf+sda5tVhuuse5NggtYjuENuhnNbJTSB1hEigKrkc&#10;KSY+AfsfsesOWmoms2rbZarzT1VNSVLwwbgdxhQvjIIyMHn+3WpPw6a/07JfdY2ZJTbrWKrE8KRS&#10;GSSNWYJFkDAQ4Ofv4PBYdU3Nqse60bFcNIMU2u7HYq69yLJT2mmuNBRqlWsk8s9SCu1Qcr7dxJ3E&#10;Hj/ZPVj2p7A6Y7VoJ6uoW93JeESONvSVuPdyFLHI8Hj5846v5O6dgqKkfQVJRM7VLwuoH9x+nz1z&#10;pNX2+4Vxjhq4ZJEjjmIDEe12Koc+DuKEDH/EdIXkkPuqKYpGNmY06NDUU07tVTwmED8ob837kdF1&#10;bD69JPGpALoVGf1HQNozVEzov1MXpxZxkfB6Jp9YWyIhfqRI7cBEUk5/tgf164nuj3qVXSvJJkCv&#10;k7+ILRlNpWp7kRmmpaCrnNea2anAV53JdiGb/ESzH+/S6Gq7/pTt3pO10d1nhpmt8kbOGy4IqJAA&#10;rn3LtEe0bcYGB4460/8Ajy7d/wAa1Je7xQsqW6SlX+J0CVI9ZC4P84IP8PAJJ+T4Iz1lPUNoud5s&#10;uhLJZfUrZhSzyySVIDsi+sy7mOUG3MTHJ4AyW+/WRvpEkl0Btge/HFef3kLpK8LHB53qPZ9f33W9&#10;1l0Y2273OoqqaRGuStJFGCQN7kEbQpdefnJz4z1qHUHbu9fx+wyzpSU1tr3aGlgrKlkykeGkkk9m&#10;TvRQq44O73bTtPSq7DLo/szbZr99NFqS9yRMlVcrlSbYtnreIgcncWZQRyxC548dS/xUd9dGOlot&#10;QqYK3Uu+Wkr1olkLUcSyj2hjhQzFHHz+YEjG1uk9xZxXJxAucfZP6Uyt7KOJBITmrLU+sNN11a8F&#10;mkWiLRBpDBl0EqsrgjcmcBSBlT8hhnleh67d4Z6PV1Fp6VqmSkjkip7dPOgVSjrtw+POBLgA+OfP&#10;J6V81xq9NTXFaSqe4V9Th4jUyKZVZHc+4nKyKVADY852gEHd1Nqu5di1traxf6T2enNFTwirejo2&#10;eGNQ9GkzsWGXUBlwAhGAB593QEPTCXKkkxkb78euO+9QlGv/AMW2qnvDaF1BpO90igGpaBmWmJ9x&#10;dDuXaPucAf1/Xpeal03DpmulivDRy3qGN6memmMhSpZmcQkJ+Rwq4XCHySPuOmD211zbNV3uK4WR&#10;XaikrQrJW7RND/MUc7SR7lcMCOCMeMFeh/8AEZSzXfufR0sck7UlFbkSphjlQKXEhkJKvxkLKhyD&#10;4JHPI6y9t4ltfvaOcDds/Tb4HP8ANV2CYUow3BxVv+GyG9UmtYYK6thkobhupWVUCjCp6sbDk4wo&#10;bI/8fJJ6b3cXtZonWlovsywq9RqQwNUXSmJknnSF09qsW9iEQbcLgf1wOsg6l7nt2/vdsayWdKi4&#10;VEQaSmmwAZHATBWMlicNjbnwTnOcdaJ0Rqq0aht1LdvRkst5jRaWuo2qHdkYe0MnLDYfSwPjII58&#10;9UdYs7i2K9RhJUnyx2ORkA8Z/j0o6dliGOazJ+IXRWrdDX2x22S+Uty0ywkFmpoI1hipVXDMjRHO&#10;H9352LM/ksSWHVF29/E/d+zUNRbLhRR3qzFHmpKEkRNRy5JyGHIRnPuU/uuCWHTk/EzqC92uzXWe&#10;plpa/StweSmSllogdjsi7VLg5Rlc+wn7bskg9YbvFHUs8cqq0pf+QFJz5BAGP69ek9Ejj6zYqbxV&#10;bPOBtn9MHz9a5aytnOacHb7vAKu7PV09bParrUu5aKmd1cEgsXV1A4GMkE+OMHnrWXarvZWd371Q&#10;6R1PDT3OprYn+nv9JIkNQkiIz5ZVUIchduQM+A27k9YKsOjb3psUt4kjSlpzJ6SzrUxM6Egg5QMW&#10;CkZG4jHxnkdPPsFc9PUN+pbpqKiqrpFShtkVJsdkfja4RyquBg/PB5/2eres9LglhZolyQDgjcg+&#10;n+DSq5CxvrjOVPI5FPm09hO5sfdejStFrprHBXo38QllVFqk3gKdse4+oV5G5Qc+T+Xrp+MAz9rq&#10;PSdH/EKeWasSqCVcJDxmRDGroc+GBPg/cZ6NL13W7Z3O2w0VLdLhJVVMiBPWgeFIjuUkE7MYA5JD&#10;ccHxz1XdwO4GltY6yfSWsbUtOldT0tNSXvarxmR4g6lt24oytKACcp7fd5I6ytrPmJZbu1/rR8FS&#10;Qcdzjg7dvpVAiRwQDsaTlFp+5rpgXic1Ma1cJHrrKHhq0I90X8sjYwbjBwwIHk89EXaGSSns/wDC&#10;5bfPRW+R5Xt0sgJjlRZWVljfHu2suDyeSfGB0x9F26k05DQ2OknpPpYaJUuEksO1qmoYYiMByuMe&#10;jK2BwAVAHnqFS2ii09pK62eCSRLX9X/EIZpsu1EN8YmjHyMbS4H/AIyBnnqVv7RRQShlzknj0zjP&#10;xxvig5LcspU4q3q7rY+6N4pJL8ltumobGpjp5LnTOYETIJhk2na35t2Sp25x5z0Hd8LFKtDTq8si&#10;TU/8xaagiDQpuCnemwBVwoAIxjjIPXjRd3sGudT19BdqV9H2PazU9w9DfNPMNqkvIWC4CqpKr9h7&#10;hwerJdM33WNkrqK2mjrdRW5Stunp5toqNrjeo9QlTGVDOoDAhs+FZh066jJcSR/jblsRsckE8eRO&#10;+1SdXKBR8AaHrD26XWNlsGtUIp6+xVqpMlPFuSvjZ1G7AwUcGUH25U+5v8THoX19faO4VdXc4qSv&#10;DQVbW9nrAqAToSpjEeAQF2EbmJyR4GMda10Xpu4WvRH0dZTrDdYrTiWF9u1agxlmHtOP9Zk8H+vz&#10;1mnVZn7uaWuVI9so7Fd19Wd6whv+8q7mTJ5AwMbQSTj7jBHWD6f1IX93ICupUOlSDwCeT5jbNXzw&#10;4hjVzgmqHTfZKDuVVWnVNvusGo9O+qYqqz3RZKSaOPnIDRs53Hll8A8e4gEdAHdPsPNplquaz3WC&#10;sshcALVZEkTEHBJUYI/48YPDdF/b3vBd9OPDaKW12m2pbYN8030ruzR5AYkLIS5bOOM+4gEjOeib&#10;SusB3Zo6imudF9Jb6mOeGSsEZElPIvKl+WG3GGweQy/IwetG0/ULKTxMgxL9cfyfLG/nmrJDHGqi&#10;I0tdH9jqyo05V3trpT2+WByIvXVvQlUfmLP8DBx4IyCD9+jB9E6RssQk1E8c91pkiO1JXAiXyu3a&#10;QXB87sEH4zyeostpe76c01K9fPJQ0cIV6OVjiGVTmZRjlW3HcD8gqB0V6gp7VVaFvFunZp4LbGtX&#10;C7FfUhy20ohP/iAzn/b/AGPULqeaV8ayMn+3Ygcc/rS9ZMnHekVfqyxNda232eklFCI85nwTCycY&#10;TILEHAGSSTjk468Wyvez0irSyKrrIGWVV3LIOQcg58ZxwPj9+qDUFqpbfXepb6uSoiJ8yLyWBz5+&#10;3/XPnr3pere0z3CURrNTxRBykhOADIgOPs3gZ/3+OtQEGgYOfjVkg1bqaJkhxSCWFQs4dEnikwUK&#10;kEbucjBGOf8A36Y+mbLJQXDbTtLRyVkgE0byNMr8HB2Sb148Z+M8Y46tu0F3tOq6ektUqYgjhlVZ&#10;nCGeHcwOFJXaQC24bhjIG4Hk9Ml/w0XPTRnoxqKO4WiriWX1JIysilWzF6YywBHPuPPGMdIuodat&#10;rFjBMR8+9URQyPxx3rOehO4FZ280tWW23XWI1MpkmLPTu5SQ8ZXK/ZR5z9+u1/7CVFd22pte3UVE&#10;IulSBBDN7pazcWLTOR+Rd2AM8tk4AwD0fdmtdWLV3by5aZegio7mu9KyVE9z7iTHIy+WAO0ZBypG&#10;flB1I76dw6r/AOVlpvT3q+tK9NSkLS8iKKJVy4XI5bbwpILc4OeOhReTx3vgxxaXZsMT3XHNN1ym&#10;RJ+Y43rLrWCnuUssdIszLSLuZHYqD+i8YJ/fHz56911LUXCbY8g9SIAbNwJjQjg4+5wP7/r0QWjQ&#10;Gorrql6qop56qmYsErZ1ZVK4HJDncvB8H7HGcZ6/rjpmGPVssdPOXnQLA0SceoVUKR+3t8fpnPW0&#10;NwgyA2SBRIdeA2TVjRyaWrK+COKnq7fS+ggmYTf/ABvluCCdvAxyD9x1F7qaTGnLfBcLXveLeAwY&#10;7hz4z+meP+h006ntPZL1r+gt0dI0On6iWSSdqZGYhFjMir6gwRu2iP5OTj7dDPeCk1DpSy3OultV&#10;DbrPUzgQUtJtZrepYbAQq7APaPk8n9ek4lUXUYR9z2J5B/mq4LhHGkjfzpbUddR2OjJvVnheeoYF&#10;41jBZAPDBuduc+F545HVfV3Kjt1dU1FS2HlOIjTrllT4G7P24xnGOAPPXbtvoir7oXthPf6a3UEJ&#10;D1NbcpySg+ypkGRjzgA4+5GR0z6DsJpq/wBh1JQ2XVNLfK2MKq1stG8H08gJKorF2Vg4BBIxjg+7&#10;OOn093DZn32xjn0yf0rjKFO558qCaPQdPWaDq9SvTCmjRo1T0BkzsWwQeTjAzzj/AHY6Gqm11Bt1&#10;bKyjZ9RF6SRgbEUrKcA5+MH9fvk9PjVemKLQva236bgncqs/pSS0y73LEs58kDycefBx0vJrD6lp&#10;qqCmaQ1TyxVASRNjsF3LtCZbn+bu8+FP3HS2z6j44d2OQWOPgKEM+hiOaoKiuiNHRUFUkk8ip6jB&#10;SPaCcjkff9OrDTt2h7eXCp20FTEtYFmeCViXCFC6SKMDI2tnnnByPBHVrqaxVWkK6uo6+ip5xGFe&#10;KopwVecHOCpBIwACDkfBz46tIrzp68x2qvrpIoq2ip0owlQQ2RGSVOSMEhWC/I4H69FxspBIOxqm&#10;R8q22R5CrK/2Clusop7hSBZ0AOMYdFPIIP2ODj4PPXgq1La0SFvURS0AkOV8f8QCOmGmrLF3Jo6e&#10;iUUFHeKWMRQkFFSrx7dqAAAN4wo8/wCEdU9toqWSO7aeqYVhqqf/ALwoiUDBxyBwOQD4+c/oelCX&#10;76T4qEMDx6eY9KTyIRspyKU+rtci1U306UUksUfsklxtUce0D7jyM/p0A1OsKm7XKlRVFJSpIJmw&#10;fdtX3E5/YHx+3zjpsS6W0zeEalmu05kk5aJqlATg+RgfcdVFx7JUFPTyfw2eYN6WxfqTuyd2RyAM&#10;fbx4/v08iuoEADbE0ytJ7aL84Iau9u0pTXLS9PUkNTTVY+q3oWb02PJ2gn5AH7/26XlQ9RSS/X0z&#10;NK1ukCJGScbyx920+B7T/cZ6amnKT+C2Ojp6kCmaFNsys3sU45JPjnPVDa63Td/1D9M+6ETv6WKD&#10;+W0wY+3JKlfI8+f8+uB9JJxkURbyl5GwMio9P3ba4W+V65ZZbkZIyKiP8jqFbcCOCvO38v2/bonb&#10;RsuoJI6iHaAhV555nAEatzkY8nGeBnqqqe0lOaOC8WOtSezvPMk61KMxowm7JbGN42ruB4zkDnPU&#10;al1DdbHTWqKOlNNQ1pwstQmWYqQNwB44B3ZHOckHg9VGRXGLft2qyW3DnKbGrHV2iZKuBRTQy01q&#10;jwI3rGWJ5wMn1FVipwc8YB4xnJyeleLyLBd6aotsziop3BjYLkswPjHyPjHzyOjS+ajt9bQ1azXC&#10;sudbIuBLJIxkP29xHH/X7dL/AEpQ/Wars9MxKEVaM2fIwQTj78L0dao2k6+1SsUJDauBTer7heLL&#10;TSsZ7NZyoJUlZjNCh8xlsFXIwQQpP5Tjxjo07Q3W13myV0dTKLlcaeYulRJEI/WUKNyqmeVUgcnB&#10;OSeAvQKNPtRWujoqwxVbwqf5ko3uxZizecnlmJ/Xom0ZTPYJoKiWlpoaVHDj6xQp4+U+Rx9ukvVI&#10;Vmt2HfsaDe6iY6UXajHUNxszw1iLRU1IXjMqt6TFopV2jADZ4K5+OOi7sPUVF0v9xulTStda232a&#10;Vo4oyEMtRvSNEyTgblbycAZJPg9L7UFwoa6oWSKc+ozF/QR920eNpbAO3j5/b46e/wCHbQklotU1&#10;3mE0EtxUFYJTwqDw2BjzjI/TB+T0v6L/AEriN2XOg5o3p9s13IYxsOc+VMbRWkls9vaErErTw+jM&#10;IUAUjcXZRgDhnYufuTzxhei2ns8aqq7RhRwB8df1mHqwwyemyeoM7HGCP3Hx0R0FFuycAfHjrfz3&#10;kt2+uU5NbuG1S3TRGMVRCxBgTgkfr1FnsHt/LnH2+OjmO37vI68S2nccLx+3VBaiQKUN/sbKWOCQ&#10;f06XGpLQ6A7QSMeMdaVq9LrKG3puz+nQFqjQiyFnUHx+XHUQ29TzWSu4+iqXUFJJDVIeG3LIvDRs&#10;DkMrDkEEeR1nLWlrrNM3SIBFX0/5dPJn21IwA24fEjYySeGJ4CkBetv6y0s0HqnZ4P26QndXRyV9&#10;DUI0eCFJyBgj9R9j+3TeyvHtmyp2oe4hWZcGnH+DGujl7Q2VEBUrJVZVvK5qZDj/AD6990O6Eenq&#10;i/VcUkc1W7i10gXyiKpaR+D53kr/AEHB2npTfhP7inROidVU9dMsr2B3lEbEKZFcAp+xZ9y/vn9u&#10;jLtP20uWprdUauuzLVVToz26mrF9ryFsiTkgfmY7R4JO7/Z69LtnE0Yk86yM8ZjcijbtBHV6Cstq&#10;nulHHRyVlYWqlkfLxhvahIzx7V8Dn787unF3Usz0UNg1LbpdlRQzrHNuyYxE3kuBztBGDj7/AKA9&#10;Y71xNWVTPUTzzNXg72keULJuHyD4HjH9MceOtddraFNcaMs010qpPWr7XFHMFkzFJlAwk2H27gx3&#10;Bhz+4AHS3qMGh1kbvR1jLqDJV4tkrqalFziT+VWn13pyMNCHOcA55xnH/DqTT6Ro61VknUykHIzk&#10;FT+36Y6MbHRrQWW2WyRxUPTxRwFz/j2qATz+2ep09rRmLKAMn7dJWz/aabjSORSO/ElTw0nbSsjA&#10;VTNNDEgA8kMGx/ZD0kbd+IXUlgp4oIY6SoghQIoliIAAAAHBBPjPP/IdaB/ETaFvdBpexIcz194i&#10;zGh9xiCsJGx5wobJ/wDg6zR3F7e12jrvNR1FO/sJMbFfbKvwwJ8j/wCA8g9QEBK5NFLKDtRpp3vP&#10;Q6jv0s9THLbq6tUIyhsx7lHtOTgjIyMeMgfdj00tO6y+hlTbIrKcBlPOTn9/16yTNRxVW9FRIJl5&#10;AYH3DPyemd2iu8t7E9vqpWNfTIDE7E7nQA5H6kYHP2I+2euhcbVVKv8AcK0bBd456tZsgq0g5+Bz&#10;0kO9Pcqpvl8rrZTTn+H0c3poq8B3XhiT84bOOiymqKyilQHeWLjGAef38ePPWaq6/Sx3WshqRidJ&#10;WSQOcEEMc5HRAIoeIbkmnz2RuLXikq6Gdg4hkSRDk52nhl/YHGP3PTqprOlFzCgXIxn56QX4fpI7&#10;fbL5eKuqigptogVpGwFI5YknAA5XpmP+IPS1PII3rfUI/M8K70X9MjOf6Z64xz3rhXLHAqHr7Tt0&#10;eokrIkaeNfdlTyAP04+Pt1WUde10pGRgRUQqDhhgj9s/t03LNeKDU9sFTQT09dDImVKtkHjwR8fs&#10;elldLYbbXiqXenpTB5YlBOE4DAAngY/5/HTqxm1r4bduKRX0WltYHNJQUlZetW3JWIJgfwCeQOMf&#10;8f7dLL8RF8kmez2tX9L02MzAjI5IGOPnAP8Af9+nlBQRUN8uNzgqRKj1KsFQ5V45F85B/wBpR9/P&#10;nz1mjvrUmo7kXRf9esBVfVzuVTsXIz8HLEY/Q9HXkZijzQsc/iEDyFBFYzxp/LG5wOB9/wBOetQf&#10;hetFbHpNI6ZSHrJ3qZGYYWJFAQeB49nH74/XrLx98yIz7NxwOM5/6A6+n34Gu0cY05br3cqMmH6O&#10;GKmgmX2SMUBdyD5xng/c58r0jDiNS57Vd3xTV0Po6rqLPbJ5IyxlkWIRkf6of4WI8nOD+nHnx0zK&#10;zT9t0pQSyyuBXOnDuN7sPtgeF4+Mfq3z1YW1IY0d6eoUQZAWJWwISBgqBnjnn756gapjniiqakCJ&#10;5FVcGZucfPn9PHSdgZWwKYrOIxk1Bmqqa32Wlq7fFTzVM84WZCqs2w5y7ZLsB4+T0VUtVPTwbKlY&#10;mkz7PQVsY/qT0BJPDdDEzRKkgQxlovacEnwRyOCRx9z9+j2yW6eWMEx+inwCMf5dSltjCMucUAOp&#10;+M+iBdRqNeoqmoiU01KHlABLPxuGeV/TjkH/AN+g7V0hobOwaojgrFEjRevnlxEwx/8ANePPTajo&#10;FVRlt39OqrUei6PUVJ6UyruB3I5UEo3wR+vS4rGzAmn9tc3EQ94ZrPv8FqkvJr5nSOp+uESRge2a&#10;TCKM8Z4ZNn/qJ+ej2tlFHp6LfnlRIxJzn55/r171PpM0UM1spIgLrWSRx0tU42gHhmkB5OQU5/of&#10;kDpZd5tS3PtNoCoqdTXCmMis4DIcbYVUkux+SdnGB4IzySOrJohKV08U1trs4Oo7182u/ush3E/E&#10;Fe4aSleuloQLbCFdY1coGkfcznjBkYePgdMXsVpO/wBLfpbOumaG1s8azLItL9bLL8ZMrylIvGdr&#10;AfPHx0O/hx7GXzX96m1DU0syVtdPJOan0yZCzku7KD4JLY3fbgAeevoP2s7Qw6DiRykf1B9zMoyx&#10;OMZJ+Tx56tvuvJZxiGEZb9qqtekm6k8eU4FCnb/8JVPW181z1HUGpqKpI1aMpGrRheQFMaoF88j5&#10;+c9OGn/C7pn6VY4K2vtsZIZo7elNCHP/AIsQ5P8AUnorsyAYJP26KqKfYgHWJk6xdzNl5DRdzbRw&#10;7Rila/4YbVTRqbbe7hFJn3CtxLGw+22P0j/UHr1Vfhot00UU1HXy2y6RQwwpKiLNAFjk9RAI2APD&#10;c+eMfv0346gN9+uyuDyD/n0bB1KQbFs0qZM0mm7ZSRpVGW/z1VbC5aN6mUNApHGCqqu35yR45889&#10;HWhqahigMMlLLT10YBcT8q3H5o2A2uv6jkfOPHVxfLDBeqdxn6eox7JlXPP2Yf4l5IIP34wcHpNX&#10;asuXbrVFHRmnnay10300kZcmOnYsojlh87UYvsYD8rbAeGB60kDx3o0AgN98UtmnltveYkrWQvxR&#10;VVzPdHXtRQrTtc4a4RU5kRnKgEBQwGDgr6eMfH34HSZFz1pFdrNZKyirdNVsdLJWVNTbGeKEt6zq&#10;ASz5PG1sDJzIcjAPTt786nut+7paknt9k/n0NStHWK1Ntkl2RoElkYhSQ6R71JPhgATgHoE1vddS&#10;X2re4UkmIyWCGKMFFY5YqUcMVPIOG5xg/r15jen/AOvkiePYHY/LFZC5uNTyON80QUelq/WyVlRW&#10;T1dWJAu4UqiLhVKkKBwN3rgH+p8AjpKXDtZp68dyJZrzqGz2y51sk9Q10qCY0hqWy+6ZeRhmymQS&#10;VLB8YXo/073dhpdFfwfUFPLWyXD1GqWQEPDEzSRYATAU/wAveGHI4x5PQJ3nuem9Ramt8+n0npLY&#10;1FEGaaLMk0wyrOcnJBKYyxZi24kng9Cwt4LNjb/FTkJEKMJNxyKj6/7Sdye2FTHc4rLS19khoizy&#10;pJFNHOpbmWPDbiCuDkeFJyB7unXavws6TuWropL9doqeh+lit9VDLKkP1BQqu1HBQ/zFRVYL7toI&#10;XG8N0mLHrK/aYtFVbI7jWS2qoXYKOWZmigOGB9JPEed53BfzcZ8DpldrdK11BZqW711BV3S51NSl&#10;PDAib2QMf/plySAFGCOfGOSPPQHULyRWR7PYjb/8vT5edX2szOBH5U7tQaq0V2PpaeDSNit9vieV&#10;KRqy3UYjkljKksGdVU4Uc5YnJUfO1ehq2d06bXFzjlvN+prq1MwemtkJVo4OcK7EZ9STHP6Z8Z56&#10;SXfO83e4kWy3w0leWqfpWgkkLEMUb3uPyiNQpyckHIIJ9vXPRYre1dwnraaahq7VLHHHVUwj2oxU&#10;ZMmxVVVwzMRjkA+Dz1n57H/kI/xF02mZsgY5wD88eXn60X4xhUKm5J707deXmo7jRCzUNwNNRFj9&#10;Ui7S7spDKr5GVAZAeCPPOcY6XVo0Ld9E3eCtpUZZKfc88daVZKmM+0KWXDBRjIYBsMAcHaB0vtR9&#10;/BRUk2oKZQUjcKk2FMkvu9PIyCAwHIJz4yQeR0RU3cvWWkrvtmnbVVmVTJtki4MZ4yZACVOcec4y&#10;PPt6+t+kXVpEFUgx7jB5P3mgriUg6tW/HpTF9a2aht9dbqiKept10hNNVxTnEsAkUgoWAALDJwy8&#10;Z8YIZesQ6j7cV2ktYXaxO5qTbavMLMuGePIaN8f+JNp/9XWkNJ/i20pcbnVfxqy1OmquFWTFPVCd&#10;2+Cm6RYguMDjJGMjjG3paa/q7Pre83TUP1E5rmxuraeRI02ooVS0Q9QhtijIV/j9etR0O0uekySK&#10;ykRsM45wfTtjH8VxJJIQVbaolM1L9HJTyKgeeJoD9QrAQnjDFRzkZP3H6HpX3CijECQwo4C52xDk&#10;BickD+vjHRq70lUBSQ6nQVCNj6i50zrkEH8rxevuHjG7GPB67Wft7c1ha4RGkuEEX55oamJinIyQ&#10;hbcD7h8Z5H360qyCAEk7VVEDBnNeNCaw1DbLC1NDVVaXBbo+AkjCoikCoE2kHcDv+x8j9etF2jV/&#10;aGLXFypdQXavp77b6qNPXr6eWRZqiP2t6TwglVVo/EgOSfJAXpO9pNNwx6ysbfRyGngP1k4gg3q5&#10;gWSYBvyjkRhc88485I6Y+hvwp3C9RUuoLlUU1ur3lWqlp7jK5bDZLkqFUhxxkMxHJyRjHQE6RzSM&#10;x8vv9qi8iHJbbNU/c7v7BqbXNvt1ut1mejtlyhNsqqhTHLO5kUhvVlEYhVvaX34GARuIAbpn6Ive&#10;r6a56hrNW2KnSmWjaeX0HWojwpV3k/lGQYUID+2PJyes9a+0hfLTSUdfUWJLDS1qGajqbjbcx1SD&#10;B3RSSqSR7gcp/tD7jp96Vun8V7IR3KKGOukp7cIKmKmqFQyMiFJ0YAEL7EdipHuAGAQynrP9V6cP&#10;w0ccMW2cHzAO+QeB86j4qlVK03u31ZbO5dJdqLWM1adMyvDU22CCmLpM5WSMkMqyHlUJHjG47vIH&#10;RRYu7Fnp6daa7RvbaPZvhqjTNF7QD/rYMbkPszwPnGBt3dLb8O+s59QRXK3nZSVcdJBd4YIIAsVM&#10;iySQZiXwgURIcDAxyPk9LjU/cOo17XVdFUIwulJWMslKsBimSRhskiMYC593yBk5AJHK9I+qqnUY&#10;BYS6v6QG/kDx+1MZLjwY1kXmtiw3m2X6GOIVkVdT3MNSR1FISwkIjLFGZc7H2bjhsH9OD1nqp7HV&#10;dH3Yt+mqiP8A+h+4xSEVqACcRorMAM5GRgrn9c44K9BvbTu/S9ubvEjztaaqWYRvJJFupZgo9qzo&#10;NudueG5xnPt5PWh31TFq+r03eIhFBerJUESQK241FJJgTPDk7mwsQYjkgZPON3WMhiuugyEWrHTI&#10;CNx3AOCP2qfixXyAuMEfZpRdwfwySWO/WiitNTJcNPy1sH1K1DKKmnjJIkZWwFIw2fHyOGwT1Va1&#10;s1o0JaKG50ktNa4XC2+V6yOSVZkbLv7EI3OPRIByOG88dW/fLWl0qe5dmr6EVUdBZK3LlQVSYDaZ&#10;PdwCCCY+Tjgj5PUvuJpCC73G2JV5eG1XSWUQuMq+Y3xkeOGUH/L56ZW11OFtmvHzkMTj6gHtQzJC&#10;JHVBsPvalZfIKHTD/wASoKS80+ma5kheO+JEZRUYZkKLG5/wg8EA/HJIPQdrZXqVijgqylPVzRQp&#10;Mcqjo7hQ2PIGcNzyCvPgr1RfiR7rS6pqqG02i6UxsVDL68ppnBd6kAgNkEkhVbAIxyW84HUOx3ld&#10;c6MhgjqjT3OB9kkO/czsvuEyJ5wwJ3BfBG7jPXoFpZyLBFcyjB7jyHbOe9ByW+gCRRUK+dttXaak&#10;Spv9sjNHBUY+qDRyZwW8lWzg7Sff9uvFmqhHUV8tvhSYLSEpTygBZGBDFfjzjHP/ALdNa56s/wBK&#10;KOsjf3RyQxyTwknAYArICfIDEn+x/bqHoqyxaaoD6dig1N9SpnaWEOlTRIGZR7wWQrtAJJUctjPj&#10;o+a6RMlvl61UJAOeaMeyfbHTVfJHqLS8tULhHFmrsV4ZS0Ct+YKVVcgHGGjPggNtJZOtQaLu9u1p&#10;paahSH6aaBd30crbmhz4wSSdpIwM/wCWB1nODT8zUsVbR3h6YythIarBU+cLvViD4zjHj4HUm03f&#10;UOkNS0dwpoFnEPEjQSgB1P5lKtjIP6/7wD15N1lW6ozHxOPy57emcDI+96PgnWI7rzWVotKah0j3&#10;Ksj2W3VNQYwZJwI3YFRn1RIOSMoD/Tn79M3R9j+qqbzqG+TSViqV+mg2bsKS23YPkKFAAX9fnrra&#10;e5l6oIagtTRV1e7ND9XVQqssMZXGF2gbuNwO74Pj56GdOa2FFcxb7hNURSzLspZooxIEK/lVskDy&#10;R/uyOOvTJpJ7tNBUAgYyOSOT8KFa4MqhKKdYdxI6PS9fR2uilkvtXTZipUpnd4Cw4JIQhGUH3KTw&#10;ePhj0CaTtd203RLPQU6SXyrANbdKiRJnjGQfSiU/A+W+SDjjaer/AELb7teDXz199kuDzuREWp0j&#10;WLB90hCD7DAzkc+PHUya3wXHV0Kx3IR26iULM8S4lYj/AAKMYwef6c9XRJHaRNEmN9ydz8uAcVWZ&#10;BF7qYPrVPqPvlXRXKpWmoDbq0jbLVsd0gPGUQtzFGSgbavz0C6r13X6rWuiqdQ19QGg2GlnmYxSj&#10;9ASRkZ8f+56Me6UNquuyZZczRrsFBRFZDnPLOQylj4GeeAOOOlnqFrTb4JYIqOpirqjG2WqhISHn&#10;kk+ckfYf8R026bBASJFTf786JtT4m4oPt9pq/wCIwQ08ExqJ32R7cKOTjkngDnnPHnPz1qTTv4c4&#10;NGWuC+al1PNQ1O0PJSwv9MV+WieZmBK8YzjI+M9JnTL32wNRX63UNNdqK31EdXUT0iRzPGqMG9xK&#10;tJACONxA855x15v/AHAv3cK9Lc7tdGR6+d/pUmlxFTQjIORxkENs5/Ng5+Oml5HNOQqNpXue9M5V&#10;Z8ZOBT6uVyslwaOOCsWpolnBWK03ND60O3BDvJvJYMAfyn7AnG7oJ7t61it16t1RZLPbrVsf12DR&#10;tUOwU8bjKz8/qm3xxjk9UNNpu3RRUrUV7lSGqk2RtTsJPRnByFAGPv8A4iRtbJJIJ6/NTXynrb7S&#10;xz0ixQVQicyzcvGATuGB5HOf6dZ2OARSjQcrvtilBA1gjfFR+6d/m1XT0NTSeqKSSnEpjByd5Ygx&#10;kj/ZI/646DbbQtFvNUF27c+5huzu+B552/8AWemtdu3lDRWGOooL7HWUyFI2cjmMM3kAH28vyDzj&#10;9gOhO9duVt1tmq6q+NSD3ejTU9L6sjjJ5flQnAHn/wBuj7O5t1QIpwM4Gxq5HABXiiXtfFYNQahs&#10;tnqIZ7hcrpUx0kNIsRWJGZwihm+xyP0AznOOtZdyeyUFNHaaOwUWa23ssrXSNV9arkXAWFgPc4ZZ&#10;GUDPtCAHOT1kj8MtQbR3O0dXTzFD9bGsasoOS52Lj7ZYjx/z62zrDTV5vepKKquUj0lqpVaelpaS&#10;YrLUTFMAygLyoVzhQec5P+EdYvr13NB1KEI2EwSc7g9sAD77nirltovBY9zWMYdJNabnW0NyoHIj&#10;Jno3mpypLg5ZRxwRtJ44I8E9Q6Ce732ogrKenqoaMuEUhSVKAkM2fB+eR9v06ePdfUmlO3V6ke61&#10;1dNc66MS0y21d++L/wABJVcZQgkHORtHG4dCB1qI9JTrY9LigjtcOJhJJvEcLScEoDgrvf8AwjC8&#10;DOD08eaRlEyRnfGM8ClbIzj3hg1F0/oK136d624b6+st0jobaeErYmA9EPjGVV/zeeMAg7ugKPta&#10;bfqi43GiqPSp6T/vP8qnAVZ+CI0VcBR6jqAg8A/p0SWW+1FWRXxb3lggKu0QAAYHOcf7PI8f7snq&#10;9sWnRRx09zikeOatEdVOGPLM3Jyf0DeP367HdXEBZi2RxirI5WhAXOK/tNaMuFHpekvAp6qeku0Y&#10;Svp3jYn2/wD7wQckblj+PiQH/COhzUTU2p0uNFboJJqmZPpaNII2aQ5wR6ajknKgADz/AG6YnZ7v&#10;XDBe7zTXeWVbHVssNHIPy0zJ7CwHwrA8nzx4weo9/wBPpp3UVXdqLdBQLJvSZXOS/H+rcn3FjyCP&#10;1+w6nCcSZmGlzuPI+ny4oV5XWQb5FZgulsm09cGt9RSSx3JZfQamlUrIj5xtZTyD1c02iv4dVGtF&#10;Z61UquVyBtHsI2j5x7ujjuclBftQx3GjllFQ2+SaOsQFnY87twJI5/49AwrrxUXj6FNkEG31DLEu&#10;doJx7ixx8fH/AD62qnMeo80eJmbaM4880Tac19Jpeppre9NJdWrJVgmjrFEi4BxuQgBt32I/r4x0&#10;dXy8wxtVVEVqRCVDevLKMALyRyPbn7//AAdKrU4tjvbfpYjb62OMLNPHUsz1MpJPqD4TzgKgHjPJ&#10;OejjSUlXcbXFKZpah3GGNQoyPjHHnx89Zy7tVYCX60PKAANNEXaOibW+taehWlniopIBVTl1ym0H&#10;aU4/KwOMfcHP262jZoRHGqjjHjrPf4adOzpW3W5VRUsoWliKDGATuYH7+F/t1omgxuGeB9upWaqu&#10;SoxW/wCiQLHbCQDdqJLahAHAJI8/PRJa09vjk45PQ3QEs6geOi2yUc9fIsNLA0snAO3wP3J4HTpG&#10;AG9PKs6SmD/bA6mwU0R84PV/a+2dZNGhnq4oVIBIQFyP0+OrZO2QhTCVxJ+Mx8f7+ilRnGVFV+Iq&#10;nBNBr0KSjG0f06pLpYlkRvYP7dMGs0ZXUSFlC1Cj/wCp+R1RTw+VZcHwc9UsrJyMVapVuKQHcPRm&#10;Y5HEfByeB56zlr3TuyOoBXlQR463PqOxLVwONgII6zn3U0Sab1mVPad3V0T74rpGBWKdAafNd3ih&#10;sR3rbboVkqwn5WWFhMFI+QWTb/6ut1QQo1KsJjX0imzaBwBjx1krRyx6f7/UrTKTGIJAMgnG4KM/&#10;5n/rHWxoKcOmMdeldLc/hVHlWT6hjxqRmqe2VJqq43iOVVoXo6gCTdI+TG3KkAEke1goP6Dx1orT&#10;VPHYqGjQoscCRIuDgBOAOccDx0O0vZC7a7v9PVWylnaGUmKrmR/TQKFILbiRlhlSAPkZ4yT0zqv8&#10;N+rrhRUMP19tWOKBEkQyyHc4XBP5ORkcZ6IvriORQpbil9oTC5NdUcPJSMrZIO4bT546nSXJoyQf&#10;jjqul03qfSdXBHctOVH8NhJi+uomWaPAAw7Ae9F4OSwwPk+ep01OKlCyDz9+kPfY1pVlVxSlguov&#10;3fC5mokV6ey0KxwhiCEZwrE/pwzD+g/Tog1RQ6Y7lU8ltauoaiswfTkp5UeaIjnI5zjjkePv9+sr&#10;6/1ZWVWrtVPSTSU8VZVNGzocF4kyoGfscAn9uv7shc65u4VlSnZmb1yWz42BTv8A/mcjqzUeau0K&#10;dwau+5PYm66XdpDT+vSAZ+pplLJ5+fleTjn+megi1Gv0teKS4RwsKuilEqqwIDgeVJ+xAwR+pHW7&#10;qaqWVF38EnHP+7q8vnYSkrLJNcK+2292ljMjRyxgzFSOc8ZBxzwc9VtOo/NVSu2cUqNOXOg1bp+3&#10;3mlhSJZ09yNgFGztZSfuGH/WesVdzrSsHcLUKiT04hcZ/Ck4Xe3gcZ/b/P5613Bp1O0dfc45ptmm&#10;ri4kpTI5IppQOUYnkZAyDn/D9znrM1XZ6bWN/ulyrbpDaonlapaVwZCfUbciKByxwcnbnHVirncV&#10;MOBzQddNR19TDHSIzUlsgUCOjjY7B/4m/wBpjnlj/T4HXC21MtVMsUe6R28KPJ/Tjr3eLfCk8n0V&#10;TPVQ45epi9Jyfvt3N8f/AAde9J3ms0vcY6yikSOdTkF41bAwR8gkefjrmMVaCCK1b2AtldpPTMgr&#10;HKTVkgn9PwYxtAAI+/H/AA+Oveq9QtbK2ZZ44fQlLlWkb4+5yMEc8/b9c9deyOtJtc2WWavoVgkh&#10;kERlhOEmOM8DJxjjP/Q6899NJ/UaYq66iULJDHmoAYgvEDlh/bJ+P69WRyMjbUNLGsg96kxWayWh&#10;us8YQiERGGPY5COysMMpwASCvgfb56zXqK8Sag1Rerkxz69QxC8fy8EnGR+mP7dMqrqWtqNM0zSw&#10;BPU9E/lU44YZ+c46UkTEIxIwXYseBk/APH6AdMLi7eZQrdqUyW8cWCg3NW2ibBU6l1RaLXTozTV1&#10;VHSIF5bc7BAMfP5uvtlbrCukNLUFtoQYhR08dOhiGNu0AZ/y/wA+vlR+BGyQ6h/EfomOZTJBDWNU&#10;MrH2q0UTyqR+u5V8/p+vX15vFuYLG+QYWGSc8DrP3U3vhO1RSIhddCMV8r7NQxGeaSqZ5Ah9R8DJ&#10;POT8gAfP26FNQasqrzWpSUu9kJCBIzgSHx4HA/6PUnWV9FYWijGKeNiqEn8xHBbqboLT4oo1uEwz&#10;NKPZkfkH3/c/9fPT/psCQQm6kGSeB/NZ/qcskji2Tbzo90Bo+O0wJNWFZ6thkjysf6D9f16PQAcY&#10;Ix0HWi48hSf26J6OqDgZPPSC81u5dzk036W8UKCJRiph6/iOvwHjr9z0BWgrlLTxysjvGrNHyjMA&#10;Sv7fbrHv4wNEXPulqu2acrKORLc8gfbgvFNGrBvPA5OzI58EHznrY+M9Cfci4UdqtMFTV0q1WJ1W&#10;PPG0kHJz+w6g7FUbFXQ/+RRSs7f9u6HQloipqaFPVA90wQAnjGB9hx0TxUxZucjotgttFW00c8eG&#10;ikUMv7HqPUWEHIgl93kBx1mGs3c5zWmW+RRgCoNFGIgCDz46s4KgqMg56q48PDuHDLww+3XuGpET&#10;EEEgjII6qNowoV5FkNXcdYV467rcOT48dUVNWCbOOCPIPXcyEHg9UhMbVUYQau1uSjyR1Taz09Ta&#10;ttEsDKFqkUmCUMUZT8ruHIVsbWx8f0PUeWdgDjjr9huLJ5PUkleJgynBFVSWQdSPOvn9+NWar0T3&#10;Lt1wpEko6+42mKWqlHsZmR5EKuPyuNkCja3HWNu4+qb5ateV96sdZVo9whgkqaSnVmpx/wB3TAYZ&#10;ION5KnyPIOfd1tn/ALSOlFbrq0VkiVHpR2BlT0wCsj+pNuDA+cLjj9R1l+2imrtMUN4ijklgkhES&#10;QRod6ujGMIFHgjYP05GT1Ce6Et41xjkY+eP9V5tcQtZzvGq5/wAUN6Qs+otQ3wyUt3jZaehomqaa&#10;5TszbZKNJTKFGT+fjcOdzDyC3Tbk0bUXVoJKu3w2WOBoykNMokZ41xku5bYzkn4Iz5wMY6v9E0Fu&#10;ttNQxyUGyvusIhmqIqTDRFUSMIZccD+WrBCeRzjr91BeJbJTUEpSpUl/pYZIFZiZSCyxkDjypPPk&#10;/wDlPWQueqtNceCkePvf5UNMGcghOaWupZIrEvrysskY27TEw2sCcAqTjkg7hnnx88dWyXy42Kok&#10;mpdSVFXSUYNEadKoyRxAe1ABlgU+Bt4wTgnjqbqarl0TpG/3SW0QXiOmQD+HTcp6ecMfkB0Db93J&#10;BUMCdqjrOGrbzqWG1UWpKC5089gucsi06wUy7qGUH3QPuDEMoPGWJIw3yemVp0p7iMEbfH+OaZLa&#10;a4w1u2/fen5Wa7grGqZv4XTrXOS0tS38wuflhuz7vknz9+gW798LPQy01BcJXqrfLIBNJTrvESE5&#10;LADG8jP5R+oJBG3pFUWtbtdqqOgrblWTwTTqTE0p9NjnPK5x558de7jRNUyVSFFdqdjuzzgA46b2&#10;vs9FC2qQ5+tcjsijAynPwrQevuyFhiNshl1JHZbJWs1XQy108SpLG6KwZWZgpB28YOCS2Mfl6v8A&#10;SP4mpeyV2obNLXw6stUMSsyUNVHLGTgrv3Bn9OX24YDIYY3Zzt6zXUa1udZou06ZlZZqGgqJqmB2&#10;yXXeq5QEk4QFNwAHlmPz1I7U6su+gNQyXS20NBdZIcSejX0iTbj7sYJAdPOSYypPAOfHV0nRzPbt&#10;Dct4g3wOPhuBnOKOmijcZA4r6G6l0x2z/GNoiue1C2UuqDCFp6xNq1FNPyqRyEAEKXGNp9rDJXkK&#10;3WGqftrctLUtzpKh6qkrC8lPUUm4ptKlkZZBn+mP260loT8cWiNR/S0mpKGu01XTqYpXp2aopdhX&#10;3Fm4kRT/AOEHH34z0cdw+wOjO8f1Wo6KdLhabjG9V/GKG5OyLKuBJ6i7yu7OW3AH/HvAIB6wfT7u&#10;49n3ktr1XSE7rqw2PQMOfQc0LOkhQY288Vh2iaG3TkVChynCljwp/T4+f8+ijT2o6y1yp/D7jVWq&#10;beHEtHK0TE/B3KQSRk4Pxn9eiDvJ2Bn7SiKuaaS62F39PeQDIhPjdgAMOMbhjkgEDg9Kqx1NDT19&#10;QK71aqliUmGMLw2MsA2cEcLjH3PPz16BbTQ30QliYMpoBovEywrWnbi90WvtR0+qpK6ktGo9OKq1&#10;MsyxU1PXxuHjMshXaBKN5BfwfYp/2umFpH8QmlrHfmfVFouEltWkeopqZ6dXFa2dojKE42nn3HI4&#10;I489IgUNDV9g9aXm1UclJd0SC2VsaSF1cidJDMvLYLIwBUeCGwFGD007joGyalushjjeC3WyNbfG&#10;tIwX0yPcUOQeArr/AFz+vWYlvV6dN4r5IyRjnTgD65LbfYoaS1woYjervvrpug17au1dy/ilvgsW&#10;rZnSjSlClbRI/p74mTcoKQghSOBlNh2ZTqJ2n0rVdnbjddNz1lHfrMriqpq2RB6E7BmSRJE94V8S&#10;7SrHGFJzwekK6VE10q7NMqo0DmArDkqZA4VjhifsR1JuWrv/AJXkVJSPVQ0tUsyNX1VLTITGhYYQ&#10;kAFiAdxPkeFPkdHXVqJrX8PbrgN6nvvnPNQe6a4l1MMkY/TavoTonS1kr5bfeLJTw2n0Y2oqikpk&#10;ASSD3fyjtwGUM+8MB5yOMsvWe++Edu0z3Gqdklrpr/NTwVTLXRRq8hVwi+mX/wBYf+7k/wDhPIx0&#10;N6e/FxbtExVNBb9VU2uK63z08UEkdFLRrPTlSZmQriPcnpIgJB4bGHG89aRvlBaO7FnN4oDT1+IB&#10;7uUeFjyGOQ3scYB8+M+7g9eWXnTrn2evvEnJeNgQN9xuNj5j+PhTsYmi0FcNzikfQ2ui1BSXmrqR&#10;DOxWmkLRxhG3KGVzgZwwMq/Y8cgYx1L7Oamt8EImuV/mSpRh9IaveWiCr+f1FwgODjwvgn3Fiern&#10;TOj6Wnvkd+rI5LVRUtGq11NPGu2ZWVisOQcbomGSwxxge4EdUnfqmvskVBPSfSJpt41ajajlyiLt&#10;GDJwAB4C7Mjx43AdQNwLiU2ynGoDfI29Ad8nvt2pa8ZiXxF7dqY8tqodV000sVdBdIZ22vUwuJct&#10;9mPIb7kH/Lz1C73WZrv22qKJaf1L7UUrxwy0khidzuJD7hjJKgrg/DfOB0gLPar7T2ymrdOXN1uj&#10;uzS08KESAhmQ7doLDO3z845xkDp2WXuI96tNqtV7gkqbzJ6kpSMBJlKFh6qp7d20cEcZGMDJI6E/&#10;4ia0nR4ZNWk5A75G/wCtXW86zAkDDEViPuJ+HG86MtFRdvr7fPSRYDxxSsJEUtjPuVQfPxyfgfHV&#10;T21F2t93httJcZbPNL8vGxhkZVLYlAB42gkZBGceOT1vqh7UUtwnqqqruVLerVXQpIlsqIFliGGR&#10;iQSCrK235G4Z4bwel3qPsDpKGoqq4UNfalMX0wNrn2iPBLghfvnA54PyOCevQLD2rguv/pbhvfPp&#10;gfA575qRaSOIiUUoqSub6uX1I46WV09GZVcNHIueTETjgHna3PPG7LdXNnvdJpqe3Vsp+pp454sx&#10;o2PVAbcVB8c4PU7TXa6poZKqaBv4lbhMXoHSFzINrYAk3HHqLj3KAMZ5Azt6/KjtpX2wRQyWmeqg&#10;RmkESpv2ZJwQFJxwx4Pj4+D0NeSwazAzcffek5TfUNxTf7haSgvlus14sDNM8tRDFVR03CNE54qD&#10;jnAO0kfcg8Fc9LfUOpaS39xrlbKGsuLUsbOsa+oHhaUAsytuBIAJ2KI8DKjcDlj0Vdg+4s+lLNcb&#10;TdaZaWSjkC04qlwtTG77yATwSG3Z+2RjkdTdV/h3turKkX7SdxnpbfG3qyW13PrxT7twKudxxznn&#10;J4+eszazRWMz296fcH5TyDncZ54pk6+NHqQbn+KzZZ7/AHWvW21eqKKnhSdxTQxpEJCikhVLfBBL&#10;c4GcdDs1rqoL1UKPeISFQKCSBk5I/TA8nom1VqKlEOnKyOOWRZ09JKaE7drFs45HGGODx8DHV3bK&#10;4RJNU/RwPRVbf95qpqjZ6bDgIFwWbBYnCjwMkjPXpWcEHTjNK/ec8Yqmk1e+nF03ZadI3klhNfXS&#10;5yUBDCFSf8OQWJX59h+Aeh2k1Jp6gWakqErq2QnNQVXaJnI9oyWB2qP0888jA6nawvVvhoi1koJb&#10;lV1EkaiCqUR7FCheDgcgIB5/X7jpQa/utU97jSe3/wALkgHC+qJTg88kYB5+3TOG2Wc4Xj9aOjth&#10;OwUbD40ZXPUkrS0lPTIlPRvuBQAbiR+vwM48f8ul7drf/Aa1fTqt88nvzDn2fYZ89e3uFTV06rOq&#10;gRxk7sEE5Pz1VTTSUe0ov8xjkEH8o+4/r/u6c2tv4ZxTe3thCNPeiu23iY19NRtXCaom2xIs6CZo&#10;3JAUDeCBzxx4/cAdXZnjvV7L3aijv0NvjMYnZnSQRIMbkYEYPt3KHBGT4PPQfoG1/wAYv9KZ5Whj&#10;SVVVlGWaU/6tR85LDz+h/QdE9tnkt7RvQTg1ce2pkDEEKyjcuQfO0cnGfP3GOrZV0k6ea7KCrALT&#10;T0VoqJqNzFUSW6Oq90cNyUJLC+P5Z2qW9QKWIJwDgucA8dUlXYKi83lZalaC7UkLZ227dHLEh5BO&#10;9VyQD+v6gc9T+z/brUffeXUVW15if+BGMMJItlPJvLBCGwGGRGTyv7keOi3Wn4bNSVOm6G5I8sN9&#10;Wl9SdFlXch9SUYMikgtsVTnP3z9+spLcxpcGKSRQ/wC2fp2pRIhjfLd+9ANZ29qaDVlmiNxEktWr&#10;tAYojsGAdwJznIU+B/yPWgdT9vdHdtKHTIvlqN0qo2iatuEhJzKVbduTOGiB2jb9gCdxLDpAaT1n&#10;d9M1sVLeIaispfqF9RfpmEsarwWHHnn9c85+B1vWK0dttV6pt9DqGOvudXdNk1trRM0VPRhxuaQl&#10;cYZlwRvBAx8c9J715PxUFtPJoRtXvD0Hpx/mr1tnkUeHgmkxPV23R3cC7a2raSCqv1Wi0NnookAC&#10;hRskmcDHD4Cg+cZAxk9I3uJ3bm17rTFzuFVdJ4E9JaajRBEi45xKd2OcDgEHA5OetEfim7S02gdT&#10;utvFVd7bc1aSS51NXHLJLtwWhUDaVADqCPBBXnGR1mLUV4ntN1kipoUjpioDRTIFmVv1AJXH69NI&#10;OlpDMPE95gMA+np8eaWvcNkpxjt61+z3m06rv1Beq96WWpt8Yp69LxnAwCYigVlD71JBJ+UJxyOn&#10;v2z1roq9yVtbZQs00EZNTTruEyRtwWAbAZQQDlfHGcEgdZ50T25vGp66prIqKOqoZ0akqkkqI42k&#10;XOQEBOQwPuDYwCo8+Omfoe43bRWp4dHVunbdFIImaKutsQgeVQCBO2CVIYLgjg5Jz4x1T1mGN4Hh&#10;RslRnGQNhRbBXCSZ3Fe71SWqy1WoIYii3OGrkeD0/Z6YB96pnh8BsEeMHOOQeu1XdI5qKNYiREy7&#10;QpGOCPH9uOoncuyCDUtFPHBDU08iSAzptZonByATyVB3Hzxnj7Dqko73HS1TpVUzvEh2psHlsZ4+&#10;446DsVRohIxJJ33+lKplJYYG1eq/TNTc42joZloQWyZXUMefOB9/npgWjT1JWaBoLZWNJcKm1vJJ&#10;Kxcqr7nYggKRnA4/vjyOotkuGnr9TqoLUdU4y49XeYQfkr8eP1+fPPQbHbbtbNUwyxOJqEMMOrke&#10;wryOcDd54OPHB+euy3RuvcBKFNxnv86+WNmU4oCoNPC3T3O6tUsaOqq5yqSZ/lorkLy2T+UHzn46&#10;DbvfLZVaninlSaspKZCXjjOz1h8gP8D4zj/gem/WXitqxX01dRrSQ059aJ34YqW8Mfng5HHyf06X&#10;WstEikeqnpKN5GKqkkNKhZuXT3KvGeCfH2+OT1pbPqJlPhS8njFHwODNl+eBTM0ZJ22Om602yGos&#10;/wDFlU/TXTLtHOm5Y3ifJwVMjAcjcDyOqOSWqs9vmoqCo/hdVV5aSWIBi5AChiSGKjjGBj5PznoC&#10;n7cVtKaOopLgZaHcCZiDG9P85Kk5Bz/XPnHRBDeEo7ZJTw1ggpYJDvqpVLSSuxySTg5bn45xj7Dq&#10;toDGS0UpbJ4O+K+lIZ8o2TWr/wALlqq7V25olrZ0qKyWSWSSVWLb/eQCScZOFA/6z08bewDAk5OO&#10;kf8AhnrIart1amjmepVGlX1JfLH1G55A+/Tno6gZXkZ/UdcifLHPNen2g/8Ap4/gKPdIUSXCuSNm&#10;IjHJx89O3TNDFSxwxQxiOJQMKP8Af+p6S2gZUhqBNKdqD4Pz9uja8a5NMno0cwSVl/MvlejGVnG3&#10;FMEAKkdzTaprxFLVNTwsHaM4cg8A/b9+rQN0otG6i9GngUuWkUkszHJYk5yemJSXxKhAc/16Y212&#10;EXBoS4snjwRxV5/n1V3jT1Ndo23ptlxgSDyP+fVijcD7ddOnxVXXBFLQSpyKVd5sEtpkKTKCjflY&#10;eCOl1r/SsddRSEICSrEdaKvNPTVNFItUypDjJZjjb+vSprLa9ynkhiGaNXKiZh+cZxlRz/c9Lvwr&#10;Bxo4ov8AEqF96vnxfuzF+1F3xtq2K1vVMKWUTuBiOEbo8M7HgZGcDyccA8jrcujezEdqpopLqY6u&#10;tADrCgJj8jnwM/sf7fPRvbLVT6ep0Wnpf5jZOxQdx5zk/wC/qx0nLVmWquFwqlMe8wQU1P7hEo5L&#10;Mflj/kMD79aQXDwQCMGkbKLiYk1cfQzQKixKIVUDCgfH28fH/wAHUM6vpLbWrTVDNFMy52kcKf1P&#10;VhVVFJdF9AFqhWPIAK/58dQavt/b6yVdsPpg/mYNkj+/VCsTu5rrKBsoq8sV5gvdO0sDB0BA3D79&#10;DfcHt7DfrVXTUGyjurxt6c7EhS2MDd5+cc/p8+OiWy2em0/RpSU4IQEtljkknyT1/XSohMQgmm9F&#10;5jsTbywJ+fnqCtpbK0R/bjvXyl1Z2yvGndU12nKiidLnTvskTOQRgHOfG0hgc/t0/wDsr2ah0TGr&#10;lUuF6rQEAgBZkHB2D+oySP0zjBHT47q6FvWo9Q0VutVO0sSUy7rhUlSE9xySSPI3cDGfsOD1YaMs&#10;9LZpTYtK1H11wdAa2+1Kh/RXwQg43ZIyByMnknk9HS3ahAP7jVKM5ODUiwacTTVfDSxQQ3HVLKZI&#10;gu76eiXGA0hAGOCfjJ4Axnd1N7h9uXrtGV05qZqq/pEJ2qi5G9k921VHCr5wB+mcnJ6N7BYKPSdt&#10;+nphI4LGSSaVt0krny7n5PH/AFx1Gj1Iamop3RSKVn9GRXXDDdjY3+4Y/Xnx0vKl8k70dBc/hZUk&#10;XkHNYp796nqajSds0/DG38VvrLF6bgD27gMnPjc2AP0yfjqDafwdWSazQJXV1XJXbdzyUjKqBvJC&#10;gqeP3/y6dPfnR9JWdx7PUNRmKooITJBPuB9bcR8fGwDaMfcn7dRYrjLSYBJCj46bQS4UAUVfofE8&#10;QDSH94D0NZH7r/hwuWgYjV07LcrcWwZoxteP9HHOB8ZHHjxkdKCqgEan27TnyR+3/Lr6H3i+Qyx0&#10;8c2NrSgfbPBP/DrPnd7tvoP6h5qS+U9orSDmk3b0+3AXJTz88foOjVCuKWB2U70hdPdwr5oxj/Db&#10;pPTISfZkOgx+jAjrQHZnu+3c1aqzXaBFuCw53RghJ1OQcjPB++OPtjx0sbR2Pr9WHfZzBcUUnc0V&#10;RFhft85XznkDp7difw2f6A3Ce63StWauZPSiipjlI1PkkkAk8ft+/B668WBk1IS5rN34me0D9udP&#10;1d09Zf4a9UlJCWP8x9yM/wDQKIyMnk4z1m9kWCmjVclVUcseSfv/AF62j/2iV3Nus+krDTzL6lTU&#10;yV0gPlVQBFI/f1W/t1i2tlwpLeAOeqWJPNBynetRf9nNQfS9y579UBGittOEUryV9RwP/rEb+/X1&#10;Kr7opgFBMN8VUCoPxj7dfOn8AtlgptH3p1UpPUVgjVpMAukaDHPyQZG562/oXWNNc6aKgrqmA19v&#10;BwsZGTFnCkjJ524yf1+PHSu6i1HNWxe6ARUOTSZlv0dOoDUquXJPOVB/4+Orq13yluVyrqSGV/Xp&#10;8bomxgD4IxzyCDg/cfr1y0tchWU1wM5VQmMO325P/wBiOqm16QeHVz1zlpKKNGmglVxwzY/l8eU9&#10;xYf0+79OhIdKxn+0YpJcQgs0g70VipeKVdnt56JLHdhOANwJHyOhWQBm2knGMHr8pq+Skk3IAWHk&#10;ZwD1KWESLtzS7JjOaaVNVB1HUgEHoWtF3WriRgSD8g/HVylZuHGOs9JCVOK0NtfBhhqmyzrCCWOB&#10;0tO79zjuViWCMZMU4ck/baR/x6MrgzzIQvk8dB920zU1qunpF1b7Hq2O2SVWDnFff8m0cylRsDVJ&#10;oTU8kVtFI4L7W9h+w+3RabtMoV/Rkwvn2noDh0FfrTU76WmNTBnOMgMP92eiOO41lqhC1lPNTHxm&#10;VCF/v46zUkUsBKkbVtRcQXA1Iea/I6x4HmLghXYnr3R3FHkbc35fHVRepvqA0iSgk8nnoZkv30yy&#10;DOXHgdBySlRVyxA0ewXOM3/0lbhoz/fjq8xnpXaUr5J7gtQ3DZyB+nTQZ1Cg/BHQQfWM1MgKcVzk&#10;XjB6hyEAkf59dqmUFeDyOq95wrnnPVMh2NWoaQf4we3lVra22WqoHkSuoVqPTManknYQCw/Jyuc/&#10;5jnrMGt7MRZ7TNqSkha7PMqVa0khCyOI2Gcrt5KqD7ceAOQqjp2/jludPHctLFpJBUUsE7xpEcE7&#10;2Xk8jGPR/U/b56znfNU1d9tMUVzlZ9jmSGrmI3FVV0KsR5PPk8+cn46wl3Hcy3eqNvdz25G2OfLO&#10;9efdYdTfOifmwP2qDFfKfT0xhaKb/v8AvEUQO55FDxgqq4wTumGDyeGx4bqs1c9v1rUC2XeN2ckK&#10;ssD4O1W3jnnaTtGccnGOMdSXstVNTQEU/wBRUKu6GWUn00X5WMH/ABBy25/uAFxhj0D6kvtLpS50&#10;cVxrEo61wUg+oHtcA8hiMqMbvJI/yB6PSxk1CSIHWO/r980glfThIxlhzR13Cprpeu311stKrSyS&#10;xMIZ5SFARifaxAA+SMnnk5JyT0i+0Ws7x2X1XZo7tJNUaaSujqbhZPWb0apAVy23wWxGCD87QCcE&#10;9MHXk8180NWvRuyXq3xmanK4BKZBlUZ4/ICwI54GPJ6z0lRVXySFKbdVVc0wX01BZpHY8ADyST/n&#10;1qOitNLAwlbODj1FW2DOqlgds161bcLbcda19ys1JNQWievlnooKly8kcJkJRWYliSFIBOT48nz1&#10;U3CKWiuc4JKGKRkBRvGCR5HTCt3a5YYzPXcTt+SmjPEbfqwPODzgcfr5HQrfp4LXqm8gUTmjhqpF&#10;X1W3SFxkYP5VClgTgDjOMnz1ooZ0lJVDnFMop0uGYIeK4WZhTMiSwGbfleTyARgY+3z46i2+8JQ3&#10;tkBZYgCgZOCv/XjrsK2Stq45JU9Fjz7SeD1ZRTAL66BSWck4A5b5yOpM+ORXWbTyK92zR02qrrHS&#10;WuhkqblcnWCGGmBdpGLDAAyxy3GQOthdtLZcfwaaUpXu9JbbtPrACOWzpUt9XR+iJDI0iiN4yAkw&#10;yrMOeOfHSD7Id8R2fulzq5bLFdxXKiGdhGZqQhifUh3qwDjcSPAJAyfnrbun+9Vu1stsgh03ZRQX&#10;CkmiFzhokZ4FYOCxBJy2IjlSu72suB46q6mnTJemtHektntvtjcYwRvtmg2aViDnYcb8/Hn6UjNJ&#10;a5t+p7zeNOJaRQaTvdDLQU9qLM8trqjAdkrFsExM+SGHABAIQ9fvf64XKw9uqbTOntDVVq0cGNO9&#10;wqYtvq7HL5iU5Lq+wSeqc5Bzwdx6P+1WpqS3d2dU6JmealktMctVK1TDGFKq8aiVXHuUNHIG2+MH&#10;nkdDuntcaG7l9xbnQ226S1kV0XM1bUvJ/NkCHAXcu8bRFwfBLED8x68qMrw3OFtjoQB+5BPGT2zg&#10;Z3zxnzNULrVS2nB8qHOw9xoqClo7LTRFqGquFYtXRzS5+op1p40GMgkrtlbgYGQvPTCpLJJ2/wBO&#10;V/rTQzJU3Geqp5ZGKtKHwUEhwMOf8W3Iz4J6iXuPSVmt10sNgul0gU1s0lOj1a01RLIqL7lZNiuG&#10;KHAbHk5GcN0r9H6gTudUXKbVFczQrTRR0J9zxEF8gO3uUOoVWw4H+LIHPVtxEOoGSc5CZGfXHlxn&#10;y+8VxlZh4jnAqiOp3t9ROYYpqa4ySulbUVSbJZJNxDrsP+rG4E48+M+OgS1Xew6g1VcluzySR1qb&#10;Y4dzBZGyAkhII2kbSfd/hPz46Je/Hdi837WGpXv9DA9xp5AsEsC7UlhJBjDAHhtrZyMA/pjpOaZh&#10;mrrrNVqnoxu7bxEp2RlgSF58eDgE59v6Z63sMKtB7pxkciu2lr4Ts53Hamh3C7fW/TdtFfQQiMSy&#10;qqSQyBgWwTlcE44C/wByfsenz+HvuBdptBWqptde1svNunitq1GxWwFmRuFOQQYZBH/Q9Z40Z23Z&#10;llrobgl0oYiomjoZVSYDgnIYMVyDwSCPnB5HT40Jp6wAXCHTNXU0NVLCs3005CyRMMhJghJD4Y5y&#10;hI8A4OR1mOuW+i0EcxLEEENjIHx52xRc7qfeUb1ojuDqK2V1jvVTbn+lvi0Jq6i1uxR2XI31FPjO&#10;5ANxZR4wR8r0PdkbjT9wOz9XA9dHeGtMz0596kmHaDsO3GV2vj9PHwD0YR1sLx21J6uBpJ6eNlCx&#10;lAWIOQM8k58Z58ePHUXSuk6fR+t56i10VJ9Hft0d3Q+12baypPGCQA383D4/NwcZBPXk8tzF4D2m&#10;MOpBU7YJHPYHccVQPfYMe+xrPtv1BUaT1nLPQ0tVTLRNJE9FIm4yIsgB9NycOGLb+cEEgfA6rNZa&#10;ra9yLcbhRSUMssskYZZfcgb8yFTg7vYPOPHHyOjTu5flpbzfqmK0PT3GjqFhpYUhK7lj9gYnB93G&#10;Tz8k/JPSwvkTV2HJlWuZgZqWTEyxMQANrrlDnbjAPnHgkL16BBbBgszphiPOlMgyxVO1Nnt13QrK&#10;smBLvG1b6Tu5ePLE7c+odwUFgqc5ODjBOcv1+XXu3Uad1jJPWyNX6erJmglihGQYcHZIn6gkH9cn&#10;9OqPTPaysoU33+m/h1RC5QwU7D3DHzgkDByPPPPjg9GdZoq1XmyzGgRKOsiI/wC61cp2VPg8MT7D&#10;jIH24zuHt6QCGykuXUkcc/7q7xZHQI+xHB/zXTUOgb6a+l1Jpi5qlOY4wTBMY2qY/wAyMQRscbXx&#10;h+OPnPU7+IXrVFrWkudkko7hChlFf6ISKdgSPSJIHJ85XjgHos0/drZFoIQLRyUdTZ9lNXWxvzcr&#10;7WU4wS4QjcvBbLjGeoGndZx19UkKepFTrKglDjbLBnBaORGweRnBxzkft1nJ7i4dm8SPVoOAx5+Z&#10;71doWPG+x7Uk7xQubg0SOPGeGBB4zwf08YODkEEAgjqbpLW91sd0pliulPHSgsHWqQMgUg5BIVmA&#10;PngHnBIPPRj3opZNJ0jrVWqOpaqr/VNVuCevAuVUpjA3EDyvHAJB6BqvQdRf7h69mleutsrkLczT&#10;Sx07EZJBJUEN/Tk/0PWljEE0AdsYI70E4aF9q//Z"/>
  <p:tag name="ISPRING_COMPANY_LOGO" val="ISPRING_PRESENTER_PHOTO_2"/>
  <p:tag name="ISPRING_ULTRA_SCORM_COURCE_TITLE" val="BÀI E LEARNING  DỰ THI"/>
  <p:tag name="ISPRING_ULTRA_SCORM_COURSE_ID" val="E699A98C-7C68-47F0-9569-1B0E63785E91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PASSING_SCORE" val="0.000000"/>
  <p:tag name="ISPRING_PRESENTATION_TITLE" val="BÀI E LEARNING  DỰ THI"/>
  <p:tag name="ISPRING_DEFAULT_PRESENTE_ID" val="{15D429E5-45ED-4CB6-A4C2-E18B6A887058}"/>
  <p:tag name="ISPRING_PROJECT_VERSION" val="9.3"/>
  <p:tag name="ISPRING_PLAYERS_CUSTOMIZATION_2" val="UEsDBBQAAgAIAIZgZVMBLhvTswQAAKAQAAAYAAAAbm9uZS9jb21tb25fbWVzc2FnZXMubG5nxVhBb+JGFL6vtP9hamlvLdveeiCOjJmkI4zttQdIerEIIDwK2BRMtLm1yqGq9rDNadVWq4bSVbXtRrurXakqltqDo/wP/5O+GTssKFGMKVEvwFjM+9773ve+GShuP+730FFnOGK+tyV9VvhUQh2v5beZ192SanTnk88lNAqaXrvZ873OluT5EtqW798r9pped9zsduDz/XsIFfud0QiWI5mvPqwRa29JZslRVBXbNilp2FEsojiaUsKaU1LUikMNp4R3iS7Jqjs+jsMTD12cxrN/krffxigYAha8Rq88Fx1EZ8fFh2n0fGAGpUbVMRUda5JM3SZEa1++icOfGGpFf3nd9cLqSp3sKpQYulOqAYJuS7IezQLInsXhN2PkCox1w9uYUqLvQlA1OmOCkj8DICMOp8i7OFk7rEbKGFgQ1LZcBnyP14tEDXOZU2jU715+RmtlYgCZlpVwKYJDSE7ec95+dxzPzgMU/dKHz4CTI7apKfvYcmwVQ3yOYlDHrpmmYVFcluRq9B4N3Dh8CjCHbvQe3i5OOe60heDxs5TtYOgLroAq3obwhzW7YFeI7kAmour0MdEI3XeqBu9JSdS5WRzdsKqKlgLQePZ6EwB1kNAqLTti7Y6fI25DoRjStSpJCaqF4UHZaRD6hSRffJ92JohnEx8dxLO3ADVwGRcdrKbcNqIJ6LDLogli9mDIsqu6MiLFNNMpnlcD1PyMegDGsoKohk4tQ0umwdHxHoXtJJ79bSIah7+q+fabFq5Lcj0Ov0bUunwdhz9mB6hZFtZpMtwOsYXQVaNqalgIHZQ18bjUZ1OGHndgkPzojLMmJNAUugf/RQG3gwEwHL5oZWGWjaoCTbKwTS2ich1I8h7zgLHwGfuYd2QiOjLlME/QEcwauE34Lfhi9K4psjjgxtZlvHfd1D0C/tLn/ukhDxy/kJUGlA0Tbiq23TAsKFWHIs8HqC8EeAiLlwDog3e2UB9yGcXhaVosz8ADBhhqjwFfJJPjrCG6agDrKl0Ar96GOneYaJatS8LLUgStaVcbRC8bDYcKdS011BXNDFx4BRO+fHM54XRGExiVoTiCWoDNEOj5OePJhU/Z9aN1NbarMKrKLoYjdQ80JskVUVOeXUZFko1Knh372F5ly8JxDANwJcsP6gfbC7+D0+kdMCW0Phwfo5YQi5iIlJCEsEI+NBs/qoEQiaLdMGutpBMivNvxBfxLPmNvkQffehEIPT7x3ExQcAYVl+FS4DyqkS+dHYVowh4XhJE0JCmxgOrRq8VBTBV4JIw0QF+Nm4nqD2HeTgQFwlyv1PEgtRO9jPce3OAQefNdMqVb9NyLzvrXEuNmfHdp8RG+Naf/gbP5rWUTfZ7fa/oLd567TnzVhvMqzpcyu5NuL+WVq+N3lJqQX5a7L+YhrOSa/DJMfiVjXzjGl8yXEqrxm2OiqINo4hcKBRWOGj8R3EcrBK5VMe+CDQ6ZOOYNxXJf7o/hmPSWKORXyWNYBldHFTz9I62rxb+e/oLjRrv9X1JJy1yCXv0uMFdWrqNadHNpHjfRSbtWEtXYjrGzk975s/ZQArxs7iaX2IorChA/hkGpN+Q+X43EfwnFhwt/LfwLUEsDBBQAAgAIAIZgZVMVHmAbowAAAH8BAAApAAAAbm9u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IZgZVOtO+6xswMAANkPAAAiAAAAbm9uZS9mbGFzaF9wdWJsaXNoaW5nX3NldHRpbmdzLnhtbOVXT2/cRBS/76d4GPXIuhEgoWh3o3b/SKs2Ceq6UTlV4/FkZ5TxjLHHSZcTUk+IQ5UjIESi0AOiFUX0wlqCg6N8D38T3tjeJNuEsm0SEejBu5557/1+b957M8/TWnkUSthmcSK0ajtLzZsOMEV1INS47dz3Bh984kBiiAqI1Iq1HaUdWOk0WlHqS5HwETMGVRNAGJUsR6btcGOiZdfd2dlpiiSKrVTL1CB+0qQ6dKOYJUwZFruRJBP8M5OIJU6NsAAAPqFWtVmn0QBoVUirOkglAxG0nTV0diBJwh230vAJ3RrHOlVBV0sdQzz228773X5vqffhTKdC6YmQKRuOpIOTdtoskyAQ1gEiR+ILBpyJMUdPMVg7IjDcvrlWu+WexSiRqzUTi9HVuHhlanAU6DSmrCbDGWIMoRztTdLZJDJhLff01ExN2BASasQ2enZiXvm7mUo5SqNIx6Zj4hQhXpmcobh/A9Pa1KfI6jH4WmJsS6ewTEKfBWskZFW0R1tCDVBpyYFNEgo5aTvrEVMwIgqTKwyRgh7bJqmfGGHKpA5q7VuxIBLuK4HVx2B15JywV4uinMQJO+3VTJLYyNLO7WK6r4Dmv0GYFtmuAiOK6Z8RmCJ7SsHwdIJDAybOnyluZ3/Gd6LGQK26QMvfcfCIhStlvGrU17NFvJgeCNg+elFkBwY+TwnC7FPw8z0BW6LIHoeWBB+r8R2FLS4gLrLvUcqL7ImoXVD53qR5IdozjKg4Q78xujvs9R8O13r9BzfgcBeV5oLz5swy3wvPUBbZD5dJeIfnLxHLYJweN2EjfwZ+6cLhbn6A0SuF/14EuM73sMQ4/mIxHb042re+2tz/U67rAkR3J2+Z9znust7C/KUVZk9K/KuutdNsl5z0OU6b+udXyfamJXa4Ww5eifeV1hmeR2DKfPtF9k1NcxZ4cVyKbn9VHpPlshExnQAtps+jiquu0aqG3s5fWm2DEogzXRL9ZP38FRRqPTXlAr5W/PXwwURhc6ADHYfYAlkAtue3nV7XwwB7/Xu3ut5wY+h99tDrP/CqDnxs7p7bMVqubWTn9zXbKK9jW9sosi/Bu3f0S5F9210kHd6wmP7xKXhF9uNC+ut3Ft8ql4fnzTXnkyNxIdtqZ/r5vm42m108B3W1cd+7RvV0ke+kqhYvuZ7+M9vpf7D66/eRvPD6R/3V4e31u713fRdcNA7VaHaLdOduei333CuhlYRCiRAvmlIE7Pge2fn4o5st93xRo4Fo89fxTuMvUEsDBBQAAgAIAIZgZVN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mBlU86ChmytAwAAgQ8AACEAAABub25lL2h0bWxfcHVibGlzaGluZ19zZXR0aW5ncy54bWzdV0Fv2zYUvvtXvGnocdaKXYbAdtDaDma0SYpaDbpTQVGMSUQiNZFK6p4G9DTsUOS4DcMSZD0Ma7EO62UWsB0U5H/on+xRkps48TK3jZFiB9si+d73Pb73kc9qrT6OQthliRZKtp2bzU8dYJKqQMhR23ngrX3yuQPaEBmQUEnWdqRyYLXTaMWpHwrNh8wYNNWAMFKvxKbtcGPiFdfd29trCh0ndlWFqUF83aQqcuOEaSYNS9w4JGP8MeOYaadGWAAAP5GStVun0QBoVUjrKkhDBiJoOxsY7BcmCh23MvAJ3RklKpVBV4UqgWTkt52Pu/3ezd5nU5sKpCciJm02dAcn7bRZIUEgLD8Jh+IJA87EiGOgmKs9ERhun1xr3XIvYpTI1ZaJxegq3Ls0NTguqDShrCbDGWIMoRz9je5sk1Czlnt2amombAYJNWIXIzt1r+LdTsNwmMaxSkzHJClCnJucorj/AtPaVmfI6jH4KsTUlkGhSiKfBRskQk3cW5MObJNIhOO2sxkzCUMisaLCkFDQNx469bURpqzkWm19KxEkhAdSoOQYrA+dU85qK5STRLOzsUxXtM0n7dwuJocSaP4HRGmR7Uswopj8HYMpsucUDE/HODRgkvyF5Hb2V3wmcgTUmgv0/BMHj1m0WmapRr2cLebF5EjA7smrIjsy8FVKEOaQgp8fCNgRRfY0siT4sRY/UNjhApIi+xFXeZE9E3UIMj8YN9+L9gIjGk7RbwzvDnr9R4ONXv/hDTjeR6OZ5Lw9c5gfRBcoi+ynqyS8w/PXiGUwT0+bsJW/AL8M4Xg/P8LslYvXlwGu8gOUGMdvFNPJq5NDG6ut/X/VuhYghjt+x7rPcJd6i/LXdjF7VuIvW2tn2a646DOctvQvl8n2thI73i8H5/K9VJ3hfQSmrLdfZN/VNBeBF8elGPY35TVZbhsR0zHQYvIyrrhqjVYaerd4aXUMSiDOVEn0i43zd5Bo9dyUG/hW8svhg7HE5kDXVBJh42MB2EbfdnpdDxPs9e/f6nqDrYH35SOv/9Cr+u4bd3dux2i5tn3N72a2PZ5vZv71dbOtIvsavPsnvxXZ991FquANislf98Arsp8Xst+8s/gJuTo8b6Ynn96EC/lWB9LPD1Wz2ezi9aeq8/rRBySjuX+KxKU6qpR3xTL6AA7P/37Xc2ut510aMGSRsE7Lvj0WTsCwvz64vXm3t9RMiMVScb1SeN9MVKPpS6I78yLXcue+8TVwfva1udP4B1BLAwQUAAIACACGYGVTjnP2+moAAADlAAAAGgAAAG5vbmUvaHRtbF9za2luX3NldHRpbmdzLmpzq+ZSAAKlHCUFK4VqMBvMTyotKcnP00vOzytJzSvRy8svyk0Eq1FSdgMDJR2civPLUosIKE1LTE5FMdTUyMLJBadKhIkmTuYuzpbI6goS01P1khKTs9OL8kvzUiDKnF1dDF2MlcCqarlqAVBLAwQUAAIACACGYGVTvH0190oAAABJAAAAFwAAAG5vbmUvbG9jYWxfc2V0dGluZ3MueG1ss7GvyM1RKEstKs7Mz7NVMtQzUFJIzUvOT8nMS7dVCg1x07VQUiguScxLSczJz0u1VcrLV1Kwt+OyyclPTswJTi0pASos1rfjAgBQSwMEFAACAAgA865QTwaa/CRtAwAAewoAABQAAAB1bml2ZXJzYWwvcGxheWVyLnhtbK1WW2/bNhR+doD8B4HvFu16XZNAStEWCPrQDgG8bn0zaImWWEskx0sU99fvkLqrUroCM2BDOjzfx3M/jt4+l0XwRJVmgsdoG25QQHkiUsazGH3582F9g97eX19FsiAXqgKWxshy5gCkQEFKdaKYNAB+JCaP0UAQAjMKpGJCMXOJ0W4D3N1Nuw26vlqBCtcxyo2RdxhXVRUyDQieaVFYR6LDRJRYKqopN1Th2gwUtNg783M0fEvBsblIqgdIaX794oak43jWbERS7UKhMvxqs9nir58/7ZOclmTNuDaEJxQFEMmVD+WRJOfPIrUF1U62imoj99QYZ4SXrSJzx7Y3PNAqiVGtcCip1iSjOix4hnCn13K2BDWmlR4ITw+cPLGMON8OutHyKepJdC6USaxp0Gd6OQqi0kMnH+hHeMbi6FQQnTd8euSL5z+zxhmvd3Dvs7Z4j+yxYDqHoyGkl847gce3RqWPsS/bL23ZPjgmFCj6j2WKpv71r64DNltUX9iVubcz1FUCB/D0QBIj1OUDwKB0m7IJu0oJ60oJPajjCLvb9z0Far09UWKsom2oVtETS6n4gyjl83VvlKURnggbLB6DI1y73CSpT0iUm7J4/R9y4/QmqfmmX8qMB/wfifkIRF1MGE/p8wMDHUNLiKmhEGwnC40sQndnb5O2x3LQTCNR3wmQFHAkMERlFHo/JYbgXo7vPXABTxXRoJdYNSEYHOCly3OW5QV8zSzD9HSRpiTqPMswOFgEFyI5z0A78SLwqEQFHmorJUyBHyP44/kiFZGyoGsjbJKvWQIbQsIMG7PNqiwSnmCkOSX4mfAMT0aZhUKcFMukY7o2ifDMoI4Sq40o2Xffg6MJbu58s70wV66vgqVPC3onWQd5s3kJMZlRI7vaiXV6iQAm1hOj1X7Es26kPu4zW8g9TVaPEz266dfuDSc4yFoy3TDUWFlrtRPGyolOSk/EFubD0KHxWvPQicPzG22O62+YIqLas+80qFjq/rRsdxDqIKeuCWP0+81uwAANAjN7dL0XLd14EryNQxhi/1b/+nS0u7OplbrMlkoqanJRY+pJ9R7KMVPC8nRSAINGiXQBm+KdoiQo6Ak82r6C7hAyRr/BQ+Pz7evb3uU329sW6+16rC+ubfmFRdkY3JcfbhqpcyRqJi48/gtQSwMEFAACAAgAiGBlU1mVVgSbBwAA7xsAAB0AAAB1bml2ZXJzYWwvY29tbW9uX21lc3NhZ2VzLmxuZ8VZ32vbVhR+H/R/uBMENujSdtAyRuIiyze2iCy50nV+bAzh2MYWseU0tkP91hLGGN3Y+lTaMhYn67pkDW1pYcxi24NC/g/tL9k5V9eOvaSV5CXsoXak5n7n3nO+851zT+Zu3mk2yFZ1s+203Hnp2uxViVTdcqviuLV5qcgWPvpEIu1Oya2UGi23Oi+5LYncTF16b65RcmvdUq0KP196j5C5ZrXdhsd2Cp9OnolTmZcKaVtWFGpZalqjtmyqsq3JaarZaVlZtJlhp2lW1aWUUu/2Am/bJUcPgsFf4dezLulsgi349J+7dbLm7/Tmrgj0ZMYMxoy8XZB1qkkpVi8BWuX4ZeA9cUjZ/92tTQery0tqVmaqodvpIljQLSml+4MO7N4JvHtdUuc2poW3KGOqngVQxd9xuEt+64AzAm+PuEfbU8NqaoaCF7hry3UH/N2dDokZhUmfQqAO3OQeLWZUA5xpmqEvOThAovN+wPDXu8HgsEP83Sb8DHYSYBc0eZWatqVQwEcrBrOtYqFgmIxmpFTef0M26oH3HZhZr/tv4OvoAdrdKxN4/VB4u7PZ4r4CV2EYvEdTRsFaVHUbdsJPLV6rmspW7byBMUnzc56vHd0w87ImDLBg8OLcDBRMalGdgXsLOYMZUioY7AIJ3BoPnDNl2nJ62rptLNiKUdTZkKkzt4rU4vzQi/k0NWdIOfCelcgMMxicb/i/1kwCW0tgKg7ztpxKtZUAd1kGr+RlczF0lGJSeJGxl1WWk1JH3wuCdYJBv0XWgsErMLVRdzB34GkP1c/vg+dqjt8njrWx6UQHZ6incqEgxGh0Gojwj6QBxpwoEMXIQz6v2pqRBWVWs1JKa9VaxK37OxBN4ZUPPr5x48616zc+TIRmAQm1M/EIB7x+NQaezkxDCyXH1ukKckMNBn8WCAu8n5Rk640i01QdciKPa4mWHAH4vySllgLvLmHm8YvAexwNUDRNSBlBctXieoR+0ijXIxCAvouKNNhzyJ0q6F3L30FW8EwtcXmCMkk6qNobwCDvaTnKZsbIy0BCSFZmqgryXEqtOC4wwnvoXEbG9Tnj9tDMfbIFkghFwfsKypf/usR3sYb1p+YgN2tC5Dv40cQy5xIXMnw2ehvLumbIGc7QPGSKnKWYDHicUzYQkWzx+sxz7zLsZa+HGYN+6QbeA/ilwNuHzwr4AL4cw+Lb+RLd5x8O04ZrXT9SfzKmvAylFhLI0CxQzszwjZRaBE9D1a37gzLsaPBHQihTtqjJhXe/N8VSm2cNX42nfwriDT5IBpRTszkN/jHcSDrsT7i+VACwmwyrQHWBEccXojrIlrVsmEBvHYJxuEGaXFTX4WEfSNaCtqZMmsC/NsRVEBwZ4QLrHVLpQhQ5ORLUE1VXDMg0hY0Zz7/L6qj4+4NorVXxWDJPJZHJ4CHgt824Jk0kcZ0nMNBnB/uj45fHfUwhv18WAvikDLYdsskr5jq2Is7prjdehmlyUVdydpqNpL8AGRx9HLEONOJtqRmWqPFMBKcdjlJvItUitykMQFO+AvIHCcZdn2SVsSiljMUkK1apFWfJWEMP2jxUzBNhhhN6X0N/+xoCymV4s9vDhAROc7EWcQvjOpvMmkWhhdGZKmtnlIFySBgOX6+2uPl9lP9XUEy5LGDa3HfrkUahaCk0gwl9q6h+Zi/IqsY7kzH+hgEJjzhLlvzn4zVCJMoW72E65Ha3FCbnOmjvNncB72uGJJ4RlU7P0JWZM4pX0v1O1Mt3pF3D32me2hj2QRe3LVSad+7pf/DZ6N5zHnEe3YyaY7emi9543IDjKQ4ndnYh0Z7YV6KIX9zWxCWMQpunhbJ9vySkqtosOY34EDncS1rlV7lf3PjrVH3BwBlAyCcnwUrdEIsFGUNtTY5j5SACfOcrKMR1/6AZfzG/BkInj/UtSZdxgrBM05bKRlOV5epa1FouG1HNwzh/eAk4JRsRPUSsvmHsZjBRNJnKNDoK65rfb83OzirQybRCoXg/BnAxT4duCivdGYfFmDd5Tz9Bfbx998LmOwwJvP1VnKuMvy5md1ggb/6XrYhjTpiOT4KRIiTqBHk0J3T0PCJpUdmETk6RdQXbv1zgPevFXAOJiD7SmDVsHoflwX+OCQVNRo+s83Dc7sa4ggjY8KacoQsyQAuvMERcR3c3Y6L8e2dw52fkVjEY7BLmf5MnizgFyH+aCA37XRBxOkL9PAueL8M974vEOHiuEUwoAVtH22KaEw1XTHMOWraxsCBmdFFrmJye3H02pxIl5z+Os1CMPoZLEwxAmApJdH6ThLB3qHO285k5yFosonN/CXLJjMlKLg9pbSG3AN+tdXv+gZsEZMhQxSiacOsWmrDkh5cc0CX/oMvL8z3sjOAwsOlvy0ks4DgQKgW/RuNEn1c7xE5yGR8H5OGHwAvWJlk6PvsCtWvEGSONr3975T+Z/rZbnA4i1pHo4BamFmw5k+HzwnBW8HRj2BJhQSeN08PDuLhKTtahrI1Bu8BPqGTg/d2esMJ7JggFXm6hYQu8R52pbJqUjkaFOPLicySGReDvuz9HrQ5n0qKMgCqHz5OajBXzjJn06KnN/zQ3d2XsL3X/AFBLAwQUAAIACACIYGV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IhgZVMZeVWWvAUAABgdAAAnAAAAdW5pdmVyc2FsL2ZsYXNoX3B1Ymxpc2hpbmdfc2V0dGluZ3MueG1s5VlLb9tGEL77V2xZ5BjJdmzHMSQFtiTHhPWKxbxQFMaKXItbkUuGXNpWTwFyKlIg9bEpitpNU/SRoCmaSyWgPdDw/2B/SWdJWTYt2aYSK02ag2Rzd+abb2dnZnfEzPVt00CbxHGpxbLSVGpSQoSplkZZMyvdUpYvz0vI5Zhp2LAYyUrMktD13ETG9hoGdfU64RxEXQQwzF2weVbSObcX0umtra0UdW1HzFqGxwHfTamWmbYd4hLGiZO2DdyGP7xtE1fqISQAgI9psZ5abmICoUyEVLY0zyCIasCcUbEobCwb2NWldCTWwGqr6Vge0/KWYTnIaTay0sf5YmGqcOVQJoIqUJMw4RM3B4NimC9gTaOCBTbq9HOCdEKbOtCdmp6R0BbVuJ6VrkxOCxyQTw/ihOjR4rHAyVvgBcZ7BkzCsYY5jh4ji5xsc/dwIBrS2gybVFVgBgkPZKWCsl4vyYXieqWqFOvrK0q5FHEYQUkp3lVGUFJkpVQcRT4pfG2tWC9WlOLa+pJcHVEjOakjnWJ5US6NqHOnuFSXlVEtVRbLo6rUVqqVZDr5arm2WLk3ErWVe7XiWkmurK4r1WpJkWtHWhC8sdjLpOPBmYEgtjxHJf3YzHDdMxsMUwMKwomIdQmHkmJgp0kUa5lCxmxgwyUS+swmzZseNihvQxZNQuVpEWIvujZR+ZrIkKzEHY9IR3ARIBCDtOnn3+y1fvpdnY8tPR1ZP1rWUJaZfkGq6Ra33jL7qcnZPv1rM2fTP4VoBgqijVm7ZDXfOvvZuT776bm5s+kPo5nBnGNVhyIJGxJyy6SPDx2KUbFsrHK6CSWYnFjlhmcYdc+2LYfnBOvQ9PHBPoVTYDIbFouFrXhGDcvQ+g4jZoNoFWySY2dLvUXZMkhOSWgDEswAV1ZtwlAdMzjPKAf3qn0A12u4nPLwHFvuSS86FBsI8ODAJahcH3C3qmPHjWVUf2fFGaLmPrmhU6TqfufTyN/R6KnSioNZE23uP2SoEXSeskRa+18F3UcYrATdL8APkD5JtCJTd0gjifBS0NljSPX/QKYXdHcY4jTo/G0jHnSfqQjStg2PULwc/znTxeiv8L/AV4U4eMD/Ex62iXk9uTVbBw9QtHnwMug+5ei+B0v091TU8HcpatGg+9AURuAjJL5RUQtc7QTdb2EWXPGY9igwf7edeiOzAxZB8BD9UnSCypVC8e4ltL8DQjHnjG7Z8HfNAZNB97uLNLiq+68Ai4OfHqbQbf+5CDegsL/jPwXvhZP/nQd0y9+FENPhG4Lp4OXBnuAq9v68ve4FINBtv+a+x2yH8Wb6r8Rk93GIP+5YO27tgjc9ZlNs/YtxWhs1xPZ3wocT/h5rnEE9Qjzc70bQ/bpnZhB4hAIZlmBRJsNlA6LXRmrQeWFHtnoxGsXQ6/FVozQIgXRihYZ+Fjx/RwyknvFwAY+Yngh+cmr6yszs3NX5awup9D8Pfrx8plLvnlozMGWHF9X8qT1HMq0Tncc5Sqf2H4n1RqV5Ri+SWHPItT+x7sm+JLHiQHdyjuYZPcrYNM/ocQZ0ly3HhJsn0QZiaHiLnEBdFo5azCvybVm5NwQgTIbBK14mLa6fw2+j4aX8Xb2MrgadvxR081bQ+R4p/pdltCrDSHlhlHLuPzdFzek8a6NWeOe770FtSoJQDro/5FFJfCcRv7Eio/yK/ySJ7O2g+wApawe/Bd0nicAVsfAaUpKSqa4m99HF4SmxS/bR1SaRbrRfDX/PSqVSebjPWNEB/NF7cS4kyukLPlLGVmrfj9L1xo10VPvGU7oUUXdaIh/MscXvh3HCjHOX/sduf7d/ZupVew4FijVFewGNqWuFvUOTih+SEp1Kd0WPovu/JEqxoPMTe6upGN/UerEsL1VLhQ+g9r2jHoye+q8gYu8c+r+Fx1+kiRmTMmqCWw2qkf7bt9zszGQmPXxqYgLQ4m8zcxP/AlBLAwQUAAIACACIYGVTK6hecH8DAADfDAAAIQAAAHVuaXZlcnNhbC9mbGFzaF9za2luX3NldHRpbmdzLnhtbJVXbU/bMBD+zq+ouu90FLYOKY1U2iKhdYBGx3enubYWjh3ZTln363d+SeO0CSlESPjuHt/b4zsRqTfKezuQigo+7g/78UWvF60KKYHrJWQ5Ixp6CVHwkI77938Wi/7AmQgm5AtoTflGGUkp61E0TAqtBb9cCa7xnksuZEZYP/5yb3+igbXsQgkM61zMmqygcvNt+ONudhbE+7i5G82mt22AlchywvcLsRGXCVm9baQoeGpCuzZfG2y7z0Eyyt86I2JU6QcNWS2m+dV8OB+eB8klKAUmpNvZZDj53oliJAF2yH508+NmciamcvVxY45gO6qotrDRcHQ9ummD5WQD9SJP57Or2XW7Pcfb6135MC4H0PBXd2aO5N+D/NTlIi/yz3Akl2JjCnqEGZmvE8MESfH5IWB2a75OgEnIOOokpGI0xTYImToqfjVfm3FbLf2f4ZCIzNuWgj2bJhxND8OQhEGsZQHRoDw5ndqK96dC42OCeE2YQoNQVBk9Y4bPpFDlNXVZZfcb3ilPAyMvqCxeBSsymLp4A8O6vLKfTu/sXAnjO8iCACXsvDCIsBJWlo9Y1hPLQFhZvphuPXG2PzE/1jhMyYc74pv5cfVRC5zgsaxXeSq1xtPCvHIVuPaC0iYTKcSWVkuagelaNLAyF9LgJKaIkx3dEI176ZexS/Y2GRUNjhSeac28ijTVDJrothKFVBgMql99tr5zDRoHcYtDTfQC1tqnWpdVPTHLIqyGOXbz3N92qJo79zRuknE/I/IN5FIIpvo9jxv3bdBuKZ9CzLDGVQryga9FADK+2zBcaDjbgXAv8FxzojVZbTMMqdXDoaSusc39i7zfpsbyIktAzpEPFEpC1mXObks3W4a/+pXCO6R1QIvSIfUWr+OEHvgeCDwDgMjVtuy/OzhNVjBNGeygnCmBwCbcllmkkP1N+Rp6efoFo+cThPQTqCJKeE9d0QB4xbCaEU7TTXpNEmUTqw2UcrZXIdemfTkkDVnD+WjPnki1i1HfVEBsVa2apNDiRRNZvu/q7HMnO5hwmtn5g4rAfYPGYZgQua+KVZbVOpFXIZiddbhMlYAGTRvETNl42ASxmuMRu8TnGa8lQDherfAiWAA/YZ8IItPHg0ltIzSoHRpzxJ1ppzXO+SzX0SAQueaEPckop+Yfk2mhtMjoP3vX3G8dX4sPbS7wQtTF/wFQSwMEFAACAAgAiGBlU01mjKmzBQAAohwAACYAAAB1bml2ZXJzYWwvaHRtbF9wdWJsaXNoaW5nX3NldHRpbmdzLnhtbN1Z20/bVhh/568489THJkALLSihgsQUi9xK3JumCZ04h/gM+9i1j6HZUyWepk7qeFynabCu0y6t1ml9WSJtD0b8H95fsu/YIWASUrsjVOwhgXP8XX7nO981zt16bBpoizgutVhemspMSogwzWpS1spLd9Xlqzcl5HLMmtiwGMlLzJLQrYWJnO01DOrqdcI5kLoIxDB33uZ5Sefcns9mt7e3M9S1HfHUMjwO8t2MZplZ2yEuYZw4WdvAbfjD2zZxpZ6EBALgY1qsx7YwMYFQLpJUtpqeQRBtAnJGxaGwscJNQ8pGVA2sbbYcy2PNgmVYDnJajbz0cUEuThWvHdFEkorUJEyYxF2ATbHN53GzSQUIbNTp5wTphLZ0QDs1fV1C27TJ9bx0bXJayAH67KCcUHp0dizkFCwwAuM9BSbhuIk5jpaRRk4ec/doI9pqthk2qabCEyQMkJeK6nq9pBTl9UpVlevrK2q5FGFIwaTKD9QUTKqiluQ09EnF19bkulxR5bX1JaWakiM5qGMeubyolFLy3JeX6oqaVlNlsZyWpbZSrSTjKVTLtcXKw1TQVh7W5LWSUlldV6vVkqrUjrnAeWO+l8vGnTMHTmx5jkb6vpnjumc2GKYG5INTHusSDhnFwE6LqNYyhYjZwIZLJPSZTVp3PGxQ3oYomoTEs0mIvejaRONrIkLyEnc8Ih2LiwQCMAibfvzNzPXD78bN2NGzkfbjYw1Fmevno5puceuC0U9NzvThz10fDf8MoDnIhzZm7ZLVunD0M7N99NOzs6PhD4OZw5xjTYckCRcSYstlT24dkVFxbKxxugUpmJw65YZnGHXPti2HLwjUoeqTm30IZ4jJbVgs5rZijRqW0ewbjJgN0qxgE4KntswktAERZYDtqjZhqI4Z1C/KwZ5an8P1Gi6nPKxbyz3qRYdiA0FtggJLULk+YF9Nx44bC6H+VYqioS18clunSNP9zqeRgaPdM6lVB7MW2jrYYagRdF6wRFwHXwXdpxi0BN0v4OAQL0m4IlX3SSMJ8VLQ2WdI8/9Aphd0dxniNOj8bSMedF9qCOK0DUvIVo7/iuli91f4X8jXBDlYwP8TFo+JeSu5NlsHC1C0dfgm6L7g6JEHR/T3NdTw9yjapEF3xxRK4CMovtHQJpjaCbrfwlMwxTPag8D8vXbmP6kd0AiER9KvRCVTqRTlB1fQwS4QxYyTXrPh75kDKoPud+epcFX334IsDnbayaB7/ivhbgDhYNd/AdYLH344C+iWvwcupsM3ONPhm8N9gVXc/bvuuueAALf9nvce0x36m+m/FQ+7z0L54/a1k9rO+dJjOsXVvx6ntrQudrAbLk7Ze6x+BvkI8fC+G0H3656aQcEpEmSYgkWaDI8NEr020oLOazvS1fPRyIfeD68WhUEoSCdWqOhngfN3xIDqJQ8P8JTpicRPTk1fuz4ze+Pm3Hwm+8+TH6+OZOo1pjUDU3bUmRbOHDKScZ0aNd7BdObAkZgvLcwRw0diziF9fmLe04NIYsaBceQdnCOGkrFxjhhqBniXLceEVpM0B3xo+EycgF0RhlosqMo9RX04REAYDIMtXi4r+s3h7WfYhZ/qPhsfrv1cDTp/qejO3aDzPVL9L8toVYGd8nyaBO6/MkWW6bxso82wy3vkQTZKIqEcdH8ooJL4TkJ+e0VBhRX/eRLae0H3CVLXDn8Lus8TCVfFwWtITQqmuprcRucnT4211cfNTCLe6L4a/r6VyWQK0MFYUcn96FJUgkRRfM5FZGzJ9XIkq6GzMh2ZraL8Np5kpYpMsykiwBybx17iKvLhLuZ/bOmhIeAOq9ioTkwqmC6odPfSOYcMxFpiYoBZ07XCcaBFxW9DicrOAzF26P4viSIq6PzELjTy4hdal8vKUrVUHOvN0mRXeynC6XzNF6367xBiLw36P2bH34RNwH78veLCxL9QSwMEFAACAAgAiGBlUwd4NRemAQAAagYAAB8AAAB1bml2ZXJzYWwvaHRtbF9za2luX3NldHRpbmdzLmpzjZRRb4IwEMff/RSGvS5mIhu6NxWXmPiwZHtb9lDwRGJpm7YwnfG7j6LTAscGfbF/f/yvd+Xu2OsXjxM5/ef+sfxd7l+r+1IDo2mZwX1Vpy16anRH0WQN70kKNGHg1JD899WrfLoRmLHDStPw8GZsleXncPPPhlBl4wKxkIimEC1HtC9E22OBvyuZXbI6Z2SVOcy05mwQcaaB6QHjMiUl49y9lI+dYA3mOch/0A2JoGL66I5nQSt5c/RmfjCf2FzEU0HYYcVjPghJtIslz9j6En9klk1vDwJkceG7trA0UXqpIa0HXgwX7sJtJ4UEpeASdxJM3ekTClMSArUT8r2xN/0DrRg3C1qj80Ql+pf2XX/kezYtSAyNKs0XwTAYVTFWeDWq2Qh+5jTsdVsygpIDyC5WXGSiwwUKyWNTkSbqm4WilJN1wuIzF0zMQjlzWGPb9m2UE2MQcrm+fhUPZtlMoxiVNktrHXmeDVbfbZE2TtumTYdRodFuV7WoK2xQ0I5hOaIJzDBHz6Lrk8fsP8ytgCqmCcgl2xQhPu3RgB0t6ppD7Ri90w9QSwMEFAACAAgAiGBlUxwk/RmKAAAAjwAAABwAAAB1bml2ZXJzYWwvbG9jYWxfc2V0dGluZ3MueG1ss7GvyM1RKEstKs7Mz7NVMtQzUFJIzUvOT8nMS7dVCg1x07VQUiguScxLSczJz0u1VcrLV1Kwt+OyyclPTswJTi0pASosVijISaxMLQpJzQUySlL9EnOBKn0f7lpdqpDycNfCvHSFIxMf7lpeCaJ2L1fQVTgy4diGh7sXJyuUZCRCRKdmKunbcQEAUEsDBBQAAgAIAA9jZFPakE1y9zYAAFlVAAAXAAAAdW5pdmVyc2FsL3VuaXZlcnNhbC5wbmftvAtUU1f3L4qf7WerrdYWq7QIlYgYEKmgYHilFnm/CggIGPiqPEQI0SDBJITY2lYFBBNeAiGp8oi8yysxhCS2VXkTNUgkgWA1ECGESAKJISS5wQfyff877jj3jDPuOeeeMgYjK3vPvdacc835m7+1186+/F2A58frv1hvYGDwsbfX4WADg/fgBgb/4HzwT/0RFN+8XP+xJjXY81uDxkHjKf2X9xIO+R8yMGjO27D0/fv67x+e9opINTD49Ozy/xpBvOk5A4Mjs96HDx05Fy0ZkzSdHYHsmlxKp+yZW3Pxkk38pZefuJkZDsl2hsVWnP/x69IfNl05bFCz5tC2Lz/9JjHpXEkJIr70IOer2I9TLn0Cv3DlzDmUM/T0zGz1mbL80S52UwQjIrT91KPa1GlCx96p4ZBQdRUitByzOEPnChZIY3p9DF58tRu+/GnygftG/cfttde71+g/z31lCFo+vOkns3X6jyc/fCdc/ur8SZax/uP8um9xa5cv/ub/6eIEmYIPG+9UTZY5wDrn7g1wmYoDm2kyYfqhTAth+p97lq+5bbSkGddpBrgs7cLs74RLx9Jl9B0sQPyrfgdv7zbePFK8lHvtDMx90IE5d4VvLHvUlLkwWTa+NMlBcwHSgRjdQgyYoTwnlC/JillLu2O+NDBoQ61LMTODxhPau1V1rMW6lJZm0FXw2a9JKuZ8lc2YycumIvhN60seFFGjxNLZVadigxlpI3BBjKs0TCDnRqMllPtrDM531bsc9RXIBUpJPyJ6M/LWlORZoaTTbjb2cID0vPa7M/i1WlRQE0u7OBAFY6Sh0YWGH4402jp++3xU5trOf5D5G/AbWXQbH9MjM0oBU0fZSXrHdTXq+0StS9N3ZCY7zeF3WfGRCaNoXP63VSnUdZq0U0FV1jbBJyt3niRzn5fWA5R2gUS7HknY8MJdm8w5RFtgdUKJwr+fVZLApRRG7r17eIBbZBjhadLXXcor6idNUPhH+HM/22T8pcikD+6UelJA8lgB0a9OxVfWURvxqmjMwqN0D91Qm1tTw4FFR/nR6onm/hg4lisyWjja4KS32reYheXPOF79DNdF8gwRVl7rbrP8B5w1tAZdXfWN1+9B65RI56pD1mV87yFJ5N44/8AG+pGI76hKaFRPW3I4kUy0UdZ91GN7QGYhvhkMUFKlngHFvSeAYJkjfyF+e0m0KVw6VNufzy1VJZXcTJugJTnxRIOpsYySom8tLo+OK3mRFU128lgXb0o7ZZ98ZtG5FSoR90oE9vpgqapZ255l5ilEyU9mERyf2IR+V9n/+HML0G+wTUsh/yxAaFQOSt/ei0RJxgixMkXKo4Rt2dCAYEhskf7tVySKIoSgc9DS1keQZ9mC4uNNz0sodxrT4tAUnsRxnhfZ1Tn4kDmu96xoZHArsBTF14dgcTz6dnX3ZprAudSM7PJNnuV7GwdIiZLfM5ywW7Yi98B6ES5x9FyERiJ5aBWI4o80OlBbP6aRjt8cHolqhGClKv6CgmIu44UwK2duBlmphwuP75aGzlpEUCh11Cvto2Em4HnHkBexdDjYu+SIHMrl7w2nymEPP480MDjdM/1Nw41Xgy+aWZjfQez3Wv8j4nDAcARvQfQVy+fHfpb4V6x+dLQCGlWn7OAtTI535tbXac6j+trF7E7+5kMRgVdujIQKC+rBAJytjplWdTTRU9zGf8S/p2hvlz2+zi2RJJLbpXMIBl80KLG8RAh73+C2G04fAbvhhxsd8pjdlw3XpnX4F9qlfcKS3gZP+PuPp98nIWu3ZSHQG6FRU4xGBD8YX3m+W0P5zufyQ6KscEqySHUPm2SLbRjQnkUxaFpTq/xKXKu8AQmPPgH5zOLUHT9jFLQB0tQK8dQ2KOmUJsEzCYo/0TKGbJIdpWzXo0mWZE3ZpW57u9nK7p41LxFHvGAV4icuLX6z4bykm7EQySEMXVvw/gHHnXcPr79A+Q0Y+vnOCOYY0Y0fhmqqo1jHuVN29D1iHfDZVXvaB05XaofmDc3bjwmbG/ya9EHXkgQZuecM8+9DB/NxSASDMszkjjQCqPLREiK7CpNHFY/tLWbbKVszUqgTnxkYHKtdLAs/HBseP+qNSw23RVVsp30KPB9sMtpeYAct+RQICEYcKy3Yd+C46Kgosxz4Mw/aRzFxbP/IwGDvIemv/ocrB3I8Q4Wx8/cUt8Hmf2IKLA48raaY6+L3e6PXP6jq3sSeQZ+d5ZawWzV/NYrW6hOQa1J/+dK87bOgLaCgdYveAb8nBvZ0JBmVBPPx39a4YJ7vA4nE/R2nxrxdY/RY+wFqHXQZ7Jw7lpH6yafzG3mHD/P6X+E14Y0CH72G2v+FT+VUZBHYWK3c7NVfeNmJN0IHO5Yryi2PLOPNEeVGy8Xn/Jr/tjZoFxus6ynLy5hfB3N9ARnHyIlKptSepvljA2l60IZb8k6yIDwaOTE5koCVTfLHddulBQ6MSuGUtQ23eEVmaqIn34J6t9+OnXEzijfj40MSLAo7bN2Wy+DX3+AAUFf1SDEsc/4EGHF6fqDRWTnKTuNacQtXOqh54GC6JJCKi+y6dnL7plwuHgt/XeT+uRve6GDDmH8oeV4WvSPVx7aWrMyAu5S8KqXbfu2mNcbOD3SB56yki8M1j7xBQ+gUGvG18z76TnjMU7bwRMV7ET3X4khjBsC+FKJWlJKfy4dd7b17kQ1ajA/P2KJKS/hlOUT+dd5MNGdu3gu5whwpdMZCAxtL8r8FcoVzC0Iu7q2+hC6c4U62qzqfE/NlZu6RxHyxLJk88WVLsKLySU9iDBBJafI2SVmxwCQlLBP60k/WqfbQVVbWQLdv31HAuU1ETrpR++LH1hMvrnibcLGYUFsA+6Uj74EDctA5Xb3lGW2szKHKbyA/yIGB9MgX+f+eH+SpGrYmJ0IQ7wbwmE76U5o07+9TgNn6tSDt0ATi8ABtbwcB6ksTOjoX56/03xeQdbnAkPGPZ6Pec3h4bOU2756hKE8KY7LnZKnAWZQlfjEas9LtXhtgQHAOIem9vuuVS15zD/gUSI+9crgw5IZt6clx5/Tyzqa07cQTMeScuBXfwfHB38/fuF2XDwdMBBXutRtpl0iAEcq0U4+ZwnYqdwnHsXs7A6msnt2FOR/R9Lam/fU0lGxc9duUS2BvmZt8NJ2Hc4OjVhSZtTBag+egUVV/0EKWPf7U7GcvKUjs6IQchOiFbc0S1ajYvXaveNVaQ1A6Kec8TWwLYBdnfxx+Hd440/F1KlF931lZTvhimPl5Cft1qhm4D46J9gZW+ICapUl/hlsArqD4OO4xeWX39EDqeM8HNYr27ox3OtinBx2v3G+k4b1IjQ0PepTpdkRw0dDPqCb/HxOfBlBPeX7ck/guLPmE1u4I5F9PQ/BJAzM8pmCp8BjYgk/61FIuWHA4NjbRXdVFXJkU+kBjSF58fsuzoaaPY8qTfWFR+SWSfnTRA2fgOVuU6Bi5GvLth4qjK6GbqgQt7L+xh7TZCngQJWb9JOQ5M6AxqoHvgNEtzFBywgLRbXKVcE83Php3ejfQanCh/a+6/M37Gdyrmw8zVOHm3PdrOa3Bu64QiY+icyICVvnFIs6tye+5+ft/QjKgL0EtST/1Y3J29qZWv8cPvaG6V9v+zlJS5cHnW9YX5uxKZE1M7dj1/hFp+5iI6iaxfBD8Yn6ymLaSjKOBto6V4btj3xt0M8Zw+ho3OCVUBsC0dK8A+jQ0H1YfWbbiEHWfeTnqrH7ePAYwWyzoAQ2yK6FJ7+IGO5I2HcTE1Tro3PyYobXKL1Knj8K0qQlctKAsfHKVHO1OSF6Yxfhvj9BXejCEb4fp9g9OoFg25iuRoizzdVp4btzzvEyQ1H+yXLAk8pOetR8/2u66SgSy1SXTb+JbJqZOP9L3Ir1Qb+ODQ0qVdWTegVViBRvoe1FLR5kMS9pPG5yki/dq1duM5h+/U0fXc/cK+v0/T3wBbBHzb8zK/hike4D1zlx450zdzBdA2bW9f9DFB3YxVGwcJC7Yw31hslj1DtI84Ixr0T1XxX3zk9iTI2nlBGGjx52X92rpfSuzF7eTmzhS9JE3c65G7yLvRnk+lyL+AtQD2QJiwD6QXwkV9ayS/bmLEnvT+U62iQi1n85EZJTRLeEoNqaY+5xW/W7YAMQWUxrFF6b19WX+YLn1pMBhMb6M7tgO5A+jtRdlAte21bIQz11c9tQA9sOen39MnT4ibaty876cGh4DZoqP96Uf+OI57118RiB3b3UZVOQQHdv91xMID88Wk3Mkeu9dPMfjuXW/U9ScvGth/UXfW8/P+OSdCCw/lb9hg4gHYqSRnIC5KP5QWfiq+I2LG3fPS/0iBFaSuotdIoubHKrZCcix/WKS6cmcZ6JGHcLKbVamrrg4euqqMHL/ssMJju1Jhn1eLTPm5RuHv3QXflk3WPwOPH09bif7XhSO6vW9WZJD1Huf6NZzszxZjckx5hUnB8LQmBOPVO9MQ3rP/SZ23F/HiqsJKOcdWP/8u5ZyWsogBKMe8kPoRasg3yzue4edtq3itupQ8tqq0e6OeJtjhGybce7P2Xn+Ad5ixi++e0km7xBxrx3QCDXhZoueDg4o96nZh54eur5hK4xLwu8GYGyPW+SRnTvyOI0IzMI5WHTEKvwfaIRlOSJ2+k2yPygVdHjgcU7qgClHhCb0RSwDGNEym5pZFypta+6kMpBx/u+Gc6AHfPgFcIftDVFBCHkj5NZBMdurbGRB2gtaTxR8UGkY+B/iwCDK+4er0jHF/djemhBgXPDgjGXgKQ3dY325Hf/HhPlFe7rgz3qyA6t+VShaTLg3XfJqDpIL+cUBoDTLvtyMCyHrC3Ieen+Ij5utuD+yi38V2mM/cSB5A1GQGHoZVu8IezemEzAQ5X6nRj8fOY0RZ6aDh3ESvxL8U+BEz3RIY1jC2cN5/e9cLbND1w7ZA8OD2yrPTrmwp4Vt1QjDwPXE0KaJoXlK+PAqyfxPK8M9cibv/5wtBRhtzueU8YL0cAv25HEeCp3fpe6ScKjqRGBob3cxZute5tBQYiRIYsXH5nLagk0WiFGrevw+9uyRwec/Z5se53Ha4m0ohODneI9dLsMrCeRMqOx8XviZvigmWe+Glw533y2SX8s2Hn/nYJOwU4d98Pysy2M12dbhOXdo9JWLL3VP/2/dPpbyiiwSMQoLOoeXIawAn5Mvk9IAp3Q9Dy0sSyCq7ksoiuq+tPjXHr19YAtomSEOoAVq5mybrx/FwdwbFllWcHBcq5XeQsqE3umoslTDveDFZlO66okyMyadlyV0efnSInNCsVD1uDdpQHQt4wmdqTZlzPbzB+WjqeD0oXm3GqUTKVB9TpPRPpKZWWLB7ywncq8qTwvtMj54N+2jOZ+DvHt/hjb/5u9DeLAg6ZOzsTLTK4a1N8ypYqRtJLk8YZcEfXUhYT5I7RhiZp4GZpezz3FTTUuZNkht56zh3oguhcZ1HhmnKjiI1KE4rUvNVQ+r4leiZaznEGJjdb5kTfpGbcjRoXkf9DcsmApq6yL2o92PCt+yFmgAp7dY7wh+OtTi7dSAj2tpNPxQQmkXQ03ZEok8NnLStwQ3hdwjFyLMOUl3fBosdMP2uySoVPQ4uhQqULrGM6BIPD+CWU4eYE6pjFus6SZ1bCDJs6m7B0GpemgfQRkbjjbpu0lYARGs1/os40ui8/SNHfwL2i+uBHFCwtoAhzdas/yrLUJzhhzrnnejQjqFIF5avDbSs3DdAQz3Ul69VV9KNmF0cFHWWRLdVBV+ZEjmTWn2uDaUypVbtGvryWNa1Kak8jRWNVWaeIU4kuJZ5hxYVKcuYVlnUUYcGNGBvddRe/TlBozmhzZdx9T7C1iCDl4sEVoy/8lKlZU3CJ+4cngPPjkgu7FxKZXu0s0+hC60BPTB8i8oJB/kWh6AO/HLjgN+9vBnyxPK07Bl9TZiiX8fisqRPVakmSOTo44kUx2o/GBgj0bRXE+2tpl2qUmDkeiYwJCTsSh/sbk0vKHOdTw5XNtwZB/8JGogX+nML4EmxsDK9oSzo2qUtj3owrYm6zxyZe9iEnN0vPGE+rFb/wrMUfFrn0evwXfZWlNTDZjW20+V4CbQHErcN07Yaih3BP0xMEt2bv3lfhak+iH/HoRfLnpMhdInezSIO/5STUqx0zwx/ic/f3581M648oh0+hVgbEvuEvokyqUoLf5LmSOviz8frbYvIaaFby6OaxEgyqGbCyvnpzEmm6xXat64T9RXbT0n0p6QLswYbqKR2szvdMsYiXzbX8vBHIp4lPmLX2DE1bgWDNCB0ncExb/WheJzrSx5UP4BNkKNkqbTR/vRpcm+hFj1aGE9gLPRv0md5sNlhhB43N9s0iIjUhJKKG0+02lcTX0qNynTayVjVGHBu9sA3pbIPRy4EwAIB697FhGO7h3qlvGTN/yEqt84g163IEnqRqXSx3IxE54wHsXr5nxWFoKPN/TiHzdTys+NSRnjkg4lg4xsFMiAZ1Bk5zhICctli3UPImHsYjVXkxzoc6MzF0K+2970fUzLrOVPLQIoqA2jS0WrjVzurEBNhlXo7rZ1Klr5ZrOSIjXog6YNcymbnnoWjcdHfTV0Iu1fpET+hUXFASFiOIYjcwaaIrasiYA5YV2GP/+wsJ/rSuTiRVBTX1wbg+jr9A/zKcY49MMWqUsDl8fE0n0IPsOPUkIw/6zghDwZmi/wVfklRZYpDhyhVAUWsTMWzkUnEeuiAzHRErYfkaVEOr/lT7fumSWUOZ5uvLBouKNH8RW9WqSP55Zk9L8yT+qznk35qPtEu4teXck86uM0MB8/JK8SPt4b4n39apxdzEC+aHrLugM8C7l56Plk0YD80aJMqjhLRkTxu6bTpOjA/NGmIDDdlVU5XBx3CtLuL7l0E8ORO0tEJcIDsJiQh64J5vLhBFwsRJJqgWS1zDQqrfq4Ykz3m+k77e8+eBJ+ntgG2AN3WjfOD9oK+nq86EvGBLvkBNFGHiug1D8uLHWY8m/KGaT6F+lDdRJx5aqRf3QUlI0YA3ACvbNqIpWNylvVMF/maCCN46r4biV17YoMNzBwRshk9NhnRn3d6NIb5oAoxZVk1B7v7xe2eTzbuRK9J2pCzge7Hpk+Uop7YC3Ls1skxjMfARL27jOq4qCXdqyAZ4Iz8LPptms+MFejPOX8mZXjnofDEv7/175d4z64XAP5yaZbcV0kiFr3FnNyL/V7LDv5dJchyMz2y1dHt4foy27yK4+m++EAZq1By+E32hzqHmDDR7oL/6qm5oVT5IPvarQXSn0uzkn6utPzIdnGm3HQN4zEGO08f+9L2NlNo4cP45dyr72Jlpm5+3wYa8zl3GebvWVOx9+o2T9334GlGijjxmAZ6E8szLglSwHd0l8iXpeX3IvnfX99dfmTcx/ceu//44OtXW4wlkYxUAZjIuV6i0Ynk2LUpTNeDE8kizl3BeaMWSfCaAZggozpiaYxZ3VZDFP13EI7PVkS8/LhgFo3QorByFyFGi8i+q/2MjB6oYEs3bbph7eGf7f+cvT3O56p+CwNnyydPBP8JOPJiM3Z7I9UXarHsE5UVMYZ1esgz3Ux6b2Ej963o0sk1c5Kicy6E66qdTGSoi0tYGDqrYzX6naZbGJoF8Vjwd9O2qJqQz2ezvusN/INcHvWAnw7L0NWAGGbMT7kAiEgDRWtzXYgMSuOmb0tRhpRA1URU6D8jKQVp+gHM996aBIOfHvLAxyjW+SSmHSM6VKJDSL7Q5Brk3ZgavyLe8gV1g1QOSqJhI1DVjsbrWn3Uwmohl8jNxV7vl0BGfWEdyiFZgzGt09L8SF9x+9SEap/1vVVvaVPhOQJsy6G7VMePonvLN8QMx1Q5i0I35v32mGgbMIy3XvF7PjOuiWL8QOSwvBoZEJkcB5YOcoeE7BZkqWFc8Mjrlo9R+xQ3U7HKJ3EyxxvfKCVrRVKFvkqPET8OADclZoXqw4VkgkeBTAaavZnriA0Urj4dURCFq6fE71EhVCU565kgc7Whk8mkezk3LuleUjm4i81vGHJM/IxA0fpmjdGPWnMIphqHucxkniv7jv6+U7PnegtKHCTOAZXZqjVrGeUY4nFDTOWsRQOe24UMEKMLuSc169MvIKfzgRvDYyGCJM34C0htVc7CszIGNe9F1/bCjEEAQ/iEZFbTEN/GnrWVQCM8IQJIIDjKPFz/2Xtq2Pn/Zp+2uYddUTYYUsP8HWsPgo6Iox977tEkk1VUPWEYh87fdDMYk4S+lbRvVmERWUrCaNSzDk2WFaclcGC+3KKgIFEZxqDZLubykemV4V3z1eTntE8Q8jh5fDvx78waq07W1O/Bz5t9oeaKMdnETCAolumr4MtPUgo7Ni3ADNp4uDhV0qWyoZsK+J8rOl1BVNx9FzIsrUVNZy6ANotKWXGywjPL7T05P0jrjgyoSgb4u6PaUh3SbDpch6nZRNyDJ+2vA6hUXec/KGvzVhudM+UF3IJYKr5PT2gvXe+ssjIOoSi9ISfLEl1Ve5T5cWUgxssR4q2h/5RgOq0Dmvxm2BHY8RTFc/cBxUgNGhSdQojsoTjI7cWH1qZpwIHWjmnTgabTSCOBpwqeWBb5bFgnHrmL7f3+0Ek9bXOl57kQsO0U6GQ2IMVgcGXhp4xzMgQpvLldbMENYFhLM/Qm/wqxyGre7UETzePsp1p5UO2C9AwfktVUR2+qrE1X3iEjBBA9JNCkNPyekgZf7Xhb1jv5oW01eaAPHEh7JImkybYXd7kNRF6KjCGxRj/3J52Eo5pVwHHnz+q1tSenS1+EwpbQGk/PPGB7Lw1y7WFeuNDmltyF3+5uVNcixTznLwnk0LkbTVmFuS0dvlwO3pQNdo1yVqcgmE4nGQepzCYuXPB31+0G45HDRYAFgjI5EkVz/YUXROBpS8Ba3CHR8GvEZxuCYezAppqObV4S7fpTPwDR2DUqUi8+kAW2V89EF7oTCm3qdGTEUoGSL9eKSNpJRZjT7/fb8R4aAUM/qVyZ49zXTbBOSHqq8ISke/0P3obknXArT8KqjEpbw3R528IfrMT8LylmjnpxB2rUdnWVjuw99HYosalByQSAhVqXuXZmxUbt6bFZiHDu7dc4FxRI1YfQckJpV9M/akJfk2JhswsenZfyymKONA7cW1UlBoe4MLwuScb3dDkopmadH2NV8fguJCtpimBdzvqVkTwQeC31vruhTe6YBVVrKnPN7W40hSblL5vQWpEBcM26kIFLfa0r+xWHx531ZjS716oD2QOE9QVbzFr5iBjevahugMxm7tyk+DZfC3dmylYJbW0LCWbHs94NhXomO7/tlMVUkZi8qy3x2KWKwQZPDV6YKVIE0odBOeeTQ44jHci1RIqSVt9kPiuyk+I9Wg8MK7TjIM10DPGK1fV+3mI/hddzR+FCDsXp+scsC8vYs/JS9gZk5N3t8YY4jzxM5wRamueUqGxf0Pqwra+WsRLHFlLEzbjnQvDUWYyLzzGUY1QzAmY42/X+tNmFjoRM/2T3WZ5gJEutDqz7N32FmjXqya6snsz7sSNVztjnv8th0GuWJkFFi6/a5PZ7OQvxMsLmzImJrmZEm6K69Jfm1j5ptq/TJkqybhWMrvEeAVbsw/cdsPhv6roLDV9LLG1Z02ydC4a/kLty5r3pb4fsPEcdqkLu6RoFnSaFZcW5I2ryseRcui4AjqWoVNisek06Curlc+Dswgk7RRp1uTYLqNDX6OugvB6J9k5ZROSuxS04J0TzUtlcfxEs007gCZyO4IGWBUbdbj6SQ8bUV1VmVwsdn/F6vL2Qg8HbPw69ZuSBzaSZ0a41lOGflnXDe0ZiaCb0MCyXvkwJRYEOCPcsWtigHmj2hq1sbDwtfFnE90DNpqlLnYp5owvhf2OR1oinXuelUQrldtz4ucP+ZSMDq5Jnmxq2UXl62tVbmS1CTjuy8OztuNyl/FUeozEykwud7S19HyjRkO395oWFwnQ3Hfj1+Kv9rv7TfasSZhkHzrlMShszmnrYTFsb+JVqfcjKz6Zvp2mdlY5iHvkcUTFNy+HoJ/Q+oQiR3A+IxHqMRnyiotW+FrBg69Wbks07Xv/F754uHK/93TmZGBicMWpU7GH/GH5ZtXVoZtDOBR2/pSEEktD5YZQDgkb7YLv7wTIga/nqWoLCOhJIe+M+8kXwqnOuqYQ41OfjETLd/VJHbcNtH3xPafooLfaGeRuyc4Psm9nRopq+F/BuTXi8aFLLdGyViKSR3oW/Wa2HmYRBL/Hr8dZ+gdfbQN8j7c8Np3p0TXjuK0BZxfh6cTblUiyEPc5I/fcZSsWD5KTL3RDLMB5KqOxouLCmdRQxdDNFkjQG9Ms9aa1ke1D4acjtn41uCYR/XUHo9Ef/7TKOpQXG9lbWt/EmPRvwRChD0JAaXqfA0KHKgnJ2DC5vOy4LQffzw0Y93jj9prunpvFkks/OHbXq0PvDGn2tG7fnv9j9foSqG1DSgIkdDiZZMF+QPyicC3f8ZbLq85UqgF2yhZ7dUtT/yqFnra9741XQ2n5f1Rae9k2lBMT+cFx3LYcg9ogEF/UcwJ0bWAJqOcRvUQ/p+U4cDICFpGmfDIRcjkJ833lqq727gOi8ZCKzw6b+AYfocQFpIQjR96oq1+CBNfYJoRfzn+dSjg9uOVefrU9bwKEHxZe++85/GDaTGRHUvVLHNHrzpvJfsvHOKnPwcZhbxaX/0rDyafrmgQZixwSU8NSmMlu4f+LBMDs3Y61WZ3d/9z2E2P3wXCmrLAM/LIfe0slwcprymJ0QlanaiJGc2Az8tceVwIGpD6rkAhcWW+eHTj/yH0w36JJsPS0C7swSYtZ2mom6/6vdsr/YGGa0Qb/BULrso0rzhw2SW/5D1xmrAVvRh6bkqihK/efDwsfz7+Tma3tVkm1F/N6AYHS1OKuklV4Dfkc1MRQlDo/1LN3+RgbYpKAWo3ZEZvdB9OqqFLqyu0h3JYg4bHwv4X+FvrfQQiXBIRnTj3TiQdgGTIHOoeiKmbJYR15TT4UAJ9ThphdlSWGoBazVvfBpiWeLlOussk4c8tYVaFTB6ZoSSyUrFE4t+QUQhCq0HlSH2IFsZUx5jtvMl4sUbTpl69lmAGrh3wlf4VjdWf169eLO7ScpBiaCqvTkcoefHs8HLnPydHcPFg6B0nsK3OrSL2hfMlMppIxDfzEVypbVeqtKAHCtQu6OWmKzqX66uMDMI/pIzV4PjDCVW7qqg5Q4RJppCEZdpEWnqJVNFBTuCVxpyCFAlsVNYvgBytWp+tELGyCdjS3NIwfMnXlvWlooEt4g41S3LzEZ27VaZW6J+ULSkFF4b8BRqx7AM1jkHL1cTFETskTIcYCR/A/AgBYOLhH01/ML2mCBMbFligQWaUFXwPJspeUbu/rBfDq4UdoAQJTiNgukeyUx+vZiKPcmEaKjYr32H2l+t8nh9ZnZvG+r9afh7Nqzx1tfODq7VO4J0RpVQKWp5gGehQlwshePZdKEYJulhGmFUMsHa6mukgyljseTgo405rEA/2Hh4/xLhEkzgf+2FURNt1W3Z+P5Kt4xpHVDAh5/6MW76GMtN4jZQhBKUx9ruEE2qmnM6K6ul0cMH2kNbXyP1SbNyPju0JqK4Xdkn5+WdNAYxyPDzxD4Y5cLm1y6EgoEyiGHCnUfEXaPVBgFe8/DIuIEMbO+wZAT4lqkkUSF2a5xfuehcYqKtPcaoSIPzJC9RsmdfH5I5P9IX0JkUMav7rNthExsDY/GJqXdvjKRz48bgmnw/bHm9WPnol83lUCfbWxgvvg8nF7oM0PrPZb8pHoPJioR1JgUqiItKeVd1EqEhHW+V1JAgUCL5YNLfE3O5ZQiVYjrjFxdBcahBM8NCSjkZAtgtEA0FAjCzJr/J9TDoQL//obRv4W+j9I6HSxe66zIGP+opY8K9qbZ8fArGZnNplL4fR1mWayg3hM57uLfuvoRv41znzs8vIzXBdu5tm/X6SndF8UAmRe/5XT5i/d3aqTTarGl8pnf/j1knN/LGmQOcYXrSiTq2fLjU4rBcisxfG/s71M8RrGF62RwinMLLz8nbGDSU2MXXn72WBdhjK1WLyyzZlbf8nMk7cKTXfD3z7i+vfJ/4knuw9sBS3fAVbNJMTMBognrqliUFNVs8+KiatYzYlsQoHR8vOtDmxn+XX+64cweq2azoqg+ccrirxbcgUZ6SW8akFbNE+1yVpNVDKb1C+r3u1JhcVWd6se5GkeO1WEwJ3iAmACnywiDKtLH+188Qc5ZcNVEUknlLAYSKkt2RB00UO0G454pTHXZ7kqTdeEAuK8Jpdv56enR+J/FNFEmbP2QOT0nOE3pro7TaOuxJabvSTnaLnFwjk8zhUYwZuixXCSMIUQPhFfPVmzQG06wOEHuY/MloKpfLMEugsAcG3WahUTI38OAlpvvNLtjcNtBgGDKJzgSxkv0CwpwgXoA6dn5ReYGM3lq7232AJD8M5Fn+4Wp5Db+4QIfCItRtyUyDCz4I8MhvPL+QewaHp0jNPTm9ZwmbZyviZtgSgPtv2PCmsONA/+br6a6j2Ce7rzZ8/1pZbRtWdrVKeGfFISBKhO/NMEpw4L8c0Wc37+t1XV7T/7ri8s2MNIhNoGZhEkzyRLEolzeqF7oSV82mXan35nNQvUm7E7uK3NvN+r5ZhPnqVPMFyI0DYcGXlo5Yya8I3SxkbS/SVL6mpoSAU8WDtU891ybwqVVbukxEYaMgnlDKK9V+Gbnhzalu4y93TqmLgWq7J0DD7VBjjJiyV+QQvxrmnZbp3PKeJtBtF7SyWp7RxEVda1nPdOiWAw8p2RzA3hUcJkqhK/ml4k40LMA/TONCx0JuKrwmeFc4Y70sDyoakg2lj0CQt5KDIf58TH7fUmstaX9JelPbpZUqBnNaUO1LrTI67hw2NW8JZB3i+RWMZgNC5flBKo7G1D7A+qfiRmL/KUTx/a/ttY+bY7379nf+B4VTqkTKKfOJ4toOo7J4a1S/Dk0LOIQBP2PEKLKPD3uNcmHpQg2vxSqH1Qz4c7+QvcBRgvDcrVj/+a5GC2M0SdBavcTIA3n0Bm/Fsd8Pq3GpDb9j/kZMTyfsNMoCBD0WqTTnZZ3uKqdvDfa7MqcO3cB/MyZ7oEaTqVCIxczsrOVHVVcTQqodRM9H3cuxQUPjazAMCYGs34XOOP1VkEYUmC69mo+djIWVg2wbnohkWNzHOvxb/3vLzRlt57zblIVp1VsilTqhzLWPqMBUfrevItpJZwuG7t+MKY1NCF1tBPq18dhoTIQjMyI8Z9UIF4+DmIVjS4wSZjulyfLByh7epJKnYPqI67E6D1tzXzxKVGrCbJYjNy+a7i4lUwNGJmwaXXqPlmFlvBjYlQXD421THUP7+vbxWc+eHkuDztEyey10RmlFD4bRcozjJv4o9uvbTMoi8+Eg9j2X4ralmlg22IsPvZ32Xh/7yT5+l74MK55R2ImcxVHCbcPffSscB3t7Zi0/5u/93+u/13++/23+2/23+3/27/D24bQ4SXXv0dOxGNlrSTPT1OvPmdtnHoMnH7ujr9/i6zh683EZ989Obc67de/Pr/8pR+rIxXD2w+5WAx8geBS48G1mEnsx2kugRs5lwPIh7dOjaSaXA+grR0oUmgheBePZGpU1y9WJ6Q+ZcvlSRtZakmXj/KSVoiLElUoxuaGHI7DtqV1j+UUMSGKbbdeD3wvSD3wTqs/Mo63TpfCrhprcGTo6DbUg1mR56TjWZKHIj9R27+p14jyoN49pnqIfH2tsuX2krOHMHl66weqO8q7uO5awxO5+TcmdJAduSBQZdIc83j59rprshrPSJkveBQ2SX90tFzCyhvQre7X9u1zeBWdEA2bbZzaSvMVeO9jRuV5zxjXLeiS4C0eMTtY4Pb+whhaWMlIEYt1QT5GBS28mvz06KwmP0YxY+TlLUHPRR1AlcL7mYAfOdqCfIg5sF8PVr4SqbITNRR0Y0THmVcsN+MW97Wul3ekZ1dnXfs/ijCoCtYeCzdEIR/q8AvZgnXLQKJo0t54Pk/HUjqUatAU9AMSSc3ZUEaF6YCdTFUsYqsm2exBpp0izDn8j9OLT8m9HIQXY7ls5/GaOqwmsGEF2DdPHtmtEcx4NCR2yBguxdpqmIWYwQRMepUHLLVz79PPA3aH0ME8EskrsWpua41QtDG5u23m0189AtA+6oLTxOhJlF6D9sLD0zsHxWcnRIdVfF9Dscu/8r58541c0oNVzcwAFZZ6CYGLzxvMHSNiLda9xyYKrseD5Eipepcy4vbitlW0jSBqFMKBJn97Ikp8vYhRtOaYcwHacmSRVp3S4Rng41cCDLjl+Mt8kQLQiRaMVCcFqeJgE2CigXac7nGD6MmjUGV1H7QPwiz1w0BoG90reHjHf4U0Dpxj5t6cX6xVnRMLP5UoL4YLRRq6kk/H7vlBN6kMqJl666/uAavf/PKB0NQtvDXg4orvzzu7b6Ie2DfVZ9/RtUffKxNoCPptlKdOIrWxL5CQ5PQszNlsPE2DEJzLHaEcr/PucSBXyZJmUh7xI5d/+vSknGpjS6e2GnvPthhDO+3JRN+eZ8wuyP3dM8PqKyri/eqjPuVk/S2ypPdiAS1zQT/DxM4LkSakLmxVhjypH9ilQOdqs/WPHxyNaf05KYnERXhR4dEXLWxna2lLOLImjYYE8NRjCykNkMoY4NL/FMxUb3Egv0XJ60YXWHTkjy+8BsANnkyb3JE9vSqwFbUvaOij4Cy3v7kbF02gbKtWyJwJu9cJwVBqzc+ltMXaFuj1Z7ysXBZZrwaxS+AQqkM/PjPyCVXn/aLx4TJYPVo5u4qwT6Q0rXQuM7l6Gebp+LuMT4HRVVwwoTHUOukLkbmQeS5mfygrfwgQP0Dqz2847FqkMLnGkZ+pbGiXSo6TukGVsgXTKJqqOAw+H2czvdxqUu6Tq/axZakKEWD9CouLn78gv3tqbCidaCre42Ac7+TVMfTmdBa4SzUd7gkccEJQEVPXTndk2jPQFqF7qLmxZU4hxOpkIQUrvPC0SoieX1Jt4P40XznJhJKlSTdE5NIAvM+veFD8pklnWjzdlHuQ4lLBppJQZhdElGzP2xMZVSnhHPZccQ6CNs+ImYyCSxFqDBgADmDOCKYCayybgqbeJeO2QsbBWheSCSixytL8oODeH59NmXbSGZuepBwRk07N+MeoPVKYu1yoqKxSxN5LX59z9Ta35z0YdkoRLZY04v4C+fg3d22qoo2F6/SD093hLoHKERhUT7GPj653Sy+3r62TNjsQ/T2BaeUYuPvpFEJPi8jw4djppt9XAJ7f3R80sgljberh1oiGjN1ovZZ28jcK5P30UOcKHZyriZnOjUFnNfgJk4ZF9sjGzEtTASjHVoIAQOsXNlLzu0BGqnIvmv6NSpe746oT3/BDN36+5gFwA7uXzCyqejP4GvJnk5XjgHI7cu5V+AG3trKXZ6zsXAcR7uZprnQ5K99CZv4V7XSk7eDr0o3xyZTdOlN5WFK8Xj0xhGq3/bf7jaCqz3XEho35gT6O8m+ZnFQ8hmf7ZWUiqN4Y2HRIiQo+HwC34oxbq5yieQkqWVON03qLjzHp02mp3kcG5J2W161xSaSAIlYbjiQVV60MJE2nArDbh2WLikOJESd0vIokdLaNr5rLZU4Yqw2mmgeZbOqJhuGOsTtcRikVK4tdA6Th8qOtecuZrT4LxzFeLQLJCIc0seFIpMn68JO+t7bAgrTaj/dPFJslEW465FFcDQYr/Ih1JMfmtxuDci6goKFnBy6VOhcFFyFqF+kkL3+wrN3KwaosEj2dVK2HyybvGh02Tm6KojSxBgMoBzIu8tU9WIMQRLdD2LN74/jiyWmyItt8pRWNoKpWHZLu9/20Tapv3ZbuXXqec7Ery1U7PZ8hQGS8msDzgF6ufzC2EnsxaITVDT39/RgXlqKiN0WLJ8ppeK5wbJIXqI3YxIRueUD8udjFTVQsAfMxQren9Amld+cHw6Xwqrb5Sn5cYgBapITmt8mk/fLIgKnGIGtehsH39oI/yrz5tmeNZjtR5WVfo/jx9e4ymWgytFuNAHL3w4095Zq2M8k3UUQ+V1mYtTFzL1m5n4NTb2VenDSHGjQGPVrLGGKgfAWAWKsbkHRtQhOULlhxk1h/L8eqgDWWMIj3c/Jqd0Irb16aF7AYuixuFoDHvLeeFoWma+4LblmQE7qyy5pW9e0j87M+fFyx0bvYMB+GbrFxAr0zaC018d/vPCEz4+K87TM9IWND63ow+XqKuX4D6WC3H/ViqB9danVFM02xkJ99z5SkBoZq/VRj5cKFmuPgvaf2tN3eLi5nKK3HQyoA7MVoBuCvJDUesfvPts8svzykycBEr4p/wI+ejqvtwV2a34HI87ynZbFhgdbzQP0FWNo7e+WUU8fh9Tyhp4XLm6/9hQA/2p0kOrrFGgDMP89zOn4b+lXo0faZy3X3sBkODGsN/jAnNg4niKIzxkPixfa1ZK40OtBPGXLcDF0UKJoT9GJ/rBnsKuDxSMpCdKEyvolZ/aZrEfNK2TqvFM7DOs83xVVDWOPSQeKl7VpCfSXavh9ehU9OF9ebrO6PRVgDZ+eJ3tNwftdO/3LTxWkDQGv8XEfmbPLoE1t8vkW8ROnqURfQuVr5dxY3CRU1OcFAgQR0C6p4EEh5Tj2TVexQn6T9EOlhrSWwS0iPXDTXTCfwtgXQvgjKSEuYWEY4ojDqYLA+YCRsp7/0M9YdWFfDWf9DQcXfWX1iyOVCtTUYjdUX87OdcmqtWlOPgncm/piAno5I4npin30wQ+LLtcuCCIT0JGhwbljsw/wv7psg5EqMJ0Qe716iqERgWI4KVnnhFPaBBiNnfVDxXXtWJ7W5wkFarVrnk+DjQ7as+QtNaRGt3yMS0smS3iDAvsGrXMSplmWsIoVXdDKbHSyyc9IL+8MBGqGAhlWyD2c8/sYmmbt/S+3/xKNJUicPnB8pbMkQ/Jqrie/44HP820tdJNahPa9gxAFQ6BN84OfHs399Pn2S3k7Kz6+4TE5n4nVp6H6Gv7X9VWd1Y4vmqDZCpodYz6AW6M0Z/H5n+5g8X3ox9AdksZP0XHTGNCbZCzA9iEEvcyF7T5Fl+tPODW4VkiwTWJRtYYGUSGH7d3VrTSzd7gL+srcf30Z6eVl0i3V8svnytiY2VRpb7YN85wcAJYBqPLdZ5/8JtAeJb9/5zrYjK9LosOuLUcuKlG3LQcROdaERS9THS+ecg+2cjJz+3sLk+sC0pN3tFhJpM3XXE5CPY3bAKGWdGPU9q6C97yhnk7T163PtTArfcjQoJBEbFOcILLR+hxPxQ9J4Im8b5Snu59idD1vSHA/FeXhWkHpHqmN01fj76ZZ+RFdiEg9yMr7nCXqx5+n1rmyKS+zJV7t+hx7w5azCC6Cc8+u8PG74gZcS5rWl4/+EyGW5HlrfjCla6/2m57Qo6Fau4mv1x9hjn2PK1dUS1HOy/qf5F0ghsGin5y9uP7qiYe5ro9Dk4190APl0UZtfde5QesGK9wD0E9GTfZz12RascTKLeESKT9M0CRAF1zQWeIjJV55oYkbLgW9QQbtWFXRCJXpVsMGiZ/7s0Vj6hzUxLMaUkKmB29CnsopkxasYs55JJ2KxHJJOzWkjySb8aUZtnZm+TdpQNlu+XCU7mVe3Qk91O3EPm/Hdoo2NS+dOVojBhS46S5K9HRFjQdvTNfgOmCYi/NFoF0L687WOZie7nB7v3tfj7SAcnt2+5DrL8J0tIDqAyNCZYK2vhmrTEvJEnDt8s8ufC3hJpEU0tR19vNrSP6Q12/d2kKRZCDdJ/eR08nPNifaPYvOJqj7d4CgloDk3AU38Lybw/LT7qMuH3yO/AgUCsPWzyyCzzQUuKj+bKRmlOkzkgDQK2I0QFmyZCB/4FxZmsV1fek+mNjzQUvnxR7Q+iJ677vURnR7EY59llCnWc9GeKWqGONqRlnM0t2YGRODbOdfCLVUMKXHNH2EytOFbKeRdBz7Rezkxinr1GWOHb+T7kN4PrCJEIBLHQsSEooW6SDdn9UOmuurstMpQwgwpSEl7elbDzDkyfzUUUBfxss/TWdfD3CKvqncatlvnq96NSCHvFrWkKsCmhy5NbD0whMLb1/QNfPi+ibM86kG7P2owJaFteAXa8fW/gvXdTVk7O7paeeuHf+3SyYn/Qp4ERSqDq0Q9TbCUk+NbHxyNIsgzjXzxK/q+b5Tu6VIkcJtZQTkhtQJm0VHRIufX/YZZjCYAXkSg9yqbtrs7tVLtcGNquk5wd1cvg4tULNGaY+bm74q7iJsgV//M9X4k7jyi8yF2jin8ycIJ8CFFz9zz935LuFH/poojmGqLutTnqy8F1eyZ4OB897/UOlgbTdI9EJH94vuulRga8N8+ZSDvhgnKJGtM7iVkX7G34o22k+oXrzPuu4tKM8gdqGeXXHoWH7NpHem5/LFyD3Y2znRL+249J52eKYoPVM0BcAg5XaB0g5Hg9vPXtQUs4Y19G9NsPEbn7iplLdsUR89QKklVPo62EofIKU7SGrWpe/lrl9jcX7GbCoJvfgcfDPkN1vI5bUGeXw71ouq2fGtslvyhySmdt7iycG8v2AJqrBcl19OYuRl451IzQKXvu6MGby8R/rTUsq1tCO4z0Qdu0UQYcEG7OQfXeCFEHCaul0IlR2V3ujW6yVfcGAlFtzdYg44E+9LkF3VIYpgEwUnPjif+vrNawZPMv8Hvh/0wulUuW7NekLFPxXRp+KWz3i7Bxxu/PZfP/5fUEsDBBQAAgAIAA9jZFPjblZ5TQAAAGoAAAAbAAAAdW5pdmVyc2FsL3VuaXZlcnNhbC5wbmcueG1ss7GvyM1RKEstKs7Mz7NVMtQzULK34+WyKShKLctMLVeoAIoBBSFASaHSVsnECMEtz0wpybBVsjA2Q4hlpGamZ5TYKpkZmcMF9YFGAgBQSwMEFAACAAgAimBlU4jEcuVYBgAAvBcAACAAAAB2aWRlb2xlY3R1cmUvY29tbW9uX21lc3NhZ2VzLmxuZ8VYTW/bRhC9B8h/2BLwLVXaWw+2Aopa24QpLksu/dELIdOCSFgiXYtyo2NqFEWRQ5tT0AZFrRhBkDZGEiRAURFoDzT8P/hPOrtcKpLjhqTqtBdKpLQzs2/evJnl8p27/R466hwO/DBYkT6tfSKhTuCGe37QXZFsuvrxZxIaRO1gr90Lg86KFIQSulO/eWO51w66w3a3A99v3kBoud8ZDOB2UGd3b++Rv7ciGQ1HVhRsWWpDw45sqrKjyQ2sOQ1Z2XAocRp4TdWluuINR2l8HKDzB+nkr+zj6RBFh+ALrsnzwEO7yclo+bawXs0ZoZS0HEPWsSbVqdcGa3sXL9P4kY/c5I+gu5hZXd5U12SqEt1p2OBBt6S6nkwiiN5P43tD5HEfi5q3MKWqvgZGleTE55D8HgEYaXyKgvPjhc1qahMDChxa1/MB7+Filigx5jGFRP0aVEfUbqoEwDTNDEtuHEwy8H5m6feG6eQsQsnjPnwHPxVsG5q8g03HUjDYZ14IdSzbMIhJcVOqt5I36MBL4+/Bzb6XvIGP8wfM76mL4PFDgXZ0GHKsACqWhvjHBbNgbai6A5HwXYvHqqbSHadFWE4afJ/X60cnZkvWhAOaTl5cmwPDxBbWKcBrrBNKpHo6eQwkCLo8cf6CZcvp6egOWXUUYus0Z+rS5za2OD90u9XA5hJy0/hpGy1RQmF/+a/WUgVfm+CqDPOO/L1OWMHulgyotGRzIwNKMTE8aDpbKl2X6uc/CIJF6WQcot108gpcHXg+qx24O2Xql4wBua6fjJFvHRz6xcnJ9VQ2DCFG091Ahn9BPXDmFxlRSAvqecfRyBpxLKANLNfCbogCLzmBfApcis3o1CRapg2OjrchiRvp5E9EVbga1ZYDyzZhE+bFizT+SSlca5smcFKwSLV4wbNtaZgXPFTYOGAlPzn10d0OCEqYnDDYeSm0ef1DH0IRk8UDSFH8xC3y2SQtGbIM1UBNVWFEkurbfgCQxw/9WyylY57SU+bmPjoCzQHVjb+F/pC8bvModpnAd32W/K5Q0Yhd+qyPBCiAEqoVh7Gla0Rucgq0gIryGmZsY9t5xweziI54A+TkvgWxnI4YJRkuwzR+AH9K42dw3QMM4MMnFg/nGwZfcpbzEhm9dmF5C5WQLWuLmJAFHfA/O0B9Xlz7cPMMsAihvbmoDzANwL3Iw+XAizypukKAAQqd8dZ6n5up6ieTMtZhHzJPsWDYlqoD7g7lHJ8jl8eJFUHhsMZ48fJizFKbjF1RR49c8O2jQy6V+6wH+YKBpbKtybaurDsNOq1zA9hUvAWxDvj6TzTJ9GiWFQDU2ZQGM2kvDFKYh/lrGwoRRICDXWUV2ZDqZKPKih1slVkyM7uBSuS1+1YioEfG38Eo8xpSyAXhcDiCjsNoy2VDDKZZJmvVvFkYupVOVVm7QpDcjCLcvNcJuftnTIhegQqnkycRr4z7gVfolNhUU3XsUJVqmJUBaBkTpWJFA81VcBNmT2ir6hfOqqxqvH3NcD1LZQZODW0mz2d1ThTVEW90Efpy2M6KeB/045iDx5tfTvglodZ6E28vXSHAtYrxzml+6RL9YKEwJXpvHP8DTtOBuEpur0jrhwusbBJdpuJdmGv/08gq5bQ/c8q47nyKCRzDCKJlMn6/LcSr4/Tbfq+8DZ1AKKtTmRbil1HBD7LexdtweZNCeugCS7dww1IpvrSnrzq7RSZ43VXqzlxy3ym86+jSsBtim3AuKAC3vJ0pohBt0B2OYEossTgfTOc6ZW4qi2I3GYe1Wk0BSMKs3j8qYdhu4TxnWXu7AnK21T4fKefYzU5XI7iN8oMiPP1NgOuyv4t3M6wr3vk3oYhtzrkufzSdln11Ss3V/XXQybIbfDcWnI5XxWm+aA1VAZfrO5tk8uXxDfDXXFAupWKnhGhUNRxFYUMrG1chE1z07pVeui7rwF12OpXqSs9392dOCT12TnUvxkxxg7IWV21Ns+B4jvUsKMpz2GcXjzFkATuQGWELCDG+9LJlQfPsCC34l5nOxkPBaK/43URuKB8JuZUKA2G+3pBtS6xuQrUWz/LThZq8k61TAI/xqPS6aT/INl66kcwY2JyFbptRZaYH53VZ1t5bJRYBldfh3MQm0ZhW8fXJ1xAOHxUuYzm9G/D37Mu3Z167/w1QSwMEFAACAAgAimBlUxUeYBujAAAAfwEAADEAAAB2aWRlb2xlY3R1cmU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KYGVTqzJ0UngFAADoGgAAKgAAAHZpZGVvbGVjdHVyZS9mbGFzaF9wdWJsaXNoaW5nX3NldHRpbmdzLnhtbO1ZS2/bRhC++1dsWeQYSX42NiQFskwhRPSqxKTJSViRa3Frcpchl3bUU9GcihzaHIuigA0jBdqkQIr2UuuQgwL/D/WXdJaUacmyZMqJHRetAcvm7nwzs/NeKnv3qWOjXeL5lLOcspjKKIgwg5uUdXLKA710+46CfIGZiW3OSE5hXEF38wtZN2jb1LeaRAgg9RGwYf6GK3KKJYS7kU7v7e2lqO96cpfbgQD+fsrgTtr1iE+YIF7atXEX/oiuS3xlyCEBA/h1OBvC8gsLCGUjThVuBjZB1MwpD6lJeJkYIvBIyca+paQjyjY2djoeD5hZ5Db3kNdp55RPl8OfE5qI2xZ1CJNm8fOwKJfFBjZNKhXBdpN+RZBFaMcCjcFoe9QUVk5ZzmQkF6BOT3IJeUenx5JLkYMZmBiyd4jAJhY4eozkeWSbeOAP4ueFFxBgOrY2QinIUxEvREtml2GHGjrsIGmsnLKltxpqSW2o1aLaetAoR6omRuiaXlYTYZplbWse+npDbapVXW20NrXanIjLSFErBa08J+YLdbOp6fNKqhYq80Lq92rVuTAFXatV57BDsVapF6qP5zrRvcd1tVHWqvdbeq1W1rX6KSqMypH4y6bHQzkLIc8DbzRghRU4bYapDfXjTNT6REAFsrHXITovUciubWz7REFfuqTzeYBtKrpQqCDP0A4hbsF3IcsbMp9yiswR5ZRdxBAUgySLc3V9KU7WxaX1sbOnI/Gn5zpXzWxcwOoWF/ya1V/MrMb6r6/MVn+KolkooC5m3TLvXLv2q2unpfJOZrb656mZ3ZWFvYo9L6ygk+pfaL6llVP/L6+tzVZhirQsFgIbFlR2cVKYR1dOqKi0PTYE3YWmQc7ouh3YdjNwXe6J09o+uhgrMYVNdpuzseSRz6jNbTP2GnHaxKxihwwboh01xOYOZSUgXlTQNmS6DS6tuYShJmbQh6kANxsxDz9o+4KKsP+WhtQFj2IbPWAUBgWCKs0JtxsW9vyx1I5dJFufkS9ag6ODbmTwaGUa5dag94p1klDqHmYdJOjg6K2LhEV4EtAj4iAbdKFIRHDv+M2g96ORBNv/BrCS/DCZgpVB76UB0uAz0Xn6+xSxTtDt/8qS0R8YqAPHP0xC/e77Qe85RoY16H2LSMuBKjc3bI+0k2DuW/0/wbRG/w9wS/gvzIxIzKWuzvv7DDnyw+q/ZlYijMX7B0LqevQWvXsx6P2AxCXYbEJ4sFB7Jxj0XrA4xEJ3Qo/owiO0Sk8ylKuvhrFkSHIKyL/g4Slx7iaX5oLOhxRZobpgtH3gbEiDtWVQ7NBB75kjpcTxinYsirxB7yfYBd98dxLPrL/fTb2fXHH85vhAOk3Kvxp5u2EWCfQkwJMnHMnOW9FgqVW31Ee3Qpc+G/PG+570wwkZxrwA2zxLoYf916gdin33on8IFgs3P96pIRiHqdAOsyIUM8l4juwI60GU4SEXL+giY3D0mxvJGqutl9PXiMIvZATFPRT0i9Tzd8SA6qUID/CcWYnYZxaXlldW1z67s76RSv/99c+3Z4KGI3HdxrJwRTNxcebVKDHyzDXsAtyUi9UFqKnXq8S4y0ucuGolRp5zPUmMPXvtSgycuHwlQ065gl0AnnERuwA54zo2gS1xz4HxlJgjeE0etlDUtYea/rilq4/0cQZhNkxOcdm0HDLPnznD+f8Gj5w3avqq3U/eRD4cP31scInmFWg83WTDVNiz2v0DnkqlitAwedTSPrm2cnsN6X1NufIh7mdRvl1NrlzKXf+eOvNfNd2Nfy1wRcZrqhVts1be+j95P6IRo6f4HfHYS+H4XeX49yJyx6GMOthu2mDj+MuU/OpKJps+f2thAbiNfzuVX/gHUEsDBBQAAgAIAIpgZVOPdlX+bwIAAIcIAAAkAAAAdmlkZW9sZWN0dXJlL2ZsYXNoX3NraW5fc2V0dGluZ3MueG1snVbbjtowEH3vV6DtB9AlEISUIiVcRFV2QQs/YMgQLBw7sie0/H1t5wYkWdgmL3jmnLmcsR08daJ8/K3T8faCCbkBRMojZSyFrUPDny8hVWTHIAxSRMFfxt8HvusMfa9rITX4UZxBltj5fDIb9FuxlwQko/xkkG4Q9HttSC5kTFgZdupM3emoDWwq2DAawpIqnDGIgaMm9UauH7RmSEgEQaRhjn1aYYxcdmRvKp5N/dHr9DOgFsJEfP1h3lagSNJkTTiwLP3Q8dt1qMALIKGel1HON28bQwGDPUK4+h9RCvLXiRq/I3Jtyl2YefxCiAOtWyRFykOzi3oD132Kb6hb+Ivvdg88briBapq3u9E8XyFucgHMYFzHd54iF6Raz5/vcWVEVm9EnkCqh9Wiru6hFnhM4x0nlD2xs5HGoM8i3FTcd/p++/lFIRjS5IbxIEnG2GbFz4bmbccmgdAHXmsob1OMnHn/Wpj85/UV5iFFBvak3N1sZ6qovs/GKFPwusUq86mj+LMUkcid5dLmaI6oC+YoBWtKRVIUCz3UPFy5rJKtUrSa24vtKuutvcJPJrnpQJjKsaWtgq0lKH1Mi4v4KvC9p+J8gBKp3IOqce49FWeeMqb2EoDXSDVXPqdmsayKuq7mgYUgrGPFl3DAcnJ35jJBUxxP1UezQSLxajbZOu+OnMHnNCZIBdcOBFU01+DJOEyIJNfXOosh1exVCWv9lSiDqYLQ4GmjbPWpHfeaKNaT0Tg508hat/qLOz7oqXjdO2OGBG6+9b/hshNEhu8lJO+91Z2xdY9pDG9Cb/FEijhBr3tlsvOpxqB/mz8g/wBQSwMEFAACAAgAimBlU1qki+xwBQAAYBoAACkAAAB2aWRlb2xlY3R1cmUvaHRtbF9wdWJsaXNoaW5nX3NldHRpbmdzLnhtbO1ZzU/jRhS/81dMXe1xEz526YISUAhGa5GvJobCCY3tIZ5iz3jtMWx6qrqnag/tHquqEghtpXa30lbtpeSwh6D9P9K/pG/sYBJCggMLtFKRCHjyfu/95n3NmyS3/Nx10D7xA8pZXpnJTCuIMJNblDXzyoa+9vCJggKBmYUdzkheYVxBy0tTOS80HBrYDSIEiAYI1LBg0RN5xRbCW8xmDw4OMjTwfPkud0IB+oOMyd2s55OAMEH8rOfgFvwRLY8ESk9DCgXw63LWgy1NTSGUizWVuRU6BFErr2xSi/ASMUXok6fCdZRsLGhgc6/p85BZRe5wH/lNI698Ohf9nMnEylapS5j0SrAEi3JZLGLLopIHdhr0K4JsQps2EAafHVBL2HllbnpaagHp7LCWSHe8eSy1FDl4gYmeepcIbGGB48fYnk92iQ/hIMGS8EMCSgfW+iQFeS6ShXjJajHsUlOHd5D0VV5Z1Xfq6ppaVytFdWejXoqppkboml5SU2EaJW11EvlaXW2oFV2t76xo1QkR17GilgtaaULMF+pKQ9MntVQplCeF1J5WKxNhCrpWrUzgh2K1XCtUtifa0dPtmlovaZX1Hb1aLela7RwVZWVf/uWyg6mcg5Tnod+fsMIOXYNh6kD7uJC1ARHQgBzsN4nO1yhU1y52AqKgLz3S/DzEDhUt6FNQZ2iPEK8QeFDkdVlPeUXWiHKuLlYIxKDIklpdmE2KdWZ2YWDv2dj8+b4upZlL+lfN5oLfMf2Z6ccJ/4VH4+mPIJqD/ulh1irx5p2zfzx/3iqfTI+nfxnN3L7s6xXs+1EHHaZ/pftmH53Hf25+fjyFEdZyWAhs2tDZxVlj7l85k6LS99gUdB8ODXKB627oOI3Q87gvznt7/2JCYoSa3C5nA8Ujn5HBHSuJGnENYlWwCyVcW2MK2oW6diCAVY8w1MAMDl0qIKhmgghCIxBURIftWk+64FPsoA1GYSogqNwYCrJpYz8YKOQkIPKgM5eKdvfkqBW7N14ZJbnabb9hzTSSuo9ZEwnaPXnvIWETnga0RVzkABeKRAz3P7zrtn8002A73wBWih+nI1jutl+bYA1eU+2nc0gRa4atzq8snfyRiZqw/eM00qffd9svMTLtbvtbRHZc6GkTww6IkQazbnf+BNeanT8gLNG/MCAiMRFdnXcOGXLli915y+xUGJt3joTkevIenb7qtn9A4hpqViA9WMTeDbvtVyxJsSiccCK04BEORl8qlKtverlkSnEKyL/g4Tlxl9Nb84DzMUV2RBecdgiaTekwQybFHu22X7jSSpKvaM+myO+2f4J3ITbfneUz6xy2MjezKz68+3Akgybt3469/aiKBHoW4uEd9lXng3iM1Cqr6taDKKQvBqJx051+PCO9nBfgmxcZtNl5i4zI7OmrzjF4LHrz/nYNydgrBSOqisjMsOIJqiPqB3GFR1r8sIXM7slvXmxroLdej68Zp1+kCJp7ZOgXyfN3xEDqtYg28JLZqdRPz8zOPXo8/9mThcVM9u+vf344FtQbgGsOlo0rnoCLYy9CqZEXLl1X4EZco65AjbxMpcZd3+LQxSo18pLLSGrsxUtWauDQVSsdcsSF6wrwmGvXFcgxl68h7Br3XRhGidWH1+RmC0Vd29T07R1d3dIHFUTVMDzF5bJypLx8woym/QsDpnF/E+a/atiqrqc/Mz6ePn1gTonHEzhnWulmp+iIMjpHPJPJFOF85PEJ9smdddc7qOY7Ko1LL190bG3E1XQ7pXGt6NxnF/nfVamzKris5aIGcakE3VHvvSWvNdSytlItrd6q+2g6//0Hk+6m7oufko90Bz7DTT5aHPwaYwrWB78VWpr6B1BLAwQUAAIACACKYGVT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IpgZVO8fTX3SgAAAEkAAAAfAAAAdmlkZW9sZWN0dXJlL2xvY2FsX3NldHRpbmdzLnhtbLOxr8jNUShLLSrOzM+zVTLUM1BSSM1Lzk/JzEu3VQoNcdO1UFIoLknMS0nMyc9LtVXKy1dSsLfjssnJT07MCU4tKQEqLNa34wIAUEsBAgAAFAACAAgAhmBlUwEuG9OzBAAAoBAAABgAAAAAAAAAAQAAAAAAAAAAAG5vbmUvY29tbW9uX21lc3NhZ2VzLmxuZ1BLAQIAABQAAgAIAIZgZVMVHmAbowAAAH8BAAApAAAAAAAAAAEAAAAAAOkEAABub25lL3BsYXliYWNrX2FuZF9uYXZpZ2F0aW9uX3NldHRpbmdzLnhtbFBLAQIAABQAAgAIAIZgZVOtO+6xswMAANkPAAAiAAAAAAAAAAEAAAAAANMFAABub25lL2ZsYXNoX3B1Ymxpc2hpbmdfc2V0dGluZ3MueG1sUEsBAgAAFAACAAgAhmBlU3FXlJ0VAQAA0QIAABwAAAAAAAAAAQAAAAAAxgkAAG5vbmUvZmxhc2hfc2tpbl9zZXR0aW5ncy54bWxQSwECAAAUAAIACACGYGVTzoKGbK0DAACBDwAAIQAAAAAAAAABAAAAAAAVCwAAbm9uZS9odG1sX3B1Ymxpc2hpbmdfc2V0dGluZ3MueG1sUEsBAgAAFAACAAgAhmBlU45z9vpqAAAA5QAAABoAAAAAAAAAAQAAAAAAAQ8AAG5vbmUvaHRtbF9za2luX3NldHRpbmdzLmpzUEsBAgAAFAACAAgAhmBlU7x9NfdKAAAASQAAABcAAAAAAAAAAQAAAAAAow8AAG5vbmUvbG9jYWxfc2V0dGluZ3MueG1sUEsBAgAAFAACAAgA865QTwaa/CRtAwAAewoAABQAAAAAAAAAAQAAAAAAIhAAAHVuaXZlcnNhbC9wbGF5ZXIueG1sUEsBAgAAFAACAAgAiGBlU1mVVgSbBwAA7xsAAB0AAAAAAAAAAQAAAAAAwRMAAHVuaXZlcnNhbC9jb21tb25fbWVzc2FnZXMubG5nUEsBAgAAFAACAAgAiGBlUxUeYBujAAAAfwEAAC4AAAAAAAAAAQAAAAAAlxsAAHVuaXZlcnNhbC9wbGF5YmFja19hbmRfbmF2aWdhdGlvbl9zZXR0aW5ncy54bWxQSwECAAAUAAIACACIYGVTGXlVlrwFAAAYHQAAJwAAAAAAAAABAAAAAACGHAAAdW5pdmVyc2FsL2ZsYXNoX3B1Ymxpc2hpbmdfc2V0dGluZ3MueG1sUEsBAgAAFAACAAgAiGBlUyuoXnB/AwAA3wwAACEAAAAAAAAAAQAAAAAAhyIAAHVuaXZlcnNhbC9mbGFzaF9za2luX3NldHRpbmdzLnhtbFBLAQIAABQAAgAIAIhgZVNNZoypswUAAKIcAAAmAAAAAAAAAAEAAAAAAEUmAAB1bml2ZXJzYWwvaHRtbF9wdWJsaXNoaW5nX3NldHRpbmdzLnhtbFBLAQIAABQAAgAIAIhgZVMHeDUXpgEAAGoGAAAfAAAAAAAAAAEAAAAAADwsAAB1bml2ZXJzYWwvaHRtbF9za2luX3NldHRpbmdzLmpzUEsBAgAAFAACAAgAiGBlUxwk/RmKAAAAjwAAABwAAAAAAAAAAQAAAAAAHy4AAHVuaXZlcnNhbC9sb2NhbF9zZXR0aW5ncy54bWxQSwECAAAUAAIACAAPY2RT2pBNcvc2AABZVQAAFwAAAAAAAAAAAAAAAADjLgAAdW5pdmVyc2FsL3VuaXZlcnNhbC5wbmdQSwECAAAUAAIACAAPY2RT425WeU0AAABqAAAAGwAAAAAAAAABAAAAAAAPZgAAdW5pdmVyc2FsL3VuaXZlcnNhbC5wbmcueG1sUEsBAgAAFAACAAgAimBlU4jEcuVYBgAAvBcAACAAAAAAAAAAAQAAAAAAlWYAAHZpZGVvbGVjdHVyZS9jb21tb25fbWVzc2FnZXMubG5nUEsBAgAAFAACAAgAimBlUxUeYBujAAAAfwEAADEAAAAAAAAAAQAAAAAAK20AAHZpZGVvbGVjdHVyZS9wbGF5YmFja19hbmRfbmF2aWdhdGlvbl9zZXR0aW5ncy54bWxQSwECAAAUAAIACACKYGVTqzJ0UngFAADoGgAAKgAAAAAAAAABAAAAAAAdbgAAdmlkZW9sZWN0dXJlL2ZsYXNoX3B1Ymxpc2hpbmdfc2V0dGluZ3MueG1sUEsBAgAAFAACAAgAimBlU492Vf5vAgAAhwgAACQAAAAAAAAAAQAAAAAA3XMAAHZpZGVvbGVjdHVyZS9mbGFzaF9za2luX3NldHRpbmdzLnhtbFBLAQIAABQAAgAIAIpgZVNapIvscAUAAGAaAAApAAAAAAAAAAEAAAAAAI52AAB2aWRlb2xlY3R1cmUvaHRtbF9wdWJsaXNoaW5nX3NldHRpbmdzLnhtbFBLAQIAABQAAgAIAIpgZVOTaEB+hwEAANkEAAAiAAAAAAAAAAEAAAAAAEV8AAB2aWRlb2xlY3R1cmUvaHRtbF9za2luX3NldHRpbmdzLmpzUEsBAgAAFAACAAgAimBlU7x9NfdKAAAASQAAAB8AAAAAAAAAAQAAAAAADH4AAHZpZGVvbGVjdHVyZS9sb2NhbF9zZXR0aW5ncy54bWxQSwUGAAAAABgAGABkBwAAk34AAAAA"/>
  <p:tag name="FLASHSPRING_ZOOM_TAG" val="48"/>
  <p:tag name="ISPRING_PRESENTATION_INFO_2" val="&lt;?xml version=&quot;1.0&quot; encoding=&quot;UTF-8&quot; standalone=&quot;no&quot; ?&gt;&#10;&lt;presentation2&gt;&#10;&#10;  &lt;slides&gt;&#10;    &lt;slide id=&quot;{A986AF97-5D0C-424B-BCA8-1EE8EDEAFACD}&quot; pptId=&quot;439&quot;/&gt;&#10;    &lt;slide id=&quot;{2B1C5C0B-CD0A-47E7-B81D-1BE3BA5D6FD5}&quot; pptId=&quot;488&quot;/&gt;&#10;    &lt;slide id=&quot;{3935289F-B00B-4A94-8369-88DF47254105}&quot; pptId=&quot;487&quot;/&gt;&#10;    &lt;slide id=&quot;{FA9FB1FF-E041-4ED1-A670-086A1F496494}&quot; pptId=&quot;440&quot;/&gt;&#10;    &lt;slide id=&quot;{8862C0D4-E18F-4ACE-AD74-58FCD21E0353}&quot; pptId=&quot;451&quot;/&gt;&#10;    &lt;slide id=&quot;{D897E1D3-606A-477D-9B8C-B64B041010B8}&quot; pptId=&quot;444&quot;/&gt;&#10;    &lt;slide id=&quot;{62002694-CE20-470F-BF01-6A924D0E84BA}&quot; pptId=&quot;453&quot;/&gt;&#10;    &lt;slide id=&quot;{0910B0B4-20B3-49E0-9B82-C71386F58786}&quot; pptId=&quot;446&quot;/&gt;&#10;    &lt;slide id=&quot;{B369324F-5339-4B56-82EB-C9B88FBD25AC}&quot; pptId=&quot;454&quot;/&gt;&#10;    &lt;slide id=&quot;{A01A808C-8F27-4515-A71B-70D072CC3D1C}&quot; pptId=&quot;455&quot;/&gt;&#10;    &lt;slide id=&quot;{5E88B23E-4EF0-475D-B14C-B25F7419316E}&quot; pptId=&quot;480&quot;/&gt;&#10;    &lt;slide id=&quot;{1CE3AED9-3092-4723-B413-A2DB78FF9579}&quot; pptId=&quot;456&quot;/&gt;&#10;    &lt;slide id=&quot;{2F34FE50-481F-4959-8912-4F71779CFDEB}&quot; pptId=&quot;459&quot;/&gt;&#10;    &lt;slide id=&quot;{4925ACEA-289C-48A9-81D2-6A98E5468CAF}&quot; pptId=&quot;461&quot;/&gt;&#10;    &lt;slide id=&quot;{8718D57A-7651-4804-8B99-2A18A3DB33A4}&quot; pptId=&quot;458&quot;/&gt;&#10;    &lt;slide id=&quot;{A78657C8-36E3-4EEB-BF75-9B0D56CD0B59}&quot; pptId=&quot;462&quot;/&gt;&#10;    &lt;slide id=&quot;{B151190B-DC27-4C63-BEF4-F981494533B3}&quot; pptId=&quot;463&quot;/&gt;&#10;    &lt;slide id=&quot;{B0060722-3686-46C8-98EF-1A093BA2B29C}&quot; pptId=&quot;464&quot;/&gt;&#10;    &lt;slide id=&quot;{C43C7EB5-97DF-43B7-B55F-09B1AB238B40}&quot; pptId=&quot;465&quot;/&gt;&#10;    &lt;slide id=&quot;{78E7656E-8537-4E6D-A726-DDB37CA43E22}&quot; pptId=&quot;466&quot;/&gt;&#10;    &lt;slide id=&quot;{5EDA4F27-F019-434A-A9D9-50F9BD32582C}&quot; pptId=&quot;467&quot;/&gt;&#10;    &lt;slide id=&quot;{79664769-8C22-4249-8B5C-D558E32AC110}&quot; pptId=&quot;468&quot;/&gt;&#10;    &lt;slide id=&quot;{09D0FDC6-D12B-4782-A71B-E574EA01F4F1}&quot; pptId=&quot;481&quot;/&gt;&#10;    &lt;slide id=&quot;{38727642-1507-4284-B7A1-4DB9A38A64B0}&quot; pptId=&quot;469&quot;/&gt;&#10;    &lt;slide id=&quot;{B6663A8E-B138-4B2D-8C1E-82F401CAF7C4}&quot; pptId=&quot;471&quot;/&gt;&#10;    &lt;slide id=&quot;{5A1A6402-F4DB-455B-9393-B501A9B1A15E}&quot; pptId=&quot;472&quot;/&gt;&#10;    &lt;slide id=&quot;{8C5B6B47-10A4-4370-87BC-3C221EB278E2}&quot; pptId=&quot;473&quot;/&gt;&#10;    &lt;slide id=&quot;{26091EAA-023B-46D5-B72F-457AD69EF393}&quot; pptId=&quot;474&quot;/&gt;&#10;    &lt;slide id=&quot;{350E60A9-F756-4B4B-8EEB-22BD80B9AD10}&quot; pptId=&quot;475&quot;/&gt;&#10;    &lt;slide id=&quot;{F3E7DF58-8EEC-406D-95E8-48F82A9998E2}&quot; pptId=&quot;476&quot;/&gt;&#10;    &lt;slide id=&quot;{CAF8E537-A04C-4305-9AFE-903902C2C4F0}&quot; pptId=&quot;477&quot;/&gt;&#10;    &lt;slide id=&quot;{AE84A714-9539-4189-BB24-4658778718E8}&quot; pptId=&quot;479&quot;/&gt;&#10;    &lt;slide id=&quot;{8A1A04D9-C00D-4CB1-905F-5C3D4605EB3B}&quot; pptId=&quot;478&quot;/&gt;&#10;    &lt;slide id=&quot;{CF3F9562-5FBD-4DD6-8AB2-1F17127A9A8E}&quot; pptId=&quot;482&quot;/&gt;&#10;    &lt;slide id=&quot;{8E5B99EA-EE93-4705-8C76-FC356DCBFACA}&quot; pptId=&quot;485&quot;/&gt;&#10;    &lt;slide id=&quot;{EB6F2414-E083-4B54-9229-61DE243DD110}&quot; pptId=&quot;486&quot;/&gt;&#10;  &lt;/slides&gt;&#10;&#10;  &lt;narration&gt;&#10;    &lt;audioTracks&gt;&#10;      &lt;audioTrack muted=&quot;false&quot; name=&quot;AnyConv.com__YEUCAUCANDAT&quot; resource=&quot;c252e43f&quot; slideId=&quot;{FA9FB1FF-E041-4ED1-A670-086A1F496494}&quot; startTime=&quot;0&quot; stepIndex=&quot;0&quot; volume=&quot;1&quot;&gt;&#10;        &lt;audio channels=&quot;2&quot; format=&quot;s16p&quot; sampleRate=&quot;44100&quot;/&gt;&#10;      &lt;/audioTrack&gt;&#10;      &lt;audioTrack muted=&quot;false&quot; name=&quot;AnyConv.com__NOIDUNGBAIHOC&quot; resource=&quot;49dd50d9&quot; slideId=&quot;{8862C0D4-E18F-4ACE-AD74-58FCD21E0353}&quot; startTime=&quot;0&quot; stepIndex=&quot;0&quot; volume=&quot;1&quot;&gt;&#10;        &lt;audio channels=&quot;2&quot; format=&quot;s16p&quot; sampleRate=&quot;44100&quot;/&gt;&#10;      &lt;/audioTrack&gt;&#10;      &lt;audioTrack muted=&quot;false&quot; name=&quot;AnyConv.com__GHIMAYVITINH&quot; resource=&quot;30b7ccc9&quot; slideId=&quot;{0910B0B4-20B3-49E0-9B82-C71386F58786}&quot; startTime=&quot;0&quot; stepIndex=&quot;0&quot; volume=&quot;1&quot;&gt;&#10;        &lt;audio channels=&quot;2&quot; format=&quot;s16p&quot; sampleRate=&quot;44100&quot;/&gt;&#10;      &lt;/audioTrack&gt;&#10;      &lt;audioTrack muted=&quot;false&quot; name=&quot;MAYTINHLAMGI (1)&quot; resource=&quot;718325d3&quot; slideId=&quot;{B369324F-5339-4B56-82EB-C9B88FBD25AC}&quot; startTime=&quot;0&quot; stepIndex=&quot;0&quot; volume=&quot;1&quot;&gt;&#10;        &lt;audio channels=&quot;2&quot; format=&quot;s16p&quot; sampleRate=&quot;44100&quot;/&gt;&#10;      &lt;/audioTrack&gt;&#10;      &lt;audioTrack muted=&quot;false&quot; name=&quot;LOIICHMAYTINH1&quot; resource=&quot;1f923663&quot; slideId=&quot;{A01A808C-8F27-4515-A71B-70D072CC3D1C}&quot; startTime=&quot;0&quot; stepIndex=&quot;0&quot; volume=&quot;1&quot;&gt;&#10;        &lt;audio channels=&quot;2&quot; format=&quot;s16p&quot; sampleRate=&quot;44100&quot;/&gt;&#10;      &lt;/audioTrack&gt;&#10;      &lt;audioTrack muted=&quot;false&quot; name=&quot;GIOITHIEUMAYTINHDEBAN&quot; resource=&quot;f0c48cef&quot; slideId=&quot;{2F34FE50-481F-4959-8912-4F71779CFDEB}&quot; startTime=&quot;0&quot; stepIndex=&quot;0&quot; volume=&quot;1&quot;&gt;&#10;        &lt;audio channels=&quot;2&quot; format=&quot;s16p&quot; sampleRate=&quot;44100&quot;/&gt;&#10;      &lt;/audioTrack&gt;&#10;      &lt;audioTrack muted=&quot;false&quot; name=&quot;CACBOPHANMAYTINH&quot; resource=&quot;f47ebe85&quot; slideId=&quot;{8718D57A-7651-4804-8B99-2A18A3DB33A4}&quot; startTime=&quot;0&quot; stepIndex=&quot;0&quot; volume=&quot;1&quot;&gt;&#10;        &lt;audio channels=&quot;2&quot; format=&quot;s16p&quot; sampleRate=&quot;44100&quot;/&gt;&#10;      &lt;/audioTrack&gt;&#10;      &lt;audioTrack muted=&quot;false&quot; name=&quot;CACBOPHANMAYTINH2&quot; resource=&quot;155935a5&quot; slideId=&quot;{A78657C8-36E3-4EEB-BF75-9B0D56CD0B59}&quot; startTime=&quot;0&quot; stepIndex=&quot;0&quot; volume=&quot;1&quot;&gt;&#10;        &lt;audio channels=&quot;2&quot; format=&quot;s16p&quot; sampleRate=&quot;44100&quot;/&gt;&#10;      &lt;/audioTrack&gt;&#10;      &lt;audioTrack muted=&quot;false&quot; name=&quot;CHUCNANGMANHINH&quot; resource=&quot;f987b9b0&quot; slideId=&quot;{C43C7EB5-97DF-43B7-B55F-09B1AB238B40}&quot; startTime=&quot;0&quot; stepIndex=&quot;0&quot; volume=&quot;1&quot;&gt;&#10;        &lt;audio channels=&quot;2&quot; format=&quot;s16p&quot; sampleRate=&quot;44100&quot;/&gt;&#10;      &lt;/audioTrack&gt;&#10;      &lt;audioTrack muted=&quot;false&quot; name=&quot;CHUCNANGTHANMAY&quot; resource=&quot;4f521933&quot; slideId=&quot;{78E7656E-8537-4E6D-A726-DDB37CA43E22}&quot; startTime=&quot;0&quot; stepIndex=&quot;0&quot; volume=&quot;1&quot;&gt;&#10;        &lt;audio channels=&quot;2&quot; format=&quot;s16p&quot; sampleRate=&quot;44100&quot;/&gt;&#10;      &lt;/audioTrack&gt;&#10;      &lt;audioTrack muted=&quot;false&quot; name=&quot;CHUCNANGBANPHIM&quot; resource=&quot;591cb387&quot; slideId=&quot;{5EDA4F27-F019-434A-A9D9-50F9BD32582C}&quot; startTime=&quot;0&quot; stepIndex=&quot;0&quot; volume=&quot;1&quot;&gt;&#10;        &lt;audio channels=&quot;2&quot; format=&quot;s16p&quot; sampleRate=&quot;44100&quot;/&gt;&#10;      &lt;/audioTrack&gt;&#10;      &lt;audioTrack muted=&quot;false&quot; name=&quot;CHUCNANGCHUOT&quot; resource=&quot;a8ee5372&quot; slideId=&quot;{79664769-8C22-4249-8B5C-D558E32AC110}&quot; startTime=&quot;0&quot; stepIndex=&quot;0&quot; volume=&quot;1&quot;&gt;&#10;        &lt;audio channels=&quot;2&quot; format=&quot;s16p&quot; sampleRate=&quot;44100&quot;/&gt;&#10;      &lt;/audioTrack&gt;&#10;      &lt;audioTrack muted=&quot;false&quot; name=&quot;TABLET (1)&quot; resource=&quot;21ec10b3&quot; slideId=&quot;{26091EAA-023B-46D5-B72F-457AD69EF393}&quot; startTime=&quot;0&quot; stepIndex=&quot;0&quot; volume=&quot;1&quot;&gt;&#10;        &lt;audio channels=&quot;2&quot; format=&quot;s16p&quot; sampleRate=&quot;44100&quot;/&gt;&#10;      &lt;/audioTrack&gt;&#10;      &lt;audioTrack muted=&quot;false&quot; name=&quot;DIENTHOAI&quot; resource=&quot;f1672b88&quot; slideId=&quot;{F3E7DF58-8EEC-406D-95E8-48F82A9998E2}&quot; startTime=&quot;0&quot; stepIndex=&quot;0&quot; volume=&quot;1&quot;&gt;&#10;        &lt;audio channels=&quot;2&quot; format=&quot;s16p&quot; sampleRate=&quot;44100&quot;/&gt;&#10;      &lt;/audioTrack&gt;&#10;      &lt;audioTrack muted=&quot;false&quot; name=&quot;GAME&quot; resource=&quot;41562f99&quot; slideId=&quot;{CAF8E537-A04C-4305-9AFE-903902C2C4F0}&quot; startTime=&quot;0&quot; stepIndex=&quot;0&quot; volume=&quot;1&quot;&gt;&#10;        &lt;audio channels=&quot;2&quot; format=&quot;s16p&quot; sampleRate=&quot;44100&quot;/&gt;&#10;      &lt;/audioTrack&gt;&#10;      &lt;audioTrack muted=&quot;false&quot; name=&quot;UNGDUNG&quot; resource=&quot;5caef907&quot; slideId=&quot;{8A1A04D9-C00D-4CB1-905F-5C3D4605EB3B}&quot; startTime=&quot;0&quot; stepIndex=&quot;0&quot; volume=&quot;1&quot;&gt;&#10;        &lt;audio channels=&quot;2&quot; format=&quot;s16p&quot; sampleRate=&quot;44100&quot;/&gt;&#10;      &lt;/audioTrack&gt;&#10;      &lt;audioTrack muted=&quot;false&quot; name=&quot;LAPTOP&quot; resource=&quot;51c800b6&quot; slideId=&quot;{5A1A6402-F4DB-455B-9393-B501A9B1A15E}&quot; startTime=&quot;0&quot; stepIndex=&quot;0&quot; volume=&quot;1&quot;&gt;&#10;        &lt;audio channels=&quot;2&quot; format=&quot;s16p&quot; sampleRate=&quot;44100&quot;/&gt;&#10;      &lt;/audioTrack&gt;&#10;      &lt;audioTrack muted=&quot;false&quot; name=&quot;Âm thanh 1&quot; resource=&quot;151e3112&quot; slideId=&quot;{2B1C5C0B-CD0A-47E7-B81D-1BE3BA5D6FD5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2&quot; resource=&quot;70bd9b16&quot; slideId=&quot;{D897E1D3-606A-477D-9B8C-B64B041010B8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3&quot; resource=&quot;ce8ee64b&quot; slideId=&quot;{1CE3AED9-3092-4723-B413-A2DB78FF9579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4&quot; resource=&quot;d6f6d763&quot; slideId=&quot;{B0060722-3686-46C8-98EF-1A093BA2B29C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6&quot; resource=&quot;9632fda8&quot; slideId=&quot;{38727642-1507-4284-B7A1-4DB9A38A64B0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LMS_API_VERSION" val="SCORM 2004 (4th edition)"/>
  <p:tag name="ISPRING_OUTPUT_FOLDER" val="[[&quot;ߚ=\f{1517AAD9-C871-4A90-B9F2-A2C144CCBCB0}&quot;,&quot;D:\\NY\\NĂM HỌC 2021 - 2022\\E LEAR ING\\TEP XUAT BAN\\SROME 200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73,&quot;videoQuality&quot;:81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ội dung bài học"/>
  <p:tag name="ISPRING_SLIDE_INDENT_LEVEL" val="0"/>
  <p:tag name="ISPRING_PLAYER_LAYOUT_TYPE" val="Full"/>
  <p:tag name="ISPRING_CUSTOM_TIMING_USED" val="1"/>
  <p:tag name="GENSWF_ADVANCE_TIME" val="15.382"/>
  <p:tag name="TIMING" val="|0.627|0.753|0.951|1.914|2.448|3.962"/>
  <p:tag name="GENSWF_SLIDE_UID" val="{23D582A1-07D7-407A-82B7-33B40B315F27}:451"/>
  <p:tag name="ISPRING_SLIDE_ID_2" val="{8862C0D4-E18F-4ACE-AD74-58FCD21E035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10978</TotalTime>
  <Words>111</Words>
  <Application>Microsoft Office PowerPoint</Application>
  <PresentationFormat>On-screen Show (16:9)</PresentationFormat>
  <Paragraphs>28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E LEARNING  DỰ THI</dc:title>
  <dc:creator>Win 8.1 VS8 X64</dc:creator>
  <cp:lastModifiedBy>My PC</cp:lastModifiedBy>
  <cp:revision>802</cp:revision>
  <dcterms:created xsi:type="dcterms:W3CDTF">2020-04-13T08:40:05Z</dcterms:created>
  <dcterms:modified xsi:type="dcterms:W3CDTF">2022-10-27T15:13:54Z</dcterms:modified>
</cp:coreProperties>
</file>