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331" r:id="rId2"/>
    <p:sldId id="327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33" r:id="rId11"/>
  </p:sldIdLst>
  <p:sldSz cx="9144000" cy="5143500" type="screen16x9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Patrick Hand" charset="-93"/>
      <p:regular r:id="rId17"/>
    </p:embeddedFont>
    <p:embeddedFont>
      <p:font typeface="Patrick Hand SC" charset="-93"/>
      <p:regular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CC070B-6319-49F3-BE82-D27F163C84C2}">
  <a:tblStyle styleId="{19CC070B-6319-49F3-BE82-D27F163C84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798" y="-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01964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F2F140-3A31-48A2-AA91-41BFE35830F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cae539fd4_4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acae539fd4_4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52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B32AB389-C53E-4D42-8F9A-7ED952DD5AA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49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2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27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7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94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1_Title and text 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642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1_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192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1_Title and text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subTitle" idx="1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96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1962150" y="482679"/>
            <a:ext cx="521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3716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2"/>
          </p:nvPr>
        </p:nvSpPr>
        <p:spPr>
          <a:xfrm>
            <a:off x="13716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ubTitle" idx="3"/>
          </p:nvPr>
        </p:nvSpPr>
        <p:spPr>
          <a:xfrm>
            <a:off x="63852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4"/>
          </p:nvPr>
        </p:nvSpPr>
        <p:spPr>
          <a:xfrm>
            <a:off x="6385200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5"/>
          </p:nvPr>
        </p:nvSpPr>
        <p:spPr>
          <a:xfrm>
            <a:off x="3878400" y="3114675"/>
            <a:ext cx="1491900" cy="409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6"/>
          </p:nvPr>
        </p:nvSpPr>
        <p:spPr>
          <a:xfrm>
            <a:off x="3878401" y="3466250"/>
            <a:ext cx="1491900" cy="886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26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82" r:id="rId3"/>
    <p:sldLayoutId id="2147483681" r:id="rId4"/>
    <p:sldLayoutId id="2147483680" r:id="rId5"/>
    <p:sldLayoutId id="2147483679" r:id="rId6"/>
    <p:sldLayoutId id="2147483684" r:id="rId7"/>
    <p:sldLayoutId id="2147483683" r:id="rId8"/>
    <p:sldLayoutId id="2147483685" r:id="rId9"/>
    <p:sldLayoutId id="2147483676" r:id="rId10"/>
    <p:sldLayoutId id="21474836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97984"/>
          </a:xfrm>
          <a:prstGeom prst="rect">
            <a:avLst/>
          </a:prstGeom>
        </p:spPr>
        <p:txBody>
          <a:bodyPr lIns="81634" tIns="40817" rIns="81634" bIns="40817">
            <a:spAutoFit/>
          </a:bodyPr>
          <a:lstStyle/>
          <a:p>
            <a:pPr algn="ctr">
              <a:defRPr/>
            </a:pPr>
            <a:r>
              <a:rPr lang="vi-VN" sz="4000" b="1" kern="10">
                <a:solidFill>
                  <a:srgbClr val="FF0000"/>
                </a:solidFill>
                <a:latin typeface="Times New Roman"/>
                <a:cs typeface="Times New Roman"/>
              </a:rPr>
              <a:t>TRƯỜNG TIỂU HỌC LAM SƠN</a:t>
            </a:r>
            <a:endParaRPr lang="en-US" sz="4000" b="1" kern="1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2" name="WordArt 5"/>
          <p:cNvSpPr>
            <a:spLocks noChangeArrowheads="1" noChangeShapeType="1" noTextEdit="1"/>
          </p:cNvSpPr>
          <p:nvPr/>
        </p:nvSpPr>
        <p:spPr bwMode="auto">
          <a:xfrm>
            <a:off x="2743200" y="685801"/>
            <a:ext cx="3297238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4" tIns="40817" rIns="81634" bIns="4081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2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Công</a:t>
            </a:r>
            <a:r>
              <a:rPr lang="en-US" sz="3200" kern="10" dirty="0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kern="10" dirty="0" err="1"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nghệ</a:t>
            </a:r>
            <a:endParaRPr lang="en-US" sz="3200" kern="10" dirty="0"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3075" y="3985486"/>
            <a:ext cx="2046387" cy="821096"/>
          </a:xfrm>
          <a:prstGeom prst="rect">
            <a:avLst/>
          </a:prstGeom>
          <a:noFill/>
        </p:spPr>
        <p:txBody>
          <a:bodyPr wrap="none" lIns="81634" tIns="40817" rIns="81634" bIns="4081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Khối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3</a:t>
            </a:r>
          </a:p>
        </p:txBody>
      </p:sp>
      <p:sp>
        <p:nvSpPr>
          <p:cNvPr id="2055" name="WordArt 6"/>
          <p:cNvSpPr>
            <a:spLocks noChangeArrowheads="1" noChangeShapeType="1" noTextEdit="1"/>
          </p:cNvSpPr>
          <p:nvPr/>
        </p:nvSpPr>
        <p:spPr bwMode="auto">
          <a:xfrm>
            <a:off x="228600" y="4629150"/>
            <a:ext cx="8231832" cy="36790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4" tIns="40817" rIns="81634" bIns="4081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solidFill>
                  <a:srgbClr val="7030A0"/>
                </a:solidFill>
                <a:latin typeface="Times New Roman"/>
                <a:cs typeface="Times New Roman"/>
              </a:rPr>
              <a:t>Giáo viên: Vũ Văn Kỷ</a:t>
            </a:r>
            <a:endParaRPr lang="en-US" sz="3200" b="1" kern="1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1" y="1221600"/>
            <a:ext cx="2641274" cy="27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5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1FD2FE29-3749-4C6E-BBA0-E518B905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6882"/>
            <a:ext cx="9144000" cy="117661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5D5314-396D-4DDE-A655-3A7A9A680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45" y="2904841"/>
            <a:ext cx="2400300" cy="22792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D9874D-CFE7-40E3-85E5-945EBA3696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4874" y="2424881"/>
            <a:ext cx="1697471" cy="28709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405EEE1-283B-4315-BDE4-6E658F27EE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3609" y="1094301"/>
            <a:ext cx="760713" cy="651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5B21709-1A04-47AA-A38E-3ABF79B5E3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21" y="1087531"/>
            <a:ext cx="823633" cy="64585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6B20337-6292-4FD7-8701-72948DAD90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45" b="27936"/>
          <a:stretch/>
        </p:blipFill>
        <p:spPr>
          <a:xfrm>
            <a:off x="1559312" y="-71345"/>
            <a:ext cx="5949905" cy="35829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3507CA4-F681-473D-9D2E-853FDCF9A4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844" y="1300678"/>
            <a:ext cx="551330" cy="4323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674B44EE-8CEE-4AA8-A5E2-2EF033439D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8464" y="174249"/>
            <a:ext cx="1109382" cy="95044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5B9D7138-2FE9-4136-A7D6-118A0E306C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7996" y="654824"/>
            <a:ext cx="823633" cy="6458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89" y="2106425"/>
            <a:ext cx="3501149" cy="118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1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p49"/>
          <p:cNvGrpSpPr/>
          <p:nvPr/>
        </p:nvGrpSpPr>
        <p:grpSpPr>
          <a:xfrm rot="-6123802">
            <a:off x="-55105" y="105176"/>
            <a:ext cx="1068247" cy="1196196"/>
            <a:chOff x="1835200" y="3337050"/>
            <a:chExt cx="279350" cy="312825"/>
          </a:xfrm>
        </p:grpSpPr>
        <p:sp>
          <p:nvSpPr>
            <p:cNvPr id="850" name="Google Shape;850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 rot="2964127">
            <a:off x="7515157" y="3164032"/>
            <a:ext cx="1068254" cy="1196197"/>
            <a:chOff x="1835200" y="3337050"/>
            <a:chExt cx="279350" cy="312825"/>
          </a:xfrm>
        </p:grpSpPr>
        <p:sp>
          <p:nvSpPr>
            <p:cNvPr id="854" name="Google Shape;854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 rot="5202478" flipH="1">
            <a:off x="-184266" y="1333461"/>
            <a:ext cx="895215" cy="1524038"/>
            <a:chOff x="1474325" y="858525"/>
            <a:chExt cx="808300" cy="1469525"/>
          </a:xfrm>
        </p:grpSpPr>
        <p:sp>
          <p:nvSpPr>
            <p:cNvPr id="858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3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0" name="Google Shape;880;p49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881" name="Google Shape;881;p49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892" name="Google Shape;892;p49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895" name="Google Shape;895;p49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376" y1="27528" x2="51376" y2="27528"/>
                        <a14:foregroundMark x1="44954" y1="29775" x2="44954" y2="29775"/>
                        <a14:foregroundMark x1="43119" y1="43258" x2="43119" y2="43258"/>
                        <a14:foregroundMark x1="56422" y1="29213" x2="56422" y2="29213"/>
                        <a14:foregroundMark x1="22477" y1="56180" x2="22477" y2="56180"/>
                        <a14:foregroundMark x1="28440" y1="58989" x2="28440" y2="58989"/>
                        <a14:foregroundMark x1="34862" y1="59551" x2="34862" y2="59551"/>
                        <a14:foregroundMark x1="41743" y1="57303" x2="41743" y2="57303"/>
                        <a14:foregroundMark x1="55963" y1="56742" x2="55963" y2="56742"/>
                        <a14:foregroundMark x1="59174" y1="58989" x2="59174" y2="58989"/>
                        <a14:foregroundMark x1="68807" y1="58989" x2="68807" y2="58989"/>
                        <a14:foregroundMark x1="75229" y1="59551" x2="75229" y2="59551"/>
                        <a14:foregroundMark x1="48165" y1="22472" x2="48165" y2="22472"/>
                        <a14:foregroundMark x1="42661" y1="35393" x2="42661" y2="35393"/>
                        <a14:foregroundMark x1="42661" y1="35393" x2="50459" y2="26404"/>
                        <a14:foregroundMark x1="51376" y1="24157" x2="57339" y2="26966"/>
                        <a14:foregroundMark x1="50000" y1="34270" x2="52294" y2="28090"/>
                        <a14:foregroundMark x1="44495" y1="61798" x2="44495" y2="61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62" y="4504087"/>
            <a:ext cx="783102" cy="639413"/>
          </a:xfrm>
          <a:prstGeom prst="rect">
            <a:avLst/>
          </a:prstGeom>
        </p:spPr>
      </p:pic>
      <p:sp>
        <p:nvSpPr>
          <p:cNvPr id="53" name="Google Shape;848;p49"/>
          <p:cNvSpPr txBox="1">
            <a:spLocks/>
          </p:cNvSpPr>
          <p:nvPr/>
        </p:nvSpPr>
        <p:spPr>
          <a:xfrm>
            <a:off x="316829" y="1412242"/>
            <a:ext cx="8360407" cy="102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100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atrick Hand SC"/>
              <a:buNone/>
              <a:defRPr sz="4800" b="1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sz="6000" dirty="0" err="1" smtClean="0">
                <a:solidFill>
                  <a:srgbClr val="FF0000"/>
                </a:solidFill>
              </a:rPr>
              <a:t>Bài</a:t>
            </a:r>
            <a:r>
              <a:rPr lang="en-GB" sz="6000" dirty="0" smtClean="0">
                <a:solidFill>
                  <a:srgbClr val="FF0000"/>
                </a:solidFill>
              </a:rPr>
              <a:t> 4: </a:t>
            </a:r>
            <a:r>
              <a:rPr lang="en-GB" sz="6000" dirty="0" err="1" smtClean="0">
                <a:solidFill>
                  <a:srgbClr val="FF0000"/>
                </a:solidFill>
              </a:rPr>
              <a:t>sử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</a:rPr>
              <a:t>dụng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</a:rPr>
              <a:t>máy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</a:rPr>
              <a:t>thu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  <a:r>
              <a:rPr lang="en-GB" sz="6000" dirty="0" err="1" smtClean="0">
                <a:solidFill>
                  <a:srgbClr val="FF0000"/>
                </a:solidFill>
              </a:rPr>
              <a:t>thanh</a:t>
            </a:r>
            <a:r>
              <a:rPr lang="en-GB" sz="6000" dirty="0" smtClean="0">
                <a:solidFill>
                  <a:srgbClr val="FF0000"/>
                </a:solidFill>
              </a:rPr>
              <a:t> (</a:t>
            </a:r>
            <a:r>
              <a:rPr lang="en-GB" sz="6000" dirty="0" err="1" smtClean="0">
                <a:solidFill>
                  <a:srgbClr val="FF0000"/>
                </a:solidFill>
              </a:rPr>
              <a:t>tiết</a:t>
            </a:r>
            <a:r>
              <a:rPr lang="en-GB" sz="6000" dirty="0" smtClean="0">
                <a:solidFill>
                  <a:srgbClr val="FF0000"/>
                </a:solidFill>
              </a:rPr>
              <a:t> </a:t>
            </a:r>
            <a:r>
              <a:rPr lang="en-GB" sz="4400" dirty="0">
                <a:solidFill>
                  <a:srgbClr val="FF0000"/>
                </a:solidFill>
              </a:rPr>
              <a:t>4</a:t>
            </a:r>
            <a:r>
              <a:rPr lang="en-GB" sz="6000" dirty="0" smtClean="0">
                <a:solidFill>
                  <a:srgbClr val="FF0000"/>
                </a:solidFill>
              </a:rPr>
              <a:t>) – </a:t>
            </a:r>
            <a:r>
              <a:rPr lang="en-GB" sz="6000" dirty="0" err="1" smtClean="0">
                <a:solidFill>
                  <a:srgbClr val="FF0000"/>
                </a:solidFill>
              </a:rPr>
              <a:t>sgk</a:t>
            </a:r>
            <a:r>
              <a:rPr lang="en-GB" sz="6000" dirty="0" smtClean="0">
                <a:solidFill>
                  <a:srgbClr val="FF0000"/>
                </a:solidFill>
              </a:rPr>
              <a:t>/24</a:t>
            </a:r>
            <a:endParaRPr lang="en-GB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8"/>
            <a:ext cx="9022975" cy="480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72" y="2321299"/>
            <a:ext cx="2605928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072" y="3181070"/>
            <a:ext cx="260592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16" y="4037744"/>
            <a:ext cx="2864784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3641"/>
            <a:ext cx="2326341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91" y="2435879"/>
            <a:ext cx="2076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79" y="1335462"/>
            <a:ext cx="26765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663" y="1335462"/>
            <a:ext cx="2851337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51" y="430308"/>
            <a:ext cx="9043322" cy="84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9" y="1778639"/>
            <a:ext cx="5936954" cy="201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64883" y="1929552"/>
            <a:ext cx="2720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(VOLUME)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2362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5" y="497542"/>
            <a:ext cx="8793593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7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21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65" y="0"/>
            <a:ext cx="911631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08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42" y="0"/>
            <a:ext cx="9334442" cy="504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8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88"/>
            <a:ext cx="9143999" cy="504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5036" y="612449"/>
            <a:ext cx="3076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NHÀ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89516889"/>
</p:tagLst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40</Words>
  <Application>Microsoft Office PowerPoint</Application>
  <PresentationFormat>On-screen Show (16:9)</PresentationFormat>
  <Paragraphs>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Patrick Hand</vt:lpstr>
      <vt:lpstr>Times New Roman</vt:lpstr>
      <vt:lpstr>Patrick Hand SC</vt:lpstr>
      <vt:lpstr>English Language Grammar Rules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tiếng anh</dc:title>
  <dc:creator>Admin</dc:creator>
  <cp:lastModifiedBy>My PC</cp:lastModifiedBy>
  <cp:revision>80</cp:revision>
  <dcterms:modified xsi:type="dcterms:W3CDTF">2022-10-27T14:35:31Z</dcterms:modified>
</cp:coreProperties>
</file>