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331" r:id="rId2"/>
    <p:sldId id="334" r:id="rId3"/>
    <p:sldId id="335" r:id="rId4"/>
    <p:sldId id="327" r:id="rId5"/>
    <p:sldId id="317" r:id="rId6"/>
    <p:sldId id="318" r:id="rId7"/>
    <p:sldId id="275" r:id="rId8"/>
    <p:sldId id="333" r:id="rId9"/>
  </p:sldIdLst>
  <p:sldSz cx="9144000" cy="5143500" type="screen16x9"/>
  <p:notesSz cx="6858000" cy="9144000"/>
  <p:embeddedFontLst>
    <p:embeddedFont>
      <p:font typeface="Patrick Hand SC" charset="-93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imes Neue Roman" charset="-93"/>
      <p:regular r:id="rId16"/>
    </p:embeddedFont>
    <p:embeddedFont>
      <p:font typeface="Patrick Hand" charset="-93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9CC070B-6319-49F3-BE82-D27F163C84C2}">
  <a:tblStyle styleId="{19CC070B-6319-49F3-BE82-D27F163C84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798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196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52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24d75da4c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24d75da4c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58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24d75da4c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24d75da4c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66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a24d75da4c_1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a24d75da4c_1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64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1_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96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26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2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41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42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1_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92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3" r:id="rId3"/>
    <p:sldLayoutId id="2147483682" r:id="rId4"/>
    <p:sldLayoutId id="2147483681" r:id="rId5"/>
    <p:sldLayoutId id="2147483680" r:id="rId6"/>
    <p:sldLayoutId id="2147483679" r:id="rId7"/>
    <p:sldLayoutId id="2147483666" r:id="rId8"/>
    <p:sldLayoutId id="2147483684" r:id="rId9"/>
    <p:sldLayoutId id="2147483683" r:id="rId10"/>
    <p:sldLayoutId id="2147483685" r:id="rId11"/>
    <p:sldLayoutId id="214748367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7984"/>
          </a:xfrm>
          <a:prstGeom prst="rect">
            <a:avLst/>
          </a:prstGeom>
        </p:spPr>
        <p:txBody>
          <a:bodyPr lIns="81634" tIns="40817" rIns="81634" bIns="40817">
            <a:spAutoFit/>
          </a:bodyPr>
          <a:lstStyle/>
          <a:p>
            <a:pPr algn="ctr">
              <a:defRPr/>
            </a:pPr>
            <a:r>
              <a:rPr lang="vi-VN" sz="40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0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685801"/>
            <a:ext cx="3297238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32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075" y="3985486"/>
            <a:ext cx="2046387" cy="821096"/>
          </a:xfrm>
          <a:prstGeom prst="rect">
            <a:avLst/>
          </a:prstGeom>
          <a:noFill/>
        </p:spPr>
        <p:txBody>
          <a:bodyPr wrap="none" lIns="81634" tIns="40817" rIns="81634" bIns="408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4629150"/>
            <a:ext cx="8231832" cy="3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2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21600"/>
            <a:ext cx="2641274" cy="27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5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2550" y="795151"/>
            <a:ext cx="9061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-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Tôi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là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nơi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sản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xuất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các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chương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trình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thanh</a:t>
            </a:r>
            <a:endParaRPr lang="en-US" altLang="en-US" sz="3000" dirty="0">
              <a:solidFill>
                <a:srgbClr val="5E17EB"/>
              </a:solidFill>
              <a:latin typeface="Times Neue Roman" charset="0"/>
            </a:endParaRP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-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Tôi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có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thể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tín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hiệu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truyền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thanh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qua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ăng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ten.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-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Đây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là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hình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ảnh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của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tôi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:</a:t>
            </a:r>
            <a:endParaRPr lang="vi-VN" altLang="en-US" sz="3000" dirty="0">
              <a:solidFill>
                <a:srgbClr val="5E17EB"/>
              </a:solidFill>
              <a:latin typeface="Times Neue Roman" charset="0"/>
            </a:endParaRP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5E17EB"/>
              </a:solidFill>
              <a:latin typeface="Times Neue Roman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795276"/>
            <a:ext cx="48101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68400" y="3079563"/>
            <a:ext cx="3078814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phát thanh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400" y="82177"/>
            <a:ext cx="6330950" cy="743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849"/>
              </a:lnSpc>
              <a:spcAft>
                <a:spcPts val="0"/>
              </a:spcAft>
              <a:defRPr/>
            </a:pPr>
            <a:r>
              <a:rPr lang="en-US" sz="4499" dirty="0" smtClean="0">
                <a:solidFill>
                  <a:srgbClr val="5E17EB"/>
                </a:solidFill>
                <a:latin typeface="Times Neue Roman"/>
              </a:rPr>
              <a:t>“</a:t>
            </a:r>
            <a:r>
              <a:rPr lang="en-US" sz="4499" dirty="0">
                <a:solidFill>
                  <a:srgbClr val="5E17EB"/>
                </a:solidFill>
                <a:latin typeface="Times Neue Roman"/>
              </a:rPr>
              <a:t>TÔI LÀ AI?” 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0" y="3143350"/>
            <a:ext cx="1028666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214032" y="253440"/>
            <a:ext cx="9061450" cy="2038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15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199" dirty="0">
              <a:solidFill>
                <a:srgbClr val="5E17EB"/>
              </a:solidFill>
              <a:latin typeface="Times Neue Roman"/>
            </a:endParaRP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</a:t>
            </a:r>
            <a:r>
              <a:rPr lang="vi-VN" sz="3000" dirty="0">
                <a:solidFill>
                  <a:srgbClr val="5E17EB"/>
                </a:solidFill>
                <a:latin typeface="Times Neue Roman"/>
              </a:rPr>
              <a:t> Tôi  là nơi thu nhận các tín hiệu qua ăng ten</a:t>
            </a: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</a:t>
            </a:r>
            <a:r>
              <a:rPr lang="vi-VN" sz="3000" dirty="0">
                <a:solidFill>
                  <a:srgbClr val="5E17EB"/>
                </a:solidFill>
                <a:latin typeface="Times Neue Roman"/>
              </a:rPr>
              <a:t> Tôi có thể  phát ra loa</a:t>
            </a:r>
            <a:endParaRPr lang="en-US" sz="3000" dirty="0">
              <a:solidFill>
                <a:srgbClr val="5E17EB"/>
              </a:solidFill>
              <a:latin typeface="Times Neue Roman"/>
            </a:endParaRP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Đây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là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hình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ảnh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của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tôi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:</a:t>
            </a:r>
            <a:endParaRPr lang="vi-VN" sz="3000" dirty="0">
              <a:solidFill>
                <a:srgbClr val="5E17EB"/>
              </a:solidFill>
              <a:latin typeface="Times Neue Roman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74875" y="3123266"/>
            <a:ext cx="3121025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thu thanh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74" y="1380192"/>
            <a:ext cx="34004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0" y="3251854"/>
            <a:ext cx="1895475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8400" y="82177"/>
            <a:ext cx="6330950" cy="743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849"/>
              </a:lnSpc>
              <a:spcAft>
                <a:spcPts val="0"/>
              </a:spcAft>
              <a:defRPr/>
            </a:pPr>
            <a:r>
              <a:rPr lang="en-US" sz="4499" dirty="0" smtClean="0">
                <a:solidFill>
                  <a:srgbClr val="5E17EB"/>
                </a:solidFill>
                <a:latin typeface="Times Neue Roman"/>
              </a:rPr>
              <a:t>“</a:t>
            </a:r>
            <a:r>
              <a:rPr lang="en-US" sz="4499" dirty="0">
                <a:solidFill>
                  <a:srgbClr val="5E17EB"/>
                </a:solidFill>
                <a:latin typeface="Times Neue Roman"/>
              </a:rPr>
              <a:t>TÔI LÀ AI?” </a:t>
            </a:r>
          </a:p>
        </p:txBody>
      </p:sp>
    </p:spTree>
    <p:extLst>
      <p:ext uri="{BB962C8B-B14F-4D97-AF65-F5344CB8AC3E}">
        <p14:creationId xmlns:p14="http://schemas.microsoft.com/office/powerpoint/2010/main" val="264185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49"/>
          <p:cNvGrpSpPr/>
          <p:nvPr/>
        </p:nvGrpSpPr>
        <p:grpSpPr>
          <a:xfrm rot="-6123802">
            <a:off x="-55105" y="105176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7515157" y="3164032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-184266" y="1333461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76" y1="27528" x2="51376" y2="27528"/>
                        <a14:foregroundMark x1="44954" y1="29775" x2="44954" y2="29775"/>
                        <a14:foregroundMark x1="43119" y1="43258" x2="43119" y2="43258"/>
                        <a14:foregroundMark x1="56422" y1="29213" x2="56422" y2="29213"/>
                        <a14:foregroundMark x1="22477" y1="56180" x2="22477" y2="56180"/>
                        <a14:foregroundMark x1="28440" y1="58989" x2="28440" y2="58989"/>
                        <a14:foregroundMark x1="34862" y1="59551" x2="34862" y2="59551"/>
                        <a14:foregroundMark x1="41743" y1="57303" x2="41743" y2="57303"/>
                        <a14:foregroundMark x1="55963" y1="56742" x2="55963" y2="56742"/>
                        <a14:foregroundMark x1="59174" y1="58989" x2="59174" y2="58989"/>
                        <a14:foregroundMark x1="68807" y1="58989" x2="68807" y2="58989"/>
                        <a14:foregroundMark x1="75229" y1="59551" x2="75229" y2="59551"/>
                        <a14:foregroundMark x1="48165" y1="22472" x2="48165" y2="22472"/>
                        <a14:foregroundMark x1="42661" y1="35393" x2="42661" y2="35393"/>
                        <a14:foregroundMark x1="42661" y1="35393" x2="50459" y2="26404"/>
                        <a14:foregroundMark x1="51376" y1="24157" x2="57339" y2="26966"/>
                        <a14:foregroundMark x1="50000" y1="34270" x2="52294" y2="28090"/>
                        <a14:foregroundMark x1="44495" y1="61798" x2="44495" y2="6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2" y="4504087"/>
            <a:ext cx="783102" cy="639413"/>
          </a:xfrm>
          <a:prstGeom prst="rect">
            <a:avLst/>
          </a:prstGeom>
        </p:spPr>
      </p:pic>
      <p:sp>
        <p:nvSpPr>
          <p:cNvPr id="53" name="Google Shape;848;p49"/>
          <p:cNvSpPr txBox="1">
            <a:spLocks/>
          </p:cNvSpPr>
          <p:nvPr/>
        </p:nvSpPr>
        <p:spPr>
          <a:xfrm>
            <a:off x="275206" y="988060"/>
            <a:ext cx="8360407" cy="102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6000" dirty="0" err="1" smtClean="0">
                <a:solidFill>
                  <a:srgbClr val="FF0000"/>
                </a:solidFill>
              </a:rPr>
              <a:t>Bài</a:t>
            </a:r>
            <a:r>
              <a:rPr lang="en-GB" sz="6000" dirty="0" smtClean="0">
                <a:solidFill>
                  <a:srgbClr val="FF0000"/>
                </a:solidFill>
              </a:rPr>
              <a:t> 4: </a:t>
            </a:r>
            <a:r>
              <a:rPr lang="en-GB" sz="6000" dirty="0" err="1" smtClean="0">
                <a:solidFill>
                  <a:srgbClr val="FF0000"/>
                </a:solidFill>
              </a:rPr>
              <a:t>sử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dụng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máy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thu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thanh</a:t>
            </a:r>
            <a:r>
              <a:rPr lang="en-GB" sz="6000" dirty="0" smtClean="0">
                <a:solidFill>
                  <a:srgbClr val="FF0000"/>
                </a:solidFill>
              </a:rPr>
              <a:t> (</a:t>
            </a:r>
            <a:r>
              <a:rPr lang="en-GB" sz="6000" dirty="0" err="1" smtClean="0">
                <a:solidFill>
                  <a:srgbClr val="FF0000"/>
                </a:solidFill>
              </a:rPr>
              <a:t>tiết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4400" dirty="0">
                <a:solidFill>
                  <a:srgbClr val="FF0000"/>
                </a:solidFill>
              </a:rPr>
              <a:t>3</a:t>
            </a:r>
            <a:r>
              <a:rPr lang="en-GB" sz="6000" dirty="0" smtClean="0">
                <a:solidFill>
                  <a:srgbClr val="FF0000"/>
                </a:solidFill>
              </a:rPr>
              <a:t>)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1275" y="2491487"/>
            <a:ext cx="76962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ue Roman" charset="-93"/>
              </a:rPr>
              <a:t>- </a:t>
            </a:r>
            <a:r>
              <a:rPr lang="vi-VN" sz="3200" dirty="0">
                <a:latin typeface="Times Neue Roman" charset="-93"/>
              </a:rPr>
              <a:t> Giới thiệu một số chương trình </a:t>
            </a:r>
            <a:r>
              <a:rPr lang="en-US" sz="3200" dirty="0" err="1" smtClean="0">
                <a:latin typeface="Times Neue Roman" charset="-93"/>
              </a:rPr>
              <a:t>phát</a:t>
            </a:r>
            <a:r>
              <a:rPr lang="vi-VN" sz="3200" dirty="0" smtClean="0">
                <a:latin typeface="Times Neue Roman" charset="-93"/>
              </a:rPr>
              <a:t> </a:t>
            </a:r>
            <a:r>
              <a:rPr lang="vi-VN" sz="3200" dirty="0">
                <a:latin typeface="Times Neue Roman" charset="-93"/>
              </a:rPr>
              <a:t>thanh mà em hay nghe?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625713" y="3685287"/>
            <a:ext cx="737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ue Roman" charset="-93"/>
              </a:rPr>
              <a:t>- </a:t>
            </a:r>
            <a:r>
              <a:rPr lang="vi-VN" altLang="en-US" dirty="0">
                <a:solidFill>
                  <a:srgbClr val="000000"/>
                </a:solidFill>
                <a:latin typeface="Times Neue Roman" charset="-93"/>
              </a:rPr>
              <a:t>Trong các chương trình đó, em thích nhất chương trình nào? Vì sao ?</a:t>
            </a:r>
          </a:p>
        </p:txBody>
      </p:sp>
    </p:spTree>
    <p:extLst>
      <p:ext uri="{BB962C8B-B14F-4D97-AF65-F5344CB8AC3E}">
        <p14:creationId xmlns:p14="http://schemas.microsoft.com/office/powerpoint/2010/main" val="42754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50"/>
          <p:cNvGrpSpPr/>
          <p:nvPr/>
        </p:nvGrpSpPr>
        <p:grpSpPr>
          <a:xfrm>
            <a:off x="8164853" y="3834645"/>
            <a:ext cx="904521" cy="950769"/>
            <a:chOff x="9829325" y="3168150"/>
            <a:chExt cx="1619550" cy="1746475"/>
          </a:xfrm>
        </p:grpSpPr>
        <p:sp>
          <p:nvSpPr>
            <p:cNvPr id="913" name="Google Shape;913;p50"/>
            <p:cNvSpPr/>
            <p:nvPr/>
          </p:nvSpPr>
          <p:spPr>
            <a:xfrm>
              <a:off x="10167325" y="3507350"/>
              <a:ext cx="887775" cy="620925"/>
            </a:xfrm>
            <a:custGeom>
              <a:avLst/>
              <a:gdLst/>
              <a:ahLst/>
              <a:cxnLst/>
              <a:rect l="l" t="t" r="r" b="b"/>
              <a:pathLst>
                <a:path w="35511" h="24837" extrusionOk="0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10180375" y="3196025"/>
              <a:ext cx="858725" cy="417500"/>
            </a:xfrm>
            <a:custGeom>
              <a:avLst/>
              <a:gdLst/>
              <a:ahLst/>
              <a:cxnLst/>
              <a:rect l="l" t="t" r="r" b="b"/>
              <a:pathLst>
                <a:path w="34349" h="16700" extrusionOk="0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10397425" y="4108675"/>
              <a:ext cx="514175" cy="388450"/>
            </a:xfrm>
            <a:custGeom>
              <a:avLst/>
              <a:gdLst/>
              <a:ahLst/>
              <a:cxnLst/>
              <a:rect l="l" t="t" r="r" b="b"/>
              <a:pathLst>
                <a:path w="20567" h="15538" extrusionOk="0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10384375" y="4490575"/>
              <a:ext cx="525450" cy="198700"/>
            </a:xfrm>
            <a:custGeom>
              <a:avLst/>
              <a:gdLst/>
              <a:ahLst/>
              <a:cxnLst/>
              <a:rect l="l" t="t" r="r" b="b"/>
              <a:pathLst>
                <a:path w="21018" h="7948" extrusionOk="0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11071100" y="3619425"/>
              <a:ext cx="77125" cy="145325"/>
            </a:xfrm>
            <a:custGeom>
              <a:avLst/>
              <a:gdLst/>
              <a:ahLst/>
              <a:cxnLst/>
              <a:rect l="l" t="t" r="r" b="b"/>
              <a:pathLst>
                <a:path w="3085" h="5813" extrusionOk="0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10071275" y="3690000"/>
              <a:ext cx="76525" cy="112100"/>
            </a:xfrm>
            <a:custGeom>
              <a:avLst/>
              <a:gdLst/>
              <a:ahLst/>
              <a:cxnLst/>
              <a:rect l="l" t="t" r="r" b="b"/>
              <a:pathLst>
                <a:path w="3061" h="4484" extrusionOk="0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10329825" y="4842850"/>
              <a:ext cx="129300" cy="43300"/>
            </a:xfrm>
            <a:custGeom>
              <a:avLst/>
              <a:gdLst/>
              <a:ahLst/>
              <a:cxnLst/>
              <a:rect l="l" t="t" r="r" b="b"/>
              <a:pathLst>
                <a:path w="5172" h="1732" extrusionOk="0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10852275" y="4817350"/>
              <a:ext cx="153625" cy="37975"/>
            </a:xfrm>
            <a:custGeom>
              <a:avLst/>
              <a:gdLst/>
              <a:ahLst/>
              <a:cxnLst/>
              <a:rect l="l" t="t" r="r" b="b"/>
              <a:pathLst>
                <a:path w="6145" h="1519" extrusionOk="0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10613875" y="4149000"/>
              <a:ext cx="59325" cy="33825"/>
            </a:xfrm>
            <a:custGeom>
              <a:avLst/>
              <a:gdLst/>
              <a:ahLst/>
              <a:cxnLst/>
              <a:rect l="l" t="t" r="r" b="b"/>
              <a:pathLst>
                <a:path w="2373" h="1353" extrusionOk="0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10191650" y="3739225"/>
              <a:ext cx="239600" cy="265100"/>
            </a:xfrm>
            <a:custGeom>
              <a:avLst/>
              <a:gdLst/>
              <a:ahLst/>
              <a:cxnLst/>
              <a:rect l="l" t="t" r="r" b="b"/>
              <a:pathLst>
                <a:path w="9584" h="10604" extrusionOk="0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10820850" y="3685250"/>
              <a:ext cx="215275" cy="225375"/>
            </a:xfrm>
            <a:custGeom>
              <a:avLst/>
              <a:gdLst/>
              <a:ahLst/>
              <a:cxnLst/>
              <a:rect l="l" t="t" r="r" b="b"/>
              <a:pathLst>
                <a:path w="8611" h="9015" extrusionOk="0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9829325" y="3168150"/>
              <a:ext cx="1619550" cy="1746475"/>
            </a:xfrm>
            <a:custGeom>
              <a:avLst/>
              <a:gdLst/>
              <a:ahLst/>
              <a:cxnLst/>
              <a:rect l="l" t="t" r="r" b="b"/>
              <a:pathLst>
                <a:path w="64782" h="69859" extrusionOk="0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0442500" y="3863750"/>
              <a:ext cx="400900" cy="135250"/>
            </a:xfrm>
            <a:custGeom>
              <a:avLst/>
              <a:gdLst/>
              <a:ahLst/>
              <a:cxnLst/>
              <a:rect l="l" t="t" r="r" b="b"/>
              <a:pathLst>
                <a:path w="16036" h="5410" extrusionOk="0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0768650" y="3736250"/>
              <a:ext cx="48650" cy="45100"/>
            </a:xfrm>
            <a:custGeom>
              <a:avLst/>
              <a:gdLst/>
              <a:ahLst/>
              <a:cxnLst/>
              <a:rect l="l" t="t" r="r" b="b"/>
              <a:pathLst>
                <a:path w="1946" h="1804" extrusionOk="0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0451975" y="3748125"/>
              <a:ext cx="46300" cy="44500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50"/>
          <p:cNvGrpSpPr/>
          <p:nvPr/>
        </p:nvGrpSpPr>
        <p:grpSpPr>
          <a:xfrm>
            <a:off x="5298" y="3902862"/>
            <a:ext cx="924685" cy="946752"/>
            <a:chOff x="9964525" y="914075"/>
            <a:chExt cx="1385325" cy="1853800"/>
          </a:xfrm>
        </p:grpSpPr>
        <p:sp>
          <p:nvSpPr>
            <p:cNvPr id="929" name="Google Shape;929;p50"/>
            <p:cNvSpPr/>
            <p:nvPr/>
          </p:nvSpPr>
          <p:spPr>
            <a:xfrm>
              <a:off x="10368950" y="1311400"/>
              <a:ext cx="743675" cy="519500"/>
            </a:xfrm>
            <a:custGeom>
              <a:avLst/>
              <a:gdLst/>
              <a:ahLst/>
              <a:cxnLst/>
              <a:rect l="l" t="t" r="r" b="b"/>
              <a:pathLst>
                <a:path w="29747" h="20780" extrusionOk="0">
                  <a:moveTo>
                    <a:pt x="1" y="8516"/>
                  </a:moveTo>
                  <a:cubicBezTo>
                    <a:pt x="3037" y="7425"/>
                    <a:pt x="5813" y="5978"/>
                    <a:pt x="8066" y="3677"/>
                  </a:cubicBezTo>
                  <a:cubicBezTo>
                    <a:pt x="8873" y="4033"/>
                    <a:pt x="9679" y="3914"/>
                    <a:pt x="10462" y="3606"/>
                  </a:cubicBezTo>
                  <a:cubicBezTo>
                    <a:pt x="11268" y="3274"/>
                    <a:pt x="12099" y="2894"/>
                    <a:pt x="12881" y="2491"/>
                  </a:cubicBezTo>
                  <a:cubicBezTo>
                    <a:pt x="13427" y="2206"/>
                    <a:pt x="13925" y="1827"/>
                    <a:pt x="14352" y="1376"/>
                  </a:cubicBezTo>
                  <a:cubicBezTo>
                    <a:pt x="14803" y="949"/>
                    <a:pt x="15230" y="498"/>
                    <a:pt x="15704" y="0"/>
                  </a:cubicBezTo>
                  <a:cubicBezTo>
                    <a:pt x="15894" y="95"/>
                    <a:pt x="16060" y="214"/>
                    <a:pt x="16226" y="356"/>
                  </a:cubicBezTo>
                  <a:cubicBezTo>
                    <a:pt x="16700" y="736"/>
                    <a:pt x="17199" y="1068"/>
                    <a:pt x="17697" y="1376"/>
                  </a:cubicBezTo>
                  <a:cubicBezTo>
                    <a:pt x="18408" y="1756"/>
                    <a:pt x="19167" y="2040"/>
                    <a:pt x="19950" y="2183"/>
                  </a:cubicBezTo>
                  <a:cubicBezTo>
                    <a:pt x="21658" y="2538"/>
                    <a:pt x="23390" y="2633"/>
                    <a:pt x="25098" y="2515"/>
                  </a:cubicBezTo>
                  <a:cubicBezTo>
                    <a:pt x="25762" y="2467"/>
                    <a:pt x="26402" y="2349"/>
                    <a:pt x="27019" y="2159"/>
                  </a:cubicBezTo>
                  <a:cubicBezTo>
                    <a:pt x="27612" y="1993"/>
                    <a:pt x="28205" y="1827"/>
                    <a:pt x="28798" y="1637"/>
                  </a:cubicBezTo>
                  <a:cubicBezTo>
                    <a:pt x="28845" y="1708"/>
                    <a:pt x="28893" y="1803"/>
                    <a:pt x="28940" y="1898"/>
                  </a:cubicBezTo>
                  <a:cubicBezTo>
                    <a:pt x="29154" y="2776"/>
                    <a:pt x="29391" y="3701"/>
                    <a:pt x="29605" y="4602"/>
                  </a:cubicBezTo>
                  <a:cubicBezTo>
                    <a:pt x="29699" y="5124"/>
                    <a:pt x="29723" y="5670"/>
                    <a:pt x="29628" y="6215"/>
                  </a:cubicBezTo>
                  <a:cubicBezTo>
                    <a:pt x="29628" y="6263"/>
                    <a:pt x="29581" y="6334"/>
                    <a:pt x="29605" y="6358"/>
                  </a:cubicBezTo>
                  <a:cubicBezTo>
                    <a:pt x="29747" y="6903"/>
                    <a:pt x="29628" y="7449"/>
                    <a:pt x="29652" y="7971"/>
                  </a:cubicBezTo>
                  <a:cubicBezTo>
                    <a:pt x="29676" y="8516"/>
                    <a:pt x="29652" y="9062"/>
                    <a:pt x="29628" y="9584"/>
                  </a:cubicBezTo>
                  <a:cubicBezTo>
                    <a:pt x="29628" y="9797"/>
                    <a:pt x="29581" y="9987"/>
                    <a:pt x="29533" y="10177"/>
                  </a:cubicBezTo>
                  <a:cubicBezTo>
                    <a:pt x="29320" y="10912"/>
                    <a:pt x="29083" y="11647"/>
                    <a:pt x="28845" y="12359"/>
                  </a:cubicBezTo>
                  <a:cubicBezTo>
                    <a:pt x="28632" y="13189"/>
                    <a:pt x="28252" y="13924"/>
                    <a:pt x="27731" y="14589"/>
                  </a:cubicBezTo>
                  <a:cubicBezTo>
                    <a:pt x="27256" y="15111"/>
                    <a:pt x="26853" y="15704"/>
                    <a:pt x="26378" y="16225"/>
                  </a:cubicBezTo>
                  <a:cubicBezTo>
                    <a:pt x="25809" y="16771"/>
                    <a:pt x="25240" y="17293"/>
                    <a:pt x="24623" y="17767"/>
                  </a:cubicBezTo>
                  <a:cubicBezTo>
                    <a:pt x="23627" y="18574"/>
                    <a:pt x="22488" y="19214"/>
                    <a:pt x="21279" y="19665"/>
                  </a:cubicBezTo>
                  <a:cubicBezTo>
                    <a:pt x="20496" y="19997"/>
                    <a:pt x="19689" y="20258"/>
                    <a:pt x="18859" y="20471"/>
                  </a:cubicBezTo>
                  <a:cubicBezTo>
                    <a:pt x="18052" y="20661"/>
                    <a:pt x="17246" y="20756"/>
                    <a:pt x="16416" y="20780"/>
                  </a:cubicBezTo>
                  <a:cubicBezTo>
                    <a:pt x="14826" y="20780"/>
                    <a:pt x="13237" y="20661"/>
                    <a:pt x="11648" y="20424"/>
                  </a:cubicBezTo>
                  <a:cubicBezTo>
                    <a:pt x="10604" y="20258"/>
                    <a:pt x="9608" y="19973"/>
                    <a:pt x="8659" y="19523"/>
                  </a:cubicBezTo>
                  <a:cubicBezTo>
                    <a:pt x="7426" y="18953"/>
                    <a:pt x="6263" y="18265"/>
                    <a:pt x="5148" y="17483"/>
                  </a:cubicBezTo>
                  <a:cubicBezTo>
                    <a:pt x="4484" y="17008"/>
                    <a:pt x="3915" y="16463"/>
                    <a:pt x="3393" y="15846"/>
                  </a:cubicBezTo>
                  <a:cubicBezTo>
                    <a:pt x="3369" y="15798"/>
                    <a:pt x="3298" y="15751"/>
                    <a:pt x="3298" y="15727"/>
                  </a:cubicBezTo>
                  <a:cubicBezTo>
                    <a:pt x="3298" y="15371"/>
                    <a:pt x="3061" y="15205"/>
                    <a:pt x="2800" y="15063"/>
                  </a:cubicBezTo>
                  <a:cubicBezTo>
                    <a:pt x="2729" y="15016"/>
                    <a:pt x="2681" y="14921"/>
                    <a:pt x="2634" y="14826"/>
                  </a:cubicBezTo>
                  <a:cubicBezTo>
                    <a:pt x="2136" y="14067"/>
                    <a:pt x="1685" y="13284"/>
                    <a:pt x="1258" y="12454"/>
                  </a:cubicBezTo>
                  <a:cubicBezTo>
                    <a:pt x="973" y="11932"/>
                    <a:pt x="736" y="11363"/>
                    <a:pt x="523" y="10793"/>
                  </a:cubicBezTo>
                  <a:cubicBezTo>
                    <a:pt x="404" y="10390"/>
                    <a:pt x="262" y="10011"/>
                    <a:pt x="191" y="9607"/>
                  </a:cubicBezTo>
                  <a:cubicBezTo>
                    <a:pt x="96" y="9299"/>
                    <a:pt x="72" y="8943"/>
                    <a:pt x="1" y="8516"/>
                  </a:cubicBezTo>
                  <a:close/>
                  <a:moveTo>
                    <a:pt x="16226" y="15988"/>
                  </a:moveTo>
                  <a:lnTo>
                    <a:pt x="16558" y="15988"/>
                  </a:lnTo>
                  <a:cubicBezTo>
                    <a:pt x="17578" y="16012"/>
                    <a:pt x="18598" y="15798"/>
                    <a:pt x="19523" y="15324"/>
                  </a:cubicBezTo>
                  <a:cubicBezTo>
                    <a:pt x="19689" y="15229"/>
                    <a:pt x="19879" y="15205"/>
                    <a:pt x="20045" y="15111"/>
                  </a:cubicBezTo>
                  <a:cubicBezTo>
                    <a:pt x="20496" y="14921"/>
                    <a:pt x="20946" y="14731"/>
                    <a:pt x="21350" y="14518"/>
                  </a:cubicBezTo>
                  <a:cubicBezTo>
                    <a:pt x="21516" y="14446"/>
                    <a:pt x="21658" y="14328"/>
                    <a:pt x="21800" y="14185"/>
                  </a:cubicBezTo>
                  <a:cubicBezTo>
                    <a:pt x="22014" y="13948"/>
                    <a:pt x="22227" y="13711"/>
                    <a:pt x="22417" y="13450"/>
                  </a:cubicBezTo>
                  <a:cubicBezTo>
                    <a:pt x="22725" y="13071"/>
                    <a:pt x="22820" y="12525"/>
                    <a:pt x="22607" y="12051"/>
                  </a:cubicBezTo>
                  <a:cubicBezTo>
                    <a:pt x="22559" y="11932"/>
                    <a:pt x="22559" y="11790"/>
                    <a:pt x="22512" y="11671"/>
                  </a:cubicBezTo>
                  <a:cubicBezTo>
                    <a:pt x="22488" y="11624"/>
                    <a:pt x="22417" y="11576"/>
                    <a:pt x="22393" y="11576"/>
                  </a:cubicBezTo>
                  <a:cubicBezTo>
                    <a:pt x="22370" y="11576"/>
                    <a:pt x="22251" y="11647"/>
                    <a:pt x="22227" y="11695"/>
                  </a:cubicBezTo>
                  <a:cubicBezTo>
                    <a:pt x="22109" y="12217"/>
                    <a:pt x="21824" y="12691"/>
                    <a:pt x="21421" y="13047"/>
                  </a:cubicBezTo>
                  <a:cubicBezTo>
                    <a:pt x="21373" y="13094"/>
                    <a:pt x="21326" y="13142"/>
                    <a:pt x="21302" y="13189"/>
                  </a:cubicBezTo>
                  <a:cubicBezTo>
                    <a:pt x="21089" y="13521"/>
                    <a:pt x="20757" y="13782"/>
                    <a:pt x="20353" y="13924"/>
                  </a:cubicBezTo>
                  <a:cubicBezTo>
                    <a:pt x="19926" y="14091"/>
                    <a:pt x="19476" y="14233"/>
                    <a:pt x="19072" y="14446"/>
                  </a:cubicBezTo>
                  <a:cubicBezTo>
                    <a:pt x="17839" y="15087"/>
                    <a:pt x="16511" y="15039"/>
                    <a:pt x="15206" y="14921"/>
                  </a:cubicBezTo>
                  <a:cubicBezTo>
                    <a:pt x="14779" y="14850"/>
                    <a:pt x="14352" y="14755"/>
                    <a:pt x="13949" y="14636"/>
                  </a:cubicBezTo>
                  <a:cubicBezTo>
                    <a:pt x="12905" y="14375"/>
                    <a:pt x="12905" y="14351"/>
                    <a:pt x="11980" y="13758"/>
                  </a:cubicBezTo>
                  <a:cubicBezTo>
                    <a:pt x="11648" y="13545"/>
                    <a:pt x="11292" y="13379"/>
                    <a:pt x="10936" y="13237"/>
                  </a:cubicBezTo>
                  <a:cubicBezTo>
                    <a:pt x="10794" y="13189"/>
                    <a:pt x="10652" y="13165"/>
                    <a:pt x="10509" y="13165"/>
                  </a:cubicBezTo>
                  <a:cubicBezTo>
                    <a:pt x="10367" y="13165"/>
                    <a:pt x="10248" y="13237"/>
                    <a:pt x="10201" y="13379"/>
                  </a:cubicBezTo>
                  <a:cubicBezTo>
                    <a:pt x="10153" y="13474"/>
                    <a:pt x="10177" y="13592"/>
                    <a:pt x="10272" y="13664"/>
                  </a:cubicBezTo>
                  <a:cubicBezTo>
                    <a:pt x="10438" y="13830"/>
                    <a:pt x="10628" y="13996"/>
                    <a:pt x="10818" y="14114"/>
                  </a:cubicBezTo>
                  <a:cubicBezTo>
                    <a:pt x="11268" y="14423"/>
                    <a:pt x="11743" y="14684"/>
                    <a:pt x="12193" y="14992"/>
                  </a:cubicBezTo>
                  <a:cubicBezTo>
                    <a:pt x="12407" y="15134"/>
                    <a:pt x="12644" y="15253"/>
                    <a:pt x="12905" y="15300"/>
                  </a:cubicBezTo>
                  <a:cubicBezTo>
                    <a:pt x="13261" y="15395"/>
                    <a:pt x="13617" y="15514"/>
                    <a:pt x="13973" y="15609"/>
                  </a:cubicBezTo>
                  <a:cubicBezTo>
                    <a:pt x="14684" y="15846"/>
                    <a:pt x="15443" y="15988"/>
                    <a:pt x="16226" y="15988"/>
                  </a:cubicBezTo>
                  <a:close/>
                  <a:moveTo>
                    <a:pt x="9798" y="8113"/>
                  </a:moveTo>
                  <a:lnTo>
                    <a:pt x="9655" y="8113"/>
                  </a:lnTo>
                  <a:cubicBezTo>
                    <a:pt x="9062" y="8113"/>
                    <a:pt x="8730" y="8777"/>
                    <a:pt x="9086" y="9251"/>
                  </a:cubicBezTo>
                  <a:cubicBezTo>
                    <a:pt x="9205" y="9465"/>
                    <a:pt x="9371" y="9631"/>
                    <a:pt x="9584" y="9750"/>
                  </a:cubicBezTo>
                  <a:cubicBezTo>
                    <a:pt x="9703" y="9797"/>
                    <a:pt x="9821" y="9844"/>
                    <a:pt x="9940" y="9844"/>
                  </a:cubicBezTo>
                  <a:cubicBezTo>
                    <a:pt x="10272" y="9868"/>
                    <a:pt x="10580" y="9678"/>
                    <a:pt x="10723" y="9370"/>
                  </a:cubicBezTo>
                  <a:cubicBezTo>
                    <a:pt x="10841" y="9014"/>
                    <a:pt x="10770" y="8635"/>
                    <a:pt x="10533" y="8326"/>
                  </a:cubicBezTo>
                  <a:cubicBezTo>
                    <a:pt x="10319" y="8137"/>
                    <a:pt x="10059" y="8065"/>
                    <a:pt x="9798" y="8113"/>
                  </a:cubicBezTo>
                  <a:close/>
                  <a:moveTo>
                    <a:pt x="21445" y="6951"/>
                  </a:moveTo>
                  <a:cubicBezTo>
                    <a:pt x="21468" y="7093"/>
                    <a:pt x="21492" y="7235"/>
                    <a:pt x="21563" y="7378"/>
                  </a:cubicBezTo>
                  <a:cubicBezTo>
                    <a:pt x="21682" y="7591"/>
                    <a:pt x="21919" y="7710"/>
                    <a:pt x="22180" y="7662"/>
                  </a:cubicBezTo>
                  <a:cubicBezTo>
                    <a:pt x="22417" y="7686"/>
                    <a:pt x="22654" y="7520"/>
                    <a:pt x="22749" y="7283"/>
                  </a:cubicBezTo>
                  <a:cubicBezTo>
                    <a:pt x="22820" y="7022"/>
                    <a:pt x="22844" y="6737"/>
                    <a:pt x="22773" y="6476"/>
                  </a:cubicBezTo>
                  <a:cubicBezTo>
                    <a:pt x="22725" y="6263"/>
                    <a:pt x="22536" y="6120"/>
                    <a:pt x="22322" y="6120"/>
                  </a:cubicBezTo>
                  <a:cubicBezTo>
                    <a:pt x="22251" y="6120"/>
                    <a:pt x="22156" y="6144"/>
                    <a:pt x="22085" y="6120"/>
                  </a:cubicBezTo>
                  <a:cubicBezTo>
                    <a:pt x="21848" y="6097"/>
                    <a:pt x="21611" y="6263"/>
                    <a:pt x="21539" y="6500"/>
                  </a:cubicBezTo>
                  <a:cubicBezTo>
                    <a:pt x="21492" y="6642"/>
                    <a:pt x="21468" y="6808"/>
                    <a:pt x="21445" y="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10342275" y="1023775"/>
              <a:ext cx="735975" cy="473250"/>
            </a:xfrm>
            <a:custGeom>
              <a:avLst/>
              <a:gdLst/>
              <a:ahLst/>
              <a:cxnLst/>
              <a:rect l="l" t="t" r="r" b="b"/>
              <a:pathLst>
                <a:path w="29439" h="18930" extrusionOk="0">
                  <a:moveTo>
                    <a:pt x="27872" y="7141"/>
                  </a:moveTo>
                  <a:cubicBezTo>
                    <a:pt x="27730" y="6998"/>
                    <a:pt x="27588" y="6856"/>
                    <a:pt x="27422" y="6737"/>
                  </a:cubicBezTo>
                  <a:cubicBezTo>
                    <a:pt x="27279" y="6595"/>
                    <a:pt x="27019" y="6690"/>
                    <a:pt x="26995" y="6903"/>
                  </a:cubicBezTo>
                  <a:cubicBezTo>
                    <a:pt x="26924" y="7117"/>
                    <a:pt x="26971" y="7378"/>
                    <a:pt x="27090" y="7591"/>
                  </a:cubicBezTo>
                  <a:cubicBezTo>
                    <a:pt x="27493" y="8232"/>
                    <a:pt x="27778" y="8967"/>
                    <a:pt x="28228" y="9560"/>
                  </a:cubicBezTo>
                  <a:cubicBezTo>
                    <a:pt x="28584" y="10058"/>
                    <a:pt x="28892" y="10604"/>
                    <a:pt x="29106" y="11197"/>
                  </a:cubicBezTo>
                  <a:cubicBezTo>
                    <a:pt x="29225" y="11529"/>
                    <a:pt x="29343" y="11909"/>
                    <a:pt x="29438" y="12264"/>
                  </a:cubicBezTo>
                  <a:cubicBezTo>
                    <a:pt x="29130" y="12549"/>
                    <a:pt x="28750" y="12715"/>
                    <a:pt x="28347" y="12739"/>
                  </a:cubicBezTo>
                  <a:cubicBezTo>
                    <a:pt x="27991" y="12739"/>
                    <a:pt x="27659" y="12786"/>
                    <a:pt x="27351" y="12881"/>
                  </a:cubicBezTo>
                  <a:cubicBezTo>
                    <a:pt x="27042" y="12976"/>
                    <a:pt x="26734" y="13023"/>
                    <a:pt x="26425" y="13071"/>
                  </a:cubicBezTo>
                  <a:cubicBezTo>
                    <a:pt x="24623" y="13237"/>
                    <a:pt x="22796" y="13142"/>
                    <a:pt x="21041" y="12810"/>
                  </a:cubicBezTo>
                  <a:cubicBezTo>
                    <a:pt x="20163" y="12620"/>
                    <a:pt x="19357" y="12288"/>
                    <a:pt x="18621" y="11814"/>
                  </a:cubicBezTo>
                  <a:cubicBezTo>
                    <a:pt x="18171" y="11505"/>
                    <a:pt x="17744" y="11197"/>
                    <a:pt x="17317" y="10889"/>
                  </a:cubicBezTo>
                  <a:cubicBezTo>
                    <a:pt x="17483" y="10462"/>
                    <a:pt x="17673" y="10058"/>
                    <a:pt x="17839" y="9703"/>
                  </a:cubicBezTo>
                  <a:cubicBezTo>
                    <a:pt x="17957" y="9370"/>
                    <a:pt x="18005" y="9038"/>
                    <a:pt x="17957" y="8706"/>
                  </a:cubicBezTo>
                  <a:cubicBezTo>
                    <a:pt x="17933" y="8469"/>
                    <a:pt x="17767" y="8256"/>
                    <a:pt x="17554" y="8137"/>
                  </a:cubicBezTo>
                  <a:cubicBezTo>
                    <a:pt x="17459" y="8090"/>
                    <a:pt x="17317" y="8137"/>
                    <a:pt x="17269" y="8232"/>
                  </a:cubicBezTo>
                  <a:cubicBezTo>
                    <a:pt x="17246" y="8327"/>
                    <a:pt x="17222" y="8422"/>
                    <a:pt x="17198" y="8517"/>
                  </a:cubicBezTo>
                  <a:cubicBezTo>
                    <a:pt x="17127" y="9323"/>
                    <a:pt x="16771" y="10106"/>
                    <a:pt x="16202" y="10699"/>
                  </a:cubicBezTo>
                  <a:cubicBezTo>
                    <a:pt x="15704" y="11268"/>
                    <a:pt x="15182" y="11814"/>
                    <a:pt x="14613" y="12336"/>
                  </a:cubicBezTo>
                  <a:cubicBezTo>
                    <a:pt x="14114" y="12810"/>
                    <a:pt x="13521" y="13190"/>
                    <a:pt x="12905" y="13474"/>
                  </a:cubicBezTo>
                  <a:cubicBezTo>
                    <a:pt x="12383" y="13711"/>
                    <a:pt x="11837" y="13949"/>
                    <a:pt x="11315" y="14186"/>
                  </a:cubicBezTo>
                  <a:cubicBezTo>
                    <a:pt x="10912" y="14376"/>
                    <a:pt x="10485" y="14447"/>
                    <a:pt x="10034" y="14447"/>
                  </a:cubicBezTo>
                  <a:cubicBezTo>
                    <a:pt x="9987" y="14281"/>
                    <a:pt x="10106" y="14233"/>
                    <a:pt x="10177" y="14162"/>
                  </a:cubicBezTo>
                  <a:cubicBezTo>
                    <a:pt x="10960" y="13166"/>
                    <a:pt x="11647" y="12098"/>
                    <a:pt x="12240" y="10983"/>
                  </a:cubicBezTo>
                  <a:cubicBezTo>
                    <a:pt x="12359" y="10746"/>
                    <a:pt x="12454" y="10509"/>
                    <a:pt x="12525" y="10248"/>
                  </a:cubicBezTo>
                  <a:cubicBezTo>
                    <a:pt x="12596" y="9940"/>
                    <a:pt x="12620" y="9584"/>
                    <a:pt x="12739" y="9276"/>
                  </a:cubicBezTo>
                  <a:cubicBezTo>
                    <a:pt x="12833" y="8825"/>
                    <a:pt x="12857" y="8350"/>
                    <a:pt x="12786" y="7900"/>
                  </a:cubicBezTo>
                  <a:cubicBezTo>
                    <a:pt x="12786" y="7852"/>
                    <a:pt x="12786" y="7829"/>
                    <a:pt x="12762" y="7781"/>
                  </a:cubicBezTo>
                  <a:cubicBezTo>
                    <a:pt x="12739" y="7639"/>
                    <a:pt x="12644" y="7544"/>
                    <a:pt x="12525" y="7520"/>
                  </a:cubicBezTo>
                  <a:cubicBezTo>
                    <a:pt x="12383" y="7520"/>
                    <a:pt x="12264" y="7639"/>
                    <a:pt x="12217" y="7805"/>
                  </a:cubicBezTo>
                  <a:cubicBezTo>
                    <a:pt x="12193" y="7852"/>
                    <a:pt x="12193" y="7923"/>
                    <a:pt x="12193" y="7971"/>
                  </a:cubicBezTo>
                  <a:cubicBezTo>
                    <a:pt x="12193" y="8706"/>
                    <a:pt x="11932" y="9394"/>
                    <a:pt x="11719" y="10082"/>
                  </a:cubicBezTo>
                  <a:cubicBezTo>
                    <a:pt x="11647" y="10343"/>
                    <a:pt x="11529" y="10557"/>
                    <a:pt x="11363" y="10770"/>
                  </a:cubicBezTo>
                  <a:cubicBezTo>
                    <a:pt x="10793" y="11600"/>
                    <a:pt x="10248" y="12430"/>
                    <a:pt x="9655" y="13261"/>
                  </a:cubicBezTo>
                  <a:cubicBezTo>
                    <a:pt x="9418" y="13545"/>
                    <a:pt x="9180" y="13830"/>
                    <a:pt x="8896" y="14067"/>
                  </a:cubicBezTo>
                  <a:cubicBezTo>
                    <a:pt x="8255" y="14731"/>
                    <a:pt x="7591" y="15324"/>
                    <a:pt x="6880" y="15894"/>
                  </a:cubicBezTo>
                  <a:cubicBezTo>
                    <a:pt x="5575" y="16890"/>
                    <a:pt x="4152" y="17720"/>
                    <a:pt x="2634" y="18361"/>
                  </a:cubicBezTo>
                  <a:cubicBezTo>
                    <a:pt x="2254" y="18503"/>
                    <a:pt x="1874" y="18693"/>
                    <a:pt x="1495" y="18835"/>
                  </a:cubicBezTo>
                  <a:cubicBezTo>
                    <a:pt x="1376" y="18883"/>
                    <a:pt x="1234" y="18906"/>
                    <a:pt x="1115" y="18930"/>
                  </a:cubicBezTo>
                  <a:cubicBezTo>
                    <a:pt x="1092" y="18835"/>
                    <a:pt x="1092" y="18716"/>
                    <a:pt x="1068" y="18622"/>
                  </a:cubicBezTo>
                  <a:lnTo>
                    <a:pt x="1068" y="17056"/>
                  </a:lnTo>
                  <a:cubicBezTo>
                    <a:pt x="1092" y="16605"/>
                    <a:pt x="1210" y="16131"/>
                    <a:pt x="1447" y="15728"/>
                  </a:cubicBezTo>
                  <a:cubicBezTo>
                    <a:pt x="1519" y="15609"/>
                    <a:pt x="1637" y="15490"/>
                    <a:pt x="1756" y="15396"/>
                  </a:cubicBezTo>
                  <a:cubicBezTo>
                    <a:pt x="1851" y="15324"/>
                    <a:pt x="1874" y="15182"/>
                    <a:pt x="1803" y="15040"/>
                  </a:cubicBezTo>
                  <a:cubicBezTo>
                    <a:pt x="1732" y="14921"/>
                    <a:pt x="1590" y="14850"/>
                    <a:pt x="1447" y="14897"/>
                  </a:cubicBezTo>
                  <a:cubicBezTo>
                    <a:pt x="1258" y="14921"/>
                    <a:pt x="1092" y="15040"/>
                    <a:pt x="997" y="15182"/>
                  </a:cubicBezTo>
                  <a:cubicBezTo>
                    <a:pt x="617" y="15656"/>
                    <a:pt x="380" y="16226"/>
                    <a:pt x="285" y="16819"/>
                  </a:cubicBezTo>
                  <a:cubicBezTo>
                    <a:pt x="261" y="17151"/>
                    <a:pt x="261" y="17483"/>
                    <a:pt x="238" y="17815"/>
                  </a:cubicBezTo>
                  <a:cubicBezTo>
                    <a:pt x="238" y="17957"/>
                    <a:pt x="190" y="18100"/>
                    <a:pt x="167" y="18218"/>
                  </a:cubicBezTo>
                  <a:cubicBezTo>
                    <a:pt x="24" y="18218"/>
                    <a:pt x="1" y="18171"/>
                    <a:pt x="1" y="18076"/>
                  </a:cubicBezTo>
                  <a:cubicBezTo>
                    <a:pt x="1" y="16937"/>
                    <a:pt x="1" y="15775"/>
                    <a:pt x="24" y="14613"/>
                  </a:cubicBezTo>
                  <a:cubicBezTo>
                    <a:pt x="24" y="14257"/>
                    <a:pt x="48" y="13925"/>
                    <a:pt x="48" y="13569"/>
                  </a:cubicBezTo>
                  <a:cubicBezTo>
                    <a:pt x="95" y="12668"/>
                    <a:pt x="214" y="11790"/>
                    <a:pt x="404" y="10912"/>
                  </a:cubicBezTo>
                  <a:cubicBezTo>
                    <a:pt x="427" y="10770"/>
                    <a:pt x="475" y="10628"/>
                    <a:pt x="570" y="10509"/>
                  </a:cubicBezTo>
                  <a:cubicBezTo>
                    <a:pt x="902" y="9963"/>
                    <a:pt x="1163" y="9394"/>
                    <a:pt x="1376" y="8777"/>
                  </a:cubicBezTo>
                  <a:cubicBezTo>
                    <a:pt x="1495" y="8398"/>
                    <a:pt x="1661" y="8018"/>
                    <a:pt x="1874" y="7663"/>
                  </a:cubicBezTo>
                  <a:cubicBezTo>
                    <a:pt x="2064" y="7330"/>
                    <a:pt x="2278" y="6998"/>
                    <a:pt x="2491" y="6666"/>
                  </a:cubicBezTo>
                  <a:cubicBezTo>
                    <a:pt x="2539" y="6571"/>
                    <a:pt x="2610" y="6500"/>
                    <a:pt x="2705" y="6405"/>
                  </a:cubicBezTo>
                  <a:cubicBezTo>
                    <a:pt x="3132" y="5931"/>
                    <a:pt x="3606" y="5504"/>
                    <a:pt x="4128" y="5077"/>
                  </a:cubicBezTo>
                  <a:cubicBezTo>
                    <a:pt x="4531" y="4745"/>
                    <a:pt x="4887" y="4342"/>
                    <a:pt x="5195" y="3891"/>
                  </a:cubicBezTo>
                  <a:cubicBezTo>
                    <a:pt x="5480" y="3535"/>
                    <a:pt x="5765" y="3203"/>
                    <a:pt x="6097" y="2895"/>
                  </a:cubicBezTo>
                  <a:cubicBezTo>
                    <a:pt x="6405" y="2657"/>
                    <a:pt x="6547" y="2254"/>
                    <a:pt x="6476" y="1851"/>
                  </a:cubicBezTo>
                  <a:cubicBezTo>
                    <a:pt x="6476" y="1780"/>
                    <a:pt x="6429" y="1709"/>
                    <a:pt x="6429" y="1637"/>
                  </a:cubicBezTo>
                  <a:cubicBezTo>
                    <a:pt x="6524" y="1448"/>
                    <a:pt x="6713" y="1305"/>
                    <a:pt x="6927" y="1234"/>
                  </a:cubicBezTo>
                  <a:cubicBezTo>
                    <a:pt x="7686" y="878"/>
                    <a:pt x="8493" y="617"/>
                    <a:pt x="9299" y="475"/>
                  </a:cubicBezTo>
                  <a:cubicBezTo>
                    <a:pt x="10082" y="333"/>
                    <a:pt x="10841" y="190"/>
                    <a:pt x="11624" y="96"/>
                  </a:cubicBezTo>
                  <a:cubicBezTo>
                    <a:pt x="12003" y="24"/>
                    <a:pt x="12383" y="1"/>
                    <a:pt x="12786" y="1"/>
                  </a:cubicBezTo>
                  <a:cubicBezTo>
                    <a:pt x="13830" y="1"/>
                    <a:pt x="14850" y="24"/>
                    <a:pt x="15917" y="96"/>
                  </a:cubicBezTo>
                  <a:cubicBezTo>
                    <a:pt x="16558" y="143"/>
                    <a:pt x="17198" y="285"/>
                    <a:pt x="17839" y="380"/>
                  </a:cubicBezTo>
                  <a:cubicBezTo>
                    <a:pt x="19262" y="594"/>
                    <a:pt x="20543" y="1163"/>
                    <a:pt x="21824" y="1756"/>
                  </a:cubicBezTo>
                  <a:cubicBezTo>
                    <a:pt x="22654" y="2136"/>
                    <a:pt x="23460" y="2586"/>
                    <a:pt x="24219" y="3061"/>
                  </a:cubicBezTo>
                  <a:cubicBezTo>
                    <a:pt x="24860" y="3464"/>
                    <a:pt x="25429" y="3938"/>
                    <a:pt x="25927" y="4484"/>
                  </a:cubicBezTo>
                  <a:cubicBezTo>
                    <a:pt x="26568" y="5172"/>
                    <a:pt x="27161" y="5907"/>
                    <a:pt x="27683" y="6666"/>
                  </a:cubicBezTo>
                  <a:cubicBezTo>
                    <a:pt x="27778" y="6832"/>
                    <a:pt x="27849" y="6998"/>
                    <a:pt x="27920" y="7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10460875" y="1846300"/>
              <a:ext cx="464950" cy="444200"/>
            </a:xfrm>
            <a:custGeom>
              <a:avLst/>
              <a:gdLst/>
              <a:ahLst/>
              <a:cxnLst/>
              <a:rect l="l" t="t" r="r" b="b"/>
              <a:pathLst>
                <a:path w="18598" h="17768" extrusionOk="0">
                  <a:moveTo>
                    <a:pt x="7757" y="72"/>
                  </a:moveTo>
                  <a:cubicBezTo>
                    <a:pt x="8208" y="1"/>
                    <a:pt x="8635" y="167"/>
                    <a:pt x="9086" y="167"/>
                  </a:cubicBezTo>
                  <a:cubicBezTo>
                    <a:pt x="9086" y="285"/>
                    <a:pt x="9086" y="380"/>
                    <a:pt x="9109" y="499"/>
                  </a:cubicBezTo>
                  <a:cubicBezTo>
                    <a:pt x="9157" y="665"/>
                    <a:pt x="9252" y="831"/>
                    <a:pt x="9370" y="973"/>
                  </a:cubicBezTo>
                  <a:cubicBezTo>
                    <a:pt x="9536" y="1163"/>
                    <a:pt x="9702" y="1353"/>
                    <a:pt x="9845" y="1566"/>
                  </a:cubicBezTo>
                  <a:cubicBezTo>
                    <a:pt x="10248" y="2207"/>
                    <a:pt x="11149" y="2278"/>
                    <a:pt x="11624" y="1732"/>
                  </a:cubicBezTo>
                  <a:cubicBezTo>
                    <a:pt x="11980" y="1329"/>
                    <a:pt x="12264" y="878"/>
                    <a:pt x="12478" y="404"/>
                  </a:cubicBezTo>
                  <a:cubicBezTo>
                    <a:pt x="12573" y="380"/>
                    <a:pt x="12691" y="380"/>
                    <a:pt x="12786" y="380"/>
                  </a:cubicBezTo>
                  <a:cubicBezTo>
                    <a:pt x="13522" y="380"/>
                    <a:pt x="14233" y="309"/>
                    <a:pt x="14945" y="167"/>
                  </a:cubicBezTo>
                  <a:cubicBezTo>
                    <a:pt x="15063" y="143"/>
                    <a:pt x="15182" y="119"/>
                    <a:pt x="15277" y="95"/>
                  </a:cubicBezTo>
                  <a:cubicBezTo>
                    <a:pt x="15395" y="72"/>
                    <a:pt x="15514" y="167"/>
                    <a:pt x="15514" y="285"/>
                  </a:cubicBezTo>
                  <a:cubicBezTo>
                    <a:pt x="15514" y="475"/>
                    <a:pt x="15514" y="688"/>
                    <a:pt x="15538" y="902"/>
                  </a:cubicBezTo>
                  <a:cubicBezTo>
                    <a:pt x="15514" y="1044"/>
                    <a:pt x="15538" y="1187"/>
                    <a:pt x="15609" y="1329"/>
                  </a:cubicBezTo>
                  <a:cubicBezTo>
                    <a:pt x="15728" y="1542"/>
                    <a:pt x="15799" y="1803"/>
                    <a:pt x="15751" y="2064"/>
                  </a:cubicBezTo>
                  <a:cubicBezTo>
                    <a:pt x="15704" y="2918"/>
                    <a:pt x="15799" y="3748"/>
                    <a:pt x="16012" y="4555"/>
                  </a:cubicBezTo>
                  <a:cubicBezTo>
                    <a:pt x="16392" y="6121"/>
                    <a:pt x="16653" y="7686"/>
                    <a:pt x="16914" y="9275"/>
                  </a:cubicBezTo>
                  <a:cubicBezTo>
                    <a:pt x="17056" y="10011"/>
                    <a:pt x="17246" y="10722"/>
                    <a:pt x="17459" y="11434"/>
                  </a:cubicBezTo>
                  <a:cubicBezTo>
                    <a:pt x="17720" y="12312"/>
                    <a:pt x="17981" y="13189"/>
                    <a:pt x="18242" y="14043"/>
                  </a:cubicBezTo>
                  <a:cubicBezTo>
                    <a:pt x="18408" y="14684"/>
                    <a:pt x="18503" y="15324"/>
                    <a:pt x="18574" y="15965"/>
                  </a:cubicBezTo>
                  <a:cubicBezTo>
                    <a:pt x="18598" y="16107"/>
                    <a:pt x="18598" y="16273"/>
                    <a:pt x="18574" y="16415"/>
                  </a:cubicBezTo>
                  <a:cubicBezTo>
                    <a:pt x="18574" y="16653"/>
                    <a:pt x="18432" y="16842"/>
                    <a:pt x="18242" y="16961"/>
                  </a:cubicBezTo>
                  <a:cubicBezTo>
                    <a:pt x="18052" y="17080"/>
                    <a:pt x="17839" y="17174"/>
                    <a:pt x="17625" y="17222"/>
                  </a:cubicBezTo>
                  <a:cubicBezTo>
                    <a:pt x="16724" y="17388"/>
                    <a:pt x="15822" y="17530"/>
                    <a:pt x="14921" y="17673"/>
                  </a:cubicBezTo>
                  <a:cubicBezTo>
                    <a:pt x="14186" y="17767"/>
                    <a:pt x="13450" y="17625"/>
                    <a:pt x="12715" y="17530"/>
                  </a:cubicBezTo>
                  <a:cubicBezTo>
                    <a:pt x="11671" y="17412"/>
                    <a:pt x="10651" y="17222"/>
                    <a:pt x="9631" y="17032"/>
                  </a:cubicBezTo>
                  <a:cubicBezTo>
                    <a:pt x="8706" y="16866"/>
                    <a:pt x="7805" y="16605"/>
                    <a:pt x="6951" y="16249"/>
                  </a:cubicBezTo>
                  <a:cubicBezTo>
                    <a:pt x="5883" y="15822"/>
                    <a:pt x="4840" y="15324"/>
                    <a:pt x="3796" y="14874"/>
                  </a:cubicBezTo>
                  <a:cubicBezTo>
                    <a:pt x="3369" y="14684"/>
                    <a:pt x="2918" y="14541"/>
                    <a:pt x="2491" y="14375"/>
                  </a:cubicBezTo>
                  <a:cubicBezTo>
                    <a:pt x="1946" y="14186"/>
                    <a:pt x="1400" y="13972"/>
                    <a:pt x="902" y="13687"/>
                  </a:cubicBezTo>
                  <a:cubicBezTo>
                    <a:pt x="689" y="13616"/>
                    <a:pt x="475" y="13521"/>
                    <a:pt x="262" y="13450"/>
                  </a:cubicBezTo>
                  <a:cubicBezTo>
                    <a:pt x="190" y="13427"/>
                    <a:pt x="119" y="13379"/>
                    <a:pt x="1" y="13332"/>
                  </a:cubicBezTo>
                  <a:cubicBezTo>
                    <a:pt x="119" y="13023"/>
                    <a:pt x="262" y="12739"/>
                    <a:pt x="428" y="12454"/>
                  </a:cubicBezTo>
                  <a:cubicBezTo>
                    <a:pt x="712" y="12003"/>
                    <a:pt x="973" y="11576"/>
                    <a:pt x="1258" y="11126"/>
                  </a:cubicBezTo>
                  <a:cubicBezTo>
                    <a:pt x="1851" y="10224"/>
                    <a:pt x="2420" y="9323"/>
                    <a:pt x="3037" y="8421"/>
                  </a:cubicBezTo>
                  <a:cubicBezTo>
                    <a:pt x="3250" y="8089"/>
                    <a:pt x="3535" y="7781"/>
                    <a:pt x="3749" y="7425"/>
                  </a:cubicBezTo>
                  <a:cubicBezTo>
                    <a:pt x="4033" y="6951"/>
                    <a:pt x="4342" y="6476"/>
                    <a:pt x="4603" y="6002"/>
                  </a:cubicBezTo>
                  <a:cubicBezTo>
                    <a:pt x="5053" y="5148"/>
                    <a:pt x="5551" y="4318"/>
                    <a:pt x="6073" y="3488"/>
                  </a:cubicBezTo>
                  <a:cubicBezTo>
                    <a:pt x="6334" y="3084"/>
                    <a:pt x="6571" y="2657"/>
                    <a:pt x="6761" y="2207"/>
                  </a:cubicBezTo>
                  <a:cubicBezTo>
                    <a:pt x="6927" y="1780"/>
                    <a:pt x="7164" y="1376"/>
                    <a:pt x="7354" y="949"/>
                  </a:cubicBezTo>
                  <a:cubicBezTo>
                    <a:pt x="7496" y="665"/>
                    <a:pt x="7615" y="380"/>
                    <a:pt x="7757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9990025" y="961525"/>
              <a:ext cx="376600" cy="548550"/>
            </a:xfrm>
            <a:custGeom>
              <a:avLst/>
              <a:gdLst/>
              <a:ahLst/>
              <a:cxnLst/>
              <a:rect l="l" t="t" r="r" b="b"/>
              <a:pathLst>
                <a:path w="15064" h="21942" extrusionOk="0">
                  <a:moveTo>
                    <a:pt x="15016" y="2348"/>
                  </a:moveTo>
                  <a:cubicBezTo>
                    <a:pt x="14684" y="2443"/>
                    <a:pt x="14375" y="2538"/>
                    <a:pt x="14067" y="2633"/>
                  </a:cubicBezTo>
                  <a:cubicBezTo>
                    <a:pt x="13901" y="2704"/>
                    <a:pt x="13735" y="2799"/>
                    <a:pt x="13616" y="2941"/>
                  </a:cubicBezTo>
                  <a:cubicBezTo>
                    <a:pt x="13308" y="3297"/>
                    <a:pt x="13047" y="3653"/>
                    <a:pt x="12786" y="4056"/>
                  </a:cubicBezTo>
                  <a:cubicBezTo>
                    <a:pt x="12715" y="4199"/>
                    <a:pt x="12667" y="4365"/>
                    <a:pt x="12691" y="4531"/>
                  </a:cubicBezTo>
                  <a:cubicBezTo>
                    <a:pt x="12691" y="4744"/>
                    <a:pt x="12715" y="4981"/>
                    <a:pt x="12762" y="5195"/>
                  </a:cubicBezTo>
                  <a:cubicBezTo>
                    <a:pt x="12383" y="5480"/>
                    <a:pt x="12003" y="5764"/>
                    <a:pt x="11624" y="6073"/>
                  </a:cubicBezTo>
                  <a:cubicBezTo>
                    <a:pt x="11125" y="6500"/>
                    <a:pt x="10746" y="7045"/>
                    <a:pt x="10532" y="7662"/>
                  </a:cubicBezTo>
                  <a:cubicBezTo>
                    <a:pt x="10461" y="7828"/>
                    <a:pt x="10437" y="7994"/>
                    <a:pt x="10437" y="8160"/>
                  </a:cubicBezTo>
                  <a:cubicBezTo>
                    <a:pt x="10437" y="8895"/>
                    <a:pt x="10627" y="9299"/>
                    <a:pt x="11481" y="9393"/>
                  </a:cubicBezTo>
                  <a:cubicBezTo>
                    <a:pt x="11529" y="9393"/>
                    <a:pt x="11552" y="9417"/>
                    <a:pt x="11600" y="9441"/>
                  </a:cubicBezTo>
                  <a:cubicBezTo>
                    <a:pt x="11576" y="9536"/>
                    <a:pt x="11552" y="9631"/>
                    <a:pt x="11505" y="9726"/>
                  </a:cubicBezTo>
                  <a:cubicBezTo>
                    <a:pt x="11102" y="10461"/>
                    <a:pt x="10841" y="11267"/>
                    <a:pt x="10722" y="12098"/>
                  </a:cubicBezTo>
                  <a:cubicBezTo>
                    <a:pt x="10698" y="12216"/>
                    <a:pt x="10698" y="12359"/>
                    <a:pt x="10675" y="12477"/>
                  </a:cubicBezTo>
                  <a:cubicBezTo>
                    <a:pt x="10698" y="12880"/>
                    <a:pt x="10627" y="13260"/>
                    <a:pt x="10485" y="13616"/>
                  </a:cubicBezTo>
                  <a:cubicBezTo>
                    <a:pt x="10343" y="13995"/>
                    <a:pt x="10248" y="14351"/>
                    <a:pt x="10177" y="14754"/>
                  </a:cubicBezTo>
                  <a:cubicBezTo>
                    <a:pt x="10105" y="15110"/>
                    <a:pt x="9987" y="15466"/>
                    <a:pt x="9844" y="15798"/>
                  </a:cubicBezTo>
                  <a:cubicBezTo>
                    <a:pt x="9821" y="15869"/>
                    <a:pt x="9821" y="15940"/>
                    <a:pt x="9773" y="16012"/>
                  </a:cubicBezTo>
                  <a:cubicBezTo>
                    <a:pt x="9584" y="16439"/>
                    <a:pt x="9512" y="16913"/>
                    <a:pt x="9560" y="17364"/>
                  </a:cubicBezTo>
                  <a:cubicBezTo>
                    <a:pt x="9560" y="17506"/>
                    <a:pt x="9536" y="17625"/>
                    <a:pt x="9489" y="17743"/>
                  </a:cubicBezTo>
                  <a:cubicBezTo>
                    <a:pt x="9441" y="17957"/>
                    <a:pt x="9394" y="18146"/>
                    <a:pt x="9346" y="18336"/>
                  </a:cubicBezTo>
                  <a:cubicBezTo>
                    <a:pt x="9323" y="18479"/>
                    <a:pt x="9275" y="18597"/>
                    <a:pt x="9204" y="18692"/>
                  </a:cubicBezTo>
                  <a:cubicBezTo>
                    <a:pt x="9038" y="18882"/>
                    <a:pt x="8919" y="19095"/>
                    <a:pt x="8848" y="19333"/>
                  </a:cubicBezTo>
                  <a:cubicBezTo>
                    <a:pt x="8730" y="19641"/>
                    <a:pt x="8564" y="19926"/>
                    <a:pt x="8350" y="20186"/>
                  </a:cubicBezTo>
                  <a:cubicBezTo>
                    <a:pt x="8113" y="20495"/>
                    <a:pt x="7899" y="20827"/>
                    <a:pt x="7662" y="21135"/>
                  </a:cubicBezTo>
                  <a:cubicBezTo>
                    <a:pt x="7472" y="21420"/>
                    <a:pt x="7188" y="21633"/>
                    <a:pt x="6879" y="21752"/>
                  </a:cubicBezTo>
                  <a:cubicBezTo>
                    <a:pt x="6571" y="21942"/>
                    <a:pt x="6168" y="21800"/>
                    <a:pt x="6025" y="21467"/>
                  </a:cubicBezTo>
                  <a:cubicBezTo>
                    <a:pt x="5931" y="21278"/>
                    <a:pt x="5836" y="21040"/>
                    <a:pt x="5764" y="20803"/>
                  </a:cubicBezTo>
                  <a:cubicBezTo>
                    <a:pt x="5551" y="19997"/>
                    <a:pt x="5243" y="19214"/>
                    <a:pt x="5100" y="18384"/>
                  </a:cubicBezTo>
                  <a:cubicBezTo>
                    <a:pt x="4982" y="17791"/>
                    <a:pt x="4294" y="17720"/>
                    <a:pt x="3938" y="17957"/>
                  </a:cubicBezTo>
                  <a:cubicBezTo>
                    <a:pt x="3796" y="18075"/>
                    <a:pt x="3653" y="18194"/>
                    <a:pt x="3558" y="18336"/>
                  </a:cubicBezTo>
                  <a:cubicBezTo>
                    <a:pt x="3392" y="18573"/>
                    <a:pt x="3131" y="18716"/>
                    <a:pt x="2847" y="18692"/>
                  </a:cubicBezTo>
                  <a:lnTo>
                    <a:pt x="1898" y="18692"/>
                  </a:lnTo>
                  <a:cubicBezTo>
                    <a:pt x="1708" y="18716"/>
                    <a:pt x="1518" y="18621"/>
                    <a:pt x="1424" y="18479"/>
                  </a:cubicBezTo>
                  <a:cubicBezTo>
                    <a:pt x="1258" y="18265"/>
                    <a:pt x="1163" y="18028"/>
                    <a:pt x="1163" y="17767"/>
                  </a:cubicBezTo>
                  <a:cubicBezTo>
                    <a:pt x="1234" y="17269"/>
                    <a:pt x="1281" y="16771"/>
                    <a:pt x="1329" y="16273"/>
                  </a:cubicBezTo>
                  <a:cubicBezTo>
                    <a:pt x="1424" y="15751"/>
                    <a:pt x="1613" y="15276"/>
                    <a:pt x="1874" y="14826"/>
                  </a:cubicBezTo>
                  <a:cubicBezTo>
                    <a:pt x="2088" y="14351"/>
                    <a:pt x="2325" y="13877"/>
                    <a:pt x="2586" y="13426"/>
                  </a:cubicBezTo>
                  <a:cubicBezTo>
                    <a:pt x="2705" y="13236"/>
                    <a:pt x="2823" y="13047"/>
                    <a:pt x="2989" y="12880"/>
                  </a:cubicBezTo>
                  <a:cubicBezTo>
                    <a:pt x="3250" y="12572"/>
                    <a:pt x="3535" y="12311"/>
                    <a:pt x="3796" y="12027"/>
                  </a:cubicBezTo>
                  <a:cubicBezTo>
                    <a:pt x="4151" y="11671"/>
                    <a:pt x="4057" y="11291"/>
                    <a:pt x="3582" y="11149"/>
                  </a:cubicBezTo>
                  <a:cubicBezTo>
                    <a:pt x="2776" y="10912"/>
                    <a:pt x="2017" y="10556"/>
                    <a:pt x="1305" y="10129"/>
                  </a:cubicBezTo>
                  <a:cubicBezTo>
                    <a:pt x="997" y="9915"/>
                    <a:pt x="736" y="9654"/>
                    <a:pt x="498" y="9370"/>
                  </a:cubicBezTo>
                  <a:cubicBezTo>
                    <a:pt x="166" y="8967"/>
                    <a:pt x="0" y="8468"/>
                    <a:pt x="24" y="7970"/>
                  </a:cubicBezTo>
                  <a:cubicBezTo>
                    <a:pt x="48" y="7496"/>
                    <a:pt x="24" y="6998"/>
                    <a:pt x="24" y="6523"/>
                  </a:cubicBezTo>
                  <a:cubicBezTo>
                    <a:pt x="0" y="6262"/>
                    <a:pt x="72" y="6001"/>
                    <a:pt x="214" y="5788"/>
                  </a:cubicBezTo>
                  <a:cubicBezTo>
                    <a:pt x="285" y="5693"/>
                    <a:pt x="356" y="5598"/>
                    <a:pt x="380" y="5480"/>
                  </a:cubicBezTo>
                  <a:cubicBezTo>
                    <a:pt x="593" y="4839"/>
                    <a:pt x="1044" y="4365"/>
                    <a:pt x="1471" y="3867"/>
                  </a:cubicBezTo>
                  <a:cubicBezTo>
                    <a:pt x="1756" y="3534"/>
                    <a:pt x="2064" y="3202"/>
                    <a:pt x="2349" y="2894"/>
                  </a:cubicBezTo>
                  <a:cubicBezTo>
                    <a:pt x="2467" y="2752"/>
                    <a:pt x="2586" y="2633"/>
                    <a:pt x="2705" y="2538"/>
                  </a:cubicBezTo>
                  <a:cubicBezTo>
                    <a:pt x="3274" y="2064"/>
                    <a:pt x="3914" y="1637"/>
                    <a:pt x="4578" y="1305"/>
                  </a:cubicBezTo>
                  <a:cubicBezTo>
                    <a:pt x="5219" y="996"/>
                    <a:pt x="5883" y="688"/>
                    <a:pt x="6547" y="380"/>
                  </a:cubicBezTo>
                  <a:cubicBezTo>
                    <a:pt x="7093" y="142"/>
                    <a:pt x="7710" y="24"/>
                    <a:pt x="8326" y="24"/>
                  </a:cubicBezTo>
                  <a:cubicBezTo>
                    <a:pt x="9133" y="0"/>
                    <a:pt x="9916" y="24"/>
                    <a:pt x="10722" y="24"/>
                  </a:cubicBezTo>
                  <a:cubicBezTo>
                    <a:pt x="11102" y="47"/>
                    <a:pt x="11457" y="95"/>
                    <a:pt x="11813" y="214"/>
                  </a:cubicBezTo>
                  <a:cubicBezTo>
                    <a:pt x="12715" y="427"/>
                    <a:pt x="13592" y="807"/>
                    <a:pt x="14351" y="1328"/>
                  </a:cubicBezTo>
                  <a:cubicBezTo>
                    <a:pt x="14517" y="1447"/>
                    <a:pt x="14684" y="1589"/>
                    <a:pt x="14826" y="1732"/>
                  </a:cubicBezTo>
                  <a:cubicBezTo>
                    <a:pt x="14992" y="1874"/>
                    <a:pt x="15063" y="2111"/>
                    <a:pt x="15016" y="23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10273475" y="941350"/>
              <a:ext cx="199875" cy="343975"/>
            </a:xfrm>
            <a:custGeom>
              <a:avLst/>
              <a:gdLst/>
              <a:ahLst/>
              <a:cxnLst/>
              <a:rect l="l" t="t" r="r" b="b"/>
              <a:pathLst>
                <a:path w="7995" h="13759" extrusionOk="0">
                  <a:moveTo>
                    <a:pt x="4887" y="24"/>
                  </a:moveTo>
                  <a:cubicBezTo>
                    <a:pt x="5196" y="1"/>
                    <a:pt x="5504" y="72"/>
                    <a:pt x="5765" y="214"/>
                  </a:cubicBezTo>
                  <a:cubicBezTo>
                    <a:pt x="5955" y="309"/>
                    <a:pt x="6097" y="451"/>
                    <a:pt x="6216" y="594"/>
                  </a:cubicBezTo>
                  <a:cubicBezTo>
                    <a:pt x="6477" y="878"/>
                    <a:pt x="6690" y="1187"/>
                    <a:pt x="6951" y="1448"/>
                  </a:cubicBezTo>
                  <a:cubicBezTo>
                    <a:pt x="7236" y="1732"/>
                    <a:pt x="7402" y="2112"/>
                    <a:pt x="7402" y="2491"/>
                  </a:cubicBezTo>
                  <a:lnTo>
                    <a:pt x="7402" y="3986"/>
                  </a:lnTo>
                  <a:cubicBezTo>
                    <a:pt x="7354" y="4033"/>
                    <a:pt x="7283" y="4081"/>
                    <a:pt x="7212" y="4128"/>
                  </a:cubicBezTo>
                  <a:cubicBezTo>
                    <a:pt x="6927" y="4389"/>
                    <a:pt x="6951" y="4840"/>
                    <a:pt x="7259" y="5053"/>
                  </a:cubicBezTo>
                  <a:cubicBezTo>
                    <a:pt x="7378" y="5148"/>
                    <a:pt x="7544" y="5219"/>
                    <a:pt x="7686" y="5314"/>
                  </a:cubicBezTo>
                  <a:cubicBezTo>
                    <a:pt x="7829" y="5385"/>
                    <a:pt x="7900" y="5456"/>
                    <a:pt x="7995" y="5527"/>
                  </a:cubicBezTo>
                  <a:cubicBezTo>
                    <a:pt x="7947" y="5646"/>
                    <a:pt x="7876" y="5741"/>
                    <a:pt x="7805" y="5836"/>
                  </a:cubicBezTo>
                  <a:cubicBezTo>
                    <a:pt x="7378" y="6358"/>
                    <a:pt x="6951" y="6880"/>
                    <a:pt x="6524" y="7378"/>
                  </a:cubicBezTo>
                  <a:cubicBezTo>
                    <a:pt x="6453" y="7473"/>
                    <a:pt x="6358" y="7544"/>
                    <a:pt x="6287" y="7615"/>
                  </a:cubicBezTo>
                  <a:cubicBezTo>
                    <a:pt x="5884" y="7947"/>
                    <a:pt x="5504" y="8303"/>
                    <a:pt x="5125" y="8659"/>
                  </a:cubicBezTo>
                  <a:cubicBezTo>
                    <a:pt x="4745" y="8967"/>
                    <a:pt x="4437" y="9347"/>
                    <a:pt x="4199" y="9774"/>
                  </a:cubicBezTo>
                  <a:cubicBezTo>
                    <a:pt x="4033" y="10011"/>
                    <a:pt x="3867" y="10248"/>
                    <a:pt x="3654" y="10461"/>
                  </a:cubicBezTo>
                  <a:cubicBezTo>
                    <a:pt x="3535" y="10604"/>
                    <a:pt x="3393" y="10746"/>
                    <a:pt x="3274" y="10888"/>
                  </a:cubicBezTo>
                  <a:cubicBezTo>
                    <a:pt x="2871" y="11339"/>
                    <a:pt x="2610" y="11908"/>
                    <a:pt x="2515" y="12525"/>
                  </a:cubicBezTo>
                  <a:cubicBezTo>
                    <a:pt x="2492" y="12762"/>
                    <a:pt x="2420" y="13000"/>
                    <a:pt x="2397" y="13237"/>
                  </a:cubicBezTo>
                  <a:cubicBezTo>
                    <a:pt x="2373" y="13450"/>
                    <a:pt x="2207" y="13640"/>
                    <a:pt x="1993" y="13664"/>
                  </a:cubicBezTo>
                  <a:cubicBezTo>
                    <a:pt x="1543" y="13735"/>
                    <a:pt x="1068" y="13759"/>
                    <a:pt x="594" y="13687"/>
                  </a:cubicBezTo>
                  <a:cubicBezTo>
                    <a:pt x="594" y="13640"/>
                    <a:pt x="570" y="13569"/>
                    <a:pt x="570" y="13521"/>
                  </a:cubicBezTo>
                  <a:cubicBezTo>
                    <a:pt x="784" y="13260"/>
                    <a:pt x="713" y="12881"/>
                    <a:pt x="428" y="12715"/>
                  </a:cubicBezTo>
                  <a:cubicBezTo>
                    <a:pt x="428" y="12407"/>
                    <a:pt x="475" y="12098"/>
                    <a:pt x="618" y="11814"/>
                  </a:cubicBezTo>
                  <a:cubicBezTo>
                    <a:pt x="807" y="11387"/>
                    <a:pt x="1021" y="10983"/>
                    <a:pt x="1211" y="10556"/>
                  </a:cubicBezTo>
                  <a:cubicBezTo>
                    <a:pt x="1282" y="10319"/>
                    <a:pt x="1519" y="10177"/>
                    <a:pt x="1780" y="10200"/>
                  </a:cubicBezTo>
                  <a:cubicBezTo>
                    <a:pt x="2088" y="10248"/>
                    <a:pt x="2254" y="10058"/>
                    <a:pt x="2397" y="9821"/>
                  </a:cubicBezTo>
                  <a:cubicBezTo>
                    <a:pt x="2634" y="9489"/>
                    <a:pt x="2397" y="9038"/>
                    <a:pt x="1993" y="9086"/>
                  </a:cubicBezTo>
                  <a:cubicBezTo>
                    <a:pt x="1804" y="9086"/>
                    <a:pt x="1590" y="9109"/>
                    <a:pt x="1400" y="9181"/>
                  </a:cubicBezTo>
                  <a:cubicBezTo>
                    <a:pt x="1021" y="9275"/>
                    <a:pt x="618" y="9299"/>
                    <a:pt x="238" y="9252"/>
                  </a:cubicBezTo>
                  <a:cubicBezTo>
                    <a:pt x="96" y="9228"/>
                    <a:pt x="1" y="9109"/>
                    <a:pt x="48" y="8967"/>
                  </a:cubicBezTo>
                  <a:cubicBezTo>
                    <a:pt x="96" y="8777"/>
                    <a:pt x="167" y="8611"/>
                    <a:pt x="262" y="8445"/>
                  </a:cubicBezTo>
                  <a:cubicBezTo>
                    <a:pt x="618" y="7852"/>
                    <a:pt x="1139" y="7354"/>
                    <a:pt x="1733" y="7022"/>
                  </a:cubicBezTo>
                  <a:cubicBezTo>
                    <a:pt x="1875" y="6951"/>
                    <a:pt x="2017" y="6903"/>
                    <a:pt x="2159" y="6880"/>
                  </a:cubicBezTo>
                  <a:cubicBezTo>
                    <a:pt x="2278" y="6856"/>
                    <a:pt x="2420" y="6880"/>
                    <a:pt x="2539" y="6856"/>
                  </a:cubicBezTo>
                  <a:cubicBezTo>
                    <a:pt x="2895" y="6808"/>
                    <a:pt x="3156" y="6500"/>
                    <a:pt x="3108" y="6144"/>
                  </a:cubicBezTo>
                  <a:cubicBezTo>
                    <a:pt x="3085" y="5978"/>
                    <a:pt x="2966" y="5836"/>
                    <a:pt x="2800" y="5765"/>
                  </a:cubicBezTo>
                  <a:cubicBezTo>
                    <a:pt x="2681" y="5717"/>
                    <a:pt x="2563" y="5670"/>
                    <a:pt x="2444" y="5622"/>
                  </a:cubicBezTo>
                  <a:cubicBezTo>
                    <a:pt x="2302" y="5551"/>
                    <a:pt x="2254" y="5361"/>
                    <a:pt x="2349" y="5243"/>
                  </a:cubicBezTo>
                  <a:cubicBezTo>
                    <a:pt x="2515" y="4982"/>
                    <a:pt x="2681" y="4745"/>
                    <a:pt x="2871" y="4507"/>
                  </a:cubicBezTo>
                  <a:cubicBezTo>
                    <a:pt x="3085" y="4294"/>
                    <a:pt x="3393" y="4175"/>
                    <a:pt x="3678" y="4199"/>
                  </a:cubicBezTo>
                  <a:lnTo>
                    <a:pt x="4911" y="4199"/>
                  </a:lnTo>
                  <a:cubicBezTo>
                    <a:pt x="5053" y="4199"/>
                    <a:pt x="5219" y="4199"/>
                    <a:pt x="5362" y="4175"/>
                  </a:cubicBezTo>
                  <a:cubicBezTo>
                    <a:pt x="5575" y="4128"/>
                    <a:pt x="5765" y="3962"/>
                    <a:pt x="5836" y="3748"/>
                  </a:cubicBezTo>
                  <a:cubicBezTo>
                    <a:pt x="5884" y="3535"/>
                    <a:pt x="5789" y="3321"/>
                    <a:pt x="5623" y="3203"/>
                  </a:cubicBezTo>
                  <a:cubicBezTo>
                    <a:pt x="5480" y="3061"/>
                    <a:pt x="5338" y="2918"/>
                    <a:pt x="5219" y="2752"/>
                  </a:cubicBezTo>
                  <a:cubicBezTo>
                    <a:pt x="4864" y="2325"/>
                    <a:pt x="4698" y="1756"/>
                    <a:pt x="4721" y="1187"/>
                  </a:cubicBezTo>
                  <a:cubicBezTo>
                    <a:pt x="4721" y="878"/>
                    <a:pt x="4745" y="570"/>
                    <a:pt x="4769" y="238"/>
                  </a:cubicBezTo>
                  <a:cubicBezTo>
                    <a:pt x="4792" y="167"/>
                    <a:pt x="4840" y="95"/>
                    <a:pt x="4887" y="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11120900" y="1301325"/>
              <a:ext cx="80100" cy="164275"/>
            </a:xfrm>
            <a:custGeom>
              <a:avLst/>
              <a:gdLst/>
              <a:ahLst/>
              <a:cxnLst/>
              <a:rect l="l" t="t" r="r" b="b"/>
              <a:pathLst>
                <a:path w="3204" h="6571" extrusionOk="0">
                  <a:moveTo>
                    <a:pt x="618" y="6452"/>
                  </a:moveTo>
                  <a:cubicBezTo>
                    <a:pt x="594" y="6357"/>
                    <a:pt x="570" y="6239"/>
                    <a:pt x="570" y="6120"/>
                  </a:cubicBezTo>
                  <a:cubicBezTo>
                    <a:pt x="641" y="5195"/>
                    <a:pt x="380" y="4317"/>
                    <a:pt x="191" y="3440"/>
                  </a:cubicBezTo>
                  <a:cubicBezTo>
                    <a:pt x="120" y="3179"/>
                    <a:pt x="48" y="2941"/>
                    <a:pt x="1" y="2681"/>
                  </a:cubicBezTo>
                  <a:cubicBezTo>
                    <a:pt x="25" y="2633"/>
                    <a:pt x="72" y="2586"/>
                    <a:pt x="120" y="2562"/>
                  </a:cubicBezTo>
                  <a:cubicBezTo>
                    <a:pt x="357" y="2372"/>
                    <a:pt x="428" y="2254"/>
                    <a:pt x="286" y="2064"/>
                  </a:cubicBezTo>
                  <a:cubicBezTo>
                    <a:pt x="1" y="1755"/>
                    <a:pt x="96" y="1447"/>
                    <a:pt x="238" y="1139"/>
                  </a:cubicBezTo>
                  <a:cubicBezTo>
                    <a:pt x="570" y="427"/>
                    <a:pt x="1306" y="0"/>
                    <a:pt x="2088" y="24"/>
                  </a:cubicBezTo>
                  <a:cubicBezTo>
                    <a:pt x="2444" y="48"/>
                    <a:pt x="2753" y="261"/>
                    <a:pt x="2895" y="593"/>
                  </a:cubicBezTo>
                  <a:cubicBezTo>
                    <a:pt x="3108" y="1044"/>
                    <a:pt x="3203" y="1542"/>
                    <a:pt x="3203" y="2064"/>
                  </a:cubicBezTo>
                  <a:lnTo>
                    <a:pt x="3203" y="3606"/>
                  </a:lnTo>
                  <a:cubicBezTo>
                    <a:pt x="3180" y="4388"/>
                    <a:pt x="2895" y="5124"/>
                    <a:pt x="2349" y="5669"/>
                  </a:cubicBezTo>
                  <a:cubicBezTo>
                    <a:pt x="2160" y="5907"/>
                    <a:pt x="1922" y="6096"/>
                    <a:pt x="1685" y="6262"/>
                  </a:cubicBezTo>
                  <a:cubicBezTo>
                    <a:pt x="1377" y="6500"/>
                    <a:pt x="973" y="6571"/>
                    <a:pt x="618" y="6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10294825" y="1603750"/>
              <a:ext cx="115675" cy="90175"/>
            </a:xfrm>
            <a:custGeom>
              <a:avLst/>
              <a:gdLst/>
              <a:ahLst/>
              <a:cxnLst/>
              <a:rect l="l" t="t" r="r" b="b"/>
              <a:pathLst>
                <a:path w="4627" h="3607" extrusionOk="0">
                  <a:moveTo>
                    <a:pt x="4603" y="3559"/>
                  </a:moveTo>
                  <a:cubicBezTo>
                    <a:pt x="3891" y="3606"/>
                    <a:pt x="3203" y="3583"/>
                    <a:pt x="2515" y="3535"/>
                  </a:cubicBezTo>
                  <a:cubicBezTo>
                    <a:pt x="1970" y="3464"/>
                    <a:pt x="1472" y="3274"/>
                    <a:pt x="997" y="2990"/>
                  </a:cubicBezTo>
                  <a:cubicBezTo>
                    <a:pt x="570" y="2729"/>
                    <a:pt x="262" y="2302"/>
                    <a:pt x="119" y="1827"/>
                  </a:cubicBezTo>
                  <a:cubicBezTo>
                    <a:pt x="1" y="1519"/>
                    <a:pt x="48" y="1187"/>
                    <a:pt x="238" y="926"/>
                  </a:cubicBezTo>
                  <a:cubicBezTo>
                    <a:pt x="262" y="878"/>
                    <a:pt x="309" y="831"/>
                    <a:pt x="333" y="784"/>
                  </a:cubicBezTo>
                  <a:cubicBezTo>
                    <a:pt x="618" y="238"/>
                    <a:pt x="1068" y="1"/>
                    <a:pt x="1946" y="333"/>
                  </a:cubicBezTo>
                  <a:cubicBezTo>
                    <a:pt x="2112" y="404"/>
                    <a:pt x="2254" y="499"/>
                    <a:pt x="2420" y="546"/>
                  </a:cubicBezTo>
                  <a:cubicBezTo>
                    <a:pt x="2563" y="594"/>
                    <a:pt x="2705" y="689"/>
                    <a:pt x="2800" y="831"/>
                  </a:cubicBezTo>
                  <a:cubicBezTo>
                    <a:pt x="2918" y="1044"/>
                    <a:pt x="3108" y="1187"/>
                    <a:pt x="3345" y="1210"/>
                  </a:cubicBezTo>
                  <a:cubicBezTo>
                    <a:pt x="3796" y="1970"/>
                    <a:pt x="4199" y="2705"/>
                    <a:pt x="4626" y="3464"/>
                  </a:cubicBezTo>
                  <a:cubicBezTo>
                    <a:pt x="4626" y="3464"/>
                    <a:pt x="4603" y="3488"/>
                    <a:pt x="4603" y="3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10751450" y="2682450"/>
              <a:ext cx="97875" cy="58750"/>
            </a:xfrm>
            <a:custGeom>
              <a:avLst/>
              <a:gdLst/>
              <a:ahLst/>
              <a:cxnLst/>
              <a:rect l="l" t="t" r="r" b="b"/>
              <a:pathLst>
                <a:path w="3915" h="2350" extrusionOk="0">
                  <a:moveTo>
                    <a:pt x="1" y="1"/>
                  </a:moveTo>
                  <a:cubicBezTo>
                    <a:pt x="333" y="72"/>
                    <a:pt x="665" y="167"/>
                    <a:pt x="997" y="333"/>
                  </a:cubicBezTo>
                  <a:cubicBezTo>
                    <a:pt x="1638" y="618"/>
                    <a:pt x="2278" y="926"/>
                    <a:pt x="2919" y="1211"/>
                  </a:cubicBezTo>
                  <a:cubicBezTo>
                    <a:pt x="3274" y="1353"/>
                    <a:pt x="3559" y="1590"/>
                    <a:pt x="3772" y="1899"/>
                  </a:cubicBezTo>
                  <a:cubicBezTo>
                    <a:pt x="3915" y="2112"/>
                    <a:pt x="3844" y="2326"/>
                    <a:pt x="3583" y="2349"/>
                  </a:cubicBezTo>
                  <a:cubicBezTo>
                    <a:pt x="3132" y="2349"/>
                    <a:pt x="2681" y="2349"/>
                    <a:pt x="2231" y="2349"/>
                  </a:cubicBezTo>
                  <a:cubicBezTo>
                    <a:pt x="2088" y="2326"/>
                    <a:pt x="1946" y="2278"/>
                    <a:pt x="1827" y="2207"/>
                  </a:cubicBezTo>
                  <a:cubicBezTo>
                    <a:pt x="1353" y="1922"/>
                    <a:pt x="950" y="1567"/>
                    <a:pt x="641" y="1116"/>
                  </a:cubicBezTo>
                  <a:cubicBezTo>
                    <a:pt x="428" y="784"/>
                    <a:pt x="238" y="4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10179200" y="2250150"/>
              <a:ext cx="33225" cy="122175"/>
            </a:xfrm>
            <a:custGeom>
              <a:avLst/>
              <a:gdLst/>
              <a:ahLst/>
              <a:cxnLst/>
              <a:rect l="l" t="t" r="r" b="b"/>
              <a:pathLst>
                <a:path w="1329" h="4887" extrusionOk="0">
                  <a:moveTo>
                    <a:pt x="1234" y="0"/>
                  </a:moveTo>
                  <a:cubicBezTo>
                    <a:pt x="1257" y="166"/>
                    <a:pt x="1305" y="333"/>
                    <a:pt x="1305" y="499"/>
                  </a:cubicBezTo>
                  <a:cubicBezTo>
                    <a:pt x="1305" y="1044"/>
                    <a:pt x="1329" y="1613"/>
                    <a:pt x="1305" y="2159"/>
                  </a:cubicBezTo>
                  <a:cubicBezTo>
                    <a:pt x="1305" y="2586"/>
                    <a:pt x="1186" y="2989"/>
                    <a:pt x="1020" y="3345"/>
                  </a:cubicBezTo>
                  <a:cubicBezTo>
                    <a:pt x="807" y="3843"/>
                    <a:pt x="593" y="4341"/>
                    <a:pt x="380" y="4840"/>
                  </a:cubicBezTo>
                  <a:cubicBezTo>
                    <a:pt x="380" y="4863"/>
                    <a:pt x="332" y="4863"/>
                    <a:pt x="261" y="4887"/>
                  </a:cubicBezTo>
                  <a:cubicBezTo>
                    <a:pt x="95" y="4484"/>
                    <a:pt x="0" y="4033"/>
                    <a:pt x="48" y="3606"/>
                  </a:cubicBezTo>
                  <a:cubicBezTo>
                    <a:pt x="71" y="3060"/>
                    <a:pt x="166" y="2539"/>
                    <a:pt x="261" y="2017"/>
                  </a:cubicBezTo>
                  <a:cubicBezTo>
                    <a:pt x="309" y="1780"/>
                    <a:pt x="356" y="1566"/>
                    <a:pt x="451" y="1376"/>
                  </a:cubicBezTo>
                  <a:cubicBezTo>
                    <a:pt x="522" y="1163"/>
                    <a:pt x="593" y="949"/>
                    <a:pt x="688" y="760"/>
                  </a:cubicBezTo>
                  <a:cubicBezTo>
                    <a:pt x="759" y="451"/>
                    <a:pt x="973" y="19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10708750" y="1851650"/>
              <a:ext cx="39175" cy="27875"/>
            </a:xfrm>
            <a:custGeom>
              <a:avLst/>
              <a:gdLst/>
              <a:ahLst/>
              <a:cxnLst/>
              <a:rect l="l" t="t" r="r" b="b"/>
              <a:pathLst>
                <a:path w="1567" h="1115" extrusionOk="0">
                  <a:moveTo>
                    <a:pt x="1" y="95"/>
                  </a:moveTo>
                  <a:cubicBezTo>
                    <a:pt x="570" y="0"/>
                    <a:pt x="1045" y="190"/>
                    <a:pt x="1567" y="190"/>
                  </a:cubicBezTo>
                  <a:cubicBezTo>
                    <a:pt x="1495" y="474"/>
                    <a:pt x="1329" y="735"/>
                    <a:pt x="1116" y="949"/>
                  </a:cubicBezTo>
                  <a:cubicBezTo>
                    <a:pt x="974" y="1115"/>
                    <a:pt x="713" y="1091"/>
                    <a:pt x="594" y="901"/>
                  </a:cubicBezTo>
                  <a:cubicBezTo>
                    <a:pt x="404" y="664"/>
                    <a:pt x="238" y="403"/>
                    <a:pt x="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11039075" y="1202275"/>
              <a:ext cx="8325" cy="7150"/>
            </a:xfrm>
            <a:custGeom>
              <a:avLst/>
              <a:gdLst/>
              <a:ahLst/>
              <a:cxnLst/>
              <a:rect l="l" t="t" r="r" b="b"/>
              <a:pathLst>
                <a:path w="333" h="286" extrusionOk="0">
                  <a:moveTo>
                    <a:pt x="333" y="262"/>
                  </a:moveTo>
                  <a:cubicBezTo>
                    <a:pt x="95" y="285"/>
                    <a:pt x="72" y="285"/>
                    <a:pt x="0" y="1"/>
                  </a:cubicBezTo>
                  <a:lnTo>
                    <a:pt x="0" y="1"/>
                  </a:lnTo>
                  <a:lnTo>
                    <a:pt x="167" y="119"/>
                  </a:lnTo>
                  <a:lnTo>
                    <a:pt x="309" y="262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11046775" y="12171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" y="1"/>
                  </a:moveTo>
                  <a:cubicBezTo>
                    <a:pt x="119" y="1"/>
                    <a:pt x="143" y="72"/>
                    <a:pt x="167" y="167"/>
                  </a:cubicBezTo>
                  <a:lnTo>
                    <a:pt x="167" y="167"/>
                  </a:lnTo>
                  <a:cubicBezTo>
                    <a:pt x="25" y="167"/>
                    <a:pt x="48" y="72"/>
                    <a:pt x="1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11045000" y="1208200"/>
              <a:ext cx="2400" cy="8925"/>
            </a:xfrm>
            <a:custGeom>
              <a:avLst/>
              <a:gdLst/>
              <a:ahLst/>
              <a:cxnLst/>
              <a:rect l="l" t="t" r="r" b="b"/>
              <a:pathLst>
                <a:path w="96" h="357" extrusionOk="0">
                  <a:moveTo>
                    <a:pt x="96" y="333"/>
                  </a:moveTo>
                  <a:cubicBezTo>
                    <a:pt x="1" y="238"/>
                    <a:pt x="1" y="96"/>
                    <a:pt x="96" y="1"/>
                  </a:cubicBezTo>
                  <a:lnTo>
                    <a:pt x="96" y="1"/>
                  </a:lnTo>
                  <a:lnTo>
                    <a:pt x="96" y="357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11050925" y="1221250"/>
              <a:ext cx="1825" cy="3000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" y="1"/>
                  </a:moveTo>
                  <a:cubicBezTo>
                    <a:pt x="25" y="24"/>
                    <a:pt x="48" y="48"/>
                    <a:pt x="72" y="72"/>
                  </a:cubicBezTo>
                  <a:cubicBezTo>
                    <a:pt x="72" y="72"/>
                    <a:pt x="72" y="96"/>
                    <a:pt x="48" y="1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10921650" y="1454900"/>
              <a:ext cx="186825" cy="188025"/>
            </a:xfrm>
            <a:custGeom>
              <a:avLst/>
              <a:gdLst/>
              <a:ahLst/>
              <a:cxnLst/>
              <a:rect l="l" t="t" r="r" b="b"/>
              <a:pathLst>
                <a:path w="7473" h="7521" extrusionOk="0">
                  <a:moveTo>
                    <a:pt x="5812" y="784"/>
                  </a:moveTo>
                  <a:cubicBezTo>
                    <a:pt x="4626" y="1"/>
                    <a:pt x="2800" y="119"/>
                    <a:pt x="1685" y="973"/>
                  </a:cubicBezTo>
                  <a:cubicBezTo>
                    <a:pt x="357" y="1946"/>
                    <a:pt x="1" y="3488"/>
                    <a:pt x="309" y="5077"/>
                  </a:cubicBezTo>
                  <a:cubicBezTo>
                    <a:pt x="617" y="6500"/>
                    <a:pt x="1898" y="7520"/>
                    <a:pt x="3393" y="7473"/>
                  </a:cubicBezTo>
                  <a:cubicBezTo>
                    <a:pt x="4721" y="7354"/>
                    <a:pt x="5955" y="6643"/>
                    <a:pt x="6737" y="5551"/>
                  </a:cubicBezTo>
                  <a:cubicBezTo>
                    <a:pt x="7022" y="5148"/>
                    <a:pt x="7164" y="4698"/>
                    <a:pt x="7141" y="4223"/>
                  </a:cubicBezTo>
                  <a:cubicBezTo>
                    <a:pt x="7473" y="2918"/>
                    <a:pt x="6951" y="1519"/>
                    <a:pt x="5812" y="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10418775" y="1534375"/>
              <a:ext cx="220025" cy="186225"/>
            </a:xfrm>
            <a:custGeom>
              <a:avLst/>
              <a:gdLst/>
              <a:ahLst/>
              <a:cxnLst/>
              <a:rect l="l" t="t" r="r" b="b"/>
              <a:pathLst>
                <a:path w="8801" h="7449" extrusionOk="0">
                  <a:moveTo>
                    <a:pt x="7022" y="878"/>
                  </a:moveTo>
                  <a:cubicBezTo>
                    <a:pt x="5551" y="0"/>
                    <a:pt x="3653" y="712"/>
                    <a:pt x="2254" y="1424"/>
                  </a:cubicBezTo>
                  <a:cubicBezTo>
                    <a:pt x="427" y="2349"/>
                    <a:pt x="0" y="4721"/>
                    <a:pt x="1780" y="5954"/>
                  </a:cubicBezTo>
                  <a:cubicBezTo>
                    <a:pt x="1946" y="6073"/>
                    <a:pt x="2135" y="6192"/>
                    <a:pt x="2325" y="6263"/>
                  </a:cubicBezTo>
                  <a:cubicBezTo>
                    <a:pt x="2467" y="6381"/>
                    <a:pt x="2610" y="6500"/>
                    <a:pt x="2752" y="6595"/>
                  </a:cubicBezTo>
                  <a:cubicBezTo>
                    <a:pt x="4128" y="7449"/>
                    <a:pt x="6026" y="7117"/>
                    <a:pt x="7212" y="6097"/>
                  </a:cubicBezTo>
                  <a:cubicBezTo>
                    <a:pt x="8706" y="4839"/>
                    <a:pt x="8801" y="1922"/>
                    <a:pt x="7022" y="8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9964525" y="914075"/>
              <a:ext cx="1385325" cy="1853800"/>
            </a:xfrm>
            <a:custGeom>
              <a:avLst/>
              <a:gdLst/>
              <a:ahLst/>
              <a:cxnLst/>
              <a:rect l="l" t="t" r="r" b="b"/>
              <a:pathLst>
                <a:path w="55413" h="74152" extrusionOk="0">
                  <a:moveTo>
                    <a:pt x="54961" y="37598"/>
                  </a:moveTo>
                  <a:cubicBezTo>
                    <a:pt x="54843" y="37527"/>
                    <a:pt x="54701" y="37503"/>
                    <a:pt x="54558" y="37479"/>
                  </a:cubicBezTo>
                  <a:lnTo>
                    <a:pt x="53847" y="37408"/>
                  </a:lnTo>
                  <a:lnTo>
                    <a:pt x="53182" y="37337"/>
                  </a:lnTo>
                  <a:lnTo>
                    <a:pt x="53135" y="37337"/>
                  </a:lnTo>
                  <a:cubicBezTo>
                    <a:pt x="53064" y="37337"/>
                    <a:pt x="53040" y="37337"/>
                    <a:pt x="53016" y="37290"/>
                  </a:cubicBezTo>
                  <a:lnTo>
                    <a:pt x="53088" y="37266"/>
                  </a:lnTo>
                  <a:cubicBezTo>
                    <a:pt x="53254" y="37124"/>
                    <a:pt x="53467" y="37052"/>
                    <a:pt x="53681" y="37005"/>
                  </a:cubicBezTo>
                  <a:cubicBezTo>
                    <a:pt x="53894" y="36981"/>
                    <a:pt x="54108" y="36839"/>
                    <a:pt x="54226" y="36649"/>
                  </a:cubicBezTo>
                  <a:cubicBezTo>
                    <a:pt x="54368" y="36436"/>
                    <a:pt x="54345" y="36151"/>
                    <a:pt x="54179" y="35961"/>
                  </a:cubicBezTo>
                  <a:cubicBezTo>
                    <a:pt x="54084" y="35866"/>
                    <a:pt x="53965" y="35795"/>
                    <a:pt x="53823" y="35795"/>
                  </a:cubicBezTo>
                  <a:cubicBezTo>
                    <a:pt x="53752" y="35795"/>
                    <a:pt x="53681" y="35819"/>
                    <a:pt x="53633" y="35843"/>
                  </a:cubicBezTo>
                  <a:cubicBezTo>
                    <a:pt x="53301" y="35961"/>
                    <a:pt x="52993" y="36127"/>
                    <a:pt x="52661" y="36270"/>
                  </a:cubicBezTo>
                  <a:lnTo>
                    <a:pt x="52376" y="36388"/>
                  </a:lnTo>
                  <a:cubicBezTo>
                    <a:pt x="52210" y="36483"/>
                    <a:pt x="52044" y="36554"/>
                    <a:pt x="51878" y="36602"/>
                  </a:cubicBezTo>
                  <a:lnTo>
                    <a:pt x="51878" y="36578"/>
                  </a:lnTo>
                  <a:cubicBezTo>
                    <a:pt x="51854" y="36530"/>
                    <a:pt x="51854" y="36507"/>
                    <a:pt x="51854" y="36459"/>
                  </a:cubicBezTo>
                  <a:cubicBezTo>
                    <a:pt x="51854" y="36246"/>
                    <a:pt x="51854" y="36009"/>
                    <a:pt x="51830" y="35795"/>
                  </a:cubicBezTo>
                  <a:cubicBezTo>
                    <a:pt x="51807" y="35416"/>
                    <a:pt x="51830" y="35036"/>
                    <a:pt x="51878" y="34657"/>
                  </a:cubicBezTo>
                  <a:cubicBezTo>
                    <a:pt x="51925" y="34419"/>
                    <a:pt x="51830" y="34182"/>
                    <a:pt x="51617" y="34087"/>
                  </a:cubicBezTo>
                  <a:cubicBezTo>
                    <a:pt x="51546" y="34040"/>
                    <a:pt x="51451" y="34016"/>
                    <a:pt x="51380" y="34016"/>
                  </a:cubicBezTo>
                  <a:cubicBezTo>
                    <a:pt x="51237" y="34016"/>
                    <a:pt x="51095" y="34087"/>
                    <a:pt x="51000" y="34206"/>
                  </a:cubicBezTo>
                  <a:cubicBezTo>
                    <a:pt x="50810" y="34372"/>
                    <a:pt x="50692" y="34609"/>
                    <a:pt x="50692" y="34846"/>
                  </a:cubicBezTo>
                  <a:lnTo>
                    <a:pt x="50692" y="35582"/>
                  </a:lnTo>
                  <a:lnTo>
                    <a:pt x="50692" y="36198"/>
                  </a:lnTo>
                  <a:cubicBezTo>
                    <a:pt x="50715" y="36483"/>
                    <a:pt x="50668" y="36791"/>
                    <a:pt x="50573" y="37076"/>
                  </a:cubicBezTo>
                  <a:cubicBezTo>
                    <a:pt x="50478" y="37313"/>
                    <a:pt x="50336" y="37550"/>
                    <a:pt x="50146" y="37717"/>
                  </a:cubicBezTo>
                  <a:lnTo>
                    <a:pt x="49861" y="37930"/>
                  </a:lnTo>
                  <a:cubicBezTo>
                    <a:pt x="49458" y="38238"/>
                    <a:pt x="49055" y="38523"/>
                    <a:pt x="48628" y="38808"/>
                  </a:cubicBezTo>
                  <a:cubicBezTo>
                    <a:pt x="48011" y="39211"/>
                    <a:pt x="47323" y="39496"/>
                    <a:pt x="46612" y="39638"/>
                  </a:cubicBezTo>
                  <a:cubicBezTo>
                    <a:pt x="46137" y="39709"/>
                    <a:pt x="45639" y="39757"/>
                    <a:pt x="45165" y="39757"/>
                  </a:cubicBezTo>
                  <a:cubicBezTo>
                    <a:pt x="44548" y="39757"/>
                    <a:pt x="43955" y="39685"/>
                    <a:pt x="43362" y="39567"/>
                  </a:cubicBezTo>
                  <a:cubicBezTo>
                    <a:pt x="43220" y="39519"/>
                    <a:pt x="43101" y="39496"/>
                    <a:pt x="42959" y="39448"/>
                  </a:cubicBezTo>
                  <a:lnTo>
                    <a:pt x="42603" y="39377"/>
                  </a:lnTo>
                  <a:cubicBezTo>
                    <a:pt x="41441" y="39092"/>
                    <a:pt x="40326" y="38642"/>
                    <a:pt x="39282" y="38049"/>
                  </a:cubicBezTo>
                  <a:cubicBezTo>
                    <a:pt x="38926" y="37859"/>
                    <a:pt x="38618" y="37645"/>
                    <a:pt x="38286" y="37432"/>
                  </a:cubicBezTo>
                  <a:lnTo>
                    <a:pt x="38191" y="37361"/>
                  </a:lnTo>
                  <a:cubicBezTo>
                    <a:pt x="38001" y="37218"/>
                    <a:pt x="37811" y="37076"/>
                    <a:pt x="37622" y="36934"/>
                  </a:cubicBezTo>
                  <a:lnTo>
                    <a:pt x="37456" y="36791"/>
                  </a:lnTo>
                  <a:cubicBezTo>
                    <a:pt x="37574" y="36720"/>
                    <a:pt x="37716" y="36673"/>
                    <a:pt x="37859" y="36625"/>
                  </a:cubicBezTo>
                  <a:cubicBezTo>
                    <a:pt x="39163" y="36151"/>
                    <a:pt x="40373" y="35463"/>
                    <a:pt x="41464" y="34585"/>
                  </a:cubicBezTo>
                  <a:lnTo>
                    <a:pt x="41868" y="34253"/>
                  </a:lnTo>
                  <a:cubicBezTo>
                    <a:pt x="42366" y="33874"/>
                    <a:pt x="42816" y="33470"/>
                    <a:pt x="43243" y="33044"/>
                  </a:cubicBezTo>
                  <a:cubicBezTo>
                    <a:pt x="44002" y="32261"/>
                    <a:pt x="44690" y="31383"/>
                    <a:pt x="45331" y="30482"/>
                  </a:cubicBezTo>
                  <a:cubicBezTo>
                    <a:pt x="45568" y="30126"/>
                    <a:pt x="45758" y="29723"/>
                    <a:pt x="45853" y="29296"/>
                  </a:cubicBezTo>
                  <a:lnTo>
                    <a:pt x="45876" y="29082"/>
                  </a:lnTo>
                  <a:cubicBezTo>
                    <a:pt x="46066" y="28276"/>
                    <a:pt x="46256" y="27445"/>
                    <a:pt x="46493" y="26639"/>
                  </a:cubicBezTo>
                  <a:cubicBezTo>
                    <a:pt x="46849" y="25571"/>
                    <a:pt x="47015" y="24433"/>
                    <a:pt x="46944" y="23318"/>
                  </a:cubicBezTo>
                  <a:lnTo>
                    <a:pt x="46944" y="23294"/>
                  </a:lnTo>
                  <a:lnTo>
                    <a:pt x="46991" y="23033"/>
                  </a:lnTo>
                  <a:lnTo>
                    <a:pt x="47015" y="23033"/>
                  </a:lnTo>
                  <a:cubicBezTo>
                    <a:pt x="47039" y="23033"/>
                    <a:pt x="47062" y="23033"/>
                    <a:pt x="47110" y="23033"/>
                  </a:cubicBezTo>
                  <a:lnTo>
                    <a:pt x="47110" y="23033"/>
                  </a:lnTo>
                  <a:lnTo>
                    <a:pt x="47347" y="23033"/>
                  </a:lnTo>
                  <a:cubicBezTo>
                    <a:pt x="47916" y="23033"/>
                    <a:pt x="48486" y="22772"/>
                    <a:pt x="48889" y="22369"/>
                  </a:cubicBezTo>
                  <a:cubicBezTo>
                    <a:pt x="48960" y="22322"/>
                    <a:pt x="49008" y="22274"/>
                    <a:pt x="49055" y="22203"/>
                  </a:cubicBezTo>
                  <a:lnTo>
                    <a:pt x="49197" y="22108"/>
                  </a:lnTo>
                  <a:cubicBezTo>
                    <a:pt x="49743" y="21586"/>
                    <a:pt x="50146" y="20922"/>
                    <a:pt x="50383" y="20187"/>
                  </a:cubicBezTo>
                  <a:cubicBezTo>
                    <a:pt x="50455" y="19950"/>
                    <a:pt x="50502" y="19712"/>
                    <a:pt x="50502" y="19451"/>
                  </a:cubicBezTo>
                  <a:lnTo>
                    <a:pt x="50502" y="18194"/>
                  </a:lnTo>
                  <a:lnTo>
                    <a:pt x="50502" y="17317"/>
                  </a:lnTo>
                  <a:cubicBezTo>
                    <a:pt x="50478" y="16700"/>
                    <a:pt x="50312" y="16083"/>
                    <a:pt x="50004" y="15538"/>
                  </a:cubicBezTo>
                  <a:cubicBezTo>
                    <a:pt x="49909" y="15348"/>
                    <a:pt x="49790" y="15182"/>
                    <a:pt x="49648" y="15063"/>
                  </a:cubicBezTo>
                  <a:cubicBezTo>
                    <a:pt x="49268" y="14731"/>
                    <a:pt x="48770" y="14541"/>
                    <a:pt x="48272" y="14541"/>
                  </a:cubicBezTo>
                  <a:cubicBezTo>
                    <a:pt x="48011" y="14541"/>
                    <a:pt x="47750" y="14589"/>
                    <a:pt x="47513" y="14660"/>
                  </a:cubicBezTo>
                  <a:cubicBezTo>
                    <a:pt x="46802" y="14850"/>
                    <a:pt x="46208" y="15300"/>
                    <a:pt x="45829" y="15941"/>
                  </a:cubicBezTo>
                  <a:cubicBezTo>
                    <a:pt x="45782" y="16012"/>
                    <a:pt x="45710" y="16083"/>
                    <a:pt x="45663" y="16178"/>
                  </a:cubicBezTo>
                  <a:lnTo>
                    <a:pt x="45663" y="16178"/>
                  </a:lnTo>
                  <a:cubicBezTo>
                    <a:pt x="45473" y="15822"/>
                    <a:pt x="45355" y="15443"/>
                    <a:pt x="45331" y="15063"/>
                  </a:cubicBezTo>
                  <a:cubicBezTo>
                    <a:pt x="45260" y="14067"/>
                    <a:pt x="44999" y="13094"/>
                    <a:pt x="44595" y="12193"/>
                  </a:cubicBezTo>
                  <a:cubicBezTo>
                    <a:pt x="43979" y="10865"/>
                    <a:pt x="43149" y="9631"/>
                    <a:pt x="42152" y="8564"/>
                  </a:cubicBezTo>
                  <a:cubicBezTo>
                    <a:pt x="41275" y="7567"/>
                    <a:pt x="40231" y="6713"/>
                    <a:pt x="39069" y="6073"/>
                  </a:cubicBezTo>
                  <a:cubicBezTo>
                    <a:pt x="37930" y="5432"/>
                    <a:pt x="36744" y="4863"/>
                    <a:pt x="35510" y="4412"/>
                  </a:cubicBezTo>
                  <a:cubicBezTo>
                    <a:pt x="34894" y="4175"/>
                    <a:pt x="34253" y="3985"/>
                    <a:pt x="33589" y="3843"/>
                  </a:cubicBezTo>
                  <a:cubicBezTo>
                    <a:pt x="32427" y="3582"/>
                    <a:pt x="31264" y="3440"/>
                    <a:pt x="30102" y="3392"/>
                  </a:cubicBezTo>
                  <a:lnTo>
                    <a:pt x="29462" y="3392"/>
                  </a:lnTo>
                  <a:lnTo>
                    <a:pt x="28536" y="3392"/>
                  </a:lnTo>
                  <a:cubicBezTo>
                    <a:pt x="28015" y="3392"/>
                    <a:pt x="27469" y="3416"/>
                    <a:pt x="26947" y="3464"/>
                  </a:cubicBezTo>
                  <a:cubicBezTo>
                    <a:pt x="26070" y="3582"/>
                    <a:pt x="25168" y="3748"/>
                    <a:pt x="24314" y="3891"/>
                  </a:cubicBezTo>
                  <a:cubicBezTo>
                    <a:pt x="23460" y="4080"/>
                    <a:pt x="22630" y="4341"/>
                    <a:pt x="21847" y="4721"/>
                  </a:cubicBezTo>
                  <a:cubicBezTo>
                    <a:pt x="21444" y="4863"/>
                    <a:pt x="21112" y="5172"/>
                    <a:pt x="20970" y="5575"/>
                  </a:cubicBezTo>
                  <a:lnTo>
                    <a:pt x="20922" y="5575"/>
                  </a:lnTo>
                  <a:cubicBezTo>
                    <a:pt x="20851" y="5575"/>
                    <a:pt x="20804" y="5551"/>
                    <a:pt x="20780" y="5527"/>
                  </a:cubicBezTo>
                  <a:cubicBezTo>
                    <a:pt x="20732" y="5504"/>
                    <a:pt x="20732" y="5456"/>
                    <a:pt x="20732" y="5409"/>
                  </a:cubicBezTo>
                  <a:lnTo>
                    <a:pt x="20732" y="4934"/>
                  </a:lnTo>
                  <a:lnTo>
                    <a:pt x="20732" y="4389"/>
                  </a:lnTo>
                  <a:lnTo>
                    <a:pt x="20732" y="3582"/>
                  </a:lnTo>
                  <a:cubicBezTo>
                    <a:pt x="20709" y="2894"/>
                    <a:pt x="20448" y="2278"/>
                    <a:pt x="19997" y="1803"/>
                  </a:cubicBezTo>
                  <a:cubicBezTo>
                    <a:pt x="19784" y="1566"/>
                    <a:pt x="19594" y="1305"/>
                    <a:pt x="19404" y="1068"/>
                  </a:cubicBezTo>
                  <a:cubicBezTo>
                    <a:pt x="19119" y="641"/>
                    <a:pt x="18692" y="332"/>
                    <a:pt x="18194" y="190"/>
                  </a:cubicBezTo>
                  <a:cubicBezTo>
                    <a:pt x="18099" y="166"/>
                    <a:pt x="18004" y="143"/>
                    <a:pt x="17910" y="119"/>
                  </a:cubicBezTo>
                  <a:cubicBezTo>
                    <a:pt x="17791" y="95"/>
                    <a:pt x="17696" y="48"/>
                    <a:pt x="17601" y="24"/>
                  </a:cubicBezTo>
                  <a:cubicBezTo>
                    <a:pt x="17506" y="0"/>
                    <a:pt x="17388" y="0"/>
                    <a:pt x="17293" y="0"/>
                  </a:cubicBezTo>
                  <a:cubicBezTo>
                    <a:pt x="16795" y="0"/>
                    <a:pt x="16368" y="309"/>
                    <a:pt x="16202" y="759"/>
                  </a:cubicBezTo>
                  <a:cubicBezTo>
                    <a:pt x="16130" y="925"/>
                    <a:pt x="16083" y="1092"/>
                    <a:pt x="16083" y="1281"/>
                  </a:cubicBezTo>
                  <a:cubicBezTo>
                    <a:pt x="16083" y="1495"/>
                    <a:pt x="16059" y="1708"/>
                    <a:pt x="16059" y="1922"/>
                  </a:cubicBezTo>
                  <a:lnTo>
                    <a:pt x="16059" y="2230"/>
                  </a:lnTo>
                  <a:lnTo>
                    <a:pt x="16059" y="2444"/>
                  </a:lnTo>
                  <a:lnTo>
                    <a:pt x="16059" y="2444"/>
                  </a:lnTo>
                  <a:lnTo>
                    <a:pt x="16036" y="2444"/>
                  </a:lnTo>
                  <a:cubicBezTo>
                    <a:pt x="15941" y="2396"/>
                    <a:pt x="15870" y="2372"/>
                    <a:pt x="15798" y="2325"/>
                  </a:cubicBezTo>
                  <a:cubicBezTo>
                    <a:pt x="14873" y="1685"/>
                    <a:pt x="13853" y="1258"/>
                    <a:pt x="12762" y="1020"/>
                  </a:cubicBezTo>
                  <a:cubicBezTo>
                    <a:pt x="12477" y="949"/>
                    <a:pt x="12169" y="902"/>
                    <a:pt x="11884" y="878"/>
                  </a:cubicBezTo>
                  <a:lnTo>
                    <a:pt x="10556" y="878"/>
                  </a:lnTo>
                  <a:lnTo>
                    <a:pt x="9251" y="878"/>
                  </a:lnTo>
                  <a:cubicBezTo>
                    <a:pt x="8587" y="878"/>
                    <a:pt x="7923" y="997"/>
                    <a:pt x="7306" y="1258"/>
                  </a:cubicBezTo>
                  <a:cubicBezTo>
                    <a:pt x="6429" y="1613"/>
                    <a:pt x="5575" y="2017"/>
                    <a:pt x="4745" y="2491"/>
                  </a:cubicBezTo>
                  <a:cubicBezTo>
                    <a:pt x="3748" y="2989"/>
                    <a:pt x="2871" y="3701"/>
                    <a:pt x="2183" y="4578"/>
                  </a:cubicBezTo>
                  <a:cubicBezTo>
                    <a:pt x="2088" y="4673"/>
                    <a:pt x="2017" y="4745"/>
                    <a:pt x="1945" y="4839"/>
                  </a:cubicBezTo>
                  <a:lnTo>
                    <a:pt x="1851" y="4934"/>
                  </a:lnTo>
                  <a:cubicBezTo>
                    <a:pt x="1305" y="5527"/>
                    <a:pt x="736" y="6120"/>
                    <a:pt x="475" y="6927"/>
                  </a:cubicBezTo>
                  <a:cubicBezTo>
                    <a:pt x="427" y="7022"/>
                    <a:pt x="380" y="7117"/>
                    <a:pt x="332" y="7212"/>
                  </a:cubicBezTo>
                  <a:cubicBezTo>
                    <a:pt x="285" y="7259"/>
                    <a:pt x="261" y="7306"/>
                    <a:pt x="238" y="7354"/>
                  </a:cubicBezTo>
                  <a:cubicBezTo>
                    <a:pt x="95" y="7615"/>
                    <a:pt x="0" y="7899"/>
                    <a:pt x="0" y="8208"/>
                  </a:cubicBezTo>
                  <a:lnTo>
                    <a:pt x="0" y="9678"/>
                  </a:lnTo>
                  <a:lnTo>
                    <a:pt x="0" y="10153"/>
                  </a:lnTo>
                  <a:cubicBezTo>
                    <a:pt x="0" y="10509"/>
                    <a:pt x="95" y="10841"/>
                    <a:pt x="261" y="11173"/>
                  </a:cubicBezTo>
                  <a:cubicBezTo>
                    <a:pt x="688" y="12027"/>
                    <a:pt x="1376" y="12738"/>
                    <a:pt x="2230" y="13165"/>
                  </a:cubicBezTo>
                  <a:lnTo>
                    <a:pt x="3131" y="13616"/>
                  </a:lnTo>
                  <a:lnTo>
                    <a:pt x="3440" y="13782"/>
                  </a:lnTo>
                  <a:lnTo>
                    <a:pt x="3274" y="13996"/>
                  </a:lnTo>
                  <a:lnTo>
                    <a:pt x="3108" y="14233"/>
                  </a:lnTo>
                  <a:cubicBezTo>
                    <a:pt x="2942" y="14399"/>
                    <a:pt x="2823" y="14589"/>
                    <a:pt x="2705" y="14778"/>
                  </a:cubicBezTo>
                  <a:cubicBezTo>
                    <a:pt x="2420" y="15300"/>
                    <a:pt x="2135" y="15846"/>
                    <a:pt x="1874" y="16415"/>
                  </a:cubicBezTo>
                  <a:lnTo>
                    <a:pt x="1756" y="16700"/>
                  </a:lnTo>
                  <a:cubicBezTo>
                    <a:pt x="1542" y="17056"/>
                    <a:pt x="1400" y="17459"/>
                    <a:pt x="1352" y="17862"/>
                  </a:cubicBezTo>
                  <a:cubicBezTo>
                    <a:pt x="1329" y="18123"/>
                    <a:pt x="1281" y="18360"/>
                    <a:pt x="1234" y="18621"/>
                  </a:cubicBezTo>
                  <a:cubicBezTo>
                    <a:pt x="1210" y="18787"/>
                    <a:pt x="1186" y="18953"/>
                    <a:pt x="1163" y="19119"/>
                  </a:cubicBezTo>
                  <a:cubicBezTo>
                    <a:pt x="1139" y="19309"/>
                    <a:pt x="1139" y="19499"/>
                    <a:pt x="1139" y="19689"/>
                  </a:cubicBezTo>
                  <a:cubicBezTo>
                    <a:pt x="1139" y="20353"/>
                    <a:pt x="1447" y="20946"/>
                    <a:pt x="1945" y="21373"/>
                  </a:cubicBezTo>
                  <a:cubicBezTo>
                    <a:pt x="2159" y="21563"/>
                    <a:pt x="2444" y="21658"/>
                    <a:pt x="2728" y="21658"/>
                  </a:cubicBezTo>
                  <a:lnTo>
                    <a:pt x="3464" y="21658"/>
                  </a:lnTo>
                  <a:lnTo>
                    <a:pt x="3962" y="21658"/>
                  </a:lnTo>
                  <a:cubicBezTo>
                    <a:pt x="4389" y="21681"/>
                    <a:pt x="4816" y="21515"/>
                    <a:pt x="5148" y="21231"/>
                  </a:cubicBezTo>
                  <a:cubicBezTo>
                    <a:pt x="5171" y="21207"/>
                    <a:pt x="5195" y="21183"/>
                    <a:pt x="5219" y="21183"/>
                  </a:cubicBezTo>
                  <a:lnTo>
                    <a:pt x="5361" y="21658"/>
                  </a:lnTo>
                  <a:cubicBezTo>
                    <a:pt x="5504" y="22132"/>
                    <a:pt x="5622" y="22583"/>
                    <a:pt x="5765" y="23033"/>
                  </a:cubicBezTo>
                  <a:cubicBezTo>
                    <a:pt x="5859" y="23342"/>
                    <a:pt x="5978" y="23650"/>
                    <a:pt x="6144" y="23935"/>
                  </a:cubicBezTo>
                  <a:cubicBezTo>
                    <a:pt x="6429" y="24457"/>
                    <a:pt x="6974" y="24812"/>
                    <a:pt x="7591" y="24812"/>
                  </a:cubicBezTo>
                  <a:cubicBezTo>
                    <a:pt x="7876" y="24812"/>
                    <a:pt x="8160" y="24741"/>
                    <a:pt x="8421" y="24623"/>
                  </a:cubicBezTo>
                  <a:cubicBezTo>
                    <a:pt x="8991" y="24338"/>
                    <a:pt x="9465" y="23887"/>
                    <a:pt x="9797" y="23342"/>
                  </a:cubicBezTo>
                  <a:cubicBezTo>
                    <a:pt x="9892" y="23176"/>
                    <a:pt x="10011" y="23033"/>
                    <a:pt x="10129" y="22867"/>
                  </a:cubicBezTo>
                  <a:cubicBezTo>
                    <a:pt x="10438" y="22488"/>
                    <a:pt x="10698" y="22037"/>
                    <a:pt x="10888" y="21563"/>
                  </a:cubicBezTo>
                  <a:cubicBezTo>
                    <a:pt x="10888" y="21539"/>
                    <a:pt x="10912" y="21515"/>
                    <a:pt x="10936" y="21491"/>
                  </a:cubicBezTo>
                  <a:cubicBezTo>
                    <a:pt x="10983" y="21444"/>
                    <a:pt x="11007" y="21397"/>
                    <a:pt x="11031" y="21349"/>
                  </a:cubicBezTo>
                  <a:cubicBezTo>
                    <a:pt x="11078" y="21278"/>
                    <a:pt x="11125" y="21207"/>
                    <a:pt x="11149" y="21136"/>
                  </a:cubicBezTo>
                  <a:cubicBezTo>
                    <a:pt x="11291" y="20946"/>
                    <a:pt x="11363" y="20732"/>
                    <a:pt x="11410" y="20519"/>
                  </a:cubicBezTo>
                  <a:cubicBezTo>
                    <a:pt x="11434" y="20282"/>
                    <a:pt x="11481" y="20044"/>
                    <a:pt x="11552" y="19831"/>
                  </a:cubicBezTo>
                  <a:cubicBezTo>
                    <a:pt x="11624" y="19570"/>
                    <a:pt x="11671" y="19285"/>
                    <a:pt x="11647" y="19024"/>
                  </a:cubicBezTo>
                  <a:cubicBezTo>
                    <a:pt x="11624" y="18930"/>
                    <a:pt x="11624" y="18811"/>
                    <a:pt x="11647" y="18716"/>
                  </a:cubicBezTo>
                  <a:cubicBezTo>
                    <a:pt x="11718" y="18431"/>
                    <a:pt x="11813" y="18123"/>
                    <a:pt x="11932" y="17862"/>
                  </a:cubicBezTo>
                  <a:cubicBezTo>
                    <a:pt x="12003" y="17625"/>
                    <a:pt x="12098" y="17388"/>
                    <a:pt x="12169" y="17127"/>
                  </a:cubicBezTo>
                  <a:cubicBezTo>
                    <a:pt x="12217" y="16961"/>
                    <a:pt x="12264" y="16795"/>
                    <a:pt x="12288" y="16629"/>
                  </a:cubicBezTo>
                  <a:cubicBezTo>
                    <a:pt x="12335" y="16344"/>
                    <a:pt x="12406" y="16083"/>
                    <a:pt x="12549" y="15822"/>
                  </a:cubicBezTo>
                  <a:lnTo>
                    <a:pt x="12810" y="15822"/>
                  </a:lnTo>
                  <a:cubicBezTo>
                    <a:pt x="13047" y="15822"/>
                    <a:pt x="13260" y="15822"/>
                    <a:pt x="13474" y="15846"/>
                  </a:cubicBezTo>
                  <a:lnTo>
                    <a:pt x="13569" y="15846"/>
                  </a:lnTo>
                  <a:cubicBezTo>
                    <a:pt x="13687" y="15822"/>
                    <a:pt x="13782" y="15822"/>
                    <a:pt x="13901" y="15798"/>
                  </a:cubicBezTo>
                  <a:cubicBezTo>
                    <a:pt x="13996" y="15775"/>
                    <a:pt x="14091" y="15775"/>
                    <a:pt x="14185" y="15775"/>
                  </a:cubicBezTo>
                  <a:cubicBezTo>
                    <a:pt x="14257" y="15775"/>
                    <a:pt x="14304" y="15775"/>
                    <a:pt x="14375" y="15798"/>
                  </a:cubicBezTo>
                  <a:lnTo>
                    <a:pt x="14375" y="15798"/>
                  </a:lnTo>
                  <a:cubicBezTo>
                    <a:pt x="14375" y="15822"/>
                    <a:pt x="14375" y="15846"/>
                    <a:pt x="14375" y="15870"/>
                  </a:cubicBezTo>
                  <a:lnTo>
                    <a:pt x="14304" y="16344"/>
                  </a:lnTo>
                  <a:cubicBezTo>
                    <a:pt x="14280" y="16581"/>
                    <a:pt x="14257" y="16818"/>
                    <a:pt x="14209" y="17032"/>
                  </a:cubicBezTo>
                  <a:lnTo>
                    <a:pt x="14185" y="17340"/>
                  </a:lnTo>
                  <a:cubicBezTo>
                    <a:pt x="14138" y="17696"/>
                    <a:pt x="14091" y="18076"/>
                    <a:pt x="14091" y="18431"/>
                  </a:cubicBezTo>
                  <a:cubicBezTo>
                    <a:pt x="14067" y="19831"/>
                    <a:pt x="14067" y="21254"/>
                    <a:pt x="14067" y="22630"/>
                  </a:cubicBezTo>
                  <a:lnTo>
                    <a:pt x="14067" y="22844"/>
                  </a:lnTo>
                  <a:cubicBezTo>
                    <a:pt x="14043" y="23128"/>
                    <a:pt x="14067" y="23413"/>
                    <a:pt x="14114" y="23698"/>
                  </a:cubicBezTo>
                  <a:cubicBezTo>
                    <a:pt x="14162" y="23935"/>
                    <a:pt x="14209" y="24196"/>
                    <a:pt x="14257" y="24457"/>
                  </a:cubicBezTo>
                  <a:cubicBezTo>
                    <a:pt x="14351" y="25144"/>
                    <a:pt x="14494" y="25856"/>
                    <a:pt x="14684" y="26544"/>
                  </a:cubicBezTo>
                  <a:cubicBezTo>
                    <a:pt x="14707" y="26615"/>
                    <a:pt x="14731" y="26686"/>
                    <a:pt x="14731" y="26757"/>
                  </a:cubicBezTo>
                  <a:lnTo>
                    <a:pt x="14731" y="26781"/>
                  </a:lnTo>
                  <a:lnTo>
                    <a:pt x="14328" y="26781"/>
                  </a:lnTo>
                  <a:cubicBezTo>
                    <a:pt x="13782" y="26757"/>
                    <a:pt x="13260" y="27018"/>
                    <a:pt x="12952" y="27469"/>
                  </a:cubicBezTo>
                  <a:cubicBezTo>
                    <a:pt x="12881" y="27540"/>
                    <a:pt x="12833" y="27635"/>
                    <a:pt x="12762" y="27706"/>
                  </a:cubicBezTo>
                  <a:lnTo>
                    <a:pt x="12620" y="27920"/>
                  </a:lnTo>
                  <a:cubicBezTo>
                    <a:pt x="12311" y="28347"/>
                    <a:pt x="12193" y="28916"/>
                    <a:pt x="12335" y="29438"/>
                  </a:cubicBezTo>
                  <a:cubicBezTo>
                    <a:pt x="12383" y="29936"/>
                    <a:pt x="12620" y="30411"/>
                    <a:pt x="12999" y="30743"/>
                  </a:cubicBezTo>
                  <a:cubicBezTo>
                    <a:pt x="13071" y="30814"/>
                    <a:pt x="13142" y="30909"/>
                    <a:pt x="13213" y="30980"/>
                  </a:cubicBezTo>
                  <a:cubicBezTo>
                    <a:pt x="13355" y="31170"/>
                    <a:pt x="13545" y="31312"/>
                    <a:pt x="13758" y="31431"/>
                  </a:cubicBezTo>
                  <a:lnTo>
                    <a:pt x="13877" y="31478"/>
                  </a:lnTo>
                  <a:cubicBezTo>
                    <a:pt x="14257" y="31644"/>
                    <a:pt x="14636" y="31810"/>
                    <a:pt x="15039" y="31952"/>
                  </a:cubicBezTo>
                  <a:cubicBezTo>
                    <a:pt x="15466" y="32095"/>
                    <a:pt x="15893" y="32142"/>
                    <a:pt x="16320" y="32142"/>
                  </a:cubicBezTo>
                  <a:lnTo>
                    <a:pt x="18526" y="32142"/>
                  </a:lnTo>
                  <a:lnTo>
                    <a:pt x="18645" y="32261"/>
                  </a:lnTo>
                  <a:cubicBezTo>
                    <a:pt x="18740" y="32379"/>
                    <a:pt x="18835" y="32474"/>
                    <a:pt x="18930" y="32593"/>
                  </a:cubicBezTo>
                  <a:cubicBezTo>
                    <a:pt x="19451" y="33186"/>
                    <a:pt x="20044" y="33755"/>
                    <a:pt x="20709" y="34230"/>
                  </a:cubicBezTo>
                  <a:cubicBezTo>
                    <a:pt x="21563" y="34846"/>
                    <a:pt x="22464" y="35392"/>
                    <a:pt x="23413" y="35890"/>
                  </a:cubicBezTo>
                  <a:cubicBezTo>
                    <a:pt x="24148" y="36293"/>
                    <a:pt x="24931" y="36649"/>
                    <a:pt x="25737" y="36886"/>
                  </a:cubicBezTo>
                  <a:cubicBezTo>
                    <a:pt x="25880" y="36934"/>
                    <a:pt x="25998" y="36981"/>
                    <a:pt x="26164" y="37029"/>
                  </a:cubicBezTo>
                  <a:lnTo>
                    <a:pt x="26283" y="37052"/>
                  </a:lnTo>
                  <a:lnTo>
                    <a:pt x="26141" y="37218"/>
                  </a:lnTo>
                  <a:cubicBezTo>
                    <a:pt x="26022" y="37361"/>
                    <a:pt x="25903" y="37527"/>
                    <a:pt x="25761" y="37669"/>
                  </a:cubicBezTo>
                  <a:cubicBezTo>
                    <a:pt x="25358" y="38096"/>
                    <a:pt x="24812" y="38404"/>
                    <a:pt x="24219" y="38499"/>
                  </a:cubicBezTo>
                  <a:cubicBezTo>
                    <a:pt x="23982" y="38523"/>
                    <a:pt x="23721" y="38570"/>
                    <a:pt x="23484" y="38618"/>
                  </a:cubicBezTo>
                  <a:cubicBezTo>
                    <a:pt x="23247" y="38665"/>
                    <a:pt x="22938" y="38713"/>
                    <a:pt x="22677" y="38737"/>
                  </a:cubicBezTo>
                  <a:cubicBezTo>
                    <a:pt x="22464" y="38760"/>
                    <a:pt x="22227" y="38784"/>
                    <a:pt x="21990" y="38784"/>
                  </a:cubicBezTo>
                  <a:cubicBezTo>
                    <a:pt x="21681" y="38784"/>
                    <a:pt x="21349" y="38737"/>
                    <a:pt x="21041" y="38665"/>
                  </a:cubicBezTo>
                  <a:cubicBezTo>
                    <a:pt x="20448" y="38523"/>
                    <a:pt x="19784" y="38381"/>
                    <a:pt x="19024" y="38238"/>
                  </a:cubicBezTo>
                  <a:cubicBezTo>
                    <a:pt x="18621" y="38167"/>
                    <a:pt x="18194" y="38072"/>
                    <a:pt x="17815" y="37906"/>
                  </a:cubicBezTo>
                  <a:cubicBezTo>
                    <a:pt x="17554" y="37811"/>
                    <a:pt x="17269" y="37717"/>
                    <a:pt x="17008" y="37669"/>
                  </a:cubicBezTo>
                  <a:cubicBezTo>
                    <a:pt x="16771" y="37598"/>
                    <a:pt x="16510" y="37550"/>
                    <a:pt x="16273" y="37479"/>
                  </a:cubicBezTo>
                  <a:cubicBezTo>
                    <a:pt x="15917" y="37384"/>
                    <a:pt x="15537" y="37313"/>
                    <a:pt x="15158" y="37195"/>
                  </a:cubicBezTo>
                  <a:cubicBezTo>
                    <a:pt x="14850" y="37100"/>
                    <a:pt x="14494" y="37029"/>
                    <a:pt x="14162" y="37005"/>
                  </a:cubicBezTo>
                  <a:cubicBezTo>
                    <a:pt x="14091" y="36981"/>
                    <a:pt x="14019" y="36981"/>
                    <a:pt x="13948" y="36957"/>
                  </a:cubicBezTo>
                  <a:lnTo>
                    <a:pt x="13877" y="36957"/>
                  </a:lnTo>
                  <a:cubicBezTo>
                    <a:pt x="13830" y="36697"/>
                    <a:pt x="13640" y="36483"/>
                    <a:pt x="13403" y="36364"/>
                  </a:cubicBezTo>
                  <a:lnTo>
                    <a:pt x="13331" y="36080"/>
                  </a:lnTo>
                  <a:cubicBezTo>
                    <a:pt x="13284" y="35819"/>
                    <a:pt x="13213" y="35605"/>
                    <a:pt x="13189" y="35392"/>
                  </a:cubicBezTo>
                  <a:cubicBezTo>
                    <a:pt x="13142" y="35226"/>
                    <a:pt x="13118" y="35036"/>
                    <a:pt x="13118" y="34870"/>
                  </a:cubicBezTo>
                  <a:lnTo>
                    <a:pt x="13118" y="34728"/>
                  </a:lnTo>
                  <a:cubicBezTo>
                    <a:pt x="13118" y="34657"/>
                    <a:pt x="13094" y="34562"/>
                    <a:pt x="13094" y="34490"/>
                  </a:cubicBezTo>
                  <a:cubicBezTo>
                    <a:pt x="13071" y="34396"/>
                    <a:pt x="13071" y="34253"/>
                    <a:pt x="13047" y="34111"/>
                  </a:cubicBezTo>
                  <a:cubicBezTo>
                    <a:pt x="13023" y="33921"/>
                    <a:pt x="12904" y="33755"/>
                    <a:pt x="12762" y="33660"/>
                  </a:cubicBezTo>
                  <a:cubicBezTo>
                    <a:pt x="12667" y="33589"/>
                    <a:pt x="12572" y="33542"/>
                    <a:pt x="12454" y="33542"/>
                  </a:cubicBezTo>
                  <a:cubicBezTo>
                    <a:pt x="12406" y="33542"/>
                    <a:pt x="12335" y="33542"/>
                    <a:pt x="12288" y="33565"/>
                  </a:cubicBezTo>
                  <a:cubicBezTo>
                    <a:pt x="12145" y="33660"/>
                    <a:pt x="12051" y="33826"/>
                    <a:pt x="12098" y="33992"/>
                  </a:cubicBezTo>
                  <a:cubicBezTo>
                    <a:pt x="12098" y="34040"/>
                    <a:pt x="12122" y="34064"/>
                    <a:pt x="12122" y="34111"/>
                  </a:cubicBezTo>
                  <a:cubicBezTo>
                    <a:pt x="12122" y="34135"/>
                    <a:pt x="12145" y="34182"/>
                    <a:pt x="12145" y="34206"/>
                  </a:cubicBezTo>
                  <a:cubicBezTo>
                    <a:pt x="12169" y="34633"/>
                    <a:pt x="12169" y="35060"/>
                    <a:pt x="12193" y="35487"/>
                  </a:cubicBezTo>
                  <a:cubicBezTo>
                    <a:pt x="12193" y="35510"/>
                    <a:pt x="12193" y="35534"/>
                    <a:pt x="12193" y="35558"/>
                  </a:cubicBezTo>
                  <a:lnTo>
                    <a:pt x="12122" y="35558"/>
                  </a:lnTo>
                  <a:cubicBezTo>
                    <a:pt x="12027" y="35558"/>
                    <a:pt x="11956" y="35534"/>
                    <a:pt x="11861" y="35487"/>
                  </a:cubicBezTo>
                  <a:lnTo>
                    <a:pt x="11790" y="35439"/>
                  </a:lnTo>
                  <a:lnTo>
                    <a:pt x="11529" y="35297"/>
                  </a:lnTo>
                  <a:cubicBezTo>
                    <a:pt x="11410" y="35226"/>
                    <a:pt x="11291" y="35202"/>
                    <a:pt x="11173" y="35202"/>
                  </a:cubicBezTo>
                  <a:cubicBezTo>
                    <a:pt x="11054" y="35202"/>
                    <a:pt x="10959" y="35226"/>
                    <a:pt x="10864" y="35250"/>
                  </a:cubicBezTo>
                  <a:cubicBezTo>
                    <a:pt x="10580" y="35344"/>
                    <a:pt x="10485" y="35700"/>
                    <a:pt x="10698" y="35890"/>
                  </a:cubicBezTo>
                  <a:cubicBezTo>
                    <a:pt x="10746" y="35937"/>
                    <a:pt x="10793" y="35985"/>
                    <a:pt x="10841" y="36009"/>
                  </a:cubicBezTo>
                  <a:lnTo>
                    <a:pt x="11031" y="36127"/>
                  </a:lnTo>
                  <a:cubicBezTo>
                    <a:pt x="11244" y="36270"/>
                    <a:pt x="11481" y="36388"/>
                    <a:pt x="11718" y="36507"/>
                  </a:cubicBezTo>
                  <a:cubicBezTo>
                    <a:pt x="11908" y="36602"/>
                    <a:pt x="12074" y="36720"/>
                    <a:pt x="12217" y="36863"/>
                  </a:cubicBezTo>
                  <a:lnTo>
                    <a:pt x="12145" y="36863"/>
                  </a:lnTo>
                  <a:lnTo>
                    <a:pt x="11861" y="36863"/>
                  </a:lnTo>
                  <a:lnTo>
                    <a:pt x="11600" y="36863"/>
                  </a:lnTo>
                  <a:cubicBezTo>
                    <a:pt x="11410" y="36863"/>
                    <a:pt x="11197" y="36839"/>
                    <a:pt x="10983" y="36768"/>
                  </a:cubicBezTo>
                  <a:cubicBezTo>
                    <a:pt x="10770" y="36697"/>
                    <a:pt x="10532" y="36673"/>
                    <a:pt x="10295" y="36673"/>
                  </a:cubicBezTo>
                  <a:lnTo>
                    <a:pt x="10177" y="36673"/>
                  </a:lnTo>
                  <a:cubicBezTo>
                    <a:pt x="9963" y="36697"/>
                    <a:pt x="9797" y="36863"/>
                    <a:pt x="9773" y="37076"/>
                  </a:cubicBezTo>
                  <a:cubicBezTo>
                    <a:pt x="9750" y="37242"/>
                    <a:pt x="9821" y="37408"/>
                    <a:pt x="9987" y="37479"/>
                  </a:cubicBezTo>
                  <a:cubicBezTo>
                    <a:pt x="10082" y="37550"/>
                    <a:pt x="10200" y="37598"/>
                    <a:pt x="10295" y="37622"/>
                  </a:cubicBezTo>
                  <a:lnTo>
                    <a:pt x="10509" y="37669"/>
                  </a:lnTo>
                  <a:cubicBezTo>
                    <a:pt x="10604" y="37693"/>
                    <a:pt x="10698" y="37717"/>
                    <a:pt x="10770" y="37764"/>
                  </a:cubicBezTo>
                  <a:cubicBezTo>
                    <a:pt x="11031" y="37859"/>
                    <a:pt x="11315" y="37883"/>
                    <a:pt x="11600" y="37883"/>
                  </a:cubicBezTo>
                  <a:lnTo>
                    <a:pt x="11884" y="37883"/>
                  </a:lnTo>
                  <a:cubicBezTo>
                    <a:pt x="12264" y="37883"/>
                    <a:pt x="12620" y="37883"/>
                    <a:pt x="12976" y="37906"/>
                  </a:cubicBezTo>
                  <a:cubicBezTo>
                    <a:pt x="13118" y="37906"/>
                    <a:pt x="13260" y="37930"/>
                    <a:pt x="13379" y="37977"/>
                  </a:cubicBezTo>
                  <a:cubicBezTo>
                    <a:pt x="13687" y="38096"/>
                    <a:pt x="14019" y="38167"/>
                    <a:pt x="14328" y="38191"/>
                  </a:cubicBezTo>
                  <a:cubicBezTo>
                    <a:pt x="14470" y="38215"/>
                    <a:pt x="14589" y="38238"/>
                    <a:pt x="14707" y="38262"/>
                  </a:cubicBezTo>
                  <a:lnTo>
                    <a:pt x="14802" y="38286"/>
                  </a:lnTo>
                  <a:cubicBezTo>
                    <a:pt x="15111" y="38381"/>
                    <a:pt x="15419" y="38452"/>
                    <a:pt x="15727" y="38523"/>
                  </a:cubicBezTo>
                  <a:lnTo>
                    <a:pt x="16202" y="38642"/>
                  </a:lnTo>
                  <a:cubicBezTo>
                    <a:pt x="16605" y="38760"/>
                    <a:pt x="17032" y="38855"/>
                    <a:pt x="17459" y="38997"/>
                  </a:cubicBezTo>
                  <a:cubicBezTo>
                    <a:pt x="17838" y="39140"/>
                    <a:pt x="18242" y="39258"/>
                    <a:pt x="18621" y="39353"/>
                  </a:cubicBezTo>
                  <a:cubicBezTo>
                    <a:pt x="19001" y="39424"/>
                    <a:pt x="19380" y="39496"/>
                    <a:pt x="19760" y="39590"/>
                  </a:cubicBezTo>
                  <a:cubicBezTo>
                    <a:pt x="20210" y="39685"/>
                    <a:pt x="20661" y="39780"/>
                    <a:pt x="21088" y="39851"/>
                  </a:cubicBezTo>
                  <a:cubicBezTo>
                    <a:pt x="21349" y="39899"/>
                    <a:pt x="21610" y="39923"/>
                    <a:pt x="21871" y="39946"/>
                  </a:cubicBezTo>
                  <a:lnTo>
                    <a:pt x="22108" y="39946"/>
                  </a:lnTo>
                  <a:cubicBezTo>
                    <a:pt x="22677" y="39923"/>
                    <a:pt x="23247" y="39851"/>
                    <a:pt x="23816" y="39733"/>
                  </a:cubicBezTo>
                  <a:lnTo>
                    <a:pt x="24148" y="39685"/>
                  </a:lnTo>
                  <a:cubicBezTo>
                    <a:pt x="24575" y="39614"/>
                    <a:pt x="24978" y="39519"/>
                    <a:pt x="25358" y="39377"/>
                  </a:cubicBezTo>
                  <a:cubicBezTo>
                    <a:pt x="25429" y="39330"/>
                    <a:pt x="25500" y="39306"/>
                    <a:pt x="25595" y="39258"/>
                  </a:cubicBezTo>
                  <a:cubicBezTo>
                    <a:pt x="25595" y="39306"/>
                    <a:pt x="25595" y="39353"/>
                    <a:pt x="25571" y="39377"/>
                  </a:cubicBezTo>
                  <a:cubicBezTo>
                    <a:pt x="25429" y="39638"/>
                    <a:pt x="25263" y="39923"/>
                    <a:pt x="25097" y="40183"/>
                  </a:cubicBezTo>
                  <a:cubicBezTo>
                    <a:pt x="24504" y="41132"/>
                    <a:pt x="23982" y="41963"/>
                    <a:pt x="23579" y="42745"/>
                  </a:cubicBezTo>
                  <a:cubicBezTo>
                    <a:pt x="23342" y="43196"/>
                    <a:pt x="23057" y="43647"/>
                    <a:pt x="22772" y="44074"/>
                  </a:cubicBezTo>
                  <a:cubicBezTo>
                    <a:pt x="22583" y="44335"/>
                    <a:pt x="22369" y="44619"/>
                    <a:pt x="22179" y="44880"/>
                  </a:cubicBezTo>
                  <a:cubicBezTo>
                    <a:pt x="21918" y="45236"/>
                    <a:pt x="21634" y="45592"/>
                    <a:pt x="21397" y="45995"/>
                  </a:cubicBezTo>
                  <a:lnTo>
                    <a:pt x="20732" y="47015"/>
                  </a:lnTo>
                  <a:cubicBezTo>
                    <a:pt x="20044" y="48106"/>
                    <a:pt x="19309" y="49245"/>
                    <a:pt x="18669" y="50407"/>
                  </a:cubicBezTo>
                  <a:cubicBezTo>
                    <a:pt x="18550" y="50597"/>
                    <a:pt x="18526" y="50810"/>
                    <a:pt x="18597" y="51024"/>
                  </a:cubicBezTo>
                  <a:cubicBezTo>
                    <a:pt x="18692" y="51261"/>
                    <a:pt x="18906" y="51475"/>
                    <a:pt x="19167" y="51546"/>
                  </a:cubicBezTo>
                  <a:cubicBezTo>
                    <a:pt x="19617" y="51712"/>
                    <a:pt x="20068" y="51878"/>
                    <a:pt x="20495" y="52091"/>
                  </a:cubicBezTo>
                  <a:lnTo>
                    <a:pt x="20875" y="52281"/>
                  </a:lnTo>
                  <a:cubicBezTo>
                    <a:pt x="21302" y="52447"/>
                    <a:pt x="21729" y="52613"/>
                    <a:pt x="22132" y="52756"/>
                  </a:cubicBezTo>
                  <a:lnTo>
                    <a:pt x="22796" y="53016"/>
                  </a:lnTo>
                  <a:lnTo>
                    <a:pt x="22915" y="53064"/>
                  </a:lnTo>
                  <a:cubicBezTo>
                    <a:pt x="23033" y="53088"/>
                    <a:pt x="23152" y="53135"/>
                    <a:pt x="23247" y="53230"/>
                  </a:cubicBezTo>
                  <a:cubicBezTo>
                    <a:pt x="23199" y="53301"/>
                    <a:pt x="23176" y="53396"/>
                    <a:pt x="23152" y="53491"/>
                  </a:cubicBezTo>
                  <a:cubicBezTo>
                    <a:pt x="23104" y="53704"/>
                    <a:pt x="23033" y="53942"/>
                    <a:pt x="22938" y="54179"/>
                  </a:cubicBezTo>
                  <a:cubicBezTo>
                    <a:pt x="22796" y="54629"/>
                    <a:pt x="22630" y="55080"/>
                    <a:pt x="22464" y="55531"/>
                  </a:cubicBezTo>
                  <a:lnTo>
                    <a:pt x="22132" y="56432"/>
                  </a:lnTo>
                  <a:cubicBezTo>
                    <a:pt x="21918" y="57049"/>
                    <a:pt x="21705" y="57689"/>
                    <a:pt x="21468" y="58330"/>
                  </a:cubicBezTo>
                  <a:cubicBezTo>
                    <a:pt x="21325" y="58709"/>
                    <a:pt x="21064" y="59042"/>
                    <a:pt x="20709" y="59255"/>
                  </a:cubicBezTo>
                  <a:cubicBezTo>
                    <a:pt x="20614" y="59303"/>
                    <a:pt x="20519" y="59350"/>
                    <a:pt x="20400" y="59350"/>
                  </a:cubicBezTo>
                  <a:cubicBezTo>
                    <a:pt x="20305" y="59350"/>
                    <a:pt x="20187" y="59303"/>
                    <a:pt x="20116" y="59255"/>
                  </a:cubicBezTo>
                  <a:cubicBezTo>
                    <a:pt x="19855" y="59089"/>
                    <a:pt x="19594" y="58947"/>
                    <a:pt x="19357" y="58804"/>
                  </a:cubicBezTo>
                  <a:cubicBezTo>
                    <a:pt x="19167" y="58709"/>
                    <a:pt x="18977" y="58591"/>
                    <a:pt x="18811" y="58496"/>
                  </a:cubicBezTo>
                  <a:cubicBezTo>
                    <a:pt x="18597" y="58377"/>
                    <a:pt x="18408" y="58235"/>
                    <a:pt x="18218" y="58093"/>
                  </a:cubicBezTo>
                  <a:cubicBezTo>
                    <a:pt x="18076" y="57950"/>
                    <a:pt x="17933" y="57808"/>
                    <a:pt x="17767" y="57666"/>
                  </a:cubicBezTo>
                  <a:cubicBezTo>
                    <a:pt x="17577" y="57476"/>
                    <a:pt x="17364" y="57286"/>
                    <a:pt x="17150" y="57120"/>
                  </a:cubicBezTo>
                  <a:cubicBezTo>
                    <a:pt x="16391" y="56503"/>
                    <a:pt x="15680" y="55792"/>
                    <a:pt x="15063" y="55033"/>
                  </a:cubicBezTo>
                  <a:cubicBezTo>
                    <a:pt x="14304" y="54060"/>
                    <a:pt x="13379" y="53254"/>
                    <a:pt x="12311" y="52613"/>
                  </a:cubicBezTo>
                  <a:cubicBezTo>
                    <a:pt x="11742" y="52234"/>
                    <a:pt x="11102" y="52020"/>
                    <a:pt x="10414" y="51996"/>
                  </a:cubicBezTo>
                  <a:cubicBezTo>
                    <a:pt x="10319" y="51996"/>
                    <a:pt x="10200" y="51996"/>
                    <a:pt x="10082" y="52020"/>
                  </a:cubicBezTo>
                  <a:cubicBezTo>
                    <a:pt x="9678" y="52068"/>
                    <a:pt x="9346" y="52139"/>
                    <a:pt x="9133" y="52542"/>
                  </a:cubicBezTo>
                  <a:cubicBezTo>
                    <a:pt x="9109" y="52613"/>
                    <a:pt x="9062" y="52661"/>
                    <a:pt x="8991" y="52708"/>
                  </a:cubicBezTo>
                  <a:cubicBezTo>
                    <a:pt x="8943" y="52756"/>
                    <a:pt x="8896" y="52803"/>
                    <a:pt x="8848" y="52850"/>
                  </a:cubicBezTo>
                  <a:lnTo>
                    <a:pt x="8777" y="52969"/>
                  </a:lnTo>
                  <a:cubicBezTo>
                    <a:pt x="8635" y="53135"/>
                    <a:pt x="8516" y="53325"/>
                    <a:pt x="8421" y="53515"/>
                  </a:cubicBezTo>
                  <a:cubicBezTo>
                    <a:pt x="8255" y="53870"/>
                    <a:pt x="8113" y="54226"/>
                    <a:pt x="8018" y="54582"/>
                  </a:cubicBezTo>
                  <a:lnTo>
                    <a:pt x="7947" y="54772"/>
                  </a:lnTo>
                  <a:cubicBezTo>
                    <a:pt x="7876" y="54914"/>
                    <a:pt x="7852" y="55080"/>
                    <a:pt x="7828" y="55223"/>
                  </a:cubicBezTo>
                  <a:cubicBezTo>
                    <a:pt x="7757" y="55721"/>
                    <a:pt x="7686" y="56219"/>
                    <a:pt x="7615" y="56717"/>
                  </a:cubicBezTo>
                  <a:cubicBezTo>
                    <a:pt x="7544" y="57381"/>
                    <a:pt x="7638" y="58045"/>
                    <a:pt x="7876" y="58686"/>
                  </a:cubicBezTo>
                  <a:cubicBezTo>
                    <a:pt x="7994" y="59113"/>
                    <a:pt x="8421" y="59421"/>
                    <a:pt x="8872" y="59421"/>
                  </a:cubicBezTo>
                  <a:lnTo>
                    <a:pt x="8943" y="59421"/>
                  </a:lnTo>
                  <a:cubicBezTo>
                    <a:pt x="9370" y="59421"/>
                    <a:pt x="9726" y="59160"/>
                    <a:pt x="9892" y="58781"/>
                  </a:cubicBezTo>
                  <a:cubicBezTo>
                    <a:pt x="9916" y="58757"/>
                    <a:pt x="9939" y="58709"/>
                    <a:pt x="9963" y="58662"/>
                  </a:cubicBezTo>
                  <a:lnTo>
                    <a:pt x="10105" y="58330"/>
                  </a:lnTo>
                  <a:cubicBezTo>
                    <a:pt x="10177" y="58116"/>
                    <a:pt x="10271" y="57927"/>
                    <a:pt x="10366" y="57713"/>
                  </a:cubicBezTo>
                  <a:cubicBezTo>
                    <a:pt x="10770" y="56907"/>
                    <a:pt x="10959" y="55982"/>
                    <a:pt x="10936" y="55080"/>
                  </a:cubicBezTo>
                  <a:lnTo>
                    <a:pt x="10936" y="54463"/>
                  </a:lnTo>
                  <a:cubicBezTo>
                    <a:pt x="10959" y="54060"/>
                    <a:pt x="10912" y="53633"/>
                    <a:pt x="10864" y="53206"/>
                  </a:cubicBezTo>
                  <a:cubicBezTo>
                    <a:pt x="11149" y="53301"/>
                    <a:pt x="11434" y="53420"/>
                    <a:pt x="11695" y="53586"/>
                  </a:cubicBezTo>
                  <a:cubicBezTo>
                    <a:pt x="12383" y="53965"/>
                    <a:pt x="12999" y="54440"/>
                    <a:pt x="13545" y="54985"/>
                  </a:cubicBezTo>
                  <a:cubicBezTo>
                    <a:pt x="13877" y="55341"/>
                    <a:pt x="14162" y="55673"/>
                    <a:pt x="14470" y="56029"/>
                  </a:cubicBezTo>
                  <a:cubicBezTo>
                    <a:pt x="14921" y="56575"/>
                    <a:pt x="15419" y="57096"/>
                    <a:pt x="15941" y="57571"/>
                  </a:cubicBezTo>
                  <a:lnTo>
                    <a:pt x="16249" y="57832"/>
                  </a:lnTo>
                  <a:cubicBezTo>
                    <a:pt x="16676" y="58235"/>
                    <a:pt x="17127" y="58615"/>
                    <a:pt x="17577" y="59018"/>
                  </a:cubicBezTo>
                  <a:cubicBezTo>
                    <a:pt x="17767" y="59184"/>
                    <a:pt x="17981" y="59350"/>
                    <a:pt x="18218" y="59469"/>
                  </a:cubicBezTo>
                  <a:cubicBezTo>
                    <a:pt x="18455" y="59611"/>
                    <a:pt x="18692" y="59753"/>
                    <a:pt x="18930" y="59896"/>
                  </a:cubicBezTo>
                  <a:cubicBezTo>
                    <a:pt x="19167" y="60014"/>
                    <a:pt x="19428" y="60156"/>
                    <a:pt x="19665" y="60299"/>
                  </a:cubicBezTo>
                  <a:cubicBezTo>
                    <a:pt x="19902" y="60465"/>
                    <a:pt x="20163" y="60536"/>
                    <a:pt x="20424" y="60536"/>
                  </a:cubicBezTo>
                  <a:cubicBezTo>
                    <a:pt x="20661" y="60536"/>
                    <a:pt x="20922" y="60465"/>
                    <a:pt x="21136" y="60346"/>
                  </a:cubicBezTo>
                  <a:cubicBezTo>
                    <a:pt x="21729" y="60038"/>
                    <a:pt x="22203" y="59540"/>
                    <a:pt x="22488" y="58899"/>
                  </a:cubicBezTo>
                  <a:cubicBezTo>
                    <a:pt x="22630" y="58567"/>
                    <a:pt x="22772" y="58211"/>
                    <a:pt x="22867" y="57856"/>
                  </a:cubicBezTo>
                  <a:cubicBezTo>
                    <a:pt x="23033" y="57286"/>
                    <a:pt x="23223" y="56741"/>
                    <a:pt x="23413" y="56195"/>
                  </a:cubicBezTo>
                  <a:cubicBezTo>
                    <a:pt x="23674" y="55436"/>
                    <a:pt x="23958" y="54653"/>
                    <a:pt x="24172" y="53870"/>
                  </a:cubicBezTo>
                  <a:cubicBezTo>
                    <a:pt x="24172" y="53799"/>
                    <a:pt x="24219" y="53752"/>
                    <a:pt x="24243" y="53704"/>
                  </a:cubicBezTo>
                  <a:lnTo>
                    <a:pt x="24267" y="53657"/>
                  </a:lnTo>
                  <a:lnTo>
                    <a:pt x="24480" y="53752"/>
                  </a:lnTo>
                  <a:lnTo>
                    <a:pt x="25192" y="54060"/>
                  </a:lnTo>
                  <a:cubicBezTo>
                    <a:pt x="25714" y="54274"/>
                    <a:pt x="26259" y="54511"/>
                    <a:pt x="26805" y="54724"/>
                  </a:cubicBezTo>
                  <a:cubicBezTo>
                    <a:pt x="28323" y="55223"/>
                    <a:pt x="29889" y="55578"/>
                    <a:pt x="31478" y="55792"/>
                  </a:cubicBezTo>
                  <a:lnTo>
                    <a:pt x="31620" y="55792"/>
                  </a:lnTo>
                  <a:cubicBezTo>
                    <a:pt x="31857" y="55816"/>
                    <a:pt x="32118" y="55887"/>
                    <a:pt x="32332" y="55982"/>
                  </a:cubicBezTo>
                  <a:lnTo>
                    <a:pt x="32308" y="56337"/>
                  </a:lnTo>
                  <a:cubicBezTo>
                    <a:pt x="32261" y="56646"/>
                    <a:pt x="32237" y="56930"/>
                    <a:pt x="32213" y="57215"/>
                  </a:cubicBezTo>
                  <a:cubicBezTo>
                    <a:pt x="32213" y="57334"/>
                    <a:pt x="32213" y="57452"/>
                    <a:pt x="32189" y="57571"/>
                  </a:cubicBezTo>
                  <a:cubicBezTo>
                    <a:pt x="32189" y="57784"/>
                    <a:pt x="32166" y="57998"/>
                    <a:pt x="32142" y="58211"/>
                  </a:cubicBezTo>
                  <a:cubicBezTo>
                    <a:pt x="32047" y="58757"/>
                    <a:pt x="32000" y="59326"/>
                    <a:pt x="31976" y="59872"/>
                  </a:cubicBezTo>
                  <a:cubicBezTo>
                    <a:pt x="31929" y="60583"/>
                    <a:pt x="31881" y="61295"/>
                    <a:pt x="31810" y="61817"/>
                  </a:cubicBezTo>
                  <a:cubicBezTo>
                    <a:pt x="31786" y="62196"/>
                    <a:pt x="31739" y="62576"/>
                    <a:pt x="31691" y="62932"/>
                  </a:cubicBezTo>
                  <a:cubicBezTo>
                    <a:pt x="31620" y="63477"/>
                    <a:pt x="31573" y="64047"/>
                    <a:pt x="31525" y="64592"/>
                  </a:cubicBezTo>
                  <a:cubicBezTo>
                    <a:pt x="31454" y="65494"/>
                    <a:pt x="31336" y="66371"/>
                    <a:pt x="31146" y="67225"/>
                  </a:cubicBezTo>
                  <a:cubicBezTo>
                    <a:pt x="31003" y="67771"/>
                    <a:pt x="30909" y="68340"/>
                    <a:pt x="30861" y="68886"/>
                  </a:cubicBezTo>
                  <a:cubicBezTo>
                    <a:pt x="30837" y="69336"/>
                    <a:pt x="30743" y="69763"/>
                    <a:pt x="30553" y="70167"/>
                  </a:cubicBezTo>
                  <a:cubicBezTo>
                    <a:pt x="30387" y="70522"/>
                    <a:pt x="30410" y="70949"/>
                    <a:pt x="30600" y="71305"/>
                  </a:cubicBezTo>
                  <a:cubicBezTo>
                    <a:pt x="31027" y="72159"/>
                    <a:pt x="31549" y="73037"/>
                    <a:pt x="32427" y="73654"/>
                  </a:cubicBezTo>
                  <a:cubicBezTo>
                    <a:pt x="32806" y="73938"/>
                    <a:pt x="33233" y="74104"/>
                    <a:pt x="33708" y="74152"/>
                  </a:cubicBezTo>
                  <a:lnTo>
                    <a:pt x="34348" y="74152"/>
                  </a:lnTo>
                  <a:lnTo>
                    <a:pt x="35107" y="74152"/>
                  </a:lnTo>
                  <a:cubicBezTo>
                    <a:pt x="35249" y="74152"/>
                    <a:pt x="35368" y="74128"/>
                    <a:pt x="35510" y="74081"/>
                  </a:cubicBezTo>
                  <a:cubicBezTo>
                    <a:pt x="35985" y="73938"/>
                    <a:pt x="36341" y="73559"/>
                    <a:pt x="36436" y="73084"/>
                  </a:cubicBezTo>
                  <a:cubicBezTo>
                    <a:pt x="36507" y="72729"/>
                    <a:pt x="36412" y="72349"/>
                    <a:pt x="36198" y="72064"/>
                  </a:cubicBezTo>
                  <a:cubicBezTo>
                    <a:pt x="35866" y="71590"/>
                    <a:pt x="35416" y="71210"/>
                    <a:pt x="34894" y="70973"/>
                  </a:cubicBezTo>
                  <a:lnTo>
                    <a:pt x="34656" y="70878"/>
                  </a:lnTo>
                  <a:cubicBezTo>
                    <a:pt x="34253" y="70689"/>
                    <a:pt x="33826" y="70522"/>
                    <a:pt x="33399" y="70309"/>
                  </a:cubicBezTo>
                  <a:lnTo>
                    <a:pt x="33233" y="70238"/>
                  </a:lnTo>
                  <a:cubicBezTo>
                    <a:pt x="32901" y="70048"/>
                    <a:pt x="32545" y="69906"/>
                    <a:pt x="32166" y="69787"/>
                  </a:cubicBezTo>
                  <a:cubicBezTo>
                    <a:pt x="32118" y="69763"/>
                    <a:pt x="32071" y="69740"/>
                    <a:pt x="32023" y="69716"/>
                  </a:cubicBezTo>
                  <a:lnTo>
                    <a:pt x="31976" y="69692"/>
                  </a:lnTo>
                  <a:lnTo>
                    <a:pt x="31976" y="69669"/>
                  </a:lnTo>
                  <a:cubicBezTo>
                    <a:pt x="31976" y="69645"/>
                    <a:pt x="31976" y="69621"/>
                    <a:pt x="31976" y="69574"/>
                  </a:cubicBezTo>
                  <a:cubicBezTo>
                    <a:pt x="32047" y="68815"/>
                    <a:pt x="32166" y="68032"/>
                    <a:pt x="32332" y="67273"/>
                  </a:cubicBezTo>
                  <a:cubicBezTo>
                    <a:pt x="32498" y="66490"/>
                    <a:pt x="32616" y="65660"/>
                    <a:pt x="32640" y="64853"/>
                  </a:cubicBezTo>
                  <a:cubicBezTo>
                    <a:pt x="32711" y="63999"/>
                    <a:pt x="32806" y="63122"/>
                    <a:pt x="32901" y="62244"/>
                  </a:cubicBezTo>
                  <a:cubicBezTo>
                    <a:pt x="32996" y="61414"/>
                    <a:pt x="33043" y="60560"/>
                    <a:pt x="33067" y="59729"/>
                  </a:cubicBezTo>
                  <a:cubicBezTo>
                    <a:pt x="33067" y="59350"/>
                    <a:pt x="33091" y="58947"/>
                    <a:pt x="33162" y="58567"/>
                  </a:cubicBezTo>
                  <a:cubicBezTo>
                    <a:pt x="33281" y="57761"/>
                    <a:pt x="33281" y="56930"/>
                    <a:pt x="33162" y="56100"/>
                  </a:cubicBezTo>
                  <a:cubicBezTo>
                    <a:pt x="33138" y="56076"/>
                    <a:pt x="33138" y="56053"/>
                    <a:pt x="33162" y="56029"/>
                  </a:cubicBezTo>
                  <a:lnTo>
                    <a:pt x="33233" y="56029"/>
                  </a:lnTo>
                  <a:cubicBezTo>
                    <a:pt x="33233" y="56029"/>
                    <a:pt x="33257" y="56029"/>
                    <a:pt x="33281" y="56029"/>
                  </a:cubicBezTo>
                  <a:cubicBezTo>
                    <a:pt x="33565" y="56076"/>
                    <a:pt x="33850" y="56100"/>
                    <a:pt x="34135" y="56100"/>
                  </a:cubicBezTo>
                  <a:cubicBezTo>
                    <a:pt x="34324" y="56100"/>
                    <a:pt x="34538" y="56100"/>
                    <a:pt x="34751" y="56076"/>
                  </a:cubicBezTo>
                  <a:cubicBezTo>
                    <a:pt x="35748" y="55982"/>
                    <a:pt x="36744" y="55816"/>
                    <a:pt x="37740" y="55578"/>
                  </a:cubicBezTo>
                  <a:cubicBezTo>
                    <a:pt x="38167" y="55483"/>
                    <a:pt x="38570" y="55270"/>
                    <a:pt x="38926" y="54985"/>
                  </a:cubicBezTo>
                  <a:cubicBezTo>
                    <a:pt x="39306" y="54701"/>
                    <a:pt x="39519" y="54250"/>
                    <a:pt x="39519" y="53752"/>
                  </a:cubicBezTo>
                  <a:cubicBezTo>
                    <a:pt x="39543" y="52874"/>
                    <a:pt x="39401" y="51996"/>
                    <a:pt x="39163" y="51143"/>
                  </a:cubicBezTo>
                  <a:lnTo>
                    <a:pt x="38950" y="50502"/>
                  </a:lnTo>
                  <a:cubicBezTo>
                    <a:pt x="38760" y="49838"/>
                    <a:pt x="38547" y="49150"/>
                    <a:pt x="38357" y="48462"/>
                  </a:cubicBezTo>
                  <a:cubicBezTo>
                    <a:pt x="38309" y="48272"/>
                    <a:pt x="38262" y="48083"/>
                    <a:pt x="38215" y="47893"/>
                  </a:cubicBezTo>
                  <a:cubicBezTo>
                    <a:pt x="38072" y="47395"/>
                    <a:pt x="37906" y="46849"/>
                    <a:pt x="37835" y="46303"/>
                  </a:cubicBezTo>
                  <a:lnTo>
                    <a:pt x="37645" y="45355"/>
                  </a:lnTo>
                  <a:cubicBezTo>
                    <a:pt x="37456" y="44358"/>
                    <a:pt x="37266" y="43315"/>
                    <a:pt x="37052" y="42318"/>
                  </a:cubicBezTo>
                  <a:cubicBezTo>
                    <a:pt x="36791" y="41132"/>
                    <a:pt x="36578" y="40065"/>
                    <a:pt x="36673" y="38974"/>
                  </a:cubicBezTo>
                  <a:cubicBezTo>
                    <a:pt x="36696" y="38713"/>
                    <a:pt x="36649" y="38476"/>
                    <a:pt x="36530" y="38262"/>
                  </a:cubicBezTo>
                  <a:cubicBezTo>
                    <a:pt x="36483" y="38167"/>
                    <a:pt x="36459" y="38049"/>
                    <a:pt x="36436" y="37930"/>
                  </a:cubicBezTo>
                  <a:cubicBezTo>
                    <a:pt x="36412" y="37669"/>
                    <a:pt x="36412" y="37432"/>
                    <a:pt x="36412" y="37218"/>
                  </a:cubicBezTo>
                  <a:cubicBezTo>
                    <a:pt x="36530" y="37527"/>
                    <a:pt x="36602" y="37574"/>
                    <a:pt x="36957" y="37811"/>
                  </a:cubicBezTo>
                  <a:cubicBezTo>
                    <a:pt x="37076" y="37906"/>
                    <a:pt x="37195" y="38001"/>
                    <a:pt x="37313" y="38096"/>
                  </a:cubicBezTo>
                  <a:cubicBezTo>
                    <a:pt x="38262" y="38831"/>
                    <a:pt x="39306" y="39424"/>
                    <a:pt x="40421" y="39875"/>
                  </a:cubicBezTo>
                  <a:cubicBezTo>
                    <a:pt x="41227" y="40183"/>
                    <a:pt x="42034" y="40444"/>
                    <a:pt x="42888" y="40610"/>
                  </a:cubicBezTo>
                  <a:cubicBezTo>
                    <a:pt x="43386" y="40729"/>
                    <a:pt x="43908" y="40824"/>
                    <a:pt x="44429" y="40871"/>
                  </a:cubicBezTo>
                  <a:cubicBezTo>
                    <a:pt x="44619" y="40895"/>
                    <a:pt x="44809" y="40895"/>
                    <a:pt x="45046" y="40895"/>
                  </a:cubicBezTo>
                  <a:lnTo>
                    <a:pt x="45473" y="40895"/>
                  </a:lnTo>
                  <a:lnTo>
                    <a:pt x="45900" y="40895"/>
                  </a:lnTo>
                  <a:cubicBezTo>
                    <a:pt x="46398" y="40895"/>
                    <a:pt x="46896" y="40824"/>
                    <a:pt x="47347" y="40658"/>
                  </a:cubicBezTo>
                  <a:cubicBezTo>
                    <a:pt x="48106" y="40397"/>
                    <a:pt x="48842" y="40041"/>
                    <a:pt x="49529" y="39590"/>
                  </a:cubicBezTo>
                  <a:lnTo>
                    <a:pt x="50953" y="38547"/>
                  </a:lnTo>
                  <a:lnTo>
                    <a:pt x="51190" y="38594"/>
                  </a:lnTo>
                  <a:lnTo>
                    <a:pt x="51830" y="38737"/>
                  </a:lnTo>
                  <a:lnTo>
                    <a:pt x="52020" y="38760"/>
                  </a:lnTo>
                  <a:cubicBezTo>
                    <a:pt x="52186" y="38808"/>
                    <a:pt x="52352" y="38831"/>
                    <a:pt x="52518" y="38831"/>
                  </a:cubicBezTo>
                  <a:lnTo>
                    <a:pt x="52732" y="38831"/>
                  </a:lnTo>
                  <a:cubicBezTo>
                    <a:pt x="53206" y="38855"/>
                    <a:pt x="53704" y="38903"/>
                    <a:pt x="54202" y="38997"/>
                  </a:cubicBezTo>
                  <a:cubicBezTo>
                    <a:pt x="54297" y="38997"/>
                    <a:pt x="54392" y="39021"/>
                    <a:pt x="54511" y="39021"/>
                  </a:cubicBezTo>
                  <a:lnTo>
                    <a:pt x="54677" y="39021"/>
                  </a:lnTo>
                  <a:cubicBezTo>
                    <a:pt x="55009" y="38974"/>
                    <a:pt x="55270" y="38737"/>
                    <a:pt x="55341" y="38428"/>
                  </a:cubicBezTo>
                  <a:cubicBezTo>
                    <a:pt x="55412" y="38096"/>
                    <a:pt x="55270" y="37740"/>
                    <a:pt x="54961" y="37598"/>
                  </a:cubicBezTo>
                  <a:close/>
                  <a:moveTo>
                    <a:pt x="49079" y="16131"/>
                  </a:moveTo>
                  <a:cubicBezTo>
                    <a:pt x="49292" y="16558"/>
                    <a:pt x="49387" y="17056"/>
                    <a:pt x="49387" y="17554"/>
                  </a:cubicBezTo>
                  <a:lnTo>
                    <a:pt x="49387" y="17672"/>
                  </a:lnTo>
                  <a:lnTo>
                    <a:pt x="49387" y="19096"/>
                  </a:lnTo>
                  <a:cubicBezTo>
                    <a:pt x="49363" y="19855"/>
                    <a:pt x="49079" y="20566"/>
                    <a:pt x="48557" y="21112"/>
                  </a:cubicBezTo>
                  <a:cubicBezTo>
                    <a:pt x="48343" y="21325"/>
                    <a:pt x="48130" y="21515"/>
                    <a:pt x="47893" y="21681"/>
                  </a:cubicBezTo>
                  <a:cubicBezTo>
                    <a:pt x="47679" y="21824"/>
                    <a:pt x="47442" y="21895"/>
                    <a:pt x="47205" y="21895"/>
                  </a:cubicBezTo>
                  <a:lnTo>
                    <a:pt x="47205" y="21895"/>
                  </a:lnTo>
                  <a:cubicBezTo>
                    <a:pt x="47110" y="21895"/>
                    <a:pt x="47039" y="21895"/>
                    <a:pt x="46944" y="21871"/>
                  </a:cubicBezTo>
                  <a:lnTo>
                    <a:pt x="46944" y="21824"/>
                  </a:lnTo>
                  <a:cubicBezTo>
                    <a:pt x="46944" y="21752"/>
                    <a:pt x="46944" y="21681"/>
                    <a:pt x="46944" y="21610"/>
                  </a:cubicBezTo>
                  <a:cubicBezTo>
                    <a:pt x="46968" y="20827"/>
                    <a:pt x="46849" y="20044"/>
                    <a:pt x="46635" y="19285"/>
                  </a:cubicBezTo>
                  <a:lnTo>
                    <a:pt x="46541" y="18906"/>
                  </a:lnTo>
                  <a:cubicBezTo>
                    <a:pt x="46493" y="18740"/>
                    <a:pt x="46446" y="18574"/>
                    <a:pt x="46398" y="18408"/>
                  </a:cubicBezTo>
                  <a:lnTo>
                    <a:pt x="46351" y="18194"/>
                  </a:lnTo>
                  <a:lnTo>
                    <a:pt x="46375" y="18171"/>
                  </a:lnTo>
                  <a:cubicBezTo>
                    <a:pt x="46398" y="18147"/>
                    <a:pt x="46422" y="18123"/>
                    <a:pt x="46446" y="18123"/>
                  </a:cubicBezTo>
                  <a:cubicBezTo>
                    <a:pt x="46564" y="18028"/>
                    <a:pt x="46707" y="17910"/>
                    <a:pt x="46730" y="17767"/>
                  </a:cubicBezTo>
                  <a:cubicBezTo>
                    <a:pt x="46730" y="17672"/>
                    <a:pt x="46707" y="17578"/>
                    <a:pt x="46635" y="17506"/>
                  </a:cubicBezTo>
                  <a:cubicBezTo>
                    <a:pt x="46398" y="17198"/>
                    <a:pt x="46469" y="16961"/>
                    <a:pt x="46612" y="16652"/>
                  </a:cubicBezTo>
                  <a:cubicBezTo>
                    <a:pt x="46920" y="16036"/>
                    <a:pt x="47513" y="15632"/>
                    <a:pt x="48201" y="15585"/>
                  </a:cubicBezTo>
                  <a:cubicBezTo>
                    <a:pt x="48248" y="15585"/>
                    <a:pt x="48320" y="15585"/>
                    <a:pt x="48367" y="15585"/>
                  </a:cubicBezTo>
                  <a:cubicBezTo>
                    <a:pt x="48675" y="15632"/>
                    <a:pt x="48960" y="15822"/>
                    <a:pt x="49079" y="16131"/>
                  </a:cubicBezTo>
                  <a:close/>
                  <a:moveTo>
                    <a:pt x="38333" y="53704"/>
                  </a:moveTo>
                  <a:cubicBezTo>
                    <a:pt x="38309" y="53894"/>
                    <a:pt x="38215" y="54084"/>
                    <a:pt x="38025" y="54179"/>
                  </a:cubicBezTo>
                  <a:lnTo>
                    <a:pt x="37882" y="54250"/>
                  </a:lnTo>
                  <a:cubicBezTo>
                    <a:pt x="37740" y="54345"/>
                    <a:pt x="37598" y="54392"/>
                    <a:pt x="37456" y="54440"/>
                  </a:cubicBezTo>
                  <a:cubicBezTo>
                    <a:pt x="36530" y="54606"/>
                    <a:pt x="35605" y="54748"/>
                    <a:pt x="34751" y="54890"/>
                  </a:cubicBezTo>
                  <a:cubicBezTo>
                    <a:pt x="34585" y="54914"/>
                    <a:pt x="34396" y="54914"/>
                    <a:pt x="34229" y="54914"/>
                  </a:cubicBezTo>
                  <a:cubicBezTo>
                    <a:pt x="33826" y="54914"/>
                    <a:pt x="33423" y="54867"/>
                    <a:pt x="33020" y="54819"/>
                  </a:cubicBezTo>
                  <a:lnTo>
                    <a:pt x="32545" y="54748"/>
                  </a:lnTo>
                  <a:cubicBezTo>
                    <a:pt x="31691" y="54653"/>
                    <a:pt x="30814" y="54487"/>
                    <a:pt x="29983" y="54321"/>
                  </a:cubicBezTo>
                  <a:lnTo>
                    <a:pt x="29485" y="54226"/>
                  </a:lnTo>
                  <a:cubicBezTo>
                    <a:pt x="28560" y="54060"/>
                    <a:pt x="27683" y="53799"/>
                    <a:pt x="26805" y="53467"/>
                  </a:cubicBezTo>
                  <a:cubicBezTo>
                    <a:pt x="26164" y="53206"/>
                    <a:pt x="25524" y="52922"/>
                    <a:pt x="24907" y="52637"/>
                  </a:cubicBezTo>
                  <a:cubicBezTo>
                    <a:pt x="24480" y="52447"/>
                    <a:pt x="24077" y="52257"/>
                    <a:pt x="23650" y="52091"/>
                  </a:cubicBezTo>
                  <a:cubicBezTo>
                    <a:pt x="23223" y="51902"/>
                    <a:pt x="22843" y="51759"/>
                    <a:pt x="22440" y="51617"/>
                  </a:cubicBezTo>
                  <a:lnTo>
                    <a:pt x="22345" y="51593"/>
                  </a:lnTo>
                  <a:cubicBezTo>
                    <a:pt x="21800" y="51403"/>
                    <a:pt x="21278" y="51190"/>
                    <a:pt x="20756" y="50905"/>
                  </a:cubicBezTo>
                  <a:cubicBezTo>
                    <a:pt x="20637" y="50858"/>
                    <a:pt x="20495" y="50787"/>
                    <a:pt x="20353" y="50739"/>
                  </a:cubicBezTo>
                  <a:lnTo>
                    <a:pt x="20139" y="50668"/>
                  </a:lnTo>
                  <a:cubicBezTo>
                    <a:pt x="20068" y="50644"/>
                    <a:pt x="20021" y="50621"/>
                    <a:pt x="19973" y="50597"/>
                  </a:cubicBezTo>
                  <a:lnTo>
                    <a:pt x="19950" y="50573"/>
                  </a:lnTo>
                  <a:cubicBezTo>
                    <a:pt x="20044" y="50312"/>
                    <a:pt x="20187" y="50051"/>
                    <a:pt x="20329" y="49790"/>
                  </a:cubicBezTo>
                  <a:cubicBezTo>
                    <a:pt x="20614" y="49363"/>
                    <a:pt x="20875" y="48913"/>
                    <a:pt x="21159" y="48486"/>
                  </a:cubicBezTo>
                  <a:lnTo>
                    <a:pt x="21349" y="48177"/>
                  </a:lnTo>
                  <a:cubicBezTo>
                    <a:pt x="21871" y="47371"/>
                    <a:pt x="22393" y="46564"/>
                    <a:pt x="22915" y="45758"/>
                  </a:cubicBezTo>
                  <a:cubicBezTo>
                    <a:pt x="23033" y="45592"/>
                    <a:pt x="23152" y="45450"/>
                    <a:pt x="23270" y="45283"/>
                  </a:cubicBezTo>
                  <a:cubicBezTo>
                    <a:pt x="23389" y="45141"/>
                    <a:pt x="23531" y="44951"/>
                    <a:pt x="23650" y="44762"/>
                  </a:cubicBezTo>
                  <a:cubicBezTo>
                    <a:pt x="23935" y="44311"/>
                    <a:pt x="24243" y="43837"/>
                    <a:pt x="24504" y="43338"/>
                  </a:cubicBezTo>
                  <a:cubicBezTo>
                    <a:pt x="24907" y="42579"/>
                    <a:pt x="25358" y="41797"/>
                    <a:pt x="25975" y="40824"/>
                  </a:cubicBezTo>
                  <a:cubicBezTo>
                    <a:pt x="26236" y="40421"/>
                    <a:pt x="26473" y="39994"/>
                    <a:pt x="26663" y="39543"/>
                  </a:cubicBezTo>
                  <a:cubicBezTo>
                    <a:pt x="26781" y="39258"/>
                    <a:pt x="26923" y="38974"/>
                    <a:pt x="27066" y="38713"/>
                  </a:cubicBezTo>
                  <a:cubicBezTo>
                    <a:pt x="27137" y="38570"/>
                    <a:pt x="27208" y="38428"/>
                    <a:pt x="27256" y="38286"/>
                  </a:cubicBezTo>
                  <a:cubicBezTo>
                    <a:pt x="27374" y="38096"/>
                    <a:pt x="27469" y="37883"/>
                    <a:pt x="27564" y="37669"/>
                  </a:cubicBezTo>
                  <a:lnTo>
                    <a:pt x="27683" y="37432"/>
                  </a:lnTo>
                  <a:cubicBezTo>
                    <a:pt x="27730" y="37432"/>
                    <a:pt x="27801" y="37432"/>
                    <a:pt x="27849" y="37432"/>
                  </a:cubicBezTo>
                  <a:cubicBezTo>
                    <a:pt x="28015" y="37432"/>
                    <a:pt x="28204" y="37456"/>
                    <a:pt x="28370" y="37479"/>
                  </a:cubicBezTo>
                  <a:cubicBezTo>
                    <a:pt x="28536" y="37503"/>
                    <a:pt x="28703" y="37527"/>
                    <a:pt x="28845" y="37550"/>
                  </a:cubicBezTo>
                  <a:lnTo>
                    <a:pt x="28845" y="37574"/>
                  </a:lnTo>
                  <a:cubicBezTo>
                    <a:pt x="28845" y="37645"/>
                    <a:pt x="28869" y="37740"/>
                    <a:pt x="28892" y="37811"/>
                  </a:cubicBezTo>
                  <a:lnTo>
                    <a:pt x="28916" y="37883"/>
                  </a:lnTo>
                  <a:cubicBezTo>
                    <a:pt x="28963" y="38049"/>
                    <a:pt x="29035" y="38215"/>
                    <a:pt x="29153" y="38333"/>
                  </a:cubicBezTo>
                  <a:cubicBezTo>
                    <a:pt x="29343" y="38523"/>
                    <a:pt x="29485" y="38713"/>
                    <a:pt x="29628" y="38926"/>
                  </a:cubicBezTo>
                  <a:cubicBezTo>
                    <a:pt x="29865" y="39258"/>
                    <a:pt x="30221" y="39472"/>
                    <a:pt x="30624" y="39496"/>
                  </a:cubicBezTo>
                  <a:cubicBezTo>
                    <a:pt x="30980" y="39472"/>
                    <a:pt x="31288" y="39330"/>
                    <a:pt x="31525" y="39092"/>
                  </a:cubicBezTo>
                  <a:cubicBezTo>
                    <a:pt x="31881" y="38713"/>
                    <a:pt x="32166" y="38262"/>
                    <a:pt x="32379" y="37788"/>
                  </a:cubicBezTo>
                  <a:lnTo>
                    <a:pt x="32403" y="37788"/>
                  </a:lnTo>
                  <a:cubicBezTo>
                    <a:pt x="32474" y="37788"/>
                    <a:pt x="32545" y="37764"/>
                    <a:pt x="32616" y="37764"/>
                  </a:cubicBezTo>
                  <a:lnTo>
                    <a:pt x="32783" y="37764"/>
                  </a:lnTo>
                  <a:cubicBezTo>
                    <a:pt x="33447" y="37764"/>
                    <a:pt x="34135" y="37693"/>
                    <a:pt x="34823" y="37550"/>
                  </a:cubicBezTo>
                  <a:lnTo>
                    <a:pt x="34941" y="37527"/>
                  </a:lnTo>
                  <a:cubicBezTo>
                    <a:pt x="35012" y="37527"/>
                    <a:pt x="35060" y="37503"/>
                    <a:pt x="35155" y="37503"/>
                  </a:cubicBezTo>
                  <a:cubicBezTo>
                    <a:pt x="35226" y="37479"/>
                    <a:pt x="35273" y="37527"/>
                    <a:pt x="35273" y="37598"/>
                  </a:cubicBezTo>
                  <a:lnTo>
                    <a:pt x="35273" y="37906"/>
                  </a:lnTo>
                  <a:lnTo>
                    <a:pt x="35273" y="38215"/>
                  </a:lnTo>
                  <a:lnTo>
                    <a:pt x="35273" y="38310"/>
                  </a:lnTo>
                  <a:cubicBezTo>
                    <a:pt x="35249" y="38452"/>
                    <a:pt x="35273" y="38570"/>
                    <a:pt x="35344" y="38689"/>
                  </a:cubicBezTo>
                  <a:cubicBezTo>
                    <a:pt x="35463" y="38903"/>
                    <a:pt x="35510" y="39140"/>
                    <a:pt x="35463" y="39377"/>
                  </a:cubicBezTo>
                  <a:cubicBezTo>
                    <a:pt x="35439" y="40231"/>
                    <a:pt x="35534" y="41085"/>
                    <a:pt x="35748" y="41891"/>
                  </a:cubicBezTo>
                  <a:cubicBezTo>
                    <a:pt x="36127" y="43481"/>
                    <a:pt x="36388" y="45094"/>
                    <a:pt x="36649" y="46588"/>
                  </a:cubicBezTo>
                  <a:cubicBezTo>
                    <a:pt x="36791" y="47323"/>
                    <a:pt x="36981" y="48035"/>
                    <a:pt x="37218" y="48747"/>
                  </a:cubicBezTo>
                  <a:cubicBezTo>
                    <a:pt x="37337" y="49126"/>
                    <a:pt x="37432" y="49506"/>
                    <a:pt x="37550" y="49862"/>
                  </a:cubicBezTo>
                  <a:cubicBezTo>
                    <a:pt x="37693" y="50360"/>
                    <a:pt x="37835" y="50882"/>
                    <a:pt x="37977" y="51380"/>
                  </a:cubicBezTo>
                  <a:cubicBezTo>
                    <a:pt x="38120" y="51902"/>
                    <a:pt x="38238" y="52423"/>
                    <a:pt x="38286" y="52945"/>
                  </a:cubicBezTo>
                  <a:lnTo>
                    <a:pt x="38333" y="53277"/>
                  </a:lnTo>
                  <a:cubicBezTo>
                    <a:pt x="38333" y="53420"/>
                    <a:pt x="38333" y="53562"/>
                    <a:pt x="38333" y="53704"/>
                  </a:cubicBezTo>
                  <a:close/>
                  <a:moveTo>
                    <a:pt x="29936" y="37669"/>
                  </a:moveTo>
                  <a:lnTo>
                    <a:pt x="30126" y="37669"/>
                  </a:lnTo>
                  <a:cubicBezTo>
                    <a:pt x="30339" y="37669"/>
                    <a:pt x="30529" y="37693"/>
                    <a:pt x="30719" y="37717"/>
                  </a:cubicBezTo>
                  <a:cubicBezTo>
                    <a:pt x="30885" y="37740"/>
                    <a:pt x="31051" y="37764"/>
                    <a:pt x="31217" y="37788"/>
                  </a:cubicBezTo>
                  <a:cubicBezTo>
                    <a:pt x="31122" y="38001"/>
                    <a:pt x="31003" y="38215"/>
                    <a:pt x="30814" y="38381"/>
                  </a:cubicBezTo>
                  <a:cubicBezTo>
                    <a:pt x="30766" y="38428"/>
                    <a:pt x="30695" y="38452"/>
                    <a:pt x="30624" y="38476"/>
                  </a:cubicBezTo>
                  <a:cubicBezTo>
                    <a:pt x="30553" y="38452"/>
                    <a:pt x="30482" y="38404"/>
                    <a:pt x="30434" y="38357"/>
                  </a:cubicBezTo>
                  <a:cubicBezTo>
                    <a:pt x="30316" y="38191"/>
                    <a:pt x="30173" y="38001"/>
                    <a:pt x="30055" y="37811"/>
                  </a:cubicBezTo>
                  <a:close/>
                  <a:moveTo>
                    <a:pt x="32593" y="36578"/>
                  </a:moveTo>
                  <a:lnTo>
                    <a:pt x="32189" y="36578"/>
                  </a:lnTo>
                  <a:cubicBezTo>
                    <a:pt x="30719" y="36554"/>
                    <a:pt x="29272" y="36436"/>
                    <a:pt x="27849" y="36222"/>
                  </a:cubicBezTo>
                  <a:cubicBezTo>
                    <a:pt x="26805" y="36080"/>
                    <a:pt x="25809" y="35771"/>
                    <a:pt x="24883" y="35321"/>
                  </a:cubicBezTo>
                  <a:cubicBezTo>
                    <a:pt x="23650" y="34751"/>
                    <a:pt x="22464" y="34087"/>
                    <a:pt x="21373" y="33304"/>
                  </a:cubicBezTo>
                  <a:cubicBezTo>
                    <a:pt x="20732" y="32830"/>
                    <a:pt x="20139" y="32284"/>
                    <a:pt x="19641" y="31668"/>
                  </a:cubicBezTo>
                  <a:lnTo>
                    <a:pt x="19594" y="31620"/>
                  </a:lnTo>
                  <a:cubicBezTo>
                    <a:pt x="19594" y="31620"/>
                    <a:pt x="19570" y="31597"/>
                    <a:pt x="19570" y="31597"/>
                  </a:cubicBezTo>
                  <a:lnTo>
                    <a:pt x="19570" y="31597"/>
                  </a:lnTo>
                  <a:cubicBezTo>
                    <a:pt x="19570" y="31193"/>
                    <a:pt x="19309" y="31027"/>
                    <a:pt x="19024" y="30861"/>
                  </a:cubicBezTo>
                  <a:cubicBezTo>
                    <a:pt x="18977" y="30814"/>
                    <a:pt x="18953" y="30766"/>
                    <a:pt x="18930" y="30719"/>
                  </a:cubicBezTo>
                  <a:lnTo>
                    <a:pt x="18882" y="30671"/>
                  </a:lnTo>
                  <a:cubicBezTo>
                    <a:pt x="18764" y="30434"/>
                    <a:pt x="18597" y="30197"/>
                    <a:pt x="18455" y="29960"/>
                  </a:cubicBezTo>
                  <a:cubicBezTo>
                    <a:pt x="18099" y="29438"/>
                    <a:pt x="17791" y="28892"/>
                    <a:pt x="17506" y="28323"/>
                  </a:cubicBezTo>
                  <a:cubicBezTo>
                    <a:pt x="17435" y="28157"/>
                    <a:pt x="17364" y="27991"/>
                    <a:pt x="17293" y="27849"/>
                  </a:cubicBezTo>
                  <a:cubicBezTo>
                    <a:pt x="17079" y="27469"/>
                    <a:pt x="16913" y="27066"/>
                    <a:pt x="16795" y="26663"/>
                  </a:cubicBezTo>
                  <a:cubicBezTo>
                    <a:pt x="16747" y="26520"/>
                    <a:pt x="16700" y="26354"/>
                    <a:pt x="16652" y="26236"/>
                  </a:cubicBezTo>
                  <a:cubicBezTo>
                    <a:pt x="16581" y="25975"/>
                    <a:pt x="16510" y="25737"/>
                    <a:pt x="16439" y="25477"/>
                  </a:cubicBezTo>
                  <a:cubicBezTo>
                    <a:pt x="16391" y="25239"/>
                    <a:pt x="16368" y="25002"/>
                    <a:pt x="16320" y="24765"/>
                  </a:cubicBezTo>
                  <a:cubicBezTo>
                    <a:pt x="16320" y="24670"/>
                    <a:pt x="16297" y="24551"/>
                    <a:pt x="16297" y="24457"/>
                  </a:cubicBezTo>
                  <a:cubicBezTo>
                    <a:pt x="19736" y="23199"/>
                    <a:pt x="22274" y="21681"/>
                    <a:pt x="24267" y="19641"/>
                  </a:cubicBezTo>
                  <a:cubicBezTo>
                    <a:pt x="24575" y="19784"/>
                    <a:pt x="24931" y="19855"/>
                    <a:pt x="25287" y="19855"/>
                  </a:cubicBezTo>
                  <a:cubicBezTo>
                    <a:pt x="25761" y="19855"/>
                    <a:pt x="26236" y="19736"/>
                    <a:pt x="26663" y="19570"/>
                  </a:cubicBezTo>
                  <a:cubicBezTo>
                    <a:pt x="27374" y="19285"/>
                    <a:pt x="28086" y="18953"/>
                    <a:pt x="28774" y="18598"/>
                  </a:cubicBezTo>
                  <a:lnTo>
                    <a:pt x="29106" y="18431"/>
                  </a:lnTo>
                  <a:cubicBezTo>
                    <a:pt x="29651" y="18147"/>
                    <a:pt x="30150" y="17767"/>
                    <a:pt x="30576" y="17317"/>
                  </a:cubicBezTo>
                  <a:cubicBezTo>
                    <a:pt x="30885" y="17008"/>
                    <a:pt x="31193" y="16700"/>
                    <a:pt x="31525" y="16368"/>
                  </a:cubicBezTo>
                  <a:lnTo>
                    <a:pt x="31881" y="15988"/>
                  </a:lnTo>
                  <a:cubicBezTo>
                    <a:pt x="32023" y="16059"/>
                    <a:pt x="32142" y="16131"/>
                    <a:pt x="32261" y="16249"/>
                  </a:cubicBezTo>
                  <a:lnTo>
                    <a:pt x="32332" y="16297"/>
                  </a:lnTo>
                  <a:cubicBezTo>
                    <a:pt x="32806" y="16676"/>
                    <a:pt x="33304" y="17008"/>
                    <a:pt x="33826" y="17317"/>
                  </a:cubicBezTo>
                  <a:cubicBezTo>
                    <a:pt x="34538" y="17720"/>
                    <a:pt x="35297" y="17981"/>
                    <a:pt x="36103" y="18147"/>
                  </a:cubicBezTo>
                  <a:cubicBezTo>
                    <a:pt x="37313" y="18408"/>
                    <a:pt x="38570" y="18526"/>
                    <a:pt x="39828" y="18503"/>
                  </a:cubicBezTo>
                  <a:cubicBezTo>
                    <a:pt x="40278" y="18503"/>
                    <a:pt x="40753" y="18503"/>
                    <a:pt x="41275" y="18479"/>
                  </a:cubicBezTo>
                  <a:cubicBezTo>
                    <a:pt x="41939" y="18431"/>
                    <a:pt x="42579" y="18313"/>
                    <a:pt x="43220" y="18123"/>
                  </a:cubicBezTo>
                  <a:cubicBezTo>
                    <a:pt x="43623" y="18005"/>
                    <a:pt x="44026" y="17886"/>
                    <a:pt x="44453" y="17744"/>
                  </a:cubicBezTo>
                  <a:lnTo>
                    <a:pt x="44928" y="17601"/>
                  </a:lnTo>
                  <a:lnTo>
                    <a:pt x="44928" y="17601"/>
                  </a:lnTo>
                  <a:cubicBezTo>
                    <a:pt x="44975" y="17672"/>
                    <a:pt x="44999" y="17720"/>
                    <a:pt x="45022" y="17791"/>
                  </a:cubicBezTo>
                  <a:lnTo>
                    <a:pt x="45141" y="18265"/>
                  </a:lnTo>
                  <a:cubicBezTo>
                    <a:pt x="45331" y="19001"/>
                    <a:pt x="45521" y="19760"/>
                    <a:pt x="45687" y="20495"/>
                  </a:cubicBezTo>
                  <a:cubicBezTo>
                    <a:pt x="45782" y="21017"/>
                    <a:pt x="45805" y="21539"/>
                    <a:pt x="45710" y="22061"/>
                  </a:cubicBezTo>
                  <a:cubicBezTo>
                    <a:pt x="45710" y="22084"/>
                    <a:pt x="45710" y="22084"/>
                    <a:pt x="45710" y="22108"/>
                  </a:cubicBezTo>
                  <a:cubicBezTo>
                    <a:pt x="45687" y="22156"/>
                    <a:pt x="45687" y="22203"/>
                    <a:pt x="45687" y="22251"/>
                  </a:cubicBezTo>
                  <a:cubicBezTo>
                    <a:pt x="45758" y="22606"/>
                    <a:pt x="45782" y="22962"/>
                    <a:pt x="45758" y="23318"/>
                  </a:cubicBezTo>
                  <a:cubicBezTo>
                    <a:pt x="45758" y="23508"/>
                    <a:pt x="45734" y="23674"/>
                    <a:pt x="45758" y="23840"/>
                  </a:cubicBezTo>
                  <a:cubicBezTo>
                    <a:pt x="45758" y="24409"/>
                    <a:pt x="45758" y="24978"/>
                    <a:pt x="45734" y="25453"/>
                  </a:cubicBezTo>
                  <a:cubicBezTo>
                    <a:pt x="45710" y="25643"/>
                    <a:pt x="45687" y="25856"/>
                    <a:pt x="45639" y="26022"/>
                  </a:cubicBezTo>
                  <a:cubicBezTo>
                    <a:pt x="45426" y="26757"/>
                    <a:pt x="45188" y="27493"/>
                    <a:pt x="44951" y="28228"/>
                  </a:cubicBezTo>
                  <a:cubicBezTo>
                    <a:pt x="44738" y="29011"/>
                    <a:pt x="44358" y="29770"/>
                    <a:pt x="43836" y="30387"/>
                  </a:cubicBezTo>
                  <a:cubicBezTo>
                    <a:pt x="43647" y="30624"/>
                    <a:pt x="43457" y="30885"/>
                    <a:pt x="43243" y="31122"/>
                  </a:cubicBezTo>
                  <a:cubicBezTo>
                    <a:pt x="43006" y="31431"/>
                    <a:pt x="42769" y="31739"/>
                    <a:pt x="42484" y="32024"/>
                  </a:cubicBezTo>
                  <a:cubicBezTo>
                    <a:pt x="41986" y="32522"/>
                    <a:pt x="41464" y="32996"/>
                    <a:pt x="40895" y="33447"/>
                  </a:cubicBezTo>
                  <a:lnTo>
                    <a:pt x="40753" y="33565"/>
                  </a:lnTo>
                  <a:cubicBezTo>
                    <a:pt x="39756" y="34372"/>
                    <a:pt x="38642" y="35012"/>
                    <a:pt x="37432" y="35439"/>
                  </a:cubicBezTo>
                  <a:lnTo>
                    <a:pt x="37337" y="35487"/>
                  </a:lnTo>
                  <a:cubicBezTo>
                    <a:pt x="36578" y="35795"/>
                    <a:pt x="35795" y="36056"/>
                    <a:pt x="35012" y="36270"/>
                  </a:cubicBezTo>
                  <a:cubicBezTo>
                    <a:pt x="34229" y="36459"/>
                    <a:pt x="33423" y="36554"/>
                    <a:pt x="32593" y="36578"/>
                  </a:cubicBezTo>
                  <a:close/>
                  <a:moveTo>
                    <a:pt x="13521" y="28560"/>
                  </a:moveTo>
                  <a:lnTo>
                    <a:pt x="13545" y="28513"/>
                  </a:lnTo>
                  <a:cubicBezTo>
                    <a:pt x="13569" y="28489"/>
                    <a:pt x="13592" y="28442"/>
                    <a:pt x="13616" y="28418"/>
                  </a:cubicBezTo>
                  <a:cubicBezTo>
                    <a:pt x="13758" y="28062"/>
                    <a:pt x="14091" y="27849"/>
                    <a:pt x="14446" y="27849"/>
                  </a:cubicBezTo>
                  <a:cubicBezTo>
                    <a:pt x="14684" y="27872"/>
                    <a:pt x="14921" y="27920"/>
                    <a:pt x="15134" y="28015"/>
                  </a:cubicBezTo>
                  <a:lnTo>
                    <a:pt x="15324" y="28086"/>
                  </a:lnTo>
                  <a:cubicBezTo>
                    <a:pt x="15419" y="28133"/>
                    <a:pt x="15490" y="28181"/>
                    <a:pt x="15609" y="28204"/>
                  </a:cubicBezTo>
                  <a:cubicBezTo>
                    <a:pt x="15727" y="28252"/>
                    <a:pt x="15870" y="28347"/>
                    <a:pt x="15941" y="28465"/>
                  </a:cubicBezTo>
                  <a:cubicBezTo>
                    <a:pt x="16059" y="28679"/>
                    <a:pt x="16273" y="28821"/>
                    <a:pt x="16510" y="28869"/>
                  </a:cubicBezTo>
                  <a:lnTo>
                    <a:pt x="16557" y="28964"/>
                  </a:lnTo>
                  <a:cubicBezTo>
                    <a:pt x="16961" y="29675"/>
                    <a:pt x="17364" y="30363"/>
                    <a:pt x="17744" y="31051"/>
                  </a:cubicBezTo>
                  <a:lnTo>
                    <a:pt x="17744" y="31075"/>
                  </a:lnTo>
                  <a:lnTo>
                    <a:pt x="17317" y="31075"/>
                  </a:lnTo>
                  <a:lnTo>
                    <a:pt x="16795" y="31075"/>
                  </a:lnTo>
                  <a:cubicBezTo>
                    <a:pt x="16439" y="31075"/>
                    <a:pt x="16107" y="31051"/>
                    <a:pt x="15751" y="31004"/>
                  </a:cubicBezTo>
                  <a:cubicBezTo>
                    <a:pt x="15229" y="30956"/>
                    <a:pt x="14731" y="30766"/>
                    <a:pt x="14280" y="30482"/>
                  </a:cubicBezTo>
                  <a:cubicBezTo>
                    <a:pt x="13853" y="30244"/>
                    <a:pt x="13545" y="29841"/>
                    <a:pt x="13403" y="29391"/>
                  </a:cubicBezTo>
                  <a:cubicBezTo>
                    <a:pt x="13308" y="29106"/>
                    <a:pt x="13355" y="28797"/>
                    <a:pt x="13521" y="28560"/>
                  </a:cubicBezTo>
                  <a:close/>
                  <a:moveTo>
                    <a:pt x="11671" y="13996"/>
                  </a:moveTo>
                  <a:lnTo>
                    <a:pt x="11671" y="14091"/>
                  </a:lnTo>
                  <a:cubicBezTo>
                    <a:pt x="11647" y="14185"/>
                    <a:pt x="11624" y="14304"/>
                    <a:pt x="11647" y="14399"/>
                  </a:cubicBezTo>
                  <a:cubicBezTo>
                    <a:pt x="11647" y="14778"/>
                    <a:pt x="11576" y="15158"/>
                    <a:pt x="11434" y="15490"/>
                  </a:cubicBezTo>
                  <a:cubicBezTo>
                    <a:pt x="11291" y="15870"/>
                    <a:pt x="11197" y="16249"/>
                    <a:pt x="11149" y="16652"/>
                  </a:cubicBezTo>
                  <a:cubicBezTo>
                    <a:pt x="11102" y="16890"/>
                    <a:pt x="11031" y="17127"/>
                    <a:pt x="10936" y="17364"/>
                  </a:cubicBezTo>
                  <a:cubicBezTo>
                    <a:pt x="10888" y="17459"/>
                    <a:pt x="10841" y="17578"/>
                    <a:pt x="10817" y="17696"/>
                  </a:cubicBezTo>
                  <a:cubicBezTo>
                    <a:pt x="10793" y="17720"/>
                    <a:pt x="10793" y="17744"/>
                    <a:pt x="10770" y="17791"/>
                  </a:cubicBezTo>
                  <a:cubicBezTo>
                    <a:pt x="10770" y="17815"/>
                    <a:pt x="10770" y="17862"/>
                    <a:pt x="10746" y="17886"/>
                  </a:cubicBezTo>
                  <a:cubicBezTo>
                    <a:pt x="10556" y="18337"/>
                    <a:pt x="10461" y="18811"/>
                    <a:pt x="10509" y="19309"/>
                  </a:cubicBezTo>
                  <a:cubicBezTo>
                    <a:pt x="10509" y="19380"/>
                    <a:pt x="10509" y="19451"/>
                    <a:pt x="10485" y="19523"/>
                  </a:cubicBezTo>
                  <a:cubicBezTo>
                    <a:pt x="10485" y="19570"/>
                    <a:pt x="10461" y="19618"/>
                    <a:pt x="10438" y="19641"/>
                  </a:cubicBezTo>
                  <a:lnTo>
                    <a:pt x="10414" y="19760"/>
                  </a:lnTo>
                  <a:cubicBezTo>
                    <a:pt x="10390" y="19926"/>
                    <a:pt x="10343" y="20092"/>
                    <a:pt x="10295" y="20234"/>
                  </a:cubicBezTo>
                  <a:lnTo>
                    <a:pt x="10295" y="20305"/>
                  </a:lnTo>
                  <a:cubicBezTo>
                    <a:pt x="10295" y="20377"/>
                    <a:pt x="10248" y="20471"/>
                    <a:pt x="10200" y="20543"/>
                  </a:cubicBezTo>
                  <a:cubicBezTo>
                    <a:pt x="10034" y="20732"/>
                    <a:pt x="9916" y="20946"/>
                    <a:pt x="9844" y="21183"/>
                  </a:cubicBezTo>
                  <a:lnTo>
                    <a:pt x="9844" y="21207"/>
                  </a:lnTo>
                  <a:cubicBezTo>
                    <a:pt x="9726" y="21515"/>
                    <a:pt x="9560" y="21800"/>
                    <a:pt x="9370" y="22061"/>
                  </a:cubicBezTo>
                  <a:cubicBezTo>
                    <a:pt x="9228" y="22227"/>
                    <a:pt x="9085" y="22417"/>
                    <a:pt x="8943" y="22630"/>
                  </a:cubicBezTo>
                  <a:cubicBezTo>
                    <a:pt x="8848" y="22749"/>
                    <a:pt x="8753" y="22867"/>
                    <a:pt x="8682" y="23010"/>
                  </a:cubicBezTo>
                  <a:cubicBezTo>
                    <a:pt x="8492" y="23271"/>
                    <a:pt x="8231" y="23460"/>
                    <a:pt x="7923" y="23603"/>
                  </a:cubicBezTo>
                  <a:cubicBezTo>
                    <a:pt x="7828" y="23626"/>
                    <a:pt x="7733" y="23650"/>
                    <a:pt x="7638" y="23674"/>
                  </a:cubicBezTo>
                  <a:lnTo>
                    <a:pt x="7638" y="23674"/>
                  </a:lnTo>
                  <a:cubicBezTo>
                    <a:pt x="7425" y="23650"/>
                    <a:pt x="7259" y="23531"/>
                    <a:pt x="7188" y="23365"/>
                  </a:cubicBezTo>
                  <a:cubicBezTo>
                    <a:pt x="7069" y="23152"/>
                    <a:pt x="6974" y="22938"/>
                    <a:pt x="6927" y="22725"/>
                  </a:cubicBezTo>
                  <a:cubicBezTo>
                    <a:pt x="6832" y="22393"/>
                    <a:pt x="6737" y="22084"/>
                    <a:pt x="6642" y="21776"/>
                  </a:cubicBezTo>
                  <a:cubicBezTo>
                    <a:pt x="6476" y="21302"/>
                    <a:pt x="6358" y="20804"/>
                    <a:pt x="6263" y="20305"/>
                  </a:cubicBezTo>
                  <a:cubicBezTo>
                    <a:pt x="6191" y="19926"/>
                    <a:pt x="5836" y="19665"/>
                    <a:pt x="5456" y="19665"/>
                  </a:cubicBezTo>
                  <a:cubicBezTo>
                    <a:pt x="5290" y="19665"/>
                    <a:pt x="5124" y="19712"/>
                    <a:pt x="4958" y="19831"/>
                  </a:cubicBezTo>
                  <a:cubicBezTo>
                    <a:pt x="4792" y="19926"/>
                    <a:pt x="4650" y="20068"/>
                    <a:pt x="4531" y="20234"/>
                  </a:cubicBezTo>
                  <a:cubicBezTo>
                    <a:pt x="4412" y="20448"/>
                    <a:pt x="4151" y="20566"/>
                    <a:pt x="3914" y="20543"/>
                  </a:cubicBezTo>
                  <a:lnTo>
                    <a:pt x="3772" y="20543"/>
                  </a:lnTo>
                  <a:lnTo>
                    <a:pt x="3250" y="20543"/>
                  </a:lnTo>
                  <a:lnTo>
                    <a:pt x="2942" y="20543"/>
                  </a:lnTo>
                  <a:cubicBezTo>
                    <a:pt x="2776" y="20543"/>
                    <a:pt x="2633" y="20471"/>
                    <a:pt x="2562" y="20329"/>
                  </a:cubicBezTo>
                  <a:cubicBezTo>
                    <a:pt x="2396" y="20139"/>
                    <a:pt x="2325" y="19902"/>
                    <a:pt x="2325" y="19665"/>
                  </a:cubicBezTo>
                  <a:cubicBezTo>
                    <a:pt x="2349" y="19428"/>
                    <a:pt x="2372" y="19191"/>
                    <a:pt x="2420" y="18953"/>
                  </a:cubicBezTo>
                  <a:cubicBezTo>
                    <a:pt x="2444" y="18740"/>
                    <a:pt x="2467" y="18431"/>
                    <a:pt x="2491" y="18171"/>
                  </a:cubicBezTo>
                  <a:cubicBezTo>
                    <a:pt x="2562" y="17767"/>
                    <a:pt x="2681" y="17388"/>
                    <a:pt x="2894" y="17032"/>
                  </a:cubicBezTo>
                  <a:cubicBezTo>
                    <a:pt x="2942" y="16937"/>
                    <a:pt x="2989" y="16842"/>
                    <a:pt x="3037" y="16747"/>
                  </a:cubicBezTo>
                  <a:cubicBezTo>
                    <a:pt x="3226" y="16320"/>
                    <a:pt x="3440" y="15870"/>
                    <a:pt x="3725" y="15348"/>
                  </a:cubicBezTo>
                  <a:cubicBezTo>
                    <a:pt x="3843" y="15158"/>
                    <a:pt x="3962" y="14992"/>
                    <a:pt x="4104" y="14826"/>
                  </a:cubicBezTo>
                  <a:cubicBezTo>
                    <a:pt x="4294" y="14636"/>
                    <a:pt x="4507" y="14423"/>
                    <a:pt x="4697" y="14233"/>
                  </a:cubicBezTo>
                  <a:lnTo>
                    <a:pt x="4934" y="13996"/>
                  </a:lnTo>
                  <a:cubicBezTo>
                    <a:pt x="5124" y="13853"/>
                    <a:pt x="5195" y="13616"/>
                    <a:pt x="5148" y="13379"/>
                  </a:cubicBezTo>
                  <a:cubicBezTo>
                    <a:pt x="5077" y="13142"/>
                    <a:pt x="4863" y="12976"/>
                    <a:pt x="4626" y="12976"/>
                  </a:cubicBezTo>
                  <a:cubicBezTo>
                    <a:pt x="3819" y="12715"/>
                    <a:pt x="3084" y="12383"/>
                    <a:pt x="2372" y="11932"/>
                  </a:cubicBezTo>
                  <a:cubicBezTo>
                    <a:pt x="2064" y="11742"/>
                    <a:pt x="1803" y="11481"/>
                    <a:pt x="1590" y="11197"/>
                  </a:cubicBezTo>
                  <a:cubicBezTo>
                    <a:pt x="1258" y="10841"/>
                    <a:pt x="1092" y="10343"/>
                    <a:pt x="1139" y="9868"/>
                  </a:cubicBezTo>
                  <a:cubicBezTo>
                    <a:pt x="1163" y="9465"/>
                    <a:pt x="1139" y="9062"/>
                    <a:pt x="1139" y="8682"/>
                  </a:cubicBezTo>
                  <a:lnTo>
                    <a:pt x="1139" y="8421"/>
                  </a:lnTo>
                  <a:cubicBezTo>
                    <a:pt x="1115" y="8184"/>
                    <a:pt x="1163" y="7923"/>
                    <a:pt x="1305" y="7733"/>
                  </a:cubicBezTo>
                  <a:cubicBezTo>
                    <a:pt x="1376" y="7638"/>
                    <a:pt x="1447" y="7520"/>
                    <a:pt x="1471" y="7401"/>
                  </a:cubicBezTo>
                  <a:cubicBezTo>
                    <a:pt x="1685" y="6856"/>
                    <a:pt x="2017" y="6358"/>
                    <a:pt x="2420" y="5954"/>
                  </a:cubicBezTo>
                  <a:lnTo>
                    <a:pt x="2538" y="5836"/>
                  </a:lnTo>
                  <a:cubicBezTo>
                    <a:pt x="2823" y="5504"/>
                    <a:pt x="3108" y="5219"/>
                    <a:pt x="3440" y="4839"/>
                  </a:cubicBezTo>
                  <a:cubicBezTo>
                    <a:pt x="3535" y="4721"/>
                    <a:pt x="3653" y="4602"/>
                    <a:pt x="3772" y="4507"/>
                  </a:cubicBezTo>
                  <a:cubicBezTo>
                    <a:pt x="4341" y="4033"/>
                    <a:pt x="4958" y="3630"/>
                    <a:pt x="5622" y="3298"/>
                  </a:cubicBezTo>
                  <a:cubicBezTo>
                    <a:pt x="6286" y="2989"/>
                    <a:pt x="6927" y="2681"/>
                    <a:pt x="7591" y="2372"/>
                  </a:cubicBezTo>
                  <a:cubicBezTo>
                    <a:pt x="8137" y="2112"/>
                    <a:pt x="8730" y="1993"/>
                    <a:pt x="9346" y="1993"/>
                  </a:cubicBezTo>
                  <a:lnTo>
                    <a:pt x="10105" y="1993"/>
                  </a:lnTo>
                  <a:lnTo>
                    <a:pt x="11766" y="1993"/>
                  </a:lnTo>
                  <a:cubicBezTo>
                    <a:pt x="12051" y="1993"/>
                    <a:pt x="12311" y="2040"/>
                    <a:pt x="12572" y="2135"/>
                  </a:cubicBezTo>
                  <a:cubicBezTo>
                    <a:pt x="12644" y="2159"/>
                    <a:pt x="12738" y="2183"/>
                    <a:pt x="12810" y="2206"/>
                  </a:cubicBezTo>
                  <a:cubicBezTo>
                    <a:pt x="13711" y="2420"/>
                    <a:pt x="14565" y="2776"/>
                    <a:pt x="15324" y="3298"/>
                  </a:cubicBezTo>
                  <a:cubicBezTo>
                    <a:pt x="15490" y="3392"/>
                    <a:pt x="15632" y="3535"/>
                    <a:pt x="15775" y="3677"/>
                  </a:cubicBezTo>
                  <a:cubicBezTo>
                    <a:pt x="15917" y="3796"/>
                    <a:pt x="15964" y="3985"/>
                    <a:pt x="15941" y="4152"/>
                  </a:cubicBezTo>
                  <a:lnTo>
                    <a:pt x="15704" y="4246"/>
                  </a:lnTo>
                  <a:cubicBezTo>
                    <a:pt x="15466" y="4318"/>
                    <a:pt x="15253" y="4365"/>
                    <a:pt x="15063" y="4460"/>
                  </a:cubicBezTo>
                  <a:cubicBezTo>
                    <a:pt x="14873" y="4531"/>
                    <a:pt x="14684" y="4626"/>
                    <a:pt x="14565" y="4792"/>
                  </a:cubicBezTo>
                  <a:cubicBezTo>
                    <a:pt x="14257" y="5148"/>
                    <a:pt x="13972" y="5527"/>
                    <a:pt x="13735" y="5907"/>
                  </a:cubicBezTo>
                  <a:cubicBezTo>
                    <a:pt x="13640" y="6073"/>
                    <a:pt x="13592" y="6263"/>
                    <a:pt x="13616" y="6429"/>
                  </a:cubicBezTo>
                  <a:cubicBezTo>
                    <a:pt x="13616" y="6595"/>
                    <a:pt x="13640" y="6761"/>
                    <a:pt x="13664" y="6903"/>
                  </a:cubicBezTo>
                  <a:cubicBezTo>
                    <a:pt x="13664" y="6951"/>
                    <a:pt x="13664" y="7022"/>
                    <a:pt x="13687" y="7069"/>
                  </a:cubicBezTo>
                  <a:cubicBezTo>
                    <a:pt x="13569" y="7140"/>
                    <a:pt x="13474" y="7212"/>
                    <a:pt x="13379" y="7306"/>
                  </a:cubicBezTo>
                  <a:cubicBezTo>
                    <a:pt x="13118" y="7496"/>
                    <a:pt x="12857" y="7686"/>
                    <a:pt x="12596" y="7923"/>
                  </a:cubicBezTo>
                  <a:cubicBezTo>
                    <a:pt x="12098" y="8350"/>
                    <a:pt x="11695" y="8919"/>
                    <a:pt x="11457" y="9536"/>
                  </a:cubicBezTo>
                  <a:cubicBezTo>
                    <a:pt x="11410" y="9702"/>
                    <a:pt x="11386" y="9892"/>
                    <a:pt x="11386" y="10058"/>
                  </a:cubicBezTo>
                  <a:cubicBezTo>
                    <a:pt x="11386" y="10817"/>
                    <a:pt x="11552" y="11291"/>
                    <a:pt x="12501" y="11386"/>
                  </a:cubicBezTo>
                  <a:lnTo>
                    <a:pt x="12525" y="11386"/>
                  </a:lnTo>
                  <a:cubicBezTo>
                    <a:pt x="12525" y="11386"/>
                    <a:pt x="12525" y="11386"/>
                    <a:pt x="12525" y="11386"/>
                  </a:cubicBezTo>
                  <a:cubicBezTo>
                    <a:pt x="12501" y="11458"/>
                    <a:pt x="12477" y="11529"/>
                    <a:pt x="12454" y="11576"/>
                  </a:cubicBezTo>
                  <a:cubicBezTo>
                    <a:pt x="12051" y="12335"/>
                    <a:pt x="11766" y="13142"/>
                    <a:pt x="11647" y="13996"/>
                  </a:cubicBezTo>
                  <a:close/>
                  <a:moveTo>
                    <a:pt x="12904" y="13735"/>
                  </a:moveTo>
                  <a:cubicBezTo>
                    <a:pt x="12881" y="13450"/>
                    <a:pt x="12952" y="13189"/>
                    <a:pt x="13071" y="12928"/>
                  </a:cubicBezTo>
                  <a:cubicBezTo>
                    <a:pt x="13213" y="12620"/>
                    <a:pt x="13379" y="12311"/>
                    <a:pt x="13521" y="11979"/>
                  </a:cubicBezTo>
                  <a:lnTo>
                    <a:pt x="13687" y="11671"/>
                  </a:lnTo>
                  <a:cubicBezTo>
                    <a:pt x="13782" y="11458"/>
                    <a:pt x="13901" y="11386"/>
                    <a:pt x="14091" y="11386"/>
                  </a:cubicBezTo>
                  <a:lnTo>
                    <a:pt x="14162" y="11386"/>
                  </a:lnTo>
                  <a:lnTo>
                    <a:pt x="14257" y="11386"/>
                  </a:lnTo>
                  <a:cubicBezTo>
                    <a:pt x="14517" y="11363"/>
                    <a:pt x="14755" y="11197"/>
                    <a:pt x="14873" y="10936"/>
                  </a:cubicBezTo>
                  <a:cubicBezTo>
                    <a:pt x="14992" y="10746"/>
                    <a:pt x="14992" y="10509"/>
                    <a:pt x="14897" y="10319"/>
                  </a:cubicBezTo>
                  <a:cubicBezTo>
                    <a:pt x="14778" y="10153"/>
                    <a:pt x="14589" y="10058"/>
                    <a:pt x="14375" y="10058"/>
                  </a:cubicBezTo>
                  <a:lnTo>
                    <a:pt x="14375" y="10058"/>
                  </a:lnTo>
                  <a:cubicBezTo>
                    <a:pt x="14185" y="10082"/>
                    <a:pt x="13972" y="10105"/>
                    <a:pt x="13758" y="10153"/>
                  </a:cubicBezTo>
                  <a:cubicBezTo>
                    <a:pt x="13545" y="10224"/>
                    <a:pt x="13308" y="10248"/>
                    <a:pt x="13071" y="10248"/>
                  </a:cubicBezTo>
                  <a:cubicBezTo>
                    <a:pt x="12928" y="10248"/>
                    <a:pt x="12786" y="10248"/>
                    <a:pt x="12644" y="10224"/>
                  </a:cubicBezTo>
                  <a:cubicBezTo>
                    <a:pt x="12596" y="10224"/>
                    <a:pt x="12549" y="10200"/>
                    <a:pt x="12525" y="10153"/>
                  </a:cubicBezTo>
                  <a:cubicBezTo>
                    <a:pt x="12501" y="10129"/>
                    <a:pt x="12501" y="10105"/>
                    <a:pt x="12525" y="10082"/>
                  </a:cubicBezTo>
                  <a:cubicBezTo>
                    <a:pt x="12572" y="9892"/>
                    <a:pt x="12644" y="9726"/>
                    <a:pt x="12738" y="9584"/>
                  </a:cubicBezTo>
                  <a:cubicBezTo>
                    <a:pt x="13094" y="8991"/>
                    <a:pt x="13569" y="8516"/>
                    <a:pt x="14162" y="8184"/>
                  </a:cubicBezTo>
                  <a:cubicBezTo>
                    <a:pt x="14257" y="8113"/>
                    <a:pt x="14375" y="8089"/>
                    <a:pt x="14494" y="8065"/>
                  </a:cubicBezTo>
                  <a:lnTo>
                    <a:pt x="14565" y="8065"/>
                  </a:lnTo>
                  <a:cubicBezTo>
                    <a:pt x="14612" y="8065"/>
                    <a:pt x="14684" y="8065"/>
                    <a:pt x="14755" y="8065"/>
                  </a:cubicBezTo>
                  <a:cubicBezTo>
                    <a:pt x="14802" y="8065"/>
                    <a:pt x="14873" y="8065"/>
                    <a:pt x="14944" y="8065"/>
                  </a:cubicBezTo>
                  <a:cubicBezTo>
                    <a:pt x="15348" y="8018"/>
                    <a:pt x="15632" y="7662"/>
                    <a:pt x="15561" y="7259"/>
                  </a:cubicBezTo>
                  <a:cubicBezTo>
                    <a:pt x="15537" y="7045"/>
                    <a:pt x="15419" y="6879"/>
                    <a:pt x="15229" y="6808"/>
                  </a:cubicBezTo>
                  <a:cubicBezTo>
                    <a:pt x="15182" y="6785"/>
                    <a:pt x="15134" y="6761"/>
                    <a:pt x="15063" y="6737"/>
                  </a:cubicBezTo>
                  <a:cubicBezTo>
                    <a:pt x="14992" y="6713"/>
                    <a:pt x="14944" y="6690"/>
                    <a:pt x="14873" y="6666"/>
                  </a:cubicBezTo>
                  <a:cubicBezTo>
                    <a:pt x="14826" y="6642"/>
                    <a:pt x="14802" y="6595"/>
                    <a:pt x="14778" y="6547"/>
                  </a:cubicBezTo>
                  <a:cubicBezTo>
                    <a:pt x="14778" y="6500"/>
                    <a:pt x="14778" y="6452"/>
                    <a:pt x="14802" y="6405"/>
                  </a:cubicBezTo>
                  <a:lnTo>
                    <a:pt x="14873" y="6310"/>
                  </a:lnTo>
                  <a:cubicBezTo>
                    <a:pt x="15016" y="6097"/>
                    <a:pt x="15158" y="5883"/>
                    <a:pt x="15324" y="5693"/>
                  </a:cubicBezTo>
                  <a:cubicBezTo>
                    <a:pt x="15514" y="5480"/>
                    <a:pt x="15798" y="5385"/>
                    <a:pt x="16083" y="5409"/>
                  </a:cubicBezTo>
                  <a:lnTo>
                    <a:pt x="17340" y="5409"/>
                  </a:lnTo>
                  <a:cubicBezTo>
                    <a:pt x="17483" y="5409"/>
                    <a:pt x="17625" y="5409"/>
                    <a:pt x="17767" y="5385"/>
                  </a:cubicBezTo>
                  <a:cubicBezTo>
                    <a:pt x="18028" y="5338"/>
                    <a:pt x="18242" y="5148"/>
                    <a:pt x="18313" y="4887"/>
                  </a:cubicBezTo>
                  <a:cubicBezTo>
                    <a:pt x="18360" y="4650"/>
                    <a:pt x="18265" y="4389"/>
                    <a:pt x="18076" y="4246"/>
                  </a:cubicBezTo>
                  <a:cubicBezTo>
                    <a:pt x="17933" y="4128"/>
                    <a:pt x="17791" y="3962"/>
                    <a:pt x="17672" y="3819"/>
                  </a:cubicBezTo>
                  <a:cubicBezTo>
                    <a:pt x="17340" y="3392"/>
                    <a:pt x="17174" y="2847"/>
                    <a:pt x="17198" y="2325"/>
                  </a:cubicBezTo>
                  <a:cubicBezTo>
                    <a:pt x="17198" y="2206"/>
                    <a:pt x="17198" y="2088"/>
                    <a:pt x="17222" y="1969"/>
                  </a:cubicBezTo>
                  <a:cubicBezTo>
                    <a:pt x="17222" y="1779"/>
                    <a:pt x="17222" y="1566"/>
                    <a:pt x="17245" y="1376"/>
                  </a:cubicBezTo>
                  <a:cubicBezTo>
                    <a:pt x="17269" y="1329"/>
                    <a:pt x="17269" y="1281"/>
                    <a:pt x="17293" y="1234"/>
                  </a:cubicBezTo>
                  <a:lnTo>
                    <a:pt x="17293" y="1210"/>
                  </a:lnTo>
                  <a:lnTo>
                    <a:pt x="17340" y="1210"/>
                  </a:lnTo>
                  <a:cubicBezTo>
                    <a:pt x="17601" y="1210"/>
                    <a:pt x="17862" y="1281"/>
                    <a:pt x="18099" y="1400"/>
                  </a:cubicBezTo>
                  <a:cubicBezTo>
                    <a:pt x="18265" y="1471"/>
                    <a:pt x="18384" y="1590"/>
                    <a:pt x="18503" y="1732"/>
                  </a:cubicBezTo>
                  <a:lnTo>
                    <a:pt x="18526" y="1756"/>
                  </a:lnTo>
                  <a:cubicBezTo>
                    <a:pt x="18645" y="1898"/>
                    <a:pt x="18764" y="2017"/>
                    <a:pt x="18858" y="2159"/>
                  </a:cubicBezTo>
                  <a:cubicBezTo>
                    <a:pt x="19001" y="2325"/>
                    <a:pt x="19119" y="2467"/>
                    <a:pt x="19262" y="2610"/>
                  </a:cubicBezTo>
                  <a:cubicBezTo>
                    <a:pt x="19523" y="2871"/>
                    <a:pt x="19665" y="3226"/>
                    <a:pt x="19689" y="3606"/>
                  </a:cubicBezTo>
                  <a:lnTo>
                    <a:pt x="19689" y="4626"/>
                  </a:lnTo>
                  <a:lnTo>
                    <a:pt x="19689" y="5053"/>
                  </a:lnTo>
                  <a:lnTo>
                    <a:pt x="19689" y="5053"/>
                  </a:lnTo>
                  <a:cubicBezTo>
                    <a:pt x="19617" y="5077"/>
                    <a:pt x="19570" y="5124"/>
                    <a:pt x="19523" y="5172"/>
                  </a:cubicBezTo>
                  <a:cubicBezTo>
                    <a:pt x="19380" y="5314"/>
                    <a:pt x="19285" y="5504"/>
                    <a:pt x="19309" y="5717"/>
                  </a:cubicBezTo>
                  <a:cubicBezTo>
                    <a:pt x="19333" y="5931"/>
                    <a:pt x="19428" y="6097"/>
                    <a:pt x="19594" y="6215"/>
                  </a:cubicBezTo>
                  <a:cubicBezTo>
                    <a:pt x="19665" y="6286"/>
                    <a:pt x="19760" y="6334"/>
                    <a:pt x="19855" y="6381"/>
                  </a:cubicBezTo>
                  <a:cubicBezTo>
                    <a:pt x="19902" y="6405"/>
                    <a:pt x="19973" y="6429"/>
                    <a:pt x="20021" y="6476"/>
                  </a:cubicBezTo>
                  <a:cubicBezTo>
                    <a:pt x="20092" y="6524"/>
                    <a:pt x="20163" y="6571"/>
                    <a:pt x="20234" y="6618"/>
                  </a:cubicBezTo>
                  <a:lnTo>
                    <a:pt x="20258" y="6642"/>
                  </a:lnTo>
                  <a:lnTo>
                    <a:pt x="20234" y="6713"/>
                  </a:lnTo>
                  <a:cubicBezTo>
                    <a:pt x="20210" y="6761"/>
                    <a:pt x="20187" y="6832"/>
                    <a:pt x="20139" y="6879"/>
                  </a:cubicBezTo>
                  <a:cubicBezTo>
                    <a:pt x="19712" y="7401"/>
                    <a:pt x="19285" y="7923"/>
                    <a:pt x="18835" y="8421"/>
                  </a:cubicBezTo>
                  <a:cubicBezTo>
                    <a:pt x="18787" y="8469"/>
                    <a:pt x="18740" y="8516"/>
                    <a:pt x="18692" y="8564"/>
                  </a:cubicBezTo>
                  <a:lnTo>
                    <a:pt x="18597" y="8635"/>
                  </a:lnTo>
                  <a:lnTo>
                    <a:pt x="18218" y="8967"/>
                  </a:lnTo>
                  <a:cubicBezTo>
                    <a:pt x="17957" y="9204"/>
                    <a:pt x="17696" y="9441"/>
                    <a:pt x="17459" y="9678"/>
                  </a:cubicBezTo>
                  <a:cubicBezTo>
                    <a:pt x="17079" y="10011"/>
                    <a:pt x="16771" y="10390"/>
                    <a:pt x="16510" y="10817"/>
                  </a:cubicBezTo>
                  <a:cubicBezTo>
                    <a:pt x="16415" y="11007"/>
                    <a:pt x="16273" y="11173"/>
                    <a:pt x="16130" y="11315"/>
                  </a:cubicBezTo>
                  <a:lnTo>
                    <a:pt x="15964" y="11505"/>
                  </a:lnTo>
                  <a:cubicBezTo>
                    <a:pt x="15893" y="11600"/>
                    <a:pt x="15798" y="11695"/>
                    <a:pt x="15727" y="11790"/>
                  </a:cubicBezTo>
                  <a:lnTo>
                    <a:pt x="15585" y="11908"/>
                  </a:lnTo>
                  <a:cubicBezTo>
                    <a:pt x="15182" y="12383"/>
                    <a:pt x="14921" y="12976"/>
                    <a:pt x="14826" y="13616"/>
                  </a:cubicBezTo>
                  <a:cubicBezTo>
                    <a:pt x="14802" y="13735"/>
                    <a:pt x="14778" y="13830"/>
                    <a:pt x="14755" y="13948"/>
                  </a:cubicBezTo>
                  <a:cubicBezTo>
                    <a:pt x="14731" y="14067"/>
                    <a:pt x="14707" y="14209"/>
                    <a:pt x="14684" y="14328"/>
                  </a:cubicBezTo>
                  <a:cubicBezTo>
                    <a:pt x="14684" y="14494"/>
                    <a:pt x="14541" y="14636"/>
                    <a:pt x="14375" y="14660"/>
                  </a:cubicBezTo>
                  <a:lnTo>
                    <a:pt x="14114" y="14684"/>
                  </a:lnTo>
                  <a:cubicBezTo>
                    <a:pt x="13901" y="14731"/>
                    <a:pt x="13687" y="14731"/>
                    <a:pt x="13450" y="14731"/>
                  </a:cubicBezTo>
                  <a:cubicBezTo>
                    <a:pt x="13331" y="14755"/>
                    <a:pt x="13189" y="14731"/>
                    <a:pt x="13071" y="14707"/>
                  </a:cubicBezTo>
                  <a:lnTo>
                    <a:pt x="13071" y="14707"/>
                  </a:lnTo>
                  <a:lnTo>
                    <a:pt x="13071" y="14684"/>
                  </a:lnTo>
                  <a:lnTo>
                    <a:pt x="13071" y="14684"/>
                  </a:lnTo>
                  <a:cubicBezTo>
                    <a:pt x="13284" y="14375"/>
                    <a:pt x="13189" y="13948"/>
                    <a:pt x="12881" y="13735"/>
                  </a:cubicBezTo>
                  <a:close/>
                  <a:moveTo>
                    <a:pt x="21634" y="6192"/>
                  </a:moveTo>
                  <a:cubicBezTo>
                    <a:pt x="21634" y="6144"/>
                    <a:pt x="21634" y="6097"/>
                    <a:pt x="21610" y="6049"/>
                  </a:cubicBezTo>
                  <a:lnTo>
                    <a:pt x="21610" y="6002"/>
                  </a:lnTo>
                  <a:cubicBezTo>
                    <a:pt x="21705" y="5836"/>
                    <a:pt x="21871" y="5717"/>
                    <a:pt x="22061" y="5646"/>
                  </a:cubicBezTo>
                  <a:cubicBezTo>
                    <a:pt x="22820" y="5314"/>
                    <a:pt x="23603" y="5053"/>
                    <a:pt x="24433" y="4911"/>
                  </a:cubicBezTo>
                  <a:cubicBezTo>
                    <a:pt x="25263" y="4745"/>
                    <a:pt x="26022" y="4626"/>
                    <a:pt x="26734" y="4531"/>
                  </a:cubicBezTo>
                  <a:cubicBezTo>
                    <a:pt x="27090" y="4460"/>
                    <a:pt x="27445" y="4436"/>
                    <a:pt x="27801" y="4436"/>
                  </a:cubicBezTo>
                  <a:lnTo>
                    <a:pt x="27896" y="4436"/>
                  </a:lnTo>
                  <a:cubicBezTo>
                    <a:pt x="28940" y="4436"/>
                    <a:pt x="29960" y="4460"/>
                    <a:pt x="31003" y="4531"/>
                  </a:cubicBezTo>
                  <a:cubicBezTo>
                    <a:pt x="31430" y="4578"/>
                    <a:pt x="31881" y="4650"/>
                    <a:pt x="32308" y="4721"/>
                  </a:cubicBezTo>
                  <a:cubicBezTo>
                    <a:pt x="32522" y="4768"/>
                    <a:pt x="32711" y="4792"/>
                    <a:pt x="32925" y="4816"/>
                  </a:cubicBezTo>
                  <a:cubicBezTo>
                    <a:pt x="34372" y="5029"/>
                    <a:pt x="35724" y="5646"/>
                    <a:pt x="36910" y="6192"/>
                  </a:cubicBezTo>
                  <a:cubicBezTo>
                    <a:pt x="37645" y="6547"/>
                    <a:pt x="38357" y="6927"/>
                    <a:pt x="39069" y="7378"/>
                  </a:cubicBezTo>
                  <a:lnTo>
                    <a:pt x="39282" y="7496"/>
                  </a:lnTo>
                  <a:cubicBezTo>
                    <a:pt x="39899" y="7899"/>
                    <a:pt x="40444" y="8350"/>
                    <a:pt x="40942" y="8896"/>
                  </a:cubicBezTo>
                  <a:lnTo>
                    <a:pt x="40966" y="8919"/>
                  </a:lnTo>
                  <a:cubicBezTo>
                    <a:pt x="41441" y="9418"/>
                    <a:pt x="41891" y="9939"/>
                    <a:pt x="42271" y="10485"/>
                  </a:cubicBezTo>
                  <a:cubicBezTo>
                    <a:pt x="42413" y="10698"/>
                    <a:pt x="42579" y="10888"/>
                    <a:pt x="42722" y="11078"/>
                  </a:cubicBezTo>
                  <a:cubicBezTo>
                    <a:pt x="42745" y="11125"/>
                    <a:pt x="42769" y="11173"/>
                    <a:pt x="42793" y="11220"/>
                  </a:cubicBezTo>
                  <a:cubicBezTo>
                    <a:pt x="42745" y="11173"/>
                    <a:pt x="42674" y="11125"/>
                    <a:pt x="42627" y="11054"/>
                  </a:cubicBezTo>
                  <a:cubicBezTo>
                    <a:pt x="42555" y="11007"/>
                    <a:pt x="42461" y="10983"/>
                    <a:pt x="42389" y="10983"/>
                  </a:cubicBezTo>
                  <a:cubicBezTo>
                    <a:pt x="42223" y="10983"/>
                    <a:pt x="42057" y="11102"/>
                    <a:pt x="42034" y="11291"/>
                  </a:cubicBezTo>
                  <a:cubicBezTo>
                    <a:pt x="41962" y="11552"/>
                    <a:pt x="42010" y="11813"/>
                    <a:pt x="42152" y="12051"/>
                  </a:cubicBezTo>
                  <a:cubicBezTo>
                    <a:pt x="42318" y="12311"/>
                    <a:pt x="42461" y="12596"/>
                    <a:pt x="42603" y="12881"/>
                  </a:cubicBezTo>
                  <a:cubicBezTo>
                    <a:pt x="42793" y="13284"/>
                    <a:pt x="43030" y="13664"/>
                    <a:pt x="43291" y="14019"/>
                  </a:cubicBezTo>
                  <a:cubicBezTo>
                    <a:pt x="43647" y="14518"/>
                    <a:pt x="43931" y="15063"/>
                    <a:pt x="44145" y="15632"/>
                  </a:cubicBezTo>
                  <a:cubicBezTo>
                    <a:pt x="44240" y="15870"/>
                    <a:pt x="44311" y="16107"/>
                    <a:pt x="44382" y="16344"/>
                  </a:cubicBezTo>
                  <a:cubicBezTo>
                    <a:pt x="44406" y="16439"/>
                    <a:pt x="44429" y="16534"/>
                    <a:pt x="44453" y="16652"/>
                  </a:cubicBezTo>
                  <a:cubicBezTo>
                    <a:pt x="44192" y="16890"/>
                    <a:pt x="43836" y="17032"/>
                    <a:pt x="43457" y="17032"/>
                  </a:cubicBezTo>
                  <a:cubicBezTo>
                    <a:pt x="43125" y="17032"/>
                    <a:pt x="42769" y="17079"/>
                    <a:pt x="42461" y="17198"/>
                  </a:cubicBezTo>
                  <a:cubicBezTo>
                    <a:pt x="42152" y="17269"/>
                    <a:pt x="41844" y="17340"/>
                    <a:pt x="41535" y="17364"/>
                  </a:cubicBezTo>
                  <a:cubicBezTo>
                    <a:pt x="40895" y="17411"/>
                    <a:pt x="40255" y="17459"/>
                    <a:pt x="39662" y="17459"/>
                  </a:cubicBezTo>
                  <a:cubicBezTo>
                    <a:pt x="38476" y="17459"/>
                    <a:pt x="37313" y="17340"/>
                    <a:pt x="36175" y="17103"/>
                  </a:cubicBezTo>
                  <a:cubicBezTo>
                    <a:pt x="35321" y="16937"/>
                    <a:pt x="34514" y="16605"/>
                    <a:pt x="33803" y="16131"/>
                  </a:cubicBezTo>
                  <a:cubicBezTo>
                    <a:pt x="33494" y="15941"/>
                    <a:pt x="33186" y="15704"/>
                    <a:pt x="32901" y="15490"/>
                  </a:cubicBezTo>
                  <a:lnTo>
                    <a:pt x="32545" y="15229"/>
                  </a:lnTo>
                  <a:cubicBezTo>
                    <a:pt x="32545" y="15229"/>
                    <a:pt x="32949" y="14351"/>
                    <a:pt x="33043" y="14114"/>
                  </a:cubicBezTo>
                  <a:cubicBezTo>
                    <a:pt x="33186" y="13782"/>
                    <a:pt x="33209" y="13426"/>
                    <a:pt x="33162" y="13071"/>
                  </a:cubicBezTo>
                  <a:cubicBezTo>
                    <a:pt x="33138" y="12810"/>
                    <a:pt x="32972" y="12572"/>
                    <a:pt x="32711" y="12454"/>
                  </a:cubicBezTo>
                  <a:cubicBezTo>
                    <a:pt x="32688" y="12430"/>
                    <a:pt x="32616" y="12406"/>
                    <a:pt x="32569" y="12406"/>
                  </a:cubicBezTo>
                  <a:cubicBezTo>
                    <a:pt x="32450" y="12406"/>
                    <a:pt x="32356" y="12478"/>
                    <a:pt x="32308" y="12596"/>
                  </a:cubicBezTo>
                  <a:cubicBezTo>
                    <a:pt x="32284" y="12691"/>
                    <a:pt x="32261" y="12786"/>
                    <a:pt x="32261" y="12881"/>
                  </a:cubicBezTo>
                  <a:cubicBezTo>
                    <a:pt x="32166" y="13687"/>
                    <a:pt x="31834" y="14446"/>
                    <a:pt x="31264" y="15039"/>
                  </a:cubicBezTo>
                  <a:cubicBezTo>
                    <a:pt x="30814" y="15538"/>
                    <a:pt x="30339" y="16036"/>
                    <a:pt x="29841" y="16510"/>
                  </a:cubicBezTo>
                  <a:lnTo>
                    <a:pt x="29675" y="16652"/>
                  </a:lnTo>
                  <a:cubicBezTo>
                    <a:pt x="29177" y="17127"/>
                    <a:pt x="28608" y="17506"/>
                    <a:pt x="27991" y="17791"/>
                  </a:cubicBezTo>
                  <a:lnTo>
                    <a:pt x="26425" y="18479"/>
                  </a:lnTo>
                  <a:cubicBezTo>
                    <a:pt x="26046" y="18645"/>
                    <a:pt x="25643" y="18740"/>
                    <a:pt x="25239" y="18740"/>
                  </a:cubicBezTo>
                  <a:cubicBezTo>
                    <a:pt x="25239" y="18716"/>
                    <a:pt x="25263" y="18669"/>
                    <a:pt x="25310" y="18645"/>
                  </a:cubicBezTo>
                  <a:cubicBezTo>
                    <a:pt x="25334" y="18621"/>
                    <a:pt x="25358" y="18598"/>
                    <a:pt x="25358" y="18598"/>
                  </a:cubicBezTo>
                  <a:cubicBezTo>
                    <a:pt x="26141" y="17601"/>
                    <a:pt x="26852" y="16534"/>
                    <a:pt x="27445" y="15395"/>
                  </a:cubicBezTo>
                  <a:cubicBezTo>
                    <a:pt x="27564" y="15158"/>
                    <a:pt x="27659" y="14921"/>
                    <a:pt x="27706" y="14660"/>
                  </a:cubicBezTo>
                  <a:cubicBezTo>
                    <a:pt x="27754" y="14518"/>
                    <a:pt x="27777" y="14351"/>
                    <a:pt x="27801" y="14209"/>
                  </a:cubicBezTo>
                  <a:cubicBezTo>
                    <a:pt x="27849" y="14043"/>
                    <a:pt x="27872" y="13853"/>
                    <a:pt x="27943" y="13687"/>
                  </a:cubicBezTo>
                  <a:cubicBezTo>
                    <a:pt x="28038" y="13331"/>
                    <a:pt x="28062" y="12952"/>
                    <a:pt x="28015" y="12596"/>
                  </a:cubicBezTo>
                  <a:cubicBezTo>
                    <a:pt x="28015" y="12478"/>
                    <a:pt x="28015" y="12383"/>
                    <a:pt x="27991" y="12264"/>
                  </a:cubicBezTo>
                  <a:cubicBezTo>
                    <a:pt x="27991" y="12217"/>
                    <a:pt x="27991" y="12169"/>
                    <a:pt x="27967" y="12145"/>
                  </a:cubicBezTo>
                  <a:cubicBezTo>
                    <a:pt x="27943" y="11979"/>
                    <a:pt x="27801" y="11837"/>
                    <a:pt x="27635" y="11813"/>
                  </a:cubicBezTo>
                  <a:lnTo>
                    <a:pt x="27611" y="11813"/>
                  </a:lnTo>
                  <a:cubicBezTo>
                    <a:pt x="27422" y="11837"/>
                    <a:pt x="27256" y="11979"/>
                    <a:pt x="27256" y="12169"/>
                  </a:cubicBezTo>
                  <a:cubicBezTo>
                    <a:pt x="27232" y="12240"/>
                    <a:pt x="27232" y="12288"/>
                    <a:pt x="27232" y="12359"/>
                  </a:cubicBezTo>
                  <a:cubicBezTo>
                    <a:pt x="27184" y="12905"/>
                    <a:pt x="27090" y="13450"/>
                    <a:pt x="26900" y="13996"/>
                  </a:cubicBezTo>
                  <a:cubicBezTo>
                    <a:pt x="26852" y="14138"/>
                    <a:pt x="26805" y="14280"/>
                    <a:pt x="26757" y="14446"/>
                  </a:cubicBezTo>
                  <a:cubicBezTo>
                    <a:pt x="26686" y="14684"/>
                    <a:pt x="26568" y="14897"/>
                    <a:pt x="26425" y="15111"/>
                  </a:cubicBezTo>
                  <a:cubicBezTo>
                    <a:pt x="25785" y="16036"/>
                    <a:pt x="25263" y="16795"/>
                    <a:pt x="24694" y="17578"/>
                  </a:cubicBezTo>
                  <a:cubicBezTo>
                    <a:pt x="24480" y="17862"/>
                    <a:pt x="24243" y="18147"/>
                    <a:pt x="23958" y="18384"/>
                  </a:cubicBezTo>
                  <a:lnTo>
                    <a:pt x="23460" y="18858"/>
                  </a:lnTo>
                  <a:cubicBezTo>
                    <a:pt x="22986" y="19357"/>
                    <a:pt x="22464" y="19807"/>
                    <a:pt x="21942" y="20211"/>
                  </a:cubicBezTo>
                  <a:cubicBezTo>
                    <a:pt x="20637" y="21207"/>
                    <a:pt x="19214" y="22013"/>
                    <a:pt x="17720" y="22654"/>
                  </a:cubicBezTo>
                  <a:cubicBezTo>
                    <a:pt x="17530" y="22725"/>
                    <a:pt x="17340" y="22820"/>
                    <a:pt x="17127" y="22891"/>
                  </a:cubicBezTo>
                  <a:lnTo>
                    <a:pt x="16581" y="23128"/>
                  </a:lnTo>
                  <a:cubicBezTo>
                    <a:pt x="16510" y="23152"/>
                    <a:pt x="16439" y="23176"/>
                    <a:pt x="16344" y="23176"/>
                  </a:cubicBezTo>
                  <a:lnTo>
                    <a:pt x="16297" y="23176"/>
                  </a:lnTo>
                  <a:lnTo>
                    <a:pt x="16297" y="23152"/>
                  </a:lnTo>
                  <a:cubicBezTo>
                    <a:pt x="16297" y="23104"/>
                    <a:pt x="16273" y="23057"/>
                    <a:pt x="16273" y="22986"/>
                  </a:cubicBezTo>
                  <a:lnTo>
                    <a:pt x="16273" y="22393"/>
                  </a:lnTo>
                  <a:lnTo>
                    <a:pt x="16273" y="21444"/>
                  </a:lnTo>
                  <a:cubicBezTo>
                    <a:pt x="16297" y="20993"/>
                    <a:pt x="16415" y="20543"/>
                    <a:pt x="16652" y="20139"/>
                  </a:cubicBezTo>
                  <a:cubicBezTo>
                    <a:pt x="16700" y="20068"/>
                    <a:pt x="16747" y="19997"/>
                    <a:pt x="16842" y="19926"/>
                  </a:cubicBezTo>
                  <a:lnTo>
                    <a:pt x="16913" y="19855"/>
                  </a:lnTo>
                  <a:cubicBezTo>
                    <a:pt x="17056" y="19736"/>
                    <a:pt x="17079" y="19546"/>
                    <a:pt x="17008" y="19404"/>
                  </a:cubicBezTo>
                  <a:cubicBezTo>
                    <a:pt x="16937" y="19238"/>
                    <a:pt x="16795" y="19167"/>
                    <a:pt x="16629" y="19167"/>
                  </a:cubicBezTo>
                  <a:lnTo>
                    <a:pt x="16534" y="19167"/>
                  </a:lnTo>
                  <a:cubicBezTo>
                    <a:pt x="16320" y="19214"/>
                    <a:pt x="16130" y="19333"/>
                    <a:pt x="16036" y="19523"/>
                  </a:cubicBezTo>
                  <a:cubicBezTo>
                    <a:pt x="15656" y="19997"/>
                    <a:pt x="15395" y="20566"/>
                    <a:pt x="15324" y="21183"/>
                  </a:cubicBezTo>
                  <a:cubicBezTo>
                    <a:pt x="15300" y="21373"/>
                    <a:pt x="15300" y="21563"/>
                    <a:pt x="15277" y="21752"/>
                  </a:cubicBezTo>
                  <a:cubicBezTo>
                    <a:pt x="15277" y="21895"/>
                    <a:pt x="15277" y="22061"/>
                    <a:pt x="15253" y="22179"/>
                  </a:cubicBezTo>
                  <a:cubicBezTo>
                    <a:pt x="15229" y="22322"/>
                    <a:pt x="15229" y="22369"/>
                    <a:pt x="15205" y="22488"/>
                  </a:cubicBezTo>
                  <a:lnTo>
                    <a:pt x="15205" y="22511"/>
                  </a:lnTo>
                  <a:cubicBezTo>
                    <a:pt x="15205" y="22511"/>
                    <a:pt x="15205" y="22488"/>
                    <a:pt x="15205" y="22488"/>
                  </a:cubicBezTo>
                  <a:lnTo>
                    <a:pt x="15205" y="21729"/>
                  </a:lnTo>
                  <a:cubicBezTo>
                    <a:pt x="15205" y="20827"/>
                    <a:pt x="15205" y="19926"/>
                    <a:pt x="15229" y="19024"/>
                  </a:cubicBezTo>
                  <a:cubicBezTo>
                    <a:pt x="15229" y="18692"/>
                    <a:pt x="15229" y="18360"/>
                    <a:pt x="15253" y="18052"/>
                  </a:cubicBezTo>
                  <a:lnTo>
                    <a:pt x="15253" y="17957"/>
                  </a:lnTo>
                  <a:cubicBezTo>
                    <a:pt x="15300" y="17079"/>
                    <a:pt x="15419" y="16202"/>
                    <a:pt x="15609" y="15324"/>
                  </a:cubicBezTo>
                  <a:cubicBezTo>
                    <a:pt x="15632" y="15182"/>
                    <a:pt x="15680" y="15063"/>
                    <a:pt x="15751" y="14945"/>
                  </a:cubicBezTo>
                  <a:cubicBezTo>
                    <a:pt x="16107" y="14399"/>
                    <a:pt x="16368" y="13830"/>
                    <a:pt x="16557" y="13213"/>
                  </a:cubicBezTo>
                  <a:cubicBezTo>
                    <a:pt x="16700" y="12810"/>
                    <a:pt x="16866" y="12430"/>
                    <a:pt x="17056" y="12074"/>
                  </a:cubicBezTo>
                  <a:cubicBezTo>
                    <a:pt x="17198" y="11813"/>
                    <a:pt x="17364" y="11529"/>
                    <a:pt x="17530" y="11268"/>
                  </a:cubicBezTo>
                  <a:lnTo>
                    <a:pt x="17672" y="11078"/>
                  </a:lnTo>
                  <a:cubicBezTo>
                    <a:pt x="17720" y="10983"/>
                    <a:pt x="17791" y="10912"/>
                    <a:pt x="17862" y="10841"/>
                  </a:cubicBezTo>
                  <a:cubicBezTo>
                    <a:pt x="18313" y="10366"/>
                    <a:pt x="18787" y="9916"/>
                    <a:pt x="19285" y="9512"/>
                  </a:cubicBezTo>
                  <a:cubicBezTo>
                    <a:pt x="19617" y="9228"/>
                    <a:pt x="19926" y="8919"/>
                    <a:pt x="20163" y="8564"/>
                  </a:cubicBezTo>
                  <a:lnTo>
                    <a:pt x="20377" y="8303"/>
                  </a:lnTo>
                  <a:lnTo>
                    <a:pt x="20543" y="8113"/>
                  </a:lnTo>
                  <a:cubicBezTo>
                    <a:pt x="20756" y="7828"/>
                    <a:pt x="20993" y="7567"/>
                    <a:pt x="21230" y="7330"/>
                  </a:cubicBezTo>
                  <a:cubicBezTo>
                    <a:pt x="21586" y="7069"/>
                    <a:pt x="21729" y="6618"/>
                    <a:pt x="21634" y="6192"/>
                  </a:cubicBezTo>
                  <a:close/>
                  <a:moveTo>
                    <a:pt x="8730" y="57049"/>
                  </a:moveTo>
                  <a:cubicBezTo>
                    <a:pt x="8753" y="56503"/>
                    <a:pt x="8848" y="55982"/>
                    <a:pt x="8919" y="55460"/>
                  </a:cubicBezTo>
                  <a:cubicBezTo>
                    <a:pt x="8967" y="55294"/>
                    <a:pt x="9014" y="55128"/>
                    <a:pt x="9062" y="54985"/>
                  </a:cubicBezTo>
                  <a:lnTo>
                    <a:pt x="9133" y="54843"/>
                  </a:lnTo>
                  <a:cubicBezTo>
                    <a:pt x="9180" y="54677"/>
                    <a:pt x="9228" y="54535"/>
                    <a:pt x="9299" y="54392"/>
                  </a:cubicBezTo>
                  <a:lnTo>
                    <a:pt x="9346" y="54226"/>
                  </a:lnTo>
                  <a:cubicBezTo>
                    <a:pt x="9418" y="53965"/>
                    <a:pt x="9560" y="53776"/>
                    <a:pt x="9750" y="53609"/>
                  </a:cubicBezTo>
                  <a:lnTo>
                    <a:pt x="9750" y="53657"/>
                  </a:lnTo>
                  <a:cubicBezTo>
                    <a:pt x="9773" y="53752"/>
                    <a:pt x="9797" y="53847"/>
                    <a:pt x="9797" y="53942"/>
                  </a:cubicBezTo>
                  <a:lnTo>
                    <a:pt x="9797" y="55602"/>
                  </a:lnTo>
                  <a:cubicBezTo>
                    <a:pt x="9773" y="56005"/>
                    <a:pt x="9678" y="56385"/>
                    <a:pt x="9512" y="56764"/>
                  </a:cubicBezTo>
                  <a:cubicBezTo>
                    <a:pt x="9394" y="57025"/>
                    <a:pt x="9275" y="57310"/>
                    <a:pt x="9157" y="57571"/>
                  </a:cubicBezTo>
                  <a:cubicBezTo>
                    <a:pt x="9062" y="57784"/>
                    <a:pt x="8967" y="57998"/>
                    <a:pt x="8872" y="58211"/>
                  </a:cubicBezTo>
                  <a:lnTo>
                    <a:pt x="8872" y="58211"/>
                  </a:lnTo>
                  <a:cubicBezTo>
                    <a:pt x="8730" y="57832"/>
                    <a:pt x="8682" y="57429"/>
                    <a:pt x="8730" y="57049"/>
                  </a:cubicBezTo>
                  <a:close/>
                  <a:moveTo>
                    <a:pt x="35226" y="72895"/>
                  </a:moveTo>
                  <a:cubicBezTo>
                    <a:pt x="35178" y="72942"/>
                    <a:pt x="35107" y="72989"/>
                    <a:pt x="35036" y="72989"/>
                  </a:cubicBezTo>
                  <a:lnTo>
                    <a:pt x="34419" y="72989"/>
                  </a:lnTo>
                  <a:cubicBezTo>
                    <a:pt x="34206" y="72989"/>
                    <a:pt x="33945" y="72989"/>
                    <a:pt x="33708" y="72966"/>
                  </a:cubicBezTo>
                  <a:cubicBezTo>
                    <a:pt x="33589" y="72966"/>
                    <a:pt x="33447" y="72918"/>
                    <a:pt x="33352" y="72847"/>
                  </a:cubicBezTo>
                  <a:lnTo>
                    <a:pt x="33328" y="72823"/>
                  </a:lnTo>
                  <a:cubicBezTo>
                    <a:pt x="32877" y="72562"/>
                    <a:pt x="32474" y="72207"/>
                    <a:pt x="32189" y="71780"/>
                  </a:cubicBezTo>
                  <a:cubicBezTo>
                    <a:pt x="32047" y="71566"/>
                    <a:pt x="31929" y="71353"/>
                    <a:pt x="31786" y="71092"/>
                  </a:cubicBezTo>
                  <a:lnTo>
                    <a:pt x="31644" y="70855"/>
                  </a:lnTo>
                  <a:cubicBezTo>
                    <a:pt x="31929" y="70926"/>
                    <a:pt x="32189" y="71021"/>
                    <a:pt x="32427" y="71115"/>
                  </a:cubicBezTo>
                  <a:cubicBezTo>
                    <a:pt x="33043" y="71424"/>
                    <a:pt x="33708" y="71709"/>
                    <a:pt x="34372" y="72017"/>
                  </a:cubicBezTo>
                  <a:cubicBezTo>
                    <a:pt x="34704" y="72159"/>
                    <a:pt x="34965" y="72373"/>
                    <a:pt x="35178" y="72681"/>
                  </a:cubicBezTo>
                  <a:cubicBezTo>
                    <a:pt x="35226" y="72729"/>
                    <a:pt x="35249" y="72823"/>
                    <a:pt x="35226" y="7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10621000" y="1598425"/>
              <a:ext cx="320850" cy="115075"/>
            </a:xfrm>
            <a:custGeom>
              <a:avLst/>
              <a:gdLst/>
              <a:ahLst/>
              <a:cxnLst/>
              <a:rect l="l" t="t" r="r" b="b"/>
              <a:pathLst>
                <a:path w="12834" h="4603" extrusionOk="0">
                  <a:moveTo>
                    <a:pt x="11790" y="2752"/>
                  </a:moveTo>
                  <a:cubicBezTo>
                    <a:pt x="12003" y="2515"/>
                    <a:pt x="12217" y="2277"/>
                    <a:pt x="12406" y="2017"/>
                  </a:cubicBezTo>
                  <a:cubicBezTo>
                    <a:pt x="12738" y="1613"/>
                    <a:pt x="12833" y="1020"/>
                    <a:pt x="12620" y="522"/>
                  </a:cubicBezTo>
                  <a:cubicBezTo>
                    <a:pt x="12596" y="475"/>
                    <a:pt x="12572" y="403"/>
                    <a:pt x="12572" y="332"/>
                  </a:cubicBezTo>
                  <a:cubicBezTo>
                    <a:pt x="12549" y="285"/>
                    <a:pt x="12525" y="214"/>
                    <a:pt x="12525" y="166"/>
                  </a:cubicBezTo>
                  <a:cubicBezTo>
                    <a:pt x="12477" y="71"/>
                    <a:pt x="12383" y="0"/>
                    <a:pt x="12288" y="0"/>
                  </a:cubicBezTo>
                  <a:lnTo>
                    <a:pt x="12288" y="0"/>
                  </a:lnTo>
                  <a:cubicBezTo>
                    <a:pt x="12193" y="24"/>
                    <a:pt x="12122" y="95"/>
                    <a:pt x="12074" y="166"/>
                  </a:cubicBezTo>
                  <a:cubicBezTo>
                    <a:pt x="11956" y="688"/>
                    <a:pt x="11671" y="1139"/>
                    <a:pt x="11291" y="1495"/>
                  </a:cubicBezTo>
                  <a:cubicBezTo>
                    <a:pt x="11244" y="1542"/>
                    <a:pt x="11197" y="1590"/>
                    <a:pt x="11149" y="1637"/>
                  </a:cubicBezTo>
                  <a:cubicBezTo>
                    <a:pt x="10936" y="1969"/>
                    <a:pt x="10627" y="2206"/>
                    <a:pt x="10271" y="2349"/>
                  </a:cubicBezTo>
                  <a:cubicBezTo>
                    <a:pt x="10129" y="2396"/>
                    <a:pt x="9963" y="2467"/>
                    <a:pt x="9821" y="2515"/>
                  </a:cubicBezTo>
                  <a:cubicBezTo>
                    <a:pt x="9536" y="2633"/>
                    <a:pt x="9251" y="2752"/>
                    <a:pt x="8967" y="2894"/>
                  </a:cubicBezTo>
                  <a:cubicBezTo>
                    <a:pt x="8208" y="3250"/>
                    <a:pt x="7354" y="3440"/>
                    <a:pt x="6476" y="3416"/>
                  </a:cubicBezTo>
                  <a:cubicBezTo>
                    <a:pt x="6025" y="3416"/>
                    <a:pt x="5598" y="3392"/>
                    <a:pt x="5148" y="3345"/>
                  </a:cubicBezTo>
                  <a:cubicBezTo>
                    <a:pt x="4816" y="3297"/>
                    <a:pt x="4507" y="3226"/>
                    <a:pt x="4199" y="3131"/>
                  </a:cubicBezTo>
                  <a:lnTo>
                    <a:pt x="3914" y="3060"/>
                  </a:lnTo>
                  <a:cubicBezTo>
                    <a:pt x="3250" y="2942"/>
                    <a:pt x="2610" y="2681"/>
                    <a:pt x="2088" y="2277"/>
                  </a:cubicBezTo>
                  <a:lnTo>
                    <a:pt x="1969" y="2183"/>
                  </a:lnTo>
                  <a:cubicBezTo>
                    <a:pt x="1661" y="2017"/>
                    <a:pt x="1352" y="1850"/>
                    <a:pt x="1020" y="1708"/>
                  </a:cubicBezTo>
                  <a:lnTo>
                    <a:pt x="902" y="1661"/>
                  </a:lnTo>
                  <a:cubicBezTo>
                    <a:pt x="759" y="1613"/>
                    <a:pt x="593" y="1590"/>
                    <a:pt x="427" y="1590"/>
                  </a:cubicBezTo>
                  <a:cubicBezTo>
                    <a:pt x="261" y="1590"/>
                    <a:pt x="119" y="1708"/>
                    <a:pt x="71" y="1850"/>
                  </a:cubicBezTo>
                  <a:cubicBezTo>
                    <a:pt x="0" y="1993"/>
                    <a:pt x="24" y="2159"/>
                    <a:pt x="143" y="2277"/>
                  </a:cubicBezTo>
                  <a:cubicBezTo>
                    <a:pt x="332" y="2443"/>
                    <a:pt x="522" y="2586"/>
                    <a:pt x="712" y="2728"/>
                  </a:cubicBezTo>
                  <a:cubicBezTo>
                    <a:pt x="949" y="2894"/>
                    <a:pt x="1186" y="3037"/>
                    <a:pt x="1400" y="3179"/>
                  </a:cubicBezTo>
                  <a:cubicBezTo>
                    <a:pt x="1637" y="3321"/>
                    <a:pt x="1851" y="3463"/>
                    <a:pt x="2088" y="3606"/>
                  </a:cubicBezTo>
                  <a:cubicBezTo>
                    <a:pt x="2301" y="3748"/>
                    <a:pt x="2562" y="3867"/>
                    <a:pt x="2823" y="3938"/>
                  </a:cubicBezTo>
                  <a:cubicBezTo>
                    <a:pt x="3155" y="4009"/>
                    <a:pt x="3511" y="4128"/>
                    <a:pt x="3891" y="4223"/>
                  </a:cubicBezTo>
                  <a:cubicBezTo>
                    <a:pt x="4555" y="4436"/>
                    <a:pt x="5243" y="4578"/>
                    <a:pt x="5930" y="4602"/>
                  </a:cubicBezTo>
                  <a:lnTo>
                    <a:pt x="6144" y="4602"/>
                  </a:lnTo>
                  <a:lnTo>
                    <a:pt x="6666" y="4602"/>
                  </a:lnTo>
                  <a:cubicBezTo>
                    <a:pt x="7662" y="4602"/>
                    <a:pt x="8635" y="4365"/>
                    <a:pt x="9512" y="3914"/>
                  </a:cubicBezTo>
                  <a:cubicBezTo>
                    <a:pt x="9583" y="3890"/>
                    <a:pt x="9678" y="3843"/>
                    <a:pt x="9773" y="3819"/>
                  </a:cubicBezTo>
                  <a:cubicBezTo>
                    <a:pt x="9868" y="3796"/>
                    <a:pt x="9939" y="3748"/>
                    <a:pt x="10010" y="3724"/>
                  </a:cubicBezTo>
                  <a:lnTo>
                    <a:pt x="10177" y="3653"/>
                  </a:lnTo>
                  <a:cubicBezTo>
                    <a:pt x="10556" y="3487"/>
                    <a:pt x="10959" y="3321"/>
                    <a:pt x="11339" y="3108"/>
                  </a:cubicBezTo>
                  <a:cubicBezTo>
                    <a:pt x="11505" y="3013"/>
                    <a:pt x="11647" y="2894"/>
                    <a:pt x="11790" y="2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10588975" y="1511250"/>
              <a:ext cx="53400" cy="48650"/>
            </a:xfrm>
            <a:custGeom>
              <a:avLst/>
              <a:gdLst/>
              <a:ahLst/>
              <a:cxnLst/>
              <a:rect l="l" t="t" r="r" b="b"/>
              <a:pathLst>
                <a:path w="2136" h="1946" extrusionOk="0">
                  <a:moveTo>
                    <a:pt x="1993" y="1424"/>
                  </a:moveTo>
                  <a:cubicBezTo>
                    <a:pt x="2135" y="1020"/>
                    <a:pt x="2064" y="593"/>
                    <a:pt x="1803" y="285"/>
                  </a:cubicBezTo>
                  <a:cubicBezTo>
                    <a:pt x="1613" y="95"/>
                    <a:pt x="1376" y="0"/>
                    <a:pt x="1115" y="24"/>
                  </a:cubicBezTo>
                  <a:lnTo>
                    <a:pt x="831" y="24"/>
                  </a:lnTo>
                  <a:cubicBezTo>
                    <a:pt x="546" y="24"/>
                    <a:pt x="285" y="190"/>
                    <a:pt x="143" y="451"/>
                  </a:cubicBezTo>
                  <a:cubicBezTo>
                    <a:pt x="0" y="712"/>
                    <a:pt x="24" y="1044"/>
                    <a:pt x="190" y="1305"/>
                  </a:cubicBezTo>
                  <a:cubicBezTo>
                    <a:pt x="332" y="1542"/>
                    <a:pt x="522" y="1708"/>
                    <a:pt x="759" y="1827"/>
                  </a:cubicBezTo>
                  <a:cubicBezTo>
                    <a:pt x="878" y="1898"/>
                    <a:pt x="1020" y="1922"/>
                    <a:pt x="1139" y="1945"/>
                  </a:cubicBezTo>
                  <a:lnTo>
                    <a:pt x="1186" y="1945"/>
                  </a:lnTo>
                  <a:cubicBezTo>
                    <a:pt x="1518" y="1945"/>
                    <a:pt x="1851" y="1732"/>
                    <a:pt x="1993" y="1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10903275" y="1461425"/>
              <a:ext cx="39150" cy="44500"/>
            </a:xfrm>
            <a:custGeom>
              <a:avLst/>
              <a:gdLst/>
              <a:ahLst/>
              <a:cxnLst/>
              <a:rect l="l" t="t" r="r" b="b"/>
              <a:pathLst>
                <a:path w="1566" h="1780" extrusionOk="0">
                  <a:moveTo>
                    <a:pt x="24" y="1092"/>
                  </a:moveTo>
                  <a:cubicBezTo>
                    <a:pt x="24" y="1210"/>
                    <a:pt x="48" y="1305"/>
                    <a:pt x="95" y="1424"/>
                  </a:cubicBezTo>
                  <a:cubicBezTo>
                    <a:pt x="238" y="1661"/>
                    <a:pt x="499" y="1780"/>
                    <a:pt x="783" y="1756"/>
                  </a:cubicBezTo>
                  <a:lnTo>
                    <a:pt x="807" y="1756"/>
                  </a:lnTo>
                  <a:cubicBezTo>
                    <a:pt x="1092" y="1756"/>
                    <a:pt x="1352" y="1590"/>
                    <a:pt x="1447" y="1305"/>
                  </a:cubicBezTo>
                  <a:cubicBezTo>
                    <a:pt x="1542" y="1021"/>
                    <a:pt x="1566" y="712"/>
                    <a:pt x="1471" y="428"/>
                  </a:cubicBezTo>
                  <a:cubicBezTo>
                    <a:pt x="1424" y="167"/>
                    <a:pt x="1186" y="1"/>
                    <a:pt x="926" y="24"/>
                  </a:cubicBezTo>
                  <a:lnTo>
                    <a:pt x="831" y="24"/>
                  </a:lnTo>
                  <a:lnTo>
                    <a:pt x="736" y="24"/>
                  </a:lnTo>
                  <a:lnTo>
                    <a:pt x="641" y="24"/>
                  </a:lnTo>
                  <a:cubicBezTo>
                    <a:pt x="380" y="24"/>
                    <a:pt x="166" y="190"/>
                    <a:pt x="95" y="451"/>
                  </a:cubicBezTo>
                  <a:cubicBezTo>
                    <a:pt x="48" y="546"/>
                    <a:pt x="24" y="665"/>
                    <a:pt x="24" y="760"/>
                  </a:cubicBezTo>
                  <a:cubicBezTo>
                    <a:pt x="24" y="807"/>
                    <a:pt x="24" y="855"/>
                    <a:pt x="0" y="902"/>
                  </a:cubicBezTo>
                  <a:cubicBezTo>
                    <a:pt x="0" y="926"/>
                    <a:pt x="0" y="926"/>
                    <a:pt x="0" y="950"/>
                  </a:cubicBezTo>
                  <a:cubicBezTo>
                    <a:pt x="0" y="1021"/>
                    <a:pt x="0" y="1044"/>
                    <a:pt x="24" y="1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0"/>
          <p:cNvGrpSpPr/>
          <p:nvPr/>
        </p:nvGrpSpPr>
        <p:grpSpPr>
          <a:xfrm flipH="1">
            <a:off x="7755572" y="4767167"/>
            <a:ext cx="643950" cy="195675"/>
            <a:chOff x="806663" y="3241275"/>
            <a:chExt cx="643950" cy="195675"/>
          </a:xfrm>
        </p:grpSpPr>
        <p:sp>
          <p:nvSpPr>
            <p:cNvPr id="950" name="Google Shape;950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 flipH="1">
            <a:off x="1725015" y="4423507"/>
            <a:ext cx="643950" cy="195675"/>
            <a:chOff x="806663" y="3241275"/>
            <a:chExt cx="643950" cy="195675"/>
          </a:xfrm>
        </p:grpSpPr>
        <p:sp>
          <p:nvSpPr>
            <p:cNvPr id="953" name="Google Shape;953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BA7E005-F6D0-5400-EDA1-FCDDC89762E5}"/>
              </a:ext>
            </a:extLst>
          </p:cNvPr>
          <p:cNvSpPr/>
          <p:nvPr/>
        </p:nvSpPr>
        <p:spPr>
          <a:xfrm>
            <a:off x="1" y="27061"/>
            <a:ext cx="89678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chương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trình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phát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thanh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dành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lứa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tuổi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học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sinh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sgk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/23)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4" y="981168"/>
            <a:ext cx="879173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91" y="1761831"/>
            <a:ext cx="7067455" cy="33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71" y="2194784"/>
            <a:ext cx="392843" cy="3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13" y="3686461"/>
            <a:ext cx="333316" cy="333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44" y="2592984"/>
            <a:ext cx="392843" cy="3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21" y="2959926"/>
            <a:ext cx="392843" cy="3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04" y="3274101"/>
            <a:ext cx="392843" cy="3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92" y="4050366"/>
            <a:ext cx="392843" cy="3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394927"/>
            <a:ext cx="333316" cy="333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28" y="4759746"/>
            <a:ext cx="333316" cy="333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38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50"/>
          <p:cNvGrpSpPr/>
          <p:nvPr/>
        </p:nvGrpSpPr>
        <p:grpSpPr>
          <a:xfrm>
            <a:off x="8239480" y="4202130"/>
            <a:ext cx="832602" cy="708409"/>
            <a:chOff x="9829325" y="3168150"/>
            <a:chExt cx="1619550" cy="1746475"/>
          </a:xfrm>
        </p:grpSpPr>
        <p:sp>
          <p:nvSpPr>
            <p:cNvPr id="913" name="Google Shape;913;p50"/>
            <p:cNvSpPr/>
            <p:nvPr/>
          </p:nvSpPr>
          <p:spPr>
            <a:xfrm>
              <a:off x="10167325" y="3507350"/>
              <a:ext cx="887775" cy="620925"/>
            </a:xfrm>
            <a:custGeom>
              <a:avLst/>
              <a:gdLst/>
              <a:ahLst/>
              <a:cxnLst/>
              <a:rect l="l" t="t" r="r" b="b"/>
              <a:pathLst>
                <a:path w="35511" h="24837" extrusionOk="0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10180375" y="3196025"/>
              <a:ext cx="858725" cy="417500"/>
            </a:xfrm>
            <a:custGeom>
              <a:avLst/>
              <a:gdLst/>
              <a:ahLst/>
              <a:cxnLst/>
              <a:rect l="l" t="t" r="r" b="b"/>
              <a:pathLst>
                <a:path w="34349" h="16700" extrusionOk="0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10397425" y="4108675"/>
              <a:ext cx="514175" cy="388450"/>
            </a:xfrm>
            <a:custGeom>
              <a:avLst/>
              <a:gdLst/>
              <a:ahLst/>
              <a:cxnLst/>
              <a:rect l="l" t="t" r="r" b="b"/>
              <a:pathLst>
                <a:path w="20567" h="15538" extrusionOk="0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10384375" y="4490575"/>
              <a:ext cx="525450" cy="198700"/>
            </a:xfrm>
            <a:custGeom>
              <a:avLst/>
              <a:gdLst/>
              <a:ahLst/>
              <a:cxnLst/>
              <a:rect l="l" t="t" r="r" b="b"/>
              <a:pathLst>
                <a:path w="21018" h="7948" extrusionOk="0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11071100" y="3619425"/>
              <a:ext cx="77125" cy="145325"/>
            </a:xfrm>
            <a:custGeom>
              <a:avLst/>
              <a:gdLst/>
              <a:ahLst/>
              <a:cxnLst/>
              <a:rect l="l" t="t" r="r" b="b"/>
              <a:pathLst>
                <a:path w="3085" h="5813" extrusionOk="0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10071275" y="3690000"/>
              <a:ext cx="76525" cy="112100"/>
            </a:xfrm>
            <a:custGeom>
              <a:avLst/>
              <a:gdLst/>
              <a:ahLst/>
              <a:cxnLst/>
              <a:rect l="l" t="t" r="r" b="b"/>
              <a:pathLst>
                <a:path w="3061" h="4484" extrusionOk="0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10329825" y="4842850"/>
              <a:ext cx="129300" cy="43300"/>
            </a:xfrm>
            <a:custGeom>
              <a:avLst/>
              <a:gdLst/>
              <a:ahLst/>
              <a:cxnLst/>
              <a:rect l="l" t="t" r="r" b="b"/>
              <a:pathLst>
                <a:path w="5172" h="1732" extrusionOk="0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10852275" y="4817350"/>
              <a:ext cx="153625" cy="37975"/>
            </a:xfrm>
            <a:custGeom>
              <a:avLst/>
              <a:gdLst/>
              <a:ahLst/>
              <a:cxnLst/>
              <a:rect l="l" t="t" r="r" b="b"/>
              <a:pathLst>
                <a:path w="6145" h="1519" extrusionOk="0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10613875" y="4149000"/>
              <a:ext cx="59325" cy="33825"/>
            </a:xfrm>
            <a:custGeom>
              <a:avLst/>
              <a:gdLst/>
              <a:ahLst/>
              <a:cxnLst/>
              <a:rect l="l" t="t" r="r" b="b"/>
              <a:pathLst>
                <a:path w="2373" h="1353" extrusionOk="0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10191650" y="3739225"/>
              <a:ext cx="239600" cy="265100"/>
            </a:xfrm>
            <a:custGeom>
              <a:avLst/>
              <a:gdLst/>
              <a:ahLst/>
              <a:cxnLst/>
              <a:rect l="l" t="t" r="r" b="b"/>
              <a:pathLst>
                <a:path w="9584" h="10604" extrusionOk="0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10820850" y="3685250"/>
              <a:ext cx="215275" cy="225375"/>
            </a:xfrm>
            <a:custGeom>
              <a:avLst/>
              <a:gdLst/>
              <a:ahLst/>
              <a:cxnLst/>
              <a:rect l="l" t="t" r="r" b="b"/>
              <a:pathLst>
                <a:path w="8611" h="9015" extrusionOk="0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9829325" y="3168150"/>
              <a:ext cx="1619550" cy="1746475"/>
            </a:xfrm>
            <a:custGeom>
              <a:avLst/>
              <a:gdLst/>
              <a:ahLst/>
              <a:cxnLst/>
              <a:rect l="l" t="t" r="r" b="b"/>
              <a:pathLst>
                <a:path w="64782" h="69859" extrusionOk="0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0442500" y="3863750"/>
              <a:ext cx="400900" cy="135250"/>
            </a:xfrm>
            <a:custGeom>
              <a:avLst/>
              <a:gdLst/>
              <a:ahLst/>
              <a:cxnLst/>
              <a:rect l="l" t="t" r="r" b="b"/>
              <a:pathLst>
                <a:path w="16036" h="5410" extrusionOk="0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0768650" y="3736250"/>
              <a:ext cx="48650" cy="45100"/>
            </a:xfrm>
            <a:custGeom>
              <a:avLst/>
              <a:gdLst/>
              <a:ahLst/>
              <a:cxnLst/>
              <a:rect l="l" t="t" r="r" b="b"/>
              <a:pathLst>
                <a:path w="1946" h="1804" extrusionOk="0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0451975" y="3748125"/>
              <a:ext cx="46300" cy="44500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0"/>
          <p:cNvGrpSpPr/>
          <p:nvPr/>
        </p:nvGrpSpPr>
        <p:grpSpPr>
          <a:xfrm flipH="1">
            <a:off x="7755572" y="4767167"/>
            <a:ext cx="643950" cy="195675"/>
            <a:chOff x="806663" y="3241275"/>
            <a:chExt cx="643950" cy="195675"/>
          </a:xfrm>
        </p:grpSpPr>
        <p:sp>
          <p:nvSpPr>
            <p:cNvPr id="950" name="Google Shape;950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 flipH="1">
            <a:off x="1414906" y="4714864"/>
            <a:ext cx="643950" cy="195675"/>
            <a:chOff x="806663" y="3241275"/>
            <a:chExt cx="643950" cy="195675"/>
          </a:xfrm>
        </p:grpSpPr>
        <p:sp>
          <p:nvSpPr>
            <p:cNvPr id="953" name="Google Shape;953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87692" y="901793"/>
            <a:ext cx="8237136" cy="2500685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34925" cmpd="dbl">
            <a:solidFill>
              <a:srgbClr val="000000">
                <a:alpha val="92000"/>
              </a:srgb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defRPr/>
            </a:pP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  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Đài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thường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nhiều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kênh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khác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nhau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.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mỗi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kênh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gồm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nhiều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chương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trình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với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nội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dung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đa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dạng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phù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hợp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với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mọi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lứa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ue Roman" charset="0"/>
              </a:rPr>
              <a:t>tuổi</a:t>
            </a:r>
            <a:r>
              <a:rPr lang="en-US" altLang="en-US" sz="3600" dirty="0" smtClean="0">
                <a:solidFill>
                  <a:srgbClr val="000000"/>
                </a:solidFill>
                <a:latin typeface="Times Neue Roman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753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52"/>
          <p:cNvGrpSpPr/>
          <p:nvPr/>
        </p:nvGrpSpPr>
        <p:grpSpPr>
          <a:xfrm>
            <a:off x="7195198" y="2712494"/>
            <a:ext cx="1293727" cy="1395227"/>
            <a:chOff x="5154600" y="5891450"/>
            <a:chExt cx="1254475" cy="1484175"/>
          </a:xfrm>
        </p:grpSpPr>
        <p:sp>
          <p:nvSpPr>
            <p:cNvPr id="1058" name="Google Shape;1058;p52"/>
            <p:cNvSpPr/>
            <p:nvPr/>
          </p:nvSpPr>
          <p:spPr>
            <a:xfrm>
              <a:off x="5237525" y="5893200"/>
              <a:ext cx="1123525" cy="296300"/>
            </a:xfrm>
            <a:custGeom>
              <a:avLst/>
              <a:gdLst/>
              <a:ahLst/>
              <a:cxnLst/>
              <a:rect l="l" t="t" r="r" b="b"/>
              <a:pathLst>
                <a:path w="44941" h="11852" extrusionOk="0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5415100" y="6092475"/>
              <a:ext cx="721350" cy="536575"/>
            </a:xfrm>
            <a:custGeom>
              <a:avLst/>
              <a:gdLst/>
              <a:ahLst/>
              <a:cxnLst/>
              <a:rect l="l" t="t" r="r" b="b"/>
              <a:pathLst>
                <a:path w="28854" h="21463" extrusionOk="0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5459025" y="6275325"/>
              <a:ext cx="142300" cy="140625"/>
            </a:xfrm>
            <a:custGeom>
              <a:avLst/>
              <a:gdLst/>
              <a:ahLst/>
              <a:cxnLst/>
              <a:rect l="l" t="t" r="r" b="b"/>
              <a:pathLst>
                <a:path w="5692" h="5625" extrusionOk="0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5957025" y="6241475"/>
              <a:ext cx="148050" cy="140075"/>
            </a:xfrm>
            <a:custGeom>
              <a:avLst/>
              <a:gdLst/>
              <a:ahLst/>
              <a:cxnLst/>
              <a:rect l="l" t="t" r="r" b="b"/>
              <a:pathLst>
                <a:path w="5922" h="5603" extrusionOk="0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5634800" y="6497525"/>
              <a:ext cx="468175" cy="399000"/>
            </a:xfrm>
            <a:custGeom>
              <a:avLst/>
              <a:gdLst/>
              <a:ahLst/>
              <a:cxnLst/>
              <a:rect l="l" t="t" r="r" b="b"/>
              <a:pathLst>
                <a:path w="18727" h="15960" extrusionOk="0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5641075" y="6799375"/>
              <a:ext cx="506900" cy="235750"/>
            </a:xfrm>
            <a:custGeom>
              <a:avLst/>
              <a:gdLst/>
              <a:ahLst/>
              <a:cxnLst/>
              <a:rect l="l" t="t" r="r" b="b"/>
              <a:pathLst>
                <a:path w="20276" h="9430" extrusionOk="0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5608100" y="7294950"/>
              <a:ext cx="155950" cy="62475"/>
            </a:xfrm>
            <a:custGeom>
              <a:avLst/>
              <a:gdLst/>
              <a:ahLst/>
              <a:cxnLst/>
              <a:rect l="l" t="t" r="r" b="b"/>
              <a:pathLst>
                <a:path w="6238" h="2499" extrusionOk="0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6248900" y="7050225"/>
              <a:ext cx="81300" cy="110250"/>
            </a:xfrm>
            <a:custGeom>
              <a:avLst/>
              <a:gdLst/>
              <a:ahLst/>
              <a:cxnLst/>
              <a:rect l="l" t="t" r="r" b="b"/>
              <a:pathLst>
                <a:path w="3252" h="4410" extrusionOk="0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5581425" y="6197600"/>
              <a:ext cx="36350" cy="62275"/>
            </a:xfrm>
            <a:custGeom>
              <a:avLst/>
              <a:gdLst/>
              <a:ahLst/>
              <a:cxnLst/>
              <a:rect l="l" t="t" r="r" b="b"/>
              <a:pathLst>
                <a:path w="1454" h="2491" extrusionOk="0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5889000" y="6183225"/>
              <a:ext cx="26200" cy="59775"/>
            </a:xfrm>
            <a:custGeom>
              <a:avLst/>
              <a:gdLst/>
              <a:ahLst/>
              <a:cxnLst/>
              <a:rect l="l" t="t" r="r" b="b"/>
              <a:pathLst>
                <a:path w="1048" h="2391" extrusionOk="0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5624325" y="6292425"/>
              <a:ext cx="346975" cy="140725"/>
            </a:xfrm>
            <a:custGeom>
              <a:avLst/>
              <a:gdLst/>
              <a:ahLst/>
              <a:cxnLst/>
              <a:rect l="l" t="t" r="r" b="b"/>
              <a:pathLst>
                <a:path w="13879" h="5629" extrusionOk="0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5154600" y="5891450"/>
              <a:ext cx="1254475" cy="1484175"/>
            </a:xfrm>
            <a:custGeom>
              <a:avLst/>
              <a:gdLst/>
              <a:ahLst/>
              <a:cxnLst/>
              <a:rect l="l" t="t" r="r" b="b"/>
              <a:pathLst>
                <a:path w="50179" h="59367" extrusionOk="0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52"/>
          <p:cNvSpPr/>
          <p:nvPr/>
        </p:nvSpPr>
        <p:spPr>
          <a:xfrm rot="18182619" flipH="1">
            <a:off x="518456" y="717781"/>
            <a:ext cx="392348" cy="165598"/>
          </a:xfrm>
          <a:custGeom>
            <a:avLst/>
            <a:gdLst/>
            <a:ahLst/>
            <a:cxnLst/>
            <a:rect l="l" t="t" r="r" b="b"/>
            <a:pathLst>
              <a:path w="13879" h="5629" extrusionOk="0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1" name="Google Shape;1071;p52"/>
          <p:cNvGrpSpPr/>
          <p:nvPr/>
        </p:nvGrpSpPr>
        <p:grpSpPr>
          <a:xfrm>
            <a:off x="8452275" y="2263625"/>
            <a:ext cx="296625" cy="308125"/>
            <a:chOff x="7653400" y="2205913"/>
            <a:chExt cx="296625" cy="308125"/>
          </a:xfrm>
        </p:grpSpPr>
        <p:sp>
          <p:nvSpPr>
            <p:cNvPr id="1072" name="Google Shape;1072;p52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52"/>
          <p:cNvGrpSpPr/>
          <p:nvPr/>
        </p:nvGrpSpPr>
        <p:grpSpPr>
          <a:xfrm rot="20822620" flipH="1">
            <a:off x="331962" y="452233"/>
            <a:ext cx="296622" cy="308122"/>
            <a:chOff x="7653400" y="2205913"/>
            <a:chExt cx="296625" cy="308125"/>
          </a:xfrm>
        </p:grpSpPr>
        <p:sp>
          <p:nvSpPr>
            <p:cNvPr id="1076" name="Google Shape;1076;p52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52"/>
          <p:cNvGrpSpPr/>
          <p:nvPr/>
        </p:nvGrpSpPr>
        <p:grpSpPr>
          <a:xfrm flipH="1">
            <a:off x="7958213" y="4428888"/>
            <a:ext cx="643950" cy="195675"/>
            <a:chOff x="806663" y="3241275"/>
            <a:chExt cx="643950" cy="195675"/>
          </a:xfrm>
        </p:grpSpPr>
        <p:sp>
          <p:nvSpPr>
            <p:cNvPr id="1080" name="Google Shape;1080;p52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"/>
            <a:ext cx="8677275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Google Shape;848;p49"/>
          <p:cNvSpPr txBox="1">
            <a:spLocks/>
          </p:cNvSpPr>
          <p:nvPr/>
        </p:nvSpPr>
        <p:spPr>
          <a:xfrm>
            <a:off x="714630" y="1385387"/>
            <a:ext cx="744745" cy="67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6000" dirty="0" smtClean="0">
                <a:solidFill>
                  <a:srgbClr val="FF0000"/>
                </a:solidFill>
              </a:rPr>
              <a:t>1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2" name="Google Shape;848;p49"/>
          <p:cNvSpPr txBox="1">
            <a:spLocks/>
          </p:cNvSpPr>
          <p:nvPr/>
        </p:nvSpPr>
        <p:spPr>
          <a:xfrm>
            <a:off x="4887700" y="1048867"/>
            <a:ext cx="744745" cy="67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6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Google Shape;848;p49"/>
          <p:cNvSpPr txBox="1">
            <a:spLocks/>
          </p:cNvSpPr>
          <p:nvPr/>
        </p:nvSpPr>
        <p:spPr>
          <a:xfrm>
            <a:off x="342257" y="3944199"/>
            <a:ext cx="744745" cy="67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6000" dirty="0" smtClean="0">
                <a:solidFill>
                  <a:srgbClr val="FF0000"/>
                </a:solidFill>
              </a:rPr>
              <a:t>3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4" name="Google Shape;848;p49"/>
          <p:cNvSpPr txBox="1">
            <a:spLocks/>
          </p:cNvSpPr>
          <p:nvPr/>
        </p:nvSpPr>
        <p:spPr>
          <a:xfrm>
            <a:off x="7509148" y="3676816"/>
            <a:ext cx="744745" cy="67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6000" dirty="0" smtClean="0">
                <a:solidFill>
                  <a:srgbClr val="FF0000"/>
                </a:solidFill>
              </a:rPr>
              <a:t>4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365" y="2774417"/>
            <a:ext cx="4918334" cy="42941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1: Học tiếng Anh trên đài phát thanh.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27543" y="2748490"/>
            <a:ext cx="3384260" cy="4985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2: Kể chuyện cổ tích.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072" y="4735998"/>
            <a:ext cx="4158511" cy="42941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3: Ca nhạc dành cho thiếu nhi.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1224" y="4708552"/>
            <a:ext cx="287290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4: Bản tin thời tiết.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2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6882"/>
            <a:ext cx="9144000" cy="1176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45" y="2904841"/>
            <a:ext cx="2400300" cy="2279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74" y="2424881"/>
            <a:ext cx="1697471" cy="2870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09" y="1094301"/>
            <a:ext cx="760713" cy="651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1" y="1087531"/>
            <a:ext cx="823633" cy="645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559312" y="-71345"/>
            <a:ext cx="5949905" cy="3582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844" y="1300678"/>
            <a:ext cx="551330" cy="4323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64" y="174249"/>
            <a:ext cx="1109382" cy="950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96" y="654824"/>
            <a:ext cx="823633" cy="645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9" y="2106425"/>
            <a:ext cx="3501149" cy="1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89516889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230</Words>
  <Application>Microsoft Office PowerPoint</Application>
  <PresentationFormat>On-screen Show (16:9)</PresentationFormat>
  <Paragraphs>30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Patrick Hand SC</vt:lpstr>
      <vt:lpstr>Calibri</vt:lpstr>
      <vt:lpstr>Times Neue Roman</vt:lpstr>
      <vt:lpstr>Patrick Hand</vt:lpstr>
      <vt:lpstr>Times New Roman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tiếng anh</dc:title>
  <dc:creator>Admin</dc:creator>
  <cp:lastModifiedBy>My PC</cp:lastModifiedBy>
  <cp:revision>76</cp:revision>
  <dcterms:modified xsi:type="dcterms:W3CDTF">2022-10-07T15:12:19Z</dcterms:modified>
</cp:coreProperties>
</file>