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1"/>
  </p:notesMasterIdLst>
  <p:sldIdLst>
    <p:sldId id="331" r:id="rId2"/>
    <p:sldId id="315" r:id="rId3"/>
    <p:sldId id="327" r:id="rId4"/>
    <p:sldId id="273" r:id="rId5"/>
    <p:sldId id="317" r:id="rId6"/>
    <p:sldId id="318" r:id="rId7"/>
    <p:sldId id="275" r:id="rId8"/>
    <p:sldId id="332" r:id="rId9"/>
    <p:sldId id="333" r:id="rId10"/>
  </p:sldIdLst>
  <p:sldSz cx="9144000" cy="5143500" type="screen16x9"/>
  <p:notesSz cx="6858000" cy="9144000"/>
  <p:embeddedFontLst>
    <p:embeddedFont>
      <p:font typeface="Patrick Hand" charset="-93"/>
      <p:regular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Patrick Hand SC" charset="-93"/>
      <p:regular r:id="rId17"/>
    </p:embeddedFont>
  </p:embeddedFontLst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CC070B-6319-49F3-BE82-D27F163C84C2}">
  <a:tblStyle styleId="{19CC070B-6319-49F3-BE82-D27F163C84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-798" y="-4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01964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6F2F140-3A31-48A2-AA91-41BFE35830F5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acae539fd4_4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acae539fd4_4_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2317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acae539fd4_4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acae539fd4_4_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6523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a24d75da4c_1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a24d75da4c_1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3970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a24d75da4c_1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a24d75da4c_1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582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a24d75da4c_1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a24d75da4c_1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4663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a24d75da4c_1_7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a24d75da4c_1_7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2646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2AB389-C53E-4D42-8F9A-7ED952DD5AA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49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1_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277675" y="445025"/>
            <a:ext cx="65886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996225" y="1875200"/>
            <a:ext cx="4299600" cy="935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42009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3962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371600" y="3114675"/>
            <a:ext cx="1491900" cy="409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2"/>
          </p:nvPr>
        </p:nvSpPr>
        <p:spPr>
          <a:xfrm>
            <a:off x="1371600" y="3466250"/>
            <a:ext cx="1491900" cy="886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ubTitle" idx="3"/>
          </p:nvPr>
        </p:nvSpPr>
        <p:spPr>
          <a:xfrm>
            <a:off x="6385200" y="3114675"/>
            <a:ext cx="1491900" cy="409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4"/>
          </p:nvPr>
        </p:nvSpPr>
        <p:spPr>
          <a:xfrm>
            <a:off x="6385200" y="3466250"/>
            <a:ext cx="1491900" cy="886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5"/>
          </p:nvPr>
        </p:nvSpPr>
        <p:spPr>
          <a:xfrm>
            <a:off x="3878400" y="3114675"/>
            <a:ext cx="1491900" cy="409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6"/>
          </p:nvPr>
        </p:nvSpPr>
        <p:spPr>
          <a:xfrm>
            <a:off x="3878401" y="3466250"/>
            <a:ext cx="1491900" cy="886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3262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2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41640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4047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1_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41640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4047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327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1_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41640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4047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77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1_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41640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4047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941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1_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41640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4047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6424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277675" y="445025"/>
            <a:ext cx="65886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996225" y="1875200"/>
            <a:ext cx="4299600" cy="935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42009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1_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277675" y="445025"/>
            <a:ext cx="65886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996225" y="1875200"/>
            <a:ext cx="4299600" cy="935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42009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192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63" r:id="rId3"/>
    <p:sldLayoutId id="2147483682" r:id="rId4"/>
    <p:sldLayoutId id="2147483681" r:id="rId5"/>
    <p:sldLayoutId id="2147483680" r:id="rId6"/>
    <p:sldLayoutId id="2147483679" r:id="rId7"/>
    <p:sldLayoutId id="2147483666" r:id="rId8"/>
    <p:sldLayoutId id="2147483684" r:id="rId9"/>
    <p:sldLayoutId id="2147483683" r:id="rId10"/>
    <p:sldLayoutId id="2147483685" r:id="rId11"/>
    <p:sldLayoutId id="2147483676" r:id="rId12"/>
    <p:sldLayoutId id="214748368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97984"/>
          </a:xfrm>
          <a:prstGeom prst="rect">
            <a:avLst/>
          </a:prstGeom>
        </p:spPr>
        <p:txBody>
          <a:bodyPr lIns="81634" tIns="40817" rIns="81634" bIns="40817">
            <a:spAutoFit/>
          </a:bodyPr>
          <a:lstStyle/>
          <a:p>
            <a:pPr algn="ctr">
              <a:defRPr/>
            </a:pPr>
            <a:r>
              <a:rPr lang="vi-VN" sz="4000" b="1" kern="10">
                <a:solidFill>
                  <a:srgbClr val="FF0000"/>
                </a:solidFill>
                <a:latin typeface="Times New Roman"/>
                <a:cs typeface="Times New Roman"/>
              </a:rPr>
              <a:t>TRƯỜNG TIỂU HỌC LAM SƠN</a:t>
            </a:r>
            <a:endParaRPr lang="en-US" sz="4000" b="1" kern="1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52" name="WordArt 5"/>
          <p:cNvSpPr>
            <a:spLocks noChangeArrowheads="1" noChangeShapeType="1" noTextEdit="1"/>
          </p:cNvSpPr>
          <p:nvPr/>
        </p:nvSpPr>
        <p:spPr bwMode="auto">
          <a:xfrm>
            <a:off x="2743200" y="685801"/>
            <a:ext cx="3297238" cy="3929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4" tIns="40817" rIns="81634" bIns="4081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200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20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Công</a:t>
            </a:r>
            <a:r>
              <a:rPr lang="en-US" sz="3200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nghệ</a:t>
            </a:r>
            <a:endParaRPr lang="en-US" sz="3200" kern="10" dirty="0"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3075" y="3985486"/>
            <a:ext cx="2046387" cy="821096"/>
          </a:xfrm>
          <a:prstGeom prst="rect">
            <a:avLst/>
          </a:prstGeom>
          <a:noFill/>
        </p:spPr>
        <p:txBody>
          <a:bodyPr wrap="none" lIns="81634" tIns="40817" rIns="81634" bIns="4081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Khối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3</a:t>
            </a:r>
          </a:p>
        </p:txBody>
      </p:sp>
      <p:sp>
        <p:nvSpPr>
          <p:cNvPr id="2055" name="WordArt 6"/>
          <p:cNvSpPr>
            <a:spLocks noChangeArrowheads="1" noChangeShapeType="1" noTextEdit="1"/>
          </p:cNvSpPr>
          <p:nvPr/>
        </p:nvSpPr>
        <p:spPr bwMode="auto">
          <a:xfrm>
            <a:off x="228600" y="4629150"/>
            <a:ext cx="8231832" cy="36790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4" tIns="40817" rIns="81634" bIns="4081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solidFill>
                  <a:srgbClr val="7030A0"/>
                </a:solidFill>
                <a:latin typeface="Times New Roman"/>
                <a:cs typeface="Times New Roman"/>
              </a:rPr>
              <a:t>Giáo viên: Vũ Văn Kỷ</a:t>
            </a:r>
            <a:endParaRPr lang="en-US" sz="3200" b="1" kern="1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1" y="1221600"/>
            <a:ext cx="2641274" cy="27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57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" name="Google Shape;849;p49"/>
          <p:cNvGrpSpPr/>
          <p:nvPr/>
        </p:nvGrpSpPr>
        <p:grpSpPr>
          <a:xfrm rot="-6123802">
            <a:off x="461022" y="283827"/>
            <a:ext cx="1068247" cy="1196196"/>
            <a:chOff x="1835200" y="3337050"/>
            <a:chExt cx="279350" cy="312825"/>
          </a:xfrm>
        </p:grpSpPr>
        <p:sp>
          <p:nvSpPr>
            <p:cNvPr id="850" name="Google Shape;850;p49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" name="Google Shape;853;p49"/>
          <p:cNvGrpSpPr/>
          <p:nvPr/>
        </p:nvGrpSpPr>
        <p:grpSpPr>
          <a:xfrm rot="2964127">
            <a:off x="7322322" y="3278435"/>
            <a:ext cx="1068254" cy="1196197"/>
            <a:chOff x="1835200" y="3337050"/>
            <a:chExt cx="279350" cy="312825"/>
          </a:xfrm>
        </p:grpSpPr>
        <p:sp>
          <p:nvSpPr>
            <p:cNvPr id="854" name="Google Shape;854;p49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49"/>
          <p:cNvGrpSpPr/>
          <p:nvPr/>
        </p:nvGrpSpPr>
        <p:grpSpPr>
          <a:xfrm rot="5202478" flipH="1">
            <a:off x="874843" y="3058553"/>
            <a:ext cx="895215" cy="1524038"/>
            <a:chOff x="1474325" y="858525"/>
            <a:chExt cx="808300" cy="1469525"/>
          </a:xfrm>
        </p:grpSpPr>
        <p:sp>
          <p:nvSpPr>
            <p:cNvPr id="858" name="Google Shape;858;p49"/>
            <p:cNvSpPr/>
            <p:nvPr/>
          </p:nvSpPr>
          <p:spPr>
            <a:xfrm flipH="1">
              <a:off x="1835475" y="881650"/>
              <a:ext cx="292975" cy="224175"/>
            </a:xfrm>
            <a:custGeom>
              <a:avLst/>
              <a:gdLst/>
              <a:ahLst/>
              <a:cxnLst/>
              <a:rect l="l" t="t" r="r" b="b"/>
              <a:pathLst>
                <a:path w="11719" h="8967" extrusionOk="0">
                  <a:moveTo>
                    <a:pt x="7758" y="8967"/>
                  </a:moveTo>
                  <a:cubicBezTo>
                    <a:pt x="7663" y="8825"/>
                    <a:pt x="7544" y="8682"/>
                    <a:pt x="7449" y="8540"/>
                  </a:cubicBezTo>
                  <a:cubicBezTo>
                    <a:pt x="6429" y="7354"/>
                    <a:pt x="5124" y="6452"/>
                    <a:pt x="3654" y="5931"/>
                  </a:cubicBezTo>
                  <a:cubicBezTo>
                    <a:pt x="3037" y="5693"/>
                    <a:pt x="2373" y="5646"/>
                    <a:pt x="1756" y="5812"/>
                  </a:cubicBezTo>
                  <a:lnTo>
                    <a:pt x="1424" y="5670"/>
                  </a:lnTo>
                  <a:cubicBezTo>
                    <a:pt x="1116" y="5504"/>
                    <a:pt x="855" y="5219"/>
                    <a:pt x="736" y="4887"/>
                  </a:cubicBezTo>
                  <a:cubicBezTo>
                    <a:pt x="475" y="4365"/>
                    <a:pt x="285" y="3796"/>
                    <a:pt x="143" y="3226"/>
                  </a:cubicBezTo>
                  <a:cubicBezTo>
                    <a:pt x="25" y="2823"/>
                    <a:pt x="1" y="2420"/>
                    <a:pt x="25" y="1993"/>
                  </a:cubicBezTo>
                  <a:cubicBezTo>
                    <a:pt x="96" y="1163"/>
                    <a:pt x="641" y="475"/>
                    <a:pt x="1448" y="238"/>
                  </a:cubicBezTo>
                  <a:cubicBezTo>
                    <a:pt x="1780" y="143"/>
                    <a:pt x="2136" y="72"/>
                    <a:pt x="2491" y="0"/>
                  </a:cubicBezTo>
                  <a:cubicBezTo>
                    <a:pt x="2563" y="0"/>
                    <a:pt x="2634" y="0"/>
                    <a:pt x="2729" y="0"/>
                  </a:cubicBezTo>
                  <a:cubicBezTo>
                    <a:pt x="3559" y="214"/>
                    <a:pt x="4342" y="522"/>
                    <a:pt x="4745" y="1400"/>
                  </a:cubicBezTo>
                  <a:cubicBezTo>
                    <a:pt x="5077" y="2159"/>
                    <a:pt x="5314" y="2965"/>
                    <a:pt x="5433" y="3796"/>
                  </a:cubicBezTo>
                  <a:cubicBezTo>
                    <a:pt x="5480" y="4080"/>
                    <a:pt x="5457" y="4365"/>
                    <a:pt x="5362" y="4626"/>
                  </a:cubicBezTo>
                  <a:cubicBezTo>
                    <a:pt x="5314" y="4839"/>
                    <a:pt x="5267" y="5053"/>
                    <a:pt x="5291" y="5243"/>
                  </a:cubicBezTo>
                  <a:cubicBezTo>
                    <a:pt x="5291" y="5409"/>
                    <a:pt x="5338" y="5551"/>
                    <a:pt x="5409" y="5670"/>
                  </a:cubicBezTo>
                  <a:cubicBezTo>
                    <a:pt x="5480" y="5836"/>
                    <a:pt x="5670" y="5931"/>
                    <a:pt x="5836" y="5883"/>
                  </a:cubicBezTo>
                  <a:cubicBezTo>
                    <a:pt x="6050" y="5883"/>
                    <a:pt x="6216" y="5765"/>
                    <a:pt x="6263" y="5575"/>
                  </a:cubicBezTo>
                  <a:cubicBezTo>
                    <a:pt x="6334" y="5361"/>
                    <a:pt x="6382" y="5124"/>
                    <a:pt x="6405" y="4887"/>
                  </a:cubicBezTo>
                  <a:cubicBezTo>
                    <a:pt x="6405" y="4626"/>
                    <a:pt x="6548" y="4389"/>
                    <a:pt x="6761" y="4223"/>
                  </a:cubicBezTo>
                  <a:cubicBezTo>
                    <a:pt x="6832" y="4152"/>
                    <a:pt x="6927" y="4104"/>
                    <a:pt x="6998" y="4057"/>
                  </a:cubicBezTo>
                  <a:cubicBezTo>
                    <a:pt x="8208" y="3392"/>
                    <a:pt x="9442" y="3321"/>
                    <a:pt x="10675" y="3985"/>
                  </a:cubicBezTo>
                  <a:cubicBezTo>
                    <a:pt x="11244" y="4294"/>
                    <a:pt x="11600" y="4839"/>
                    <a:pt x="11671" y="5456"/>
                  </a:cubicBezTo>
                  <a:cubicBezTo>
                    <a:pt x="11719" y="5812"/>
                    <a:pt x="11648" y="6192"/>
                    <a:pt x="11482" y="6500"/>
                  </a:cubicBezTo>
                  <a:cubicBezTo>
                    <a:pt x="11268" y="6856"/>
                    <a:pt x="10984" y="7188"/>
                    <a:pt x="10675" y="7449"/>
                  </a:cubicBezTo>
                  <a:cubicBezTo>
                    <a:pt x="10153" y="7899"/>
                    <a:pt x="9537" y="8279"/>
                    <a:pt x="8896" y="8540"/>
                  </a:cubicBezTo>
                  <a:cubicBezTo>
                    <a:pt x="8540" y="8730"/>
                    <a:pt x="8161" y="8896"/>
                    <a:pt x="7758" y="8967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9"/>
            <p:cNvSpPr/>
            <p:nvPr/>
          </p:nvSpPr>
          <p:spPr>
            <a:xfrm flipH="1">
              <a:off x="1975425" y="1054800"/>
              <a:ext cx="218850" cy="182675"/>
            </a:xfrm>
            <a:custGeom>
              <a:avLst/>
              <a:gdLst/>
              <a:ahLst/>
              <a:cxnLst/>
              <a:rect l="l" t="t" r="r" b="b"/>
              <a:pathLst>
                <a:path w="8754" h="7307" extrusionOk="0">
                  <a:moveTo>
                    <a:pt x="4223" y="1"/>
                  </a:moveTo>
                  <a:cubicBezTo>
                    <a:pt x="4626" y="1045"/>
                    <a:pt x="5457" y="1709"/>
                    <a:pt x="6263" y="2397"/>
                  </a:cubicBezTo>
                  <a:cubicBezTo>
                    <a:pt x="6548" y="2658"/>
                    <a:pt x="6856" y="2871"/>
                    <a:pt x="7141" y="3108"/>
                  </a:cubicBezTo>
                  <a:cubicBezTo>
                    <a:pt x="7520" y="3417"/>
                    <a:pt x="7947" y="3678"/>
                    <a:pt x="8422" y="3844"/>
                  </a:cubicBezTo>
                  <a:cubicBezTo>
                    <a:pt x="8493" y="3867"/>
                    <a:pt x="8564" y="3915"/>
                    <a:pt x="8611" y="3962"/>
                  </a:cubicBezTo>
                  <a:cubicBezTo>
                    <a:pt x="8754" y="4484"/>
                    <a:pt x="8683" y="5053"/>
                    <a:pt x="8398" y="5552"/>
                  </a:cubicBezTo>
                  <a:cubicBezTo>
                    <a:pt x="8279" y="5765"/>
                    <a:pt x="8161" y="5979"/>
                    <a:pt x="8018" y="6168"/>
                  </a:cubicBezTo>
                  <a:cubicBezTo>
                    <a:pt x="7473" y="6927"/>
                    <a:pt x="6714" y="7188"/>
                    <a:pt x="5836" y="7236"/>
                  </a:cubicBezTo>
                  <a:cubicBezTo>
                    <a:pt x="5480" y="7307"/>
                    <a:pt x="5148" y="7093"/>
                    <a:pt x="5030" y="6761"/>
                  </a:cubicBezTo>
                  <a:cubicBezTo>
                    <a:pt x="4579" y="5789"/>
                    <a:pt x="4389" y="4721"/>
                    <a:pt x="4508" y="3654"/>
                  </a:cubicBezTo>
                  <a:cubicBezTo>
                    <a:pt x="4531" y="3322"/>
                    <a:pt x="4650" y="2990"/>
                    <a:pt x="4816" y="2705"/>
                  </a:cubicBezTo>
                  <a:cubicBezTo>
                    <a:pt x="4911" y="2539"/>
                    <a:pt x="5006" y="2373"/>
                    <a:pt x="5077" y="2207"/>
                  </a:cubicBezTo>
                  <a:cubicBezTo>
                    <a:pt x="5124" y="1946"/>
                    <a:pt x="4982" y="1685"/>
                    <a:pt x="4745" y="1614"/>
                  </a:cubicBezTo>
                  <a:cubicBezTo>
                    <a:pt x="4555" y="1495"/>
                    <a:pt x="4318" y="1566"/>
                    <a:pt x="4199" y="1732"/>
                  </a:cubicBezTo>
                  <a:cubicBezTo>
                    <a:pt x="4057" y="1922"/>
                    <a:pt x="3938" y="2112"/>
                    <a:pt x="3844" y="2326"/>
                  </a:cubicBezTo>
                  <a:cubicBezTo>
                    <a:pt x="3535" y="3013"/>
                    <a:pt x="2895" y="3512"/>
                    <a:pt x="2159" y="3654"/>
                  </a:cubicBezTo>
                  <a:cubicBezTo>
                    <a:pt x="1732" y="3772"/>
                    <a:pt x="1258" y="3820"/>
                    <a:pt x="807" y="3772"/>
                  </a:cubicBezTo>
                  <a:cubicBezTo>
                    <a:pt x="665" y="3749"/>
                    <a:pt x="546" y="3725"/>
                    <a:pt x="428" y="3701"/>
                  </a:cubicBezTo>
                  <a:cubicBezTo>
                    <a:pt x="262" y="3654"/>
                    <a:pt x="143" y="3559"/>
                    <a:pt x="96" y="3393"/>
                  </a:cubicBezTo>
                  <a:cubicBezTo>
                    <a:pt x="1" y="3132"/>
                    <a:pt x="1" y="2847"/>
                    <a:pt x="72" y="2563"/>
                  </a:cubicBezTo>
                  <a:cubicBezTo>
                    <a:pt x="214" y="1946"/>
                    <a:pt x="641" y="1424"/>
                    <a:pt x="1211" y="1163"/>
                  </a:cubicBezTo>
                  <a:cubicBezTo>
                    <a:pt x="1685" y="950"/>
                    <a:pt x="2159" y="784"/>
                    <a:pt x="2658" y="618"/>
                  </a:cubicBezTo>
                  <a:cubicBezTo>
                    <a:pt x="2942" y="523"/>
                    <a:pt x="3251" y="475"/>
                    <a:pt x="3535" y="380"/>
                  </a:cubicBezTo>
                  <a:cubicBezTo>
                    <a:pt x="3796" y="333"/>
                    <a:pt x="4033" y="214"/>
                    <a:pt x="4223" y="1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9"/>
            <p:cNvSpPr/>
            <p:nvPr/>
          </p:nvSpPr>
          <p:spPr>
            <a:xfrm flipH="1">
              <a:off x="1952300" y="1043550"/>
              <a:ext cx="119225" cy="86600"/>
            </a:xfrm>
            <a:custGeom>
              <a:avLst/>
              <a:gdLst/>
              <a:ahLst/>
              <a:cxnLst/>
              <a:rect l="l" t="t" r="r" b="b"/>
              <a:pathLst>
                <a:path w="4769" h="3464" extrusionOk="0">
                  <a:moveTo>
                    <a:pt x="1" y="0"/>
                  </a:moveTo>
                  <a:cubicBezTo>
                    <a:pt x="428" y="24"/>
                    <a:pt x="855" y="119"/>
                    <a:pt x="1234" y="285"/>
                  </a:cubicBezTo>
                  <a:cubicBezTo>
                    <a:pt x="2421" y="759"/>
                    <a:pt x="3464" y="1518"/>
                    <a:pt x="4318" y="2491"/>
                  </a:cubicBezTo>
                  <a:cubicBezTo>
                    <a:pt x="4413" y="2609"/>
                    <a:pt x="4508" y="2752"/>
                    <a:pt x="4603" y="2894"/>
                  </a:cubicBezTo>
                  <a:cubicBezTo>
                    <a:pt x="4769" y="3108"/>
                    <a:pt x="4627" y="3416"/>
                    <a:pt x="4342" y="3440"/>
                  </a:cubicBezTo>
                  <a:cubicBezTo>
                    <a:pt x="4128" y="3463"/>
                    <a:pt x="3891" y="3416"/>
                    <a:pt x="3678" y="3321"/>
                  </a:cubicBezTo>
                  <a:cubicBezTo>
                    <a:pt x="3346" y="3131"/>
                    <a:pt x="2990" y="2918"/>
                    <a:pt x="2681" y="2681"/>
                  </a:cubicBezTo>
                  <a:cubicBezTo>
                    <a:pt x="2041" y="2182"/>
                    <a:pt x="1424" y="1661"/>
                    <a:pt x="808" y="1115"/>
                  </a:cubicBezTo>
                  <a:cubicBezTo>
                    <a:pt x="475" y="783"/>
                    <a:pt x="191" y="427"/>
                    <a:pt x="1" y="0"/>
                  </a:cubicBezTo>
                  <a:close/>
                </a:path>
              </a:pathLst>
            </a:custGeom>
            <a:solidFill>
              <a:srgbClr val="FF83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1" name="Google Shape;861;p49"/>
            <p:cNvGrpSpPr/>
            <p:nvPr/>
          </p:nvGrpSpPr>
          <p:grpSpPr>
            <a:xfrm>
              <a:off x="1474325" y="858525"/>
              <a:ext cx="808300" cy="1469525"/>
              <a:chOff x="1474325" y="858525"/>
              <a:chExt cx="808300" cy="1469525"/>
            </a:xfrm>
          </p:grpSpPr>
          <p:sp>
            <p:nvSpPr>
              <p:cNvPr id="862" name="Google Shape;862;p49"/>
              <p:cNvSpPr/>
              <p:nvPr/>
            </p:nvSpPr>
            <p:spPr>
              <a:xfrm flipH="1">
                <a:off x="1809975" y="858525"/>
                <a:ext cx="472650" cy="402675"/>
              </a:xfrm>
              <a:custGeom>
                <a:avLst/>
                <a:gdLst/>
                <a:ahLst/>
                <a:cxnLst/>
                <a:rect l="l" t="t" r="r" b="b"/>
                <a:pathLst>
                  <a:path w="18906" h="16107" extrusionOk="0">
                    <a:moveTo>
                      <a:pt x="4911" y="5812"/>
                    </a:moveTo>
                    <a:cubicBezTo>
                      <a:pt x="4816" y="5670"/>
                      <a:pt x="4768" y="5575"/>
                      <a:pt x="4697" y="5503"/>
                    </a:cubicBezTo>
                    <a:cubicBezTo>
                      <a:pt x="4009" y="4602"/>
                      <a:pt x="3487" y="3582"/>
                      <a:pt x="3108" y="2515"/>
                    </a:cubicBezTo>
                    <a:cubicBezTo>
                      <a:pt x="3013" y="2230"/>
                      <a:pt x="2918" y="1945"/>
                      <a:pt x="2847" y="1637"/>
                    </a:cubicBezTo>
                    <a:cubicBezTo>
                      <a:pt x="2799" y="1471"/>
                      <a:pt x="2728" y="1329"/>
                      <a:pt x="2633" y="1186"/>
                    </a:cubicBezTo>
                    <a:cubicBezTo>
                      <a:pt x="2491" y="1068"/>
                      <a:pt x="2539" y="830"/>
                      <a:pt x="2705" y="759"/>
                    </a:cubicBezTo>
                    <a:cubicBezTo>
                      <a:pt x="2847" y="641"/>
                      <a:pt x="3060" y="664"/>
                      <a:pt x="3155" y="830"/>
                    </a:cubicBezTo>
                    <a:cubicBezTo>
                      <a:pt x="3226" y="925"/>
                      <a:pt x="3298" y="1044"/>
                      <a:pt x="3345" y="1163"/>
                    </a:cubicBezTo>
                    <a:cubicBezTo>
                      <a:pt x="3772" y="2064"/>
                      <a:pt x="4199" y="2942"/>
                      <a:pt x="4626" y="3843"/>
                    </a:cubicBezTo>
                    <a:cubicBezTo>
                      <a:pt x="4863" y="4317"/>
                      <a:pt x="5148" y="4768"/>
                      <a:pt x="5527" y="5148"/>
                    </a:cubicBezTo>
                    <a:cubicBezTo>
                      <a:pt x="5575" y="5195"/>
                      <a:pt x="5622" y="5243"/>
                      <a:pt x="5741" y="5337"/>
                    </a:cubicBezTo>
                    <a:cubicBezTo>
                      <a:pt x="5622" y="4958"/>
                      <a:pt x="5551" y="4650"/>
                      <a:pt x="5456" y="4341"/>
                    </a:cubicBezTo>
                    <a:cubicBezTo>
                      <a:pt x="5290" y="3772"/>
                      <a:pt x="5266" y="3155"/>
                      <a:pt x="5385" y="2562"/>
                    </a:cubicBezTo>
                    <a:cubicBezTo>
                      <a:pt x="5551" y="1590"/>
                      <a:pt x="6192" y="783"/>
                      <a:pt x="7093" y="427"/>
                    </a:cubicBezTo>
                    <a:cubicBezTo>
                      <a:pt x="7591" y="214"/>
                      <a:pt x="8113" y="71"/>
                      <a:pt x="8635" y="48"/>
                    </a:cubicBezTo>
                    <a:cubicBezTo>
                      <a:pt x="9014" y="0"/>
                      <a:pt x="9394" y="71"/>
                      <a:pt x="9750" y="214"/>
                    </a:cubicBezTo>
                    <a:cubicBezTo>
                      <a:pt x="10082" y="356"/>
                      <a:pt x="10390" y="522"/>
                      <a:pt x="10698" y="712"/>
                    </a:cubicBezTo>
                    <a:cubicBezTo>
                      <a:pt x="11054" y="949"/>
                      <a:pt x="11339" y="1257"/>
                      <a:pt x="11552" y="1613"/>
                    </a:cubicBezTo>
                    <a:cubicBezTo>
                      <a:pt x="11908" y="2254"/>
                      <a:pt x="12193" y="2942"/>
                      <a:pt x="12359" y="3677"/>
                    </a:cubicBezTo>
                    <a:cubicBezTo>
                      <a:pt x="12406" y="3843"/>
                      <a:pt x="12454" y="3985"/>
                      <a:pt x="12501" y="4199"/>
                    </a:cubicBezTo>
                    <a:lnTo>
                      <a:pt x="12833" y="4033"/>
                    </a:lnTo>
                    <a:cubicBezTo>
                      <a:pt x="13830" y="3582"/>
                      <a:pt x="14850" y="3321"/>
                      <a:pt x="15964" y="3558"/>
                    </a:cubicBezTo>
                    <a:cubicBezTo>
                      <a:pt x="16676" y="3724"/>
                      <a:pt x="17340" y="4033"/>
                      <a:pt x="17910" y="4460"/>
                    </a:cubicBezTo>
                    <a:cubicBezTo>
                      <a:pt x="18076" y="4626"/>
                      <a:pt x="18218" y="4816"/>
                      <a:pt x="18313" y="5005"/>
                    </a:cubicBezTo>
                    <a:cubicBezTo>
                      <a:pt x="18740" y="5598"/>
                      <a:pt x="18906" y="6357"/>
                      <a:pt x="18764" y="7069"/>
                    </a:cubicBezTo>
                    <a:cubicBezTo>
                      <a:pt x="18692" y="7472"/>
                      <a:pt x="18550" y="7876"/>
                      <a:pt x="18313" y="8208"/>
                    </a:cubicBezTo>
                    <a:cubicBezTo>
                      <a:pt x="17720" y="9038"/>
                      <a:pt x="16913" y="9678"/>
                      <a:pt x="16012" y="10082"/>
                    </a:cubicBezTo>
                    <a:cubicBezTo>
                      <a:pt x="15466" y="10343"/>
                      <a:pt x="14897" y="10556"/>
                      <a:pt x="14328" y="10770"/>
                    </a:cubicBezTo>
                    <a:cubicBezTo>
                      <a:pt x="14185" y="11386"/>
                      <a:pt x="14185" y="11386"/>
                      <a:pt x="13545" y="11600"/>
                    </a:cubicBezTo>
                    <a:cubicBezTo>
                      <a:pt x="13450" y="11623"/>
                      <a:pt x="13355" y="11671"/>
                      <a:pt x="13213" y="11718"/>
                    </a:cubicBezTo>
                    <a:lnTo>
                      <a:pt x="13213" y="12003"/>
                    </a:lnTo>
                    <a:cubicBezTo>
                      <a:pt x="13260" y="12738"/>
                      <a:pt x="13071" y="13450"/>
                      <a:pt x="12691" y="14067"/>
                    </a:cubicBezTo>
                    <a:cubicBezTo>
                      <a:pt x="12644" y="14162"/>
                      <a:pt x="12572" y="14256"/>
                      <a:pt x="12501" y="14351"/>
                    </a:cubicBezTo>
                    <a:cubicBezTo>
                      <a:pt x="11885" y="15419"/>
                      <a:pt x="10888" y="15917"/>
                      <a:pt x="9702" y="16083"/>
                    </a:cubicBezTo>
                    <a:cubicBezTo>
                      <a:pt x="9465" y="16107"/>
                      <a:pt x="9204" y="16107"/>
                      <a:pt x="8967" y="16059"/>
                    </a:cubicBezTo>
                    <a:cubicBezTo>
                      <a:pt x="8374" y="15988"/>
                      <a:pt x="7852" y="15585"/>
                      <a:pt x="7638" y="15039"/>
                    </a:cubicBezTo>
                    <a:cubicBezTo>
                      <a:pt x="7306" y="14304"/>
                      <a:pt x="7093" y="13521"/>
                      <a:pt x="7022" y="12738"/>
                    </a:cubicBezTo>
                    <a:cubicBezTo>
                      <a:pt x="7022" y="12525"/>
                      <a:pt x="6998" y="12311"/>
                      <a:pt x="6927" y="12098"/>
                    </a:cubicBezTo>
                    <a:cubicBezTo>
                      <a:pt x="6429" y="12335"/>
                      <a:pt x="5883" y="12501"/>
                      <a:pt x="5338" y="12572"/>
                    </a:cubicBezTo>
                    <a:cubicBezTo>
                      <a:pt x="4816" y="12667"/>
                      <a:pt x="4270" y="12643"/>
                      <a:pt x="3748" y="12501"/>
                    </a:cubicBezTo>
                    <a:cubicBezTo>
                      <a:pt x="3179" y="12406"/>
                      <a:pt x="2728" y="11932"/>
                      <a:pt x="2633" y="11363"/>
                    </a:cubicBezTo>
                    <a:cubicBezTo>
                      <a:pt x="2420" y="10532"/>
                      <a:pt x="2657" y="9631"/>
                      <a:pt x="3226" y="8990"/>
                    </a:cubicBezTo>
                    <a:cubicBezTo>
                      <a:pt x="3725" y="8397"/>
                      <a:pt x="4389" y="7994"/>
                      <a:pt x="5148" y="7804"/>
                    </a:cubicBezTo>
                    <a:cubicBezTo>
                      <a:pt x="5551" y="7710"/>
                      <a:pt x="5954" y="7591"/>
                      <a:pt x="6358" y="7472"/>
                    </a:cubicBezTo>
                    <a:cubicBezTo>
                      <a:pt x="6547" y="7449"/>
                      <a:pt x="6737" y="7377"/>
                      <a:pt x="6903" y="7283"/>
                    </a:cubicBezTo>
                    <a:cubicBezTo>
                      <a:pt x="6571" y="7022"/>
                      <a:pt x="6192" y="6856"/>
                      <a:pt x="5788" y="6784"/>
                    </a:cubicBezTo>
                    <a:cubicBezTo>
                      <a:pt x="4579" y="6642"/>
                      <a:pt x="3369" y="6618"/>
                      <a:pt x="2159" y="6713"/>
                    </a:cubicBezTo>
                    <a:cubicBezTo>
                      <a:pt x="1827" y="6737"/>
                      <a:pt x="1471" y="6784"/>
                      <a:pt x="1139" y="6808"/>
                    </a:cubicBezTo>
                    <a:cubicBezTo>
                      <a:pt x="902" y="6784"/>
                      <a:pt x="641" y="6879"/>
                      <a:pt x="475" y="7045"/>
                    </a:cubicBezTo>
                    <a:cubicBezTo>
                      <a:pt x="380" y="7117"/>
                      <a:pt x="238" y="7117"/>
                      <a:pt x="166" y="7045"/>
                    </a:cubicBezTo>
                    <a:cubicBezTo>
                      <a:pt x="72" y="6974"/>
                      <a:pt x="24" y="6856"/>
                      <a:pt x="24" y="6737"/>
                    </a:cubicBezTo>
                    <a:cubicBezTo>
                      <a:pt x="0" y="6523"/>
                      <a:pt x="119" y="6334"/>
                      <a:pt x="309" y="6239"/>
                    </a:cubicBezTo>
                    <a:cubicBezTo>
                      <a:pt x="593" y="6120"/>
                      <a:pt x="854" y="6002"/>
                      <a:pt x="1163" y="5930"/>
                    </a:cubicBezTo>
                    <a:cubicBezTo>
                      <a:pt x="2230" y="5741"/>
                      <a:pt x="3345" y="5693"/>
                      <a:pt x="4436" y="5764"/>
                    </a:cubicBezTo>
                    <a:cubicBezTo>
                      <a:pt x="4579" y="5812"/>
                      <a:pt x="4697" y="5812"/>
                      <a:pt x="4911" y="5812"/>
                    </a:cubicBezTo>
                    <a:close/>
                    <a:moveTo>
                      <a:pt x="13925" y="9892"/>
                    </a:moveTo>
                    <a:cubicBezTo>
                      <a:pt x="14328" y="9797"/>
                      <a:pt x="14684" y="9655"/>
                      <a:pt x="15039" y="9465"/>
                    </a:cubicBezTo>
                    <a:cubicBezTo>
                      <a:pt x="15680" y="9180"/>
                      <a:pt x="16297" y="8824"/>
                      <a:pt x="16818" y="8374"/>
                    </a:cubicBezTo>
                    <a:cubicBezTo>
                      <a:pt x="17151" y="8113"/>
                      <a:pt x="17411" y="7781"/>
                      <a:pt x="17649" y="7425"/>
                    </a:cubicBezTo>
                    <a:cubicBezTo>
                      <a:pt x="17815" y="7117"/>
                      <a:pt x="17886" y="6737"/>
                      <a:pt x="17838" y="6381"/>
                    </a:cubicBezTo>
                    <a:cubicBezTo>
                      <a:pt x="17767" y="5764"/>
                      <a:pt x="17411" y="5219"/>
                      <a:pt x="16866" y="4934"/>
                    </a:cubicBezTo>
                    <a:cubicBezTo>
                      <a:pt x="15632" y="4246"/>
                      <a:pt x="14399" y="4341"/>
                      <a:pt x="13165" y="5005"/>
                    </a:cubicBezTo>
                    <a:cubicBezTo>
                      <a:pt x="13094" y="5029"/>
                      <a:pt x="13023" y="5100"/>
                      <a:pt x="12952" y="5148"/>
                    </a:cubicBezTo>
                    <a:cubicBezTo>
                      <a:pt x="12715" y="5314"/>
                      <a:pt x="12596" y="5551"/>
                      <a:pt x="12572" y="5836"/>
                    </a:cubicBezTo>
                    <a:cubicBezTo>
                      <a:pt x="12549" y="6049"/>
                      <a:pt x="12501" y="6286"/>
                      <a:pt x="12454" y="6500"/>
                    </a:cubicBezTo>
                    <a:cubicBezTo>
                      <a:pt x="12383" y="6690"/>
                      <a:pt x="12217" y="6808"/>
                      <a:pt x="12027" y="6808"/>
                    </a:cubicBezTo>
                    <a:cubicBezTo>
                      <a:pt x="11837" y="6856"/>
                      <a:pt x="11671" y="6761"/>
                      <a:pt x="11576" y="6618"/>
                    </a:cubicBezTo>
                    <a:cubicBezTo>
                      <a:pt x="11505" y="6476"/>
                      <a:pt x="11458" y="6334"/>
                      <a:pt x="11458" y="6191"/>
                    </a:cubicBezTo>
                    <a:cubicBezTo>
                      <a:pt x="11458" y="5978"/>
                      <a:pt x="11481" y="5764"/>
                      <a:pt x="11552" y="5575"/>
                    </a:cubicBezTo>
                    <a:cubicBezTo>
                      <a:pt x="11647" y="5290"/>
                      <a:pt x="11671" y="5005"/>
                      <a:pt x="11624" y="4721"/>
                    </a:cubicBezTo>
                    <a:cubicBezTo>
                      <a:pt x="11481" y="3914"/>
                      <a:pt x="11244" y="3108"/>
                      <a:pt x="10912" y="2325"/>
                    </a:cubicBezTo>
                    <a:cubicBezTo>
                      <a:pt x="10532" y="1471"/>
                      <a:pt x="9726" y="1139"/>
                      <a:pt x="8896" y="949"/>
                    </a:cubicBezTo>
                    <a:cubicBezTo>
                      <a:pt x="8825" y="925"/>
                      <a:pt x="8753" y="925"/>
                      <a:pt x="8658" y="949"/>
                    </a:cubicBezTo>
                    <a:cubicBezTo>
                      <a:pt x="8303" y="997"/>
                      <a:pt x="7947" y="1068"/>
                      <a:pt x="7615" y="1186"/>
                    </a:cubicBezTo>
                    <a:cubicBezTo>
                      <a:pt x="6832" y="1400"/>
                      <a:pt x="6263" y="2111"/>
                      <a:pt x="6215" y="2918"/>
                    </a:cubicBezTo>
                    <a:cubicBezTo>
                      <a:pt x="6168" y="3345"/>
                      <a:pt x="6192" y="3772"/>
                      <a:pt x="6310" y="4175"/>
                    </a:cubicBezTo>
                    <a:cubicBezTo>
                      <a:pt x="6452" y="4721"/>
                      <a:pt x="6666" y="5290"/>
                      <a:pt x="6903" y="5812"/>
                    </a:cubicBezTo>
                    <a:cubicBezTo>
                      <a:pt x="7022" y="6168"/>
                      <a:pt x="7283" y="6429"/>
                      <a:pt x="7615" y="6595"/>
                    </a:cubicBezTo>
                    <a:lnTo>
                      <a:pt x="7923" y="6761"/>
                    </a:lnTo>
                    <a:cubicBezTo>
                      <a:pt x="8564" y="6571"/>
                      <a:pt x="9228" y="6618"/>
                      <a:pt x="9821" y="6856"/>
                    </a:cubicBezTo>
                    <a:cubicBezTo>
                      <a:pt x="11291" y="7377"/>
                      <a:pt x="12596" y="8279"/>
                      <a:pt x="13616" y="9489"/>
                    </a:cubicBezTo>
                    <a:cubicBezTo>
                      <a:pt x="13735" y="9607"/>
                      <a:pt x="13830" y="9750"/>
                      <a:pt x="13925" y="9892"/>
                    </a:cubicBezTo>
                    <a:close/>
                    <a:moveTo>
                      <a:pt x="7757" y="7852"/>
                    </a:moveTo>
                    <a:cubicBezTo>
                      <a:pt x="7567" y="8042"/>
                      <a:pt x="7330" y="8184"/>
                      <a:pt x="7069" y="8231"/>
                    </a:cubicBezTo>
                    <a:cubicBezTo>
                      <a:pt x="6761" y="8303"/>
                      <a:pt x="6476" y="8350"/>
                      <a:pt x="6168" y="8445"/>
                    </a:cubicBezTo>
                    <a:cubicBezTo>
                      <a:pt x="5693" y="8611"/>
                      <a:pt x="5219" y="8777"/>
                      <a:pt x="4745" y="8990"/>
                    </a:cubicBezTo>
                    <a:cubicBezTo>
                      <a:pt x="4175" y="9275"/>
                      <a:pt x="3748" y="9773"/>
                      <a:pt x="3582" y="10390"/>
                    </a:cubicBezTo>
                    <a:cubicBezTo>
                      <a:pt x="3511" y="10675"/>
                      <a:pt x="3535" y="10959"/>
                      <a:pt x="3630" y="11244"/>
                    </a:cubicBezTo>
                    <a:cubicBezTo>
                      <a:pt x="3677" y="11386"/>
                      <a:pt x="3796" y="11505"/>
                      <a:pt x="3938" y="11529"/>
                    </a:cubicBezTo>
                    <a:cubicBezTo>
                      <a:pt x="4057" y="11576"/>
                      <a:pt x="4199" y="11600"/>
                      <a:pt x="4318" y="11600"/>
                    </a:cubicBezTo>
                    <a:cubicBezTo>
                      <a:pt x="4792" y="11647"/>
                      <a:pt x="5243" y="11600"/>
                      <a:pt x="5670" y="11481"/>
                    </a:cubicBezTo>
                    <a:cubicBezTo>
                      <a:pt x="6429" y="11339"/>
                      <a:pt x="7045" y="10841"/>
                      <a:pt x="7354" y="10177"/>
                    </a:cubicBezTo>
                    <a:cubicBezTo>
                      <a:pt x="7449" y="9963"/>
                      <a:pt x="7567" y="9750"/>
                      <a:pt x="7710" y="9583"/>
                    </a:cubicBezTo>
                    <a:cubicBezTo>
                      <a:pt x="7828" y="9394"/>
                      <a:pt x="8065" y="9346"/>
                      <a:pt x="8279" y="9441"/>
                    </a:cubicBezTo>
                    <a:cubicBezTo>
                      <a:pt x="8516" y="9536"/>
                      <a:pt x="8635" y="9773"/>
                      <a:pt x="8587" y="10034"/>
                    </a:cubicBezTo>
                    <a:cubicBezTo>
                      <a:pt x="8540" y="10200"/>
                      <a:pt x="8445" y="10366"/>
                      <a:pt x="8350" y="10532"/>
                    </a:cubicBezTo>
                    <a:cubicBezTo>
                      <a:pt x="8160" y="10817"/>
                      <a:pt x="8065" y="11149"/>
                      <a:pt x="8018" y="11505"/>
                    </a:cubicBezTo>
                    <a:cubicBezTo>
                      <a:pt x="7923" y="12549"/>
                      <a:pt x="8113" y="13616"/>
                      <a:pt x="8540" y="14589"/>
                    </a:cubicBezTo>
                    <a:cubicBezTo>
                      <a:pt x="8658" y="14944"/>
                      <a:pt x="9014" y="15134"/>
                      <a:pt x="9370" y="15087"/>
                    </a:cubicBezTo>
                    <a:cubicBezTo>
                      <a:pt x="10224" y="15016"/>
                      <a:pt x="11007" y="14755"/>
                      <a:pt x="11529" y="14019"/>
                    </a:cubicBezTo>
                    <a:cubicBezTo>
                      <a:pt x="11671" y="13806"/>
                      <a:pt x="11813" y="13592"/>
                      <a:pt x="11908" y="13379"/>
                    </a:cubicBezTo>
                    <a:cubicBezTo>
                      <a:pt x="12193" y="12904"/>
                      <a:pt x="12288" y="12335"/>
                      <a:pt x="12145" y="11790"/>
                    </a:cubicBezTo>
                    <a:cubicBezTo>
                      <a:pt x="12074" y="11742"/>
                      <a:pt x="12027" y="11695"/>
                      <a:pt x="11956" y="11671"/>
                    </a:cubicBezTo>
                    <a:cubicBezTo>
                      <a:pt x="11481" y="11505"/>
                      <a:pt x="11054" y="11268"/>
                      <a:pt x="10675" y="10936"/>
                    </a:cubicBezTo>
                    <a:cubicBezTo>
                      <a:pt x="10366" y="10698"/>
                      <a:pt x="10082" y="10485"/>
                      <a:pt x="9773" y="10224"/>
                    </a:cubicBezTo>
                    <a:cubicBezTo>
                      <a:pt x="8991" y="9560"/>
                      <a:pt x="8160" y="8896"/>
                      <a:pt x="7757" y="7852"/>
                    </a:cubicBezTo>
                    <a:close/>
                    <a:moveTo>
                      <a:pt x="8421" y="7401"/>
                    </a:moveTo>
                    <a:cubicBezTo>
                      <a:pt x="8635" y="7804"/>
                      <a:pt x="8919" y="8184"/>
                      <a:pt x="9275" y="8492"/>
                    </a:cubicBezTo>
                    <a:cubicBezTo>
                      <a:pt x="9868" y="9038"/>
                      <a:pt x="10485" y="9583"/>
                      <a:pt x="11125" y="10082"/>
                    </a:cubicBezTo>
                    <a:cubicBezTo>
                      <a:pt x="11434" y="10319"/>
                      <a:pt x="11766" y="10532"/>
                      <a:pt x="12122" y="10722"/>
                    </a:cubicBezTo>
                    <a:cubicBezTo>
                      <a:pt x="12335" y="10817"/>
                      <a:pt x="12549" y="10864"/>
                      <a:pt x="12786" y="10841"/>
                    </a:cubicBezTo>
                    <a:cubicBezTo>
                      <a:pt x="13071" y="10817"/>
                      <a:pt x="13213" y="10509"/>
                      <a:pt x="13047" y="10295"/>
                    </a:cubicBezTo>
                    <a:cubicBezTo>
                      <a:pt x="12952" y="10153"/>
                      <a:pt x="12857" y="10010"/>
                      <a:pt x="12738" y="9892"/>
                    </a:cubicBezTo>
                    <a:cubicBezTo>
                      <a:pt x="11908" y="8919"/>
                      <a:pt x="10865" y="8160"/>
                      <a:pt x="9678" y="7686"/>
                    </a:cubicBezTo>
                    <a:cubicBezTo>
                      <a:pt x="9299" y="7520"/>
                      <a:pt x="8872" y="7425"/>
                      <a:pt x="8445" y="7401"/>
                    </a:cubicBezTo>
                    <a:close/>
                  </a:path>
                </a:pathLst>
              </a:custGeom>
              <a:solidFill>
                <a:srgbClr val="4F2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3" name="Google Shape;863;p49"/>
              <p:cNvGrpSpPr/>
              <p:nvPr/>
            </p:nvGrpSpPr>
            <p:grpSpPr>
              <a:xfrm>
                <a:off x="1474325" y="1168675"/>
                <a:ext cx="407425" cy="1159375"/>
                <a:chOff x="1474325" y="1168675"/>
                <a:chExt cx="407425" cy="1159375"/>
              </a:xfrm>
            </p:grpSpPr>
            <p:sp>
              <p:nvSpPr>
                <p:cNvPr id="864" name="Google Shape;864;p49"/>
                <p:cNvSpPr/>
                <p:nvPr/>
              </p:nvSpPr>
              <p:spPr>
                <a:xfrm flipH="1">
                  <a:off x="1751250" y="1216700"/>
                  <a:ext cx="55175" cy="5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" h="2089" extrusionOk="0">
                      <a:moveTo>
                        <a:pt x="1661" y="190"/>
                      </a:moveTo>
                      <a:cubicBezTo>
                        <a:pt x="2206" y="499"/>
                        <a:pt x="2183" y="949"/>
                        <a:pt x="1850" y="1543"/>
                      </a:cubicBezTo>
                      <a:cubicBezTo>
                        <a:pt x="1589" y="1922"/>
                        <a:pt x="1068" y="2088"/>
                        <a:pt x="641" y="1875"/>
                      </a:cubicBezTo>
                      <a:cubicBezTo>
                        <a:pt x="237" y="1685"/>
                        <a:pt x="0" y="1234"/>
                        <a:pt x="95" y="807"/>
                      </a:cubicBezTo>
                      <a:cubicBezTo>
                        <a:pt x="166" y="333"/>
                        <a:pt x="593" y="1"/>
                        <a:pt x="1068" y="24"/>
                      </a:cubicBezTo>
                      <a:cubicBezTo>
                        <a:pt x="1281" y="48"/>
                        <a:pt x="1471" y="119"/>
                        <a:pt x="1661" y="19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5" name="Google Shape;865;p49"/>
                <p:cNvSpPr/>
                <p:nvPr/>
              </p:nvSpPr>
              <p:spPr>
                <a:xfrm flipH="1">
                  <a:off x="1594700" y="1504900"/>
                  <a:ext cx="51025" cy="5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041" extrusionOk="0">
                      <a:moveTo>
                        <a:pt x="1495" y="262"/>
                      </a:moveTo>
                      <a:cubicBezTo>
                        <a:pt x="1922" y="523"/>
                        <a:pt x="2041" y="1092"/>
                        <a:pt x="1780" y="1495"/>
                      </a:cubicBezTo>
                      <a:cubicBezTo>
                        <a:pt x="1495" y="1922"/>
                        <a:pt x="949" y="2041"/>
                        <a:pt x="522" y="1756"/>
                      </a:cubicBezTo>
                      <a:cubicBezTo>
                        <a:pt x="119" y="1495"/>
                        <a:pt x="1" y="926"/>
                        <a:pt x="261" y="523"/>
                      </a:cubicBezTo>
                      <a:cubicBezTo>
                        <a:pt x="522" y="120"/>
                        <a:pt x="1092" y="1"/>
                        <a:pt x="1495" y="262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6" name="Google Shape;866;p49"/>
                <p:cNvSpPr/>
                <p:nvPr/>
              </p:nvSpPr>
              <p:spPr>
                <a:xfrm flipH="1">
                  <a:off x="1592925" y="1618775"/>
                  <a:ext cx="74150" cy="6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6" h="2729" extrusionOk="0">
                      <a:moveTo>
                        <a:pt x="1922" y="570"/>
                      </a:moveTo>
                      <a:cubicBezTo>
                        <a:pt x="2966" y="1139"/>
                        <a:pt x="2088" y="2728"/>
                        <a:pt x="1044" y="2159"/>
                      </a:cubicBezTo>
                      <a:cubicBezTo>
                        <a:pt x="1" y="1566"/>
                        <a:pt x="855" y="0"/>
                        <a:pt x="1922" y="57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" name="Google Shape;867;p49"/>
                <p:cNvSpPr/>
                <p:nvPr/>
              </p:nvSpPr>
              <p:spPr>
                <a:xfrm flipH="1">
                  <a:off x="1800475" y="1719000"/>
                  <a:ext cx="58725" cy="6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" h="2444" extrusionOk="0">
                      <a:moveTo>
                        <a:pt x="1755" y="237"/>
                      </a:moveTo>
                      <a:cubicBezTo>
                        <a:pt x="2182" y="475"/>
                        <a:pt x="2348" y="996"/>
                        <a:pt x="2087" y="1423"/>
                      </a:cubicBezTo>
                      <a:cubicBezTo>
                        <a:pt x="1518" y="2443"/>
                        <a:pt x="0" y="1566"/>
                        <a:pt x="569" y="570"/>
                      </a:cubicBezTo>
                      <a:cubicBezTo>
                        <a:pt x="807" y="143"/>
                        <a:pt x="1352" y="0"/>
                        <a:pt x="1755" y="23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" name="Google Shape;868;p49"/>
                <p:cNvSpPr/>
                <p:nvPr/>
              </p:nvSpPr>
              <p:spPr>
                <a:xfrm flipH="1">
                  <a:off x="1585800" y="2272875"/>
                  <a:ext cx="51025" cy="5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207" extrusionOk="0">
                      <a:moveTo>
                        <a:pt x="1779" y="1566"/>
                      </a:moveTo>
                      <a:cubicBezTo>
                        <a:pt x="1400" y="2207"/>
                        <a:pt x="404" y="2088"/>
                        <a:pt x="214" y="1353"/>
                      </a:cubicBezTo>
                      <a:cubicBezTo>
                        <a:pt x="0" y="594"/>
                        <a:pt x="807" y="0"/>
                        <a:pt x="1471" y="380"/>
                      </a:cubicBezTo>
                      <a:cubicBezTo>
                        <a:pt x="1898" y="594"/>
                        <a:pt x="2040" y="1139"/>
                        <a:pt x="1779" y="15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" name="Google Shape;869;p49"/>
                <p:cNvSpPr/>
                <p:nvPr/>
              </p:nvSpPr>
              <p:spPr>
                <a:xfrm flipH="1">
                  <a:off x="1474325" y="2036250"/>
                  <a:ext cx="43900" cy="4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1970" extrusionOk="0">
                      <a:moveTo>
                        <a:pt x="451" y="1804"/>
                      </a:moveTo>
                      <a:cubicBezTo>
                        <a:pt x="167" y="1614"/>
                        <a:pt x="1" y="1258"/>
                        <a:pt x="72" y="926"/>
                      </a:cubicBezTo>
                      <a:cubicBezTo>
                        <a:pt x="238" y="96"/>
                        <a:pt x="1353" y="1"/>
                        <a:pt x="1661" y="784"/>
                      </a:cubicBezTo>
                      <a:cubicBezTo>
                        <a:pt x="1708" y="950"/>
                        <a:pt x="1732" y="1116"/>
                        <a:pt x="1732" y="1282"/>
                      </a:cubicBezTo>
                      <a:cubicBezTo>
                        <a:pt x="1756" y="1638"/>
                        <a:pt x="1471" y="1922"/>
                        <a:pt x="1115" y="1946"/>
                      </a:cubicBezTo>
                      <a:cubicBezTo>
                        <a:pt x="878" y="1970"/>
                        <a:pt x="665" y="1899"/>
                        <a:pt x="451" y="180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" name="Google Shape;870;p49"/>
                <p:cNvSpPr/>
                <p:nvPr/>
              </p:nvSpPr>
              <p:spPr>
                <a:xfrm flipH="1">
                  <a:off x="1735250" y="1797875"/>
                  <a:ext cx="58125" cy="5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2230" extrusionOk="0">
                      <a:moveTo>
                        <a:pt x="546" y="1684"/>
                      </a:moveTo>
                      <a:cubicBezTo>
                        <a:pt x="142" y="1471"/>
                        <a:pt x="0" y="949"/>
                        <a:pt x="261" y="546"/>
                      </a:cubicBezTo>
                      <a:cubicBezTo>
                        <a:pt x="451" y="142"/>
                        <a:pt x="973" y="0"/>
                        <a:pt x="1376" y="261"/>
                      </a:cubicBezTo>
                      <a:cubicBezTo>
                        <a:pt x="2325" y="807"/>
                        <a:pt x="1471" y="2230"/>
                        <a:pt x="546" y="168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1" name="Google Shape;871;p49"/>
                <p:cNvSpPr/>
                <p:nvPr/>
              </p:nvSpPr>
              <p:spPr>
                <a:xfrm flipH="1">
                  <a:off x="1723975" y="1648425"/>
                  <a:ext cx="46275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448" extrusionOk="0">
                      <a:moveTo>
                        <a:pt x="1305" y="95"/>
                      </a:moveTo>
                      <a:cubicBezTo>
                        <a:pt x="1850" y="427"/>
                        <a:pt x="1779" y="1068"/>
                        <a:pt x="1423" y="1258"/>
                      </a:cubicBezTo>
                      <a:cubicBezTo>
                        <a:pt x="1115" y="1424"/>
                        <a:pt x="759" y="1447"/>
                        <a:pt x="427" y="1329"/>
                      </a:cubicBezTo>
                      <a:cubicBezTo>
                        <a:pt x="142" y="1186"/>
                        <a:pt x="0" y="902"/>
                        <a:pt x="48" y="593"/>
                      </a:cubicBezTo>
                      <a:cubicBezTo>
                        <a:pt x="95" y="285"/>
                        <a:pt x="332" y="48"/>
                        <a:pt x="641" y="0"/>
                      </a:cubicBezTo>
                      <a:cubicBezTo>
                        <a:pt x="854" y="24"/>
                        <a:pt x="1068" y="48"/>
                        <a:pt x="1305" y="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49"/>
                <p:cNvSpPr/>
                <p:nvPr/>
              </p:nvSpPr>
              <p:spPr>
                <a:xfrm flipH="1">
                  <a:off x="1504550" y="2170275"/>
                  <a:ext cx="41550" cy="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" h="1685" extrusionOk="0">
                      <a:moveTo>
                        <a:pt x="1448" y="1234"/>
                      </a:moveTo>
                      <a:cubicBezTo>
                        <a:pt x="1234" y="1590"/>
                        <a:pt x="783" y="1685"/>
                        <a:pt x="451" y="1471"/>
                      </a:cubicBezTo>
                      <a:cubicBezTo>
                        <a:pt x="119" y="1258"/>
                        <a:pt x="1" y="831"/>
                        <a:pt x="190" y="475"/>
                      </a:cubicBezTo>
                      <a:cubicBezTo>
                        <a:pt x="404" y="119"/>
                        <a:pt x="878" y="1"/>
                        <a:pt x="1234" y="238"/>
                      </a:cubicBezTo>
                      <a:cubicBezTo>
                        <a:pt x="1566" y="451"/>
                        <a:pt x="1661" y="902"/>
                        <a:pt x="1448" y="123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" name="Google Shape;873;p49"/>
                <p:cNvSpPr/>
                <p:nvPr/>
              </p:nvSpPr>
              <p:spPr>
                <a:xfrm flipH="1">
                  <a:off x="1657550" y="1759325"/>
                  <a:ext cx="51025" cy="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922" extrusionOk="0">
                      <a:moveTo>
                        <a:pt x="807" y="1708"/>
                      </a:moveTo>
                      <a:cubicBezTo>
                        <a:pt x="0" y="1210"/>
                        <a:pt x="735" y="0"/>
                        <a:pt x="1542" y="475"/>
                      </a:cubicBezTo>
                      <a:cubicBezTo>
                        <a:pt x="1922" y="664"/>
                        <a:pt x="2040" y="1139"/>
                        <a:pt x="1803" y="1495"/>
                      </a:cubicBezTo>
                      <a:cubicBezTo>
                        <a:pt x="1589" y="1827"/>
                        <a:pt x="1139" y="1922"/>
                        <a:pt x="807" y="1708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" name="Google Shape;874;p49"/>
                <p:cNvSpPr/>
                <p:nvPr/>
              </p:nvSpPr>
              <p:spPr>
                <a:xfrm flipH="1">
                  <a:off x="1554375" y="1686975"/>
                  <a:ext cx="54575" cy="5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" h="2349" extrusionOk="0">
                      <a:moveTo>
                        <a:pt x="498" y="783"/>
                      </a:moveTo>
                      <a:cubicBezTo>
                        <a:pt x="973" y="0"/>
                        <a:pt x="2183" y="688"/>
                        <a:pt x="1732" y="1518"/>
                      </a:cubicBezTo>
                      <a:cubicBezTo>
                        <a:pt x="1257" y="2349"/>
                        <a:pt x="0" y="1613"/>
                        <a:pt x="498" y="78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" name="Google Shape;875;p49"/>
                <p:cNvSpPr/>
                <p:nvPr/>
              </p:nvSpPr>
              <p:spPr>
                <a:xfrm flipH="1">
                  <a:off x="1511075" y="1793725"/>
                  <a:ext cx="37975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" h="1590" extrusionOk="0">
                      <a:moveTo>
                        <a:pt x="474" y="1376"/>
                      </a:moveTo>
                      <a:cubicBezTo>
                        <a:pt x="166" y="1234"/>
                        <a:pt x="0" y="854"/>
                        <a:pt x="142" y="522"/>
                      </a:cubicBezTo>
                      <a:cubicBezTo>
                        <a:pt x="261" y="190"/>
                        <a:pt x="617" y="0"/>
                        <a:pt x="949" y="71"/>
                      </a:cubicBezTo>
                      <a:cubicBezTo>
                        <a:pt x="1305" y="166"/>
                        <a:pt x="1518" y="498"/>
                        <a:pt x="1494" y="830"/>
                      </a:cubicBezTo>
                      <a:cubicBezTo>
                        <a:pt x="1471" y="925"/>
                        <a:pt x="1447" y="996"/>
                        <a:pt x="1423" y="1067"/>
                      </a:cubicBezTo>
                      <a:cubicBezTo>
                        <a:pt x="1352" y="1400"/>
                        <a:pt x="996" y="1589"/>
                        <a:pt x="688" y="1471"/>
                      </a:cubicBezTo>
                      <a:cubicBezTo>
                        <a:pt x="593" y="1447"/>
                        <a:pt x="522" y="1400"/>
                        <a:pt x="474" y="137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" name="Google Shape;876;p49"/>
                <p:cNvSpPr/>
                <p:nvPr/>
              </p:nvSpPr>
              <p:spPr>
                <a:xfrm flipH="1">
                  <a:off x="1620200" y="1401125"/>
                  <a:ext cx="40350" cy="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828" extrusionOk="0">
                      <a:moveTo>
                        <a:pt x="404" y="1495"/>
                      </a:moveTo>
                      <a:cubicBezTo>
                        <a:pt x="95" y="1282"/>
                        <a:pt x="1" y="879"/>
                        <a:pt x="167" y="546"/>
                      </a:cubicBezTo>
                      <a:cubicBezTo>
                        <a:pt x="475" y="1"/>
                        <a:pt x="1305" y="119"/>
                        <a:pt x="1471" y="736"/>
                      </a:cubicBezTo>
                      <a:cubicBezTo>
                        <a:pt x="1614" y="1353"/>
                        <a:pt x="949" y="1827"/>
                        <a:pt x="404" y="14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" name="Google Shape;877;p49"/>
                <p:cNvSpPr/>
                <p:nvPr/>
              </p:nvSpPr>
              <p:spPr>
                <a:xfrm flipH="1">
                  <a:off x="1663500" y="1304475"/>
                  <a:ext cx="40350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590" extrusionOk="0">
                      <a:moveTo>
                        <a:pt x="1424" y="1163"/>
                      </a:moveTo>
                      <a:cubicBezTo>
                        <a:pt x="1234" y="1471"/>
                        <a:pt x="807" y="1590"/>
                        <a:pt x="499" y="1424"/>
                      </a:cubicBezTo>
                      <a:cubicBezTo>
                        <a:pt x="143" y="1234"/>
                        <a:pt x="1" y="783"/>
                        <a:pt x="214" y="451"/>
                      </a:cubicBezTo>
                      <a:cubicBezTo>
                        <a:pt x="380" y="119"/>
                        <a:pt x="807" y="0"/>
                        <a:pt x="1139" y="190"/>
                      </a:cubicBezTo>
                      <a:cubicBezTo>
                        <a:pt x="1495" y="356"/>
                        <a:pt x="1614" y="807"/>
                        <a:pt x="1424" y="116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" name="Google Shape;878;p49"/>
                <p:cNvSpPr/>
                <p:nvPr/>
              </p:nvSpPr>
              <p:spPr>
                <a:xfrm flipH="1">
                  <a:off x="1842575" y="1168675"/>
                  <a:ext cx="39175" cy="3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1566" extrusionOk="0">
                      <a:moveTo>
                        <a:pt x="1092" y="166"/>
                      </a:moveTo>
                      <a:cubicBezTo>
                        <a:pt x="1448" y="356"/>
                        <a:pt x="1566" y="759"/>
                        <a:pt x="1400" y="1115"/>
                      </a:cubicBezTo>
                      <a:cubicBezTo>
                        <a:pt x="1210" y="1447"/>
                        <a:pt x="807" y="1566"/>
                        <a:pt x="475" y="1400"/>
                      </a:cubicBezTo>
                      <a:cubicBezTo>
                        <a:pt x="119" y="1234"/>
                        <a:pt x="1" y="807"/>
                        <a:pt x="167" y="475"/>
                      </a:cubicBezTo>
                      <a:cubicBezTo>
                        <a:pt x="333" y="119"/>
                        <a:pt x="760" y="0"/>
                        <a:pt x="1092" y="1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879;p49"/>
                <p:cNvSpPr/>
                <p:nvPr/>
              </p:nvSpPr>
              <p:spPr>
                <a:xfrm flipH="1">
                  <a:off x="1483200" y="1905200"/>
                  <a:ext cx="33850" cy="4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614" extrusionOk="0">
                      <a:moveTo>
                        <a:pt x="1140" y="1187"/>
                      </a:moveTo>
                      <a:cubicBezTo>
                        <a:pt x="997" y="1471"/>
                        <a:pt x="689" y="1614"/>
                        <a:pt x="404" y="1519"/>
                      </a:cubicBezTo>
                      <a:cubicBezTo>
                        <a:pt x="167" y="1448"/>
                        <a:pt x="1" y="1210"/>
                        <a:pt x="1" y="973"/>
                      </a:cubicBezTo>
                      <a:cubicBezTo>
                        <a:pt x="1" y="807"/>
                        <a:pt x="48" y="617"/>
                        <a:pt x="96" y="475"/>
                      </a:cubicBezTo>
                      <a:cubicBezTo>
                        <a:pt x="191" y="167"/>
                        <a:pt x="499" y="1"/>
                        <a:pt x="807" y="72"/>
                      </a:cubicBezTo>
                      <a:cubicBezTo>
                        <a:pt x="1140" y="167"/>
                        <a:pt x="1353" y="475"/>
                        <a:pt x="1282" y="807"/>
                      </a:cubicBezTo>
                      <a:cubicBezTo>
                        <a:pt x="1258" y="949"/>
                        <a:pt x="1211" y="1068"/>
                        <a:pt x="1140" y="118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880" name="Google Shape;880;p49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881" name="Google Shape;881;p49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9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49"/>
          <p:cNvGrpSpPr/>
          <p:nvPr/>
        </p:nvGrpSpPr>
        <p:grpSpPr>
          <a:xfrm>
            <a:off x="6924413" y="378025"/>
            <a:ext cx="608900" cy="407500"/>
            <a:chOff x="4137713" y="525925"/>
            <a:chExt cx="608900" cy="407500"/>
          </a:xfrm>
        </p:grpSpPr>
        <p:sp>
          <p:nvSpPr>
            <p:cNvPr id="892" name="Google Shape;892;p49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49"/>
          <p:cNvGrpSpPr/>
          <p:nvPr/>
        </p:nvGrpSpPr>
        <p:grpSpPr>
          <a:xfrm>
            <a:off x="7364688" y="849725"/>
            <a:ext cx="475525" cy="287725"/>
            <a:chOff x="622013" y="907250"/>
            <a:chExt cx="475525" cy="287725"/>
          </a:xfrm>
        </p:grpSpPr>
        <p:sp>
          <p:nvSpPr>
            <p:cNvPr id="895" name="Google Shape;895;p49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376" y1="27528" x2="51376" y2="27528"/>
                        <a14:foregroundMark x1="44954" y1="29775" x2="44954" y2="29775"/>
                        <a14:foregroundMark x1="43119" y1="43258" x2="43119" y2="43258"/>
                        <a14:foregroundMark x1="56422" y1="29213" x2="56422" y2="29213"/>
                        <a14:foregroundMark x1="22477" y1="56180" x2="22477" y2="56180"/>
                        <a14:foregroundMark x1="28440" y1="58989" x2="28440" y2="58989"/>
                        <a14:foregroundMark x1="34862" y1="59551" x2="34862" y2="59551"/>
                        <a14:foregroundMark x1="41743" y1="57303" x2="41743" y2="57303"/>
                        <a14:foregroundMark x1="55963" y1="56742" x2="55963" y2="56742"/>
                        <a14:foregroundMark x1="59174" y1="58989" x2="59174" y2="58989"/>
                        <a14:foregroundMark x1="68807" y1="58989" x2="68807" y2="58989"/>
                        <a14:foregroundMark x1="75229" y1="59551" x2="75229" y2="59551"/>
                        <a14:foregroundMark x1="48165" y1="22472" x2="48165" y2="22472"/>
                        <a14:foregroundMark x1="42661" y1="35393" x2="42661" y2="35393"/>
                        <a14:foregroundMark x1="42661" y1="35393" x2="50459" y2="26404"/>
                        <a14:foregroundMark x1="51376" y1="24157" x2="57339" y2="26966"/>
                        <a14:foregroundMark x1="50000" y1="34270" x2="52294" y2="28090"/>
                        <a14:foregroundMark x1="44495" y1="61798" x2="44495" y2="617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062" y="4504087"/>
            <a:ext cx="783102" cy="639413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81064B5E-A159-4569-EA83-385883C75CD1}"/>
              </a:ext>
            </a:extLst>
          </p:cNvPr>
          <p:cNvSpPr/>
          <p:nvPr/>
        </p:nvSpPr>
        <p:spPr>
          <a:xfrm>
            <a:off x="217226" y="1900289"/>
            <a:ext cx="85779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>
                <a:solidFill>
                  <a:srgbClr val="FF0000"/>
                </a:solidFill>
                <a:latin typeface="Patrick Hand" panose="00000500000000000000" charset="0"/>
              </a:rPr>
              <a:t>  </a:t>
            </a:r>
            <a:r>
              <a:rPr lang="en-US" sz="4400">
                <a:solidFill>
                  <a:schemeClr val="tx1"/>
                </a:solidFill>
                <a:latin typeface="Patrick Hand" panose="00000500000000000000" charset="0"/>
              </a:rPr>
              <a:t>Em hãy nêu tác dụng của máy thu thanh?</a:t>
            </a:r>
            <a:endParaRPr lang="vi-VN" sz="4400" dirty="0">
              <a:solidFill>
                <a:schemeClr val="tx1"/>
              </a:solidFill>
              <a:latin typeface="Patrick Hand" panose="00000500000000000000" charset="0"/>
            </a:endParaRPr>
          </a:p>
        </p:txBody>
      </p:sp>
      <p:sp>
        <p:nvSpPr>
          <p:cNvPr id="55" name="Google Shape;848;p49">
            <a:extLst>
              <a:ext uri="{FF2B5EF4-FFF2-40B4-BE49-F238E27FC236}">
                <a16:creationId xmlns="" xmlns:a16="http://schemas.microsoft.com/office/drawing/2014/main" id="{6F97942F-77EA-6977-0FFF-49DD54122D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3475" y="912553"/>
            <a:ext cx="6367800" cy="8851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FF0000"/>
                </a:solidFill>
              </a:rPr>
              <a:t>Khởi động</a:t>
            </a:r>
            <a:endParaRPr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20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" name="Google Shape;849;p49"/>
          <p:cNvGrpSpPr/>
          <p:nvPr/>
        </p:nvGrpSpPr>
        <p:grpSpPr>
          <a:xfrm rot="-6123802">
            <a:off x="-55105" y="105176"/>
            <a:ext cx="1068247" cy="1196196"/>
            <a:chOff x="1835200" y="3337050"/>
            <a:chExt cx="279350" cy="312825"/>
          </a:xfrm>
        </p:grpSpPr>
        <p:sp>
          <p:nvSpPr>
            <p:cNvPr id="850" name="Google Shape;850;p49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" name="Google Shape;853;p49"/>
          <p:cNvGrpSpPr/>
          <p:nvPr/>
        </p:nvGrpSpPr>
        <p:grpSpPr>
          <a:xfrm rot="2964127">
            <a:off x="7515157" y="3164032"/>
            <a:ext cx="1068254" cy="1196197"/>
            <a:chOff x="1835200" y="3337050"/>
            <a:chExt cx="279350" cy="312825"/>
          </a:xfrm>
        </p:grpSpPr>
        <p:sp>
          <p:nvSpPr>
            <p:cNvPr id="854" name="Google Shape;854;p49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49"/>
          <p:cNvGrpSpPr/>
          <p:nvPr/>
        </p:nvGrpSpPr>
        <p:grpSpPr>
          <a:xfrm rot="5202478" flipH="1">
            <a:off x="436695" y="2205340"/>
            <a:ext cx="895215" cy="1524038"/>
            <a:chOff x="1474325" y="858525"/>
            <a:chExt cx="808300" cy="1469525"/>
          </a:xfrm>
        </p:grpSpPr>
        <p:sp>
          <p:nvSpPr>
            <p:cNvPr id="858" name="Google Shape;858;p49"/>
            <p:cNvSpPr/>
            <p:nvPr/>
          </p:nvSpPr>
          <p:spPr>
            <a:xfrm flipH="1">
              <a:off x="1835475" y="881650"/>
              <a:ext cx="292975" cy="224175"/>
            </a:xfrm>
            <a:custGeom>
              <a:avLst/>
              <a:gdLst/>
              <a:ahLst/>
              <a:cxnLst/>
              <a:rect l="l" t="t" r="r" b="b"/>
              <a:pathLst>
                <a:path w="11719" h="8967" extrusionOk="0">
                  <a:moveTo>
                    <a:pt x="7758" y="8967"/>
                  </a:moveTo>
                  <a:cubicBezTo>
                    <a:pt x="7663" y="8825"/>
                    <a:pt x="7544" y="8682"/>
                    <a:pt x="7449" y="8540"/>
                  </a:cubicBezTo>
                  <a:cubicBezTo>
                    <a:pt x="6429" y="7354"/>
                    <a:pt x="5124" y="6452"/>
                    <a:pt x="3654" y="5931"/>
                  </a:cubicBezTo>
                  <a:cubicBezTo>
                    <a:pt x="3037" y="5693"/>
                    <a:pt x="2373" y="5646"/>
                    <a:pt x="1756" y="5812"/>
                  </a:cubicBezTo>
                  <a:lnTo>
                    <a:pt x="1424" y="5670"/>
                  </a:lnTo>
                  <a:cubicBezTo>
                    <a:pt x="1116" y="5504"/>
                    <a:pt x="855" y="5219"/>
                    <a:pt x="736" y="4887"/>
                  </a:cubicBezTo>
                  <a:cubicBezTo>
                    <a:pt x="475" y="4365"/>
                    <a:pt x="285" y="3796"/>
                    <a:pt x="143" y="3226"/>
                  </a:cubicBezTo>
                  <a:cubicBezTo>
                    <a:pt x="25" y="2823"/>
                    <a:pt x="1" y="2420"/>
                    <a:pt x="25" y="1993"/>
                  </a:cubicBezTo>
                  <a:cubicBezTo>
                    <a:pt x="96" y="1163"/>
                    <a:pt x="641" y="475"/>
                    <a:pt x="1448" y="238"/>
                  </a:cubicBezTo>
                  <a:cubicBezTo>
                    <a:pt x="1780" y="143"/>
                    <a:pt x="2136" y="72"/>
                    <a:pt x="2491" y="0"/>
                  </a:cubicBezTo>
                  <a:cubicBezTo>
                    <a:pt x="2563" y="0"/>
                    <a:pt x="2634" y="0"/>
                    <a:pt x="2729" y="0"/>
                  </a:cubicBezTo>
                  <a:cubicBezTo>
                    <a:pt x="3559" y="214"/>
                    <a:pt x="4342" y="522"/>
                    <a:pt x="4745" y="1400"/>
                  </a:cubicBezTo>
                  <a:cubicBezTo>
                    <a:pt x="5077" y="2159"/>
                    <a:pt x="5314" y="2965"/>
                    <a:pt x="5433" y="3796"/>
                  </a:cubicBezTo>
                  <a:cubicBezTo>
                    <a:pt x="5480" y="4080"/>
                    <a:pt x="5457" y="4365"/>
                    <a:pt x="5362" y="4626"/>
                  </a:cubicBezTo>
                  <a:cubicBezTo>
                    <a:pt x="5314" y="4839"/>
                    <a:pt x="5267" y="5053"/>
                    <a:pt x="5291" y="5243"/>
                  </a:cubicBezTo>
                  <a:cubicBezTo>
                    <a:pt x="5291" y="5409"/>
                    <a:pt x="5338" y="5551"/>
                    <a:pt x="5409" y="5670"/>
                  </a:cubicBezTo>
                  <a:cubicBezTo>
                    <a:pt x="5480" y="5836"/>
                    <a:pt x="5670" y="5931"/>
                    <a:pt x="5836" y="5883"/>
                  </a:cubicBezTo>
                  <a:cubicBezTo>
                    <a:pt x="6050" y="5883"/>
                    <a:pt x="6216" y="5765"/>
                    <a:pt x="6263" y="5575"/>
                  </a:cubicBezTo>
                  <a:cubicBezTo>
                    <a:pt x="6334" y="5361"/>
                    <a:pt x="6382" y="5124"/>
                    <a:pt x="6405" y="4887"/>
                  </a:cubicBezTo>
                  <a:cubicBezTo>
                    <a:pt x="6405" y="4626"/>
                    <a:pt x="6548" y="4389"/>
                    <a:pt x="6761" y="4223"/>
                  </a:cubicBezTo>
                  <a:cubicBezTo>
                    <a:pt x="6832" y="4152"/>
                    <a:pt x="6927" y="4104"/>
                    <a:pt x="6998" y="4057"/>
                  </a:cubicBezTo>
                  <a:cubicBezTo>
                    <a:pt x="8208" y="3392"/>
                    <a:pt x="9442" y="3321"/>
                    <a:pt x="10675" y="3985"/>
                  </a:cubicBezTo>
                  <a:cubicBezTo>
                    <a:pt x="11244" y="4294"/>
                    <a:pt x="11600" y="4839"/>
                    <a:pt x="11671" y="5456"/>
                  </a:cubicBezTo>
                  <a:cubicBezTo>
                    <a:pt x="11719" y="5812"/>
                    <a:pt x="11648" y="6192"/>
                    <a:pt x="11482" y="6500"/>
                  </a:cubicBezTo>
                  <a:cubicBezTo>
                    <a:pt x="11268" y="6856"/>
                    <a:pt x="10984" y="7188"/>
                    <a:pt x="10675" y="7449"/>
                  </a:cubicBezTo>
                  <a:cubicBezTo>
                    <a:pt x="10153" y="7899"/>
                    <a:pt x="9537" y="8279"/>
                    <a:pt x="8896" y="8540"/>
                  </a:cubicBezTo>
                  <a:cubicBezTo>
                    <a:pt x="8540" y="8730"/>
                    <a:pt x="8161" y="8896"/>
                    <a:pt x="7758" y="8967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9"/>
            <p:cNvSpPr/>
            <p:nvPr/>
          </p:nvSpPr>
          <p:spPr>
            <a:xfrm flipH="1">
              <a:off x="1975425" y="1054800"/>
              <a:ext cx="218850" cy="182675"/>
            </a:xfrm>
            <a:custGeom>
              <a:avLst/>
              <a:gdLst/>
              <a:ahLst/>
              <a:cxnLst/>
              <a:rect l="l" t="t" r="r" b="b"/>
              <a:pathLst>
                <a:path w="8754" h="7307" extrusionOk="0">
                  <a:moveTo>
                    <a:pt x="4223" y="1"/>
                  </a:moveTo>
                  <a:cubicBezTo>
                    <a:pt x="4626" y="1045"/>
                    <a:pt x="5457" y="1709"/>
                    <a:pt x="6263" y="2397"/>
                  </a:cubicBezTo>
                  <a:cubicBezTo>
                    <a:pt x="6548" y="2658"/>
                    <a:pt x="6856" y="2871"/>
                    <a:pt x="7141" y="3108"/>
                  </a:cubicBezTo>
                  <a:cubicBezTo>
                    <a:pt x="7520" y="3417"/>
                    <a:pt x="7947" y="3678"/>
                    <a:pt x="8422" y="3844"/>
                  </a:cubicBezTo>
                  <a:cubicBezTo>
                    <a:pt x="8493" y="3867"/>
                    <a:pt x="8564" y="3915"/>
                    <a:pt x="8611" y="3962"/>
                  </a:cubicBezTo>
                  <a:cubicBezTo>
                    <a:pt x="8754" y="4484"/>
                    <a:pt x="8683" y="5053"/>
                    <a:pt x="8398" y="5552"/>
                  </a:cubicBezTo>
                  <a:cubicBezTo>
                    <a:pt x="8279" y="5765"/>
                    <a:pt x="8161" y="5979"/>
                    <a:pt x="8018" y="6168"/>
                  </a:cubicBezTo>
                  <a:cubicBezTo>
                    <a:pt x="7473" y="6927"/>
                    <a:pt x="6714" y="7188"/>
                    <a:pt x="5836" y="7236"/>
                  </a:cubicBezTo>
                  <a:cubicBezTo>
                    <a:pt x="5480" y="7307"/>
                    <a:pt x="5148" y="7093"/>
                    <a:pt x="5030" y="6761"/>
                  </a:cubicBezTo>
                  <a:cubicBezTo>
                    <a:pt x="4579" y="5789"/>
                    <a:pt x="4389" y="4721"/>
                    <a:pt x="4508" y="3654"/>
                  </a:cubicBezTo>
                  <a:cubicBezTo>
                    <a:pt x="4531" y="3322"/>
                    <a:pt x="4650" y="2990"/>
                    <a:pt x="4816" y="2705"/>
                  </a:cubicBezTo>
                  <a:cubicBezTo>
                    <a:pt x="4911" y="2539"/>
                    <a:pt x="5006" y="2373"/>
                    <a:pt x="5077" y="2207"/>
                  </a:cubicBezTo>
                  <a:cubicBezTo>
                    <a:pt x="5124" y="1946"/>
                    <a:pt x="4982" y="1685"/>
                    <a:pt x="4745" y="1614"/>
                  </a:cubicBezTo>
                  <a:cubicBezTo>
                    <a:pt x="4555" y="1495"/>
                    <a:pt x="4318" y="1566"/>
                    <a:pt x="4199" y="1732"/>
                  </a:cubicBezTo>
                  <a:cubicBezTo>
                    <a:pt x="4057" y="1922"/>
                    <a:pt x="3938" y="2112"/>
                    <a:pt x="3844" y="2326"/>
                  </a:cubicBezTo>
                  <a:cubicBezTo>
                    <a:pt x="3535" y="3013"/>
                    <a:pt x="2895" y="3512"/>
                    <a:pt x="2159" y="3654"/>
                  </a:cubicBezTo>
                  <a:cubicBezTo>
                    <a:pt x="1732" y="3772"/>
                    <a:pt x="1258" y="3820"/>
                    <a:pt x="807" y="3772"/>
                  </a:cubicBezTo>
                  <a:cubicBezTo>
                    <a:pt x="665" y="3749"/>
                    <a:pt x="546" y="3725"/>
                    <a:pt x="428" y="3701"/>
                  </a:cubicBezTo>
                  <a:cubicBezTo>
                    <a:pt x="262" y="3654"/>
                    <a:pt x="143" y="3559"/>
                    <a:pt x="96" y="3393"/>
                  </a:cubicBezTo>
                  <a:cubicBezTo>
                    <a:pt x="1" y="3132"/>
                    <a:pt x="1" y="2847"/>
                    <a:pt x="72" y="2563"/>
                  </a:cubicBezTo>
                  <a:cubicBezTo>
                    <a:pt x="214" y="1946"/>
                    <a:pt x="641" y="1424"/>
                    <a:pt x="1211" y="1163"/>
                  </a:cubicBezTo>
                  <a:cubicBezTo>
                    <a:pt x="1685" y="950"/>
                    <a:pt x="2159" y="784"/>
                    <a:pt x="2658" y="618"/>
                  </a:cubicBezTo>
                  <a:cubicBezTo>
                    <a:pt x="2942" y="523"/>
                    <a:pt x="3251" y="475"/>
                    <a:pt x="3535" y="380"/>
                  </a:cubicBezTo>
                  <a:cubicBezTo>
                    <a:pt x="3796" y="333"/>
                    <a:pt x="4033" y="214"/>
                    <a:pt x="4223" y="1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9"/>
            <p:cNvSpPr/>
            <p:nvPr/>
          </p:nvSpPr>
          <p:spPr>
            <a:xfrm flipH="1">
              <a:off x="1952300" y="1043550"/>
              <a:ext cx="119225" cy="86600"/>
            </a:xfrm>
            <a:custGeom>
              <a:avLst/>
              <a:gdLst/>
              <a:ahLst/>
              <a:cxnLst/>
              <a:rect l="l" t="t" r="r" b="b"/>
              <a:pathLst>
                <a:path w="4769" h="3464" extrusionOk="0">
                  <a:moveTo>
                    <a:pt x="1" y="0"/>
                  </a:moveTo>
                  <a:cubicBezTo>
                    <a:pt x="428" y="24"/>
                    <a:pt x="855" y="119"/>
                    <a:pt x="1234" y="285"/>
                  </a:cubicBezTo>
                  <a:cubicBezTo>
                    <a:pt x="2421" y="759"/>
                    <a:pt x="3464" y="1518"/>
                    <a:pt x="4318" y="2491"/>
                  </a:cubicBezTo>
                  <a:cubicBezTo>
                    <a:pt x="4413" y="2609"/>
                    <a:pt x="4508" y="2752"/>
                    <a:pt x="4603" y="2894"/>
                  </a:cubicBezTo>
                  <a:cubicBezTo>
                    <a:pt x="4769" y="3108"/>
                    <a:pt x="4627" y="3416"/>
                    <a:pt x="4342" y="3440"/>
                  </a:cubicBezTo>
                  <a:cubicBezTo>
                    <a:pt x="4128" y="3463"/>
                    <a:pt x="3891" y="3416"/>
                    <a:pt x="3678" y="3321"/>
                  </a:cubicBezTo>
                  <a:cubicBezTo>
                    <a:pt x="3346" y="3131"/>
                    <a:pt x="2990" y="2918"/>
                    <a:pt x="2681" y="2681"/>
                  </a:cubicBezTo>
                  <a:cubicBezTo>
                    <a:pt x="2041" y="2182"/>
                    <a:pt x="1424" y="1661"/>
                    <a:pt x="808" y="1115"/>
                  </a:cubicBezTo>
                  <a:cubicBezTo>
                    <a:pt x="475" y="783"/>
                    <a:pt x="191" y="427"/>
                    <a:pt x="1" y="0"/>
                  </a:cubicBezTo>
                  <a:close/>
                </a:path>
              </a:pathLst>
            </a:custGeom>
            <a:solidFill>
              <a:srgbClr val="FF83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1" name="Google Shape;861;p49"/>
            <p:cNvGrpSpPr/>
            <p:nvPr/>
          </p:nvGrpSpPr>
          <p:grpSpPr>
            <a:xfrm>
              <a:off x="1474325" y="858525"/>
              <a:ext cx="808300" cy="1469525"/>
              <a:chOff x="1474325" y="858525"/>
              <a:chExt cx="808300" cy="1469525"/>
            </a:xfrm>
          </p:grpSpPr>
          <p:sp>
            <p:nvSpPr>
              <p:cNvPr id="862" name="Google Shape;862;p49"/>
              <p:cNvSpPr/>
              <p:nvPr/>
            </p:nvSpPr>
            <p:spPr>
              <a:xfrm flipH="1">
                <a:off x="1809975" y="858525"/>
                <a:ext cx="472650" cy="402675"/>
              </a:xfrm>
              <a:custGeom>
                <a:avLst/>
                <a:gdLst/>
                <a:ahLst/>
                <a:cxnLst/>
                <a:rect l="l" t="t" r="r" b="b"/>
                <a:pathLst>
                  <a:path w="18906" h="16107" extrusionOk="0">
                    <a:moveTo>
                      <a:pt x="4911" y="5812"/>
                    </a:moveTo>
                    <a:cubicBezTo>
                      <a:pt x="4816" y="5670"/>
                      <a:pt x="4768" y="5575"/>
                      <a:pt x="4697" y="5503"/>
                    </a:cubicBezTo>
                    <a:cubicBezTo>
                      <a:pt x="4009" y="4602"/>
                      <a:pt x="3487" y="3582"/>
                      <a:pt x="3108" y="2515"/>
                    </a:cubicBezTo>
                    <a:cubicBezTo>
                      <a:pt x="3013" y="2230"/>
                      <a:pt x="2918" y="1945"/>
                      <a:pt x="2847" y="1637"/>
                    </a:cubicBezTo>
                    <a:cubicBezTo>
                      <a:pt x="2799" y="1471"/>
                      <a:pt x="2728" y="1329"/>
                      <a:pt x="2633" y="1186"/>
                    </a:cubicBezTo>
                    <a:cubicBezTo>
                      <a:pt x="2491" y="1068"/>
                      <a:pt x="2539" y="830"/>
                      <a:pt x="2705" y="759"/>
                    </a:cubicBezTo>
                    <a:cubicBezTo>
                      <a:pt x="2847" y="641"/>
                      <a:pt x="3060" y="664"/>
                      <a:pt x="3155" y="830"/>
                    </a:cubicBezTo>
                    <a:cubicBezTo>
                      <a:pt x="3226" y="925"/>
                      <a:pt x="3298" y="1044"/>
                      <a:pt x="3345" y="1163"/>
                    </a:cubicBezTo>
                    <a:cubicBezTo>
                      <a:pt x="3772" y="2064"/>
                      <a:pt x="4199" y="2942"/>
                      <a:pt x="4626" y="3843"/>
                    </a:cubicBezTo>
                    <a:cubicBezTo>
                      <a:pt x="4863" y="4317"/>
                      <a:pt x="5148" y="4768"/>
                      <a:pt x="5527" y="5148"/>
                    </a:cubicBezTo>
                    <a:cubicBezTo>
                      <a:pt x="5575" y="5195"/>
                      <a:pt x="5622" y="5243"/>
                      <a:pt x="5741" y="5337"/>
                    </a:cubicBezTo>
                    <a:cubicBezTo>
                      <a:pt x="5622" y="4958"/>
                      <a:pt x="5551" y="4650"/>
                      <a:pt x="5456" y="4341"/>
                    </a:cubicBezTo>
                    <a:cubicBezTo>
                      <a:pt x="5290" y="3772"/>
                      <a:pt x="5266" y="3155"/>
                      <a:pt x="5385" y="2562"/>
                    </a:cubicBezTo>
                    <a:cubicBezTo>
                      <a:pt x="5551" y="1590"/>
                      <a:pt x="6192" y="783"/>
                      <a:pt x="7093" y="427"/>
                    </a:cubicBezTo>
                    <a:cubicBezTo>
                      <a:pt x="7591" y="214"/>
                      <a:pt x="8113" y="71"/>
                      <a:pt x="8635" y="48"/>
                    </a:cubicBezTo>
                    <a:cubicBezTo>
                      <a:pt x="9014" y="0"/>
                      <a:pt x="9394" y="71"/>
                      <a:pt x="9750" y="214"/>
                    </a:cubicBezTo>
                    <a:cubicBezTo>
                      <a:pt x="10082" y="356"/>
                      <a:pt x="10390" y="522"/>
                      <a:pt x="10698" y="712"/>
                    </a:cubicBezTo>
                    <a:cubicBezTo>
                      <a:pt x="11054" y="949"/>
                      <a:pt x="11339" y="1257"/>
                      <a:pt x="11552" y="1613"/>
                    </a:cubicBezTo>
                    <a:cubicBezTo>
                      <a:pt x="11908" y="2254"/>
                      <a:pt x="12193" y="2942"/>
                      <a:pt x="12359" y="3677"/>
                    </a:cubicBezTo>
                    <a:cubicBezTo>
                      <a:pt x="12406" y="3843"/>
                      <a:pt x="12454" y="3985"/>
                      <a:pt x="12501" y="4199"/>
                    </a:cubicBezTo>
                    <a:lnTo>
                      <a:pt x="12833" y="4033"/>
                    </a:lnTo>
                    <a:cubicBezTo>
                      <a:pt x="13830" y="3582"/>
                      <a:pt x="14850" y="3321"/>
                      <a:pt x="15964" y="3558"/>
                    </a:cubicBezTo>
                    <a:cubicBezTo>
                      <a:pt x="16676" y="3724"/>
                      <a:pt x="17340" y="4033"/>
                      <a:pt x="17910" y="4460"/>
                    </a:cubicBezTo>
                    <a:cubicBezTo>
                      <a:pt x="18076" y="4626"/>
                      <a:pt x="18218" y="4816"/>
                      <a:pt x="18313" y="5005"/>
                    </a:cubicBezTo>
                    <a:cubicBezTo>
                      <a:pt x="18740" y="5598"/>
                      <a:pt x="18906" y="6357"/>
                      <a:pt x="18764" y="7069"/>
                    </a:cubicBezTo>
                    <a:cubicBezTo>
                      <a:pt x="18692" y="7472"/>
                      <a:pt x="18550" y="7876"/>
                      <a:pt x="18313" y="8208"/>
                    </a:cubicBezTo>
                    <a:cubicBezTo>
                      <a:pt x="17720" y="9038"/>
                      <a:pt x="16913" y="9678"/>
                      <a:pt x="16012" y="10082"/>
                    </a:cubicBezTo>
                    <a:cubicBezTo>
                      <a:pt x="15466" y="10343"/>
                      <a:pt x="14897" y="10556"/>
                      <a:pt x="14328" y="10770"/>
                    </a:cubicBezTo>
                    <a:cubicBezTo>
                      <a:pt x="14185" y="11386"/>
                      <a:pt x="14185" y="11386"/>
                      <a:pt x="13545" y="11600"/>
                    </a:cubicBezTo>
                    <a:cubicBezTo>
                      <a:pt x="13450" y="11623"/>
                      <a:pt x="13355" y="11671"/>
                      <a:pt x="13213" y="11718"/>
                    </a:cubicBezTo>
                    <a:lnTo>
                      <a:pt x="13213" y="12003"/>
                    </a:lnTo>
                    <a:cubicBezTo>
                      <a:pt x="13260" y="12738"/>
                      <a:pt x="13071" y="13450"/>
                      <a:pt x="12691" y="14067"/>
                    </a:cubicBezTo>
                    <a:cubicBezTo>
                      <a:pt x="12644" y="14162"/>
                      <a:pt x="12572" y="14256"/>
                      <a:pt x="12501" y="14351"/>
                    </a:cubicBezTo>
                    <a:cubicBezTo>
                      <a:pt x="11885" y="15419"/>
                      <a:pt x="10888" y="15917"/>
                      <a:pt x="9702" y="16083"/>
                    </a:cubicBezTo>
                    <a:cubicBezTo>
                      <a:pt x="9465" y="16107"/>
                      <a:pt x="9204" y="16107"/>
                      <a:pt x="8967" y="16059"/>
                    </a:cubicBezTo>
                    <a:cubicBezTo>
                      <a:pt x="8374" y="15988"/>
                      <a:pt x="7852" y="15585"/>
                      <a:pt x="7638" y="15039"/>
                    </a:cubicBezTo>
                    <a:cubicBezTo>
                      <a:pt x="7306" y="14304"/>
                      <a:pt x="7093" y="13521"/>
                      <a:pt x="7022" y="12738"/>
                    </a:cubicBezTo>
                    <a:cubicBezTo>
                      <a:pt x="7022" y="12525"/>
                      <a:pt x="6998" y="12311"/>
                      <a:pt x="6927" y="12098"/>
                    </a:cubicBezTo>
                    <a:cubicBezTo>
                      <a:pt x="6429" y="12335"/>
                      <a:pt x="5883" y="12501"/>
                      <a:pt x="5338" y="12572"/>
                    </a:cubicBezTo>
                    <a:cubicBezTo>
                      <a:pt x="4816" y="12667"/>
                      <a:pt x="4270" y="12643"/>
                      <a:pt x="3748" y="12501"/>
                    </a:cubicBezTo>
                    <a:cubicBezTo>
                      <a:pt x="3179" y="12406"/>
                      <a:pt x="2728" y="11932"/>
                      <a:pt x="2633" y="11363"/>
                    </a:cubicBezTo>
                    <a:cubicBezTo>
                      <a:pt x="2420" y="10532"/>
                      <a:pt x="2657" y="9631"/>
                      <a:pt x="3226" y="8990"/>
                    </a:cubicBezTo>
                    <a:cubicBezTo>
                      <a:pt x="3725" y="8397"/>
                      <a:pt x="4389" y="7994"/>
                      <a:pt x="5148" y="7804"/>
                    </a:cubicBezTo>
                    <a:cubicBezTo>
                      <a:pt x="5551" y="7710"/>
                      <a:pt x="5954" y="7591"/>
                      <a:pt x="6358" y="7472"/>
                    </a:cubicBezTo>
                    <a:cubicBezTo>
                      <a:pt x="6547" y="7449"/>
                      <a:pt x="6737" y="7377"/>
                      <a:pt x="6903" y="7283"/>
                    </a:cubicBezTo>
                    <a:cubicBezTo>
                      <a:pt x="6571" y="7022"/>
                      <a:pt x="6192" y="6856"/>
                      <a:pt x="5788" y="6784"/>
                    </a:cubicBezTo>
                    <a:cubicBezTo>
                      <a:pt x="4579" y="6642"/>
                      <a:pt x="3369" y="6618"/>
                      <a:pt x="2159" y="6713"/>
                    </a:cubicBezTo>
                    <a:cubicBezTo>
                      <a:pt x="1827" y="6737"/>
                      <a:pt x="1471" y="6784"/>
                      <a:pt x="1139" y="6808"/>
                    </a:cubicBezTo>
                    <a:cubicBezTo>
                      <a:pt x="902" y="6784"/>
                      <a:pt x="641" y="6879"/>
                      <a:pt x="475" y="7045"/>
                    </a:cubicBezTo>
                    <a:cubicBezTo>
                      <a:pt x="380" y="7117"/>
                      <a:pt x="238" y="7117"/>
                      <a:pt x="166" y="7045"/>
                    </a:cubicBezTo>
                    <a:cubicBezTo>
                      <a:pt x="72" y="6974"/>
                      <a:pt x="24" y="6856"/>
                      <a:pt x="24" y="6737"/>
                    </a:cubicBezTo>
                    <a:cubicBezTo>
                      <a:pt x="0" y="6523"/>
                      <a:pt x="119" y="6334"/>
                      <a:pt x="309" y="6239"/>
                    </a:cubicBezTo>
                    <a:cubicBezTo>
                      <a:pt x="593" y="6120"/>
                      <a:pt x="854" y="6002"/>
                      <a:pt x="1163" y="5930"/>
                    </a:cubicBezTo>
                    <a:cubicBezTo>
                      <a:pt x="2230" y="5741"/>
                      <a:pt x="3345" y="5693"/>
                      <a:pt x="4436" y="5764"/>
                    </a:cubicBezTo>
                    <a:cubicBezTo>
                      <a:pt x="4579" y="5812"/>
                      <a:pt x="4697" y="5812"/>
                      <a:pt x="4911" y="5812"/>
                    </a:cubicBezTo>
                    <a:close/>
                    <a:moveTo>
                      <a:pt x="13925" y="9892"/>
                    </a:moveTo>
                    <a:cubicBezTo>
                      <a:pt x="14328" y="9797"/>
                      <a:pt x="14684" y="9655"/>
                      <a:pt x="15039" y="9465"/>
                    </a:cubicBezTo>
                    <a:cubicBezTo>
                      <a:pt x="15680" y="9180"/>
                      <a:pt x="16297" y="8824"/>
                      <a:pt x="16818" y="8374"/>
                    </a:cubicBezTo>
                    <a:cubicBezTo>
                      <a:pt x="17151" y="8113"/>
                      <a:pt x="17411" y="7781"/>
                      <a:pt x="17649" y="7425"/>
                    </a:cubicBezTo>
                    <a:cubicBezTo>
                      <a:pt x="17815" y="7117"/>
                      <a:pt x="17886" y="6737"/>
                      <a:pt x="17838" y="6381"/>
                    </a:cubicBezTo>
                    <a:cubicBezTo>
                      <a:pt x="17767" y="5764"/>
                      <a:pt x="17411" y="5219"/>
                      <a:pt x="16866" y="4934"/>
                    </a:cubicBezTo>
                    <a:cubicBezTo>
                      <a:pt x="15632" y="4246"/>
                      <a:pt x="14399" y="4341"/>
                      <a:pt x="13165" y="5005"/>
                    </a:cubicBezTo>
                    <a:cubicBezTo>
                      <a:pt x="13094" y="5029"/>
                      <a:pt x="13023" y="5100"/>
                      <a:pt x="12952" y="5148"/>
                    </a:cubicBezTo>
                    <a:cubicBezTo>
                      <a:pt x="12715" y="5314"/>
                      <a:pt x="12596" y="5551"/>
                      <a:pt x="12572" y="5836"/>
                    </a:cubicBezTo>
                    <a:cubicBezTo>
                      <a:pt x="12549" y="6049"/>
                      <a:pt x="12501" y="6286"/>
                      <a:pt x="12454" y="6500"/>
                    </a:cubicBezTo>
                    <a:cubicBezTo>
                      <a:pt x="12383" y="6690"/>
                      <a:pt x="12217" y="6808"/>
                      <a:pt x="12027" y="6808"/>
                    </a:cubicBezTo>
                    <a:cubicBezTo>
                      <a:pt x="11837" y="6856"/>
                      <a:pt x="11671" y="6761"/>
                      <a:pt x="11576" y="6618"/>
                    </a:cubicBezTo>
                    <a:cubicBezTo>
                      <a:pt x="11505" y="6476"/>
                      <a:pt x="11458" y="6334"/>
                      <a:pt x="11458" y="6191"/>
                    </a:cubicBezTo>
                    <a:cubicBezTo>
                      <a:pt x="11458" y="5978"/>
                      <a:pt x="11481" y="5764"/>
                      <a:pt x="11552" y="5575"/>
                    </a:cubicBezTo>
                    <a:cubicBezTo>
                      <a:pt x="11647" y="5290"/>
                      <a:pt x="11671" y="5005"/>
                      <a:pt x="11624" y="4721"/>
                    </a:cubicBezTo>
                    <a:cubicBezTo>
                      <a:pt x="11481" y="3914"/>
                      <a:pt x="11244" y="3108"/>
                      <a:pt x="10912" y="2325"/>
                    </a:cubicBezTo>
                    <a:cubicBezTo>
                      <a:pt x="10532" y="1471"/>
                      <a:pt x="9726" y="1139"/>
                      <a:pt x="8896" y="949"/>
                    </a:cubicBezTo>
                    <a:cubicBezTo>
                      <a:pt x="8825" y="925"/>
                      <a:pt x="8753" y="925"/>
                      <a:pt x="8658" y="949"/>
                    </a:cubicBezTo>
                    <a:cubicBezTo>
                      <a:pt x="8303" y="997"/>
                      <a:pt x="7947" y="1068"/>
                      <a:pt x="7615" y="1186"/>
                    </a:cubicBezTo>
                    <a:cubicBezTo>
                      <a:pt x="6832" y="1400"/>
                      <a:pt x="6263" y="2111"/>
                      <a:pt x="6215" y="2918"/>
                    </a:cubicBezTo>
                    <a:cubicBezTo>
                      <a:pt x="6168" y="3345"/>
                      <a:pt x="6192" y="3772"/>
                      <a:pt x="6310" y="4175"/>
                    </a:cubicBezTo>
                    <a:cubicBezTo>
                      <a:pt x="6452" y="4721"/>
                      <a:pt x="6666" y="5290"/>
                      <a:pt x="6903" y="5812"/>
                    </a:cubicBezTo>
                    <a:cubicBezTo>
                      <a:pt x="7022" y="6168"/>
                      <a:pt x="7283" y="6429"/>
                      <a:pt x="7615" y="6595"/>
                    </a:cubicBezTo>
                    <a:lnTo>
                      <a:pt x="7923" y="6761"/>
                    </a:lnTo>
                    <a:cubicBezTo>
                      <a:pt x="8564" y="6571"/>
                      <a:pt x="9228" y="6618"/>
                      <a:pt x="9821" y="6856"/>
                    </a:cubicBezTo>
                    <a:cubicBezTo>
                      <a:pt x="11291" y="7377"/>
                      <a:pt x="12596" y="8279"/>
                      <a:pt x="13616" y="9489"/>
                    </a:cubicBezTo>
                    <a:cubicBezTo>
                      <a:pt x="13735" y="9607"/>
                      <a:pt x="13830" y="9750"/>
                      <a:pt x="13925" y="9892"/>
                    </a:cubicBezTo>
                    <a:close/>
                    <a:moveTo>
                      <a:pt x="7757" y="7852"/>
                    </a:moveTo>
                    <a:cubicBezTo>
                      <a:pt x="7567" y="8042"/>
                      <a:pt x="7330" y="8184"/>
                      <a:pt x="7069" y="8231"/>
                    </a:cubicBezTo>
                    <a:cubicBezTo>
                      <a:pt x="6761" y="8303"/>
                      <a:pt x="6476" y="8350"/>
                      <a:pt x="6168" y="8445"/>
                    </a:cubicBezTo>
                    <a:cubicBezTo>
                      <a:pt x="5693" y="8611"/>
                      <a:pt x="5219" y="8777"/>
                      <a:pt x="4745" y="8990"/>
                    </a:cubicBezTo>
                    <a:cubicBezTo>
                      <a:pt x="4175" y="9275"/>
                      <a:pt x="3748" y="9773"/>
                      <a:pt x="3582" y="10390"/>
                    </a:cubicBezTo>
                    <a:cubicBezTo>
                      <a:pt x="3511" y="10675"/>
                      <a:pt x="3535" y="10959"/>
                      <a:pt x="3630" y="11244"/>
                    </a:cubicBezTo>
                    <a:cubicBezTo>
                      <a:pt x="3677" y="11386"/>
                      <a:pt x="3796" y="11505"/>
                      <a:pt x="3938" y="11529"/>
                    </a:cubicBezTo>
                    <a:cubicBezTo>
                      <a:pt x="4057" y="11576"/>
                      <a:pt x="4199" y="11600"/>
                      <a:pt x="4318" y="11600"/>
                    </a:cubicBezTo>
                    <a:cubicBezTo>
                      <a:pt x="4792" y="11647"/>
                      <a:pt x="5243" y="11600"/>
                      <a:pt x="5670" y="11481"/>
                    </a:cubicBezTo>
                    <a:cubicBezTo>
                      <a:pt x="6429" y="11339"/>
                      <a:pt x="7045" y="10841"/>
                      <a:pt x="7354" y="10177"/>
                    </a:cubicBezTo>
                    <a:cubicBezTo>
                      <a:pt x="7449" y="9963"/>
                      <a:pt x="7567" y="9750"/>
                      <a:pt x="7710" y="9583"/>
                    </a:cubicBezTo>
                    <a:cubicBezTo>
                      <a:pt x="7828" y="9394"/>
                      <a:pt x="8065" y="9346"/>
                      <a:pt x="8279" y="9441"/>
                    </a:cubicBezTo>
                    <a:cubicBezTo>
                      <a:pt x="8516" y="9536"/>
                      <a:pt x="8635" y="9773"/>
                      <a:pt x="8587" y="10034"/>
                    </a:cubicBezTo>
                    <a:cubicBezTo>
                      <a:pt x="8540" y="10200"/>
                      <a:pt x="8445" y="10366"/>
                      <a:pt x="8350" y="10532"/>
                    </a:cubicBezTo>
                    <a:cubicBezTo>
                      <a:pt x="8160" y="10817"/>
                      <a:pt x="8065" y="11149"/>
                      <a:pt x="8018" y="11505"/>
                    </a:cubicBezTo>
                    <a:cubicBezTo>
                      <a:pt x="7923" y="12549"/>
                      <a:pt x="8113" y="13616"/>
                      <a:pt x="8540" y="14589"/>
                    </a:cubicBezTo>
                    <a:cubicBezTo>
                      <a:pt x="8658" y="14944"/>
                      <a:pt x="9014" y="15134"/>
                      <a:pt x="9370" y="15087"/>
                    </a:cubicBezTo>
                    <a:cubicBezTo>
                      <a:pt x="10224" y="15016"/>
                      <a:pt x="11007" y="14755"/>
                      <a:pt x="11529" y="14019"/>
                    </a:cubicBezTo>
                    <a:cubicBezTo>
                      <a:pt x="11671" y="13806"/>
                      <a:pt x="11813" y="13592"/>
                      <a:pt x="11908" y="13379"/>
                    </a:cubicBezTo>
                    <a:cubicBezTo>
                      <a:pt x="12193" y="12904"/>
                      <a:pt x="12288" y="12335"/>
                      <a:pt x="12145" y="11790"/>
                    </a:cubicBezTo>
                    <a:cubicBezTo>
                      <a:pt x="12074" y="11742"/>
                      <a:pt x="12027" y="11695"/>
                      <a:pt x="11956" y="11671"/>
                    </a:cubicBezTo>
                    <a:cubicBezTo>
                      <a:pt x="11481" y="11505"/>
                      <a:pt x="11054" y="11268"/>
                      <a:pt x="10675" y="10936"/>
                    </a:cubicBezTo>
                    <a:cubicBezTo>
                      <a:pt x="10366" y="10698"/>
                      <a:pt x="10082" y="10485"/>
                      <a:pt x="9773" y="10224"/>
                    </a:cubicBezTo>
                    <a:cubicBezTo>
                      <a:pt x="8991" y="9560"/>
                      <a:pt x="8160" y="8896"/>
                      <a:pt x="7757" y="7852"/>
                    </a:cubicBezTo>
                    <a:close/>
                    <a:moveTo>
                      <a:pt x="8421" y="7401"/>
                    </a:moveTo>
                    <a:cubicBezTo>
                      <a:pt x="8635" y="7804"/>
                      <a:pt x="8919" y="8184"/>
                      <a:pt x="9275" y="8492"/>
                    </a:cubicBezTo>
                    <a:cubicBezTo>
                      <a:pt x="9868" y="9038"/>
                      <a:pt x="10485" y="9583"/>
                      <a:pt x="11125" y="10082"/>
                    </a:cubicBezTo>
                    <a:cubicBezTo>
                      <a:pt x="11434" y="10319"/>
                      <a:pt x="11766" y="10532"/>
                      <a:pt x="12122" y="10722"/>
                    </a:cubicBezTo>
                    <a:cubicBezTo>
                      <a:pt x="12335" y="10817"/>
                      <a:pt x="12549" y="10864"/>
                      <a:pt x="12786" y="10841"/>
                    </a:cubicBezTo>
                    <a:cubicBezTo>
                      <a:pt x="13071" y="10817"/>
                      <a:pt x="13213" y="10509"/>
                      <a:pt x="13047" y="10295"/>
                    </a:cubicBezTo>
                    <a:cubicBezTo>
                      <a:pt x="12952" y="10153"/>
                      <a:pt x="12857" y="10010"/>
                      <a:pt x="12738" y="9892"/>
                    </a:cubicBezTo>
                    <a:cubicBezTo>
                      <a:pt x="11908" y="8919"/>
                      <a:pt x="10865" y="8160"/>
                      <a:pt x="9678" y="7686"/>
                    </a:cubicBezTo>
                    <a:cubicBezTo>
                      <a:pt x="9299" y="7520"/>
                      <a:pt x="8872" y="7425"/>
                      <a:pt x="8445" y="7401"/>
                    </a:cubicBezTo>
                    <a:close/>
                  </a:path>
                </a:pathLst>
              </a:custGeom>
              <a:solidFill>
                <a:srgbClr val="4F2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3" name="Google Shape;863;p49"/>
              <p:cNvGrpSpPr/>
              <p:nvPr/>
            </p:nvGrpSpPr>
            <p:grpSpPr>
              <a:xfrm>
                <a:off x="1474325" y="1168675"/>
                <a:ext cx="407425" cy="1159375"/>
                <a:chOff x="1474325" y="1168675"/>
                <a:chExt cx="407425" cy="1159375"/>
              </a:xfrm>
            </p:grpSpPr>
            <p:sp>
              <p:nvSpPr>
                <p:cNvPr id="864" name="Google Shape;864;p49"/>
                <p:cNvSpPr/>
                <p:nvPr/>
              </p:nvSpPr>
              <p:spPr>
                <a:xfrm flipH="1">
                  <a:off x="1751250" y="1216700"/>
                  <a:ext cx="55175" cy="5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" h="2089" extrusionOk="0">
                      <a:moveTo>
                        <a:pt x="1661" y="190"/>
                      </a:moveTo>
                      <a:cubicBezTo>
                        <a:pt x="2206" y="499"/>
                        <a:pt x="2183" y="949"/>
                        <a:pt x="1850" y="1543"/>
                      </a:cubicBezTo>
                      <a:cubicBezTo>
                        <a:pt x="1589" y="1922"/>
                        <a:pt x="1068" y="2088"/>
                        <a:pt x="641" y="1875"/>
                      </a:cubicBezTo>
                      <a:cubicBezTo>
                        <a:pt x="237" y="1685"/>
                        <a:pt x="0" y="1234"/>
                        <a:pt x="95" y="807"/>
                      </a:cubicBezTo>
                      <a:cubicBezTo>
                        <a:pt x="166" y="333"/>
                        <a:pt x="593" y="1"/>
                        <a:pt x="1068" y="24"/>
                      </a:cubicBezTo>
                      <a:cubicBezTo>
                        <a:pt x="1281" y="48"/>
                        <a:pt x="1471" y="119"/>
                        <a:pt x="1661" y="19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5" name="Google Shape;865;p49"/>
                <p:cNvSpPr/>
                <p:nvPr/>
              </p:nvSpPr>
              <p:spPr>
                <a:xfrm flipH="1">
                  <a:off x="1594700" y="1504900"/>
                  <a:ext cx="51025" cy="5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041" extrusionOk="0">
                      <a:moveTo>
                        <a:pt x="1495" y="262"/>
                      </a:moveTo>
                      <a:cubicBezTo>
                        <a:pt x="1922" y="523"/>
                        <a:pt x="2041" y="1092"/>
                        <a:pt x="1780" y="1495"/>
                      </a:cubicBezTo>
                      <a:cubicBezTo>
                        <a:pt x="1495" y="1922"/>
                        <a:pt x="949" y="2041"/>
                        <a:pt x="522" y="1756"/>
                      </a:cubicBezTo>
                      <a:cubicBezTo>
                        <a:pt x="119" y="1495"/>
                        <a:pt x="1" y="926"/>
                        <a:pt x="261" y="523"/>
                      </a:cubicBezTo>
                      <a:cubicBezTo>
                        <a:pt x="522" y="120"/>
                        <a:pt x="1092" y="1"/>
                        <a:pt x="1495" y="262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6" name="Google Shape;866;p49"/>
                <p:cNvSpPr/>
                <p:nvPr/>
              </p:nvSpPr>
              <p:spPr>
                <a:xfrm flipH="1">
                  <a:off x="1592925" y="1618775"/>
                  <a:ext cx="74150" cy="6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6" h="2729" extrusionOk="0">
                      <a:moveTo>
                        <a:pt x="1922" y="570"/>
                      </a:moveTo>
                      <a:cubicBezTo>
                        <a:pt x="2966" y="1139"/>
                        <a:pt x="2088" y="2728"/>
                        <a:pt x="1044" y="2159"/>
                      </a:cubicBezTo>
                      <a:cubicBezTo>
                        <a:pt x="1" y="1566"/>
                        <a:pt x="855" y="0"/>
                        <a:pt x="1922" y="57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" name="Google Shape;867;p49"/>
                <p:cNvSpPr/>
                <p:nvPr/>
              </p:nvSpPr>
              <p:spPr>
                <a:xfrm flipH="1">
                  <a:off x="1800475" y="1719000"/>
                  <a:ext cx="58725" cy="6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" h="2444" extrusionOk="0">
                      <a:moveTo>
                        <a:pt x="1755" y="237"/>
                      </a:moveTo>
                      <a:cubicBezTo>
                        <a:pt x="2182" y="475"/>
                        <a:pt x="2348" y="996"/>
                        <a:pt x="2087" y="1423"/>
                      </a:cubicBezTo>
                      <a:cubicBezTo>
                        <a:pt x="1518" y="2443"/>
                        <a:pt x="0" y="1566"/>
                        <a:pt x="569" y="570"/>
                      </a:cubicBezTo>
                      <a:cubicBezTo>
                        <a:pt x="807" y="143"/>
                        <a:pt x="1352" y="0"/>
                        <a:pt x="1755" y="23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" name="Google Shape;868;p49"/>
                <p:cNvSpPr/>
                <p:nvPr/>
              </p:nvSpPr>
              <p:spPr>
                <a:xfrm flipH="1">
                  <a:off x="1585800" y="2272875"/>
                  <a:ext cx="51025" cy="5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207" extrusionOk="0">
                      <a:moveTo>
                        <a:pt x="1779" y="1566"/>
                      </a:moveTo>
                      <a:cubicBezTo>
                        <a:pt x="1400" y="2207"/>
                        <a:pt x="404" y="2088"/>
                        <a:pt x="214" y="1353"/>
                      </a:cubicBezTo>
                      <a:cubicBezTo>
                        <a:pt x="0" y="594"/>
                        <a:pt x="807" y="0"/>
                        <a:pt x="1471" y="380"/>
                      </a:cubicBezTo>
                      <a:cubicBezTo>
                        <a:pt x="1898" y="594"/>
                        <a:pt x="2040" y="1139"/>
                        <a:pt x="1779" y="15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" name="Google Shape;869;p49"/>
                <p:cNvSpPr/>
                <p:nvPr/>
              </p:nvSpPr>
              <p:spPr>
                <a:xfrm flipH="1">
                  <a:off x="1474325" y="2036250"/>
                  <a:ext cx="43900" cy="4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1970" extrusionOk="0">
                      <a:moveTo>
                        <a:pt x="451" y="1804"/>
                      </a:moveTo>
                      <a:cubicBezTo>
                        <a:pt x="167" y="1614"/>
                        <a:pt x="1" y="1258"/>
                        <a:pt x="72" y="926"/>
                      </a:cubicBezTo>
                      <a:cubicBezTo>
                        <a:pt x="238" y="96"/>
                        <a:pt x="1353" y="1"/>
                        <a:pt x="1661" y="784"/>
                      </a:cubicBezTo>
                      <a:cubicBezTo>
                        <a:pt x="1708" y="950"/>
                        <a:pt x="1732" y="1116"/>
                        <a:pt x="1732" y="1282"/>
                      </a:cubicBezTo>
                      <a:cubicBezTo>
                        <a:pt x="1756" y="1638"/>
                        <a:pt x="1471" y="1922"/>
                        <a:pt x="1115" y="1946"/>
                      </a:cubicBezTo>
                      <a:cubicBezTo>
                        <a:pt x="878" y="1970"/>
                        <a:pt x="665" y="1899"/>
                        <a:pt x="451" y="180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" name="Google Shape;870;p49"/>
                <p:cNvSpPr/>
                <p:nvPr/>
              </p:nvSpPr>
              <p:spPr>
                <a:xfrm flipH="1">
                  <a:off x="1735250" y="1797875"/>
                  <a:ext cx="58125" cy="5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2230" extrusionOk="0">
                      <a:moveTo>
                        <a:pt x="546" y="1684"/>
                      </a:moveTo>
                      <a:cubicBezTo>
                        <a:pt x="142" y="1471"/>
                        <a:pt x="0" y="949"/>
                        <a:pt x="261" y="546"/>
                      </a:cubicBezTo>
                      <a:cubicBezTo>
                        <a:pt x="451" y="142"/>
                        <a:pt x="973" y="0"/>
                        <a:pt x="1376" y="261"/>
                      </a:cubicBezTo>
                      <a:cubicBezTo>
                        <a:pt x="2325" y="807"/>
                        <a:pt x="1471" y="2230"/>
                        <a:pt x="546" y="168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1" name="Google Shape;871;p49"/>
                <p:cNvSpPr/>
                <p:nvPr/>
              </p:nvSpPr>
              <p:spPr>
                <a:xfrm flipH="1">
                  <a:off x="1723975" y="1648425"/>
                  <a:ext cx="46275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448" extrusionOk="0">
                      <a:moveTo>
                        <a:pt x="1305" y="95"/>
                      </a:moveTo>
                      <a:cubicBezTo>
                        <a:pt x="1850" y="427"/>
                        <a:pt x="1779" y="1068"/>
                        <a:pt x="1423" y="1258"/>
                      </a:cubicBezTo>
                      <a:cubicBezTo>
                        <a:pt x="1115" y="1424"/>
                        <a:pt x="759" y="1447"/>
                        <a:pt x="427" y="1329"/>
                      </a:cubicBezTo>
                      <a:cubicBezTo>
                        <a:pt x="142" y="1186"/>
                        <a:pt x="0" y="902"/>
                        <a:pt x="48" y="593"/>
                      </a:cubicBezTo>
                      <a:cubicBezTo>
                        <a:pt x="95" y="285"/>
                        <a:pt x="332" y="48"/>
                        <a:pt x="641" y="0"/>
                      </a:cubicBezTo>
                      <a:cubicBezTo>
                        <a:pt x="854" y="24"/>
                        <a:pt x="1068" y="48"/>
                        <a:pt x="1305" y="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49"/>
                <p:cNvSpPr/>
                <p:nvPr/>
              </p:nvSpPr>
              <p:spPr>
                <a:xfrm flipH="1">
                  <a:off x="1504550" y="2170275"/>
                  <a:ext cx="41550" cy="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" h="1685" extrusionOk="0">
                      <a:moveTo>
                        <a:pt x="1448" y="1234"/>
                      </a:moveTo>
                      <a:cubicBezTo>
                        <a:pt x="1234" y="1590"/>
                        <a:pt x="783" y="1685"/>
                        <a:pt x="451" y="1471"/>
                      </a:cubicBezTo>
                      <a:cubicBezTo>
                        <a:pt x="119" y="1258"/>
                        <a:pt x="1" y="831"/>
                        <a:pt x="190" y="475"/>
                      </a:cubicBezTo>
                      <a:cubicBezTo>
                        <a:pt x="404" y="119"/>
                        <a:pt x="878" y="1"/>
                        <a:pt x="1234" y="238"/>
                      </a:cubicBezTo>
                      <a:cubicBezTo>
                        <a:pt x="1566" y="451"/>
                        <a:pt x="1661" y="902"/>
                        <a:pt x="1448" y="123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" name="Google Shape;873;p49"/>
                <p:cNvSpPr/>
                <p:nvPr/>
              </p:nvSpPr>
              <p:spPr>
                <a:xfrm flipH="1">
                  <a:off x="1657550" y="1759325"/>
                  <a:ext cx="51025" cy="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922" extrusionOk="0">
                      <a:moveTo>
                        <a:pt x="807" y="1708"/>
                      </a:moveTo>
                      <a:cubicBezTo>
                        <a:pt x="0" y="1210"/>
                        <a:pt x="735" y="0"/>
                        <a:pt x="1542" y="475"/>
                      </a:cubicBezTo>
                      <a:cubicBezTo>
                        <a:pt x="1922" y="664"/>
                        <a:pt x="2040" y="1139"/>
                        <a:pt x="1803" y="1495"/>
                      </a:cubicBezTo>
                      <a:cubicBezTo>
                        <a:pt x="1589" y="1827"/>
                        <a:pt x="1139" y="1922"/>
                        <a:pt x="807" y="1708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" name="Google Shape;874;p49"/>
                <p:cNvSpPr/>
                <p:nvPr/>
              </p:nvSpPr>
              <p:spPr>
                <a:xfrm flipH="1">
                  <a:off x="1554375" y="1686975"/>
                  <a:ext cx="54575" cy="5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" h="2349" extrusionOk="0">
                      <a:moveTo>
                        <a:pt x="498" y="783"/>
                      </a:moveTo>
                      <a:cubicBezTo>
                        <a:pt x="973" y="0"/>
                        <a:pt x="2183" y="688"/>
                        <a:pt x="1732" y="1518"/>
                      </a:cubicBezTo>
                      <a:cubicBezTo>
                        <a:pt x="1257" y="2349"/>
                        <a:pt x="0" y="1613"/>
                        <a:pt x="498" y="78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" name="Google Shape;875;p49"/>
                <p:cNvSpPr/>
                <p:nvPr/>
              </p:nvSpPr>
              <p:spPr>
                <a:xfrm flipH="1">
                  <a:off x="1511075" y="1793725"/>
                  <a:ext cx="37975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" h="1590" extrusionOk="0">
                      <a:moveTo>
                        <a:pt x="474" y="1376"/>
                      </a:moveTo>
                      <a:cubicBezTo>
                        <a:pt x="166" y="1234"/>
                        <a:pt x="0" y="854"/>
                        <a:pt x="142" y="522"/>
                      </a:cubicBezTo>
                      <a:cubicBezTo>
                        <a:pt x="261" y="190"/>
                        <a:pt x="617" y="0"/>
                        <a:pt x="949" y="71"/>
                      </a:cubicBezTo>
                      <a:cubicBezTo>
                        <a:pt x="1305" y="166"/>
                        <a:pt x="1518" y="498"/>
                        <a:pt x="1494" y="830"/>
                      </a:cubicBezTo>
                      <a:cubicBezTo>
                        <a:pt x="1471" y="925"/>
                        <a:pt x="1447" y="996"/>
                        <a:pt x="1423" y="1067"/>
                      </a:cubicBezTo>
                      <a:cubicBezTo>
                        <a:pt x="1352" y="1400"/>
                        <a:pt x="996" y="1589"/>
                        <a:pt x="688" y="1471"/>
                      </a:cubicBezTo>
                      <a:cubicBezTo>
                        <a:pt x="593" y="1447"/>
                        <a:pt x="522" y="1400"/>
                        <a:pt x="474" y="137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" name="Google Shape;876;p49"/>
                <p:cNvSpPr/>
                <p:nvPr/>
              </p:nvSpPr>
              <p:spPr>
                <a:xfrm flipH="1">
                  <a:off x="1620200" y="1401125"/>
                  <a:ext cx="40350" cy="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828" extrusionOk="0">
                      <a:moveTo>
                        <a:pt x="404" y="1495"/>
                      </a:moveTo>
                      <a:cubicBezTo>
                        <a:pt x="95" y="1282"/>
                        <a:pt x="1" y="879"/>
                        <a:pt x="167" y="546"/>
                      </a:cubicBezTo>
                      <a:cubicBezTo>
                        <a:pt x="475" y="1"/>
                        <a:pt x="1305" y="119"/>
                        <a:pt x="1471" y="736"/>
                      </a:cubicBezTo>
                      <a:cubicBezTo>
                        <a:pt x="1614" y="1353"/>
                        <a:pt x="949" y="1827"/>
                        <a:pt x="404" y="14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" name="Google Shape;877;p49"/>
                <p:cNvSpPr/>
                <p:nvPr/>
              </p:nvSpPr>
              <p:spPr>
                <a:xfrm flipH="1">
                  <a:off x="1663500" y="1304475"/>
                  <a:ext cx="40350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590" extrusionOk="0">
                      <a:moveTo>
                        <a:pt x="1424" y="1163"/>
                      </a:moveTo>
                      <a:cubicBezTo>
                        <a:pt x="1234" y="1471"/>
                        <a:pt x="807" y="1590"/>
                        <a:pt x="499" y="1424"/>
                      </a:cubicBezTo>
                      <a:cubicBezTo>
                        <a:pt x="143" y="1234"/>
                        <a:pt x="1" y="783"/>
                        <a:pt x="214" y="451"/>
                      </a:cubicBezTo>
                      <a:cubicBezTo>
                        <a:pt x="380" y="119"/>
                        <a:pt x="807" y="0"/>
                        <a:pt x="1139" y="190"/>
                      </a:cubicBezTo>
                      <a:cubicBezTo>
                        <a:pt x="1495" y="356"/>
                        <a:pt x="1614" y="807"/>
                        <a:pt x="1424" y="116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" name="Google Shape;878;p49"/>
                <p:cNvSpPr/>
                <p:nvPr/>
              </p:nvSpPr>
              <p:spPr>
                <a:xfrm flipH="1">
                  <a:off x="1842575" y="1168675"/>
                  <a:ext cx="39175" cy="3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1566" extrusionOk="0">
                      <a:moveTo>
                        <a:pt x="1092" y="166"/>
                      </a:moveTo>
                      <a:cubicBezTo>
                        <a:pt x="1448" y="356"/>
                        <a:pt x="1566" y="759"/>
                        <a:pt x="1400" y="1115"/>
                      </a:cubicBezTo>
                      <a:cubicBezTo>
                        <a:pt x="1210" y="1447"/>
                        <a:pt x="807" y="1566"/>
                        <a:pt x="475" y="1400"/>
                      </a:cubicBezTo>
                      <a:cubicBezTo>
                        <a:pt x="119" y="1234"/>
                        <a:pt x="1" y="807"/>
                        <a:pt x="167" y="475"/>
                      </a:cubicBezTo>
                      <a:cubicBezTo>
                        <a:pt x="333" y="119"/>
                        <a:pt x="760" y="0"/>
                        <a:pt x="1092" y="1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879;p49"/>
                <p:cNvSpPr/>
                <p:nvPr/>
              </p:nvSpPr>
              <p:spPr>
                <a:xfrm flipH="1">
                  <a:off x="1483200" y="1905200"/>
                  <a:ext cx="33850" cy="4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614" extrusionOk="0">
                      <a:moveTo>
                        <a:pt x="1140" y="1187"/>
                      </a:moveTo>
                      <a:cubicBezTo>
                        <a:pt x="997" y="1471"/>
                        <a:pt x="689" y="1614"/>
                        <a:pt x="404" y="1519"/>
                      </a:cubicBezTo>
                      <a:cubicBezTo>
                        <a:pt x="167" y="1448"/>
                        <a:pt x="1" y="1210"/>
                        <a:pt x="1" y="973"/>
                      </a:cubicBezTo>
                      <a:cubicBezTo>
                        <a:pt x="1" y="807"/>
                        <a:pt x="48" y="617"/>
                        <a:pt x="96" y="475"/>
                      </a:cubicBezTo>
                      <a:cubicBezTo>
                        <a:pt x="191" y="167"/>
                        <a:pt x="499" y="1"/>
                        <a:pt x="807" y="72"/>
                      </a:cubicBezTo>
                      <a:cubicBezTo>
                        <a:pt x="1140" y="167"/>
                        <a:pt x="1353" y="475"/>
                        <a:pt x="1282" y="807"/>
                      </a:cubicBezTo>
                      <a:cubicBezTo>
                        <a:pt x="1258" y="949"/>
                        <a:pt x="1211" y="1068"/>
                        <a:pt x="1140" y="118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880" name="Google Shape;880;p49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881" name="Google Shape;881;p49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9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49"/>
          <p:cNvGrpSpPr/>
          <p:nvPr/>
        </p:nvGrpSpPr>
        <p:grpSpPr>
          <a:xfrm>
            <a:off x="6924413" y="378025"/>
            <a:ext cx="608900" cy="407500"/>
            <a:chOff x="4137713" y="525925"/>
            <a:chExt cx="608900" cy="407500"/>
          </a:xfrm>
        </p:grpSpPr>
        <p:sp>
          <p:nvSpPr>
            <p:cNvPr id="892" name="Google Shape;892;p49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49"/>
          <p:cNvGrpSpPr/>
          <p:nvPr/>
        </p:nvGrpSpPr>
        <p:grpSpPr>
          <a:xfrm>
            <a:off x="7364688" y="849725"/>
            <a:ext cx="475525" cy="287725"/>
            <a:chOff x="622013" y="907250"/>
            <a:chExt cx="475525" cy="287725"/>
          </a:xfrm>
        </p:grpSpPr>
        <p:sp>
          <p:nvSpPr>
            <p:cNvPr id="895" name="Google Shape;895;p49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376" y1="27528" x2="51376" y2="27528"/>
                        <a14:foregroundMark x1="44954" y1="29775" x2="44954" y2="29775"/>
                        <a14:foregroundMark x1="43119" y1="43258" x2="43119" y2="43258"/>
                        <a14:foregroundMark x1="56422" y1="29213" x2="56422" y2="29213"/>
                        <a14:foregroundMark x1="22477" y1="56180" x2="22477" y2="56180"/>
                        <a14:foregroundMark x1="28440" y1="58989" x2="28440" y2="58989"/>
                        <a14:foregroundMark x1="34862" y1="59551" x2="34862" y2="59551"/>
                        <a14:foregroundMark x1="41743" y1="57303" x2="41743" y2="57303"/>
                        <a14:foregroundMark x1="55963" y1="56742" x2="55963" y2="56742"/>
                        <a14:foregroundMark x1="59174" y1="58989" x2="59174" y2="58989"/>
                        <a14:foregroundMark x1="68807" y1="58989" x2="68807" y2="58989"/>
                        <a14:foregroundMark x1="75229" y1="59551" x2="75229" y2="59551"/>
                        <a14:foregroundMark x1="48165" y1="22472" x2="48165" y2="22472"/>
                        <a14:foregroundMark x1="42661" y1="35393" x2="42661" y2="35393"/>
                        <a14:foregroundMark x1="42661" y1="35393" x2="50459" y2="26404"/>
                        <a14:foregroundMark x1="51376" y1="24157" x2="57339" y2="26966"/>
                        <a14:foregroundMark x1="50000" y1="34270" x2="52294" y2="28090"/>
                        <a14:foregroundMark x1="44495" y1="61798" x2="44495" y2="617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062" y="4504087"/>
            <a:ext cx="783102" cy="639413"/>
          </a:xfrm>
          <a:prstGeom prst="rect">
            <a:avLst/>
          </a:prstGeom>
        </p:spPr>
      </p:pic>
      <p:sp>
        <p:nvSpPr>
          <p:cNvPr id="53" name="Google Shape;848;p49"/>
          <p:cNvSpPr txBox="1">
            <a:spLocks/>
          </p:cNvSpPr>
          <p:nvPr/>
        </p:nvSpPr>
        <p:spPr>
          <a:xfrm>
            <a:off x="275206" y="988060"/>
            <a:ext cx="8360407" cy="102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100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GB" sz="6000" dirty="0" err="1" smtClean="0">
                <a:solidFill>
                  <a:srgbClr val="FF0000"/>
                </a:solidFill>
              </a:rPr>
              <a:t>Bài</a:t>
            </a:r>
            <a:r>
              <a:rPr lang="en-GB" sz="6000" dirty="0" smtClean="0">
                <a:solidFill>
                  <a:srgbClr val="FF0000"/>
                </a:solidFill>
              </a:rPr>
              <a:t> 4: </a:t>
            </a:r>
            <a:r>
              <a:rPr lang="en-GB" sz="6000" dirty="0" err="1" smtClean="0">
                <a:solidFill>
                  <a:srgbClr val="FF0000"/>
                </a:solidFill>
              </a:rPr>
              <a:t>sử</a:t>
            </a:r>
            <a:r>
              <a:rPr lang="en-GB" sz="6000" dirty="0" smtClean="0">
                <a:solidFill>
                  <a:srgbClr val="FF0000"/>
                </a:solidFill>
              </a:rPr>
              <a:t> </a:t>
            </a:r>
            <a:r>
              <a:rPr lang="en-GB" sz="6000" dirty="0" err="1" smtClean="0">
                <a:solidFill>
                  <a:srgbClr val="FF0000"/>
                </a:solidFill>
              </a:rPr>
              <a:t>dụng</a:t>
            </a:r>
            <a:r>
              <a:rPr lang="en-GB" sz="6000" dirty="0" smtClean="0">
                <a:solidFill>
                  <a:srgbClr val="FF0000"/>
                </a:solidFill>
              </a:rPr>
              <a:t> </a:t>
            </a:r>
            <a:r>
              <a:rPr lang="en-GB" sz="6000" dirty="0" err="1" smtClean="0">
                <a:solidFill>
                  <a:srgbClr val="FF0000"/>
                </a:solidFill>
              </a:rPr>
              <a:t>máy</a:t>
            </a:r>
            <a:r>
              <a:rPr lang="en-GB" sz="6000" dirty="0" smtClean="0">
                <a:solidFill>
                  <a:srgbClr val="FF0000"/>
                </a:solidFill>
              </a:rPr>
              <a:t> </a:t>
            </a:r>
            <a:r>
              <a:rPr lang="en-GB" sz="6000" dirty="0" err="1" smtClean="0">
                <a:solidFill>
                  <a:srgbClr val="FF0000"/>
                </a:solidFill>
              </a:rPr>
              <a:t>thu</a:t>
            </a:r>
            <a:r>
              <a:rPr lang="en-GB" sz="6000" dirty="0" smtClean="0">
                <a:solidFill>
                  <a:srgbClr val="FF0000"/>
                </a:solidFill>
              </a:rPr>
              <a:t> </a:t>
            </a:r>
            <a:r>
              <a:rPr lang="en-GB" sz="6000" dirty="0" err="1" smtClean="0">
                <a:solidFill>
                  <a:srgbClr val="FF0000"/>
                </a:solidFill>
              </a:rPr>
              <a:t>thanh</a:t>
            </a:r>
            <a:r>
              <a:rPr lang="en-GB" sz="6000" dirty="0" smtClean="0">
                <a:solidFill>
                  <a:srgbClr val="FF0000"/>
                </a:solidFill>
              </a:rPr>
              <a:t> (</a:t>
            </a:r>
            <a:r>
              <a:rPr lang="en-GB" sz="6000" dirty="0" err="1" smtClean="0">
                <a:solidFill>
                  <a:srgbClr val="FF0000"/>
                </a:solidFill>
              </a:rPr>
              <a:t>tiết</a:t>
            </a:r>
            <a:r>
              <a:rPr lang="en-GB" sz="6000" dirty="0" smtClean="0">
                <a:solidFill>
                  <a:srgbClr val="FF0000"/>
                </a:solidFill>
              </a:rPr>
              <a:t> </a:t>
            </a:r>
            <a:r>
              <a:rPr lang="en-GB" sz="4400" dirty="0" smtClean="0">
                <a:solidFill>
                  <a:srgbClr val="FF0000"/>
                </a:solidFill>
              </a:rPr>
              <a:t>2</a:t>
            </a:r>
            <a:r>
              <a:rPr lang="en-GB" sz="6000" dirty="0" smtClean="0">
                <a:solidFill>
                  <a:srgbClr val="FF0000"/>
                </a:solidFill>
              </a:rPr>
              <a:t>)</a:t>
            </a:r>
            <a:endParaRPr lang="en-GB" sz="6000" dirty="0">
              <a:solidFill>
                <a:srgbClr val="FF0000"/>
              </a:solidFill>
            </a:endParaRPr>
          </a:p>
        </p:txBody>
      </p:sp>
      <p:sp>
        <p:nvSpPr>
          <p:cNvPr id="54" name="Google Shape;287;p35"/>
          <p:cNvSpPr txBox="1">
            <a:spLocks/>
          </p:cNvSpPr>
          <p:nvPr/>
        </p:nvSpPr>
        <p:spPr>
          <a:xfrm>
            <a:off x="1498384" y="2342787"/>
            <a:ext cx="6722253" cy="1974311"/>
          </a:xfrm>
          <a:prstGeom prst="rect">
            <a:avLst/>
          </a:prstGeom>
          <a:noFill/>
        </p:spPr>
        <p:txBody>
          <a:bodyPr spcFirstLastPara="1" wrap="square" lIns="36000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3600" b="1" dirty="0" err="1" smtClean="0">
                <a:solidFill>
                  <a:srgbClr val="FF0000"/>
                </a:solidFill>
              </a:rPr>
              <a:t>MỤC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TIÊU</a:t>
            </a:r>
            <a:endParaRPr lang="en-GB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43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50"/>
          <p:cNvSpPr txBox="1">
            <a:spLocks noGrp="1"/>
          </p:cNvSpPr>
          <p:nvPr>
            <p:ph type="title"/>
          </p:nvPr>
        </p:nvSpPr>
        <p:spPr>
          <a:xfrm>
            <a:off x="-40011" y="117311"/>
            <a:ext cx="8716905" cy="8566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FF0000"/>
                </a:solidFill>
              </a:rPr>
              <a:t>2. mối quan hệ giữa đài phát thanh và máy thu thanh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902" name="Google Shape;902;p50"/>
          <p:cNvSpPr txBox="1">
            <a:spLocks noGrp="1"/>
          </p:cNvSpPr>
          <p:nvPr>
            <p:ph type="subTitle" idx="1"/>
          </p:nvPr>
        </p:nvSpPr>
        <p:spPr>
          <a:xfrm>
            <a:off x="638355" y="771567"/>
            <a:ext cx="8229599" cy="1382466"/>
          </a:xfrm>
          <a:prstGeom prst="rect">
            <a:avLst/>
          </a:prstGeom>
        </p:spPr>
        <p:txBody>
          <a:bodyPr spcFirstLastPara="1" wrap="square" lIns="0" tIns="91425" rIns="360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GB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GB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GB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GB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GB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GB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GB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GB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GB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GB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GB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GB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GB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GB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49" name="Google Shape;949;p50"/>
          <p:cNvGrpSpPr/>
          <p:nvPr/>
        </p:nvGrpSpPr>
        <p:grpSpPr>
          <a:xfrm flipH="1">
            <a:off x="7476509" y="4673467"/>
            <a:ext cx="643950" cy="195675"/>
            <a:chOff x="806663" y="3241275"/>
            <a:chExt cx="643950" cy="195675"/>
          </a:xfrm>
        </p:grpSpPr>
        <p:sp>
          <p:nvSpPr>
            <p:cNvPr id="950" name="Google Shape;950;p50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0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" name="Google Shape;952;p50"/>
          <p:cNvGrpSpPr/>
          <p:nvPr/>
        </p:nvGrpSpPr>
        <p:grpSpPr>
          <a:xfrm flipH="1">
            <a:off x="745624" y="4498257"/>
            <a:ext cx="643950" cy="195675"/>
            <a:chOff x="806663" y="3241275"/>
            <a:chExt cx="643950" cy="195675"/>
          </a:xfrm>
        </p:grpSpPr>
        <p:sp>
          <p:nvSpPr>
            <p:cNvPr id="953" name="Google Shape;953;p50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0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376" y1="27528" x2="51376" y2="27528"/>
                        <a14:foregroundMark x1="44954" y1="29775" x2="44954" y2="29775"/>
                        <a14:foregroundMark x1="43119" y1="43258" x2="43119" y2="43258"/>
                        <a14:foregroundMark x1="56422" y1="29213" x2="56422" y2="29213"/>
                        <a14:foregroundMark x1="22477" y1="56180" x2="22477" y2="56180"/>
                        <a14:foregroundMark x1="28440" y1="58989" x2="28440" y2="58989"/>
                        <a14:foregroundMark x1="34862" y1="59551" x2="34862" y2="59551"/>
                        <a14:foregroundMark x1="41743" y1="57303" x2="41743" y2="57303"/>
                        <a14:foregroundMark x1="55963" y1="56742" x2="55963" y2="56742"/>
                        <a14:foregroundMark x1="59174" y1="58989" x2="59174" y2="58989"/>
                        <a14:foregroundMark x1="68807" y1="58989" x2="68807" y2="58989"/>
                        <a14:foregroundMark x1="75229" y1="59551" x2="75229" y2="59551"/>
                        <a14:foregroundMark x1="48165" y1="22472" x2="48165" y2="22472"/>
                        <a14:foregroundMark x1="42661" y1="35393" x2="42661" y2="35393"/>
                        <a14:foregroundMark x1="42661" y1="35393" x2="50459" y2="26404"/>
                        <a14:foregroundMark x1="51376" y1="24157" x2="57339" y2="26966"/>
                        <a14:foregroundMark x1="50000" y1="34270" x2="52294" y2="28090"/>
                        <a14:foregroundMark x1="44495" y1="61798" x2="44495" y2="617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062" y="4504087"/>
            <a:ext cx="783102" cy="63941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FD14E0DD-13E7-FE78-E7F4-22562AC601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505" t="21754" r="42548" b="32209"/>
          <a:stretch/>
        </p:blipFill>
        <p:spPr bwMode="auto">
          <a:xfrm>
            <a:off x="1847461" y="1638341"/>
            <a:ext cx="5629048" cy="33496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" grpId="0"/>
      <p:bldP spid="90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2" name="Google Shape;912;p50"/>
          <p:cNvGrpSpPr/>
          <p:nvPr/>
        </p:nvGrpSpPr>
        <p:grpSpPr>
          <a:xfrm>
            <a:off x="8063346" y="3861933"/>
            <a:ext cx="904521" cy="950769"/>
            <a:chOff x="9829325" y="3168150"/>
            <a:chExt cx="1619550" cy="1746475"/>
          </a:xfrm>
        </p:grpSpPr>
        <p:sp>
          <p:nvSpPr>
            <p:cNvPr id="913" name="Google Shape;913;p50"/>
            <p:cNvSpPr/>
            <p:nvPr/>
          </p:nvSpPr>
          <p:spPr>
            <a:xfrm>
              <a:off x="10167325" y="3507350"/>
              <a:ext cx="887775" cy="620925"/>
            </a:xfrm>
            <a:custGeom>
              <a:avLst/>
              <a:gdLst/>
              <a:ahLst/>
              <a:cxnLst/>
              <a:rect l="l" t="t" r="r" b="b"/>
              <a:pathLst>
                <a:path w="35511" h="24837" extrusionOk="0">
                  <a:moveTo>
                    <a:pt x="262" y="9845"/>
                  </a:moveTo>
                  <a:lnTo>
                    <a:pt x="404" y="9797"/>
                  </a:lnTo>
                  <a:cubicBezTo>
                    <a:pt x="879" y="9608"/>
                    <a:pt x="950" y="9465"/>
                    <a:pt x="689" y="9038"/>
                  </a:cubicBezTo>
                  <a:cubicBezTo>
                    <a:pt x="475" y="8730"/>
                    <a:pt x="452" y="8327"/>
                    <a:pt x="594" y="7971"/>
                  </a:cubicBezTo>
                  <a:cubicBezTo>
                    <a:pt x="831" y="7236"/>
                    <a:pt x="997" y="6476"/>
                    <a:pt x="1234" y="5765"/>
                  </a:cubicBezTo>
                  <a:cubicBezTo>
                    <a:pt x="1732" y="4436"/>
                    <a:pt x="2444" y="3203"/>
                    <a:pt x="3322" y="2088"/>
                  </a:cubicBezTo>
                  <a:cubicBezTo>
                    <a:pt x="3583" y="1709"/>
                    <a:pt x="3962" y="1471"/>
                    <a:pt x="4413" y="1376"/>
                  </a:cubicBezTo>
                  <a:cubicBezTo>
                    <a:pt x="4650" y="1376"/>
                    <a:pt x="4840" y="1210"/>
                    <a:pt x="4864" y="973"/>
                  </a:cubicBezTo>
                  <a:lnTo>
                    <a:pt x="7283" y="1"/>
                  </a:lnTo>
                  <a:cubicBezTo>
                    <a:pt x="6809" y="831"/>
                    <a:pt x="6358" y="1590"/>
                    <a:pt x="5955" y="2373"/>
                  </a:cubicBezTo>
                  <a:cubicBezTo>
                    <a:pt x="5718" y="2776"/>
                    <a:pt x="5528" y="3203"/>
                    <a:pt x="5362" y="3654"/>
                  </a:cubicBezTo>
                  <a:cubicBezTo>
                    <a:pt x="5291" y="3843"/>
                    <a:pt x="5243" y="4057"/>
                    <a:pt x="5243" y="4270"/>
                  </a:cubicBezTo>
                  <a:cubicBezTo>
                    <a:pt x="5219" y="4697"/>
                    <a:pt x="5480" y="5101"/>
                    <a:pt x="5884" y="5267"/>
                  </a:cubicBezTo>
                  <a:cubicBezTo>
                    <a:pt x="6311" y="5480"/>
                    <a:pt x="6785" y="5409"/>
                    <a:pt x="7259" y="5433"/>
                  </a:cubicBezTo>
                  <a:cubicBezTo>
                    <a:pt x="8564" y="5456"/>
                    <a:pt x="9560" y="4792"/>
                    <a:pt x="10485" y="3986"/>
                  </a:cubicBezTo>
                  <a:cubicBezTo>
                    <a:pt x="11007" y="3559"/>
                    <a:pt x="11482" y="3061"/>
                    <a:pt x="11885" y="2491"/>
                  </a:cubicBezTo>
                  <a:cubicBezTo>
                    <a:pt x="11932" y="2444"/>
                    <a:pt x="11980" y="2396"/>
                    <a:pt x="12027" y="2373"/>
                  </a:cubicBezTo>
                  <a:cubicBezTo>
                    <a:pt x="12193" y="2468"/>
                    <a:pt x="12170" y="2634"/>
                    <a:pt x="12193" y="2752"/>
                  </a:cubicBezTo>
                  <a:cubicBezTo>
                    <a:pt x="12336" y="3322"/>
                    <a:pt x="12620" y="3820"/>
                    <a:pt x="13024" y="4223"/>
                  </a:cubicBezTo>
                  <a:cubicBezTo>
                    <a:pt x="13356" y="4531"/>
                    <a:pt x="13759" y="4721"/>
                    <a:pt x="14210" y="4816"/>
                  </a:cubicBezTo>
                  <a:cubicBezTo>
                    <a:pt x="14542" y="4911"/>
                    <a:pt x="14921" y="4863"/>
                    <a:pt x="15253" y="4697"/>
                  </a:cubicBezTo>
                  <a:cubicBezTo>
                    <a:pt x="16250" y="4199"/>
                    <a:pt x="17032" y="3369"/>
                    <a:pt x="17483" y="2349"/>
                  </a:cubicBezTo>
                  <a:cubicBezTo>
                    <a:pt x="17578" y="2064"/>
                    <a:pt x="17720" y="1803"/>
                    <a:pt x="17863" y="1543"/>
                  </a:cubicBezTo>
                  <a:cubicBezTo>
                    <a:pt x="17934" y="1424"/>
                    <a:pt x="18005" y="1329"/>
                    <a:pt x="18100" y="1234"/>
                  </a:cubicBezTo>
                  <a:cubicBezTo>
                    <a:pt x="18242" y="1353"/>
                    <a:pt x="18361" y="1448"/>
                    <a:pt x="18456" y="1543"/>
                  </a:cubicBezTo>
                  <a:cubicBezTo>
                    <a:pt x="18859" y="1922"/>
                    <a:pt x="19262" y="2349"/>
                    <a:pt x="19689" y="2729"/>
                  </a:cubicBezTo>
                  <a:cubicBezTo>
                    <a:pt x="20211" y="3203"/>
                    <a:pt x="20851" y="3488"/>
                    <a:pt x="21563" y="3583"/>
                  </a:cubicBezTo>
                  <a:cubicBezTo>
                    <a:pt x="22631" y="3725"/>
                    <a:pt x="23176" y="3156"/>
                    <a:pt x="23366" y="2159"/>
                  </a:cubicBezTo>
                  <a:cubicBezTo>
                    <a:pt x="23390" y="1946"/>
                    <a:pt x="23390" y="1732"/>
                    <a:pt x="23390" y="1519"/>
                  </a:cubicBezTo>
                  <a:lnTo>
                    <a:pt x="23390" y="926"/>
                  </a:lnTo>
                  <a:cubicBezTo>
                    <a:pt x="23484" y="855"/>
                    <a:pt x="23627" y="878"/>
                    <a:pt x="23722" y="949"/>
                  </a:cubicBezTo>
                  <a:cubicBezTo>
                    <a:pt x="24172" y="1234"/>
                    <a:pt x="24599" y="1543"/>
                    <a:pt x="25003" y="1898"/>
                  </a:cubicBezTo>
                  <a:cubicBezTo>
                    <a:pt x="25406" y="2254"/>
                    <a:pt x="25951" y="2396"/>
                    <a:pt x="26473" y="2302"/>
                  </a:cubicBezTo>
                  <a:cubicBezTo>
                    <a:pt x="26948" y="2278"/>
                    <a:pt x="27327" y="1946"/>
                    <a:pt x="27422" y="1495"/>
                  </a:cubicBezTo>
                  <a:cubicBezTo>
                    <a:pt x="27541" y="1139"/>
                    <a:pt x="27588" y="760"/>
                    <a:pt x="27683" y="380"/>
                  </a:cubicBezTo>
                  <a:cubicBezTo>
                    <a:pt x="27707" y="262"/>
                    <a:pt x="27754" y="167"/>
                    <a:pt x="27778" y="1"/>
                  </a:cubicBezTo>
                  <a:cubicBezTo>
                    <a:pt x="28086" y="96"/>
                    <a:pt x="28395" y="214"/>
                    <a:pt x="28703" y="333"/>
                  </a:cubicBezTo>
                  <a:cubicBezTo>
                    <a:pt x="29130" y="523"/>
                    <a:pt x="29581" y="712"/>
                    <a:pt x="30031" y="902"/>
                  </a:cubicBezTo>
                  <a:cubicBezTo>
                    <a:pt x="30340" y="1044"/>
                    <a:pt x="30672" y="1068"/>
                    <a:pt x="30957" y="949"/>
                  </a:cubicBezTo>
                  <a:cubicBezTo>
                    <a:pt x="31004" y="949"/>
                    <a:pt x="31051" y="926"/>
                    <a:pt x="31099" y="926"/>
                  </a:cubicBezTo>
                  <a:cubicBezTo>
                    <a:pt x="31407" y="973"/>
                    <a:pt x="31692" y="783"/>
                    <a:pt x="31763" y="475"/>
                  </a:cubicBezTo>
                  <a:cubicBezTo>
                    <a:pt x="31834" y="499"/>
                    <a:pt x="31905" y="523"/>
                    <a:pt x="31953" y="546"/>
                  </a:cubicBezTo>
                  <a:cubicBezTo>
                    <a:pt x="32380" y="1092"/>
                    <a:pt x="32830" y="1637"/>
                    <a:pt x="33257" y="2183"/>
                  </a:cubicBezTo>
                  <a:cubicBezTo>
                    <a:pt x="33850" y="3013"/>
                    <a:pt x="34325" y="3891"/>
                    <a:pt x="34657" y="4816"/>
                  </a:cubicBezTo>
                  <a:cubicBezTo>
                    <a:pt x="34894" y="5433"/>
                    <a:pt x="35084" y="6073"/>
                    <a:pt x="35274" y="6690"/>
                  </a:cubicBezTo>
                  <a:cubicBezTo>
                    <a:pt x="35463" y="7568"/>
                    <a:pt x="35511" y="8469"/>
                    <a:pt x="35416" y="9347"/>
                  </a:cubicBezTo>
                  <a:cubicBezTo>
                    <a:pt x="35392" y="10248"/>
                    <a:pt x="35274" y="11126"/>
                    <a:pt x="35037" y="11980"/>
                  </a:cubicBezTo>
                  <a:cubicBezTo>
                    <a:pt x="34965" y="12217"/>
                    <a:pt x="34870" y="12454"/>
                    <a:pt x="34752" y="12691"/>
                  </a:cubicBezTo>
                  <a:cubicBezTo>
                    <a:pt x="34254" y="13640"/>
                    <a:pt x="33684" y="14565"/>
                    <a:pt x="33091" y="15467"/>
                  </a:cubicBezTo>
                  <a:cubicBezTo>
                    <a:pt x="32878" y="15751"/>
                    <a:pt x="32688" y="16060"/>
                    <a:pt x="32498" y="16368"/>
                  </a:cubicBezTo>
                  <a:cubicBezTo>
                    <a:pt x="31668" y="17720"/>
                    <a:pt x="30577" y="18930"/>
                    <a:pt x="29320" y="19902"/>
                  </a:cubicBezTo>
                  <a:cubicBezTo>
                    <a:pt x="29106" y="20092"/>
                    <a:pt x="28869" y="20282"/>
                    <a:pt x="28632" y="20472"/>
                  </a:cubicBezTo>
                  <a:cubicBezTo>
                    <a:pt x="28063" y="20994"/>
                    <a:pt x="27422" y="21444"/>
                    <a:pt x="26734" y="21824"/>
                  </a:cubicBezTo>
                  <a:cubicBezTo>
                    <a:pt x="25999" y="22298"/>
                    <a:pt x="25216" y="22725"/>
                    <a:pt x="24410" y="23105"/>
                  </a:cubicBezTo>
                  <a:cubicBezTo>
                    <a:pt x="23983" y="23271"/>
                    <a:pt x="23556" y="23413"/>
                    <a:pt x="23105" y="23555"/>
                  </a:cubicBezTo>
                  <a:cubicBezTo>
                    <a:pt x="22441" y="23769"/>
                    <a:pt x="21753" y="23935"/>
                    <a:pt x="21089" y="24148"/>
                  </a:cubicBezTo>
                  <a:cubicBezTo>
                    <a:pt x="19642" y="24599"/>
                    <a:pt x="18124" y="24836"/>
                    <a:pt x="16582" y="24813"/>
                  </a:cubicBezTo>
                  <a:cubicBezTo>
                    <a:pt x="15775" y="24813"/>
                    <a:pt x="14945" y="24789"/>
                    <a:pt x="14115" y="24718"/>
                  </a:cubicBezTo>
                  <a:cubicBezTo>
                    <a:pt x="12929" y="24575"/>
                    <a:pt x="11766" y="24315"/>
                    <a:pt x="10675" y="23888"/>
                  </a:cubicBezTo>
                  <a:cubicBezTo>
                    <a:pt x="9038" y="23271"/>
                    <a:pt x="7402" y="22583"/>
                    <a:pt x="5789" y="21919"/>
                  </a:cubicBezTo>
                  <a:cubicBezTo>
                    <a:pt x="4959" y="21563"/>
                    <a:pt x="4199" y="21112"/>
                    <a:pt x="3488" y="20567"/>
                  </a:cubicBezTo>
                  <a:cubicBezTo>
                    <a:pt x="2824" y="20140"/>
                    <a:pt x="2207" y="19618"/>
                    <a:pt x="1661" y="19025"/>
                  </a:cubicBezTo>
                  <a:cubicBezTo>
                    <a:pt x="997" y="18266"/>
                    <a:pt x="523" y="17364"/>
                    <a:pt x="262" y="16392"/>
                  </a:cubicBezTo>
                  <a:cubicBezTo>
                    <a:pt x="143" y="15751"/>
                    <a:pt x="72" y="15087"/>
                    <a:pt x="72" y="14447"/>
                  </a:cubicBezTo>
                  <a:cubicBezTo>
                    <a:pt x="48" y="13806"/>
                    <a:pt x="96" y="13166"/>
                    <a:pt x="119" y="12549"/>
                  </a:cubicBezTo>
                  <a:cubicBezTo>
                    <a:pt x="119" y="12478"/>
                    <a:pt x="119" y="12407"/>
                    <a:pt x="119" y="12359"/>
                  </a:cubicBezTo>
                  <a:cubicBezTo>
                    <a:pt x="1" y="11505"/>
                    <a:pt x="48" y="10675"/>
                    <a:pt x="262" y="9845"/>
                  </a:cubicBezTo>
                  <a:close/>
                  <a:moveTo>
                    <a:pt x="17910" y="19618"/>
                  </a:moveTo>
                  <a:cubicBezTo>
                    <a:pt x="17910" y="19618"/>
                    <a:pt x="17910" y="19618"/>
                    <a:pt x="17910" y="19642"/>
                  </a:cubicBezTo>
                  <a:cubicBezTo>
                    <a:pt x="18479" y="19594"/>
                    <a:pt x="19049" y="19570"/>
                    <a:pt x="19618" y="19523"/>
                  </a:cubicBezTo>
                  <a:cubicBezTo>
                    <a:pt x="20164" y="19499"/>
                    <a:pt x="20685" y="19357"/>
                    <a:pt x="21160" y="19167"/>
                  </a:cubicBezTo>
                  <a:cubicBezTo>
                    <a:pt x="22678" y="18527"/>
                    <a:pt x="24149" y="17744"/>
                    <a:pt x="25501" y="16795"/>
                  </a:cubicBezTo>
                  <a:cubicBezTo>
                    <a:pt x="25762" y="16605"/>
                    <a:pt x="25975" y="16392"/>
                    <a:pt x="26189" y="16131"/>
                  </a:cubicBezTo>
                  <a:cubicBezTo>
                    <a:pt x="26378" y="15917"/>
                    <a:pt x="26544" y="15680"/>
                    <a:pt x="26734" y="15443"/>
                  </a:cubicBezTo>
                  <a:cubicBezTo>
                    <a:pt x="26900" y="15277"/>
                    <a:pt x="26995" y="15040"/>
                    <a:pt x="26995" y="14826"/>
                  </a:cubicBezTo>
                  <a:cubicBezTo>
                    <a:pt x="27019" y="14542"/>
                    <a:pt x="26734" y="14352"/>
                    <a:pt x="26473" y="14470"/>
                  </a:cubicBezTo>
                  <a:cubicBezTo>
                    <a:pt x="26070" y="14684"/>
                    <a:pt x="25691" y="14992"/>
                    <a:pt x="25406" y="15348"/>
                  </a:cubicBezTo>
                  <a:cubicBezTo>
                    <a:pt x="25264" y="15585"/>
                    <a:pt x="25050" y="15775"/>
                    <a:pt x="24813" y="15917"/>
                  </a:cubicBezTo>
                  <a:cubicBezTo>
                    <a:pt x="23745" y="16653"/>
                    <a:pt x="22583" y="17317"/>
                    <a:pt x="21397" y="17862"/>
                  </a:cubicBezTo>
                  <a:cubicBezTo>
                    <a:pt x="20970" y="18052"/>
                    <a:pt x="20543" y="18218"/>
                    <a:pt x="20092" y="18337"/>
                  </a:cubicBezTo>
                  <a:cubicBezTo>
                    <a:pt x="19428" y="18550"/>
                    <a:pt x="18717" y="18479"/>
                    <a:pt x="18029" y="18527"/>
                  </a:cubicBezTo>
                  <a:cubicBezTo>
                    <a:pt x="16938" y="18598"/>
                    <a:pt x="15870" y="18337"/>
                    <a:pt x="14921" y="17815"/>
                  </a:cubicBezTo>
                  <a:cubicBezTo>
                    <a:pt x="14044" y="17364"/>
                    <a:pt x="13308" y="16724"/>
                    <a:pt x="12715" y="15941"/>
                  </a:cubicBezTo>
                  <a:cubicBezTo>
                    <a:pt x="12620" y="15775"/>
                    <a:pt x="12478" y="15633"/>
                    <a:pt x="12383" y="15490"/>
                  </a:cubicBezTo>
                  <a:cubicBezTo>
                    <a:pt x="12217" y="15229"/>
                    <a:pt x="12051" y="14992"/>
                    <a:pt x="11885" y="14755"/>
                  </a:cubicBezTo>
                  <a:cubicBezTo>
                    <a:pt x="11814" y="14613"/>
                    <a:pt x="11695" y="14470"/>
                    <a:pt x="11600" y="14328"/>
                  </a:cubicBezTo>
                  <a:cubicBezTo>
                    <a:pt x="11482" y="14233"/>
                    <a:pt x="11316" y="14257"/>
                    <a:pt x="11197" y="14352"/>
                  </a:cubicBezTo>
                  <a:cubicBezTo>
                    <a:pt x="11031" y="14542"/>
                    <a:pt x="10984" y="14779"/>
                    <a:pt x="11078" y="15016"/>
                  </a:cubicBezTo>
                  <a:cubicBezTo>
                    <a:pt x="11173" y="15277"/>
                    <a:pt x="11292" y="15514"/>
                    <a:pt x="11434" y="15751"/>
                  </a:cubicBezTo>
                  <a:cubicBezTo>
                    <a:pt x="11600" y="16060"/>
                    <a:pt x="11814" y="16344"/>
                    <a:pt x="12027" y="16653"/>
                  </a:cubicBezTo>
                  <a:cubicBezTo>
                    <a:pt x="12170" y="16842"/>
                    <a:pt x="12336" y="17056"/>
                    <a:pt x="12502" y="17246"/>
                  </a:cubicBezTo>
                  <a:cubicBezTo>
                    <a:pt x="13118" y="17934"/>
                    <a:pt x="13878" y="18479"/>
                    <a:pt x="14708" y="18906"/>
                  </a:cubicBezTo>
                  <a:cubicBezTo>
                    <a:pt x="15633" y="19404"/>
                    <a:pt x="16700" y="19665"/>
                    <a:pt x="17768" y="19594"/>
                  </a:cubicBezTo>
                  <a:close/>
                  <a:moveTo>
                    <a:pt x="25216" y="9181"/>
                  </a:moveTo>
                  <a:cubicBezTo>
                    <a:pt x="24671" y="9157"/>
                    <a:pt x="24623" y="9204"/>
                    <a:pt x="24433" y="9631"/>
                  </a:cubicBezTo>
                  <a:cubicBezTo>
                    <a:pt x="24386" y="9774"/>
                    <a:pt x="24291" y="9892"/>
                    <a:pt x="24220" y="10011"/>
                  </a:cubicBezTo>
                  <a:cubicBezTo>
                    <a:pt x="24054" y="10414"/>
                    <a:pt x="24291" y="10865"/>
                    <a:pt x="24718" y="10912"/>
                  </a:cubicBezTo>
                  <a:cubicBezTo>
                    <a:pt x="25097" y="10960"/>
                    <a:pt x="25501" y="10794"/>
                    <a:pt x="25762" y="10509"/>
                  </a:cubicBezTo>
                  <a:cubicBezTo>
                    <a:pt x="25999" y="10153"/>
                    <a:pt x="25975" y="9679"/>
                    <a:pt x="25738" y="9323"/>
                  </a:cubicBezTo>
                  <a:cubicBezTo>
                    <a:pt x="25643" y="9252"/>
                    <a:pt x="25548" y="9204"/>
                    <a:pt x="25453" y="9181"/>
                  </a:cubicBezTo>
                  <a:cubicBezTo>
                    <a:pt x="25382" y="9181"/>
                    <a:pt x="25287" y="9181"/>
                    <a:pt x="25216" y="9181"/>
                  </a:cubicBezTo>
                  <a:close/>
                  <a:moveTo>
                    <a:pt x="12170" y="11363"/>
                  </a:moveTo>
                  <a:cubicBezTo>
                    <a:pt x="12241" y="11363"/>
                    <a:pt x="12336" y="11363"/>
                    <a:pt x="12407" y="11363"/>
                  </a:cubicBezTo>
                  <a:cubicBezTo>
                    <a:pt x="12763" y="11316"/>
                    <a:pt x="13071" y="11055"/>
                    <a:pt x="13142" y="10699"/>
                  </a:cubicBezTo>
                  <a:cubicBezTo>
                    <a:pt x="13237" y="10390"/>
                    <a:pt x="13118" y="10035"/>
                    <a:pt x="12858" y="9869"/>
                  </a:cubicBezTo>
                  <a:cubicBezTo>
                    <a:pt x="12620" y="9702"/>
                    <a:pt x="12336" y="9655"/>
                    <a:pt x="12075" y="9726"/>
                  </a:cubicBezTo>
                  <a:cubicBezTo>
                    <a:pt x="11861" y="9726"/>
                    <a:pt x="11672" y="9869"/>
                    <a:pt x="11600" y="10058"/>
                  </a:cubicBezTo>
                  <a:cubicBezTo>
                    <a:pt x="11505" y="10248"/>
                    <a:pt x="11458" y="10414"/>
                    <a:pt x="11458" y="10604"/>
                  </a:cubicBezTo>
                  <a:cubicBezTo>
                    <a:pt x="11387" y="11031"/>
                    <a:pt x="11743" y="11387"/>
                    <a:pt x="12170" y="113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0"/>
            <p:cNvSpPr/>
            <p:nvPr/>
          </p:nvSpPr>
          <p:spPr>
            <a:xfrm>
              <a:off x="10180375" y="3196025"/>
              <a:ext cx="858725" cy="417500"/>
            </a:xfrm>
            <a:custGeom>
              <a:avLst/>
              <a:gdLst/>
              <a:ahLst/>
              <a:cxnLst/>
              <a:rect l="l" t="t" r="r" b="b"/>
              <a:pathLst>
                <a:path w="34349" h="16700" extrusionOk="0">
                  <a:moveTo>
                    <a:pt x="29272" y="9821"/>
                  </a:moveTo>
                  <a:cubicBezTo>
                    <a:pt x="29367" y="10082"/>
                    <a:pt x="29581" y="10176"/>
                    <a:pt x="29747" y="10343"/>
                  </a:cubicBezTo>
                  <a:cubicBezTo>
                    <a:pt x="29913" y="10485"/>
                    <a:pt x="30126" y="10675"/>
                    <a:pt x="30316" y="10864"/>
                  </a:cubicBezTo>
                  <a:cubicBezTo>
                    <a:pt x="30672" y="11220"/>
                    <a:pt x="30767" y="11789"/>
                    <a:pt x="30529" y="12264"/>
                  </a:cubicBezTo>
                  <a:cubicBezTo>
                    <a:pt x="29936" y="12454"/>
                    <a:pt x="29462" y="12216"/>
                    <a:pt x="29011" y="11932"/>
                  </a:cubicBezTo>
                  <a:cubicBezTo>
                    <a:pt x="28750" y="11718"/>
                    <a:pt x="28418" y="11600"/>
                    <a:pt x="28086" y="11552"/>
                  </a:cubicBezTo>
                  <a:cubicBezTo>
                    <a:pt x="27754" y="11481"/>
                    <a:pt x="27446" y="11386"/>
                    <a:pt x="27137" y="11268"/>
                  </a:cubicBezTo>
                  <a:cubicBezTo>
                    <a:pt x="26710" y="11149"/>
                    <a:pt x="26402" y="11268"/>
                    <a:pt x="26283" y="11671"/>
                  </a:cubicBezTo>
                  <a:cubicBezTo>
                    <a:pt x="26189" y="12027"/>
                    <a:pt x="26094" y="12406"/>
                    <a:pt x="26046" y="12786"/>
                  </a:cubicBezTo>
                  <a:cubicBezTo>
                    <a:pt x="26046" y="13070"/>
                    <a:pt x="25951" y="13355"/>
                    <a:pt x="25809" y="13616"/>
                  </a:cubicBezTo>
                  <a:cubicBezTo>
                    <a:pt x="25595" y="13663"/>
                    <a:pt x="25358" y="13616"/>
                    <a:pt x="25216" y="13450"/>
                  </a:cubicBezTo>
                  <a:cubicBezTo>
                    <a:pt x="24647" y="13023"/>
                    <a:pt x="24077" y="12596"/>
                    <a:pt x="23484" y="12169"/>
                  </a:cubicBezTo>
                  <a:cubicBezTo>
                    <a:pt x="23295" y="12027"/>
                    <a:pt x="23105" y="11932"/>
                    <a:pt x="22891" y="11837"/>
                  </a:cubicBezTo>
                  <a:cubicBezTo>
                    <a:pt x="22464" y="11600"/>
                    <a:pt x="21942" y="11861"/>
                    <a:pt x="21871" y="12335"/>
                  </a:cubicBezTo>
                  <a:cubicBezTo>
                    <a:pt x="21824" y="12525"/>
                    <a:pt x="21800" y="12738"/>
                    <a:pt x="21800" y="12952"/>
                  </a:cubicBezTo>
                  <a:cubicBezTo>
                    <a:pt x="21776" y="13402"/>
                    <a:pt x="21800" y="13829"/>
                    <a:pt x="21776" y="14280"/>
                  </a:cubicBezTo>
                  <a:cubicBezTo>
                    <a:pt x="21729" y="14873"/>
                    <a:pt x="21516" y="15039"/>
                    <a:pt x="20946" y="14849"/>
                  </a:cubicBezTo>
                  <a:cubicBezTo>
                    <a:pt x="20448" y="14707"/>
                    <a:pt x="20021" y="14422"/>
                    <a:pt x="19665" y="14043"/>
                  </a:cubicBezTo>
                  <a:cubicBezTo>
                    <a:pt x="19238" y="13616"/>
                    <a:pt x="18788" y="13165"/>
                    <a:pt x="18361" y="12762"/>
                  </a:cubicBezTo>
                  <a:cubicBezTo>
                    <a:pt x="18100" y="12477"/>
                    <a:pt x="17744" y="12359"/>
                    <a:pt x="17364" y="12430"/>
                  </a:cubicBezTo>
                  <a:cubicBezTo>
                    <a:pt x="17151" y="12454"/>
                    <a:pt x="16937" y="12596"/>
                    <a:pt x="16819" y="12786"/>
                  </a:cubicBezTo>
                  <a:cubicBezTo>
                    <a:pt x="16463" y="13308"/>
                    <a:pt x="16155" y="13877"/>
                    <a:pt x="15894" y="14446"/>
                  </a:cubicBezTo>
                  <a:cubicBezTo>
                    <a:pt x="15562" y="15158"/>
                    <a:pt x="15016" y="15727"/>
                    <a:pt x="14328" y="16059"/>
                  </a:cubicBezTo>
                  <a:cubicBezTo>
                    <a:pt x="14186" y="16154"/>
                    <a:pt x="13996" y="16154"/>
                    <a:pt x="13854" y="16083"/>
                  </a:cubicBezTo>
                  <a:cubicBezTo>
                    <a:pt x="13403" y="15964"/>
                    <a:pt x="13071" y="15609"/>
                    <a:pt x="12952" y="15182"/>
                  </a:cubicBezTo>
                  <a:cubicBezTo>
                    <a:pt x="12857" y="14778"/>
                    <a:pt x="12810" y="14399"/>
                    <a:pt x="12786" y="13996"/>
                  </a:cubicBezTo>
                  <a:cubicBezTo>
                    <a:pt x="12763" y="13735"/>
                    <a:pt x="12763" y="13497"/>
                    <a:pt x="12786" y="13236"/>
                  </a:cubicBezTo>
                  <a:cubicBezTo>
                    <a:pt x="12763" y="12857"/>
                    <a:pt x="12525" y="12525"/>
                    <a:pt x="12193" y="12406"/>
                  </a:cubicBezTo>
                  <a:cubicBezTo>
                    <a:pt x="11932" y="12311"/>
                    <a:pt x="11648" y="12406"/>
                    <a:pt x="11505" y="12620"/>
                  </a:cubicBezTo>
                  <a:cubicBezTo>
                    <a:pt x="11458" y="12715"/>
                    <a:pt x="11434" y="12809"/>
                    <a:pt x="11387" y="12928"/>
                  </a:cubicBezTo>
                  <a:cubicBezTo>
                    <a:pt x="11339" y="13047"/>
                    <a:pt x="11268" y="13189"/>
                    <a:pt x="11197" y="13308"/>
                  </a:cubicBezTo>
                  <a:cubicBezTo>
                    <a:pt x="10817" y="13853"/>
                    <a:pt x="10414" y="14375"/>
                    <a:pt x="9987" y="14849"/>
                  </a:cubicBezTo>
                  <a:cubicBezTo>
                    <a:pt x="9489" y="15395"/>
                    <a:pt x="8943" y="15869"/>
                    <a:pt x="8327" y="16249"/>
                  </a:cubicBezTo>
                  <a:cubicBezTo>
                    <a:pt x="7852" y="16534"/>
                    <a:pt x="7330" y="16700"/>
                    <a:pt x="6761" y="16700"/>
                  </a:cubicBezTo>
                  <a:cubicBezTo>
                    <a:pt x="6524" y="16700"/>
                    <a:pt x="6263" y="16700"/>
                    <a:pt x="5978" y="16676"/>
                  </a:cubicBezTo>
                  <a:cubicBezTo>
                    <a:pt x="6002" y="16557"/>
                    <a:pt x="6026" y="16462"/>
                    <a:pt x="6050" y="16344"/>
                  </a:cubicBezTo>
                  <a:cubicBezTo>
                    <a:pt x="6477" y="15276"/>
                    <a:pt x="7022" y="14280"/>
                    <a:pt x="7686" y="13331"/>
                  </a:cubicBezTo>
                  <a:cubicBezTo>
                    <a:pt x="8137" y="12691"/>
                    <a:pt x="8659" y="12098"/>
                    <a:pt x="9157" y="11505"/>
                  </a:cubicBezTo>
                  <a:cubicBezTo>
                    <a:pt x="9204" y="11457"/>
                    <a:pt x="9252" y="11410"/>
                    <a:pt x="9299" y="11363"/>
                  </a:cubicBezTo>
                  <a:cubicBezTo>
                    <a:pt x="9560" y="11007"/>
                    <a:pt x="9370" y="10509"/>
                    <a:pt x="8920" y="10437"/>
                  </a:cubicBezTo>
                  <a:cubicBezTo>
                    <a:pt x="8730" y="10414"/>
                    <a:pt x="8516" y="10437"/>
                    <a:pt x="8327" y="10532"/>
                  </a:cubicBezTo>
                  <a:cubicBezTo>
                    <a:pt x="7402" y="10936"/>
                    <a:pt x="6477" y="11291"/>
                    <a:pt x="5575" y="11718"/>
                  </a:cubicBezTo>
                  <a:cubicBezTo>
                    <a:pt x="4887" y="12027"/>
                    <a:pt x="4176" y="12288"/>
                    <a:pt x="3440" y="12477"/>
                  </a:cubicBezTo>
                  <a:cubicBezTo>
                    <a:pt x="2610" y="12691"/>
                    <a:pt x="1780" y="12881"/>
                    <a:pt x="973" y="13070"/>
                  </a:cubicBezTo>
                  <a:cubicBezTo>
                    <a:pt x="665" y="13118"/>
                    <a:pt x="380" y="13142"/>
                    <a:pt x="96" y="13142"/>
                  </a:cubicBezTo>
                  <a:cubicBezTo>
                    <a:pt x="1" y="12976"/>
                    <a:pt x="96" y="12928"/>
                    <a:pt x="167" y="12833"/>
                  </a:cubicBezTo>
                  <a:cubicBezTo>
                    <a:pt x="689" y="12383"/>
                    <a:pt x="1210" y="11908"/>
                    <a:pt x="1756" y="11481"/>
                  </a:cubicBezTo>
                  <a:cubicBezTo>
                    <a:pt x="3132" y="10390"/>
                    <a:pt x="4531" y="9323"/>
                    <a:pt x="5931" y="8255"/>
                  </a:cubicBezTo>
                  <a:cubicBezTo>
                    <a:pt x="6524" y="7804"/>
                    <a:pt x="7164" y="7449"/>
                    <a:pt x="7852" y="7164"/>
                  </a:cubicBezTo>
                  <a:cubicBezTo>
                    <a:pt x="7995" y="7116"/>
                    <a:pt x="8113" y="7045"/>
                    <a:pt x="8256" y="6950"/>
                  </a:cubicBezTo>
                  <a:cubicBezTo>
                    <a:pt x="8350" y="6856"/>
                    <a:pt x="8422" y="6737"/>
                    <a:pt x="8469" y="6595"/>
                  </a:cubicBezTo>
                  <a:cubicBezTo>
                    <a:pt x="8493" y="6547"/>
                    <a:pt x="8445" y="6452"/>
                    <a:pt x="8469" y="6405"/>
                  </a:cubicBezTo>
                  <a:cubicBezTo>
                    <a:pt x="8516" y="6286"/>
                    <a:pt x="8635" y="6168"/>
                    <a:pt x="8611" y="6096"/>
                  </a:cubicBezTo>
                  <a:cubicBezTo>
                    <a:pt x="8564" y="5954"/>
                    <a:pt x="8469" y="5836"/>
                    <a:pt x="8350" y="5764"/>
                  </a:cubicBezTo>
                  <a:cubicBezTo>
                    <a:pt x="8042" y="5503"/>
                    <a:pt x="7710" y="5266"/>
                    <a:pt x="7402" y="5029"/>
                  </a:cubicBezTo>
                  <a:cubicBezTo>
                    <a:pt x="7330" y="4982"/>
                    <a:pt x="7283" y="4910"/>
                    <a:pt x="7236" y="4839"/>
                  </a:cubicBezTo>
                  <a:cubicBezTo>
                    <a:pt x="6951" y="4389"/>
                    <a:pt x="6690" y="3938"/>
                    <a:pt x="6429" y="3463"/>
                  </a:cubicBezTo>
                  <a:cubicBezTo>
                    <a:pt x="6382" y="3345"/>
                    <a:pt x="6358" y="3250"/>
                    <a:pt x="6358" y="3131"/>
                  </a:cubicBezTo>
                  <a:cubicBezTo>
                    <a:pt x="6477" y="3108"/>
                    <a:pt x="6619" y="3084"/>
                    <a:pt x="6737" y="3084"/>
                  </a:cubicBezTo>
                  <a:cubicBezTo>
                    <a:pt x="7330" y="3084"/>
                    <a:pt x="7923" y="3036"/>
                    <a:pt x="8516" y="3084"/>
                  </a:cubicBezTo>
                  <a:cubicBezTo>
                    <a:pt x="8967" y="3131"/>
                    <a:pt x="9394" y="3203"/>
                    <a:pt x="9821" y="3321"/>
                  </a:cubicBezTo>
                  <a:cubicBezTo>
                    <a:pt x="9963" y="3369"/>
                    <a:pt x="10082" y="3463"/>
                    <a:pt x="10201" y="3558"/>
                  </a:cubicBezTo>
                  <a:cubicBezTo>
                    <a:pt x="10533" y="3867"/>
                    <a:pt x="10960" y="4104"/>
                    <a:pt x="11410" y="4246"/>
                  </a:cubicBezTo>
                  <a:cubicBezTo>
                    <a:pt x="11576" y="4294"/>
                    <a:pt x="11766" y="4341"/>
                    <a:pt x="11956" y="4365"/>
                  </a:cubicBezTo>
                  <a:cubicBezTo>
                    <a:pt x="12312" y="4412"/>
                    <a:pt x="12691" y="4199"/>
                    <a:pt x="12810" y="3843"/>
                  </a:cubicBezTo>
                  <a:cubicBezTo>
                    <a:pt x="13142" y="3155"/>
                    <a:pt x="13522" y="2443"/>
                    <a:pt x="13877" y="1756"/>
                  </a:cubicBezTo>
                  <a:cubicBezTo>
                    <a:pt x="13901" y="1732"/>
                    <a:pt x="13901" y="1661"/>
                    <a:pt x="13925" y="1637"/>
                  </a:cubicBezTo>
                  <a:cubicBezTo>
                    <a:pt x="14352" y="1234"/>
                    <a:pt x="14755" y="807"/>
                    <a:pt x="15182" y="403"/>
                  </a:cubicBezTo>
                  <a:cubicBezTo>
                    <a:pt x="15324" y="261"/>
                    <a:pt x="15562" y="261"/>
                    <a:pt x="15728" y="380"/>
                  </a:cubicBezTo>
                  <a:cubicBezTo>
                    <a:pt x="15917" y="475"/>
                    <a:pt x="16083" y="593"/>
                    <a:pt x="16226" y="759"/>
                  </a:cubicBezTo>
                  <a:cubicBezTo>
                    <a:pt x="16582" y="1210"/>
                    <a:pt x="16890" y="1684"/>
                    <a:pt x="17246" y="2135"/>
                  </a:cubicBezTo>
                  <a:cubicBezTo>
                    <a:pt x="17364" y="2325"/>
                    <a:pt x="17507" y="2515"/>
                    <a:pt x="17649" y="2681"/>
                  </a:cubicBezTo>
                  <a:cubicBezTo>
                    <a:pt x="18218" y="3226"/>
                    <a:pt x="19096" y="3250"/>
                    <a:pt x="19665" y="2728"/>
                  </a:cubicBezTo>
                  <a:cubicBezTo>
                    <a:pt x="19902" y="2491"/>
                    <a:pt x="20140" y="2230"/>
                    <a:pt x="20401" y="2016"/>
                  </a:cubicBezTo>
                  <a:cubicBezTo>
                    <a:pt x="20804" y="1613"/>
                    <a:pt x="21255" y="1257"/>
                    <a:pt x="21658" y="854"/>
                  </a:cubicBezTo>
                  <a:cubicBezTo>
                    <a:pt x="22132" y="427"/>
                    <a:pt x="22749" y="309"/>
                    <a:pt x="23318" y="71"/>
                  </a:cubicBezTo>
                  <a:cubicBezTo>
                    <a:pt x="23437" y="48"/>
                    <a:pt x="23555" y="24"/>
                    <a:pt x="23698" y="48"/>
                  </a:cubicBezTo>
                  <a:cubicBezTo>
                    <a:pt x="23911" y="0"/>
                    <a:pt x="24125" y="143"/>
                    <a:pt x="24196" y="332"/>
                  </a:cubicBezTo>
                  <a:cubicBezTo>
                    <a:pt x="24386" y="688"/>
                    <a:pt x="24504" y="1068"/>
                    <a:pt x="24599" y="1471"/>
                  </a:cubicBezTo>
                  <a:cubicBezTo>
                    <a:pt x="24670" y="1969"/>
                    <a:pt x="24813" y="2443"/>
                    <a:pt x="24884" y="2942"/>
                  </a:cubicBezTo>
                  <a:cubicBezTo>
                    <a:pt x="24884" y="3487"/>
                    <a:pt x="25335" y="3890"/>
                    <a:pt x="25856" y="3843"/>
                  </a:cubicBezTo>
                  <a:cubicBezTo>
                    <a:pt x="26283" y="3843"/>
                    <a:pt x="26710" y="3796"/>
                    <a:pt x="27114" y="3724"/>
                  </a:cubicBezTo>
                  <a:cubicBezTo>
                    <a:pt x="27754" y="3558"/>
                    <a:pt x="28418" y="3463"/>
                    <a:pt x="29059" y="3345"/>
                  </a:cubicBezTo>
                  <a:cubicBezTo>
                    <a:pt x="29367" y="3297"/>
                    <a:pt x="29438" y="3416"/>
                    <a:pt x="29438" y="3701"/>
                  </a:cubicBezTo>
                  <a:cubicBezTo>
                    <a:pt x="29415" y="4175"/>
                    <a:pt x="29296" y="4626"/>
                    <a:pt x="29082" y="5053"/>
                  </a:cubicBezTo>
                  <a:cubicBezTo>
                    <a:pt x="28988" y="5219"/>
                    <a:pt x="28940" y="5409"/>
                    <a:pt x="28988" y="5598"/>
                  </a:cubicBezTo>
                  <a:cubicBezTo>
                    <a:pt x="29035" y="5883"/>
                    <a:pt x="29248" y="6096"/>
                    <a:pt x="29533" y="6144"/>
                  </a:cubicBezTo>
                  <a:cubicBezTo>
                    <a:pt x="29699" y="6168"/>
                    <a:pt x="29865" y="6215"/>
                    <a:pt x="30031" y="6239"/>
                  </a:cubicBezTo>
                  <a:cubicBezTo>
                    <a:pt x="30245" y="6286"/>
                    <a:pt x="30482" y="6357"/>
                    <a:pt x="30695" y="6381"/>
                  </a:cubicBezTo>
                  <a:cubicBezTo>
                    <a:pt x="30909" y="6405"/>
                    <a:pt x="31122" y="6405"/>
                    <a:pt x="31336" y="6381"/>
                  </a:cubicBezTo>
                  <a:cubicBezTo>
                    <a:pt x="32048" y="6381"/>
                    <a:pt x="32735" y="6476"/>
                    <a:pt x="33423" y="6666"/>
                  </a:cubicBezTo>
                  <a:cubicBezTo>
                    <a:pt x="33732" y="6689"/>
                    <a:pt x="34016" y="6879"/>
                    <a:pt x="34159" y="7164"/>
                  </a:cubicBezTo>
                  <a:cubicBezTo>
                    <a:pt x="34348" y="7543"/>
                    <a:pt x="34301" y="7994"/>
                    <a:pt x="34040" y="8326"/>
                  </a:cubicBezTo>
                  <a:cubicBezTo>
                    <a:pt x="33495" y="8990"/>
                    <a:pt x="32854" y="9607"/>
                    <a:pt x="31953" y="9773"/>
                  </a:cubicBezTo>
                  <a:cubicBezTo>
                    <a:pt x="31383" y="9844"/>
                    <a:pt x="30814" y="9939"/>
                    <a:pt x="30268" y="9655"/>
                  </a:cubicBezTo>
                  <a:cubicBezTo>
                    <a:pt x="29936" y="9489"/>
                    <a:pt x="29533" y="9560"/>
                    <a:pt x="29272" y="98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0"/>
            <p:cNvSpPr/>
            <p:nvPr/>
          </p:nvSpPr>
          <p:spPr>
            <a:xfrm>
              <a:off x="10397425" y="4108675"/>
              <a:ext cx="514175" cy="388450"/>
            </a:xfrm>
            <a:custGeom>
              <a:avLst/>
              <a:gdLst/>
              <a:ahLst/>
              <a:cxnLst/>
              <a:rect l="l" t="t" r="r" b="b"/>
              <a:pathLst>
                <a:path w="20567" h="15538" extrusionOk="0">
                  <a:moveTo>
                    <a:pt x="1" y="15514"/>
                  </a:moveTo>
                  <a:cubicBezTo>
                    <a:pt x="48" y="15040"/>
                    <a:pt x="119" y="14565"/>
                    <a:pt x="261" y="14115"/>
                  </a:cubicBezTo>
                  <a:cubicBezTo>
                    <a:pt x="570" y="12928"/>
                    <a:pt x="1044" y="11790"/>
                    <a:pt x="1471" y="10628"/>
                  </a:cubicBezTo>
                  <a:cubicBezTo>
                    <a:pt x="1732" y="9916"/>
                    <a:pt x="1969" y="9157"/>
                    <a:pt x="2135" y="8398"/>
                  </a:cubicBezTo>
                  <a:cubicBezTo>
                    <a:pt x="2254" y="7828"/>
                    <a:pt x="2420" y="7283"/>
                    <a:pt x="2586" y="6737"/>
                  </a:cubicBezTo>
                  <a:cubicBezTo>
                    <a:pt x="2942" y="5433"/>
                    <a:pt x="3227" y="4104"/>
                    <a:pt x="3464" y="2776"/>
                  </a:cubicBezTo>
                  <a:cubicBezTo>
                    <a:pt x="3511" y="2444"/>
                    <a:pt x="3535" y="2112"/>
                    <a:pt x="3559" y="1732"/>
                  </a:cubicBezTo>
                  <a:cubicBezTo>
                    <a:pt x="3677" y="1709"/>
                    <a:pt x="3772" y="1709"/>
                    <a:pt x="3891" y="1709"/>
                  </a:cubicBezTo>
                  <a:cubicBezTo>
                    <a:pt x="5006" y="1922"/>
                    <a:pt x="6121" y="1993"/>
                    <a:pt x="7235" y="1946"/>
                  </a:cubicBezTo>
                  <a:cubicBezTo>
                    <a:pt x="7330" y="1946"/>
                    <a:pt x="7401" y="1946"/>
                    <a:pt x="7544" y="1969"/>
                  </a:cubicBezTo>
                  <a:cubicBezTo>
                    <a:pt x="7591" y="2088"/>
                    <a:pt x="7662" y="2207"/>
                    <a:pt x="7734" y="2349"/>
                  </a:cubicBezTo>
                  <a:cubicBezTo>
                    <a:pt x="7971" y="2847"/>
                    <a:pt x="8327" y="3274"/>
                    <a:pt x="8777" y="3582"/>
                  </a:cubicBezTo>
                  <a:cubicBezTo>
                    <a:pt x="8991" y="3749"/>
                    <a:pt x="9252" y="3867"/>
                    <a:pt x="9513" y="3915"/>
                  </a:cubicBezTo>
                  <a:cubicBezTo>
                    <a:pt x="10082" y="4033"/>
                    <a:pt x="10580" y="3938"/>
                    <a:pt x="10912" y="3416"/>
                  </a:cubicBezTo>
                  <a:cubicBezTo>
                    <a:pt x="11031" y="3250"/>
                    <a:pt x="11173" y="3084"/>
                    <a:pt x="11339" y="2942"/>
                  </a:cubicBezTo>
                  <a:cubicBezTo>
                    <a:pt x="11814" y="2539"/>
                    <a:pt x="12193" y="2041"/>
                    <a:pt x="12430" y="1495"/>
                  </a:cubicBezTo>
                  <a:cubicBezTo>
                    <a:pt x="12525" y="1258"/>
                    <a:pt x="12715" y="1092"/>
                    <a:pt x="12952" y="1044"/>
                  </a:cubicBezTo>
                  <a:cubicBezTo>
                    <a:pt x="13332" y="973"/>
                    <a:pt x="13711" y="855"/>
                    <a:pt x="14114" y="736"/>
                  </a:cubicBezTo>
                  <a:cubicBezTo>
                    <a:pt x="14660" y="570"/>
                    <a:pt x="15182" y="356"/>
                    <a:pt x="15727" y="167"/>
                  </a:cubicBezTo>
                  <a:cubicBezTo>
                    <a:pt x="15870" y="119"/>
                    <a:pt x="16036" y="48"/>
                    <a:pt x="16202" y="1"/>
                  </a:cubicBezTo>
                  <a:cubicBezTo>
                    <a:pt x="16226" y="1"/>
                    <a:pt x="16273" y="24"/>
                    <a:pt x="16344" y="48"/>
                  </a:cubicBezTo>
                  <a:cubicBezTo>
                    <a:pt x="16534" y="736"/>
                    <a:pt x="16913" y="1376"/>
                    <a:pt x="16961" y="2135"/>
                  </a:cubicBezTo>
                  <a:cubicBezTo>
                    <a:pt x="16985" y="2302"/>
                    <a:pt x="17032" y="2468"/>
                    <a:pt x="17103" y="2610"/>
                  </a:cubicBezTo>
                  <a:cubicBezTo>
                    <a:pt x="17388" y="3488"/>
                    <a:pt x="17696" y="4342"/>
                    <a:pt x="17957" y="5219"/>
                  </a:cubicBezTo>
                  <a:cubicBezTo>
                    <a:pt x="18242" y="6026"/>
                    <a:pt x="18550" y="6832"/>
                    <a:pt x="18930" y="7615"/>
                  </a:cubicBezTo>
                  <a:cubicBezTo>
                    <a:pt x="19333" y="8422"/>
                    <a:pt x="19618" y="9275"/>
                    <a:pt x="19831" y="10129"/>
                  </a:cubicBezTo>
                  <a:cubicBezTo>
                    <a:pt x="19879" y="10390"/>
                    <a:pt x="19902" y="10675"/>
                    <a:pt x="19926" y="10936"/>
                  </a:cubicBezTo>
                  <a:cubicBezTo>
                    <a:pt x="19950" y="11197"/>
                    <a:pt x="19926" y="11458"/>
                    <a:pt x="20140" y="11648"/>
                  </a:cubicBezTo>
                  <a:cubicBezTo>
                    <a:pt x="20258" y="11790"/>
                    <a:pt x="20306" y="11956"/>
                    <a:pt x="20282" y="12122"/>
                  </a:cubicBezTo>
                  <a:cubicBezTo>
                    <a:pt x="20282" y="12383"/>
                    <a:pt x="20329" y="12620"/>
                    <a:pt x="20424" y="12857"/>
                  </a:cubicBezTo>
                  <a:cubicBezTo>
                    <a:pt x="20566" y="13118"/>
                    <a:pt x="20543" y="13427"/>
                    <a:pt x="20377" y="13664"/>
                  </a:cubicBezTo>
                  <a:lnTo>
                    <a:pt x="19072" y="14162"/>
                  </a:lnTo>
                  <a:cubicBezTo>
                    <a:pt x="19025" y="14186"/>
                    <a:pt x="18953" y="14209"/>
                    <a:pt x="18906" y="14209"/>
                  </a:cubicBezTo>
                  <a:cubicBezTo>
                    <a:pt x="18052" y="14162"/>
                    <a:pt x="17246" y="14447"/>
                    <a:pt x="16415" y="14589"/>
                  </a:cubicBezTo>
                  <a:cubicBezTo>
                    <a:pt x="15965" y="14684"/>
                    <a:pt x="15490" y="14731"/>
                    <a:pt x="15040" y="14779"/>
                  </a:cubicBezTo>
                  <a:cubicBezTo>
                    <a:pt x="14328" y="14874"/>
                    <a:pt x="13640" y="14968"/>
                    <a:pt x="12952" y="15087"/>
                  </a:cubicBezTo>
                  <a:cubicBezTo>
                    <a:pt x="12359" y="15206"/>
                    <a:pt x="11742" y="15277"/>
                    <a:pt x="11126" y="15301"/>
                  </a:cubicBezTo>
                  <a:cubicBezTo>
                    <a:pt x="10770" y="15301"/>
                    <a:pt x="10414" y="15348"/>
                    <a:pt x="10058" y="15395"/>
                  </a:cubicBezTo>
                  <a:cubicBezTo>
                    <a:pt x="9133" y="15490"/>
                    <a:pt x="8184" y="15538"/>
                    <a:pt x="7259" y="15538"/>
                  </a:cubicBezTo>
                  <a:lnTo>
                    <a:pt x="641" y="15538"/>
                  </a:lnTo>
                  <a:cubicBezTo>
                    <a:pt x="451" y="15538"/>
                    <a:pt x="238" y="15514"/>
                    <a:pt x="1" y="155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0"/>
            <p:cNvSpPr/>
            <p:nvPr/>
          </p:nvSpPr>
          <p:spPr>
            <a:xfrm>
              <a:off x="10384375" y="4490575"/>
              <a:ext cx="525450" cy="198700"/>
            </a:xfrm>
            <a:custGeom>
              <a:avLst/>
              <a:gdLst/>
              <a:ahLst/>
              <a:cxnLst/>
              <a:rect l="l" t="t" r="r" b="b"/>
              <a:pathLst>
                <a:path w="21018" h="7948" extrusionOk="0">
                  <a:moveTo>
                    <a:pt x="19926" y="1"/>
                  </a:moveTo>
                  <a:cubicBezTo>
                    <a:pt x="19997" y="333"/>
                    <a:pt x="20092" y="618"/>
                    <a:pt x="20140" y="926"/>
                  </a:cubicBezTo>
                  <a:cubicBezTo>
                    <a:pt x="20282" y="1661"/>
                    <a:pt x="20495" y="2373"/>
                    <a:pt x="20756" y="3061"/>
                  </a:cubicBezTo>
                  <a:cubicBezTo>
                    <a:pt x="20899" y="3345"/>
                    <a:pt x="20946" y="3678"/>
                    <a:pt x="20946" y="3986"/>
                  </a:cubicBezTo>
                  <a:cubicBezTo>
                    <a:pt x="20946" y="4626"/>
                    <a:pt x="20946" y="5267"/>
                    <a:pt x="20970" y="5884"/>
                  </a:cubicBezTo>
                  <a:cubicBezTo>
                    <a:pt x="21017" y="6216"/>
                    <a:pt x="20828" y="6548"/>
                    <a:pt x="20519" y="6643"/>
                  </a:cubicBezTo>
                  <a:cubicBezTo>
                    <a:pt x="20116" y="6832"/>
                    <a:pt x="19689" y="6975"/>
                    <a:pt x="19262" y="7117"/>
                  </a:cubicBezTo>
                  <a:cubicBezTo>
                    <a:pt x="18598" y="7307"/>
                    <a:pt x="17886" y="7402"/>
                    <a:pt x="17198" y="7402"/>
                  </a:cubicBezTo>
                  <a:cubicBezTo>
                    <a:pt x="16321" y="7354"/>
                    <a:pt x="15467" y="7402"/>
                    <a:pt x="14589" y="7402"/>
                  </a:cubicBezTo>
                  <a:cubicBezTo>
                    <a:pt x="14399" y="7402"/>
                    <a:pt x="14209" y="7402"/>
                    <a:pt x="14043" y="7378"/>
                  </a:cubicBezTo>
                  <a:cubicBezTo>
                    <a:pt x="13782" y="6975"/>
                    <a:pt x="13664" y="6500"/>
                    <a:pt x="13711" y="6002"/>
                  </a:cubicBezTo>
                  <a:lnTo>
                    <a:pt x="13711" y="4626"/>
                  </a:lnTo>
                  <a:cubicBezTo>
                    <a:pt x="13711" y="4152"/>
                    <a:pt x="13569" y="4033"/>
                    <a:pt x="13118" y="3891"/>
                  </a:cubicBezTo>
                  <a:cubicBezTo>
                    <a:pt x="12976" y="3867"/>
                    <a:pt x="12786" y="3844"/>
                    <a:pt x="12620" y="3844"/>
                  </a:cubicBezTo>
                  <a:lnTo>
                    <a:pt x="7923" y="3844"/>
                  </a:lnTo>
                  <a:cubicBezTo>
                    <a:pt x="7449" y="3820"/>
                    <a:pt x="6998" y="4105"/>
                    <a:pt x="6856" y="4555"/>
                  </a:cubicBezTo>
                  <a:cubicBezTo>
                    <a:pt x="6809" y="4650"/>
                    <a:pt x="6785" y="4769"/>
                    <a:pt x="6761" y="4864"/>
                  </a:cubicBezTo>
                  <a:cubicBezTo>
                    <a:pt x="6453" y="5741"/>
                    <a:pt x="6263" y="6666"/>
                    <a:pt x="6239" y="7592"/>
                  </a:cubicBezTo>
                  <a:cubicBezTo>
                    <a:pt x="6239" y="7663"/>
                    <a:pt x="6216" y="7758"/>
                    <a:pt x="6216" y="7829"/>
                  </a:cubicBezTo>
                  <a:cubicBezTo>
                    <a:pt x="5812" y="7924"/>
                    <a:pt x="5409" y="7947"/>
                    <a:pt x="5029" y="7852"/>
                  </a:cubicBezTo>
                  <a:cubicBezTo>
                    <a:pt x="4935" y="7829"/>
                    <a:pt x="4863" y="7805"/>
                    <a:pt x="4769" y="7805"/>
                  </a:cubicBezTo>
                  <a:cubicBezTo>
                    <a:pt x="3535" y="7734"/>
                    <a:pt x="2396" y="7212"/>
                    <a:pt x="1187" y="6998"/>
                  </a:cubicBezTo>
                  <a:cubicBezTo>
                    <a:pt x="855" y="6927"/>
                    <a:pt x="523" y="6832"/>
                    <a:pt x="214" y="6738"/>
                  </a:cubicBezTo>
                  <a:cubicBezTo>
                    <a:pt x="143" y="6690"/>
                    <a:pt x="48" y="6643"/>
                    <a:pt x="1" y="6595"/>
                  </a:cubicBezTo>
                  <a:cubicBezTo>
                    <a:pt x="24" y="6477"/>
                    <a:pt x="48" y="6382"/>
                    <a:pt x="96" y="6287"/>
                  </a:cubicBezTo>
                  <a:cubicBezTo>
                    <a:pt x="333" y="5812"/>
                    <a:pt x="594" y="5314"/>
                    <a:pt x="878" y="4840"/>
                  </a:cubicBezTo>
                  <a:cubicBezTo>
                    <a:pt x="1068" y="4484"/>
                    <a:pt x="1234" y="4128"/>
                    <a:pt x="1376" y="3749"/>
                  </a:cubicBezTo>
                  <a:cubicBezTo>
                    <a:pt x="1590" y="3156"/>
                    <a:pt x="1851" y="2563"/>
                    <a:pt x="2136" y="1993"/>
                  </a:cubicBezTo>
                  <a:cubicBezTo>
                    <a:pt x="2254" y="1804"/>
                    <a:pt x="2420" y="1614"/>
                    <a:pt x="2586" y="1424"/>
                  </a:cubicBezTo>
                  <a:lnTo>
                    <a:pt x="3203" y="1424"/>
                  </a:lnTo>
                  <a:cubicBezTo>
                    <a:pt x="5219" y="1424"/>
                    <a:pt x="7212" y="1424"/>
                    <a:pt x="9228" y="1400"/>
                  </a:cubicBezTo>
                  <a:cubicBezTo>
                    <a:pt x="9892" y="1400"/>
                    <a:pt x="10533" y="1305"/>
                    <a:pt x="11197" y="1258"/>
                  </a:cubicBezTo>
                  <a:cubicBezTo>
                    <a:pt x="11292" y="1258"/>
                    <a:pt x="11363" y="1234"/>
                    <a:pt x="11458" y="1234"/>
                  </a:cubicBezTo>
                  <a:cubicBezTo>
                    <a:pt x="12739" y="1234"/>
                    <a:pt x="13972" y="902"/>
                    <a:pt x="15229" y="760"/>
                  </a:cubicBezTo>
                  <a:cubicBezTo>
                    <a:pt x="15324" y="736"/>
                    <a:pt x="15443" y="736"/>
                    <a:pt x="15538" y="712"/>
                  </a:cubicBezTo>
                  <a:cubicBezTo>
                    <a:pt x="16273" y="689"/>
                    <a:pt x="17009" y="570"/>
                    <a:pt x="17720" y="380"/>
                  </a:cubicBezTo>
                  <a:cubicBezTo>
                    <a:pt x="18384" y="262"/>
                    <a:pt x="19025" y="143"/>
                    <a:pt x="19665" y="25"/>
                  </a:cubicBezTo>
                  <a:cubicBezTo>
                    <a:pt x="19760" y="1"/>
                    <a:pt x="19831" y="1"/>
                    <a:pt x="199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0"/>
            <p:cNvSpPr/>
            <p:nvPr/>
          </p:nvSpPr>
          <p:spPr>
            <a:xfrm>
              <a:off x="11071100" y="3619425"/>
              <a:ext cx="77125" cy="145325"/>
            </a:xfrm>
            <a:custGeom>
              <a:avLst/>
              <a:gdLst/>
              <a:ahLst/>
              <a:cxnLst/>
              <a:rect l="l" t="t" r="r" b="b"/>
              <a:pathLst>
                <a:path w="3085" h="5813" extrusionOk="0">
                  <a:moveTo>
                    <a:pt x="0" y="760"/>
                  </a:moveTo>
                  <a:cubicBezTo>
                    <a:pt x="546" y="1"/>
                    <a:pt x="1281" y="1"/>
                    <a:pt x="2017" y="167"/>
                  </a:cubicBezTo>
                  <a:cubicBezTo>
                    <a:pt x="2349" y="262"/>
                    <a:pt x="2586" y="475"/>
                    <a:pt x="2705" y="784"/>
                  </a:cubicBezTo>
                  <a:cubicBezTo>
                    <a:pt x="3013" y="1614"/>
                    <a:pt x="3084" y="2492"/>
                    <a:pt x="2894" y="3346"/>
                  </a:cubicBezTo>
                  <a:cubicBezTo>
                    <a:pt x="2681" y="3820"/>
                    <a:pt x="2396" y="4271"/>
                    <a:pt x="2040" y="4674"/>
                  </a:cubicBezTo>
                  <a:cubicBezTo>
                    <a:pt x="1613" y="5148"/>
                    <a:pt x="1115" y="5528"/>
                    <a:pt x="570" y="5813"/>
                  </a:cubicBezTo>
                  <a:cubicBezTo>
                    <a:pt x="404" y="5741"/>
                    <a:pt x="451" y="5623"/>
                    <a:pt x="451" y="5504"/>
                  </a:cubicBezTo>
                  <a:cubicBezTo>
                    <a:pt x="451" y="5409"/>
                    <a:pt x="475" y="5314"/>
                    <a:pt x="475" y="5196"/>
                  </a:cubicBezTo>
                  <a:cubicBezTo>
                    <a:pt x="546" y="4579"/>
                    <a:pt x="546" y="3986"/>
                    <a:pt x="499" y="3369"/>
                  </a:cubicBezTo>
                  <a:cubicBezTo>
                    <a:pt x="451" y="2563"/>
                    <a:pt x="309" y="1780"/>
                    <a:pt x="72" y="1021"/>
                  </a:cubicBezTo>
                  <a:cubicBezTo>
                    <a:pt x="48" y="926"/>
                    <a:pt x="24" y="855"/>
                    <a:pt x="0" y="7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0"/>
            <p:cNvSpPr/>
            <p:nvPr/>
          </p:nvSpPr>
          <p:spPr>
            <a:xfrm>
              <a:off x="10071275" y="3690000"/>
              <a:ext cx="76525" cy="112100"/>
            </a:xfrm>
            <a:custGeom>
              <a:avLst/>
              <a:gdLst/>
              <a:ahLst/>
              <a:cxnLst/>
              <a:rect l="l" t="t" r="r" b="b"/>
              <a:pathLst>
                <a:path w="3061" h="4484" extrusionOk="0">
                  <a:moveTo>
                    <a:pt x="2704" y="4484"/>
                  </a:moveTo>
                  <a:cubicBezTo>
                    <a:pt x="1993" y="4389"/>
                    <a:pt x="1305" y="4128"/>
                    <a:pt x="688" y="3749"/>
                  </a:cubicBezTo>
                  <a:cubicBezTo>
                    <a:pt x="261" y="3488"/>
                    <a:pt x="0" y="3037"/>
                    <a:pt x="24" y="2563"/>
                  </a:cubicBezTo>
                  <a:cubicBezTo>
                    <a:pt x="0" y="2112"/>
                    <a:pt x="95" y="1661"/>
                    <a:pt x="285" y="1258"/>
                  </a:cubicBezTo>
                  <a:cubicBezTo>
                    <a:pt x="356" y="1092"/>
                    <a:pt x="427" y="926"/>
                    <a:pt x="522" y="760"/>
                  </a:cubicBezTo>
                  <a:cubicBezTo>
                    <a:pt x="854" y="143"/>
                    <a:pt x="1328" y="1"/>
                    <a:pt x="1945" y="356"/>
                  </a:cubicBezTo>
                  <a:cubicBezTo>
                    <a:pt x="2372" y="617"/>
                    <a:pt x="2752" y="950"/>
                    <a:pt x="3060" y="1329"/>
                  </a:cubicBezTo>
                  <a:cubicBezTo>
                    <a:pt x="3036" y="1875"/>
                    <a:pt x="2965" y="2396"/>
                    <a:pt x="2847" y="2918"/>
                  </a:cubicBezTo>
                  <a:cubicBezTo>
                    <a:pt x="2799" y="3440"/>
                    <a:pt x="2752" y="3962"/>
                    <a:pt x="2704" y="44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0"/>
            <p:cNvSpPr/>
            <p:nvPr/>
          </p:nvSpPr>
          <p:spPr>
            <a:xfrm>
              <a:off x="10329825" y="4842850"/>
              <a:ext cx="129300" cy="43300"/>
            </a:xfrm>
            <a:custGeom>
              <a:avLst/>
              <a:gdLst/>
              <a:ahLst/>
              <a:cxnLst/>
              <a:rect l="l" t="t" r="r" b="b"/>
              <a:pathLst>
                <a:path w="5172" h="1732" extrusionOk="0">
                  <a:moveTo>
                    <a:pt x="5172" y="830"/>
                  </a:moveTo>
                  <a:cubicBezTo>
                    <a:pt x="4958" y="1020"/>
                    <a:pt x="4768" y="1210"/>
                    <a:pt x="4555" y="1376"/>
                  </a:cubicBezTo>
                  <a:cubicBezTo>
                    <a:pt x="4436" y="1447"/>
                    <a:pt x="4318" y="1494"/>
                    <a:pt x="4199" y="1518"/>
                  </a:cubicBezTo>
                  <a:cubicBezTo>
                    <a:pt x="3985" y="1566"/>
                    <a:pt x="3748" y="1613"/>
                    <a:pt x="3511" y="1637"/>
                  </a:cubicBezTo>
                  <a:cubicBezTo>
                    <a:pt x="2491" y="1732"/>
                    <a:pt x="1447" y="1732"/>
                    <a:pt x="427" y="1613"/>
                  </a:cubicBezTo>
                  <a:cubicBezTo>
                    <a:pt x="285" y="1589"/>
                    <a:pt x="143" y="1542"/>
                    <a:pt x="0" y="1494"/>
                  </a:cubicBezTo>
                  <a:cubicBezTo>
                    <a:pt x="72" y="1234"/>
                    <a:pt x="214" y="996"/>
                    <a:pt x="427" y="830"/>
                  </a:cubicBezTo>
                  <a:cubicBezTo>
                    <a:pt x="546" y="759"/>
                    <a:pt x="665" y="664"/>
                    <a:pt x="759" y="546"/>
                  </a:cubicBezTo>
                  <a:cubicBezTo>
                    <a:pt x="1139" y="47"/>
                    <a:pt x="1661" y="0"/>
                    <a:pt x="2230" y="24"/>
                  </a:cubicBezTo>
                  <a:cubicBezTo>
                    <a:pt x="2681" y="24"/>
                    <a:pt x="3108" y="95"/>
                    <a:pt x="3535" y="237"/>
                  </a:cubicBezTo>
                  <a:cubicBezTo>
                    <a:pt x="3891" y="356"/>
                    <a:pt x="4270" y="427"/>
                    <a:pt x="4626" y="522"/>
                  </a:cubicBezTo>
                  <a:cubicBezTo>
                    <a:pt x="4839" y="569"/>
                    <a:pt x="5029" y="664"/>
                    <a:pt x="5172" y="8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0"/>
            <p:cNvSpPr/>
            <p:nvPr/>
          </p:nvSpPr>
          <p:spPr>
            <a:xfrm>
              <a:off x="10852275" y="4817350"/>
              <a:ext cx="153625" cy="37975"/>
            </a:xfrm>
            <a:custGeom>
              <a:avLst/>
              <a:gdLst/>
              <a:ahLst/>
              <a:cxnLst/>
              <a:rect l="l" t="t" r="r" b="b"/>
              <a:pathLst>
                <a:path w="6145" h="1519" extrusionOk="0">
                  <a:moveTo>
                    <a:pt x="0" y="830"/>
                  </a:moveTo>
                  <a:cubicBezTo>
                    <a:pt x="570" y="735"/>
                    <a:pt x="973" y="664"/>
                    <a:pt x="1376" y="569"/>
                  </a:cubicBezTo>
                  <a:cubicBezTo>
                    <a:pt x="1969" y="451"/>
                    <a:pt x="2562" y="332"/>
                    <a:pt x="3155" y="190"/>
                  </a:cubicBezTo>
                  <a:cubicBezTo>
                    <a:pt x="3630" y="71"/>
                    <a:pt x="4128" y="0"/>
                    <a:pt x="4602" y="0"/>
                  </a:cubicBezTo>
                  <a:lnTo>
                    <a:pt x="5812" y="0"/>
                  </a:lnTo>
                  <a:cubicBezTo>
                    <a:pt x="5907" y="0"/>
                    <a:pt x="6002" y="24"/>
                    <a:pt x="6073" y="47"/>
                  </a:cubicBezTo>
                  <a:cubicBezTo>
                    <a:pt x="6144" y="190"/>
                    <a:pt x="6073" y="237"/>
                    <a:pt x="6025" y="285"/>
                  </a:cubicBezTo>
                  <a:cubicBezTo>
                    <a:pt x="5622" y="664"/>
                    <a:pt x="5124" y="949"/>
                    <a:pt x="4579" y="1044"/>
                  </a:cubicBezTo>
                  <a:cubicBezTo>
                    <a:pt x="3796" y="1234"/>
                    <a:pt x="2989" y="1328"/>
                    <a:pt x="2206" y="1423"/>
                  </a:cubicBezTo>
                  <a:cubicBezTo>
                    <a:pt x="1661" y="1518"/>
                    <a:pt x="1092" y="1400"/>
                    <a:pt x="617" y="1139"/>
                  </a:cubicBezTo>
                  <a:cubicBezTo>
                    <a:pt x="451" y="1067"/>
                    <a:pt x="285" y="973"/>
                    <a:pt x="0" y="8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0"/>
            <p:cNvSpPr/>
            <p:nvPr/>
          </p:nvSpPr>
          <p:spPr>
            <a:xfrm>
              <a:off x="10613875" y="4149000"/>
              <a:ext cx="59325" cy="33825"/>
            </a:xfrm>
            <a:custGeom>
              <a:avLst/>
              <a:gdLst/>
              <a:ahLst/>
              <a:cxnLst/>
              <a:rect l="l" t="t" r="r" b="b"/>
              <a:pathLst>
                <a:path w="2373" h="1353" extrusionOk="0">
                  <a:moveTo>
                    <a:pt x="1" y="356"/>
                  </a:moveTo>
                  <a:lnTo>
                    <a:pt x="2373" y="1"/>
                  </a:lnTo>
                  <a:cubicBezTo>
                    <a:pt x="2325" y="72"/>
                    <a:pt x="2302" y="143"/>
                    <a:pt x="2254" y="214"/>
                  </a:cubicBezTo>
                  <a:cubicBezTo>
                    <a:pt x="1946" y="522"/>
                    <a:pt x="1661" y="831"/>
                    <a:pt x="1376" y="1139"/>
                  </a:cubicBezTo>
                  <a:cubicBezTo>
                    <a:pt x="1234" y="1305"/>
                    <a:pt x="973" y="1353"/>
                    <a:pt x="783" y="1210"/>
                  </a:cubicBezTo>
                  <a:cubicBezTo>
                    <a:pt x="451" y="1021"/>
                    <a:pt x="167" y="736"/>
                    <a:pt x="1" y="3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0"/>
            <p:cNvSpPr/>
            <p:nvPr/>
          </p:nvSpPr>
          <p:spPr>
            <a:xfrm>
              <a:off x="10191650" y="3739225"/>
              <a:ext cx="239600" cy="265100"/>
            </a:xfrm>
            <a:custGeom>
              <a:avLst/>
              <a:gdLst/>
              <a:ahLst/>
              <a:cxnLst/>
              <a:rect l="l" t="t" r="r" b="b"/>
              <a:pathLst>
                <a:path w="9584" h="10604" extrusionOk="0">
                  <a:moveTo>
                    <a:pt x="7733" y="2515"/>
                  </a:moveTo>
                  <a:cubicBezTo>
                    <a:pt x="7283" y="997"/>
                    <a:pt x="5859" y="1"/>
                    <a:pt x="4294" y="48"/>
                  </a:cubicBezTo>
                  <a:cubicBezTo>
                    <a:pt x="1258" y="48"/>
                    <a:pt x="0" y="3084"/>
                    <a:pt x="759" y="5646"/>
                  </a:cubicBezTo>
                  <a:cubicBezTo>
                    <a:pt x="1566" y="8350"/>
                    <a:pt x="4579" y="10604"/>
                    <a:pt x="7212" y="8706"/>
                  </a:cubicBezTo>
                  <a:cubicBezTo>
                    <a:pt x="9133" y="7307"/>
                    <a:pt x="9584" y="4104"/>
                    <a:pt x="7733" y="25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0"/>
            <p:cNvSpPr/>
            <p:nvPr/>
          </p:nvSpPr>
          <p:spPr>
            <a:xfrm>
              <a:off x="10820850" y="3685250"/>
              <a:ext cx="215275" cy="225375"/>
            </a:xfrm>
            <a:custGeom>
              <a:avLst/>
              <a:gdLst/>
              <a:ahLst/>
              <a:cxnLst/>
              <a:rect l="l" t="t" r="r" b="b"/>
              <a:pathLst>
                <a:path w="8611" h="9015" extrusionOk="0">
                  <a:moveTo>
                    <a:pt x="7923" y="2658"/>
                  </a:moveTo>
                  <a:cubicBezTo>
                    <a:pt x="7543" y="1851"/>
                    <a:pt x="6808" y="1282"/>
                    <a:pt x="5930" y="1163"/>
                  </a:cubicBezTo>
                  <a:cubicBezTo>
                    <a:pt x="5646" y="950"/>
                    <a:pt x="5337" y="784"/>
                    <a:pt x="5005" y="665"/>
                  </a:cubicBezTo>
                  <a:cubicBezTo>
                    <a:pt x="3179" y="1"/>
                    <a:pt x="1068" y="1353"/>
                    <a:pt x="546" y="3108"/>
                  </a:cubicBezTo>
                  <a:cubicBezTo>
                    <a:pt x="0" y="4864"/>
                    <a:pt x="641" y="6975"/>
                    <a:pt x="2254" y="7971"/>
                  </a:cubicBezTo>
                  <a:cubicBezTo>
                    <a:pt x="3938" y="9015"/>
                    <a:pt x="5812" y="8683"/>
                    <a:pt x="7259" y="7402"/>
                  </a:cubicBezTo>
                  <a:cubicBezTo>
                    <a:pt x="8611" y="6192"/>
                    <a:pt x="8611" y="4176"/>
                    <a:pt x="7923" y="265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0"/>
            <p:cNvSpPr/>
            <p:nvPr/>
          </p:nvSpPr>
          <p:spPr>
            <a:xfrm>
              <a:off x="9829325" y="3168150"/>
              <a:ext cx="1619550" cy="1746475"/>
            </a:xfrm>
            <a:custGeom>
              <a:avLst/>
              <a:gdLst/>
              <a:ahLst/>
              <a:cxnLst/>
              <a:rect l="l" t="t" r="r" b="b"/>
              <a:pathLst>
                <a:path w="64782" h="69859" extrusionOk="0">
                  <a:moveTo>
                    <a:pt x="61627" y="25026"/>
                  </a:moveTo>
                  <a:cubicBezTo>
                    <a:pt x="61508" y="25524"/>
                    <a:pt x="61318" y="25998"/>
                    <a:pt x="61105" y="26449"/>
                  </a:cubicBezTo>
                  <a:cubicBezTo>
                    <a:pt x="60417" y="27777"/>
                    <a:pt x="59682" y="29058"/>
                    <a:pt x="58899" y="30316"/>
                  </a:cubicBezTo>
                  <a:cubicBezTo>
                    <a:pt x="58353" y="31193"/>
                    <a:pt x="57689" y="32000"/>
                    <a:pt x="57072" y="32830"/>
                  </a:cubicBezTo>
                  <a:cubicBezTo>
                    <a:pt x="56883" y="33091"/>
                    <a:pt x="56693" y="33328"/>
                    <a:pt x="56503" y="33589"/>
                  </a:cubicBezTo>
                  <a:cubicBezTo>
                    <a:pt x="56029" y="34301"/>
                    <a:pt x="55459" y="34941"/>
                    <a:pt x="54843" y="35510"/>
                  </a:cubicBezTo>
                  <a:cubicBezTo>
                    <a:pt x="54439" y="35866"/>
                    <a:pt x="54012" y="36175"/>
                    <a:pt x="53562" y="36459"/>
                  </a:cubicBezTo>
                  <a:cubicBezTo>
                    <a:pt x="52945" y="36815"/>
                    <a:pt x="52304" y="37171"/>
                    <a:pt x="51664" y="37479"/>
                  </a:cubicBezTo>
                  <a:cubicBezTo>
                    <a:pt x="51284" y="37622"/>
                    <a:pt x="50905" y="37764"/>
                    <a:pt x="50502" y="37835"/>
                  </a:cubicBezTo>
                  <a:cubicBezTo>
                    <a:pt x="49719" y="38096"/>
                    <a:pt x="48912" y="38238"/>
                    <a:pt x="48082" y="38238"/>
                  </a:cubicBezTo>
                  <a:cubicBezTo>
                    <a:pt x="47157" y="38215"/>
                    <a:pt x="46256" y="38238"/>
                    <a:pt x="45330" y="38238"/>
                  </a:cubicBezTo>
                  <a:cubicBezTo>
                    <a:pt x="45236" y="38215"/>
                    <a:pt x="45141" y="38215"/>
                    <a:pt x="45022" y="38191"/>
                  </a:cubicBezTo>
                  <a:cubicBezTo>
                    <a:pt x="44405" y="38120"/>
                    <a:pt x="43765" y="38072"/>
                    <a:pt x="43124" y="37954"/>
                  </a:cubicBezTo>
                  <a:cubicBezTo>
                    <a:pt x="42508" y="37859"/>
                    <a:pt x="41891" y="37669"/>
                    <a:pt x="41274" y="37550"/>
                  </a:cubicBezTo>
                  <a:cubicBezTo>
                    <a:pt x="40990" y="37432"/>
                    <a:pt x="40657" y="37361"/>
                    <a:pt x="40349" y="37361"/>
                  </a:cubicBezTo>
                  <a:cubicBezTo>
                    <a:pt x="40278" y="37574"/>
                    <a:pt x="40302" y="37788"/>
                    <a:pt x="40420" y="37977"/>
                  </a:cubicBezTo>
                  <a:cubicBezTo>
                    <a:pt x="40634" y="38452"/>
                    <a:pt x="40776" y="38974"/>
                    <a:pt x="40847" y="39496"/>
                  </a:cubicBezTo>
                  <a:cubicBezTo>
                    <a:pt x="40871" y="39638"/>
                    <a:pt x="40895" y="39780"/>
                    <a:pt x="40942" y="39923"/>
                  </a:cubicBezTo>
                  <a:cubicBezTo>
                    <a:pt x="41250" y="40776"/>
                    <a:pt x="41535" y="41654"/>
                    <a:pt x="41796" y="42508"/>
                  </a:cubicBezTo>
                  <a:cubicBezTo>
                    <a:pt x="42033" y="43243"/>
                    <a:pt x="42342" y="43955"/>
                    <a:pt x="42674" y="44643"/>
                  </a:cubicBezTo>
                  <a:cubicBezTo>
                    <a:pt x="43219" y="45758"/>
                    <a:pt x="43599" y="46944"/>
                    <a:pt x="43836" y="48201"/>
                  </a:cubicBezTo>
                  <a:cubicBezTo>
                    <a:pt x="43955" y="48699"/>
                    <a:pt x="44026" y="49221"/>
                    <a:pt x="44050" y="49767"/>
                  </a:cubicBezTo>
                  <a:cubicBezTo>
                    <a:pt x="44026" y="49862"/>
                    <a:pt x="44050" y="49956"/>
                    <a:pt x="44097" y="50051"/>
                  </a:cubicBezTo>
                  <a:cubicBezTo>
                    <a:pt x="44358" y="50526"/>
                    <a:pt x="44287" y="51048"/>
                    <a:pt x="44287" y="51546"/>
                  </a:cubicBezTo>
                  <a:cubicBezTo>
                    <a:pt x="44310" y="51925"/>
                    <a:pt x="44050" y="52281"/>
                    <a:pt x="43694" y="52352"/>
                  </a:cubicBezTo>
                  <a:cubicBezTo>
                    <a:pt x="43575" y="52376"/>
                    <a:pt x="43457" y="52423"/>
                    <a:pt x="43314" y="52495"/>
                  </a:cubicBezTo>
                  <a:cubicBezTo>
                    <a:pt x="43290" y="52613"/>
                    <a:pt x="43290" y="52732"/>
                    <a:pt x="43314" y="52850"/>
                  </a:cubicBezTo>
                  <a:cubicBezTo>
                    <a:pt x="43457" y="53728"/>
                    <a:pt x="43670" y="54606"/>
                    <a:pt x="44002" y="55436"/>
                  </a:cubicBezTo>
                  <a:cubicBezTo>
                    <a:pt x="44216" y="55982"/>
                    <a:pt x="44310" y="56575"/>
                    <a:pt x="44310" y="57168"/>
                  </a:cubicBezTo>
                  <a:lnTo>
                    <a:pt x="44310" y="58947"/>
                  </a:lnTo>
                  <a:cubicBezTo>
                    <a:pt x="44310" y="59540"/>
                    <a:pt x="44026" y="60085"/>
                    <a:pt x="43528" y="60394"/>
                  </a:cubicBezTo>
                  <a:cubicBezTo>
                    <a:pt x="42911" y="60773"/>
                    <a:pt x="42247" y="61034"/>
                    <a:pt x="41535" y="61176"/>
                  </a:cubicBezTo>
                  <a:cubicBezTo>
                    <a:pt x="41132" y="61271"/>
                    <a:pt x="40752" y="61366"/>
                    <a:pt x="40373" y="61437"/>
                  </a:cubicBezTo>
                  <a:cubicBezTo>
                    <a:pt x="40420" y="62837"/>
                    <a:pt x="40444" y="64189"/>
                    <a:pt x="40491" y="65565"/>
                  </a:cubicBezTo>
                  <a:cubicBezTo>
                    <a:pt x="40847" y="65683"/>
                    <a:pt x="41227" y="65707"/>
                    <a:pt x="41606" y="65588"/>
                  </a:cubicBezTo>
                  <a:cubicBezTo>
                    <a:pt x="42247" y="65494"/>
                    <a:pt x="42887" y="65351"/>
                    <a:pt x="43528" y="65185"/>
                  </a:cubicBezTo>
                  <a:cubicBezTo>
                    <a:pt x="44310" y="64972"/>
                    <a:pt x="45141" y="64877"/>
                    <a:pt x="45971" y="64877"/>
                  </a:cubicBezTo>
                  <a:lnTo>
                    <a:pt x="47181" y="64877"/>
                  </a:lnTo>
                  <a:cubicBezTo>
                    <a:pt x="47347" y="64877"/>
                    <a:pt x="47513" y="64901"/>
                    <a:pt x="47679" y="64924"/>
                  </a:cubicBezTo>
                  <a:cubicBezTo>
                    <a:pt x="48058" y="64972"/>
                    <a:pt x="48343" y="65304"/>
                    <a:pt x="48343" y="65660"/>
                  </a:cubicBezTo>
                  <a:cubicBezTo>
                    <a:pt x="48367" y="65992"/>
                    <a:pt x="48296" y="66300"/>
                    <a:pt x="48106" y="66561"/>
                  </a:cubicBezTo>
                  <a:cubicBezTo>
                    <a:pt x="47845" y="66941"/>
                    <a:pt x="47513" y="67273"/>
                    <a:pt x="47110" y="67510"/>
                  </a:cubicBezTo>
                  <a:cubicBezTo>
                    <a:pt x="46517" y="67866"/>
                    <a:pt x="45876" y="68127"/>
                    <a:pt x="45212" y="68222"/>
                  </a:cubicBezTo>
                  <a:cubicBezTo>
                    <a:pt x="44358" y="68411"/>
                    <a:pt x="43504" y="68506"/>
                    <a:pt x="42626" y="68530"/>
                  </a:cubicBezTo>
                  <a:cubicBezTo>
                    <a:pt x="42294" y="68530"/>
                    <a:pt x="41962" y="68459"/>
                    <a:pt x="41630" y="68340"/>
                  </a:cubicBezTo>
                  <a:cubicBezTo>
                    <a:pt x="41132" y="68103"/>
                    <a:pt x="40634" y="67889"/>
                    <a:pt x="40136" y="67652"/>
                  </a:cubicBezTo>
                  <a:cubicBezTo>
                    <a:pt x="39661" y="67439"/>
                    <a:pt x="39353" y="66941"/>
                    <a:pt x="39400" y="66419"/>
                  </a:cubicBezTo>
                  <a:cubicBezTo>
                    <a:pt x="39448" y="64948"/>
                    <a:pt x="39448" y="63454"/>
                    <a:pt x="39471" y="61983"/>
                  </a:cubicBezTo>
                  <a:cubicBezTo>
                    <a:pt x="39471" y="61793"/>
                    <a:pt x="39543" y="61603"/>
                    <a:pt x="39305" y="61414"/>
                  </a:cubicBezTo>
                  <a:cubicBezTo>
                    <a:pt x="39139" y="61414"/>
                    <a:pt x="38950" y="61390"/>
                    <a:pt x="38736" y="61390"/>
                  </a:cubicBezTo>
                  <a:lnTo>
                    <a:pt x="36506" y="61390"/>
                  </a:lnTo>
                  <a:cubicBezTo>
                    <a:pt x="36340" y="61414"/>
                    <a:pt x="36174" y="61390"/>
                    <a:pt x="35984" y="61390"/>
                  </a:cubicBezTo>
                  <a:cubicBezTo>
                    <a:pt x="35652" y="61342"/>
                    <a:pt x="35344" y="61129"/>
                    <a:pt x="35202" y="60821"/>
                  </a:cubicBezTo>
                  <a:cubicBezTo>
                    <a:pt x="34941" y="60299"/>
                    <a:pt x="34798" y="59706"/>
                    <a:pt x="34775" y="59113"/>
                  </a:cubicBezTo>
                  <a:lnTo>
                    <a:pt x="34775" y="57950"/>
                  </a:lnTo>
                  <a:cubicBezTo>
                    <a:pt x="34727" y="57903"/>
                    <a:pt x="34704" y="57879"/>
                    <a:pt x="34680" y="57879"/>
                  </a:cubicBezTo>
                  <a:cubicBezTo>
                    <a:pt x="34680" y="57855"/>
                    <a:pt x="34656" y="57855"/>
                    <a:pt x="34632" y="57855"/>
                  </a:cubicBezTo>
                  <a:lnTo>
                    <a:pt x="30315" y="57855"/>
                  </a:lnTo>
                  <a:cubicBezTo>
                    <a:pt x="30244" y="57855"/>
                    <a:pt x="30173" y="57879"/>
                    <a:pt x="30102" y="57903"/>
                  </a:cubicBezTo>
                  <a:cubicBezTo>
                    <a:pt x="29912" y="58259"/>
                    <a:pt x="29793" y="58662"/>
                    <a:pt x="29770" y="59089"/>
                  </a:cubicBezTo>
                  <a:cubicBezTo>
                    <a:pt x="29770" y="59113"/>
                    <a:pt x="29770" y="59136"/>
                    <a:pt x="29770" y="59160"/>
                  </a:cubicBezTo>
                  <a:cubicBezTo>
                    <a:pt x="29580" y="59801"/>
                    <a:pt x="29509" y="60489"/>
                    <a:pt x="29532" y="61153"/>
                  </a:cubicBezTo>
                  <a:cubicBezTo>
                    <a:pt x="29509" y="61580"/>
                    <a:pt x="29153" y="61888"/>
                    <a:pt x="28726" y="61912"/>
                  </a:cubicBezTo>
                  <a:lnTo>
                    <a:pt x="28228" y="61912"/>
                  </a:lnTo>
                  <a:lnTo>
                    <a:pt x="27516" y="61912"/>
                  </a:lnTo>
                  <a:cubicBezTo>
                    <a:pt x="27421" y="62291"/>
                    <a:pt x="27326" y="62671"/>
                    <a:pt x="27255" y="63027"/>
                  </a:cubicBezTo>
                  <a:cubicBezTo>
                    <a:pt x="27113" y="63738"/>
                    <a:pt x="26947" y="64450"/>
                    <a:pt x="26852" y="65162"/>
                  </a:cubicBezTo>
                  <a:cubicBezTo>
                    <a:pt x="26757" y="65873"/>
                    <a:pt x="26781" y="66537"/>
                    <a:pt x="26757" y="67249"/>
                  </a:cubicBezTo>
                  <a:cubicBezTo>
                    <a:pt x="26757" y="67344"/>
                    <a:pt x="26781" y="67439"/>
                    <a:pt x="26828" y="67534"/>
                  </a:cubicBezTo>
                  <a:cubicBezTo>
                    <a:pt x="26971" y="67818"/>
                    <a:pt x="26828" y="68150"/>
                    <a:pt x="26544" y="68269"/>
                  </a:cubicBezTo>
                  <a:cubicBezTo>
                    <a:pt x="26235" y="68364"/>
                    <a:pt x="25927" y="68530"/>
                    <a:pt x="25690" y="68743"/>
                  </a:cubicBezTo>
                  <a:cubicBezTo>
                    <a:pt x="25618" y="69336"/>
                    <a:pt x="25286" y="69597"/>
                    <a:pt x="24670" y="69574"/>
                  </a:cubicBezTo>
                  <a:cubicBezTo>
                    <a:pt x="24290" y="69597"/>
                    <a:pt x="23934" y="69645"/>
                    <a:pt x="23602" y="69716"/>
                  </a:cubicBezTo>
                  <a:cubicBezTo>
                    <a:pt x="22487" y="69858"/>
                    <a:pt x="21349" y="69835"/>
                    <a:pt x="20234" y="69692"/>
                  </a:cubicBezTo>
                  <a:cubicBezTo>
                    <a:pt x="19973" y="69645"/>
                    <a:pt x="19712" y="69574"/>
                    <a:pt x="19451" y="69455"/>
                  </a:cubicBezTo>
                  <a:cubicBezTo>
                    <a:pt x="18811" y="69170"/>
                    <a:pt x="18573" y="68364"/>
                    <a:pt x="19000" y="67795"/>
                  </a:cubicBezTo>
                  <a:cubicBezTo>
                    <a:pt x="19261" y="67391"/>
                    <a:pt x="19593" y="67012"/>
                    <a:pt x="19997" y="66727"/>
                  </a:cubicBezTo>
                  <a:cubicBezTo>
                    <a:pt x="20163" y="66585"/>
                    <a:pt x="20352" y="66442"/>
                    <a:pt x="20519" y="66276"/>
                  </a:cubicBezTo>
                  <a:cubicBezTo>
                    <a:pt x="20756" y="66015"/>
                    <a:pt x="21064" y="65873"/>
                    <a:pt x="21420" y="65873"/>
                  </a:cubicBezTo>
                  <a:cubicBezTo>
                    <a:pt x="22298" y="65778"/>
                    <a:pt x="23199" y="65897"/>
                    <a:pt x="24053" y="66158"/>
                  </a:cubicBezTo>
                  <a:cubicBezTo>
                    <a:pt x="24551" y="66348"/>
                    <a:pt x="25049" y="66466"/>
                    <a:pt x="25571" y="66608"/>
                  </a:cubicBezTo>
                  <a:cubicBezTo>
                    <a:pt x="25595" y="66514"/>
                    <a:pt x="25618" y="66442"/>
                    <a:pt x="25642" y="66348"/>
                  </a:cubicBezTo>
                  <a:cubicBezTo>
                    <a:pt x="25690" y="65090"/>
                    <a:pt x="25903" y="63857"/>
                    <a:pt x="26283" y="62671"/>
                  </a:cubicBezTo>
                  <a:cubicBezTo>
                    <a:pt x="26378" y="62386"/>
                    <a:pt x="26425" y="62078"/>
                    <a:pt x="26425" y="61769"/>
                  </a:cubicBezTo>
                  <a:cubicBezTo>
                    <a:pt x="26283" y="61746"/>
                    <a:pt x="26140" y="61698"/>
                    <a:pt x="25998" y="61675"/>
                  </a:cubicBezTo>
                  <a:cubicBezTo>
                    <a:pt x="25690" y="61651"/>
                    <a:pt x="25381" y="61580"/>
                    <a:pt x="25073" y="61509"/>
                  </a:cubicBezTo>
                  <a:cubicBezTo>
                    <a:pt x="24527" y="61295"/>
                    <a:pt x="23934" y="61153"/>
                    <a:pt x="23365" y="61034"/>
                  </a:cubicBezTo>
                  <a:cubicBezTo>
                    <a:pt x="22914" y="60939"/>
                    <a:pt x="22464" y="60797"/>
                    <a:pt x="22013" y="60678"/>
                  </a:cubicBezTo>
                  <a:cubicBezTo>
                    <a:pt x="21254" y="60512"/>
                    <a:pt x="20851" y="59706"/>
                    <a:pt x="21112" y="58994"/>
                  </a:cubicBezTo>
                  <a:cubicBezTo>
                    <a:pt x="21159" y="58899"/>
                    <a:pt x="21183" y="58781"/>
                    <a:pt x="21230" y="58686"/>
                  </a:cubicBezTo>
                  <a:cubicBezTo>
                    <a:pt x="21467" y="58259"/>
                    <a:pt x="21705" y="57784"/>
                    <a:pt x="21965" y="57357"/>
                  </a:cubicBezTo>
                  <a:cubicBezTo>
                    <a:pt x="22179" y="56978"/>
                    <a:pt x="22392" y="56575"/>
                    <a:pt x="22535" y="56171"/>
                  </a:cubicBezTo>
                  <a:cubicBezTo>
                    <a:pt x="22677" y="55744"/>
                    <a:pt x="22891" y="55365"/>
                    <a:pt x="23057" y="54962"/>
                  </a:cubicBezTo>
                  <a:cubicBezTo>
                    <a:pt x="23199" y="54772"/>
                    <a:pt x="23246" y="54535"/>
                    <a:pt x="23223" y="54321"/>
                  </a:cubicBezTo>
                  <a:lnTo>
                    <a:pt x="22535" y="54321"/>
                  </a:lnTo>
                  <a:cubicBezTo>
                    <a:pt x="22392" y="54321"/>
                    <a:pt x="22250" y="54321"/>
                    <a:pt x="22084" y="54321"/>
                  </a:cubicBezTo>
                  <a:cubicBezTo>
                    <a:pt x="21396" y="54155"/>
                    <a:pt x="21278" y="53870"/>
                    <a:pt x="21396" y="53277"/>
                  </a:cubicBezTo>
                  <a:cubicBezTo>
                    <a:pt x="21799" y="51451"/>
                    <a:pt x="22345" y="49672"/>
                    <a:pt x="23057" y="47940"/>
                  </a:cubicBezTo>
                  <a:cubicBezTo>
                    <a:pt x="23318" y="47276"/>
                    <a:pt x="23484" y="46588"/>
                    <a:pt x="23697" y="45876"/>
                  </a:cubicBezTo>
                  <a:cubicBezTo>
                    <a:pt x="23887" y="45189"/>
                    <a:pt x="24100" y="44453"/>
                    <a:pt x="24290" y="43742"/>
                  </a:cubicBezTo>
                  <a:cubicBezTo>
                    <a:pt x="24504" y="42864"/>
                    <a:pt x="24693" y="41963"/>
                    <a:pt x="24931" y="41037"/>
                  </a:cubicBezTo>
                  <a:cubicBezTo>
                    <a:pt x="24598" y="41061"/>
                    <a:pt x="24338" y="41085"/>
                    <a:pt x="24053" y="41085"/>
                  </a:cubicBezTo>
                  <a:cubicBezTo>
                    <a:pt x="23341" y="41085"/>
                    <a:pt x="22606" y="41132"/>
                    <a:pt x="21894" y="41085"/>
                  </a:cubicBezTo>
                  <a:cubicBezTo>
                    <a:pt x="20685" y="41014"/>
                    <a:pt x="19499" y="40800"/>
                    <a:pt x="18336" y="40421"/>
                  </a:cubicBezTo>
                  <a:cubicBezTo>
                    <a:pt x="16510" y="39780"/>
                    <a:pt x="14778" y="38950"/>
                    <a:pt x="13118" y="37954"/>
                  </a:cubicBezTo>
                  <a:cubicBezTo>
                    <a:pt x="12453" y="37550"/>
                    <a:pt x="11789" y="37147"/>
                    <a:pt x="11125" y="36696"/>
                  </a:cubicBezTo>
                  <a:cubicBezTo>
                    <a:pt x="10793" y="36459"/>
                    <a:pt x="10461" y="36175"/>
                    <a:pt x="10129" y="35914"/>
                  </a:cubicBezTo>
                  <a:cubicBezTo>
                    <a:pt x="9702" y="35558"/>
                    <a:pt x="9251" y="35178"/>
                    <a:pt x="8777" y="34870"/>
                  </a:cubicBezTo>
                  <a:cubicBezTo>
                    <a:pt x="7425" y="33850"/>
                    <a:pt x="6167" y="32735"/>
                    <a:pt x="4958" y="31525"/>
                  </a:cubicBezTo>
                  <a:cubicBezTo>
                    <a:pt x="4270" y="30837"/>
                    <a:pt x="3606" y="30126"/>
                    <a:pt x="2918" y="29438"/>
                  </a:cubicBezTo>
                  <a:cubicBezTo>
                    <a:pt x="2396" y="28892"/>
                    <a:pt x="1969" y="28252"/>
                    <a:pt x="1660" y="27540"/>
                  </a:cubicBezTo>
                  <a:cubicBezTo>
                    <a:pt x="1589" y="27398"/>
                    <a:pt x="1518" y="27232"/>
                    <a:pt x="1447" y="27090"/>
                  </a:cubicBezTo>
                  <a:cubicBezTo>
                    <a:pt x="1352" y="26805"/>
                    <a:pt x="1162" y="26568"/>
                    <a:pt x="925" y="26425"/>
                  </a:cubicBezTo>
                  <a:cubicBezTo>
                    <a:pt x="712" y="26307"/>
                    <a:pt x="569" y="26093"/>
                    <a:pt x="522" y="25880"/>
                  </a:cubicBezTo>
                  <a:cubicBezTo>
                    <a:pt x="451" y="25619"/>
                    <a:pt x="356" y="25382"/>
                    <a:pt x="308" y="25144"/>
                  </a:cubicBezTo>
                  <a:cubicBezTo>
                    <a:pt x="237" y="24884"/>
                    <a:pt x="166" y="24551"/>
                    <a:pt x="95" y="24290"/>
                  </a:cubicBezTo>
                  <a:cubicBezTo>
                    <a:pt x="0" y="24030"/>
                    <a:pt x="0" y="23769"/>
                    <a:pt x="47" y="23531"/>
                  </a:cubicBezTo>
                  <a:cubicBezTo>
                    <a:pt x="71" y="23270"/>
                    <a:pt x="308" y="23057"/>
                    <a:pt x="569" y="23057"/>
                  </a:cubicBezTo>
                  <a:cubicBezTo>
                    <a:pt x="807" y="23057"/>
                    <a:pt x="973" y="23223"/>
                    <a:pt x="1020" y="23508"/>
                  </a:cubicBezTo>
                  <a:cubicBezTo>
                    <a:pt x="1139" y="23982"/>
                    <a:pt x="1257" y="24457"/>
                    <a:pt x="1352" y="24931"/>
                  </a:cubicBezTo>
                  <a:cubicBezTo>
                    <a:pt x="1400" y="25050"/>
                    <a:pt x="1423" y="25168"/>
                    <a:pt x="1471" y="25287"/>
                  </a:cubicBezTo>
                  <a:cubicBezTo>
                    <a:pt x="1471" y="25334"/>
                    <a:pt x="1542" y="25358"/>
                    <a:pt x="1589" y="25382"/>
                  </a:cubicBezTo>
                  <a:cubicBezTo>
                    <a:pt x="1779" y="25192"/>
                    <a:pt x="1945" y="24955"/>
                    <a:pt x="1993" y="24694"/>
                  </a:cubicBezTo>
                  <a:cubicBezTo>
                    <a:pt x="2135" y="24409"/>
                    <a:pt x="2277" y="24124"/>
                    <a:pt x="2420" y="23840"/>
                  </a:cubicBezTo>
                  <a:cubicBezTo>
                    <a:pt x="2514" y="23650"/>
                    <a:pt x="2752" y="23555"/>
                    <a:pt x="2965" y="23626"/>
                  </a:cubicBezTo>
                  <a:cubicBezTo>
                    <a:pt x="3179" y="23697"/>
                    <a:pt x="3297" y="23911"/>
                    <a:pt x="3273" y="24124"/>
                  </a:cubicBezTo>
                  <a:cubicBezTo>
                    <a:pt x="3250" y="24314"/>
                    <a:pt x="3226" y="24504"/>
                    <a:pt x="3155" y="24670"/>
                  </a:cubicBezTo>
                  <a:cubicBezTo>
                    <a:pt x="3107" y="24884"/>
                    <a:pt x="3013" y="25073"/>
                    <a:pt x="2894" y="25382"/>
                  </a:cubicBezTo>
                  <a:cubicBezTo>
                    <a:pt x="3226" y="25192"/>
                    <a:pt x="3558" y="24955"/>
                    <a:pt x="3843" y="24694"/>
                  </a:cubicBezTo>
                  <a:cubicBezTo>
                    <a:pt x="4033" y="24528"/>
                    <a:pt x="4222" y="24338"/>
                    <a:pt x="4412" y="24172"/>
                  </a:cubicBezTo>
                  <a:cubicBezTo>
                    <a:pt x="4673" y="23982"/>
                    <a:pt x="4886" y="23958"/>
                    <a:pt x="5053" y="24101"/>
                  </a:cubicBezTo>
                  <a:cubicBezTo>
                    <a:pt x="5242" y="24290"/>
                    <a:pt x="5266" y="24575"/>
                    <a:pt x="5100" y="24789"/>
                  </a:cubicBezTo>
                  <a:cubicBezTo>
                    <a:pt x="4839" y="25216"/>
                    <a:pt x="4507" y="25571"/>
                    <a:pt x="4127" y="25856"/>
                  </a:cubicBezTo>
                  <a:cubicBezTo>
                    <a:pt x="3938" y="25975"/>
                    <a:pt x="3772" y="26117"/>
                    <a:pt x="3606" y="26259"/>
                  </a:cubicBezTo>
                  <a:cubicBezTo>
                    <a:pt x="3321" y="26497"/>
                    <a:pt x="3084" y="26805"/>
                    <a:pt x="2633" y="26829"/>
                  </a:cubicBezTo>
                  <a:cubicBezTo>
                    <a:pt x="2704" y="27018"/>
                    <a:pt x="2752" y="27161"/>
                    <a:pt x="2823" y="27279"/>
                  </a:cubicBezTo>
                  <a:cubicBezTo>
                    <a:pt x="3155" y="27943"/>
                    <a:pt x="3582" y="28513"/>
                    <a:pt x="4080" y="29035"/>
                  </a:cubicBezTo>
                  <a:cubicBezTo>
                    <a:pt x="5432" y="30410"/>
                    <a:pt x="6832" y="31739"/>
                    <a:pt x="8279" y="33020"/>
                  </a:cubicBezTo>
                  <a:cubicBezTo>
                    <a:pt x="8397" y="33115"/>
                    <a:pt x="8539" y="33210"/>
                    <a:pt x="8682" y="33328"/>
                  </a:cubicBezTo>
                  <a:cubicBezTo>
                    <a:pt x="9465" y="33921"/>
                    <a:pt x="10295" y="34514"/>
                    <a:pt x="11054" y="35131"/>
                  </a:cubicBezTo>
                  <a:cubicBezTo>
                    <a:pt x="11908" y="35819"/>
                    <a:pt x="12833" y="36436"/>
                    <a:pt x="13782" y="36981"/>
                  </a:cubicBezTo>
                  <a:cubicBezTo>
                    <a:pt x="14707" y="37550"/>
                    <a:pt x="15656" y="38072"/>
                    <a:pt x="16652" y="38499"/>
                  </a:cubicBezTo>
                  <a:cubicBezTo>
                    <a:pt x="17672" y="38997"/>
                    <a:pt x="18763" y="39377"/>
                    <a:pt x="19878" y="39638"/>
                  </a:cubicBezTo>
                  <a:cubicBezTo>
                    <a:pt x="20685" y="39804"/>
                    <a:pt x="21515" y="39899"/>
                    <a:pt x="22321" y="39946"/>
                  </a:cubicBezTo>
                  <a:cubicBezTo>
                    <a:pt x="22867" y="39994"/>
                    <a:pt x="23436" y="39946"/>
                    <a:pt x="23982" y="39946"/>
                  </a:cubicBezTo>
                  <a:cubicBezTo>
                    <a:pt x="24598" y="39970"/>
                    <a:pt x="24883" y="39543"/>
                    <a:pt x="25215" y="39116"/>
                  </a:cubicBezTo>
                  <a:cubicBezTo>
                    <a:pt x="25097" y="39045"/>
                    <a:pt x="25049" y="38997"/>
                    <a:pt x="25002" y="38974"/>
                  </a:cubicBezTo>
                  <a:cubicBezTo>
                    <a:pt x="24005" y="38689"/>
                    <a:pt x="23033" y="38333"/>
                    <a:pt x="22084" y="37930"/>
                  </a:cubicBezTo>
                  <a:cubicBezTo>
                    <a:pt x="21017" y="37503"/>
                    <a:pt x="19973" y="37052"/>
                    <a:pt x="18905" y="36602"/>
                  </a:cubicBezTo>
                  <a:cubicBezTo>
                    <a:pt x="18099" y="36293"/>
                    <a:pt x="17340" y="35866"/>
                    <a:pt x="16628" y="35344"/>
                  </a:cubicBezTo>
                  <a:cubicBezTo>
                    <a:pt x="15822" y="34751"/>
                    <a:pt x="14968" y="34182"/>
                    <a:pt x="14304" y="33399"/>
                  </a:cubicBezTo>
                  <a:cubicBezTo>
                    <a:pt x="13426" y="32403"/>
                    <a:pt x="12833" y="31193"/>
                    <a:pt x="12572" y="29912"/>
                  </a:cubicBezTo>
                  <a:cubicBezTo>
                    <a:pt x="12477" y="29201"/>
                    <a:pt x="12430" y="28489"/>
                    <a:pt x="12406" y="27754"/>
                  </a:cubicBezTo>
                  <a:cubicBezTo>
                    <a:pt x="12406" y="27374"/>
                    <a:pt x="12406" y="26995"/>
                    <a:pt x="12406" y="26615"/>
                  </a:cubicBezTo>
                  <a:cubicBezTo>
                    <a:pt x="12121" y="26497"/>
                    <a:pt x="11813" y="26378"/>
                    <a:pt x="11552" y="26307"/>
                  </a:cubicBezTo>
                  <a:cubicBezTo>
                    <a:pt x="11006" y="26164"/>
                    <a:pt x="10461" y="25927"/>
                    <a:pt x="9963" y="25643"/>
                  </a:cubicBezTo>
                  <a:cubicBezTo>
                    <a:pt x="9441" y="25382"/>
                    <a:pt x="9014" y="24931"/>
                    <a:pt x="8777" y="24385"/>
                  </a:cubicBezTo>
                  <a:cubicBezTo>
                    <a:pt x="8682" y="24101"/>
                    <a:pt x="8634" y="23816"/>
                    <a:pt x="8634" y="23508"/>
                  </a:cubicBezTo>
                  <a:cubicBezTo>
                    <a:pt x="8587" y="22772"/>
                    <a:pt x="8753" y="22013"/>
                    <a:pt x="9133" y="21373"/>
                  </a:cubicBezTo>
                  <a:cubicBezTo>
                    <a:pt x="9251" y="21112"/>
                    <a:pt x="9393" y="20851"/>
                    <a:pt x="9583" y="20614"/>
                  </a:cubicBezTo>
                  <a:cubicBezTo>
                    <a:pt x="10105" y="19926"/>
                    <a:pt x="11054" y="19736"/>
                    <a:pt x="11813" y="20187"/>
                  </a:cubicBezTo>
                  <a:cubicBezTo>
                    <a:pt x="12169" y="20400"/>
                    <a:pt x="12525" y="20637"/>
                    <a:pt x="12857" y="20898"/>
                  </a:cubicBezTo>
                  <a:cubicBezTo>
                    <a:pt x="12904" y="20946"/>
                    <a:pt x="12952" y="20970"/>
                    <a:pt x="13023" y="21017"/>
                  </a:cubicBezTo>
                  <a:cubicBezTo>
                    <a:pt x="13260" y="20305"/>
                    <a:pt x="13473" y="19594"/>
                    <a:pt x="13734" y="18930"/>
                  </a:cubicBezTo>
                  <a:cubicBezTo>
                    <a:pt x="13995" y="18242"/>
                    <a:pt x="14327" y="17601"/>
                    <a:pt x="14683" y="16984"/>
                  </a:cubicBezTo>
                  <a:cubicBezTo>
                    <a:pt x="15063" y="16344"/>
                    <a:pt x="15513" y="15751"/>
                    <a:pt x="16012" y="15205"/>
                  </a:cubicBezTo>
                  <a:cubicBezTo>
                    <a:pt x="15940" y="15182"/>
                    <a:pt x="15917" y="15158"/>
                    <a:pt x="15917" y="15182"/>
                  </a:cubicBezTo>
                  <a:cubicBezTo>
                    <a:pt x="15086" y="15348"/>
                    <a:pt x="14232" y="15419"/>
                    <a:pt x="13379" y="15419"/>
                  </a:cubicBezTo>
                  <a:cubicBezTo>
                    <a:pt x="12999" y="15466"/>
                    <a:pt x="12619" y="15253"/>
                    <a:pt x="12477" y="14897"/>
                  </a:cubicBezTo>
                  <a:cubicBezTo>
                    <a:pt x="12359" y="14707"/>
                    <a:pt x="12359" y="14470"/>
                    <a:pt x="12477" y="14304"/>
                  </a:cubicBezTo>
                  <a:cubicBezTo>
                    <a:pt x="12643" y="13996"/>
                    <a:pt x="12857" y="13711"/>
                    <a:pt x="13094" y="13426"/>
                  </a:cubicBezTo>
                  <a:cubicBezTo>
                    <a:pt x="13711" y="12786"/>
                    <a:pt x="14375" y="12193"/>
                    <a:pt x="15110" y="11671"/>
                  </a:cubicBezTo>
                  <a:cubicBezTo>
                    <a:pt x="16178" y="10841"/>
                    <a:pt x="17245" y="10011"/>
                    <a:pt x="18336" y="9204"/>
                  </a:cubicBezTo>
                  <a:cubicBezTo>
                    <a:pt x="18882" y="8801"/>
                    <a:pt x="19451" y="8421"/>
                    <a:pt x="19997" y="8042"/>
                  </a:cubicBezTo>
                  <a:cubicBezTo>
                    <a:pt x="20258" y="7899"/>
                    <a:pt x="20542" y="7781"/>
                    <a:pt x="20803" y="7662"/>
                  </a:cubicBezTo>
                  <a:lnTo>
                    <a:pt x="21230" y="7449"/>
                  </a:lnTo>
                  <a:cubicBezTo>
                    <a:pt x="21183" y="7283"/>
                    <a:pt x="21017" y="7140"/>
                    <a:pt x="20851" y="7093"/>
                  </a:cubicBezTo>
                  <a:cubicBezTo>
                    <a:pt x="20637" y="6998"/>
                    <a:pt x="20447" y="6832"/>
                    <a:pt x="20352" y="6642"/>
                  </a:cubicBezTo>
                  <a:cubicBezTo>
                    <a:pt x="20068" y="6191"/>
                    <a:pt x="19831" y="5717"/>
                    <a:pt x="19522" y="5266"/>
                  </a:cubicBezTo>
                  <a:cubicBezTo>
                    <a:pt x="19261" y="4816"/>
                    <a:pt x="19190" y="4294"/>
                    <a:pt x="19332" y="3796"/>
                  </a:cubicBezTo>
                  <a:cubicBezTo>
                    <a:pt x="19380" y="3464"/>
                    <a:pt x="19688" y="3298"/>
                    <a:pt x="19997" y="3179"/>
                  </a:cubicBezTo>
                  <a:cubicBezTo>
                    <a:pt x="20044" y="3155"/>
                    <a:pt x="20092" y="3155"/>
                    <a:pt x="20139" y="3179"/>
                  </a:cubicBezTo>
                  <a:cubicBezTo>
                    <a:pt x="21349" y="3179"/>
                    <a:pt x="22582" y="3037"/>
                    <a:pt x="23792" y="3298"/>
                  </a:cubicBezTo>
                  <a:cubicBezTo>
                    <a:pt x="24195" y="3345"/>
                    <a:pt x="24575" y="3535"/>
                    <a:pt x="24859" y="3819"/>
                  </a:cubicBezTo>
                  <a:cubicBezTo>
                    <a:pt x="25120" y="4080"/>
                    <a:pt x="25452" y="4246"/>
                    <a:pt x="25785" y="4341"/>
                  </a:cubicBezTo>
                  <a:cubicBezTo>
                    <a:pt x="25856" y="4294"/>
                    <a:pt x="25927" y="4270"/>
                    <a:pt x="25951" y="4223"/>
                  </a:cubicBezTo>
                  <a:cubicBezTo>
                    <a:pt x="26235" y="3558"/>
                    <a:pt x="26710" y="2989"/>
                    <a:pt x="26923" y="2301"/>
                  </a:cubicBezTo>
                  <a:cubicBezTo>
                    <a:pt x="26971" y="2183"/>
                    <a:pt x="27042" y="2064"/>
                    <a:pt x="27113" y="1969"/>
                  </a:cubicBezTo>
                  <a:cubicBezTo>
                    <a:pt x="27492" y="1590"/>
                    <a:pt x="27848" y="1210"/>
                    <a:pt x="28251" y="854"/>
                  </a:cubicBezTo>
                  <a:cubicBezTo>
                    <a:pt x="28868" y="166"/>
                    <a:pt x="29936" y="119"/>
                    <a:pt x="30624" y="759"/>
                  </a:cubicBezTo>
                  <a:cubicBezTo>
                    <a:pt x="30979" y="1044"/>
                    <a:pt x="31288" y="1400"/>
                    <a:pt x="31572" y="1756"/>
                  </a:cubicBezTo>
                  <a:cubicBezTo>
                    <a:pt x="31810" y="2064"/>
                    <a:pt x="32023" y="2420"/>
                    <a:pt x="32237" y="2752"/>
                  </a:cubicBezTo>
                  <a:cubicBezTo>
                    <a:pt x="32284" y="2823"/>
                    <a:pt x="32308" y="2871"/>
                    <a:pt x="32355" y="2918"/>
                  </a:cubicBezTo>
                  <a:cubicBezTo>
                    <a:pt x="32498" y="3155"/>
                    <a:pt x="32830" y="3155"/>
                    <a:pt x="32996" y="2942"/>
                  </a:cubicBezTo>
                  <a:cubicBezTo>
                    <a:pt x="33257" y="2705"/>
                    <a:pt x="33518" y="2444"/>
                    <a:pt x="33778" y="2183"/>
                  </a:cubicBezTo>
                  <a:cubicBezTo>
                    <a:pt x="34300" y="1661"/>
                    <a:pt x="34870" y="1186"/>
                    <a:pt x="35463" y="736"/>
                  </a:cubicBezTo>
                  <a:cubicBezTo>
                    <a:pt x="35558" y="665"/>
                    <a:pt x="35676" y="617"/>
                    <a:pt x="35795" y="570"/>
                  </a:cubicBezTo>
                  <a:cubicBezTo>
                    <a:pt x="36127" y="451"/>
                    <a:pt x="36459" y="309"/>
                    <a:pt x="36815" y="190"/>
                  </a:cubicBezTo>
                  <a:cubicBezTo>
                    <a:pt x="37313" y="0"/>
                    <a:pt x="37858" y="0"/>
                    <a:pt x="38357" y="166"/>
                  </a:cubicBezTo>
                  <a:cubicBezTo>
                    <a:pt x="38736" y="285"/>
                    <a:pt x="39044" y="570"/>
                    <a:pt x="39187" y="925"/>
                  </a:cubicBezTo>
                  <a:cubicBezTo>
                    <a:pt x="39448" y="1400"/>
                    <a:pt x="39637" y="1922"/>
                    <a:pt x="39732" y="2467"/>
                  </a:cubicBezTo>
                  <a:cubicBezTo>
                    <a:pt x="39804" y="2918"/>
                    <a:pt x="39922" y="3369"/>
                    <a:pt x="40041" y="3796"/>
                  </a:cubicBezTo>
                  <a:cubicBezTo>
                    <a:pt x="40302" y="3867"/>
                    <a:pt x="40586" y="3843"/>
                    <a:pt x="40824" y="3772"/>
                  </a:cubicBezTo>
                  <a:cubicBezTo>
                    <a:pt x="41511" y="3630"/>
                    <a:pt x="42199" y="3511"/>
                    <a:pt x="42887" y="3392"/>
                  </a:cubicBezTo>
                  <a:cubicBezTo>
                    <a:pt x="43053" y="3369"/>
                    <a:pt x="43219" y="3369"/>
                    <a:pt x="43385" y="3369"/>
                  </a:cubicBezTo>
                  <a:cubicBezTo>
                    <a:pt x="44002" y="3345"/>
                    <a:pt x="44500" y="3796"/>
                    <a:pt x="44548" y="4389"/>
                  </a:cubicBezTo>
                  <a:cubicBezTo>
                    <a:pt x="44619" y="4887"/>
                    <a:pt x="44571" y="5361"/>
                    <a:pt x="44429" y="5836"/>
                  </a:cubicBezTo>
                  <a:cubicBezTo>
                    <a:pt x="44405" y="5954"/>
                    <a:pt x="44358" y="6073"/>
                    <a:pt x="44334" y="6168"/>
                  </a:cubicBezTo>
                  <a:cubicBezTo>
                    <a:pt x="44453" y="6358"/>
                    <a:pt x="44643" y="6452"/>
                    <a:pt x="44856" y="6429"/>
                  </a:cubicBezTo>
                  <a:lnTo>
                    <a:pt x="45876" y="6429"/>
                  </a:lnTo>
                  <a:cubicBezTo>
                    <a:pt x="46706" y="6452"/>
                    <a:pt x="47560" y="6642"/>
                    <a:pt x="48343" y="6951"/>
                  </a:cubicBezTo>
                  <a:cubicBezTo>
                    <a:pt x="48841" y="7140"/>
                    <a:pt x="49197" y="7591"/>
                    <a:pt x="49316" y="8113"/>
                  </a:cubicBezTo>
                  <a:cubicBezTo>
                    <a:pt x="49553" y="8919"/>
                    <a:pt x="49339" y="9797"/>
                    <a:pt x="48770" y="10414"/>
                  </a:cubicBezTo>
                  <a:cubicBezTo>
                    <a:pt x="48106" y="11315"/>
                    <a:pt x="47110" y="11908"/>
                    <a:pt x="46018" y="12098"/>
                  </a:cubicBezTo>
                  <a:cubicBezTo>
                    <a:pt x="45829" y="12145"/>
                    <a:pt x="45663" y="12169"/>
                    <a:pt x="45473" y="12169"/>
                  </a:cubicBezTo>
                  <a:cubicBezTo>
                    <a:pt x="45330" y="12501"/>
                    <a:pt x="45330" y="12572"/>
                    <a:pt x="45497" y="12691"/>
                  </a:cubicBezTo>
                  <a:cubicBezTo>
                    <a:pt x="46706" y="13426"/>
                    <a:pt x="47442" y="14612"/>
                    <a:pt x="48224" y="15727"/>
                  </a:cubicBezTo>
                  <a:cubicBezTo>
                    <a:pt x="48509" y="16202"/>
                    <a:pt x="48770" y="16700"/>
                    <a:pt x="48983" y="17198"/>
                  </a:cubicBezTo>
                  <a:lnTo>
                    <a:pt x="49292" y="17791"/>
                  </a:lnTo>
                  <a:lnTo>
                    <a:pt x="49577" y="17601"/>
                  </a:lnTo>
                  <a:cubicBezTo>
                    <a:pt x="50478" y="16984"/>
                    <a:pt x="51427" y="17056"/>
                    <a:pt x="52376" y="17435"/>
                  </a:cubicBezTo>
                  <a:cubicBezTo>
                    <a:pt x="53016" y="17720"/>
                    <a:pt x="53348" y="18289"/>
                    <a:pt x="53562" y="18930"/>
                  </a:cubicBezTo>
                  <a:cubicBezTo>
                    <a:pt x="53775" y="19784"/>
                    <a:pt x="53823" y="20661"/>
                    <a:pt x="53680" y="21515"/>
                  </a:cubicBezTo>
                  <a:cubicBezTo>
                    <a:pt x="53656" y="21657"/>
                    <a:pt x="53609" y="21824"/>
                    <a:pt x="53538" y="21942"/>
                  </a:cubicBezTo>
                  <a:cubicBezTo>
                    <a:pt x="52992" y="23152"/>
                    <a:pt x="52067" y="24148"/>
                    <a:pt x="50929" y="24789"/>
                  </a:cubicBezTo>
                  <a:cubicBezTo>
                    <a:pt x="50620" y="24931"/>
                    <a:pt x="50312" y="25050"/>
                    <a:pt x="50003" y="25121"/>
                  </a:cubicBezTo>
                  <a:cubicBezTo>
                    <a:pt x="49932" y="25358"/>
                    <a:pt x="49837" y="25619"/>
                    <a:pt x="49790" y="25880"/>
                  </a:cubicBezTo>
                  <a:cubicBezTo>
                    <a:pt x="49719" y="26236"/>
                    <a:pt x="49600" y="26591"/>
                    <a:pt x="49410" y="26900"/>
                  </a:cubicBezTo>
                  <a:cubicBezTo>
                    <a:pt x="48865" y="27801"/>
                    <a:pt x="48319" y="28703"/>
                    <a:pt x="47774" y="29628"/>
                  </a:cubicBezTo>
                  <a:cubicBezTo>
                    <a:pt x="47513" y="30031"/>
                    <a:pt x="47228" y="30434"/>
                    <a:pt x="46991" y="30861"/>
                  </a:cubicBezTo>
                  <a:cubicBezTo>
                    <a:pt x="46303" y="31952"/>
                    <a:pt x="45473" y="32949"/>
                    <a:pt x="44477" y="33803"/>
                  </a:cubicBezTo>
                  <a:cubicBezTo>
                    <a:pt x="43457" y="34751"/>
                    <a:pt x="42365" y="35605"/>
                    <a:pt x="41179" y="36388"/>
                  </a:cubicBezTo>
                  <a:cubicBezTo>
                    <a:pt x="41156" y="36412"/>
                    <a:pt x="41132" y="36459"/>
                    <a:pt x="41084" y="36483"/>
                  </a:cubicBezTo>
                  <a:cubicBezTo>
                    <a:pt x="41369" y="36649"/>
                    <a:pt x="41677" y="36744"/>
                    <a:pt x="41986" y="36768"/>
                  </a:cubicBezTo>
                  <a:cubicBezTo>
                    <a:pt x="42864" y="36957"/>
                    <a:pt x="43741" y="37076"/>
                    <a:pt x="44619" y="37147"/>
                  </a:cubicBezTo>
                  <a:cubicBezTo>
                    <a:pt x="45686" y="37218"/>
                    <a:pt x="46730" y="37218"/>
                    <a:pt x="47797" y="37218"/>
                  </a:cubicBezTo>
                  <a:cubicBezTo>
                    <a:pt x="48936" y="37171"/>
                    <a:pt x="50075" y="36934"/>
                    <a:pt x="51142" y="36530"/>
                  </a:cubicBezTo>
                  <a:cubicBezTo>
                    <a:pt x="51830" y="36246"/>
                    <a:pt x="52470" y="35890"/>
                    <a:pt x="53087" y="35487"/>
                  </a:cubicBezTo>
                  <a:cubicBezTo>
                    <a:pt x="54060" y="34846"/>
                    <a:pt x="54890" y="34040"/>
                    <a:pt x="55530" y="33115"/>
                  </a:cubicBezTo>
                  <a:cubicBezTo>
                    <a:pt x="56076" y="32356"/>
                    <a:pt x="56669" y="31620"/>
                    <a:pt x="57215" y="30861"/>
                  </a:cubicBezTo>
                  <a:cubicBezTo>
                    <a:pt x="57499" y="30434"/>
                    <a:pt x="57808" y="29983"/>
                    <a:pt x="58092" y="29533"/>
                  </a:cubicBezTo>
                  <a:cubicBezTo>
                    <a:pt x="58780" y="28442"/>
                    <a:pt x="59444" y="27350"/>
                    <a:pt x="60037" y="26188"/>
                  </a:cubicBezTo>
                  <a:cubicBezTo>
                    <a:pt x="60441" y="25453"/>
                    <a:pt x="60583" y="24623"/>
                    <a:pt x="60417" y="23792"/>
                  </a:cubicBezTo>
                  <a:cubicBezTo>
                    <a:pt x="59919" y="23555"/>
                    <a:pt x="59776" y="23010"/>
                    <a:pt x="59468" y="22606"/>
                  </a:cubicBezTo>
                  <a:cubicBezTo>
                    <a:pt x="59444" y="22559"/>
                    <a:pt x="59444" y="22535"/>
                    <a:pt x="59421" y="22488"/>
                  </a:cubicBezTo>
                  <a:cubicBezTo>
                    <a:pt x="59326" y="22298"/>
                    <a:pt x="59349" y="22061"/>
                    <a:pt x="59516" y="21895"/>
                  </a:cubicBezTo>
                  <a:cubicBezTo>
                    <a:pt x="59682" y="21729"/>
                    <a:pt x="59871" y="21776"/>
                    <a:pt x="60109" y="21871"/>
                  </a:cubicBezTo>
                  <a:cubicBezTo>
                    <a:pt x="60369" y="21990"/>
                    <a:pt x="60607" y="22203"/>
                    <a:pt x="60749" y="22464"/>
                  </a:cubicBezTo>
                  <a:cubicBezTo>
                    <a:pt x="60796" y="22654"/>
                    <a:pt x="60986" y="22820"/>
                    <a:pt x="61176" y="22867"/>
                  </a:cubicBezTo>
                  <a:cubicBezTo>
                    <a:pt x="61318" y="22820"/>
                    <a:pt x="61366" y="22654"/>
                    <a:pt x="61295" y="22535"/>
                  </a:cubicBezTo>
                  <a:cubicBezTo>
                    <a:pt x="61152" y="22322"/>
                    <a:pt x="61081" y="22084"/>
                    <a:pt x="61057" y="21824"/>
                  </a:cubicBezTo>
                  <a:cubicBezTo>
                    <a:pt x="61034" y="21586"/>
                    <a:pt x="61176" y="21373"/>
                    <a:pt x="61413" y="21302"/>
                  </a:cubicBezTo>
                  <a:cubicBezTo>
                    <a:pt x="61627" y="21207"/>
                    <a:pt x="61888" y="21325"/>
                    <a:pt x="62006" y="21539"/>
                  </a:cubicBezTo>
                  <a:cubicBezTo>
                    <a:pt x="62267" y="22179"/>
                    <a:pt x="62528" y="22796"/>
                    <a:pt x="62243" y="23508"/>
                  </a:cubicBezTo>
                  <a:cubicBezTo>
                    <a:pt x="62243" y="23531"/>
                    <a:pt x="62243" y="23579"/>
                    <a:pt x="62291" y="23650"/>
                  </a:cubicBezTo>
                  <a:cubicBezTo>
                    <a:pt x="62362" y="23650"/>
                    <a:pt x="62457" y="23626"/>
                    <a:pt x="62552" y="23603"/>
                  </a:cubicBezTo>
                  <a:cubicBezTo>
                    <a:pt x="62931" y="23437"/>
                    <a:pt x="63311" y="23318"/>
                    <a:pt x="63667" y="23104"/>
                  </a:cubicBezTo>
                  <a:cubicBezTo>
                    <a:pt x="63880" y="23010"/>
                    <a:pt x="64117" y="22986"/>
                    <a:pt x="64331" y="23081"/>
                  </a:cubicBezTo>
                  <a:cubicBezTo>
                    <a:pt x="64710" y="23176"/>
                    <a:pt x="64782" y="23650"/>
                    <a:pt x="64497" y="23887"/>
                  </a:cubicBezTo>
                  <a:cubicBezTo>
                    <a:pt x="64355" y="24006"/>
                    <a:pt x="64212" y="24101"/>
                    <a:pt x="64046" y="24172"/>
                  </a:cubicBezTo>
                  <a:cubicBezTo>
                    <a:pt x="63477" y="24409"/>
                    <a:pt x="62884" y="24670"/>
                    <a:pt x="62315" y="24907"/>
                  </a:cubicBezTo>
                  <a:cubicBezTo>
                    <a:pt x="62077" y="24978"/>
                    <a:pt x="61864" y="25002"/>
                    <a:pt x="61627" y="25026"/>
                  </a:cubicBezTo>
                  <a:close/>
                  <a:moveTo>
                    <a:pt x="13782" y="23413"/>
                  </a:moveTo>
                  <a:cubicBezTo>
                    <a:pt x="13568" y="24243"/>
                    <a:pt x="13521" y="25073"/>
                    <a:pt x="13639" y="25927"/>
                  </a:cubicBezTo>
                  <a:cubicBezTo>
                    <a:pt x="13639" y="25975"/>
                    <a:pt x="13639" y="26046"/>
                    <a:pt x="13639" y="26117"/>
                  </a:cubicBezTo>
                  <a:cubicBezTo>
                    <a:pt x="13639" y="26734"/>
                    <a:pt x="13568" y="27374"/>
                    <a:pt x="13592" y="28015"/>
                  </a:cubicBezTo>
                  <a:cubicBezTo>
                    <a:pt x="13592" y="28655"/>
                    <a:pt x="13663" y="29319"/>
                    <a:pt x="13782" y="29960"/>
                  </a:cubicBezTo>
                  <a:cubicBezTo>
                    <a:pt x="14019" y="30932"/>
                    <a:pt x="14517" y="31834"/>
                    <a:pt x="15158" y="32569"/>
                  </a:cubicBezTo>
                  <a:cubicBezTo>
                    <a:pt x="15703" y="33162"/>
                    <a:pt x="16320" y="33708"/>
                    <a:pt x="17008" y="34135"/>
                  </a:cubicBezTo>
                  <a:cubicBezTo>
                    <a:pt x="17696" y="34680"/>
                    <a:pt x="18479" y="35131"/>
                    <a:pt x="19309" y="35487"/>
                  </a:cubicBezTo>
                  <a:cubicBezTo>
                    <a:pt x="20922" y="36151"/>
                    <a:pt x="22535" y="36815"/>
                    <a:pt x="24172" y="37456"/>
                  </a:cubicBezTo>
                  <a:cubicBezTo>
                    <a:pt x="25286" y="37883"/>
                    <a:pt x="26449" y="38143"/>
                    <a:pt x="27635" y="38262"/>
                  </a:cubicBezTo>
                  <a:cubicBezTo>
                    <a:pt x="28465" y="38357"/>
                    <a:pt x="29271" y="38381"/>
                    <a:pt x="30102" y="38381"/>
                  </a:cubicBezTo>
                  <a:cubicBezTo>
                    <a:pt x="31644" y="38404"/>
                    <a:pt x="33162" y="38167"/>
                    <a:pt x="34632" y="37716"/>
                  </a:cubicBezTo>
                  <a:cubicBezTo>
                    <a:pt x="35297" y="37527"/>
                    <a:pt x="35961" y="37337"/>
                    <a:pt x="36625" y="37123"/>
                  </a:cubicBezTo>
                  <a:cubicBezTo>
                    <a:pt x="37076" y="36981"/>
                    <a:pt x="37526" y="36815"/>
                    <a:pt x="37953" y="36649"/>
                  </a:cubicBezTo>
                  <a:cubicBezTo>
                    <a:pt x="38760" y="36293"/>
                    <a:pt x="39543" y="35866"/>
                    <a:pt x="40302" y="35392"/>
                  </a:cubicBezTo>
                  <a:cubicBezTo>
                    <a:pt x="40990" y="35012"/>
                    <a:pt x="41630" y="34562"/>
                    <a:pt x="42223" y="34040"/>
                  </a:cubicBezTo>
                  <a:cubicBezTo>
                    <a:pt x="42437" y="33850"/>
                    <a:pt x="42674" y="33660"/>
                    <a:pt x="42887" y="33470"/>
                  </a:cubicBezTo>
                  <a:cubicBezTo>
                    <a:pt x="44168" y="32498"/>
                    <a:pt x="45236" y="31312"/>
                    <a:pt x="46066" y="29936"/>
                  </a:cubicBezTo>
                  <a:cubicBezTo>
                    <a:pt x="46232" y="29651"/>
                    <a:pt x="46445" y="29343"/>
                    <a:pt x="46659" y="29035"/>
                  </a:cubicBezTo>
                  <a:cubicBezTo>
                    <a:pt x="47252" y="28133"/>
                    <a:pt x="47821" y="27208"/>
                    <a:pt x="48319" y="26259"/>
                  </a:cubicBezTo>
                  <a:cubicBezTo>
                    <a:pt x="48438" y="26046"/>
                    <a:pt x="48533" y="25809"/>
                    <a:pt x="48604" y="25548"/>
                  </a:cubicBezTo>
                  <a:cubicBezTo>
                    <a:pt x="48841" y="24694"/>
                    <a:pt x="48960" y="23816"/>
                    <a:pt x="49007" y="22915"/>
                  </a:cubicBezTo>
                  <a:cubicBezTo>
                    <a:pt x="49102" y="22037"/>
                    <a:pt x="49031" y="21136"/>
                    <a:pt x="48841" y="20258"/>
                  </a:cubicBezTo>
                  <a:cubicBezTo>
                    <a:pt x="48675" y="19641"/>
                    <a:pt x="48462" y="19024"/>
                    <a:pt x="48224" y="18408"/>
                  </a:cubicBezTo>
                  <a:cubicBezTo>
                    <a:pt x="47892" y="17459"/>
                    <a:pt x="47418" y="16581"/>
                    <a:pt x="46825" y="15775"/>
                  </a:cubicBezTo>
                  <a:cubicBezTo>
                    <a:pt x="46398" y="15205"/>
                    <a:pt x="45971" y="14660"/>
                    <a:pt x="45520" y="14138"/>
                  </a:cubicBezTo>
                  <a:cubicBezTo>
                    <a:pt x="45497" y="14091"/>
                    <a:pt x="45425" y="14091"/>
                    <a:pt x="45330" y="14043"/>
                  </a:cubicBezTo>
                  <a:cubicBezTo>
                    <a:pt x="45259" y="14351"/>
                    <a:pt x="44975" y="14541"/>
                    <a:pt x="44666" y="14494"/>
                  </a:cubicBezTo>
                  <a:cubicBezTo>
                    <a:pt x="44619" y="14494"/>
                    <a:pt x="44571" y="14517"/>
                    <a:pt x="44548" y="14541"/>
                  </a:cubicBezTo>
                  <a:cubicBezTo>
                    <a:pt x="44239" y="14636"/>
                    <a:pt x="43907" y="14612"/>
                    <a:pt x="43623" y="14470"/>
                  </a:cubicBezTo>
                  <a:cubicBezTo>
                    <a:pt x="43172" y="14280"/>
                    <a:pt x="42721" y="14114"/>
                    <a:pt x="42270" y="13924"/>
                  </a:cubicBezTo>
                  <a:cubicBezTo>
                    <a:pt x="41962" y="13782"/>
                    <a:pt x="41677" y="13664"/>
                    <a:pt x="41345" y="13569"/>
                  </a:cubicBezTo>
                  <a:cubicBezTo>
                    <a:pt x="41322" y="13735"/>
                    <a:pt x="41274" y="13853"/>
                    <a:pt x="41250" y="13972"/>
                  </a:cubicBezTo>
                  <a:cubicBezTo>
                    <a:pt x="41179" y="14328"/>
                    <a:pt x="41108" y="14707"/>
                    <a:pt x="41013" y="15087"/>
                  </a:cubicBezTo>
                  <a:cubicBezTo>
                    <a:pt x="40895" y="15514"/>
                    <a:pt x="40515" y="15846"/>
                    <a:pt x="40041" y="15870"/>
                  </a:cubicBezTo>
                  <a:cubicBezTo>
                    <a:pt x="39519" y="15964"/>
                    <a:pt x="38973" y="15822"/>
                    <a:pt x="38570" y="15466"/>
                  </a:cubicBezTo>
                  <a:cubicBezTo>
                    <a:pt x="38167" y="15111"/>
                    <a:pt x="37740" y="14802"/>
                    <a:pt x="37289" y="14541"/>
                  </a:cubicBezTo>
                  <a:cubicBezTo>
                    <a:pt x="37194" y="14446"/>
                    <a:pt x="37052" y="14446"/>
                    <a:pt x="36957" y="14517"/>
                  </a:cubicBezTo>
                  <a:lnTo>
                    <a:pt x="36957" y="15111"/>
                  </a:lnTo>
                  <a:cubicBezTo>
                    <a:pt x="36957" y="15324"/>
                    <a:pt x="36957" y="15537"/>
                    <a:pt x="36933" y="15751"/>
                  </a:cubicBezTo>
                  <a:cubicBezTo>
                    <a:pt x="36744" y="16747"/>
                    <a:pt x="36198" y="17293"/>
                    <a:pt x="35131" y="17174"/>
                  </a:cubicBezTo>
                  <a:cubicBezTo>
                    <a:pt x="34443" y="17079"/>
                    <a:pt x="33778" y="16771"/>
                    <a:pt x="33257" y="16297"/>
                  </a:cubicBezTo>
                  <a:cubicBezTo>
                    <a:pt x="32830" y="15917"/>
                    <a:pt x="32426" y="15490"/>
                    <a:pt x="32023" y="15111"/>
                  </a:cubicBezTo>
                  <a:cubicBezTo>
                    <a:pt x="31928" y="15016"/>
                    <a:pt x="31810" y="14921"/>
                    <a:pt x="31667" y="14802"/>
                  </a:cubicBezTo>
                  <a:cubicBezTo>
                    <a:pt x="31572" y="14897"/>
                    <a:pt x="31501" y="15016"/>
                    <a:pt x="31430" y="15111"/>
                  </a:cubicBezTo>
                  <a:cubicBezTo>
                    <a:pt x="31288" y="15395"/>
                    <a:pt x="31169" y="15656"/>
                    <a:pt x="31051" y="15917"/>
                  </a:cubicBezTo>
                  <a:cubicBezTo>
                    <a:pt x="30600" y="16937"/>
                    <a:pt x="29817" y="17767"/>
                    <a:pt x="28821" y="18265"/>
                  </a:cubicBezTo>
                  <a:cubicBezTo>
                    <a:pt x="28489" y="18431"/>
                    <a:pt x="28133" y="18479"/>
                    <a:pt x="27777" y="18384"/>
                  </a:cubicBezTo>
                  <a:cubicBezTo>
                    <a:pt x="27326" y="18289"/>
                    <a:pt x="26923" y="18099"/>
                    <a:pt x="26615" y="17791"/>
                  </a:cubicBezTo>
                  <a:cubicBezTo>
                    <a:pt x="26188" y="17388"/>
                    <a:pt x="25903" y="16890"/>
                    <a:pt x="25761" y="16320"/>
                  </a:cubicBezTo>
                  <a:cubicBezTo>
                    <a:pt x="25737" y="16202"/>
                    <a:pt x="25761" y="16036"/>
                    <a:pt x="25618" y="15941"/>
                  </a:cubicBezTo>
                  <a:cubicBezTo>
                    <a:pt x="25547" y="15988"/>
                    <a:pt x="25500" y="16036"/>
                    <a:pt x="25452" y="16083"/>
                  </a:cubicBezTo>
                  <a:cubicBezTo>
                    <a:pt x="25049" y="16629"/>
                    <a:pt x="24575" y="17127"/>
                    <a:pt x="24053" y="17554"/>
                  </a:cubicBezTo>
                  <a:cubicBezTo>
                    <a:pt x="23128" y="18360"/>
                    <a:pt x="22132" y="19024"/>
                    <a:pt x="20827" y="19001"/>
                  </a:cubicBezTo>
                  <a:cubicBezTo>
                    <a:pt x="20376" y="19001"/>
                    <a:pt x="19902" y="19048"/>
                    <a:pt x="19451" y="18835"/>
                  </a:cubicBezTo>
                  <a:cubicBezTo>
                    <a:pt x="19048" y="18692"/>
                    <a:pt x="18787" y="18265"/>
                    <a:pt x="18811" y="17838"/>
                  </a:cubicBezTo>
                  <a:cubicBezTo>
                    <a:pt x="18811" y="17625"/>
                    <a:pt x="18858" y="17411"/>
                    <a:pt x="18929" y="17222"/>
                  </a:cubicBezTo>
                  <a:cubicBezTo>
                    <a:pt x="19095" y="16795"/>
                    <a:pt x="19285" y="16368"/>
                    <a:pt x="19522" y="15941"/>
                  </a:cubicBezTo>
                  <a:cubicBezTo>
                    <a:pt x="19925" y="15182"/>
                    <a:pt x="20376" y="14423"/>
                    <a:pt x="20851" y="13569"/>
                  </a:cubicBezTo>
                  <a:lnTo>
                    <a:pt x="18431" y="14565"/>
                  </a:lnTo>
                  <a:cubicBezTo>
                    <a:pt x="18407" y="14778"/>
                    <a:pt x="18218" y="14944"/>
                    <a:pt x="17980" y="14968"/>
                  </a:cubicBezTo>
                  <a:cubicBezTo>
                    <a:pt x="17553" y="15039"/>
                    <a:pt x="17150" y="15300"/>
                    <a:pt x="16889" y="15656"/>
                  </a:cubicBezTo>
                  <a:cubicBezTo>
                    <a:pt x="16012" y="16771"/>
                    <a:pt x="15300" y="18004"/>
                    <a:pt x="14826" y="19357"/>
                  </a:cubicBezTo>
                  <a:cubicBezTo>
                    <a:pt x="14565" y="20068"/>
                    <a:pt x="14399" y="20804"/>
                    <a:pt x="14161" y="21539"/>
                  </a:cubicBezTo>
                  <a:cubicBezTo>
                    <a:pt x="14019" y="21895"/>
                    <a:pt x="14043" y="22298"/>
                    <a:pt x="14256" y="22630"/>
                  </a:cubicBezTo>
                  <a:cubicBezTo>
                    <a:pt x="14517" y="23033"/>
                    <a:pt x="14446" y="23176"/>
                    <a:pt x="13972" y="23365"/>
                  </a:cubicBezTo>
                  <a:close/>
                  <a:moveTo>
                    <a:pt x="43314" y="10936"/>
                  </a:moveTo>
                  <a:cubicBezTo>
                    <a:pt x="43575" y="10698"/>
                    <a:pt x="43955" y="10651"/>
                    <a:pt x="44263" y="10793"/>
                  </a:cubicBezTo>
                  <a:cubicBezTo>
                    <a:pt x="44809" y="11078"/>
                    <a:pt x="45378" y="10983"/>
                    <a:pt x="45947" y="10912"/>
                  </a:cubicBezTo>
                  <a:cubicBezTo>
                    <a:pt x="46849" y="10746"/>
                    <a:pt x="47489" y="10129"/>
                    <a:pt x="48035" y="9465"/>
                  </a:cubicBezTo>
                  <a:cubicBezTo>
                    <a:pt x="48296" y="9133"/>
                    <a:pt x="48343" y="8682"/>
                    <a:pt x="48177" y="8303"/>
                  </a:cubicBezTo>
                  <a:cubicBezTo>
                    <a:pt x="48035" y="8018"/>
                    <a:pt x="47750" y="7828"/>
                    <a:pt x="47418" y="7804"/>
                  </a:cubicBezTo>
                  <a:cubicBezTo>
                    <a:pt x="46754" y="7591"/>
                    <a:pt x="46042" y="7496"/>
                    <a:pt x="45330" y="7520"/>
                  </a:cubicBezTo>
                  <a:cubicBezTo>
                    <a:pt x="45117" y="7544"/>
                    <a:pt x="44927" y="7544"/>
                    <a:pt x="44714" y="7520"/>
                  </a:cubicBezTo>
                  <a:cubicBezTo>
                    <a:pt x="44477" y="7496"/>
                    <a:pt x="44263" y="7425"/>
                    <a:pt x="44026" y="7378"/>
                  </a:cubicBezTo>
                  <a:cubicBezTo>
                    <a:pt x="43860" y="7354"/>
                    <a:pt x="43694" y="7283"/>
                    <a:pt x="43528" y="7283"/>
                  </a:cubicBezTo>
                  <a:cubicBezTo>
                    <a:pt x="43243" y="7235"/>
                    <a:pt x="43030" y="7022"/>
                    <a:pt x="42982" y="6737"/>
                  </a:cubicBezTo>
                  <a:cubicBezTo>
                    <a:pt x="42958" y="6547"/>
                    <a:pt x="42982" y="6358"/>
                    <a:pt x="43077" y="6191"/>
                  </a:cubicBezTo>
                  <a:cubicBezTo>
                    <a:pt x="43290" y="5765"/>
                    <a:pt x="43409" y="5314"/>
                    <a:pt x="43433" y="4839"/>
                  </a:cubicBezTo>
                  <a:cubicBezTo>
                    <a:pt x="43433" y="4555"/>
                    <a:pt x="43338" y="4436"/>
                    <a:pt x="43053" y="4484"/>
                  </a:cubicBezTo>
                  <a:cubicBezTo>
                    <a:pt x="42413" y="4602"/>
                    <a:pt x="41772" y="4697"/>
                    <a:pt x="41132" y="4839"/>
                  </a:cubicBezTo>
                  <a:cubicBezTo>
                    <a:pt x="40705" y="4934"/>
                    <a:pt x="40278" y="4982"/>
                    <a:pt x="39875" y="4982"/>
                  </a:cubicBezTo>
                  <a:cubicBezTo>
                    <a:pt x="39353" y="5029"/>
                    <a:pt x="38902" y="4602"/>
                    <a:pt x="38878" y="4080"/>
                  </a:cubicBezTo>
                  <a:cubicBezTo>
                    <a:pt x="38831" y="3582"/>
                    <a:pt x="38665" y="3084"/>
                    <a:pt x="38594" y="2610"/>
                  </a:cubicBezTo>
                  <a:cubicBezTo>
                    <a:pt x="38523" y="2206"/>
                    <a:pt x="38380" y="1827"/>
                    <a:pt x="38191" y="1471"/>
                  </a:cubicBezTo>
                  <a:cubicBezTo>
                    <a:pt x="38119" y="1281"/>
                    <a:pt x="37906" y="1139"/>
                    <a:pt x="37692" y="1186"/>
                  </a:cubicBezTo>
                  <a:cubicBezTo>
                    <a:pt x="37574" y="1163"/>
                    <a:pt x="37431" y="1186"/>
                    <a:pt x="37313" y="1210"/>
                  </a:cubicBezTo>
                  <a:cubicBezTo>
                    <a:pt x="36744" y="1424"/>
                    <a:pt x="36127" y="1566"/>
                    <a:pt x="35676" y="1993"/>
                  </a:cubicBezTo>
                  <a:cubicBezTo>
                    <a:pt x="35249" y="2396"/>
                    <a:pt x="34822" y="2752"/>
                    <a:pt x="34395" y="3155"/>
                  </a:cubicBezTo>
                  <a:cubicBezTo>
                    <a:pt x="34134" y="3369"/>
                    <a:pt x="33921" y="3630"/>
                    <a:pt x="33660" y="3867"/>
                  </a:cubicBezTo>
                  <a:cubicBezTo>
                    <a:pt x="33091" y="4365"/>
                    <a:pt x="32213" y="4365"/>
                    <a:pt x="31644" y="3819"/>
                  </a:cubicBezTo>
                  <a:cubicBezTo>
                    <a:pt x="31501" y="3653"/>
                    <a:pt x="31359" y="3464"/>
                    <a:pt x="31240" y="3274"/>
                  </a:cubicBezTo>
                  <a:cubicBezTo>
                    <a:pt x="30885" y="2799"/>
                    <a:pt x="30576" y="2349"/>
                    <a:pt x="30220" y="1898"/>
                  </a:cubicBezTo>
                  <a:cubicBezTo>
                    <a:pt x="30078" y="1732"/>
                    <a:pt x="29912" y="1613"/>
                    <a:pt x="29722" y="1518"/>
                  </a:cubicBezTo>
                  <a:cubicBezTo>
                    <a:pt x="29556" y="1400"/>
                    <a:pt x="29343" y="1400"/>
                    <a:pt x="29177" y="1518"/>
                  </a:cubicBezTo>
                  <a:cubicBezTo>
                    <a:pt x="28750" y="1945"/>
                    <a:pt x="28346" y="2349"/>
                    <a:pt x="27919" y="2776"/>
                  </a:cubicBezTo>
                  <a:cubicBezTo>
                    <a:pt x="27896" y="2799"/>
                    <a:pt x="27896" y="2871"/>
                    <a:pt x="27872" y="2894"/>
                  </a:cubicBezTo>
                  <a:cubicBezTo>
                    <a:pt x="27516" y="3582"/>
                    <a:pt x="27160" y="4270"/>
                    <a:pt x="26828" y="4982"/>
                  </a:cubicBezTo>
                  <a:cubicBezTo>
                    <a:pt x="26686" y="5338"/>
                    <a:pt x="26330" y="5551"/>
                    <a:pt x="25951" y="5504"/>
                  </a:cubicBezTo>
                  <a:cubicBezTo>
                    <a:pt x="25761" y="5480"/>
                    <a:pt x="25571" y="5432"/>
                    <a:pt x="25405" y="5385"/>
                  </a:cubicBezTo>
                  <a:cubicBezTo>
                    <a:pt x="24954" y="5243"/>
                    <a:pt x="24551" y="5005"/>
                    <a:pt x="24195" y="4697"/>
                  </a:cubicBezTo>
                  <a:cubicBezTo>
                    <a:pt x="24100" y="4578"/>
                    <a:pt x="23958" y="4507"/>
                    <a:pt x="23839" y="4460"/>
                  </a:cubicBezTo>
                  <a:cubicBezTo>
                    <a:pt x="23412" y="4341"/>
                    <a:pt x="22962" y="4246"/>
                    <a:pt x="22535" y="4199"/>
                  </a:cubicBezTo>
                  <a:cubicBezTo>
                    <a:pt x="21942" y="4175"/>
                    <a:pt x="21349" y="4199"/>
                    <a:pt x="20756" y="4199"/>
                  </a:cubicBezTo>
                  <a:cubicBezTo>
                    <a:pt x="20613" y="4223"/>
                    <a:pt x="20495" y="4246"/>
                    <a:pt x="20352" y="4270"/>
                  </a:cubicBezTo>
                  <a:cubicBezTo>
                    <a:pt x="20376" y="4365"/>
                    <a:pt x="20400" y="4484"/>
                    <a:pt x="20424" y="4602"/>
                  </a:cubicBezTo>
                  <a:cubicBezTo>
                    <a:pt x="20685" y="5077"/>
                    <a:pt x="20969" y="5527"/>
                    <a:pt x="21230" y="5978"/>
                  </a:cubicBezTo>
                  <a:cubicBezTo>
                    <a:pt x="21278" y="6049"/>
                    <a:pt x="21325" y="6097"/>
                    <a:pt x="21396" y="6168"/>
                  </a:cubicBezTo>
                  <a:cubicBezTo>
                    <a:pt x="21705" y="6405"/>
                    <a:pt x="22037" y="6642"/>
                    <a:pt x="22345" y="6903"/>
                  </a:cubicBezTo>
                  <a:cubicBezTo>
                    <a:pt x="22464" y="6974"/>
                    <a:pt x="22558" y="7093"/>
                    <a:pt x="22606" y="7235"/>
                  </a:cubicBezTo>
                  <a:cubicBezTo>
                    <a:pt x="22630" y="7306"/>
                    <a:pt x="22511" y="7425"/>
                    <a:pt x="22464" y="7544"/>
                  </a:cubicBezTo>
                  <a:cubicBezTo>
                    <a:pt x="22440" y="7591"/>
                    <a:pt x="22487" y="7686"/>
                    <a:pt x="22464" y="7733"/>
                  </a:cubicBezTo>
                  <a:cubicBezTo>
                    <a:pt x="22416" y="7852"/>
                    <a:pt x="22345" y="7994"/>
                    <a:pt x="22250" y="8089"/>
                  </a:cubicBezTo>
                  <a:cubicBezTo>
                    <a:pt x="22132" y="8184"/>
                    <a:pt x="21989" y="8255"/>
                    <a:pt x="21847" y="8303"/>
                  </a:cubicBezTo>
                  <a:cubicBezTo>
                    <a:pt x="21183" y="8587"/>
                    <a:pt x="20519" y="8943"/>
                    <a:pt x="19925" y="9394"/>
                  </a:cubicBezTo>
                  <a:cubicBezTo>
                    <a:pt x="18550" y="10461"/>
                    <a:pt x="17126" y="11529"/>
                    <a:pt x="15751" y="12596"/>
                  </a:cubicBezTo>
                  <a:cubicBezTo>
                    <a:pt x="15205" y="13047"/>
                    <a:pt x="14707" y="13521"/>
                    <a:pt x="14161" y="13972"/>
                  </a:cubicBezTo>
                  <a:cubicBezTo>
                    <a:pt x="14090" y="14043"/>
                    <a:pt x="13995" y="14114"/>
                    <a:pt x="14090" y="14280"/>
                  </a:cubicBezTo>
                  <a:cubicBezTo>
                    <a:pt x="14399" y="14280"/>
                    <a:pt x="14683" y="14257"/>
                    <a:pt x="14968" y="14209"/>
                  </a:cubicBezTo>
                  <a:cubicBezTo>
                    <a:pt x="15798" y="14043"/>
                    <a:pt x="16628" y="13853"/>
                    <a:pt x="17435" y="13616"/>
                  </a:cubicBezTo>
                  <a:cubicBezTo>
                    <a:pt x="18170" y="13426"/>
                    <a:pt x="18882" y="13165"/>
                    <a:pt x="19570" y="12857"/>
                  </a:cubicBezTo>
                  <a:cubicBezTo>
                    <a:pt x="20471" y="12430"/>
                    <a:pt x="21396" y="12074"/>
                    <a:pt x="22321" y="11671"/>
                  </a:cubicBezTo>
                  <a:cubicBezTo>
                    <a:pt x="22511" y="11576"/>
                    <a:pt x="22725" y="11529"/>
                    <a:pt x="22938" y="11576"/>
                  </a:cubicBezTo>
                  <a:cubicBezTo>
                    <a:pt x="23365" y="11647"/>
                    <a:pt x="23578" y="12145"/>
                    <a:pt x="23294" y="12501"/>
                  </a:cubicBezTo>
                  <a:cubicBezTo>
                    <a:pt x="23270" y="12549"/>
                    <a:pt x="23199" y="12596"/>
                    <a:pt x="23175" y="12644"/>
                  </a:cubicBezTo>
                  <a:cubicBezTo>
                    <a:pt x="22677" y="13237"/>
                    <a:pt x="22132" y="13830"/>
                    <a:pt x="21681" y="14470"/>
                  </a:cubicBezTo>
                  <a:cubicBezTo>
                    <a:pt x="21040" y="15419"/>
                    <a:pt x="20471" y="16415"/>
                    <a:pt x="20044" y="17483"/>
                  </a:cubicBezTo>
                  <a:cubicBezTo>
                    <a:pt x="20020" y="17577"/>
                    <a:pt x="19997" y="17696"/>
                    <a:pt x="19973" y="17815"/>
                  </a:cubicBezTo>
                  <a:cubicBezTo>
                    <a:pt x="20281" y="17815"/>
                    <a:pt x="20519" y="17838"/>
                    <a:pt x="20779" y="17838"/>
                  </a:cubicBezTo>
                  <a:cubicBezTo>
                    <a:pt x="21325" y="17838"/>
                    <a:pt x="21871" y="17672"/>
                    <a:pt x="22321" y="17364"/>
                  </a:cubicBezTo>
                  <a:cubicBezTo>
                    <a:pt x="22938" y="16984"/>
                    <a:pt x="23484" y="16534"/>
                    <a:pt x="23982" y="15988"/>
                  </a:cubicBezTo>
                  <a:cubicBezTo>
                    <a:pt x="24409" y="15514"/>
                    <a:pt x="24812" y="14992"/>
                    <a:pt x="25215" y="14446"/>
                  </a:cubicBezTo>
                  <a:cubicBezTo>
                    <a:pt x="25286" y="14328"/>
                    <a:pt x="25334" y="14185"/>
                    <a:pt x="25381" y="14043"/>
                  </a:cubicBezTo>
                  <a:cubicBezTo>
                    <a:pt x="25429" y="13948"/>
                    <a:pt x="25476" y="13853"/>
                    <a:pt x="25524" y="13758"/>
                  </a:cubicBezTo>
                  <a:cubicBezTo>
                    <a:pt x="25642" y="13521"/>
                    <a:pt x="25927" y="13426"/>
                    <a:pt x="26188" y="13521"/>
                  </a:cubicBezTo>
                  <a:cubicBezTo>
                    <a:pt x="26520" y="13664"/>
                    <a:pt x="26757" y="13996"/>
                    <a:pt x="26781" y="14375"/>
                  </a:cubicBezTo>
                  <a:cubicBezTo>
                    <a:pt x="26757" y="14612"/>
                    <a:pt x="26757" y="14873"/>
                    <a:pt x="26781" y="15134"/>
                  </a:cubicBezTo>
                  <a:cubicBezTo>
                    <a:pt x="26805" y="15537"/>
                    <a:pt x="26852" y="15917"/>
                    <a:pt x="26947" y="16320"/>
                  </a:cubicBezTo>
                  <a:cubicBezTo>
                    <a:pt x="27065" y="16747"/>
                    <a:pt x="27421" y="17103"/>
                    <a:pt x="27848" y="17222"/>
                  </a:cubicBezTo>
                  <a:cubicBezTo>
                    <a:pt x="28014" y="17293"/>
                    <a:pt x="28180" y="17293"/>
                    <a:pt x="28323" y="17198"/>
                  </a:cubicBezTo>
                  <a:cubicBezTo>
                    <a:pt x="29011" y="16866"/>
                    <a:pt x="29580" y="16297"/>
                    <a:pt x="29888" y="15585"/>
                  </a:cubicBezTo>
                  <a:cubicBezTo>
                    <a:pt x="30149" y="15016"/>
                    <a:pt x="30458" y="14446"/>
                    <a:pt x="30813" y="13924"/>
                  </a:cubicBezTo>
                  <a:cubicBezTo>
                    <a:pt x="30932" y="13735"/>
                    <a:pt x="31145" y="13592"/>
                    <a:pt x="31383" y="13569"/>
                  </a:cubicBezTo>
                  <a:cubicBezTo>
                    <a:pt x="31738" y="13498"/>
                    <a:pt x="32094" y="13616"/>
                    <a:pt x="32355" y="13877"/>
                  </a:cubicBezTo>
                  <a:cubicBezTo>
                    <a:pt x="32806" y="14304"/>
                    <a:pt x="33233" y="14755"/>
                    <a:pt x="33660" y="15182"/>
                  </a:cubicBezTo>
                  <a:cubicBezTo>
                    <a:pt x="34016" y="15561"/>
                    <a:pt x="34466" y="15822"/>
                    <a:pt x="34941" y="15988"/>
                  </a:cubicBezTo>
                  <a:cubicBezTo>
                    <a:pt x="35510" y="16178"/>
                    <a:pt x="35747" y="16012"/>
                    <a:pt x="35771" y="15419"/>
                  </a:cubicBezTo>
                  <a:cubicBezTo>
                    <a:pt x="35795" y="14968"/>
                    <a:pt x="35771" y="14541"/>
                    <a:pt x="35795" y="14091"/>
                  </a:cubicBezTo>
                  <a:cubicBezTo>
                    <a:pt x="35795" y="13877"/>
                    <a:pt x="35818" y="13664"/>
                    <a:pt x="35866" y="13474"/>
                  </a:cubicBezTo>
                  <a:cubicBezTo>
                    <a:pt x="35961" y="12999"/>
                    <a:pt x="36483" y="12738"/>
                    <a:pt x="36886" y="12976"/>
                  </a:cubicBezTo>
                  <a:cubicBezTo>
                    <a:pt x="37099" y="13047"/>
                    <a:pt x="37313" y="13165"/>
                    <a:pt x="37479" y="13308"/>
                  </a:cubicBezTo>
                  <a:cubicBezTo>
                    <a:pt x="38072" y="13735"/>
                    <a:pt x="38641" y="14162"/>
                    <a:pt x="39211" y="14589"/>
                  </a:cubicBezTo>
                  <a:cubicBezTo>
                    <a:pt x="39377" y="14755"/>
                    <a:pt x="39590" y="14802"/>
                    <a:pt x="39804" y="14755"/>
                  </a:cubicBezTo>
                  <a:cubicBezTo>
                    <a:pt x="39970" y="14494"/>
                    <a:pt x="40041" y="14209"/>
                    <a:pt x="40041" y="13924"/>
                  </a:cubicBezTo>
                  <a:cubicBezTo>
                    <a:pt x="40112" y="13545"/>
                    <a:pt x="40183" y="13165"/>
                    <a:pt x="40278" y="12810"/>
                  </a:cubicBezTo>
                  <a:cubicBezTo>
                    <a:pt x="40420" y="12406"/>
                    <a:pt x="40705" y="12288"/>
                    <a:pt x="41132" y="12406"/>
                  </a:cubicBezTo>
                  <a:cubicBezTo>
                    <a:pt x="41440" y="12525"/>
                    <a:pt x="41749" y="12620"/>
                    <a:pt x="42081" y="12691"/>
                  </a:cubicBezTo>
                  <a:cubicBezTo>
                    <a:pt x="42413" y="12738"/>
                    <a:pt x="42745" y="12857"/>
                    <a:pt x="43006" y="13071"/>
                  </a:cubicBezTo>
                  <a:cubicBezTo>
                    <a:pt x="43457" y="13355"/>
                    <a:pt x="43931" y="13592"/>
                    <a:pt x="44524" y="13379"/>
                  </a:cubicBezTo>
                  <a:cubicBezTo>
                    <a:pt x="44761" y="12928"/>
                    <a:pt x="44666" y="12359"/>
                    <a:pt x="44310" y="12003"/>
                  </a:cubicBezTo>
                  <a:cubicBezTo>
                    <a:pt x="44121" y="11813"/>
                    <a:pt x="43931" y="11647"/>
                    <a:pt x="43741" y="11481"/>
                  </a:cubicBezTo>
                  <a:cubicBezTo>
                    <a:pt x="43575" y="11291"/>
                    <a:pt x="43409" y="11197"/>
                    <a:pt x="43314" y="10936"/>
                  </a:cubicBezTo>
                  <a:close/>
                  <a:moveTo>
                    <a:pt x="22725" y="53135"/>
                  </a:moveTo>
                  <a:cubicBezTo>
                    <a:pt x="22962" y="53135"/>
                    <a:pt x="23175" y="53159"/>
                    <a:pt x="23389" y="53159"/>
                  </a:cubicBezTo>
                  <a:lnTo>
                    <a:pt x="29983" y="53159"/>
                  </a:lnTo>
                  <a:cubicBezTo>
                    <a:pt x="30932" y="53159"/>
                    <a:pt x="31857" y="53111"/>
                    <a:pt x="32782" y="53016"/>
                  </a:cubicBezTo>
                  <a:cubicBezTo>
                    <a:pt x="33138" y="52969"/>
                    <a:pt x="33494" y="52922"/>
                    <a:pt x="33850" y="52922"/>
                  </a:cubicBezTo>
                  <a:cubicBezTo>
                    <a:pt x="34466" y="52898"/>
                    <a:pt x="35083" y="52827"/>
                    <a:pt x="35676" y="52708"/>
                  </a:cubicBezTo>
                  <a:cubicBezTo>
                    <a:pt x="36364" y="52589"/>
                    <a:pt x="37052" y="52495"/>
                    <a:pt x="37764" y="52400"/>
                  </a:cubicBezTo>
                  <a:cubicBezTo>
                    <a:pt x="38214" y="52329"/>
                    <a:pt x="38689" y="52305"/>
                    <a:pt x="39139" y="52210"/>
                  </a:cubicBezTo>
                  <a:cubicBezTo>
                    <a:pt x="39970" y="52068"/>
                    <a:pt x="40776" y="51783"/>
                    <a:pt x="41630" y="51830"/>
                  </a:cubicBezTo>
                  <a:cubicBezTo>
                    <a:pt x="41677" y="51830"/>
                    <a:pt x="41749" y="51807"/>
                    <a:pt x="41796" y="51783"/>
                  </a:cubicBezTo>
                  <a:lnTo>
                    <a:pt x="43077" y="51261"/>
                  </a:lnTo>
                  <a:cubicBezTo>
                    <a:pt x="43243" y="51048"/>
                    <a:pt x="43267" y="50739"/>
                    <a:pt x="43124" y="50478"/>
                  </a:cubicBezTo>
                  <a:cubicBezTo>
                    <a:pt x="43030" y="50241"/>
                    <a:pt x="43006" y="49980"/>
                    <a:pt x="42982" y="49743"/>
                  </a:cubicBezTo>
                  <a:cubicBezTo>
                    <a:pt x="43006" y="49577"/>
                    <a:pt x="42958" y="49387"/>
                    <a:pt x="42840" y="49269"/>
                  </a:cubicBezTo>
                  <a:cubicBezTo>
                    <a:pt x="42626" y="49055"/>
                    <a:pt x="42650" y="48794"/>
                    <a:pt x="42626" y="48557"/>
                  </a:cubicBezTo>
                  <a:cubicBezTo>
                    <a:pt x="42626" y="48272"/>
                    <a:pt x="42579" y="48011"/>
                    <a:pt x="42531" y="47750"/>
                  </a:cubicBezTo>
                  <a:cubicBezTo>
                    <a:pt x="42318" y="46873"/>
                    <a:pt x="42033" y="46043"/>
                    <a:pt x="41630" y="45236"/>
                  </a:cubicBezTo>
                  <a:cubicBezTo>
                    <a:pt x="41274" y="44453"/>
                    <a:pt x="40942" y="43647"/>
                    <a:pt x="40657" y="42816"/>
                  </a:cubicBezTo>
                  <a:cubicBezTo>
                    <a:pt x="40373" y="41963"/>
                    <a:pt x="40088" y="41109"/>
                    <a:pt x="39804" y="40231"/>
                  </a:cubicBezTo>
                  <a:cubicBezTo>
                    <a:pt x="39732" y="40065"/>
                    <a:pt x="39685" y="39923"/>
                    <a:pt x="39661" y="39733"/>
                  </a:cubicBezTo>
                  <a:cubicBezTo>
                    <a:pt x="39614" y="38997"/>
                    <a:pt x="39234" y="38333"/>
                    <a:pt x="39044" y="37645"/>
                  </a:cubicBezTo>
                  <a:cubicBezTo>
                    <a:pt x="38973" y="37622"/>
                    <a:pt x="38926" y="37598"/>
                    <a:pt x="38902" y="37622"/>
                  </a:cubicBezTo>
                  <a:cubicBezTo>
                    <a:pt x="38736" y="37669"/>
                    <a:pt x="38570" y="37740"/>
                    <a:pt x="38428" y="37788"/>
                  </a:cubicBezTo>
                  <a:cubicBezTo>
                    <a:pt x="37882" y="37977"/>
                    <a:pt x="37360" y="38167"/>
                    <a:pt x="36815" y="38357"/>
                  </a:cubicBezTo>
                  <a:cubicBezTo>
                    <a:pt x="36435" y="38476"/>
                    <a:pt x="36032" y="38570"/>
                    <a:pt x="35652" y="38665"/>
                  </a:cubicBezTo>
                  <a:cubicBezTo>
                    <a:pt x="35415" y="38713"/>
                    <a:pt x="35225" y="38879"/>
                    <a:pt x="35131" y="39092"/>
                  </a:cubicBezTo>
                  <a:cubicBezTo>
                    <a:pt x="34893" y="39662"/>
                    <a:pt x="34514" y="40160"/>
                    <a:pt x="34063" y="40563"/>
                  </a:cubicBezTo>
                  <a:cubicBezTo>
                    <a:pt x="33897" y="40705"/>
                    <a:pt x="33731" y="40848"/>
                    <a:pt x="33612" y="41014"/>
                  </a:cubicBezTo>
                  <a:cubicBezTo>
                    <a:pt x="33280" y="41536"/>
                    <a:pt x="32806" y="41630"/>
                    <a:pt x="32237" y="41512"/>
                  </a:cubicBezTo>
                  <a:cubicBezTo>
                    <a:pt x="31952" y="41464"/>
                    <a:pt x="31691" y="41370"/>
                    <a:pt x="31478" y="41203"/>
                  </a:cubicBezTo>
                  <a:cubicBezTo>
                    <a:pt x="31027" y="40871"/>
                    <a:pt x="30671" y="40444"/>
                    <a:pt x="30434" y="39946"/>
                  </a:cubicBezTo>
                  <a:cubicBezTo>
                    <a:pt x="30363" y="39828"/>
                    <a:pt x="30291" y="39685"/>
                    <a:pt x="30244" y="39567"/>
                  </a:cubicBezTo>
                  <a:cubicBezTo>
                    <a:pt x="30125" y="39567"/>
                    <a:pt x="30031" y="39567"/>
                    <a:pt x="29936" y="39567"/>
                  </a:cubicBezTo>
                  <a:cubicBezTo>
                    <a:pt x="28821" y="39614"/>
                    <a:pt x="27706" y="39519"/>
                    <a:pt x="26615" y="39330"/>
                  </a:cubicBezTo>
                  <a:cubicBezTo>
                    <a:pt x="26496" y="39330"/>
                    <a:pt x="26401" y="39330"/>
                    <a:pt x="26283" y="39377"/>
                  </a:cubicBezTo>
                  <a:cubicBezTo>
                    <a:pt x="26259" y="39733"/>
                    <a:pt x="26235" y="40065"/>
                    <a:pt x="26188" y="40397"/>
                  </a:cubicBezTo>
                  <a:cubicBezTo>
                    <a:pt x="25974" y="41725"/>
                    <a:pt x="25666" y="43054"/>
                    <a:pt x="25310" y="44358"/>
                  </a:cubicBezTo>
                  <a:cubicBezTo>
                    <a:pt x="25144" y="44904"/>
                    <a:pt x="24978" y="45473"/>
                    <a:pt x="24859" y="46019"/>
                  </a:cubicBezTo>
                  <a:cubicBezTo>
                    <a:pt x="24693" y="46778"/>
                    <a:pt x="24456" y="47537"/>
                    <a:pt x="24195" y="48272"/>
                  </a:cubicBezTo>
                  <a:cubicBezTo>
                    <a:pt x="23768" y="49435"/>
                    <a:pt x="23294" y="50549"/>
                    <a:pt x="22985" y="51736"/>
                  </a:cubicBezTo>
                  <a:cubicBezTo>
                    <a:pt x="22867" y="52210"/>
                    <a:pt x="22772" y="52661"/>
                    <a:pt x="22725" y="53135"/>
                  </a:cubicBezTo>
                  <a:close/>
                  <a:moveTo>
                    <a:pt x="42128" y="52898"/>
                  </a:moveTo>
                  <a:cubicBezTo>
                    <a:pt x="42033" y="52874"/>
                    <a:pt x="41938" y="52874"/>
                    <a:pt x="41844" y="52898"/>
                  </a:cubicBezTo>
                  <a:cubicBezTo>
                    <a:pt x="41203" y="53016"/>
                    <a:pt x="40563" y="53111"/>
                    <a:pt x="39922" y="53254"/>
                  </a:cubicBezTo>
                  <a:cubicBezTo>
                    <a:pt x="39211" y="53443"/>
                    <a:pt x="38475" y="53538"/>
                    <a:pt x="37740" y="53586"/>
                  </a:cubicBezTo>
                  <a:cubicBezTo>
                    <a:pt x="37621" y="53586"/>
                    <a:pt x="37526" y="53609"/>
                    <a:pt x="37408" y="53633"/>
                  </a:cubicBezTo>
                  <a:cubicBezTo>
                    <a:pt x="36151" y="53776"/>
                    <a:pt x="34917" y="54108"/>
                    <a:pt x="33636" y="54084"/>
                  </a:cubicBezTo>
                  <a:cubicBezTo>
                    <a:pt x="33565" y="54084"/>
                    <a:pt x="33470" y="54131"/>
                    <a:pt x="33375" y="54131"/>
                  </a:cubicBezTo>
                  <a:cubicBezTo>
                    <a:pt x="32735" y="54179"/>
                    <a:pt x="32071" y="54274"/>
                    <a:pt x="31430" y="54274"/>
                  </a:cubicBezTo>
                  <a:cubicBezTo>
                    <a:pt x="29414" y="54297"/>
                    <a:pt x="27398" y="54297"/>
                    <a:pt x="25381" y="54297"/>
                  </a:cubicBezTo>
                  <a:lnTo>
                    <a:pt x="24765" y="54297"/>
                  </a:lnTo>
                  <a:cubicBezTo>
                    <a:pt x="24598" y="54487"/>
                    <a:pt x="24456" y="54677"/>
                    <a:pt x="24314" y="54867"/>
                  </a:cubicBezTo>
                  <a:cubicBezTo>
                    <a:pt x="24053" y="55436"/>
                    <a:pt x="23768" y="56029"/>
                    <a:pt x="23555" y="56622"/>
                  </a:cubicBezTo>
                  <a:cubicBezTo>
                    <a:pt x="23412" y="57002"/>
                    <a:pt x="23246" y="57357"/>
                    <a:pt x="23057" y="57713"/>
                  </a:cubicBezTo>
                  <a:cubicBezTo>
                    <a:pt x="22796" y="58188"/>
                    <a:pt x="22535" y="58686"/>
                    <a:pt x="22274" y="59160"/>
                  </a:cubicBezTo>
                  <a:cubicBezTo>
                    <a:pt x="22226" y="59255"/>
                    <a:pt x="22203" y="59350"/>
                    <a:pt x="22179" y="59469"/>
                  </a:cubicBezTo>
                  <a:cubicBezTo>
                    <a:pt x="22250" y="59516"/>
                    <a:pt x="22321" y="59563"/>
                    <a:pt x="22392" y="59611"/>
                  </a:cubicBezTo>
                  <a:cubicBezTo>
                    <a:pt x="22725" y="59706"/>
                    <a:pt x="23057" y="59801"/>
                    <a:pt x="23389" y="59872"/>
                  </a:cubicBezTo>
                  <a:cubicBezTo>
                    <a:pt x="24575" y="60062"/>
                    <a:pt x="25713" y="60607"/>
                    <a:pt x="26971" y="60678"/>
                  </a:cubicBezTo>
                  <a:cubicBezTo>
                    <a:pt x="27042" y="60678"/>
                    <a:pt x="27137" y="60702"/>
                    <a:pt x="27208" y="60749"/>
                  </a:cubicBezTo>
                  <a:cubicBezTo>
                    <a:pt x="27587" y="60821"/>
                    <a:pt x="27991" y="60797"/>
                    <a:pt x="28394" y="60702"/>
                  </a:cubicBezTo>
                  <a:cubicBezTo>
                    <a:pt x="28394" y="60631"/>
                    <a:pt x="28418" y="60536"/>
                    <a:pt x="28418" y="60465"/>
                  </a:cubicBezTo>
                  <a:cubicBezTo>
                    <a:pt x="28465" y="59540"/>
                    <a:pt x="28631" y="58615"/>
                    <a:pt x="28939" y="57737"/>
                  </a:cubicBezTo>
                  <a:cubicBezTo>
                    <a:pt x="28963" y="57642"/>
                    <a:pt x="29011" y="57523"/>
                    <a:pt x="29034" y="57429"/>
                  </a:cubicBezTo>
                  <a:cubicBezTo>
                    <a:pt x="29200" y="56978"/>
                    <a:pt x="29627" y="56693"/>
                    <a:pt x="30102" y="56717"/>
                  </a:cubicBezTo>
                  <a:cubicBezTo>
                    <a:pt x="31667" y="56741"/>
                    <a:pt x="33257" y="56717"/>
                    <a:pt x="34822" y="56717"/>
                  </a:cubicBezTo>
                  <a:cubicBezTo>
                    <a:pt x="34988" y="56717"/>
                    <a:pt x="35154" y="56741"/>
                    <a:pt x="35320" y="56764"/>
                  </a:cubicBezTo>
                  <a:cubicBezTo>
                    <a:pt x="35747" y="56883"/>
                    <a:pt x="35866" y="57025"/>
                    <a:pt x="35890" y="57500"/>
                  </a:cubicBezTo>
                  <a:cubicBezTo>
                    <a:pt x="35913" y="57950"/>
                    <a:pt x="35913" y="58425"/>
                    <a:pt x="35890" y="58875"/>
                  </a:cubicBezTo>
                  <a:cubicBezTo>
                    <a:pt x="35866" y="59374"/>
                    <a:pt x="35984" y="59848"/>
                    <a:pt x="36222" y="60251"/>
                  </a:cubicBezTo>
                  <a:cubicBezTo>
                    <a:pt x="36411" y="60251"/>
                    <a:pt x="36577" y="60275"/>
                    <a:pt x="36767" y="60275"/>
                  </a:cubicBezTo>
                  <a:cubicBezTo>
                    <a:pt x="37645" y="60275"/>
                    <a:pt x="38523" y="60251"/>
                    <a:pt x="39377" y="60275"/>
                  </a:cubicBezTo>
                  <a:cubicBezTo>
                    <a:pt x="40088" y="60275"/>
                    <a:pt x="40776" y="60180"/>
                    <a:pt x="41464" y="59990"/>
                  </a:cubicBezTo>
                  <a:cubicBezTo>
                    <a:pt x="41891" y="59848"/>
                    <a:pt x="42294" y="59706"/>
                    <a:pt x="42697" y="59516"/>
                  </a:cubicBezTo>
                  <a:cubicBezTo>
                    <a:pt x="43006" y="59421"/>
                    <a:pt x="43196" y="59089"/>
                    <a:pt x="43172" y="58757"/>
                  </a:cubicBezTo>
                  <a:cubicBezTo>
                    <a:pt x="43148" y="58140"/>
                    <a:pt x="43124" y="57500"/>
                    <a:pt x="43124" y="56859"/>
                  </a:cubicBezTo>
                  <a:cubicBezTo>
                    <a:pt x="43148" y="56551"/>
                    <a:pt x="43077" y="56219"/>
                    <a:pt x="42958" y="55934"/>
                  </a:cubicBezTo>
                  <a:cubicBezTo>
                    <a:pt x="42674" y="55246"/>
                    <a:pt x="42460" y="54535"/>
                    <a:pt x="42342" y="53799"/>
                  </a:cubicBezTo>
                  <a:cubicBezTo>
                    <a:pt x="42294" y="53515"/>
                    <a:pt x="42199" y="53230"/>
                    <a:pt x="42128" y="52898"/>
                  </a:cubicBezTo>
                  <a:close/>
                  <a:moveTo>
                    <a:pt x="49671" y="18787"/>
                  </a:moveTo>
                  <a:cubicBezTo>
                    <a:pt x="49695" y="18906"/>
                    <a:pt x="49719" y="18977"/>
                    <a:pt x="49743" y="19048"/>
                  </a:cubicBezTo>
                  <a:cubicBezTo>
                    <a:pt x="49980" y="19807"/>
                    <a:pt x="50146" y="20614"/>
                    <a:pt x="50193" y="21420"/>
                  </a:cubicBezTo>
                  <a:cubicBezTo>
                    <a:pt x="50241" y="22013"/>
                    <a:pt x="50217" y="22630"/>
                    <a:pt x="50146" y="23247"/>
                  </a:cubicBezTo>
                  <a:cubicBezTo>
                    <a:pt x="50146" y="23342"/>
                    <a:pt x="50122" y="23460"/>
                    <a:pt x="50146" y="23555"/>
                  </a:cubicBezTo>
                  <a:cubicBezTo>
                    <a:pt x="50146" y="23650"/>
                    <a:pt x="50075" y="23769"/>
                    <a:pt x="50241" y="23864"/>
                  </a:cubicBezTo>
                  <a:cubicBezTo>
                    <a:pt x="50786" y="23579"/>
                    <a:pt x="51308" y="23176"/>
                    <a:pt x="51735" y="22725"/>
                  </a:cubicBezTo>
                  <a:cubicBezTo>
                    <a:pt x="52067" y="22322"/>
                    <a:pt x="52352" y="21871"/>
                    <a:pt x="52565" y="21397"/>
                  </a:cubicBezTo>
                  <a:cubicBezTo>
                    <a:pt x="52755" y="20543"/>
                    <a:pt x="52684" y="19641"/>
                    <a:pt x="52376" y="18835"/>
                  </a:cubicBezTo>
                  <a:cubicBezTo>
                    <a:pt x="52281" y="18526"/>
                    <a:pt x="52020" y="18289"/>
                    <a:pt x="51711" y="18218"/>
                  </a:cubicBezTo>
                  <a:cubicBezTo>
                    <a:pt x="50929" y="18052"/>
                    <a:pt x="50217" y="18052"/>
                    <a:pt x="49671" y="18811"/>
                  </a:cubicBezTo>
                  <a:close/>
                  <a:moveTo>
                    <a:pt x="12382" y="25358"/>
                  </a:moveTo>
                  <a:cubicBezTo>
                    <a:pt x="12430" y="24836"/>
                    <a:pt x="12477" y="24314"/>
                    <a:pt x="12525" y="23792"/>
                  </a:cubicBezTo>
                  <a:cubicBezTo>
                    <a:pt x="12643" y="23270"/>
                    <a:pt x="12714" y="22725"/>
                    <a:pt x="12738" y="22179"/>
                  </a:cubicBezTo>
                  <a:cubicBezTo>
                    <a:pt x="12430" y="21800"/>
                    <a:pt x="12050" y="21468"/>
                    <a:pt x="11623" y="21230"/>
                  </a:cubicBezTo>
                  <a:cubicBezTo>
                    <a:pt x="11006" y="20851"/>
                    <a:pt x="10532" y="20993"/>
                    <a:pt x="10200" y="21610"/>
                  </a:cubicBezTo>
                  <a:cubicBezTo>
                    <a:pt x="10105" y="21776"/>
                    <a:pt x="10034" y="21942"/>
                    <a:pt x="9963" y="22132"/>
                  </a:cubicBezTo>
                  <a:cubicBezTo>
                    <a:pt x="9773" y="22535"/>
                    <a:pt x="9678" y="22962"/>
                    <a:pt x="9702" y="23413"/>
                  </a:cubicBezTo>
                  <a:cubicBezTo>
                    <a:pt x="9678" y="23911"/>
                    <a:pt x="9939" y="24362"/>
                    <a:pt x="10366" y="24599"/>
                  </a:cubicBezTo>
                  <a:cubicBezTo>
                    <a:pt x="10983" y="24978"/>
                    <a:pt x="11671" y="25263"/>
                    <a:pt x="12382" y="25358"/>
                  </a:cubicBezTo>
                  <a:close/>
                  <a:moveTo>
                    <a:pt x="25192" y="67818"/>
                  </a:moveTo>
                  <a:cubicBezTo>
                    <a:pt x="25049" y="67652"/>
                    <a:pt x="24859" y="67557"/>
                    <a:pt x="24646" y="67534"/>
                  </a:cubicBezTo>
                  <a:cubicBezTo>
                    <a:pt x="24290" y="67415"/>
                    <a:pt x="23911" y="67344"/>
                    <a:pt x="23555" y="67225"/>
                  </a:cubicBezTo>
                  <a:cubicBezTo>
                    <a:pt x="23128" y="67107"/>
                    <a:pt x="22701" y="67035"/>
                    <a:pt x="22250" y="67035"/>
                  </a:cubicBezTo>
                  <a:cubicBezTo>
                    <a:pt x="21681" y="67012"/>
                    <a:pt x="21159" y="67059"/>
                    <a:pt x="20779" y="67557"/>
                  </a:cubicBezTo>
                  <a:cubicBezTo>
                    <a:pt x="20685" y="67652"/>
                    <a:pt x="20566" y="67747"/>
                    <a:pt x="20447" y="67842"/>
                  </a:cubicBezTo>
                  <a:cubicBezTo>
                    <a:pt x="20234" y="68008"/>
                    <a:pt x="20092" y="68245"/>
                    <a:pt x="19997" y="68482"/>
                  </a:cubicBezTo>
                  <a:cubicBezTo>
                    <a:pt x="20139" y="68530"/>
                    <a:pt x="20281" y="68577"/>
                    <a:pt x="20447" y="68601"/>
                  </a:cubicBezTo>
                  <a:cubicBezTo>
                    <a:pt x="21467" y="68743"/>
                    <a:pt x="22511" y="68743"/>
                    <a:pt x="23531" y="68625"/>
                  </a:cubicBezTo>
                  <a:cubicBezTo>
                    <a:pt x="23768" y="68625"/>
                    <a:pt x="23982" y="68577"/>
                    <a:pt x="24219" y="68506"/>
                  </a:cubicBezTo>
                  <a:cubicBezTo>
                    <a:pt x="24338" y="68506"/>
                    <a:pt x="24456" y="68435"/>
                    <a:pt x="24551" y="68364"/>
                  </a:cubicBezTo>
                  <a:cubicBezTo>
                    <a:pt x="24788" y="68198"/>
                    <a:pt x="24978" y="68008"/>
                    <a:pt x="25192" y="67818"/>
                  </a:cubicBezTo>
                  <a:close/>
                  <a:moveTo>
                    <a:pt x="40895" y="66798"/>
                  </a:moveTo>
                  <a:cubicBezTo>
                    <a:pt x="41203" y="66941"/>
                    <a:pt x="41369" y="67035"/>
                    <a:pt x="41535" y="67107"/>
                  </a:cubicBezTo>
                  <a:cubicBezTo>
                    <a:pt x="42010" y="67391"/>
                    <a:pt x="42555" y="67486"/>
                    <a:pt x="43124" y="67415"/>
                  </a:cubicBezTo>
                  <a:cubicBezTo>
                    <a:pt x="43907" y="67296"/>
                    <a:pt x="44714" y="67202"/>
                    <a:pt x="45497" y="67035"/>
                  </a:cubicBezTo>
                  <a:cubicBezTo>
                    <a:pt x="46018" y="66917"/>
                    <a:pt x="46517" y="66656"/>
                    <a:pt x="46920" y="66276"/>
                  </a:cubicBezTo>
                  <a:cubicBezTo>
                    <a:pt x="46991" y="66205"/>
                    <a:pt x="47062" y="66158"/>
                    <a:pt x="46991" y="66015"/>
                  </a:cubicBezTo>
                  <a:cubicBezTo>
                    <a:pt x="46920" y="66015"/>
                    <a:pt x="46825" y="65992"/>
                    <a:pt x="46730" y="65992"/>
                  </a:cubicBezTo>
                  <a:lnTo>
                    <a:pt x="45520" y="65992"/>
                  </a:lnTo>
                  <a:cubicBezTo>
                    <a:pt x="45022" y="65992"/>
                    <a:pt x="44548" y="66039"/>
                    <a:pt x="44073" y="66158"/>
                  </a:cubicBezTo>
                  <a:cubicBezTo>
                    <a:pt x="43480" y="66300"/>
                    <a:pt x="42887" y="66419"/>
                    <a:pt x="42294" y="66561"/>
                  </a:cubicBezTo>
                  <a:cubicBezTo>
                    <a:pt x="41891" y="66632"/>
                    <a:pt x="41488" y="66703"/>
                    <a:pt x="40918" y="66798"/>
                  </a:cubicBezTo>
                  <a:close/>
                  <a:moveTo>
                    <a:pt x="31359" y="39590"/>
                  </a:moveTo>
                  <a:cubicBezTo>
                    <a:pt x="31525" y="39970"/>
                    <a:pt x="31810" y="40255"/>
                    <a:pt x="32165" y="40444"/>
                  </a:cubicBezTo>
                  <a:cubicBezTo>
                    <a:pt x="32355" y="40587"/>
                    <a:pt x="32616" y="40539"/>
                    <a:pt x="32758" y="40373"/>
                  </a:cubicBezTo>
                  <a:cubicBezTo>
                    <a:pt x="33067" y="40065"/>
                    <a:pt x="33351" y="39780"/>
                    <a:pt x="33636" y="39448"/>
                  </a:cubicBezTo>
                  <a:cubicBezTo>
                    <a:pt x="33684" y="39377"/>
                    <a:pt x="33707" y="39306"/>
                    <a:pt x="33755" y="39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0"/>
            <p:cNvSpPr/>
            <p:nvPr/>
          </p:nvSpPr>
          <p:spPr>
            <a:xfrm>
              <a:off x="10442500" y="3863750"/>
              <a:ext cx="400900" cy="135250"/>
            </a:xfrm>
            <a:custGeom>
              <a:avLst/>
              <a:gdLst/>
              <a:ahLst/>
              <a:cxnLst/>
              <a:rect l="l" t="t" r="r" b="b"/>
              <a:pathLst>
                <a:path w="16036" h="5410" extrusionOk="0">
                  <a:moveTo>
                    <a:pt x="6903" y="5362"/>
                  </a:moveTo>
                  <a:lnTo>
                    <a:pt x="6784" y="5362"/>
                  </a:lnTo>
                  <a:cubicBezTo>
                    <a:pt x="5717" y="5409"/>
                    <a:pt x="4673" y="5172"/>
                    <a:pt x="3748" y="4650"/>
                  </a:cubicBezTo>
                  <a:cubicBezTo>
                    <a:pt x="2894" y="4247"/>
                    <a:pt x="2159" y="3678"/>
                    <a:pt x="1518" y="2990"/>
                  </a:cubicBezTo>
                  <a:cubicBezTo>
                    <a:pt x="1352" y="2800"/>
                    <a:pt x="1186" y="2610"/>
                    <a:pt x="1044" y="2397"/>
                  </a:cubicBezTo>
                  <a:cubicBezTo>
                    <a:pt x="831" y="2112"/>
                    <a:pt x="617" y="1804"/>
                    <a:pt x="451" y="1519"/>
                  </a:cubicBezTo>
                  <a:cubicBezTo>
                    <a:pt x="309" y="1282"/>
                    <a:pt x="190" y="1021"/>
                    <a:pt x="95" y="760"/>
                  </a:cubicBezTo>
                  <a:cubicBezTo>
                    <a:pt x="0" y="546"/>
                    <a:pt x="71" y="286"/>
                    <a:pt x="214" y="119"/>
                  </a:cubicBezTo>
                  <a:cubicBezTo>
                    <a:pt x="332" y="1"/>
                    <a:pt x="498" y="1"/>
                    <a:pt x="617" y="96"/>
                  </a:cubicBezTo>
                  <a:cubicBezTo>
                    <a:pt x="736" y="214"/>
                    <a:pt x="831" y="357"/>
                    <a:pt x="925" y="499"/>
                  </a:cubicBezTo>
                  <a:cubicBezTo>
                    <a:pt x="1091" y="736"/>
                    <a:pt x="1234" y="997"/>
                    <a:pt x="1400" y="1234"/>
                  </a:cubicBezTo>
                  <a:cubicBezTo>
                    <a:pt x="1518" y="1377"/>
                    <a:pt x="1637" y="1519"/>
                    <a:pt x="1756" y="1685"/>
                  </a:cubicBezTo>
                  <a:cubicBezTo>
                    <a:pt x="2325" y="2468"/>
                    <a:pt x="3084" y="3132"/>
                    <a:pt x="3938" y="3583"/>
                  </a:cubicBezTo>
                  <a:cubicBezTo>
                    <a:pt x="4887" y="4105"/>
                    <a:pt x="5954" y="4342"/>
                    <a:pt x="7045" y="4271"/>
                  </a:cubicBezTo>
                  <a:cubicBezTo>
                    <a:pt x="7733" y="4223"/>
                    <a:pt x="8445" y="4294"/>
                    <a:pt x="9109" y="4105"/>
                  </a:cubicBezTo>
                  <a:cubicBezTo>
                    <a:pt x="9560" y="3962"/>
                    <a:pt x="10011" y="3820"/>
                    <a:pt x="10437" y="3630"/>
                  </a:cubicBezTo>
                  <a:cubicBezTo>
                    <a:pt x="11624" y="3061"/>
                    <a:pt x="12762" y="2420"/>
                    <a:pt x="13853" y="1685"/>
                  </a:cubicBezTo>
                  <a:cubicBezTo>
                    <a:pt x="14090" y="1519"/>
                    <a:pt x="14280" y="1329"/>
                    <a:pt x="14446" y="1116"/>
                  </a:cubicBezTo>
                  <a:cubicBezTo>
                    <a:pt x="14731" y="736"/>
                    <a:pt x="15087" y="428"/>
                    <a:pt x="15514" y="238"/>
                  </a:cubicBezTo>
                  <a:cubicBezTo>
                    <a:pt x="15751" y="96"/>
                    <a:pt x="16036" y="286"/>
                    <a:pt x="16036" y="570"/>
                  </a:cubicBezTo>
                  <a:cubicBezTo>
                    <a:pt x="16012" y="807"/>
                    <a:pt x="15917" y="1021"/>
                    <a:pt x="15751" y="1187"/>
                  </a:cubicBezTo>
                  <a:cubicBezTo>
                    <a:pt x="15561" y="1424"/>
                    <a:pt x="15395" y="1661"/>
                    <a:pt x="15205" y="1899"/>
                  </a:cubicBezTo>
                  <a:cubicBezTo>
                    <a:pt x="15016" y="2136"/>
                    <a:pt x="14778" y="2349"/>
                    <a:pt x="14517" y="2539"/>
                  </a:cubicBezTo>
                  <a:cubicBezTo>
                    <a:pt x="13165" y="3488"/>
                    <a:pt x="11718" y="4294"/>
                    <a:pt x="10200" y="4911"/>
                  </a:cubicBezTo>
                  <a:cubicBezTo>
                    <a:pt x="9678" y="5125"/>
                    <a:pt x="9157" y="5243"/>
                    <a:pt x="8611" y="5291"/>
                  </a:cubicBezTo>
                  <a:cubicBezTo>
                    <a:pt x="8042" y="5314"/>
                    <a:pt x="7472" y="5338"/>
                    <a:pt x="6903" y="5386"/>
                  </a:cubicBezTo>
                  <a:cubicBezTo>
                    <a:pt x="6903" y="5362"/>
                    <a:pt x="6903" y="5362"/>
                    <a:pt x="6903" y="5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0"/>
            <p:cNvSpPr/>
            <p:nvPr/>
          </p:nvSpPr>
          <p:spPr>
            <a:xfrm>
              <a:off x="10768650" y="3736250"/>
              <a:ext cx="48650" cy="45100"/>
            </a:xfrm>
            <a:custGeom>
              <a:avLst/>
              <a:gdLst/>
              <a:ahLst/>
              <a:cxnLst/>
              <a:rect l="l" t="t" r="r" b="b"/>
              <a:pathLst>
                <a:path w="1946" h="1804" extrusionOk="0">
                  <a:moveTo>
                    <a:pt x="1163" y="25"/>
                  </a:moveTo>
                  <a:cubicBezTo>
                    <a:pt x="1234" y="25"/>
                    <a:pt x="1329" y="25"/>
                    <a:pt x="1400" y="48"/>
                  </a:cubicBezTo>
                  <a:cubicBezTo>
                    <a:pt x="1495" y="72"/>
                    <a:pt x="1590" y="120"/>
                    <a:pt x="1685" y="191"/>
                  </a:cubicBezTo>
                  <a:cubicBezTo>
                    <a:pt x="1922" y="546"/>
                    <a:pt x="1946" y="1021"/>
                    <a:pt x="1709" y="1377"/>
                  </a:cubicBezTo>
                  <a:cubicBezTo>
                    <a:pt x="1448" y="1661"/>
                    <a:pt x="1044" y="1804"/>
                    <a:pt x="665" y="1780"/>
                  </a:cubicBezTo>
                  <a:cubicBezTo>
                    <a:pt x="238" y="1709"/>
                    <a:pt x="1" y="1282"/>
                    <a:pt x="167" y="879"/>
                  </a:cubicBezTo>
                  <a:cubicBezTo>
                    <a:pt x="238" y="760"/>
                    <a:pt x="333" y="641"/>
                    <a:pt x="380" y="499"/>
                  </a:cubicBezTo>
                  <a:cubicBezTo>
                    <a:pt x="570" y="48"/>
                    <a:pt x="641" y="1"/>
                    <a:pt x="116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0"/>
            <p:cNvSpPr/>
            <p:nvPr/>
          </p:nvSpPr>
          <p:spPr>
            <a:xfrm>
              <a:off x="10451975" y="3748125"/>
              <a:ext cx="46300" cy="44500"/>
            </a:xfrm>
            <a:custGeom>
              <a:avLst/>
              <a:gdLst/>
              <a:ahLst/>
              <a:cxnLst/>
              <a:rect l="l" t="t" r="r" b="b"/>
              <a:pathLst>
                <a:path w="1852" h="1780" extrusionOk="0">
                  <a:moveTo>
                    <a:pt x="784" y="1732"/>
                  </a:moveTo>
                  <a:cubicBezTo>
                    <a:pt x="357" y="1779"/>
                    <a:pt x="1" y="1400"/>
                    <a:pt x="48" y="973"/>
                  </a:cubicBezTo>
                  <a:cubicBezTo>
                    <a:pt x="72" y="783"/>
                    <a:pt x="119" y="593"/>
                    <a:pt x="191" y="427"/>
                  </a:cubicBezTo>
                  <a:cubicBezTo>
                    <a:pt x="262" y="214"/>
                    <a:pt x="452" y="71"/>
                    <a:pt x="689" y="71"/>
                  </a:cubicBezTo>
                  <a:cubicBezTo>
                    <a:pt x="950" y="0"/>
                    <a:pt x="1234" y="48"/>
                    <a:pt x="1448" y="214"/>
                  </a:cubicBezTo>
                  <a:cubicBezTo>
                    <a:pt x="1732" y="404"/>
                    <a:pt x="1851" y="736"/>
                    <a:pt x="1756" y="1044"/>
                  </a:cubicBezTo>
                  <a:cubicBezTo>
                    <a:pt x="1661" y="1400"/>
                    <a:pt x="1377" y="1661"/>
                    <a:pt x="997" y="1708"/>
                  </a:cubicBezTo>
                  <a:cubicBezTo>
                    <a:pt x="926" y="1732"/>
                    <a:pt x="855" y="1732"/>
                    <a:pt x="784" y="17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8" name="Google Shape;928;p50"/>
          <p:cNvGrpSpPr/>
          <p:nvPr/>
        </p:nvGrpSpPr>
        <p:grpSpPr>
          <a:xfrm>
            <a:off x="550080" y="3714793"/>
            <a:ext cx="924685" cy="946752"/>
            <a:chOff x="9964525" y="914075"/>
            <a:chExt cx="1385325" cy="1853800"/>
          </a:xfrm>
        </p:grpSpPr>
        <p:sp>
          <p:nvSpPr>
            <p:cNvPr id="929" name="Google Shape;929;p50"/>
            <p:cNvSpPr/>
            <p:nvPr/>
          </p:nvSpPr>
          <p:spPr>
            <a:xfrm>
              <a:off x="10368950" y="1311400"/>
              <a:ext cx="743675" cy="519500"/>
            </a:xfrm>
            <a:custGeom>
              <a:avLst/>
              <a:gdLst/>
              <a:ahLst/>
              <a:cxnLst/>
              <a:rect l="l" t="t" r="r" b="b"/>
              <a:pathLst>
                <a:path w="29747" h="20780" extrusionOk="0">
                  <a:moveTo>
                    <a:pt x="1" y="8516"/>
                  </a:moveTo>
                  <a:cubicBezTo>
                    <a:pt x="3037" y="7425"/>
                    <a:pt x="5813" y="5978"/>
                    <a:pt x="8066" y="3677"/>
                  </a:cubicBezTo>
                  <a:cubicBezTo>
                    <a:pt x="8873" y="4033"/>
                    <a:pt x="9679" y="3914"/>
                    <a:pt x="10462" y="3606"/>
                  </a:cubicBezTo>
                  <a:cubicBezTo>
                    <a:pt x="11268" y="3274"/>
                    <a:pt x="12099" y="2894"/>
                    <a:pt x="12881" y="2491"/>
                  </a:cubicBezTo>
                  <a:cubicBezTo>
                    <a:pt x="13427" y="2206"/>
                    <a:pt x="13925" y="1827"/>
                    <a:pt x="14352" y="1376"/>
                  </a:cubicBezTo>
                  <a:cubicBezTo>
                    <a:pt x="14803" y="949"/>
                    <a:pt x="15230" y="498"/>
                    <a:pt x="15704" y="0"/>
                  </a:cubicBezTo>
                  <a:cubicBezTo>
                    <a:pt x="15894" y="95"/>
                    <a:pt x="16060" y="214"/>
                    <a:pt x="16226" y="356"/>
                  </a:cubicBezTo>
                  <a:cubicBezTo>
                    <a:pt x="16700" y="736"/>
                    <a:pt x="17199" y="1068"/>
                    <a:pt x="17697" y="1376"/>
                  </a:cubicBezTo>
                  <a:cubicBezTo>
                    <a:pt x="18408" y="1756"/>
                    <a:pt x="19167" y="2040"/>
                    <a:pt x="19950" y="2183"/>
                  </a:cubicBezTo>
                  <a:cubicBezTo>
                    <a:pt x="21658" y="2538"/>
                    <a:pt x="23390" y="2633"/>
                    <a:pt x="25098" y="2515"/>
                  </a:cubicBezTo>
                  <a:cubicBezTo>
                    <a:pt x="25762" y="2467"/>
                    <a:pt x="26402" y="2349"/>
                    <a:pt x="27019" y="2159"/>
                  </a:cubicBezTo>
                  <a:cubicBezTo>
                    <a:pt x="27612" y="1993"/>
                    <a:pt x="28205" y="1827"/>
                    <a:pt x="28798" y="1637"/>
                  </a:cubicBezTo>
                  <a:cubicBezTo>
                    <a:pt x="28845" y="1708"/>
                    <a:pt x="28893" y="1803"/>
                    <a:pt x="28940" y="1898"/>
                  </a:cubicBezTo>
                  <a:cubicBezTo>
                    <a:pt x="29154" y="2776"/>
                    <a:pt x="29391" y="3701"/>
                    <a:pt x="29605" y="4602"/>
                  </a:cubicBezTo>
                  <a:cubicBezTo>
                    <a:pt x="29699" y="5124"/>
                    <a:pt x="29723" y="5670"/>
                    <a:pt x="29628" y="6215"/>
                  </a:cubicBezTo>
                  <a:cubicBezTo>
                    <a:pt x="29628" y="6263"/>
                    <a:pt x="29581" y="6334"/>
                    <a:pt x="29605" y="6358"/>
                  </a:cubicBezTo>
                  <a:cubicBezTo>
                    <a:pt x="29747" y="6903"/>
                    <a:pt x="29628" y="7449"/>
                    <a:pt x="29652" y="7971"/>
                  </a:cubicBezTo>
                  <a:cubicBezTo>
                    <a:pt x="29676" y="8516"/>
                    <a:pt x="29652" y="9062"/>
                    <a:pt x="29628" y="9584"/>
                  </a:cubicBezTo>
                  <a:cubicBezTo>
                    <a:pt x="29628" y="9797"/>
                    <a:pt x="29581" y="9987"/>
                    <a:pt x="29533" y="10177"/>
                  </a:cubicBezTo>
                  <a:cubicBezTo>
                    <a:pt x="29320" y="10912"/>
                    <a:pt x="29083" y="11647"/>
                    <a:pt x="28845" y="12359"/>
                  </a:cubicBezTo>
                  <a:cubicBezTo>
                    <a:pt x="28632" y="13189"/>
                    <a:pt x="28252" y="13924"/>
                    <a:pt x="27731" y="14589"/>
                  </a:cubicBezTo>
                  <a:cubicBezTo>
                    <a:pt x="27256" y="15111"/>
                    <a:pt x="26853" y="15704"/>
                    <a:pt x="26378" y="16225"/>
                  </a:cubicBezTo>
                  <a:cubicBezTo>
                    <a:pt x="25809" y="16771"/>
                    <a:pt x="25240" y="17293"/>
                    <a:pt x="24623" y="17767"/>
                  </a:cubicBezTo>
                  <a:cubicBezTo>
                    <a:pt x="23627" y="18574"/>
                    <a:pt x="22488" y="19214"/>
                    <a:pt x="21279" y="19665"/>
                  </a:cubicBezTo>
                  <a:cubicBezTo>
                    <a:pt x="20496" y="19997"/>
                    <a:pt x="19689" y="20258"/>
                    <a:pt x="18859" y="20471"/>
                  </a:cubicBezTo>
                  <a:cubicBezTo>
                    <a:pt x="18052" y="20661"/>
                    <a:pt x="17246" y="20756"/>
                    <a:pt x="16416" y="20780"/>
                  </a:cubicBezTo>
                  <a:cubicBezTo>
                    <a:pt x="14826" y="20780"/>
                    <a:pt x="13237" y="20661"/>
                    <a:pt x="11648" y="20424"/>
                  </a:cubicBezTo>
                  <a:cubicBezTo>
                    <a:pt x="10604" y="20258"/>
                    <a:pt x="9608" y="19973"/>
                    <a:pt x="8659" y="19523"/>
                  </a:cubicBezTo>
                  <a:cubicBezTo>
                    <a:pt x="7426" y="18953"/>
                    <a:pt x="6263" y="18265"/>
                    <a:pt x="5148" y="17483"/>
                  </a:cubicBezTo>
                  <a:cubicBezTo>
                    <a:pt x="4484" y="17008"/>
                    <a:pt x="3915" y="16463"/>
                    <a:pt x="3393" y="15846"/>
                  </a:cubicBezTo>
                  <a:cubicBezTo>
                    <a:pt x="3369" y="15798"/>
                    <a:pt x="3298" y="15751"/>
                    <a:pt x="3298" y="15727"/>
                  </a:cubicBezTo>
                  <a:cubicBezTo>
                    <a:pt x="3298" y="15371"/>
                    <a:pt x="3061" y="15205"/>
                    <a:pt x="2800" y="15063"/>
                  </a:cubicBezTo>
                  <a:cubicBezTo>
                    <a:pt x="2729" y="15016"/>
                    <a:pt x="2681" y="14921"/>
                    <a:pt x="2634" y="14826"/>
                  </a:cubicBezTo>
                  <a:cubicBezTo>
                    <a:pt x="2136" y="14067"/>
                    <a:pt x="1685" y="13284"/>
                    <a:pt x="1258" y="12454"/>
                  </a:cubicBezTo>
                  <a:cubicBezTo>
                    <a:pt x="973" y="11932"/>
                    <a:pt x="736" y="11363"/>
                    <a:pt x="523" y="10793"/>
                  </a:cubicBezTo>
                  <a:cubicBezTo>
                    <a:pt x="404" y="10390"/>
                    <a:pt x="262" y="10011"/>
                    <a:pt x="191" y="9607"/>
                  </a:cubicBezTo>
                  <a:cubicBezTo>
                    <a:pt x="96" y="9299"/>
                    <a:pt x="72" y="8943"/>
                    <a:pt x="1" y="8516"/>
                  </a:cubicBezTo>
                  <a:close/>
                  <a:moveTo>
                    <a:pt x="16226" y="15988"/>
                  </a:moveTo>
                  <a:lnTo>
                    <a:pt x="16558" y="15988"/>
                  </a:lnTo>
                  <a:cubicBezTo>
                    <a:pt x="17578" y="16012"/>
                    <a:pt x="18598" y="15798"/>
                    <a:pt x="19523" y="15324"/>
                  </a:cubicBezTo>
                  <a:cubicBezTo>
                    <a:pt x="19689" y="15229"/>
                    <a:pt x="19879" y="15205"/>
                    <a:pt x="20045" y="15111"/>
                  </a:cubicBezTo>
                  <a:cubicBezTo>
                    <a:pt x="20496" y="14921"/>
                    <a:pt x="20946" y="14731"/>
                    <a:pt x="21350" y="14518"/>
                  </a:cubicBezTo>
                  <a:cubicBezTo>
                    <a:pt x="21516" y="14446"/>
                    <a:pt x="21658" y="14328"/>
                    <a:pt x="21800" y="14185"/>
                  </a:cubicBezTo>
                  <a:cubicBezTo>
                    <a:pt x="22014" y="13948"/>
                    <a:pt x="22227" y="13711"/>
                    <a:pt x="22417" y="13450"/>
                  </a:cubicBezTo>
                  <a:cubicBezTo>
                    <a:pt x="22725" y="13071"/>
                    <a:pt x="22820" y="12525"/>
                    <a:pt x="22607" y="12051"/>
                  </a:cubicBezTo>
                  <a:cubicBezTo>
                    <a:pt x="22559" y="11932"/>
                    <a:pt x="22559" y="11790"/>
                    <a:pt x="22512" y="11671"/>
                  </a:cubicBezTo>
                  <a:cubicBezTo>
                    <a:pt x="22488" y="11624"/>
                    <a:pt x="22417" y="11576"/>
                    <a:pt x="22393" y="11576"/>
                  </a:cubicBezTo>
                  <a:cubicBezTo>
                    <a:pt x="22370" y="11576"/>
                    <a:pt x="22251" y="11647"/>
                    <a:pt x="22227" y="11695"/>
                  </a:cubicBezTo>
                  <a:cubicBezTo>
                    <a:pt x="22109" y="12217"/>
                    <a:pt x="21824" y="12691"/>
                    <a:pt x="21421" y="13047"/>
                  </a:cubicBezTo>
                  <a:cubicBezTo>
                    <a:pt x="21373" y="13094"/>
                    <a:pt x="21326" y="13142"/>
                    <a:pt x="21302" y="13189"/>
                  </a:cubicBezTo>
                  <a:cubicBezTo>
                    <a:pt x="21089" y="13521"/>
                    <a:pt x="20757" y="13782"/>
                    <a:pt x="20353" y="13924"/>
                  </a:cubicBezTo>
                  <a:cubicBezTo>
                    <a:pt x="19926" y="14091"/>
                    <a:pt x="19476" y="14233"/>
                    <a:pt x="19072" y="14446"/>
                  </a:cubicBezTo>
                  <a:cubicBezTo>
                    <a:pt x="17839" y="15087"/>
                    <a:pt x="16511" y="15039"/>
                    <a:pt x="15206" y="14921"/>
                  </a:cubicBezTo>
                  <a:cubicBezTo>
                    <a:pt x="14779" y="14850"/>
                    <a:pt x="14352" y="14755"/>
                    <a:pt x="13949" y="14636"/>
                  </a:cubicBezTo>
                  <a:cubicBezTo>
                    <a:pt x="12905" y="14375"/>
                    <a:pt x="12905" y="14351"/>
                    <a:pt x="11980" y="13758"/>
                  </a:cubicBezTo>
                  <a:cubicBezTo>
                    <a:pt x="11648" y="13545"/>
                    <a:pt x="11292" y="13379"/>
                    <a:pt x="10936" y="13237"/>
                  </a:cubicBezTo>
                  <a:cubicBezTo>
                    <a:pt x="10794" y="13189"/>
                    <a:pt x="10652" y="13165"/>
                    <a:pt x="10509" y="13165"/>
                  </a:cubicBezTo>
                  <a:cubicBezTo>
                    <a:pt x="10367" y="13165"/>
                    <a:pt x="10248" y="13237"/>
                    <a:pt x="10201" y="13379"/>
                  </a:cubicBezTo>
                  <a:cubicBezTo>
                    <a:pt x="10153" y="13474"/>
                    <a:pt x="10177" y="13592"/>
                    <a:pt x="10272" y="13664"/>
                  </a:cubicBezTo>
                  <a:cubicBezTo>
                    <a:pt x="10438" y="13830"/>
                    <a:pt x="10628" y="13996"/>
                    <a:pt x="10818" y="14114"/>
                  </a:cubicBezTo>
                  <a:cubicBezTo>
                    <a:pt x="11268" y="14423"/>
                    <a:pt x="11743" y="14684"/>
                    <a:pt x="12193" y="14992"/>
                  </a:cubicBezTo>
                  <a:cubicBezTo>
                    <a:pt x="12407" y="15134"/>
                    <a:pt x="12644" y="15253"/>
                    <a:pt x="12905" y="15300"/>
                  </a:cubicBezTo>
                  <a:cubicBezTo>
                    <a:pt x="13261" y="15395"/>
                    <a:pt x="13617" y="15514"/>
                    <a:pt x="13973" y="15609"/>
                  </a:cubicBezTo>
                  <a:cubicBezTo>
                    <a:pt x="14684" y="15846"/>
                    <a:pt x="15443" y="15988"/>
                    <a:pt x="16226" y="15988"/>
                  </a:cubicBezTo>
                  <a:close/>
                  <a:moveTo>
                    <a:pt x="9798" y="8113"/>
                  </a:moveTo>
                  <a:lnTo>
                    <a:pt x="9655" y="8113"/>
                  </a:lnTo>
                  <a:cubicBezTo>
                    <a:pt x="9062" y="8113"/>
                    <a:pt x="8730" y="8777"/>
                    <a:pt x="9086" y="9251"/>
                  </a:cubicBezTo>
                  <a:cubicBezTo>
                    <a:pt x="9205" y="9465"/>
                    <a:pt x="9371" y="9631"/>
                    <a:pt x="9584" y="9750"/>
                  </a:cubicBezTo>
                  <a:cubicBezTo>
                    <a:pt x="9703" y="9797"/>
                    <a:pt x="9821" y="9844"/>
                    <a:pt x="9940" y="9844"/>
                  </a:cubicBezTo>
                  <a:cubicBezTo>
                    <a:pt x="10272" y="9868"/>
                    <a:pt x="10580" y="9678"/>
                    <a:pt x="10723" y="9370"/>
                  </a:cubicBezTo>
                  <a:cubicBezTo>
                    <a:pt x="10841" y="9014"/>
                    <a:pt x="10770" y="8635"/>
                    <a:pt x="10533" y="8326"/>
                  </a:cubicBezTo>
                  <a:cubicBezTo>
                    <a:pt x="10319" y="8137"/>
                    <a:pt x="10059" y="8065"/>
                    <a:pt x="9798" y="8113"/>
                  </a:cubicBezTo>
                  <a:close/>
                  <a:moveTo>
                    <a:pt x="21445" y="6951"/>
                  </a:moveTo>
                  <a:cubicBezTo>
                    <a:pt x="21468" y="7093"/>
                    <a:pt x="21492" y="7235"/>
                    <a:pt x="21563" y="7378"/>
                  </a:cubicBezTo>
                  <a:cubicBezTo>
                    <a:pt x="21682" y="7591"/>
                    <a:pt x="21919" y="7710"/>
                    <a:pt x="22180" y="7662"/>
                  </a:cubicBezTo>
                  <a:cubicBezTo>
                    <a:pt x="22417" y="7686"/>
                    <a:pt x="22654" y="7520"/>
                    <a:pt x="22749" y="7283"/>
                  </a:cubicBezTo>
                  <a:cubicBezTo>
                    <a:pt x="22820" y="7022"/>
                    <a:pt x="22844" y="6737"/>
                    <a:pt x="22773" y="6476"/>
                  </a:cubicBezTo>
                  <a:cubicBezTo>
                    <a:pt x="22725" y="6263"/>
                    <a:pt x="22536" y="6120"/>
                    <a:pt x="22322" y="6120"/>
                  </a:cubicBezTo>
                  <a:cubicBezTo>
                    <a:pt x="22251" y="6120"/>
                    <a:pt x="22156" y="6144"/>
                    <a:pt x="22085" y="6120"/>
                  </a:cubicBezTo>
                  <a:cubicBezTo>
                    <a:pt x="21848" y="6097"/>
                    <a:pt x="21611" y="6263"/>
                    <a:pt x="21539" y="6500"/>
                  </a:cubicBezTo>
                  <a:cubicBezTo>
                    <a:pt x="21492" y="6642"/>
                    <a:pt x="21468" y="6808"/>
                    <a:pt x="21445" y="69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0"/>
            <p:cNvSpPr/>
            <p:nvPr/>
          </p:nvSpPr>
          <p:spPr>
            <a:xfrm>
              <a:off x="10342275" y="1023775"/>
              <a:ext cx="735975" cy="473250"/>
            </a:xfrm>
            <a:custGeom>
              <a:avLst/>
              <a:gdLst/>
              <a:ahLst/>
              <a:cxnLst/>
              <a:rect l="l" t="t" r="r" b="b"/>
              <a:pathLst>
                <a:path w="29439" h="18930" extrusionOk="0">
                  <a:moveTo>
                    <a:pt x="27872" y="7141"/>
                  </a:moveTo>
                  <a:cubicBezTo>
                    <a:pt x="27730" y="6998"/>
                    <a:pt x="27588" y="6856"/>
                    <a:pt x="27422" y="6737"/>
                  </a:cubicBezTo>
                  <a:cubicBezTo>
                    <a:pt x="27279" y="6595"/>
                    <a:pt x="27019" y="6690"/>
                    <a:pt x="26995" y="6903"/>
                  </a:cubicBezTo>
                  <a:cubicBezTo>
                    <a:pt x="26924" y="7117"/>
                    <a:pt x="26971" y="7378"/>
                    <a:pt x="27090" y="7591"/>
                  </a:cubicBezTo>
                  <a:cubicBezTo>
                    <a:pt x="27493" y="8232"/>
                    <a:pt x="27778" y="8967"/>
                    <a:pt x="28228" y="9560"/>
                  </a:cubicBezTo>
                  <a:cubicBezTo>
                    <a:pt x="28584" y="10058"/>
                    <a:pt x="28892" y="10604"/>
                    <a:pt x="29106" y="11197"/>
                  </a:cubicBezTo>
                  <a:cubicBezTo>
                    <a:pt x="29225" y="11529"/>
                    <a:pt x="29343" y="11909"/>
                    <a:pt x="29438" y="12264"/>
                  </a:cubicBezTo>
                  <a:cubicBezTo>
                    <a:pt x="29130" y="12549"/>
                    <a:pt x="28750" y="12715"/>
                    <a:pt x="28347" y="12739"/>
                  </a:cubicBezTo>
                  <a:cubicBezTo>
                    <a:pt x="27991" y="12739"/>
                    <a:pt x="27659" y="12786"/>
                    <a:pt x="27351" y="12881"/>
                  </a:cubicBezTo>
                  <a:cubicBezTo>
                    <a:pt x="27042" y="12976"/>
                    <a:pt x="26734" y="13023"/>
                    <a:pt x="26425" y="13071"/>
                  </a:cubicBezTo>
                  <a:cubicBezTo>
                    <a:pt x="24623" y="13237"/>
                    <a:pt x="22796" y="13142"/>
                    <a:pt x="21041" y="12810"/>
                  </a:cubicBezTo>
                  <a:cubicBezTo>
                    <a:pt x="20163" y="12620"/>
                    <a:pt x="19357" y="12288"/>
                    <a:pt x="18621" y="11814"/>
                  </a:cubicBezTo>
                  <a:cubicBezTo>
                    <a:pt x="18171" y="11505"/>
                    <a:pt x="17744" y="11197"/>
                    <a:pt x="17317" y="10889"/>
                  </a:cubicBezTo>
                  <a:cubicBezTo>
                    <a:pt x="17483" y="10462"/>
                    <a:pt x="17673" y="10058"/>
                    <a:pt x="17839" y="9703"/>
                  </a:cubicBezTo>
                  <a:cubicBezTo>
                    <a:pt x="17957" y="9370"/>
                    <a:pt x="18005" y="9038"/>
                    <a:pt x="17957" y="8706"/>
                  </a:cubicBezTo>
                  <a:cubicBezTo>
                    <a:pt x="17933" y="8469"/>
                    <a:pt x="17767" y="8256"/>
                    <a:pt x="17554" y="8137"/>
                  </a:cubicBezTo>
                  <a:cubicBezTo>
                    <a:pt x="17459" y="8090"/>
                    <a:pt x="17317" y="8137"/>
                    <a:pt x="17269" y="8232"/>
                  </a:cubicBezTo>
                  <a:cubicBezTo>
                    <a:pt x="17246" y="8327"/>
                    <a:pt x="17222" y="8422"/>
                    <a:pt x="17198" y="8517"/>
                  </a:cubicBezTo>
                  <a:cubicBezTo>
                    <a:pt x="17127" y="9323"/>
                    <a:pt x="16771" y="10106"/>
                    <a:pt x="16202" y="10699"/>
                  </a:cubicBezTo>
                  <a:cubicBezTo>
                    <a:pt x="15704" y="11268"/>
                    <a:pt x="15182" y="11814"/>
                    <a:pt x="14613" y="12336"/>
                  </a:cubicBezTo>
                  <a:cubicBezTo>
                    <a:pt x="14114" y="12810"/>
                    <a:pt x="13521" y="13190"/>
                    <a:pt x="12905" y="13474"/>
                  </a:cubicBezTo>
                  <a:cubicBezTo>
                    <a:pt x="12383" y="13711"/>
                    <a:pt x="11837" y="13949"/>
                    <a:pt x="11315" y="14186"/>
                  </a:cubicBezTo>
                  <a:cubicBezTo>
                    <a:pt x="10912" y="14376"/>
                    <a:pt x="10485" y="14447"/>
                    <a:pt x="10034" y="14447"/>
                  </a:cubicBezTo>
                  <a:cubicBezTo>
                    <a:pt x="9987" y="14281"/>
                    <a:pt x="10106" y="14233"/>
                    <a:pt x="10177" y="14162"/>
                  </a:cubicBezTo>
                  <a:cubicBezTo>
                    <a:pt x="10960" y="13166"/>
                    <a:pt x="11647" y="12098"/>
                    <a:pt x="12240" y="10983"/>
                  </a:cubicBezTo>
                  <a:cubicBezTo>
                    <a:pt x="12359" y="10746"/>
                    <a:pt x="12454" y="10509"/>
                    <a:pt x="12525" y="10248"/>
                  </a:cubicBezTo>
                  <a:cubicBezTo>
                    <a:pt x="12596" y="9940"/>
                    <a:pt x="12620" y="9584"/>
                    <a:pt x="12739" y="9276"/>
                  </a:cubicBezTo>
                  <a:cubicBezTo>
                    <a:pt x="12833" y="8825"/>
                    <a:pt x="12857" y="8350"/>
                    <a:pt x="12786" y="7900"/>
                  </a:cubicBezTo>
                  <a:cubicBezTo>
                    <a:pt x="12786" y="7852"/>
                    <a:pt x="12786" y="7829"/>
                    <a:pt x="12762" y="7781"/>
                  </a:cubicBezTo>
                  <a:cubicBezTo>
                    <a:pt x="12739" y="7639"/>
                    <a:pt x="12644" y="7544"/>
                    <a:pt x="12525" y="7520"/>
                  </a:cubicBezTo>
                  <a:cubicBezTo>
                    <a:pt x="12383" y="7520"/>
                    <a:pt x="12264" y="7639"/>
                    <a:pt x="12217" y="7805"/>
                  </a:cubicBezTo>
                  <a:cubicBezTo>
                    <a:pt x="12193" y="7852"/>
                    <a:pt x="12193" y="7923"/>
                    <a:pt x="12193" y="7971"/>
                  </a:cubicBezTo>
                  <a:cubicBezTo>
                    <a:pt x="12193" y="8706"/>
                    <a:pt x="11932" y="9394"/>
                    <a:pt x="11719" y="10082"/>
                  </a:cubicBezTo>
                  <a:cubicBezTo>
                    <a:pt x="11647" y="10343"/>
                    <a:pt x="11529" y="10557"/>
                    <a:pt x="11363" y="10770"/>
                  </a:cubicBezTo>
                  <a:cubicBezTo>
                    <a:pt x="10793" y="11600"/>
                    <a:pt x="10248" y="12430"/>
                    <a:pt x="9655" y="13261"/>
                  </a:cubicBezTo>
                  <a:cubicBezTo>
                    <a:pt x="9418" y="13545"/>
                    <a:pt x="9180" y="13830"/>
                    <a:pt x="8896" y="14067"/>
                  </a:cubicBezTo>
                  <a:cubicBezTo>
                    <a:pt x="8255" y="14731"/>
                    <a:pt x="7591" y="15324"/>
                    <a:pt x="6880" y="15894"/>
                  </a:cubicBezTo>
                  <a:cubicBezTo>
                    <a:pt x="5575" y="16890"/>
                    <a:pt x="4152" y="17720"/>
                    <a:pt x="2634" y="18361"/>
                  </a:cubicBezTo>
                  <a:cubicBezTo>
                    <a:pt x="2254" y="18503"/>
                    <a:pt x="1874" y="18693"/>
                    <a:pt x="1495" y="18835"/>
                  </a:cubicBezTo>
                  <a:cubicBezTo>
                    <a:pt x="1376" y="18883"/>
                    <a:pt x="1234" y="18906"/>
                    <a:pt x="1115" y="18930"/>
                  </a:cubicBezTo>
                  <a:cubicBezTo>
                    <a:pt x="1092" y="18835"/>
                    <a:pt x="1092" y="18716"/>
                    <a:pt x="1068" y="18622"/>
                  </a:cubicBezTo>
                  <a:lnTo>
                    <a:pt x="1068" y="17056"/>
                  </a:lnTo>
                  <a:cubicBezTo>
                    <a:pt x="1092" y="16605"/>
                    <a:pt x="1210" y="16131"/>
                    <a:pt x="1447" y="15728"/>
                  </a:cubicBezTo>
                  <a:cubicBezTo>
                    <a:pt x="1519" y="15609"/>
                    <a:pt x="1637" y="15490"/>
                    <a:pt x="1756" y="15396"/>
                  </a:cubicBezTo>
                  <a:cubicBezTo>
                    <a:pt x="1851" y="15324"/>
                    <a:pt x="1874" y="15182"/>
                    <a:pt x="1803" y="15040"/>
                  </a:cubicBezTo>
                  <a:cubicBezTo>
                    <a:pt x="1732" y="14921"/>
                    <a:pt x="1590" y="14850"/>
                    <a:pt x="1447" y="14897"/>
                  </a:cubicBezTo>
                  <a:cubicBezTo>
                    <a:pt x="1258" y="14921"/>
                    <a:pt x="1092" y="15040"/>
                    <a:pt x="997" y="15182"/>
                  </a:cubicBezTo>
                  <a:cubicBezTo>
                    <a:pt x="617" y="15656"/>
                    <a:pt x="380" y="16226"/>
                    <a:pt x="285" y="16819"/>
                  </a:cubicBezTo>
                  <a:cubicBezTo>
                    <a:pt x="261" y="17151"/>
                    <a:pt x="261" y="17483"/>
                    <a:pt x="238" y="17815"/>
                  </a:cubicBezTo>
                  <a:cubicBezTo>
                    <a:pt x="238" y="17957"/>
                    <a:pt x="190" y="18100"/>
                    <a:pt x="167" y="18218"/>
                  </a:cubicBezTo>
                  <a:cubicBezTo>
                    <a:pt x="24" y="18218"/>
                    <a:pt x="1" y="18171"/>
                    <a:pt x="1" y="18076"/>
                  </a:cubicBezTo>
                  <a:cubicBezTo>
                    <a:pt x="1" y="16937"/>
                    <a:pt x="1" y="15775"/>
                    <a:pt x="24" y="14613"/>
                  </a:cubicBezTo>
                  <a:cubicBezTo>
                    <a:pt x="24" y="14257"/>
                    <a:pt x="48" y="13925"/>
                    <a:pt x="48" y="13569"/>
                  </a:cubicBezTo>
                  <a:cubicBezTo>
                    <a:pt x="95" y="12668"/>
                    <a:pt x="214" y="11790"/>
                    <a:pt x="404" y="10912"/>
                  </a:cubicBezTo>
                  <a:cubicBezTo>
                    <a:pt x="427" y="10770"/>
                    <a:pt x="475" y="10628"/>
                    <a:pt x="570" y="10509"/>
                  </a:cubicBezTo>
                  <a:cubicBezTo>
                    <a:pt x="902" y="9963"/>
                    <a:pt x="1163" y="9394"/>
                    <a:pt x="1376" y="8777"/>
                  </a:cubicBezTo>
                  <a:cubicBezTo>
                    <a:pt x="1495" y="8398"/>
                    <a:pt x="1661" y="8018"/>
                    <a:pt x="1874" y="7663"/>
                  </a:cubicBezTo>
                  <a:cubicBezTo>
                    <a:pt x="2064" y="7330"/>
                    <a:pt x="2278" y="6998"/>
                    <a:pt x="2491" y="6666"/>
                  </a:cubicBezTo>
                  <a:cubicBezTo>
                    <a:pt x="2539" y="6571"/>
                    <a:pt x="2610" y="6500"/>
                    <a:pt x="2705" y="6405"/>
                  </a:cubicBezTo>
                  <a:cubicBezTo>
                    <a:pt x="3132" y="5931"/>
                    <a:pt x="3606" y="5504"/>
                    <a:pt x="4128" y="5077"/>
                  </a:cubicBezTo>
                  <a:cubicBezTo>
                    <a:pt x="4531" y="4745"/>
                    <a:pt x="4887" y="4342"/>
                    <a:pt x="5195" y="3891"/>
                  </a:cubicBezTo>
                  <a:cubicBezTo>
                    <a:pt x="5480" y="3535"/>
                    <a:pt x="5765" y="3203"/>
                    <a:pt x="6097" y="2895"/>
                  </a:cubicBezTo>
                  <a:cubicBezTo>
                    <a:pt x="6405" y="2657"/>
                    <a:pt x="6547" y="2254"/>
                    <a:pt x="6476" y="1851"/>
                  </a:cubicBezTo>
                  <a:cubicBezTo>
                    <a:pt x="6476" y="1780"/>
                    <a:pt x="6429" y="1709"/>
                    <a:pt x="6429" y="1637"/>
                  </a:cubicBezTo>
                  <a:cubicBezTo>
                    <a:pt x="6524" y="1448"/>
                    <a:pt x="6713" y="1305"/>
                    <a:pt x="6927" y="1234"/>
                  </a:cubicBezTo>
                  <a:cubicBezTo>
                    <a:pt x="7686" y="878"/>
                    <a:pt x="8493" y="617"/>
                    <a:pt x="9299" y="475"/>
                  </a:cubicBezTo>
                  <a:cubicBezTo>
                    <a:pt x="10082" y="333"/>
                    <a:pt x="10841" y="190"/>
                    <a:pt x="11624" y="96"/>
                  </a:cubicBezTo>
                  <a:cubicBezTo>
                    <a:pt x="12003" y="24"/>
                    <a:pt x="12383" y="1"/>
                    <a:pt x="12786" y="1"/>
                  </a:cubicBezTo>
                  <a:cubicBezTo>
                    <a:pt x="13830" y="1"/>
                    <a:pt x="14850" y="24"/>
                    <a:pt x="15917" y="96"/>
                  </a:cubicBezTo>
                  <a:cubicBezTo>
                    <a:pt x="16558" y="143"/>
                    <a:pt x="17198" y="285"/>
                    <a:pt x="17839" y="380"/>
                  </a:cubicBezTo>
                  <a:cubicBezTo>
                    <a:pt x="19262" y="594"/>
                    <a:pt x="20543" y="1163"/>
                    <a:pt x="21824" y="1756"/>
                  </a:cubicBezTo>
                  <a:cubicBezTo>
                    <a:pt x="22654" y="2136"/>
                    <a:pt x="23460" y="2586"/>
                    <a:pt x="24219" y="3061"/>
                  </a:cubicBezTo>
                  <a:cubicBezTo>
                    <a:pt x="24860" y="3464"/>
                    <a:pt x="25429" y="3938"/>
                    <a:pt x="25927" y="4484"/>
                  </a:cubicBezTo>
                  <a:cubicBezTo>
                    <a:pt x="26568" y="5172"/>
                    <a:pt x="27161" y="5907"/>
                    <a:pt x="27683" y="6666"/>
                  </a:cubicBezTo>
                  <a:cubicBezTo>
                    <a:pt x="27778" y="6832"/>
                    <a:pt x="27849" y="6998"/>
                    <a:pt x="27920" y="71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0"/>
            <p:cNvSpPr/>
            <p:nvPr/>
          </p:nvSpPr>
          <p:spPr>
            <a:xfrm>
              <a:off x="10460875" y="1846300"/>
              <a:ext cx="464950" cy="444200"/>
            </a:xfrm>
            <a:custGeom>
              <a:avLst/>
              <a:gdLst/>
              <a:ahLst/>
              <a:cxnLst/>
              <a:rect l="l" t="t" r="r" b="b"/>
              <a:pathLst>
                <a:path w="18598" h="17768" extrusionOk="0">
                  <a:moveTo>
                    <a:pt x="7757" y="72"/>
                  </a:moveTo>
                  <a:cubicBezTo>
                    <a:pt x="8208" y="1"/>
                    <a:pt x="8635" y="167"/>
                    <a:pt x="9086" y="167"/>
                  </a:cubicBezTo>
                  <a:cubicBezTo>
                    <a:pt x="9086" y="285"/>
                    <a:pt x="9086" y="380"/>
                    <a:pt x="9109" y="499"/>
                  </a:cubicBezTo>
                  <a:cubicBezTo>
                    <a:pt x="9157" y="665"/>
                    <a:pt x="9252" y="831"/>
                    <a:pt x="9370" y="973"/>
                  </a:cubicBezTo>
                  <a:cubicBezTo>
                    <a:pt x="9536" y="1163"/>
                    <a:pt x="9702" y="1353"/>
                    <a:pt x="9845" y="1566"/>
                  </a:cubicBezTo>
                  <a:cubicBezTo>
                    <a:pt x="10248" y="2207"/>
                    <a:pt x="11149" y="2278"/>
                    <a:pt x="11624" y="1732"/>
                  </a:cubicBezTo>
                  <a:cubicBezTo>
                    <a:pt x="11980" y="1329"/>
                    <a:pt x="12264" y="878"/>
                    <a:pt x="12478" y="404"/>
                  </a:cubicBezTo>
                  <a:cubicBezTo>
                    <a:pt x="12573" y="380"/>
                    <a:pt x="12691" y="380"/>
                    <a:pt x="12786" y="380"/>
                  </a:cubicBezTo>
                  <a:cubicBezTo>
                    <a:pt x="13522" y="380"/>
                    <a:pt x="14233" y="309"/>
                    <a:pt x="14945" y="167"/>
                  </a:cubicBezTo>
                  <a:cubicBezTo>
                    <a:pt x="15063" y="143"/>
                    <a:pt x="15182" y="119"/>
                    <a:pt x="15277" y="95"/>
                  </a:cubicBezTo>
                  <a:cubicBezTo>
                    <a:pt x="15395" y="72"/>
                    <a:pt x="15514" y="167"/>
                    <a:pt x="15514" y="285"/>
                  </a:cubicBezTo>
                  <a:cubicBezTo>
                    <a:pt x="15514" y="475"/>
                    <a:pt x="15514" y="688"/>
                    <a:pt x="15538" y="902"/>
                  </a:cubicBezTo>
                  <a:cubicBezTo>
                    <a:pt x="15514" y="1044"/>
                    <a:pt x="15538" y="1187"/>
                    <a:pt x="15609" y="1329"/>
                  </a:cubicBezTo>
                  <a:cubicBezTo>
                    <a:pt x="15728" y="1542"/>
                    <a:pt x="15799" y="1803"/>
                    <a:pt x="15751" y="2064"/>
                  </a:cubicBezTo>
                  <a:cubicBezTo>
                    <a:pt x="15704" y="2918"/>
                    <a:pt x="15799" y="3748"/>
                    <a:pt x="16012" y="4555"/>
                  </a:cubicBezTo>
                  <a:cubicBezTo>
                    <a:pt x="16392" y="6121"/>
                    <a:pt x="16653" y="7686"/>
                    <a:pt x="16914" y="9275"/>
                  </a:cubicBezTo>
                  <a:cubicBezTo>
                    <a:pt x="17056" y="10011"/>
                    <a:pt x="17246" y="10722"/>
                    <a:pt x="17459" y="11434"/>
                  </a:cubicBezTo>
                  <a:cubicBezTo>
                    <a:pt x="17720" y="12312"/>
                    <a:pt x="17981" y="13189"/>
                    <a:pt x="18242" y="14043"/>
                  </a:cubicBezTo>
                  <a:cubicBezTo>
                    <a:pt x="18408" y="14684"/>
                    <a:pt x="18503" y="15324"/>
                    <a:pt x="18574" y="15965"/>
                  </a:cubicBezTo>
                  <a:cubicBezTo>
                    <a:pt x="18598" y="16107"/>
                    <a:pt x="18598" y="16273"/>
                    <a:pt x="18574" y="16415"/>
                  </a:cubicBezTo>
                  <a:cubicBezTo>
                    <a:pt x="18574" y="16653"/>
                    <a:pt x="18432" y="16842"/>
                    <a:pt x="18242" y="16961"/>
                  </a:cubicBezTo>
                  <a:cubicBezTo>
                    <a:pt x="18052" y="17080"/>
                    <a:pt x="17839" y="17174"/>
                    <a:pt x="17625" y="17222"/>
                  </a:cubicBezTo>
                  <a:cubicBezTo>
                    <a:pt x="16724" y="17388"/>
                    <a:pt x="15822" y="17530"/>
                    <a:pt x="14921" y="17673"/>
                  </a:cubicBezTo>
                  <a:cubicBezTo>
                    <a:pt x="14186" y="17767"/>
                    <a:pt x="13450" y="17625"/>
                    <a:pt x="12715" y="17530"/>
                  </a:cubicBezTo>
                  <a:cubicBezTo>
                    <a:pt x="11671" y="17412"/>
                    <a:pt x="10651" y="17222"/>
                    <a:pt x="9631" y="17032"/>
                  </a:cubicBezTo>
                  <a:cubicBezTo>
                    <a:pt x="8706" y="16866"/>
                    <a:pt x="7805" y="16605"/>
                    <a:pt x="6951" y="16249"/>
                  </a:cubicBezTo>
                  <a:cubicBezTo>
                    <a:pt x="5883" y="15822"/>
                    <a:pt x="4840" y="15324"/>
                    <a:pt x="3796" y="14874"/>
                  </a:cubicBezTo>
                  <a:cubicBezTo>
                    <a:pt x="3369" y="14684"/>
                    <a:pt x="2918" y="14541"/>
                    <a:pt x="2491" y="14375"/>
                  </a:cubicBezTo>
                  <a:cubicBezTo>
                    <a:pt x="1946" y="14186"/>
                    <a:pt x="1400" y="13972"/>
                    <a:pt x="902" y="13687"/>
                  </a:cubicBezTo>
                  <a:cubicBezTo>
                    <a:pt x="689" y="13616"/>
                    <a:pt x="475" y="13521"/>
                    <a:pt x="262" y="13450"/>
                  </a:cubicBezTo>
                  <a:cubicBezTo>
                    <a:pt x="190" y="13427"/>
                    <a:pt x="119" y="13379"/>
                    <a:pt x="1" y="13332"/>
                  </a:cubicBezTo>
                  <a:cubicBezTo>
                    <a:pt x="119" y="13023"/>
                    <a:pt x="262" y="12739"/>
                    <a:pt x="428" y="12454"/>
                  </a:cubicBezTo>
                  <a:cubicBezTo>
                    <a:pt x="712" y="12003"/>
                    <a:pt x="973" y="11576"/>
                    <a:pt x="1258" y="11126"/>
                  </a:cubicBezTo>
                  <a:cubicBezTo>
                    <a:pt x="1851" y="10224"/>
                    <a:pt x="2420" y="9323"/>
                    <a:pt x="3037" y="8421"/>
                  </a:cubicBezTo>
                  <a:cubicBezTo>
                    <a:pt x="3250" y="8089"/>
                    <a:pt x="3535" y="7781"/>
                    <a:pt x="3749" y="7425"/>
                  </a:cubicBezTo>
                  <a:cubicBezTo>
                    <a:pt x="4033" y="6951"/>
                    <a:pt x="4342" y="6476"/>
                    <a:pt x="4603" y="6002"/>
                  </a:cubicBezTo>
                  <a:cubicBezTo>
                    <a:pt x="5053" y="5148"/>
                    <a:pt x="5551" y="4318"/>
                    <a:pt x="6073" y="3488"/>
                  </a:cubicBezTo>
                  <a:cubicBezTo>
                    <a:pt x="6334" y="3084"/>
                    <a:pt x="6571" y="2657"/>
                    <a:pt x="6761" y="2207"/>
                  </a:cubicBezTo>
                  <a:cubicBezTo>
                    <a:pt x="6927" y="1780"/>
                    <a:pt x="7164" y="1376"/>
                    <a:pt x="7354" y="949"/>
                  </a:cubicBezTo>
                  <a:cubicBezTo>
                    <a:pt x="7496" y="665"/>
                    <a:pt x="7615" y="380"/>
                    <a:pt x="7757" y="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0"/>
            <p:cNvSpPr/>
            <p:nvPr/>
          </p:nvSpPr>
          <p:spPr>
            <a:xfrm>
              <a:off x="9990025" y="961525"/>
              <a:ext cx="376600" cy="548550"/>
            </a:xfrm>
            <a:custGeom>
              <a:avLst/>
              <a:gdLst/>
              <a:ahLst/>
              <a:cxnLst/>
              <a:rect l="l" t="t" r="r" b="b"/>
              <a:pathLst>
                <a:path w="15064" h="21942" extrusionOk="0">
                  <a:moveTo>
                    <a:pt x="15016" y="2348"/>
                  </a:moveTo>
                  <a:cubicBezTo>
                    <a:pt x="14684" y="2443"/>
                    <a:pt x="14375" y="2538"/>
                    <a:pt x="14067" y="2633"/>
                  </a:cubicBezTo>
                  <a:cubicBezTo>
                    <a:pt x="13901" y="2704"/>
                    <a:pt x="13735" y="2799"/>
                    <a:pt x="13616" y="2941"/>
                  </a:cubicBezTo>
                  <a:cubicBezTo>
                    <a:pt x="13308" y="3297"/>
                    <a:pt x="13047" y="3653"/>
                    <a:pt x="12786" y="4056"/>
                  </a:cubicBezTo>
                  <a:cubicBezTo>
                    <a:pt x="12715" y="4199"/>
                    <a:pt x="12667" y="4365"/>
                    <a:pt x="12691" y="4531"/>
                  </a:cubicBezTo>
                  <a:cubicBezTo>
                    <a:pt x="12691" y="4744"/>
                    <a:pt x="12715" y="4981"/>
                    <a:pt x="12762" y="5195"/>
                  </a:cubicBezTo>
                  <a:cubicBezTo>
                    <a:pt x="12383" y="5480"/>
                    <a:pt x="12003" y="5764"/>
                    <a:pt x="11624" y="6073"/>
                  </a:cubicBezTo>
                  <a:cubicBezTo>
                    <a:pt x="11125" y="6500"/>
                    <a:pt x="10746" y="7045"/>
                    <a:pt x="10532" y="7662"/>
                  </a:cubicBezTo>
                  <a:cubicBezTo>
                    <a:pt x="10461" y="7828"/>
                    <a:pt x="10437" y="7994"/>
                    <a:pt x="10437" y="8160"/>
                  </a:cubicBezTo>
                  <a:cubicBezTo>
                    <a:pt x="10437" y="8895"/>
                    <a:pt x="10627" y="9299"/>
                    <a:pt x="11481" y="9393"/>
                  </a:cubicBezTo>
                  <a:cubicBezTo>
                    <a:pt x="11529" y="9393"/>
                    <a:pt x="11552" y="9417"/>
                    <a:pt x="11600" y="9441"/>
                  </a:cubicBezTo>
                  <a:cubicBezTo>
                    <a:pt x="11576" y="9536"/>
                    <a:pt x="11552" y="9631"/>
                    <a:pt x="11505" y="9726"/>
                  </a:cubicBezTo>
                  <a:cubicBezTo>
                    <a:pt x="11102" y="10461"/>
                    <a:pt x="10841" y="11267"/>
                    <a:pt x="10722" y="12098"/>
                  </a:cubicBezTo>
                  <a:cubicBezTo>
                    <a:pt x="10698" y="12216"/>
                    <a:pt x="10698" y="12359"/>
                    <a:pt x="10675" y="12477"/>
                  </a:cubicBezTo>
                  <a:cubicBezTo>
                    <a:pt x="10698" y="12880"/>
                    <a:pt x="10627" y="13260"/>
                    <a:pt x="10485" y="13616"/>
                  </a:cubicBezTo>
                  <a:cubicBezTo>
                    <a:pt x="10343" y="13995"/>
                    <a:pt x="10248" y="14351"/>
                    <a:pt x="10177" y="14754"/>
                  </a:cubicBezTo>
                  <a:cubicBezTo>
                    <a:pt x="10105" y="15110"/>
                    <a:pt x="9987" y="15466"/>
                    <a:pt x="9844" y="15798"/>
                  </a:cubicBezTo>
                  <a:cubicBezTo>
                    <a:pt x="9821" y="15869"/>
                    <a:pt x="9821" y="15940"/>
                    <a:pt x="9773" y="16012"/>
                  </a:cubicBezTo>
                  <a:cubicBezTo>
                    <a:pt x="9584" y="16439"/>
                    <a:pt x="9512" y="16913"/>
                    <a:pt x="9560" y="17364"/>
                  </a:cubicBezTo>
                  <a:cubicBezTo>
                    <a:pt x="9560" y="17506"/>
                    <a:pt x="9536" y="17625"/>
                    <a:pt x="9489" y="17743"/>
                  </a:cubicBezTo>
                  <a:cubicBezTo>
                    <a:pt x="9441" y="17957"/>
                    <a:pt x="9394" y="18146"/>
                    <a:pt x="9346" y="18336"/>
                  </a:cubicBezTo>
                  <a:cubicBezTo>
                    <a:pt x="9323" y="18479"/>
                    <a:pt x="9275" y="18597"/>
                    <a:pt x="9204" y="18692"/>
                  </a:cubicBezTo>
                  <a:cubicBezTo>
                    <a:pt x="9038" y="18882"/>
                    <a:pt x="8919" y="19095"/>
                    <a:pt x="8848" y="19333"/>
                  </a:cubicBezTo>
                  <a:cubicBezTo>
                    <a:pt x="8730" y="19641"/>
                    <a:pt x="8564" y="19926"/>
                    <a:pt x="8350" y="20186"/>
                  </a:cubicBezTo>
                  <a:cubicBezTo>
                    <a:pt x="8113" y="20495"/>
                    <a:pt x="7899" y="20827"/>
                    <a:pt x="7662" y="21135"/>
                  </a:cubicBezTo>
                  <a:cubicBezTo>
                    <a:pt x="7472" y="21420"/>
                    <a:pt x="7188" y="21633"/>
                    <a:pt x="6879" y="21752"/>
                  </a:cubicBezTo>
                  <a:cubicBezTo>
                    <a:pt x="6571" y="21942"/>
                    <a:pt x="6168" y="21800"/>
                    <a:pt x="6025" y="21467"/>
                  </a:cubicBezTo>
                  <a:cubicBezTo>
                    <a:pt x="5931" y="21278"/>
                    <a:pt x="5836" y="21040"/>
                    <a:pt x="5764" y="20803"/>
                  </a:cubicBezTo>
                  <a:cubicBezTo>
                    <a:pt x="5551" y="19997"/>
                    <a:pt x="5243" y="19214"/>
                    <a:pt x="5100" y="18384"/>
                  </a:cubicBezTo>
                  <a:cubicBezTo>
                    <a:pt x="4982" y="17791"/>
                    <a:pt x="4294" y="17720"/>
                    <a:pt x="3938" y="17957"/>
                  </a:cubicBezTo>
                  <a:cubicBezTo>
                    <a:pt x="3796" y="18075"/>
                    <a:pt x="3653" y="18194"/>
                    <a:pt x="3558" y="18336"/>
                  </a:cubicBezTo>
                  <a:cubicBezTo>
                    <a:pt x="3392" y="18573"/>
                    <a:pt x="3131" y="18716"/>
                    <a:pt x="2847" y="18692"/>
                  </a:cubicBezTo>
                  <a:lnTo>
                    <a:pt x="1898" y="18692"/>
                  </a:lnTo>
                  <a:cubicBezTo>
                    <a:pt x="1708" y="18716"/>
                    <a:pt x="1518" y="18621"/>
                    <a:pt x="1424" y="18479"/>
                  </a:cubicBezTo>
                  <a:cubicBezTo>
                    <a:pt x="1258" y="18265"/>
                    <a:pt x="1163" y="18028"/>
                    <a:pt x="1163" y="17767"/>
                  </a:cubicBezTo>
                  <a:cubicBezTo>
                    <a:pt x="1234" y="17269"/>
                    <a:pt x="1281" y="16771"/>
                    <a:pt x="1329" y="16273"/>
                  </a:cubicBezTo>
                  <a:cubicBezTo>
                    <a:pt x="1424" y="15751"/>
                    <a:pt x="1613" y="15276"/>
                    <a:pt x="1874" y="14826"/>
                  </a:cubicBezTo>
                  <a:cubicBezTo>
                    <a:pt x="2088" y="14351"/>
                    <a:pt x="2325" y="13877"/>
                    <a:pt x="2586" y="13426"/>
                  </a:cubicBezTo>
                  <a:cubicBezTo>
                    <a:pt x="2705" y="13236"/>
                    <a:pt x="2823" y="13047"/>
                    <a:pt x="2989" y="12880"/>
                  </a:cubicBezTo>
                  <a:cubicBezTo>
                    <a:pt x="3250" y="12572"/>
                    <a:pt x="3535" y="12311"/>
                    <a:pt x="3796" y="12027"/>
                  </a:cubicBezTo>
                  <a:cubicBezTo>
                    <a:pt x="4151" y="11671"/>
                    <a:pt x="4057" y="11291"/>
                    <a:pt x="3582" y="11149"/>
                  </a:cubicBezTo>
                  <a:cubicBezTo>
                    <a:pt x="2776" y="10912"/>
                    <a:pt x="2017" y="10556"/>
                    <a:pt x="1305" y="10129"/>
                  </a:cubicBezTo>
                  <a:cubicBezTo>
                    <a:pt x="997" y="9915"/>
                    <a:pt x="736" y="9654"/>
                    <a:pt x="498" y="9370"/>
                  </a:cubicBezTo>
                  <a:cubicBezTo>
                    <a:pt x="166" y="8967"/>
                    <a:pt x="0" y="8468"/>
                    <a:pt x="24" y="7970"/>
                  </a:cubicBezTo>
                  <a:cubicBezTo>
                    <a:pt x="48" y="7496"/>
                    <a:pt x="24" y="6998"/>
                    <a:pt x="24" y="6523"/>
                  </a:cubicBezTo>
                  <a:cubicBezTo>
                    <a:pt x="0" y="6262"/>
                    <a:pt x="72" y="6001"/>
                    <a:pt x="214" y="5788"/>
                  </a:cubicBezTo>
                  <a:cubicBezTo>
                    <a:pt x="285" y="5693"/>
                    <a:pt x="356" y="5598"/>
                    <a:pt x="380" y="5480"/>
                  </a:cubicBezTo>
                  <a:cubicBezTo>
                    <a:pt x="593" y="4839"/>
                    <a:pt x="1044" y="4365"/>
                    <a:pt x="1471" y="3867"/>
                  </a:cubicBezTo>
                  <a:cubicBezTo>
                    <a:pt x="1756" y="3534"/>
                    <a:pt x="2064" y="3202"/>
                    <a:pt x="2349" y="2894"/>
                  </a:cubicBezTo>
                  <a:cubicBezTo>
                    <a:pt x="2467" y="2752"/>
                    <a:pt x="2586" y="2633"/>
                    <a:pt x="2705" y="2538"/>
                  </a:cubicBezTo>
                  <a:cubicBezTo>
                    <a:pt x="3274" y="2064"/>
                    <a:pt x="3914" y="1637"/>
                    <a:pt x="4578" y="1305"/>
                  </a:cubicBezTo>
                  <a:cubicBezTo>
                    <a:pt x="5219" y="996"/>
                    <a:pt x="5883" y="688"/>
                    <a:pt x="6547" y="380"/>
                  </a:cubicBezTo>
                  <a:cubicBezTo>
                    <a:pt x="7093" y="142"/>
                    <a:pt x="7710" y="24"/>
                    <a:pt x="8326" y="24"/>
                  </a:cubicBezTo>
                  <a:cubicBezTo>
                    <a:pt x="9133" y="0"/>
                    <a:pt x="9916" y="24"/>
                    <a:pt x="10722" y="24"/>
                  </a:cubicBezTo>
                  <a:cubicBezTo>
                    <a:pt x="11102" y="47"/>
                    <a:pt x="11457" y="95"/>
                    <a:pt x="11813" y="214"/>
                  </a:cubicBezTo>
                  <a:cubicBezTo>
                    <a:pt x="12715" y="427"/>
                    <a:pt x="13592" y="807"/>
                    <a:pt x="14351" y="1328"/>
                  </a:cubicBezTo>
                  <a:cubicBezTo>
                    <a:pt x="14517" y="1447"/>
                    <a:pt x="14684" y="1589"/>
                    <a:pt x="14826" y="1732"/>
                  </a:cubicBezTo>
                  <a:cubicBezTo>
                    <a:pt x="14992" y="1874"/>
                    <a:pt x="15063" y="2111"/>
                    <a:pt x="15016" y="23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0"/>
            <p:cNvSpPr/>
            <p:nvPr/>
          </p:nvSpPr>
          <p:spPr>
            <a:xfrm>
              <a:off x="10273475" y="941350"/>
              <a:ext cx="199875" cy="343975"/>
            </a:xfrm>
            <a:custGeom>
              <a:avLst/>
              <a:gdLst/>
              <a:ahLst/>
              <a:cxnLst/>
              <a:rect l="l" t="t" r="r" b="b"/>
              <a:pathLst>
                <a:path w="7995" h="13759" extrusionOk="0">
                  <a:moveTo>
                    <a:pt x="4887" y="24"/>
                  </a:moveTo>
                  <a:cubicBezTo>
                    <a:pt x="5196" y="1"/>
                    <a:pt x="5504" y="72"/>
                    <a:pt x="5765" y="214"/>
                  </a:cubicBezTo>
                  <a:cubicBezTo>
                    <a:pt x="5955" y="309"/>
                    <a:pt x="6097" y="451"/>
                    <a:pt x="6216" y="594"/>
                  </a:cubicBezTo>
                  <a:cubicBezTo>
                    <a:pt x="6477" y="878"/>
                    <a:pt x="6690" y="1187"/>
                    <a:pt x="6951" y="1448"/>
                  </a:cubicBezTo>
                  <a:cubicBezTo>
                    <a:pt x="7236" y="1732"/>
                    <a:pt x="7402" y="2112"/>
                    <a:pt x="7402" y="2491"/>
                  </a:cubicBezTo>
                  <a:lnTo>
                    <a:pt x="7402" y="3986"/>
                  </a:lnTo>
                  <a:cubicBezTo>
                    <a:pt x="7354" y="4033"/>
                    <a:pt x="7283" y="4081"/>
                    <a:pt x="7212" y="4128"/>
                  </a:cubicBezTo>
                  <a:cubicBezTo>
                    <a:pt x="6927" y="4389"/>
                    <a:pt x="6951" y="4840"/>
                    <a:pt x="7259" y="5053"/>
                  </a:cubicBezTo>
                  <a:cubicBezTo>
                    <a:pt x="7378" y="5148"/>
                    <a:pt x="7544" y="5219"/>
                    <a:pt x="7686" y="5314"/>
                  </a:cubicBezTo>
                  <a:cubicBezTo>
                    <a:pt x="7829" y="5385"/>
                    <a:pt x="7900" y="5456"/>
                    <a:pt x="7995" y="5527"/>
                  </a:cubicBezTo>
                  <a:cubicBezTo>
                    <a:pt x="7947" y="5646"/>
                    <a:pt x="7876" y="5741"/>
                    <a:pt x="7805" y="5836"/>
                  </a:cubicBezTo>
                  <a:cubicBezTo>
                    <a:pt x="7378" y="6358"/>
                    <a:pt x="6951" y="6880"/>
                    <a:pt x="6524" y="7378"/>
                  </a:cubicBezTo>
                  <a:cubicBezTo>
                    <a:pt x="6453" y="7473"/>
                    <a:pt x="6358" y="7544"/>
                    <a:pt x="6287" y="7615"/>
                  </a:cubicBezTo>
                  <a:cubicBezTo>
                    <a:pt x="5884" y="7947"/>
                    <a:pt x="5504" y="8303"/>
                    <a:pt x="5125" y="8659"/>
                  </a:cubicBezTo>
                  <a:cubicBezTo>
                    <a:pt x="4745" y="8967"/>
                    <a:pt x="4437" y="9347"/>
                    <a:pt x="4199" y="9774"/>
                  </a:cubicBezTo>
                  <a:cubicBezTo>
                    <a:pt x="4033" y="10011"/>
                    <a:pt x="3867" y="10248"/>
                    <a:pt x="3654" y="10461"/>
                  </a:cubicBezTo>
                  <a:cubicBezTo>
                    <a:pt x="3535" y="10604"/>
                    <a:pt x="3393" y="10746"/>
                    <a:pt x="3274" y="10888"/>
                  </a:cubicBezTo>
                  <a:cubicBezTo>
                    <a:pt x="2871" y="11339"/>
                    <a:pt x="2610" y="11908"/>
                    <a:pt x="2515" y="12525"/>
                  </a:cubicBezTo>
                  <a:cubicBezTo>
                    <a:pt x="2492" y="12762"/>
                    <a:pt x="2420" y="13000"/>
                    <a:pt x="2397" y="13237"/>
                  </a:cubicBezTo>
                  <a:cubicBezTo>
                    <a:pt x="2373" y="13450"/>
                    <a:pt x="2207" y="13640"/>
                    <a:pt x="1993" y="13664"/>
                  </a:cubicBezTo>
                  <a:cubicBezTo>
                    <a:pt x="1543" y="13735"/>
                    <a:pt x="1068" y="13759"/>
                    <a:pt x="594" y="13687"/>
                  </a:cubicBezTo>
                  <a:cubicBezTo>
                    <a:pt x="594" y="13640"/>
                    <a:pt x="570" y="13569"/>
                    <a:pt x="570" y="13521"/>
                  </a:cubicBezTo>
                  <a:cubicBezTo>
                    <a:pt x="784" y="13260"/>
                    <a:pt x="713" y="12881"/>
                    <a:pt x="428" y="12715"/>
                  </a:cubicBezTo>
                  <a:cubicBezTo>
                    <a:pt x="428" y="12407"/>
                    <a:pt x="475" y="12098"/>
                    <a:pt x="618" y="11814"/>
                  </a:cubicBezTo>
                  <a:cubicBezTo>
                    <a:pt x="807" y="11387"/>
                    <a:pt x="1021" y="10983"/>
                    <a:pt x="1211" y="10556"/>
                  </a:cubicBezTo>
                  <a:cubicBezTo>
                    <a:pt x="1282" y="10319"/>
                    <a:pt x="1519" y="10177"/>
                    <a:pt x="1780" y="10200"/>
                  </a:cubicBezTo>
                  <a:cubicBezTo>
                    <a:pt x="2088" y="10248"/>
                    <a:pt x="2254" y="10058"/>
                    <a:pt x="2397" y="9821"/>
                  </a:cubicBezTo>
                  <a:cubicBezTo>
                    <a:pt x="2634" y="9489"/>
                    <a:pt x="2397" y="9038"/>
                    <a:pt x="1993" y="9086"/>
                  </a:cubicBezTo>
                  <a:cubicBezTo>
                    <a:pt x="1804" y="9086"/>
                    <a:pt x="1590" y="9109"/>
                    <a:pt x="1400" y="9181"/>
                  </a:cubicBezTo>
                  <a:cubicBezTo>
                    <a:pt x="1021" y="9275"/>
                    <a:pt x="618" y="9299"/>
                    <a:pt x="238" y="9252"/>
                  </a:cubicBezTo>
                  <a:cubicBezTo>
                    <a:pt x="96" y="9228"/>
                    <a:pt x="1" y="9109"/>
                    <a:pt x="48" y="8967"/>
                  </a:cubicBezTo>
                  <a:cubicBezTo>
                    <a:pt x="96" y="8777"/>
                    <a:pt x="167" y="8611"/>
                    <a:pt x="262" y="8445"/>
                  </a:cubicBezTo>
                  <a:cubicBezTo>
                    <a:pt x="618" y="7852"/>
                    <a:pt x="1139" y="7354"/>
                    <a:pt x="1733" y="7022"/>
                  </a:cubicBezTo>
                  <a:cubicBezTo>
                    <a:pt x="1875" y="6951"/>
                    <a:pt x="2017" y="6903"/>
                    <a:pt x="2159" y="6880"/>
                  </a:cubicBezTo>
                  <a:cubicBezTo>
                    <a:pt x="2278" y="6856"/>
                    <a:pt x="2420" y="6880"/>
                    <a:pt x="2539" y="6856"/>
                  </a:cubicBezTo>
                  <a:cubicBezTo>
                    <a:pt x="2895" y="6808"/>
                    <a:pt x="3156" y="6500"/>
                    <a:pt x="3108" y="6144"/>
                  </a:cubicBezTo>
                  <a:cubicBezTo>
                    <a:pt x="3085" y="5978"/>
                    <a:pt x="2966" y="5836"/>
                    <a:pt x="2800" y="5765"/>
                  </a:cubicBezTo>
                  <a:cubicBezTo>
                    <a:pt x="2681" y="5717"/>
                    <a:pt x="2563" y="5670"/>
                    <a:pt x="2444" y="5622"/>
                  </a:cubicBezTo>
                  <a:cubicBezTo>
                    <a:pt x="2302" y="5551"/>
                    <a:pt x="2254" y="5361"/>
                    <a:pt x="2349" y="5243"/>
                  </a:cubicBezTo>
                  <a:cubicBezTo>
                    <a:pt x="2515" y="4982"/>
                    <a:pt x="2681" y="4745"/>
                    <a:pt x="2871" y="4507"/>
                  </a:cubicBezTo>
                  <a:cubicBezTo>
                    <a:pt x="3085" y="4294"/>
                    <a:pt x="3393" y="4175"/>
                    <a:pt x="3678" y="4199"/>
                  </a:cubicBezTo>
                  <a:lnTo>
                    <a:pt x="4911" y="4199"/>
                  </a:lnTo>
                  <a:cubicBezTo>
                    <a:pt x="5053" y="4199"/>
                    <a:pt x="5219" y="4199"/>
                    <a:pt x="5362" y="4175"/>
                  </a:cubicBezTo>
                  <a:cubicBezTo>
                    <a:pt x="5575" y="4128"/>
                    <a:pt x="5765" y="3962"/>
                    <a:pt x="5836" y="3748"/>
                  </a:cubicBezTo>
                  <a:cubicBezTo>
                    <a:pt x="5884" y="3535"/>
                    <a:pt x="5789" y="3321"/>
                    <a:pt x="5623" y="3203"/>
                  </a:cubicBezTo>
                  <a:cubicBezTo>
                    <a:pt x="5480" y="3061"/>
                    <a:pt x="5338" y="2918"/>
                    <a:pt x="5219" y="2752"/>
                  </a:cubicBezTo>
                  <a:cubicBezTo>
                    <a:pt x="4864" y="2325"/>
                    <a:pt x="4698" y="1756"/>
                    <a:pt x="4721" y="1187"/>
                  </a:cubicBezTo>
                  <a:cubicBezTo>
                    <a:pt x="4721" y="878"/>
                    <a:pt x="4745" y="570"/>
                    <a:pt x="4769" y="238"/>
                  </a:cubicBezTo>
                  <a:cubicBezTo>
                    <a:pt x="4792" y="167"/>
                    <a:pt x="4840" y="95"/>
                    <a:pt x="4887" y="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0"/>
            <p:cNvSpPr/>
            <p:nvPr/>
          </p:nvSpPr>
          <p:spPr>
            <a:xfrm>
              <a:off x="11120900" y="1301325"/>
              <a:ext cx="80100" cy="164275"/>
            </a:xfrm>
            <a:custGeom>
              <a:avLst/>
              <a:gdLst/>
              <a:ahLst/>
              <a:cxnLst/>
              <a:rect l="l" t="t" r="r" b="b"/>
              <a:pathLst>
                <a:path w="3204" h="6571" extrusionOk="0">
                  <a:moveTo>
                    <a:pt x="618" y="6452"/>
                  </a:moveTo>
                  <a:cubicBezTo>
                    <a:pt x="594" y="6357"/>
                    <a:pt x="570" y="6239"/>
                    <a:pt x="570" y="6120"/>
                  </a:cubicBezTo>
                  <a:cubicBezTo>
                    <a:pt x="641" y="5195"/>
                    <a:pt x="380" y="4317"/>
                    <a:pt x="191" y="3440"/>
                  </a:cubicBezTo>
                  <a:cubicBezTo>
                    <a:pt x="120" y="3179"/>
                    <a:pt x="48" y="2941"/>
                    <a:pt x="1" y="2681"/>
                  </a:cubicBezTo>
                  <a:cubicBezTo>
                    <a:pt x="25" y="2633"/>
                    <a:pt x="72" y="2586"/>
                    <a:pt x="120" y="2562"/>
                  </a:cubicBezTo>
                  <a:cubicBezTo>
                    <a:pt x="357" y="2372"/>
                    <a:pt x="428" y="2254"/>
                    <a:pt x="286" y="2064"/>
                  </a:cubicBezTo>
                  <a:cubicBezTo>
                    <a:pt x="1" y="1755"/>
                    <a:pt x="96" y="1447"/>
                    <a:pt x="238" y="1139"/>
                  </a:cubicBezTo>
                  <a:cubicBezTo>
                    <a:pt x="570" y="427"/>
                    <a:pt x="1306" y="0"/>
                    <a:pt x="2088" y="24"/>
                  </a:cubicBezTo>
                  <a:cubicBezTo>
                    <a:pt x="2444" y="48"/>
                    <a:pt x="2753" y="261"/>
                    <a:pt x="2895" y="593"/>
                  </a:cubicBezTo>
                  <a:cubicBezTo>
                    <a:pt x="3108" y="1044"/>
                    <a:pt x="3203" y="1542"/>
                    <a:pt x="3203" y="2064"/>
                  </a:cubicBezTo>
                  <a:lnTo>
                    <a:pt x="3203" y="3606"/>
                  </a:lnTo>
                  <a:cubicBezTo>
                    <a:pt x="3180" y="4388"/>
                    <a:pt x="2895" y="5124"/>
                    <a:pt x="2349" y="5669"/>
                  </a:cubicBezTo>
                  <a:cubicBezTo>
                    <a:pt x="2160" y="5907"/>
                    <a:pt x="1922" y="6096"/>
                    <a:pt x="1685" y="6262"/>
                  </a:cubicBezTo>
                  <a:cubicBezTo>
                    <a:pt x="1377" y="6500"/>
                    <a:pt x="973" y="6571"/>
                    <a:pt x="618" y="64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0"/>
            <p:cNvSpPr/>
            <p:nvPr/>
          </p:nvSpPr>
          <p:spPr>
            <a:xfrm>
              <a:off x="10294825" y="1603750"/>
              <a:ext cx="115675" cy="90175"/>
            </a:xfrm>
            <a:custGeom>
              <a:avLst/>
              <a:gdLst/>
              <a:ahLst/>
              <a:cxnLst/>
              <a:rect l="l" t="t" r="r" b="b"/>
              <a:pathLst>
                <a:path w="4627" h="3607" extrusionOk="0">
                  <a:moveTo>
                    <a:pt x="4603" y="3559"/>
                  </a:moveTo>
                  <a:cubicBezTo>
                    <a:pt x="3891" y="3606"/>
                    <a:pt x="3203" y="3583"/>
                    <a:pt x="2515" y="3535"/>
                  </a:cubicBezTo>
                  <a:cubicBezTo>
                    <a:pt x="1970" y="3464"/>
                    <a:pt x="1472" y="3274"/>
                    <a:pt x="997" y="2990"/>
                  </a:cubicBezTo>
                  <a:cubicBezTo>
                    <a:pt x="570" y="2729"/>
                    <a:pt x="262" y="2302"/>
                    <a:pt x="119" y="1827"/>
                  </a:cubicBezTo>
                  <a:cubicBezTo>
                    <a:pt x="1" y="1519"/>
                    <a:pt x="48" y="1187"/>
                    <a:pt x="238" y="926"/>
                  </a:cubicBezTo>
                  <a:cubicBezTo>
                    <a:pt x="262" y="878"/>
                    <a:pt x="309" y="831"/>
                    <a:pt x="333" y="784"/>
                  </a:cubicBezTo>
                  <a:cubicBezTo>
                    <a:pt x="618" y="238"/>
                    <a:pt x="1068" y="1"/>
                    <a:pt x="1946" y="333"/>
                  </a:cubicBezTo>
                  <a:cubicBezTo>
                    <a:pt x="2112" y="404"/>
                    <a:pt x="2254" y="499"/>
                    <a:pt x="2420" y="546"/>
                  </a:cubicBezTo>
                  <a:cubicBezTo>
                    <a:pt x="2563" y="594"/>
                    <a:pt x="2705" y="689"/>
                    <a:pt x="2800" y="831"/>
                  </a:cubicBezTo>
                  <a:cubicBezTo>
                    <a:pt x="2918" y="1044"/>
                    <a:pt x="3108" y="1187"/>
                    <a:pt x="3345" y="1210"/>
                  </a:cubicBezTo>
                  <a:cubicBezTo>
                    <a:pt x="3796" y="1970"/>
                    <a:pt x="4199" y="2705"/>
                    <a:pt x="4626" y="3464"/>
                  </a:cubicBezTo>
                  <a:cubicBezTo>
                    <a:pt x="4626" y="3464"/>
                    <a:pt x="4603" y="3488"/>
                    <a:pt x="4603" y="35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0"/>
            <p:cNvSpPr/>
            <p:nvPr/>
          </p:nvSpPr>
          <p:spPr>
            <a:xfrm>
              <a:off x="10751450" y="2682450"/>
              <a:ext cx="97875" cy="58750"/>
            </a:xfrm>
            <a:custGeom>
              <a:avLst/>
              <a:gdLst/>
              <a:ahLst/>
              <a:cxnLst/>
              <a:rect l="l" t="t" r="r" b="b"/>
              <a:pathLst>
                <a:path w="3915" h="2350" extrusionOk="0">
                  <a:moveTo>
                    <a:pt x="1" y="1"/>
                  </a:moveTo>
                  <a:cubicBezTo>
                    <a:pt x="333" y="72"/>
                    <a:pt x="665" y="167"/>
                    <a:pt x="997" y="333"/>
                  </a:cubicBezTo>
                  <a:cubicBezTo>
                    <a:pt x="1638" y="618"/>
                    <a:pt x="2278" y="926"/>
                    <a:pt x="2919" y="1211"/>
                  </a:cubicBezTo>
                  <a:cubicBezTo>
                    <a:pt x="3274" y="1353"/>
                    <a:pt x="3559" y="1590"/>
                    <a:pt x="3772" y="1899"/>
                  </a:cubicBezTo>
                  <a:cubicBezTo>
                    <a:pt x="3915" y="2112"/>
                    <a:pt x="3844" y="2326"/>
                    <a:pt x="3583" y="2349"/>
                  </a:cubicBezTo>
                  <a:cubicBezTo>
                    <a:pt x="3132" y="2349"/>
                    <a:pt x="2681" y="2349"/>
                    <a:pt x="2231" y="2349"/>
                  </a:cubicBezTo>
                  <a:cubicBezTo>
                    <a:pt x="2088" y="2326"/>
                    <a:pt x="1946" y="2278"/>
                    <a:pt x="1827" y="2207"/>
                  </a:cubicBezTo>
                  <a:cubicBezTo>
                    <a:pt x="1353" y="1922"/>
                    <a:pt x="950" y="1567"/>
                    <a:pt x="641" y="1116"/>
                  </a:cubicBezTo>
                  <a:cubicBezTo>
                    <a:pt x="428" y="784"/>
                    <a:pt x="238" y="42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0"/>
            <p:cNvSpPr/>
            <p:nvPr/>
          </p:nvSpPr>
          <p:spPr>
            <a:xfrm>
              <a:off x="10179200" y="2250150"/>
              <a:ext cx="33225" cy="122175"/>
            </a:xfrm>
            <a:custGeom>
              <a:avLst/>
              <a:gdLst/>
              <a:ahLst/>
              <a:cxnLst/>
              <a:rect l="l" t="t" r="r" b="b"/>
              <a:pathLst>
                <a:path w="1329" h="4887" extrusionOk="0">
                  <a:moveTo>
                    <a:pt x="1234" y="0"/>
                  </a:moveTo>
                  <a:cubicBezTo>
                    <a:pt x="1257" y="166"/>
                    <a:pt x="1305" y="333"/>
                    <a:pt x="1305" y="499"/>
                  </a:cubicBezTo>
                  <a:cubicBezTo>
                    <a:pt x="1305" y="1044"/>
                    <a:pt x="1329" y="1613"/>
                    <a:pt x="1305" y="2159"/>
                  </a:cubicBezTo>
                  <a:cubicBezTo>
                    <a:pt x="1305" y="2586"/>
                    <a:pt x="1186" y="2989"/>
                    <a:pt x="1020" y="3345"/>
                  </a:cubicBezTo>
                  <a:cubicBezTo>
                    <a:pt x="807" y="3843"/>
                    <a:pt x="593" y="4341"/>
                    <a:pt x="380" y="4840"/>
                  </a:cubicBezTo>
                  <a:cubicBezTo>
                    <a:pt x="380" y="4863"/>
                    <a:pt x="332" y="4863"/>
                    <a:pt x="261" y="4887"/>
                  </a:cubicBezTo>
                  <a:cubicBezTo>
                    <a:pt x="95" y="4484"/>
                    <a:pt x="0" y="4033"/>
                    <a:pt x="48" y="3606"/>
                  </a:cubicBezTo>
                  <a:cubicBezTo>
                    <a:pt x="71" y="3060"/>
                    <a:pt x="166" y="2539"/>
                    <a:pt x="261" y="2017"/>
                  </a:cubicBezTo>
                  <a:cubicBezTo>
                    <a:pt x="309" y="1780"/>
                    <a:pt x="356" y="1566"/>
                    <a:pt x="451" y="1376"/>
                  </a:cubicBezTo>
                  <a:cubicBezTo>
                    <a:pt x="522" y="1163"/>
                    <a:pt x="593" y="949"/>
                    <a:pt x="688" y="760"/>
                  </a:cubicBezTo>
                  <a:cubicBezTo>
                    <a:pt x="759" y="451"/>
                    <a:pt x="973" y="19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0"/>
            <p:cNvSpPr/>
            <p:nvPr/>
          </p:nvSpPr>
          <p:spPr>
            <a:xfrm>
              <a:off x="10708750" y="1851650"/>
              <a:ext cx="39175" cy="27875"/>
            </a:xfrm>
            <a:custGeom>
              <a:avLst/>
              <a:gdLst/>
              <a:ahLst/>
              <a:cxnLst/>
              <a:rect l="l" t="t" r="r" b="b"/>
              <a:pathLst>
                <a:path w="1567" h="1115" extrusionOk="0">
                  <a:moveTo>
                    <a:pt x="1" y="95"/>
                  </a:moveTo>
                  <a:cubicBezTo>
                    <a:pt x="570" y="0"/>
                    <a:pt x="1045" y="190"/>
                    <a:pt x="1567" y="190"/>
                  </a:cubicBezTo>
                  <a:cubicBezTo>
                    <a:pt x="1495" y="474"/>
                    <a:pt x="1329" y="735"/>
                    <a:pt x="1116" y="949"/>
                  </a:cubicBezTo>
                  <a:cubicBezTo>
                    <a:pt x="974" y="1115"/>
                    <a:pt x="713" y="1091"/>
                    <a:pt x="594" y="901"/>
                  </a:cubicBezTo>
                  <a:cubicBezTo>
                    <a:pt x="404" y="664"/>
                    <a:pt x="238" y="403"/>
                    <a:pt x="1" y="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0"/>
            <p:cNvSpPr/>
            <p:nvPr/>
          </p:nvSpPr>
          <p:spPr>
            <a:xfrm>
              <a:off x="11039075" y="1202275"/>
              <a:ext cx="8325" cy="7150"/>
            </a:xfrm>
            <a:custGeom>
              <a:avLst/>
              <a:gdLst/>
              <a:ahLst/>
              <a:cxnLst/>
              <a:rect l="l" t="t" r="r" b="b"/>
              <a:pathLst>
                <a:path w="333" h="286" extrusionOk="0">
                  <a:moveTo>
                    <a:pt x="333" y="262"/>
                  </a:moveTo>
                  <a:cubicBezTo>
                    <a:pt x="95" y="285"/>
                    <a:pt x="72" y="285"/>
                    <a:pt x="0" y="1"/>
                  </a:cubicBezTo>
                  <a:lnTo>
                    <a:pt x="0" y="1"/>
                  </a:lnTo>
                  <a:lnTo>
                    <a:pt x="167" y="119"/>
                  </a:lnTo>
                  <a:lnTo>
                    <a:pt x="309" y="262"/>
                  </a:ln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0"/>
            <p:cNvSpPr/>
            <p:nvPr/>
          </p:nvSpPr>
          <p:spPr>
            <a:xfrm>
              <a:off x="11046775" y="1217100"/>
              <a:ext cx="4175" cy="4175"/>
            </a:xfrm>
            <a:custGeom>
              <a:avLst/>
              <a:gdLst/>
              <a:ahLst/>
              <a:cxnLst/>
              <a:rect l="l" t="t" r="r" b="b"/>
              <a:pathLst>
                <a:path w="167" h="167" extrusionOk="0">
                  <a:moveTo>
                    <a:pt x="1" y="1"/>
                  </a:moveTo>
                  <a:cubicBezTo>
                    <a:pt x="119" y="1"/>
                    <a:pt x="143" y="72"/>
                    <a:pt x="167" y="167"/>
                  </a:cubicBezTo>
                  <a:lnTo>
                    <a:pt x="167" y="167"/>
                  </a:lnTo>
                  <a:cubicBezTo>
                    <a:pt x="25" y="167"/>
                    <a:pt x="48" y="72"/>
                    <a:pt x="1" y="1"/>
                  </a:cubicBez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0"/>
            <p:cNvSpPr/>
            <p:nvPr/>
          </p:nvSpPr>
          <p:spPr>
            <a:xfrm>
              <a:off x="11045000" y="1208200"/>
              <a:ext cx="2400" cy="8925"/>
            </a:xfrm>
            <a:custGeom>
              <a:avLst/>
              <a:gdLst/>
              <a:ahLst/>
              <a:cxnLst/>
              <a:rect l="l" t="t" r="r" b="b"/>
              <a:pathLst>
                <a:path w="96" h="357" extrusionOk="0">
                  <a:moveTo>
                    <a:pt x="96" y="333"/>
                  </a:moveTo>
                  <a:cubicBezTo>
                    <a:pt x="1" y="238"/>
                    <a:pt x="1" y="96"/>
                    <a:pt x="96" y="1"/>
                  </a:cubicBezTo>
                  <a:lnTo>
                    <a:pt x="96" y="1"/>
                  </a:lnTo>
                  <a:lnTo>
                    <a:pt x="96" y="357"/>
                  </a:ln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0"/>
            <p:cNvSpPr/>
            <p:nvPr/>
          </p:nvSpPr>
          <p:spPr>
            <a:xfrm>
              <a:off x="11050925" y="1221250"/>
              <a:ext cx="1825" cy="3000"/>
            </a:xfrm>
            <a:custGeom>
              <a:avLst/>
              <a:gdLst/>
              <a:ahLst/>
              <a:cxnLst/>
              <a:rect l="l" t="t" r="r" b="b"/>
              <a:pathLst>
                <a:path w="73" h="120" extrusionOk="0">
                  <a:moveTo>
                    <a:pt x="1" y="1"/>
                  </a:moveTo>
                  <a:cubicBezTo>
                    <a:pt x="25" y="24"/>
                    <a:pt x="48" y="48"/>
                    <a:pt x="72" y="72"/>
                  </a:cubicBezTo>
                  <a:cubicBezTo>
                    <a:pt x="72" y="72"/>
                    <a:pt x="72" y="96"/>
                    <a:pt x="48" y="1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0"/>
            <p:cNvSpPr/>
            <p:nvPr/>
          </p:nvSpPr>
          <p:spPr>
            <a:xfrm>
              <a:off x="10921650" y="1454900"/>
              <a:ext cx="186825" cy="188025"/>
            </a:xfrm>
            <a:custGeom>
              <a:avLst/>
              <a:gdLst/>
              <a:ahLst/>
              <a:cxnLst/>
              <a:rect l="l" t="t" r="r" b="b"/>
              <a:pathLst>
                <a:path w="7473" h="7521" extrusionOk="0">
                  <a:moveTo>
                    <a:pt x="5812" y="784"/>
                  </a:moveTo>
                  <a:cubicBezTo>
                    <a:pt x="4626" y="1"/>
                    <a:pt x="2800" y="119"/>
                    <a:pt x="1685" y="973"/>
                  </a:cubicBezTo>
                  <a:cubicBezTo>
                    <a:pt x="357" y="1946"/>
                    <a:pt x="1" y="3488"/>
                    <a:pt x="309" y="5077"/>
                  </a:cubicBezTo>
                  <a:cubicBezTo>
                    <a:pt x="617" y="6500"/>
                    <a:pt x="1898" y="7520"/>
                    <a:pt x="3393" y="7473"/>
                  </a:cubicBezTo>
                  <a:cubicBezTo>
                    <a:pt x="4721" y="7354"/>
                    <a:pt x="5955" y="6643"/>
                    <a:pt x="6737" y="5551"/>
                  </a:cubicBezTo>
                  <a:cubicBezTo>
                    <a:pt x="7022" y="5148"/>
                    <a:pt x="7164" y="4698"/>
                    <a:pt x="7141" y="4223"/>
                  </a:cubicBezTo>
                  <a:cubicBezTo>
                    <a:pt x="7473" y="2918"/>
                    <a:pt x="6951" y="1519"/>
                    <a:pt x="5812" y="7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0"/>
            <p:cNvSpPr/>
            <p:nvPr/>
          </p:nvSpPr>
          <p:spPr>
            <a:xfrm>
              <a:off x="10418775" y="1534375"/>
              <a:ext cx="220025" cy="186225"/>
            </a:xfrm>
            <a:custGeom>
              <a:avLst/>
              <a:gdLst/>
              <a:ahLst/>
              <a:cxnLst/>
              <a:rect l="l" t="t" r="r" b="b"/>
              <a:pathLst>
                <a:path w="8801" h="7449" extrusionOk="0">
                  <a:moveTo>
                    <a:pt x="7022" y="878"/>
                  </a:moveTo>
                  <a:cubicBezTo>
                    <a:pt x="5551" y="0"/>
                    <a:pt x="3653" y="712"/>
                    <a:pt x="2254" y="1424"/>
                  </a:cubicBezTo>
                  <a:cubicBezTo>
                    <a:pt x="427" y="2349"/>
                    <a:pt x="0" y="4721"/>
                    <a:pt x="1780" y="5954"/>
                  </a:cubicBezTo>
                  <a:cubicBezTo>
                    <a:pt x="1946" y="6073"/>
                    <a:pt x="2135" y="6192"/>
                    <a:pt x="2325" y="6263"/>
                  </a:cubicBezTo>
                  <a:cubicBezTo>
                    <a:pt x="2467" y="6381"/>
                    <a:pt x="2610" y="6500"/>
                    <a:pt x="2752" y="6595"/>
                  </a:cubicBezTo>
                  <a:cubicBezTo>
                    <a:pt x="4128" y="7449"/>
                    <a:pt x="6026" y="7117"/>
                    <a:pt x="7212" y="6097"/>
                  </a:cubicBezTo>
                  <a:cubicBezTo>
                    <a:pt x="8706" y="4839"/>
                    <a:pt x="8801" y="1922"/>
                    <a:pt x="7022" y="8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0"/>
            <p:cNvSpPr/>
            <p:nvPr/>
          </p:nvSpPr>
          <p:spPr>
            <a:xfrm>
              <a:off x="9964525" y="914075"/>
              <a:ext cx="1385325" cy="1853800"/>
            </a:xfrm>
            <a:custGeom>
              <a:avLst/>
              <a:gdLst/>
              <a:ahLst/>
              <a:cxnLst/>
              <a:rect l="l" t="t" r="r" b="b"/>
              <a:pathLst>
                <a:path w="55413" h="74152" extrusionOk="0">
                  <a:moveTo>
                    <a:pt x="54961" y="37598"/>
                  </a:moveTo>
                  <a:cubicBezTo>
                    <a:pt x="54843" y="37527"/>
                    <a:pt x="54701" y="37503"/>
                    <a:pt x="54558" y="37479"/>
                  </a:cubicBezTo>
                  <a:lnTo>
                    <a:pt x="53847" y="37408"/>
                  </a:lnTo>
                  <a:lnTo>
                    <a:pt x="53182" y="37337"/>
                  </a:lnTo>
                  <a:lnTo>
                    <a:pt x="53135" y="37337"/>
                  </a:lnTo>
                  <a:cubicBezTo>
                    <a:pt x="53064" y="37337"/>
                    <a:pt x="53040" y="37337"/>
                    <a:pt x="53016" y="37290"/>
                  </a:cubicBezTo>
                  <a:lnTo>
                    <a:pt x="53088" y="37266"/>
                  </a:lnTo>
                  <a:cubicBezTo>
                    <a:pt x="53254" y="37124"/>
                    <a:pt x="53467" y="37052"/>
                    <a:pt x="53681" y="37005"/>
                  </a:cubicBezTo>
                  <a:cubicBezTo>
                    <a:pt x="53894" y="36981"/>
                    <a:pt x="54108" y="36839"/>
                    <a:pt x="54226" y="36649"/>
                  </a:cubicBezTo>
                  <a:cubicBezTo>
                    <a:pt x="54368" y="36436"/>
                    <a:pt x="54345" y="36151"/>
                    <a:pt x="54179" y="35961"/>
                  </a:cubicBezTo>
                  <a:cubicBezTo>
                    <a:pt x="54084" y="35866"/>
                    <a:pt x="53965" y="35795"/>
                    <a:pt x="53823" y="35795"/>
                  </a:cubicBezTo>
                  <a:cubicBezTo>
                    <a:pt x="53752" y="35795"/>
                    <a:pt x="53681" y="35819"/>
                    <a:pt x="53633" y="35843"/>
                  </a:cubicBezTo>
                  <a:cubicBezTo>
                    <a:pt x="53301" y="35961"/>
                    <a:pt x="52993" y="36127"/>
                    <a:pt x="52661" y="36270"/>
                  </a:cubicBezTo>
                  <a:lnTo>
                    <a:pt x="52376" y="36388"/>
                  </a:lnTo>
                  <a:cubicBezTo>
                    <a:pt x="52210" y="36483"/>
                    <a:pt x="52044" y="36554"/>
                    <a:pt x="51878" y="36602"/>
                  </a:cubicBezTo>
                  <a:lnTo>
                    <a:pt x="51878" y="36578"/>
                  </a:lnTo>
                  <a:cubicBezTo>
                    <a:pt x="51854" y="36530"/>
                    <a:pt x="51854" y="36507"/>
                    <a:pt x="51854" y="36459"/>
                  </a:cubicBezTo>
                  <a:cubicBezTo>
                    <a:pt x="51854" y="36246"/>
                    <a:pt x="51854" y="36009"/>
                    <a:pt x="51830" y="35795"/>
                  </a:cubicBezTo>
                  <a:cubicBezTo>
                    <a:pt x="51807" y="35416"/>
                    <a:pt x="51830" y="35036"/>
                    <a:pt x="51878" y="34657"/>
                  </a:cubicBezTo>
                  <a:cubicBezTo>
                    <a:pt x="51925" y="34419"/>
                    <a:pt x="51830" y="34182"/>
                    <a:pt x="51617" y="34087"/>
                  </a:cubicBezTo>
                  <a:cubicBezTo>
                    <a:pt x="51546" y="34040"/>
                    <a:pt x="51451" y="34016"/>
                    <a:pt x="51380" y="34016"/>
                  </a:cubicBezTo>
                  <a:cubicBezTo>
                    <a:pt x="51237" y="34016"/>
                    <a:pt x="51095" y="34087"/>
                    <a:pt x="51000" y="34206"/>
                  </a:cubicBezTo>
                  <a:cubicBezTo>
                    <a:pt x="50810" y="34372"/>
                    <a:pt x="50692" y="34609"/>
                    <a:pt x="50692" y="34846"/>
                  </a:cubicBezTo>
                  <a:lnTo>
                    <a:pt x="50692" y="35582"/>
                  </a:lnTo>
                  <a:lnTo>
                    <a:pt x="50692" y="36198"/>
                  </a:lnTo>
                  <a:cubicBezTo>
                    <a:pt x="50715" y="36483"/>
                    <a:pt x="50668" y="36791"/>
                    <a:pt x="50573" y="37076"/>
                  </a:cubicBezTo>
                  <a:cubicBezTo>
                    <a:pt x="50478" y="37313"/>
                    <a:pt x="50336" y="37550"/>
                    <a:pt x="50146" y="37717"/>
                  </a:cubicBezTo>
                  <a:lnTo>
                    <a:pt x="49861" y="37930"/>
                  </a:lnTo>
                  <a:cubicBezTo>
                    <a:pt x="49458" y="38238"/>
                    <a:pt x="49055" y="38523"/>
                    <a:pt x="48628" y="38808"/>
                  </a:cubicBezTo>
                  <a:cubicBezTo>
                    <a:pt x="48011" y="39211"/>
                    <a:pt x="47323" y="39496"/>
                    <a:pt x="46612" y="39638"/>
                  </a:cubicBezTo>
                  <a:cubicBezTo>
                    <a:pt x="46137" y="39709"/>
                    <a:pt x="45639" y="39757"/>
                    <a:pt x="45165" y="39757"/>
                  </a:cubicBezTo>
                  <a:cubicBezTo>
                    <a:pt x="44548" y="39757"/>
                    <a:pt x="43955" y="39685"/>
                    <a:pt x="43362" y="39567"/>
                  </a:cubicBezTo>
                  <a:cubicBezTo>
                    <a:pt x="43220" y="39519"/>
                    <a:pt x="43101" y="39496"/>
                    <a:pt x="42959" y="39448"/>
                  </a:cubicBezTo>
                  <a:lnTo>
                    <a:pt x="42603" y="39377"/>
                  </a:lnTo>
                  <a:cubicBezTo>
                    <a:pt x="41441" y="39092"/>
                    <a:pt x="40326" y="38642"/>
                    <a:pt x="39282" y="38049"/>
                  </a:cubicBezTo>
                  <a:cubicBezTo>
                    <a:pt x="38926" y="37859"/>
                    <a:pt x="38618" y="37645"/>
                    <a:pt x="38286" y="37432"/>
                  </a:cubicBezTo>
                  <a:lnTo>
                    <a:pt x="38191" y="37361"/>
                  </a:lnTo>
                  <a:cubicBezTo>
                    <a:pt x="38001" y="37218"/>
                    <a:pt x="37811" y="37076"/>
                    <a:pt x="37622" y="36934"/>
                  </a:cubicBezTo>
                  <a:lnTo>
                    <a:pt x="37456" y="36791"/>
                  </a:lnTo>
                  <a:cubicBezTo>
                    <a:pt x="37574" y="36720"/>
                    <a:pt x="37716" y="36673"/>
                    <a:pt x="37859" y="36625"/>
                  </a:cubicBezTo>
                  <a:cubicBezTo>
                    <a:pt x="39163" y="36151"/>
                    <a:pt x="40373" y="35463"/>
                    <a:pt x="41464" y="34585"/>
                  </a:cubicBezTo>
                  <a:lnTo>
                    <a:pt x="41868" y="34253"/>
                  </a:lnTo>
                  <a:cubicBezTo>
                    <a:pt x="42366" y="33874"/>
                    <a:pt x="42816" y="33470"/>
                    <a:pt x="43243" y="33044"/>
                  </a:cubicBezTo>
                  <a:cubicBezTo>
                    <a:pt x="44002" y="32261"/>
                    <a:pt x="44690" y="31383"/>
                    <a:pt x="45331" y="30482"/>
                  </a:cubicBezTo>
                  <a:cubicBezTo>
                    <a:pt x="45568" y="30126"/>
                    <a:pt x="45758" y="29723"/>
                    <a:pt x="45853" y="29296"/>
                  </a:cubicBezTo>
                  <a:lnTo>
                    <a:pt x="45876" y="29082"/>
                  </a:lnTo>
                  <a:cubicBezTo>
                    <a:pt x="46066" y="28276"/>
                    <a:pt x="46256" y="27445"/>
                    <a:pt x="46493" y="26639"/>
                  </a:cubicBezTo>
                  <a:cubicBezTo>
                    <a:pt x="46849" y="25571"/>
                    <a:pt x="47015" y="24433"/>
                    <a:pt x="46944" y="23318"/>
                  </a:cubicBezTo>
                  <a:lnTo>
                    <a:pt x="46944" y="23294"/>
                  </a:lnTo>
                  <a:lnTo>
                    <a:pt x="46991" y="23033"/>
                  </a:lnTo>
                  <a:lnTo>
                    <a:pt x="47015" y="23033"/>
                  </a:lnTo>
                  <a:cubicBezTo>
                    <a:pt x="47039" y="23033"/>
                    <a:pt x="47062" y="23033"/>
                    <a:pt x="47110" y="23033"/>
                  </a:cubicBezTo>
                  <a:lnTo>
                    <a:pt x="47110" y="23033"/>
                  </a:lnTo>
                  <a:lnTo>
                    <a:pt x="47347" y="23033"/>
                  </a:lnTo>
                  <a:cubicBezTo>
                    <a:pt x="47916" y="23033"/>
                    <a:pt x="48486" y="22772"/>
                    <a:pt x="48889" y="22369"/>
                  </a:cubicBezTo>
                  <a:cubicBezTo>
                    <a:pt x="48960" y="22322"/>
                    <a:pt x="49008" y="22274"/>
                    <a:pt x="49055" y="22203"/>
                  </a:cubicBezTo>
                  <a:lnTo>
                    <a:pt x="49197" y="22108"/>
                  </a:lnTo>
                  <a:cubicBezTo>
                    <a:pt x="49743" y="21586"/>
                    <a:pt x="50146" y="20922"/>
                    <a:pt x="50383" y="20187"/>
                  </a:cubicBezTo>
                  <a:cubicBezTo>
                    <a:pt x="50455" y="19950"/>
                    <a:pt x="50502" y="19712"/>
                    <a:pt x="50502" y="19451"/>
                  </a:cubicBezTo>
                  <a:lnTo>
                    <a:pt x="50502" y="18194"/>
                  </a:lnTo>
                  <a:lnTo>
                    <a:pt x="50502" y="17317"/>
                  </a:lnTo>
                  <a:cubicBezTo>
                    <a:pt x="50478" y="16700"/>
                    <a:pt x="50312" y="16083"/>
                    <a:pt x="50004" y="15538"/>
                  </a:cubicBezTo>
                  <a:cubicBezTo>
                    <a:pt x="49909" y="15348"/>
                    <a:pt x="49790" y="15182"/>
                    <a:pt x="49648" y="15063"/>
                  </a:cubicBezTo>
                  <a:cubicBezTo>
                    <a:pt x="49268" y="14731"/>
                    <a:pt x="48770" y="14541"/>
                    <a:pt x="48272" y="14541"/>
                  </a:cubicBezTo>
                  <a:cubicBezTo>
                    <a:pt x="48011" y="14541"/>
                    <a:pt x="47750" y="14589"/>
                    <a:pt x="47513" y="14660"/>
                  </a:cubicBezTo>
                  <a:cubicBezTo>
                    <a:pt x="46802" y="14850"/>
                    <a:pt x="46208" y="15300"/>
                    <a:pt x="45829" y="15941"/>
                  </a:cubicBezTo>
                  <a:cubicBezTo>
                    <a:pt x="45782" y="16012"/>
                    <a:pt x="45710" y="16083"/>
                    <a:pt x="45663" y="16178"/>
                  </a:cubicBezTo>
                  <a:lnTo>
                    <a:pt x="45663" y="16178"/>
                  </a:lnTo>
                  <a:cubicBezTo>
                    <a:pt x="45473" y="15822"/>
                    <a:pt x="45355" y="15443"/>
                    <a:pt x="45331" y="15063"/>
                  </a:cubicBezTo>
                  <a:cubicBezTo>
                    <a:pt x="45260" y="14067"/>
                    <a:pt x="44999" y="13094"/>
                    <a:pt x="44595" y="12193"/>
                  </a:cubicBezTo>
                  <a:cubicBezTo>
                    <a:pt x="43979" y="10865"/>
                    <a:pt x="43149" y="9631"/>
                    <a:pt x="42152" y="8564"/>
                  </a:cubicBezTo>
                  <a:cubicBezTo>
                    <a:pt x="41275" y="7567"/>
                    <a:pt x="40231" y="6713"/>
                    <a:pt x="39069" y="6073"/>
                  </a:cubicBezTo>
                  <a:cubicBezTo>
                    <a:pt x="37930" y="5432"/>
                    <a:pt x="36744" y="4863"/>
                    <a:pt x="35510" y="4412"/>
                  </a:cubicBezTo>
                  <a:cubicBezTo>
                    <a:pt x="34894" y="4175"/>
                    <a:pt x="34253" y="3985"/>
                    <a:pt x="33589" y="3843"/>
                  </a:cubicBezTo>
                  <a:cubicBezTo>
                    <a:pt x="32427" y="3582"/>
                    <a:pt x="31264" y="3440"/>
                    <a:pt x="30102" y="3392"/>
                  </a:cubicBezTo>
                  <a:lnTo>
                    <a:pt x="29462" y="3392"/>
                  </a:lnTo>
                  <a:lnTo>
                    <a:pt x="28536" y="3392"/>
                  </a:lnTo>
                  <a:cubicBezTo>
                    <a:pt x="28015" y="3392"/>
                    <a:pt x="27469" y="3416"/>
                    <a:pt x="26947" y="3464"/>
                  </a:cubicBezTo>
                  <a:cubicBezTo>
                    <a:pt x="26070" y="3582"/>
                    <a:pt x="25168" y="3748"/>
                    <a:pt x="24314" y="3891"/>
                  </a:cubicBezTo>
                  <a:cubicBezTo>
                    <a:pt x="23460" y="4080"/>
                    <a:pt x="22630" y="4341"/>
                    <a:pt x="21847" y="4721"/>
                  </a:cubicBezTo>
                  <a:cubicBezTo>
                    <a:pt x="21444" y="4863"/>
                    <a:pt x="21112" y="5172"/>
                    <a:pt x="20970" y="5575"/>
                  </a:cubicBezTo>
                  <a:lnTo>
                    <a:pt x="20922" y="5575"/>
                  </a:lnTo>
                  <a:cubicBezTo>
                    <a:pt x="20851" y="5575"/>
                    <a:pt x="20804" y="5551"/>
                    <a:pt x="20780" y="5527"/>
                  </a:cubicBezTo>
                  <a:cubicBezTo>
                    <a:pt x="20732" y="5504"/>
                    <a:pt x="20732" y="5456"/>
                    <a:pt x="20732" y="5409"/>
                  </a:cubicBezTo>
                  <a:lnTo>
                    <a:pt x="20732" y="4934"/>
                  </a:lnTo>
                  <a:lnTo>
                    <a:pt x="20732" y="4389"/>
                  </a:lnTo>
                  <a:lnTo>
                    <a:pt x="20732" y="3582"/>
                  </a:lnTo>
                  <a:cubicBezTo>
                    <a:pt x="20709" y="2894"/>
                    <a:pt x="20448" y="2278"/>
                    <a:pt x="19997" y="1803"/>
                  </a:cubicBezTo>
                  <a:cubicBezTo>
                    <a:pt x="19784" y="1566"/>
                    <a:pt x="19594" y="1305"/>
                    <a:pt x="19404" y="1068"/>
                  </a:cubicBezTo>
                  <a:cubicBezTo>
                    <a:pt x="19119" y="641"/>
                    <a:pt x="18692" y="332"/>
                    <a:pt x="18194" y="190"/>
                  </a:cubicBezTo>
                  <a:cubicBezTo>
                    <a:pt x="18099" y="166"/>
                    <a:pt x="18004" y="143"/>
                    <a:pt x="17910" y="119"/>
                  </a:cubicBezTo>
                  <a:cubicBezTo>
                    <a:pt x="17791" y="95"/>
                    <a:pt x="17696" y="48"/>
                    <a:pt x="17601" y="24"/>
                  </a:cubicBezTo>
                  <a:cubicBezTo>
                    <a:pt x="17506" y="0"/>
                    <a:pt x="17388" y="0"/>
                    <a:pt x="17293" y="0"/>
                  </a:cubicBezTo>
                  <a:cubicBezTo>
                    <a:pt x="16795" y="0"/>
                    <a:pt x="16368" y="309"/>
                    <a:pt x="16202" y="759"/>
                  </a:cubicBezTo>
                  <a:cubicBezTo>
                    <a:pt x="16130" y="925"/>
                    <a:pt x="16083" y="1092"/>
                    <a:pt x="16083" y="1281"/>
                  </a:cubicBezTo>
                  <a:cubicBezTo>
                    <a:pt x="16083" y="1495"/>
                    <a:pt x="16059" y="1708"/>
                    <a:pt x="16059" y="1922"/>
                  </a:cubicBezTo>
                  <a:lnTo>
                    <a:pt x="16059" y="2230"/>
                  </a:lnTo>
                  <a:lnTo>
                    <a:pt x="16059" y="2444"/>
                  </a:lnTo>
                  <a:lnTo>
                    <a:pt x="16059" y="2444"/>
                  </a:lnTo>
                  <a:lnTo>
                    <a:pt x="16036" y="2444"/>
                  </a:lnTo>
                  <a:cubicBezTo>
                    <a:pt x="15941" y="2396"/>
                    <a:pt x="15870" y="2372"/>
                    <a:pt x="15798" y="2325"/>
                  </a:cubicBezTo>
                  <a:cubicBezTo>
                    <a:pt x="14873" y="1685"/>
                    <a:pt x="13853" y="1258"/>
                    <a:pt x="12762" y="1020"/>
                  </a:cubicBezTo>
                  <a:cubicBezTo>
                    <a:pt x="12477" y="949"/>
                    <a:pt x="12169" y="902"/>
                    <a:pt x="11884" y="878"/>
                  </a:cubicBezTo>
                  <a:lnTo>
                    <a:pt x="10556" y="878"/>
                  </a:lnTo>
                  <a:lnTo>
                    <a:pt x="9251" y="878"/>
                  </a:lnTo>
                  <a:cubicBezTo>
                    <a:pt x="8587" y="878"/>
                    <a:pt x="7923" y="997"/>
                    <a:pt x="7306" y="1258"/>
                  </a:cubicBezTo>
                  <a:cubicBezTo>
                    <a:pt x="6429" y="1613"/>
                    <a:pt x="5575" y="2017"/>
                    <a:pt x="4745" y="2491"/>
                  </a:cubicBezTo>
                  <a:cubicBezTo>
                    <a:pt x="3748" y="2989"/>
                    <a:pt x="2871" y="3701"/>
                    <a:pt x="2183" y="4578"/>
                  </a:cubicBezTo>
                  <a:cubicBezTo>
                    <a:pt x="2088" y="4673"/>
                    <a:pt x="2017" y="4745"/>
                    <a:pt x="1945" y="4839"/>
                  </a:cubicBezTo>
                  <a:lnTo>
                    <a:pt x="1851" y="4934"/>
                  </a:lnTo>
                  <a:cubicBezTo>
                    <a:pt x="1305" y="5527"/>
                    <a:pt x="736" y="6120"/>
                    <a:pt x="475" y="6927"/>
                  </a:cubicBezTo>
                  <a:cubicBezTo>
                    <a:pt x="427" y="7022"/>
                    <a:pt x="380" y="7117"/>
                    <a:pt x="332" y="7212"/>
                  </a:cubicBezTo>
                  <a:cubicBezTo>
                    <a:pt x="285" y="7259"/>
                    <a:pt x="261" y="7306"/>
                    <a:pt x="238" y="7354"/>
                  </a:cubicBezTo>
                  <a:cubicBezTo>
                    <a:pt x="95" y="7615"/>
                    <a:pt x="0" y="7899"/>
                    <a:pt x="0" y="8208"/>
                  </a:cubicBezTo>
                  <a:lnTo>
                    <a:pt x="0" y="9678"/>
                  </a:lnTo>
                  <a:lnTo>
                    <a:pt x="0" y="10153"/>
                  </a:lnTo>
                  <a:cubicBezTo>
                    <a:pt x="0" y="10509"/>
                    <a:pt x="95" y="10841"/>
                    <a:pt x="261" y="11173"/>
                  </a:cubicBezTo>
                  <a:cubicBezTo>
                    <a:pt x="688" y="12027"/>
                    <a:pt x="1376" y="12738"/>
                    <a:pt x="2230" y="13165"/>
                  </a:cubicBezTo>
                  <a:lnTo>
                    <a:pt x="3131" y="13616"/>
                  </a:lnTo>
                  <a:lnTo>
                    <a:pt x="3440" y="13782"/>
                  </a:lnTo>
                  <a:lnTo>
                    <a:pt x="3274" y="13996"/>
                  </a:lnTo>
                  <a:lnTo>
                    <a:pt x="3108" y="14233"/>
                  </a:lnTo>
                  <a:cubicBezTo>
                    <a:pt x="2942" y="14399"/>
                    <a:pt x="2823" y="14589"/>
                    <a:pt x="2705" y="14778"/>
                  </a:cubicBezTo>
                  <a:cubicBezTo>
                    <a:pt x="2420" y="15300"/>
                    <a:pt x="2135" y="15846"/>
                    <a:pt x="1874" y="16415"/>
                  </a:cubicBezTo>
                  <a:lnTo>
                    <a:pt x="1756" y="16700"/>
                  </a:lnTo>
                  <a:cubicBezTo>
                    <a:pt x="1542" y="17056"/>
                    <a:pt x="1400" y="17459"/>
                    <a:pt x="1352" y="17862"/>
                  </a:cubicBezTo>
                  <a:cubicBezTo>
                    <a:pt x="1329" y="18123"/>
                    <a:pt x="1281" y="18360"/>
                    <a:pt x="1234" y="18621"/>
                  </a:cubicBezTo>
                  <a:cubicBezTo>
                    <a:pt x="1210" y="18787"/>
                    <a:pt x="1186" y="18953"/>
                    <a:pt x="1163" y="19119"/>
                  </a:cubicBezTo>
                  <a:cubicBezTo>
                    <a:pt x="1139" y="19309"/>
                    <a:pt x="1139" y="19499"/>
                    <a:pt x="1139" y="19689"/>
                  </a:cubicBezTo>
                  <a:cubicBezTo>
                    <a:pt x="1139" y="20353"/>
                    <a:pt x="1447" y="20946"/>
                    <a:pt x="1945" y="21373"/>
                  </a:cubicBezTo>
                  <a:cubicBezTo>
                    <a:pt x="2159" y="21563"/>
                    <a:pt x="2444" y="21658"/>
                    <a:pt x="2728" y="21658"/>
                  </a:cubicBezTo>
                  <a:lnTo>
                    <a:pt x="3464" y="21658"/>
                  </a:lnTo>
                  <a:lnTo>
                    <a:pt x="3962" y="21658"/>
                  </a:lnTo>
                  <a:cubicBezTo>
                    <a:pt x="4389" y="21681"/>
                    <a:pt x="4816" y="21515"/>
                    <a:pt x="5148" y="21231"/>
                  </a:cubicBezTo>
                  <a:cubicBezTo>
                    <a:pt x="5171" y="21207"/>
                    <a:pt x="5195" y="21183"/>
                    <a:pt x="5219" y="21183"/>
                  </a:cubicBezTo>
                  <a:lnTo>
                    <a:pt x="5361" y="21658"/>
                  </a:lnTo>
                  <a:cubicBezTo>
                    <a:pt x="5504" y="22132"/>
                    <a:pt x="5622" y="22583"/>
                    <a:pt x="5765" y="23033"/>
                  </a:cubicBezTo>
                  <a:cubicBezTo>
                    <a:pt x="5859" y="23342"/>
                    <a:pt x="5978" y="23650"/>
                    <a:pt x="6144" y="23935"/>
                  </a:cubicBezTo>
                  <a:cubicBezTo>
                    <a:pt x="6429" y="24457"/>
                    <a:pt x="6974" y="24812"/>
                    <a:pt x="7591" y="24812"/>
                  </a:cubicBezTo>
                  <a:cubicBezTo>
                    <a:pt x="7876" y="24812"/>
                    <a:pt x="8160" y="24741"/>
                    <a:pt x="8421" y="24623"/>
                  </a:cubicBezTo>
                  <a:cubicBezTo>
                    <a:pt x="8991" y="24338"/>
                    <a:pt x="9465" y="23887"/>
                    <a:pt x="9797" y="23342"/>
                  </a:cubicBezTo>
                  <a:cubicBezTo>
                    <a:pt x="9892" y="23176"/>
                    <a:pt x="10011" y="23033"/>
                    <a:pt x="10129" y="22867"/>
                  </a:cubicBezTo>
                  <a:cubicBezTo>
                    <a:pt x="10438" y="22488"/>
                    <a:pt x="10698" y="22037"/>
                    <a:pt x="10888" y="21563"/>
                  </a:cubicBezTo>
                  <a:cubicBezTo>
                    <a:pt x="10888" y="21539"/>
                    <a:pt x="10912" y="21515"/>
                    <a:pt x="10936" y="21491"/>
                  </a:cubicBezTo>
                  <a:cubicBezTo>
                    <a:pt x="10983" y="21444"/>
                    <a:pt x="11007" y="21397"/>
                    <a:pt x="11031" y="21349"/>
                  </a:cubicBezTo>
                  <a:cubicBezTo>
                    <a:pt x="11078" y="21278"/>
                    <a:pt x="11125" y="21207"/>
                    <a:pt x="11149" y="21136"/>
                  </a:cubicBezTo>
                  <a:cubicBezTo>
                    <a:pt x="11291" y="20946"/>
                    <a:pt x="11363" y="20732"/>
                    <a:pt x="11410" y="20519"/>
                  </a:cubicBezTo>
                  <a:cubicBezTo>
                    <a:pt x="11434" y="20282"/>
                    <a:pt x="11481" y="20044"/>
                    <a:pt x="11552" y="19831"/>
                  </a:cubicBezTo>
                  <a:cubicBezTo>
                    <a:pt x="11624" y="19570"/>
                    <a:pt x="11671" y="19285"/>
                    <a:pt x="11647" y="19024"/>
                  </a:cubicBezTo>
                  <a:cubicBezTo>
                    <a:pt x="11624" y="18930"/>
                    <a:pt x="11624" y="18811"/>
                    <a:pt x="11647" y="18716"/>
                  </a:cubicBezTo>
                  <a:cubicBezTo>
                    <a:pt x="11718" y="18431"/>
                    <a:pt x="11813" y="18123"/>
                    <a:pt x="11932" y="17862"/>
                  </a:cubicBezTo>
                  <a:cubicBezTo>
                    <a:pt x="12003" y="17625"/>
                    <a:pt x="12098" y="17388"/>
                    <a:pt x="12169" y="17127"/>
                  </a:cubicBezTo>
                  <a:cubicBezTo>
                    <a:pt x="12217" y="16961"/>
                    <a:pt x="12264" y="16795"/>
                    <a:pt x="12288" y="16629"/>
                  </a:cubicBezTo>
                  <a:cubicBezTo>
                    <a:pt x="12335" y="16344"/>
                    <a:pt x="12406" y="16083"/>
                    <a:pt x="12549" y="15822"/>
                  </a:cubicBezTo>
                  <a:lnTo>
                    <a:pt x="12810" y="15822"/>
                  </a:lnTo>
                  <a:cubicBezTo>
                    <a:pt x="13047" y="15822"/>
                    <a:pt x="13260" y="15822"/>
                    <a:pt x="13474" y="15846"/>
                  </a:cubicBezTo>
                  <a:lnTo>
                    <a:pt x="13569" y="15846"/>
                  </a:lnTo>
                  <a:cubicBezTo>
                    <a:pt x="13687" y="15822"/>
                    <a:pt x="13782" y="15822"/>
                    <a:pt x="13901" y="15798"/>
                  </a:cubicBezTo>
                  <a:cubicBezTo>
                    <a:pt x="13996" y="15775"/>
                    <a:pt x="14091" y="15775"/>
                    <a:pt x="14185" y="15775"/>
                  </a:cubicBezTo>
                  <a:cubicBezTo>
                    <a:pt x="14257" y="15775"/>
                    <a:pt x="14304" y="15775"/>
                    <a:pt x="14375" y="15798"/>
                  </a:cubicBezTo>
                  <a:lnTo>
                    <a:pt x="14375" y="15798"/>
                  </a:lnTo>
                  <a:cubicBezTo>
                    <a:pt x="14375" y="15822"/>
                    <a:pt x="14375" y="15846"/>
                    <a:pt x="14375" y="15870"/>
                  </a:cubicBezTo>
                  <a:lnTo>
                    <a:pt x="14304" y="16344"/>
                  </a:lnTo>
                  <a:cubicBezTo>
                    <a:pt x="14280" y="16581"/>
                    <a:pt x="14257" y="16818"/>
                    <a:pt x="14209" y="17032"/>
                  </a:cubicBezTo>
                  <a:lnTo>
                    <a:pt x="14185" y="17340"/>
                  </a:lnTo>
                  <a:cubicBezTo>
                    <a:pt x="14138" y="17696"/>
                    <a:pt x="14091" y="18076"/>
                    <a:pt x="14091" y="18431"/>
                  </a:cubicBezTo>
                  <a:cubicBezTo>
                    <a:pt x="14067" y="19831"/>
                    <a:pt x="14067" y="21254"/>
                    <a:pt x="14067" y="22630"/>
                  </a:cubicBezTo>
                  <a:lnTo>
                    <a:pt x="14067" y="22844"/>
                  </a:lnTo>
                  <a:cubicBezTo>
                    <a:pt x="14043" y="23128"/>
                    <a:pt x="14067" y="23413"/>
                    <a:pt x="14114" y="23698"/>
                  </a:cubicBezTo>
                  <a:cubicBezTo>
                    <a:pt x="14162" y="23935"/>
                    <a:pt x="14209" y="24196"/>
                    <a:pt x="14257" y="24457"/>
                  </a:cubicBezTo>
                  <a:cubicBezTo>
                    <a:pt x="14351" y="25144"/>
                    <a:pt x="14494" y="25856"/>
                    <a:pt x="14684" y="26544"/>
                  </a:cubicBezTo>
                  <a:cubicBezTo>
                    <a:pt x="14707" y="26615"/>
                    <a:pt x="14731" y="26686"/>
                    <a:pt x="14731" y="26757"/>
                  </a:cubicBezTo>
                  <a:lnTo>
                    <a:pt x="14731" y="26781"/>
                  </a:lnTo>
                  <a:lnTo>
                    <a:pt x="14328" y="26781"/>
                  </a:lnTo>
                  <a:cubicBezTo>
                    <a:pt x="13782" y="26757"/>
                    <a:pt x="13260" y="27018"/>
                    <a:pt x="12952" y="27469"/>
                  </a:cubicBezTo>
                  <a:cubicBezTo>
                    <a:pt x="12881" y="27540"/>
                    <a:pt x="12833" y="27635"/>
                    <a:pt x="12762" y="27706"/>
                  </a:cubicBezTo>
                  <a:lnTo>
                    <a:pt x="12620" y="27920"/>
                  </a:lnTo>
                  <a:cubicBezTo>
                    <a:pt x="12311" y="28347"/>
                    <a:pt x="12193" y="28916"/>
                    <a:pt x="12335" y="29438"/>
                  </a:cubicBezTo>
                  <a:cubicBezTo>
                    <a:pt x="12383" y="29936"/>
                    <a:pt x="12620" y="30411"/>
                    <a:pt x="12999" y="30743"/>
                  </a:cubicBezTo>
                  <a:cubicBezTo>
                    <a:pt x="13071" y="30814"/>
                    <a:pt x="13142" y="30909"/>
                    <a:pt x="13213" y="30980"/>
                  </a:cubicBezTo>
                  <a:cubicBezTo>
                    <a:pt x="13355" y="31170"/>
                    <a:pt x="13545" y="31312"/>
                    <a:pt x="13758" y="31431"/>
                  </a:cubicBezTo>
                  <a:lnTo>
                    <a:pt x="13877" y="31478"/>
                  </a:lnTo>
                  <a:cubicBezTo>
                    <a:pt x="14257" y="31644"/>
                    <a:pt x="14636" y="31810"/>
                    <a:pt x="15039" y="31952"/>
                  </a:cubicBezTo>
                  <a:cubicBezTo>
                    <a:pt x="15466" y="32095"/>
                    <a:pt x="15893" y="32142"/>
                    <a:pt x="16320" y="32142"/>
                  </a:cubicBezTo>
                  <a:lnTo>
                    <a:pt x="18526" y="32142"/>
                  </a:lnTo>
                  <a:lnTo>
                    <a:pt x="18645" y="32261"/>
                  </a:lnTo>
                  <a:cubicBezTo>
                    <a:pt x="18740" y="32379"/>
                    <a:pt x="18835" y="32474"/>
                    <a:pt x="18930" y="32593"/>
                  </a:cubicBezTo>
                  <a:cubicBezTo>
                    <a:pt x="19451" y="33186"/>
                    <a:pt x="20044" y="33755"/>
                    <a:pt x="20709" y="34230"/>
                  </a:cubicBezTo>
                  <a:cubicBezTo>
                    <a:pt x="21563" y="34846"/>
                    <a:pt x="22464" y="35392"/>
                    <a:pt x="23413" y="35890"/>
                  </a:cubicBezTo>
                  <a:cubicBezTo>
                    <a:pt x="24148" y="36293"/>
                    <a:pt x="24931" y="36649"/>
                    <a:pt x="25737" y="36886"/>
                  </a:cubicBezTo>
                  <a:cubicBezTo>
                    <a:pt x="25880" y="36934"/>
                    <a:pt x="25998" y="36981"/>
                    <a:pt x="26164" y="37029"/>
                  </a:cubicBezTo>
                  <a:lnTo>
                    <a:pt x="26283" y="37052"/>
                  </a:lnTo>
                  <a:lnTo>
                    <a:pt x="26141" y="37218"/>
                  </a:lnTo>
                  <a:cubicBezTo>
                    <a:pt x="26022" y="37361"/>
                    <a:pt x="25903" y="37527"/>
                    <a:pt x="25761" y="37669"/>
                  </a:cubicBezTo>
                  <a:cubicBezTo>
                    <a:pt x="25358" y="38096"/>
                    <a:pt x="24812" y="38404"/>
                    <a:pt x="24219" y="38499"/>
                  </a:cubicBezTo>
                  <a:cubicBezTo>
                    <a:pt x="23982" y="38523"/>
                    <a:pt x="23721" y="38570"/>
                    <a:pt x="23484" y="38618"/>
                  </a:cubicBezTo>
                  <a:cubicBezTo>
                    <a:pt x="23247" y="38665"/>
                    <a:pt x="22938" y="38713"/>
                    <a:pt x="22677" y="38737"/>
                  </a:cubicBezTo>
                  <a:cubicBezTo>
                    <a:pt x="22464" y="38760"/>
                    <a:pt x="22227" y="38784"/>
                    <a:pt x="21990" y="38784"/>
                  </a:cubicBezTo>
                  <a:cubicBezTo>
                    <a:pt x="21681" y="38784"/>
                    <a:pt x="21349" y="38737"/>
                    <a:pt x="21041" y="38665"/>
                  </a:cubicBezTo>
                  <a:cubicBezTo>
                    <a:pt x="20448" y="38523"/>
                    <a:pt x="19784" y="38381"/>
                    <a:pt x="19024" y="38238"/>
                  </a:cubicBezTo>
                  <a:cubicBezTo>
                    <a:pt x="18621" y="38167"/>
                    <a:pt x="18194" y="38072"/>
                    <a:pt x="17815" y="37906"/>
                  </a:cubicBezTo>
                  <a:cubicBezTo>
                    <a:pt x="17554" y="37811"/>
                    <a:pt x="17269" y="37717"/>
                    <a:pt x="17008" y="37669"/>
                  </a:cubicBezTo>
                  <a:cubicBezTo>
                    <a:pt x="16771" y="37598"/>
                    <a:pt x="16510" y="37550"/>
                    <a:pt x="16273" y="37479"/>
                  </a:cubicBezTo>
                  <a:cubicBezTo>
                    <a:pt x="15917" y="37384"/>
                    <a:pt x="15537" y="37313"/>
                    <a:pt x="15158" y="37195"/>
                  </a:cubicBezTo>
                  <a:cubicBezTo>
                    <a:pt x="14850" y="37100"/>
                    <a:pt x="14494" y="37029"/>
                    <a:pt x="14162" y="37005"/>
                  </a:cubicBezTo>
                  <a:cubicBezTo>
                    <a:pt x="14091" y="36981"/>
                    <a:pt x="14019" y="36981"/>
                    <a:pt x="13948" y="36957"/>
                  </a:cubicBezTo>
                  <a:lnTo>
                    <a:pt x="13877" y="36957"/>
                  </a:lnTo>
                  <a:cubicBezTo>
                    <a:pt x="13830" y="36697"/>
                    <a:pt x="13640" y="36483"/>
                    <a:pt x="13403" y="36364"/>
                  </a:cubicBezTo>
                  <a:lnTo>
                    <a:pt x="13331" y="36080"/>
                  </a:lnTo>
                  <a:cubicBezTo>
                    <a:pt x="13284" y="35819"/>
                    <a:pt x="13213" y="35605"/>
                    <a:pt x="13189" y="35392"/>
                  </a:cubicBezTo>
                  <a:cubicBezTo>
                    <a:pt x="13142" y="35226"/>
                    <a:pt x="13118" y="35036"/>
                    <a:pt x="13118" y="34870"/>
                  </a:cubicBezTo>
                  <a:lnTo>
                    <a:pt x="13118" y="34728"/>
                  </a:lnTo>
                  <a:cubicBezTo>
                    <a:pt x="13118" y="34657"/>
                    <a:pt x="13094" y="34562"/>
                    <a:pt x="13094" y="34490"/>
                  </a:cubicBezTo>
                  <a:cubicBezTo>
                    <a:pt x="13071" y="34396"/>
                    <a:pt x="13071" y="34253"/>
                    <a:pt x="13047" y="34111"/>
                  </a:cubicBezTo>
                  <a:cubicBezTo>
                    <a:pt x="13023" y="33921"/>
                    <a:pt x="12904" y="33755"/>
                    <a:pt x="12762" y="33660"/>
                  </a:cubicBezTo>
                  <a:cubicBezTo>
                    <a:pt x="12667" y="33589"/>
                    <a:pt x="12572" y="33542"/>
                    <a:pt x="12454" y="33542"/>
                  </a:cubicBezTo>
                  <a:cubicBezTo>
                    <a:pt x="12406" y="33542"/>
                    <a:pt x="12335" y="33542"/>
                    <a:pt x="12288" y="33565"/>
                  </a:cubicBezTo>
                  <a:cubicBezTo>
                    <a:pt x="12145" y="33660"/>
                    <a:pt x="12051" y="33826"/>
                    <a:pt x="12098" y="33992"/>
                  </a:cubicBezTo>
                  <a:cubicBezTo>
                    <a:pt x="12098" y="34040"/>
                    <a:pt x="12122" y="34064"/>
                    <a:pt x="12122" y="34111"/>
                  </a:cubicBezTo>
                  <a:cubicBezTo>
                    <a:pt x="12122" y="34135"/>
                    <a:pt x="12145" y="34182"/>
                    <a:pt x="12145" y="34206"/>
                  </a:cubicBezTo>
                  <a:cubicBezTo>
                    <a:pt x="12169" y="34633"/>
                    <a:pt x="12169" y="35060"/>
                    <a:pt x="12193" y="35487"/>
                  </a:cubicBezTo>
                  <a:cubicBezTo>
                    <a:pt x="12193" y="35510"/>
                    <a:pt x="12193" y="35534"/>
                    <a:pt x="12193" y="35558"/>
                  </a:cubicBezTo>
                  <a:lnTo>
                    <a:pt x="12122" y="35558"/>
                  </a:lnTo>
                  <a:cubicBezTo>
                    <a:pt x="12027" y="35558"/>
                    <a:pt x="11956" y="35534"/>
                    <a:pt x="11861" y="35487"/>
                  </a:cubicBezTo>
                  <a:lnTo>
                    <a:pt x="11790" y="35439"/>
                  </a:lnTo>
                  <a:lnTo>
                    <a:pt x="11529" y="35297"/>
                  </a:lnTo>
                  <a:cubicBezTo>
                    <a:pt x="11410" y="35226"/>
                    <a:pt x="11291" y="35202"/>
                    <a:pt x="11173" y="35202"/>
                  </a:cubicBezTo>
                  <a:cubicBezTo>
                    <a:pt x="11054" y="35202"/>
                    <a:pt x="10959" y="35226"/>
                    <a:pt x="10864" y="35250"/>
                  </a:cubicBezTo>
                  <a:cubicBezTo>
                    <a:pt x="10580" y="35344"/>
                    <a:pt x="10485" y="35700"/>
                    <a:pt x="10698" y="35890"/>
                  </a:cubicBezTo>
                  <a:cubicBezTo>
                    <a:pt x="10746" y="35937"/>
                    <a:pt x="10793" y="35985"/>
                    <a:pt x="10841" y="36009"/>
                  </a:cubicBezTo>
                  <a:lnTo>
                    <a:pt x="11031" y="36127"/>
                  </a:lnTo>
                  <a:cubicBezTo>
                    <a:pt x="11244" y="36270"/>
                    <a:pt x="11481" y="36388"/>
                    <a:pt x="11718" y="36507"/>
                  </a:cubicBezTo>
                  <a:cubicBezTo>
                    <a:pt x="11908" y="36602"/>
                    <a:pt x="12074" y="36720"/>
                    <a:pt x="12217" y="36863"/>
                  </a:cubicBezTo>
                  <a:lnTo>
                    <a:pt x="12145" y="36863"/>
                  </a:lnTo>
                  <a:lnTo>
                    <a:pt x="11861" y="36863"/>
                  </a:lnTo>
                  <a:lnTo>
                    <a:pt x="11600" y="36863"/>
                  </a:lnTo>
                  <a:cubicBezTo>
                    <a:pt x="11410" y="36863"/>
                    <a:pt x="11197" y="36839"/>
                    <a:pt x="10983" y="36768"/>
                  </a:cubicBezTo>
                  <a:cubicBezTo>
                    <a:pt x="10770" y="36697"/>
                    <a:pt x="10532" y="36673"/>
                    <a:pt x="10295" y="36673"/>
                  </a:cubicBezTo>
                  <a:lnTo>
                    <a:pt x="10177" y="36673"/>
                  </a:lnTo>
                  <a:cubicBezTo>
                    <a:pt x="9963" y="36697"/>
                    <a:pt x="9797" y="36863"/>
                    <a:pt x="9773" y="37076"/>
                  </a:cubicBezTo>
                  <a:cubicBezTo>
                    <a:pt x="9750" y="37242"/>
                    <a:pt x="9821" y="37408"/>
                    <a:pt x="9987" y="37479"/>
                  </a:cubicBezTo>
                  <a:cubicBezTo>
                    <a:pt x="10082" y="37550"/>
                    <a:pt x="10200" y="37598"/>
                    <a:pt x="10295" y="37622"/>
                  </a:cubicBezTo>
                  <a:lnTo>
                    <a:pt x="10509" y="37669"/>
                  </a:lnTo>
                  <a:cubicBezTo>
                    <a:pt x="10604" y="37693"/>
                    <a:pt x="10698" y="37717"/>
                    <a:pt x="10770" y="37764"/>
                  </a:cubicBezTo>
                  <a:cubicBezTo>
                    <a:pt x="11031" y="37859"/>
                    <a:pt x="11315" y="37883"/>
                    <a:pt x="11600" y="37883"/>
                  </a:cubicBezTo>
                  <a:lnTo>
                    <a:pt x="11884" y="37883"/>
                  </a:lnTo>
                  <a:cubicBezTo>
                    <a:pt x="12264" y="37883"/>
                    <a:pt x="12620" y="37883"/>
                    <a:pt x="12976" y="37906"/>
                  </a:cubicBezTo>
                  <a:cubicBezTo>
                    <a:pt x="13118" y="37906"/>
                    <a:pt x="13260" y="37930"/>
                    <a:pt x="13379" y="37977"/>
                  </a:cubicBezTo>
                  <a:cubicBezTo>
                    <a:pt x="13687" y="38096"/>
                    <a:pt x="14019" y="38167"/>
                    <a:pt x="14328" y="38191"/>
                  </a:cubicBezTo>
                  <a:cubicBezTo>
                    <a:pt x="14470" y="38215"/>
                    <a:pt x="14589" y="38238"/>
                    <a:pt x="14707" y="38262"/>
                  </a:cubicBezTo>
                  <a:lnTo>
                    <a:pt x="14802" y="38286"/>
                  </a:lnTo>
                  <a:cubicBezTo>
                    <a:pt x="15111" y="38381"/>
                    <a:pt x="15419" y="38452"/>
                    <a:pt x="15727" y="38523"/>
                  </a:cubicBezTo>
                  <a:lnTo>
                    <a:pt x="16202" y="38642"/>
                  </a:lnTo>
                  <a:cubicBezTo>
                    <a:pt x="16605" y="38760"/>
                    <a:pt x="17032" y="38855"/>
                    <a:pt x="17459" y="38997"/>
                  </a:cubicBezTo>
                  <a:cubicBezTo>
                    <a:pt x="17838" y="39140"/>
                    <a:pt x="18242" y="39258"/>
                    <a:pt x="18621" y="39353"/>
                  </a:cubicBezTo>
                  <a:cubicBezTo>
                    <a:pt x="19001" y="39424"/>
                    <a:pt x="19380" y="39496"/>
                    <a:pt x="19760" y="39590"/>
                  </a:cubicBezTo>
                  <a:cubicBezTo>
                    <a:pt x="20210" y="39685"/>
                    <a:pt x="20661" y="39780"/>
                    <a:pt x="21088" y="39851"/>
                  </a:cubicBezTo>
                  <a:cubicBezTo>
                    <a:pt x="21349" y="39899"/>
                    <a:pt x="21610" y="39923"/>
                    <a:pt x="21871" y="39946"/>
                  </a:cubicBezTo>
                  <a:lnTo>
                    <a:pt x="22108" y="39946"/>
                  </a:lnTo>
                  <a:cubicBezTo>
                    <a:pt x="22677" y="39923"/>
                    <a:pt x="23247" y="39851"/>
                    <a:pt x="23816" y="39733"/>
                  </a:cubicBezTo>
                  <a:lnTo>
                    <a:pt x="24148" y="39685"/>
                  </a:lnTo>
                  <a:cubicBezTo>
                    <a:pt x="24575" y="39614"/>
                    <a:pt x="24978" y="39519"/>
                    <a:pt x="25358" y="39377"/>
                  </a:cubicBezTo>
                  <a:cubicBezTo>
                    <a:pt x="25429" y="39330"/>
                    <a:pt x="25500" y="39306"/>
                    <a:pt x="25595" y="39258"/>
                  </a:cubicBezTo>
                  <a:cubicBezTo>
                    <a:pt x="25595" y="39306"/>
                    <a:pt x="25595" y="39353"/>
                    <a:pt x="25571" y="39377"/>
                  </a:cubicBezTo>
                  <a:cubicBezTo>
                    <a:pt x="25429" y="39638"/>
                    <a:pt x="25263" y="39923"/>
                    <a:pt x="25097" y="40183"/>
                  </a:cubicBezTo>
                  <a:cubicBezTo>
                    <a:pt x="24504" y="41132"/>
                    <a:pt x="23982" y="41963"/>
                    <a:pt x="23579" y="42745"/>
                  </a:cubicBezTo>
                  <a:cubicBezTo>
                    <a:pt x="23342" y="43196"/>
                    <a:pt x="23057" y="43647"/>
                    <a:pt x="22772" y="44074"/>
                  </a:cubicBezTo>
                  <a:cubicBezTo>
                    <a:pt x="22583" y="44335"/>
                    <a:pt x="22369" y="44619"/>
                    <a:pt x="22179" y="44880"/>
                  </a:cubicBezTo>
                  <a:cubicBezTo>
                    <a:pt x="21918" y="45236"/>
                    <a:pt x="21634" y="45592"/>
                    <a:pt x="21397" y="45995"/>
                  </a:cubicBezTo>
                  <a:lnTo>
                    <a:pt x="20732" y="47015"/>
                  </a:lnTo>
                  <a:cubicBezTo>
                    <a:pt x="20044" y="48106"/>
                    <a:pt x="19309" y="49245"/>
                    <a:pt x="18669" y="50407"/>
                  </a:cubicBezTo>
                  <a:cubicBezTo>
                    <a:pt x="18550" y="50597"/>
                    <a:pt x="18526" y="50810"/>
                    <a:pt x="18597" y="51024"/>
                  </a:cubicBezTo>
                  <a:cubicBezTo>
                    <a:pt x="18692" y="51261"/>
                    <a:pt x="18906" y="51475"/>
                    <a:pt x="19167" y="51546"/>
                  </a:cubicBezTo>
                  <a:cubicBezTo>
                    <a:pt x="19617" y="51712"/>
                    <a:pt x="20068" y="51878"/>
                    <a:pt x="20495" y="52091"/>
                  </a:cubicBezTo>
                  <a:lnTo>
                    <a:pt x="20875" y="52281"/>
                  </a:lnTo>
                  <a:cubicBezTo>
                    <a:pt x="21302" y="52447"/>
                    <a:pt x="21729" y="52613"/>
                    <a:pt x="22132" y="52756"/>
                  </a:cubicBezTo>
                  <a:lnTo>
                    <a:pt x="22796" y="53016"/>
                  </a:lnTo>
                  <a:lnTo>
                    <a:pt x="22915" y="53064"/>
                  </a:lnTo>
                  <a:cubicBezTo>
                    <a:pt x="23033" y="53088"/>
                    <a:pt x="23152" y="53135"/>
                    <a:pt x="23247" y="53230"/>
                  </a:cubicBezTo>
                  <a:cubicBezTo>
                    <a:pt x="23199" y="53301"/>
                    <a:pt x="23176" y="53396"/>
                    <a:pt x="23152" y="53491"/>
                  </a:cubicBezTo>
                  <a:cubicBezTo>
                    <a:pt x="23104" y="53704"/>
                    <a:pt x="23033" y="53942"/>
                    <a:pt x="22938" y="54179"/>
                  </a:cubicBezTo>
                  <a:cubicBezTo>
                    <a:pt x="22796" y="54629"/>
                    <a:pt x="22630" y="55080"/>
                    <a:pt x="22464" y="55531"/>
                  </a:cubicBezTo>
                  <a:lnTo>
                    <a:pt x="22132" y="56432"/>
                  </a:lnTo>
                  <a:cubicBezTo>
                    <a:pt x="21918" y="57049"/>
                    <a:pt x="21705" y="57689"/>
                    <a:pt x="21468" y="58330"/>
                  </a:cubicBezTo>
                  <a:cubicBezTo>
                    <a:pt x="21325" y="58709"/>
                    <a:pt x="21064" y="59042"/>
                    <a:pt x="20709" y="59255"/>
                  </a:cubicBezTo>
                  <a:cubicBezTo>
                    <a:pt x="20614" y="59303"/>
                    <a:pt x="20519" y="59350"/>
                    <a:pt x="20400" y="59350"/>
                  </a:cubicBezTo>
                  <a:cubicBezTo>
                    <a:pt x="20305" y="59350"/>
                    <a:pt x="20187" y="59303"/>
                    <a:pt x="20116" y="59255"/>
                  </a:cubicBezTo>
                  <a:cubicBezTo>
                    <a:pt x="19855" y="59089"/>
                    <a:pt x="19594" y="58947"/>
                    <a:pt x="19357" y="58804"/>
                  </a:cubicBezTo>
                  <a:cubicBezTo>
                    <a:pt x="19167" y="58709"/>
                    <a:pt x="18977" y="58591"/>
                    <a:pt x="18811" y="58496"/>
                  </a:cubicBezTo>
                  <a:cubicBezTo>
                    <a:pt x="18597" y="58377"/>
                    <a:pt x="18408" y="58235"/>
                    <a:pt x="18218" y="58093"/>
                  </a:cubicBezTo>
                  <a:cubicBezTo>
                    <a:pt x="18076" y="57950"/>
                    <a:pt x="17933" y="57808"/>
                    <a:pt x="17767" y="57666"/>
                  </a:cubicBezTo>
                  <a:cubicBezTo>
                    <a:pt x="17577" y="57476"/>
                    <a:pt x="17364" y="57286"/>
                    <a:pt x="17150" y="57120"/>
                  </a:cubicBezTo>
                  <a:cubicBezTo>
                    <a:pt x="16391" y="56503"/>
                    <a:pt x="15680" y="55792"/>
                    <a:pt x="15063" y="55033"/>
                  </a:cubicBezTo>
                  <a:cubicBezTo>
                    <a:pt x="14304" y="54060"/>
                    <a:pt x="13379" y="53254"/>
                    <a:pt x="12311" y="52613"/>
                  </a:cubicBezTo>
                  <a:cubicBezTo>
                    <a:pt x="11742" y="52234"/>
                    <a:pt x="11102" y="52020"/>
                    <a:pt x="10414" y="51996"/>
                  </a:cubicBezTo>
                  <a:cubicBezTo>
                    <a:pt x="10319" y="51996"/>
                    <a:pt x="10200" y="51996"/>
                    <a:pt x="10082" y="52020"/>
                  </a:cubicBezTo>
                  <a:cubicBezTo>
                    <a:pt x="9678" y="52068"/>
                    <a:pt x="9346" y="52139"/>
                    <a:pt x="9133" y="52542"/>
                  </a:cubicBezTo>
                  <a:cubicBezTo>
                    <a:pt x="9109" y="52613"/>
                    <a:pt x="9062" y="52661"/>
                    <a:pt x="8991" y="52708"/>
                  </a:cubicBezTo>
                  <a:cubicBezTo>
                    <a:pt x="8943" y="52756"/>
                    <a:pt x="8896" y="52803"/>
                    <a:pt x="8848" y="52850"/>
                  </a:cubicBezTo>
                  <a:lnTo>
                    <a:pt x="8777" y="52969"/>
                  </a:lnTo>
                  <a:cubicBezTo>
                    <a:pt x="8635" y="53135"/>
                    <a:pt x="8516" y="53325"/>
                    <a:pt x="8421" y="53515"/>
                  </a:cubicBezTo>
                  <a:cubicBezTo>
                    <a:pt x="8255" y="53870"/>
                    <a:pt x="8113" y="54226"/>
                    <a:pt x="8018" y="54582"/>
                  </a:cubicBezTo>
                  <a:lnTo>
                    <a:pt x="7947" y="54772"/>
                  </a:lnTo>
                  <a:cubicBezTo>
                    <a:pt x="7876" y="54914"/>
                    <a:pt x="7852" y="55080"/>
                    <a:pt x="7828" y="55223"/>
                  </a:cubicBezTo>
                  <a:cubicBezTo>
                    <a:pt x="7757" y="55721"/>
                    <a:pt x="7686" y="56219"/>
                    <a:pt x="7615" y="56717"/>
                  </a:cubicBezTo>
                  <a:cubicBezTo>
                    <a:pt x="7544" y="57381"/>
                    <a:pt x="7638" y="58045"/>
                    <a:pt x="7876" y="58686"/>
                  </a:cubicBezTo>
                  <a:cubicBezTo>
                    <a:pt x="7994" y="59113"/>
                    <a:pt x="8421" y="59421"/>
                    <a:pt x="8872" y="59421"/>
                  </a:cubicBezTo>
                  <a:lnTo>
                    <a:pt x="8943" y="59421"/>
                  </a:lnTo>
                  <a:cubicBezTo>
                    <a:pt x="9370" y="59421"/>
                    <a:pt x="9726" y="59160"/>
                    <a:pt x="9892" y="58781"/>
                  </a:cubicBezTo>
                  <a:cubicBezTo>
                    <a:pt x="9916" y="58757"/>
                    <a:pt x="9939" y="58709"/>
                    <a:pt x="9963" y="58662"/>
                  </a:cubicBezTo>
                  <a:lnTo>
                    <a:pt x="10105" y="58330"/>
                  </a:lnTo>
                  <a:cubicBezTo>
                    <a:pt x="10177" y="58116"/>
                    <a:pt x="10271" y="57927"/>
                    <a:pt x="10366" y="57713"/>
                  </a:cubicBezTo>
                  <a:cubicBezTo>
                    <a:pt x="10770" y="56907"/>
                    <a:pt x="10959" y="55982"/>
                    <a:pt x="10936" y="55080"/>
                  </a:cubicBezTo>
                  <a:lnTo>
                    <a:pt x="10936" y="54463"/>
                  </a:lnTo>
                  <a:cubicBezTo>
                    <a:pt x="10959" y="54060"/>
                    <a:pt x="10912" y="53633"/>
                    <a:pt x="10864" y="53206"/>
                  </a:cubicBezTo>
                  <a:cubicBezTo>
                    <a:pt x="11149" y="53301"/>
                    <a:pt x="11434" y="53420"/>
                    <a:pt x="11695" y="53586"/>
                  </a:cubicBezTo>
                  <a:cubicBezTo>
                    <a:pt x="12383" y="53965"/>
                    <a:pt x="12999" y="54440"/>
                    <a:pt x="13545" y="54985"/>
                  </a:cubicBezTo>
                  <a:cubicBezTo>
                    <a:pt x="13877" y="55341"/>
                    <a:pt x="14162" y="55673"/>
                    <a:pt x="14470" y="56029"/>
                  </a:cubicBezTo>
                  <a:cubicBezTo>
                    <a:pt x="14921" y="56575"/>
                    <a:pt x="15419" y="57096"/>
                    <a:pt x="15941" y="57571"/>
                  </a:cubicBezTo>
                  <a:lnTo>
                    <a:pt x="16249" y="57832"/>
                  </a:lnTo>
                  <a:cubicBezTo>
                    <a:pt x="16676" y="58235"/>
                    <a:pt x="17127" y="58615"/>
                    <a:pt x="17577" y="59018"/>
                  </a:cubicBezTo>
                  <a:cubicBezTo>
                    <a:pt x="17767" y="59184"/>
                    <a:pt x="17981" y="59350"/>
                    <a:pt x="18218" y="59469"/>
                  </a:cubicBezTo>
                  <a:cubicBezTo>
                    <a:pt x="18455" y="59611"/>
                    <a:pt x="18692" y="59753"/>
                    <a:pt x="18930" y="59896"/>
                  </a:cubicBezTo>
                  <a:cubicBezTo>
                    <a:pt x="19167" y="60014"/>
                    <a:pt x="19428" y="60156"/>
                    <a:pt x="19665" y="60299"/>
                  </a:cubicBezTo>
                  <a:cubicBezTo>
                    <a:pt x="19902" y="60465"/>
                    <a:pt x="20163" y="60536"/>
                    <a:pt x="20424" y="60536"/>
                  </a:cubicBezTo>
                  <a:cubicBezTo>
                    <a:pt x="20661" y="60536"/>
                    <a:pt x="20922" y="60465"/>
                    <a:pt x="21136" y="60346"/>
                  </a:cubicBezTo>
                  <a:cubicBezTo>
                    <a:pt x="21729" y="60038"/>
                    <a:pt x="22203" y="59540"/>
                    <a:pt x="22488" y="58899"/>
                  </a:cubicBezTo>
                  <a:cubicBezTo>
                    <a:pt x="22630" y="58567"/>
                    <a:pt x="22772" y="58211"/>
                    <a:pt x="22867" y="57856"/>
                  </a:cubicBezTo>
                  <a:cubicBezTo>
                    <a:pt x="23033" y="57286"/>
                    <a:pt x="23223" y="56741"/>
                    <a:pt x="23413" y="56195"/>
                  </a:cubicBezTo>
                  <a:cubicBezTo>
                    <a:pt x="23674" y="55436"/>
                    <a:pt x="23958" y="54653"/>
                    <a:pt x="24172" y="53870"/>
                  </a:cubicBezTo>
                  <a:cubicBezTo>
                    <a:pt x="24172" y="53799"/>
                    <a:pt x="24219" y="53752"/>
                    <a:pt x="24243" y="53704"/>
                  </a:cubicBezTo>
                  <a:lnTo>
                    <a:pt x="24267" y="53657"/>
                  </a:lnTo>
                  <a:lnTo>
                    <a:pt x="24480" y="53752"/>
                  </a:lnTo>
                  <a:lnTo>
                    <a:pt x="25192" y="54060"/>
                  </a:lnTo>
                  <a:cubicBezTo>
                    <a:pt x="25714" y="54274"/>
                    <a:pt x="26259" y="54511"/>
                    <a:pt x="26805" y="54724"/>
                  </a:cubicBezTo>
                  <a:cubicBezTo>
                    <a:pt x="28323" y="55223"/>
                    <a:pt x="29889" y="55578"/>
                    <a:pt x="31478" y="55792"/>
                  </a:cubicBezTo>
                  <a:lnTo>
                    <a:pt x="31620" y="55792"/>
                  </a:lnTo>
                  <a:cubicBezTo>
                    <a:pt x="31857" y="55816"/>
                    <a:pt x="32118" y="55887"/>
                    <a:pt x="32332" y="55982"/>
                  </a:cubicBezTo>
                  <a:lnTo>
                    <a:pt x="32308" y="56337"/>
                  </a:lnTo>
                  <a:cubicBezTo>
                    <a:pt x="32261" y="56646"/>
                    <a:pt x="32237" y="56930"/>
                    <a:pt x="32213" y="57215"/>
                  </a:cubicBezTo>
                  <a:cubicBezTo>
                    <a:pt x="32213" y="57334"/>
                    <a:pt x="32213" y="57452"/>
                    <a:pt x="32189" y="57571"/>
                  </a:cubicBezTo>
                  <a:cubicBezTo>
                    <a:pt x="32189" y="57784"/>
                    <a:pt x="32166" y="57998"/>
                    <a:pt x="32142" y="58211"/>
                  </a:cubicBezTo>
                  <a:cubicBezTo>
                    <a:pt x="32047" y="58757"/>
                    <a:pt x="32000" y="59326"/>
                    <a:pt x="31976" y="59872"/>
                  </a:cubicBezTo>
                  <a:cubicBezTo>
                    <a:pt x="31929" y="60583"/>
                    <a:pt x="31881" y="61295"/>
                    <a:pt x="31810" y="61817"/>
                  </a:cubicBezTo>
                  <a:cubicBezTo>
                    <a:pt x="31786" y="62196"/>
                    <a:pt x="31739" y="62576"/>
                    <a:pt x="31691" y="62932"/>
                  </a:cubicBezTo>
                  <a:cubicBezTo>
                    <a:pt x="31620" y="63477"/>
                    <a:pt x="31573" y="64047"/>
                    <a:pt x="31525" y="64592"/>
                  </a:cubicBezTo>
                  <a:cubicBezTo>
                    <a:pt x="31454" y="65494"/>
                    <a:pt x="31336" y="66371"/>
                    <a:pt x="31146" y="67225"/>
                  </a:cubicBezTo>
                  <a:cubicBezTo>
                    <a:pt x="31003" y="67771"/>
                    <a:pt x="30909" y="68340"/>
                    <a:pt x="30861" y="68886"/>
                  </a:cubicBezTo>
                  <a:cubicBezTo>
                    <a:pt x="30837" y="69336"/>
                    <a:pt x="30743" y="69763"/>
                    <a:pt x="30553" y="70167"/>
                  </a:cubicBezTo>
                  <a:cubicBezTo>
                    <a:pt x="30387" y="70522"/>
                    <a:pt x="30410" y="70949"/>
                    <a:pt x="30600" y="71305"/>
                  </a:cubicBezTo>
                  <a:cubicBezTo>
                    <a:pt x="31027" y="72159"/>
                    <a:pt x="31549" y="73037"/>
                    <a:pt x="32427" y="73654"/>
                  </a:cubicBezTo>
                  <a:cubicBezTo>
                    <a:pt x="32806" y="73938"/>
                    <a:pt x="33233" y="74104"/>
                    <a:pt x="33708" y="74152"/>
                  </a:cubicBezTo>
                  <a:lnTo>
                    <a:pt x="34348" y="74152"/>
                  </a:lnTo>
                  <a:lnTo>
                    <a:pt x="35107" y="74152"/>
                  </a:lnTo>
                  <a:cubicBezTo>
                    <a:pt x="35249" y="74152"/>
                    <a:pt x="35368" y="74128"/>
                    <a:pt x="35510" y="74081"/>
                  </a:cubicBezTo>
                  <a:cubicBezTo>
                    <a:pt x="35985" y="73938"/>
                    <a:pt x="36341" y="73559"/>
                    <a:pt x="36436" y="73084"/>
                  </a:cubicBezTo>
                  <a:cubicBezTo>
                    <a:pt x="36507" y="72729"/>
                    <a:pt x="36412" y="72349"/>
                    <a:pt x="36198" y="72064"/>
                  </a:cubicBezTo>
                  <a:cubicBezTo>
                    <a:pt x="35866" y="71590"/>
                    <a:pt x="35416" y="71210"/>
                    <a:pt x="34894" y="70973"/>
                  </a:cubicBezTo>
                  <a:lnTo>
                    <a:pt x="34656" y="70878"/>
                  </a:lnTo>
                  <a:cubicBezTo>
                    <a:pt x="34253" y="70689"/>
                    <a:pt x="33826" y="70522"/>
                    <a:pt x="33399" y="70309"/>
                  </a:cubicBezTo>
                  <a:lnTo>
                    <a:pt x="33233" y="70238"/>
                  </a:lnTo>
                  <a:cubicBezTo>
                    <a:pt x="32901" y="70048"/>
                    <a:pt x="32545" y="69906"/>
                    <a:pt x="32166" y="69787"/>
                  </a:cubicBezTo>
                  <a:cubicBezTo>
                    <a:pt x="32118" y="69763"/>
                    <a:pt x="32071" y="69740"/>
                    <a:pt x="32023" y="69716"/>
                  </a:cubicBezTo>
                  <a:lnTo>
                    <a:pt x="31976" y="69692"/>
                  </a:lnTo>
                  <a:lnTo>
                    <a:pt x="31976" y="69669"/>
                  </a:lnTo>
                  <a:cubicBezTo>
                    <a:pt x="31976" y="69645"/>
                    <a:pt x="31976" y="69621"/>
                    <a:pt x="31976" y="69574"/>
                  </a:cubicBezTo>
                  <a:cubicBezTo>
                    <a:pt x="32047" y="68815"/>
                    <a:pt x="32166" y="68032"/>
                    <a:pt x="32332" y="67273"/>
                  </a:cubicBezTo>
                  <a:cubicBezTo>
                    <a:pt x="32498" y="66490"/>
                    <a:pt x="32616" y="65660"/>
                    <a:pt x="32640" y="64853"/>
                  </a:cubicBezTo>
                  <a:cubicBezTo>
                    <a:pt x="32711" y="63999"/>
                    <a:pt x="32806" y="63122"/>
                    <a:pt x="32901" y="62244"/>
                  </a:cubicBezTo>
                  <a:cubicBezTo>
                    <a:pt x="32996" y="61414"/>
                    <a:pt x="33043" y="60560"/>
                    <a:pt x="33067" y="59729"/>
                  </a:cubicBezTo>
                  <a:cubicBezTo>
                    <a:pt x="33067" y="59350"/>
                    <a:pt x="33091" y="58947"/>
                    <a:pt x="33162" y="58567"/>
                  </a:cubicBezTo>
                  <a:cubicBezTo>
                    <a:pt x="33281" y="57761"/>
                    <a:pt x="33281" y="56930"/>
                    <a:pt x="33162" y="56100"/>
                  </a:cubicBezTo>
                  <a:cubicBezTo>
                    <a:pt x="33138" y="56076"/>
                    <a:pt x="33138" y="56053"/>
                    <a:pt x="33162" y="56029"/>
                  </a:cubicBezTo>
                  <a:lnTo>
                    <a:pt x="33233" y="56029"/>
                  </a:lnTo>
                  <a:cubicBezTo>
                    <a:pt x="33233" y="56029"/>
                    <a:pt x="33257" y="56029"/>
                    <a:pt x="33281" y="56029"/>
                  </a:cubicBezTo>
                  <a:cubicBezTo>
                    <a:pt x="33565" y="56076"/>
                    <a:pt x="33850" y="56100"/>
                    <a:pt x="34135" y="56100"/>
                  </a:cubicBezTo>
                  <a:cubicBezTo>
                    <a:pt x="34324" y="56100"/>
                    <a:pt x="34538" y="56100"/>
                    <a:pt x="34751" y="56076"/>
                  </a:cubicBezTo>
                  <a:cubicBezTo>
                    <a:pt x="35748" y="55982"/>
                    <a:pt x="36744" y="55816"/>
                    <a:pt x="37740" y="55578"/>
                  </a:cubicBezTo>
                  <a:cubicBezTo>
                    <a:pt x="38167" y="55483"/>
                    <a:pt x="38570" y="55270"/>
                    <a:pt x="38926" y="54985"/>
                  </a:cubicBezTo>
                  <a:cubicBezTo>
                    <a:pt x="39306" y="54701"/>
                    <a:pt x="39519" y="54250"/>
                    <a:pt x="39519" y="53752"/>
                  </a:cubicBezTo>
                  <a:cubicBezTo>
                    <a:pt x="39543" y="52874"/>
                    <a:pt x="39401" y="51996"/>
                    <a:pt x="39163" y="51143"/>
                  </a:cubicBezTo>
                  <a:lnTo>
                    <a:pt x="38950" y="50502"/>
                  </a:lnTo>
                  <a:cubicBezTo>
                    <a:pt x="38760" y="49838"/>
                    <a:pt x="38547" y="49150"/>
                    <a:pt x="38357" y="48462"/>
                  </a:cubicBezTo>
                  <a:cubicBezTo>
                    <a:pt x="38309" y="48272"/>
                    <a:pt x="38262" y="48083"/>
                    <a:pt x="38215" y="47893"/>
                  </a:cubicBezTo>
                  <a:cubicBezTo>
                    <a:pt x="38072" y="47395"/>
                    <a:pt x="37906" y="46849"/>
                    <a:pt x="37835" y="46303"/>
                  </a:cubicBezTo>
                  <a:lnTo>
                    <a:pt x="37645" y="45355"/>
                  </a:lnTo>
                  <a:cubicBezTo>
                    <a:pt x="37456" y="44358"/>
                    <a:pt x="37266" y="43315"/>
                    <a:pt x="37052" y="42318"/>
                  </a:cubicBezTo>
                  <a:cubicBezTo>
                    <a:pt x="36791" y="41132"/>
                    <a:pt x="36578" y="40065"/>
                    <a:pt x="36673" y="38974"/>
                  </a:cubicBezTo>
                  <a:cubicBezTo>
                    <a:pt x="36696" y="38713"/>
                    <a:pt x="36649" y="38476"/>
                    <a:pt x="36530" y="38262"/>
                  </a:cubicBezTo>
                  <a:cubicBezTo>
                    <a:pt x="36483" y="38167"/>
                    <a:pt x="36459" y="38049"/>
                    <a:pt x="36436" y="37930"/>
                  </a:cubicBezTo>
                  <a:cubicBezTo>
                    <a:pt x="36412" y="37669"/>
                    <a:pt x="36412" y="37432"/>
                    <a:pt x="36412" y="37218"/>
                  </a:cubicBezTo>
                  <a:cubicBezTo>
                    <a:pt x="36530" y="37527"/>
                    <a:pt x="36602" y="37574"/>
                    <a:pt x="36957" y="37811"/>
                  </a:cubicBezTo>
                  <a:cubicBezTo>
                    <a:pt x="37076" y="37906"/>
                    <a:pt x="37195" y="38001"/>
                    <a:pt x="37313" y="38096"/>
                  </a:cubicBezTo>
                  <a:cubicBezTo>
                    <a:pt x="38262" y="38831"/>
                    <a:pt x="39306" y="39424"/>
                    <a:pt x="40421" y="39875"/>
                  </a:cubicBezTo>
                  <a:cubicBezTo>
                    <a:pt x="41227" y="40183"/>
                    <a:pt x="42034" y="40444"/>
                    <a:pt x="42888" y="40610"/>
                  </a:cubicBezTo>
                  <a:cubicBezTo>
                    <a:pt x="43386" y="40729"/>
                    <a:pt x="43908" y="40824"/>
                    <a:pt x="44429" y="40871"/>
                  </a:cubicBezTo>
                  <a:cubicBezTo>
                    <a:pt x="44619" y="40895"/>
                    <a:pt x="44809" y="40895"/>
                    <a:pt x="45046" y="40895"/>
                  </a:cubicBezTo>
                  <a:lnTo>
                    <a:pt x="45473" y="40895"/>
                  </a:lnTo>
                  <a:lnTo>
                    <a:pt x="45900" y="40895"/>
                  </a:lnTo>
                  <a:cubicBezTo>
                    <a:pt x="46398" y="40895"/>
                    <a:pt x="46896" y="40824"/>
                    <a:pt x="47347" y="40658"/>
                  </a:cubicBezTo>
                  <a:cubicBezTo>
                    <a:pt x="48106" y="40397"/>
                    <a:pt x="48842" y="40041"/>
                    <a:pt x="49529" y="39590"/>
                  </a:cubicBezTo>
                  <a:lnTo>
                    <a:pt x="50953" y="38547"/>
                  </a:lnTo>
                  <a:lnTo>
                    <a:pt x="51190" y="38594"/>
                  </a:lnTo>
                  <a:lnTo>
                    <a:pt x="51830" y="38737"/>
                  </a:lnTo>
                  <a:lnTo>
                    <a:pt x="52020" y="38760"/>
                  </a:lnTo>
                  <a:cubicBezTo>
                    <a:pt x="52186" y="38808"/>
                    <a:pt x="52352" y="38831"/>
                    <a:pt x="52518" y="38831"/>
                  </a:cubicBezTo>
                  <a:lnTo>
                    <a:pt x="52732" y="38831"/>
                  </a:lnTo>
                  <a:cubicBezTo>
                    <a:pt x="53206" y="38855"/>
                    <a:pt x="53704" y="38903"/>
                    <a:pt x="54202" y="38997"/>
                  </a:cubicBezTo>
                  <a:cubicBezTo>
                    <a:pt x="54297" y="38997"/>
                    <a:pt x="54392" y="39021"/>
                    <a:pt x="54511" y="39021"/>
                  </a:cubicBezTo>
                  <a:lnTo>
                    <a:pt x="54677" y="39021"/>
                  </a:lnTo>
                  <a:cubicBezTo>
                    <a:pt x="55009" y="38974"/>
                    <a:pt x="55270" y="38737"/>
                    <a:pt x="55341" y="38428"/>
                  </a:cubicBezTo>
                  <a:cubicBezTo>
                    <a:pt x="55412" y="38096"/>
                    <a:pt x="55270" y="37740"/>
                    <a:pt x="54961" y="37598"/>
                  </a:cubicBezTo>
                  <a:close/>
                  <a:moveTo>
                    <a:pt x="49079" y="16131"/>
                  </a:moveTo>
                  <a:cubicBezTo>
                    <a:pt x="49292" y="16558"/>
                    <a:pt x="49387" y="17056"/>
                    <a:pt x="49387" y="17554"/>
                  </a:cubicBezTo>
                  <a:lnTo>
                    <a:pt x="49387" y="17672"/>
                  </a:lnTo>
                  <a:lnTo>
                    <a:pt x="49387" y="19096"/>
                  </a:lnTo>
                  <a:cubicBezTo>
                    <a:pt x="49363" y="19855"/>
                    <a:pt x="49079" y="20566"/>
                    <a:pt x="48557" y="21112"/>
                  </a:cubicBezTo>
                  <a:cubicBezTo>
                    <a:pt x="48343" y="21325"/>
                    <a:pt x="48130" y="21515"/>
                    <a:pt x="47893" y="21681"/>
                  </a:cubicBezTo>
                  <a:cubicBezTo>
                    <a:pt x="47679" y="21824"/>
                    <a:pt x="47442" y="21895"/>
                    <a:pt x="47205" y="21895"/>
                  </a:cubicBezTo>
                  <a:lnTo>
                    <a:pt x="47205" y="21895"/>
                  </a:lnTo>
                  <a:cubicBezTo>
                    <a:pt x="47110" y="21895"/>
                    <a:pt x="47039" y="21895"/>
                    <a:pt x="46944" y="21871"/>
                  </a:cubicBezTo>
                  <a:lnTo>
                    <a:pt x="46944" y="21824"/>
                  </a:lnTo>
                  <a:cubicBezTo>
                    <a:pt x="46944" y="21752"/>
                    <a:pt x="46944" y="21681"/>
                    <a:pt x="46944" y="21610"/>
                  </a:cubicBezTo>
                  <a:cubicBezTo>
                    <a:pt x="46968" y="20827"/>
                    <a:pt x="46849" y="20044"/>
                    <a:pt x="46635" y="19285"/>
                  </a:cubicBezTo>
                  <a:lnTo>
                    <a:pt x="46541" y="18906"/>
                  </a:lnTo>
                  <a:cubicBezTo>
                    <a:pt x="46493" y="18740"/>
                    <a:pt x="46446" y="18574"/>
                    <a:pt x="46398" y="18408"/>
                  </a:cubicBezTo>
                  <a:lnTo>
                    <a:pt x="46351" y="18194"/>
                  </a:lnTo>
                  <a:lnTo>
                    <a:pt x="46375" y="18171"/>
                  </a:lnTo>
                  <a:cubicBezTo>
                    <a:pt x="46398" y="18147"/>
                    <a:pt x="46422" y="18123"/>
                    <a:pt x="46446" y="18123"/>
                  </a:cubicBezTo>
                  <a:cubicBezTo>
                    <a:pt x="46564" y="18028"/>
                    <a:pt x="46707" y="17910"/>
                    <a:pt x="46730" y="17767"/>
                  </a:cubicBezTo>
                  <a:cubicBezTo>
                    <a:pt x="46730" y="17672"/>
                    <a:pt x="46707" y="17578"/>
                    <a:pt x="46635" y="17506"/>
                  </a:cubicBezTo>
                  <a:cubicBezTo>
                    <a:pt x="46398" y="17198"/>
                    <a:pt x="46469" y="16961"/>
                    <a:pt x="46612" y="16652"/>
                  </a:cubicBezTo>
                  <a:cubicBezTo>
                    <a:pt x="46920" y="16036"/>
                    <a:pt x="47513" y="15632"/>
                    <a:pt x="48201" y="15585"/>
                  </a:cubicBezTo>
                  <a:cubicBezTo>
                    <a:pt x="48248" y="15585"/>
                    <a:pt x="48320" y="15585"/>
                    <a:pt x="48367" y="15585"/>
                  </a:cubicBezTo>
                  <a:cubicBezTo>
                    <a:pt x="48675" y="15632"/>
                    <a:pt x="48960" y="15822"/>
                    <a:pt x="49079" y="16131"/>
                  </a:cubicBezTo>
                  <a:close/>
                  <a:moveTo>
                    <a:pt x="38333" y="53704"/>
                  </a:moveTo>
                  <a:cubicBezTo>
                    <a:pt x="38309" y="53894"/>
                    <a:pt x="38215" y="54084"/>
                    <a:pt x="38025" y="54179"/>
                  </a:cubicBezTo>
                  <a:lnTo>
                    <a:pt x="37882" y="54250"/>
                  </a:lnTo>
                  <a:cubicBezTo>
                    <a:pt x="37740" y="54345"/>
                    <a:pt x="37598" y="54392"/>
                    <a:pt x="37456" y="54440"/>
                  </a:cubicBezTo>
                  <a:cubicBezTo>
                    <a:pt x="36530" y="54606"/>
                    <a:pt x="35605" y="54748"/>
                    <a:pt x="34751" y="54890"/>
                  </a:cubicBezTo>
                  <a:cubicBezTo>
                    <a:pt x="34585" y="54914"/>
                    <a:pt x="34396" y="54914"/>
                    <a:pt x="34229" y="54914"/>
                  </a:cubicBezTo>
                  <a:cubicBezTo>
                    <a:pt x="33826" y="54914"/>
                    <a:pt x="33423" y="54867"/>
                    <a:pt x="33020" y="54819"/>
                  </a:cubicBezTo>
                  <a:lnTo>
                    <a:pt x="32545" y="54748"/>
                  </a:lnTo>
                  <a:cubicBezTo>
                    <a:pt x="31691" y="54653"/>
                    <a:pt x="30814" y="54487"/>
                    <a:pt x="29983" y="54321"/>
                  </a:cubicBezTo>
                  <a:lnTo>
                    <a:pt x="29485" y="54226"/>
                  </a:lnTo>
                  <a:cubicBezTo>
                    <a:pt x="28560" y="54060"/>
                    <a:pt x="27683" y="53799"/>
                    <a:pt x="26805" y="53467"/>
                  </a:cubicBezTo>
                  <a:cubicBezTo>
                    <a:pt x="26164" y="53206"/>
                    <a:pt x="25524" y="52922"/>
                    <a:pt x="24907" y="52637"/>
                  </a:cubicBezTo>
                  <a:cubicBezTo>
                    <a:pt x="24480" y="52447"/>
                    <a:pt x="24077" y="52257"/>
                    <a:pt x="23650" y="52091"/>
                  </a:cubicBezTo>
                  <a:cubicBezTo>
                    <a:pt x="23223" y="51902"/>
                    <a:pt x="22843" y="51759"/>
                    <a:pt x="22440" y="51617"/>
                  </a:cubicBezTo>
                  <a:lnTo>
                    <a:pt x="22345" y="51593"/>
                  </a:lnTo>
                  <a:cubicBezTo>
                    <a:pt x="21800" y="51403"/>
                    <a:pt x="21278" y="51190"/>
                    <a:pt x="20756" y="50905"/>
                  </a:cubicBezTo>
                  <a:cubicBezTo>
                    <a:pt x="20637" y="50858"/>
                    <a:pt x="20495" y="50787"/>
                    <a:pt x="20353" y="50739"/>
                  </a:cubicBezTo>
                  <a:lnTo>
                    <a:pt x="20139" y="50668"/>
                  </a:lnTo>
                  <a:cubicBezTo>
                    <a:pt x="20068" y="50644"/>
                    <a:pt x="20021" y="50621"/>
                    <a:pt x="19973" y="50597"/>
                  </a:cubicBezTo>
                  <a:lnTo>
                    <a:pt x="19950" y="50573"/>
                  </a:lnTo>
                  <a:cubicBezTo>
                    <a:pt x="20044" y="50312"/>
                    <a:pt x="20187" y="50051"/>
                    <a:pt x="20329" y="49790"/>
                  </a:cubicBezTo>
                  <a:cubicBezTo>
                    <a:pt x="20614" y="49363"/>
                    <a:pt x="20875" y="48913"/>
                    <a:pt x="21159" y="48486"/>
                  </a:cubicBezTo>
                  <a:lnTo>
                    <a:pt x="21349" y="48177"/>
                  </a:lnTo>
                  <a:cubicBezTo>
                    <a:pt x="21871" y="47371"/>
                    <a:pt x="22393" y="46564"/>
                    <a:pt x="22915" y="45758"/>
                  </a:cubicBezTo>
                  <a:cubicBezTo>
                    <a:pt x="23033" y="45592"/>
                    <a:pt x="23152" y="45450"/>
                    <a:pt x="23270" y="45283"/>
                  </a:cubicBezTo>
                  <a:cubicBezTo>
                    <a:pt x="23389" y="45141"/>
                    <a:pt x="23531" y="44951"/>
                    <a:pt x="23650" y="44762"/>
                  </a:cubicBezTo>
                  <a:cubicBezTo>
                    <a:pt x="23935" y="44311"/>
                    <a:pt x="24243" y="43837"/>
                    <a:pt x="24504" y="43338"/>
                  </a:cubicBezTo>
                  <a:cubicBezTo>
                    <a:pt x="24907" y="42579"/>
                    <a:pt x="25358" y="41797"/>
                    <a:pt x="25975" y="40824"/>
                  </a:cubicBezTo>
                  <a:cubicBezTo>
                    <a:pt x="26236" y="40421"/>
                    <a:pt x="26473" y="39994"/>
                    <a:pt x="26663" y="39543"/>
                  </a:cubicBezTo>
                  <a:cubicBezTo>
                    <a:pt x="26781" y="39258"/>
                    <a:pt x="26923" y="38974"/>
                    <a:pt x="27066" y="38713"/>
                  </a:cubicBezTo>
                  <a:cubicBezTo>
                    <a:pt x="27137" y="38570"/>
                    <a:pt x="27208" y="38428"/>
                    <a:pt x="27256" y="38286"/>
                  </a:cubicBezTo>
                  <a:cubicBezTo>
                    <a:pt x="27374" y="38096"/>
                    <a:pt x="27469" y="37883"/>
                    <a:pt x="27564" y="37669"/>
                  </a:cubicBezTo>
                  <a:lnTo>
                    <a:pt x="27683" y="37432"/>
                  </a:lnTo>
                  <a:cubicBezTo>
                    <a:pt x="27730" y="37432"/>
                    <a:pt x="27801" y="37432"/>
                    <a:pt x="27849" y="37432"/>
                  </a:cubicBezTo>
                  <a:cubicBezTo>
                    <a:pt x="28015" y="37432"/>
                    <a:pt x="28204" y="37456"/>
                    <a:pt x="28370" y="37479"/>
                  </a:cubicBezTo>
                  <a:cubicBezTo>
                    <a:pt x="28536" y="37503"/>
                    <a:pt x="28703" y="37527"/>
                    <a:pt x="28845" y="37550"/>
                  </a:cubicBezTo>
                  <a:lnTo>
                    <a:pt x="28845" y="37574"/>
                  </a:lnTo>
                  <a:cubicBezTo>
                    <a:pt x="28845" y="37645"/>
                    <a:pt x="28869" y="37740"/>
                    <a:pt x="28892" y="37811"/>
                  </a:cubicBezTo>
                  <a:lnTo>
                    <a:pt x="28916" y="37883"/>
                  </a:lnTo>
                  <a:cubicBezTo>
                    <a:pt x="28963" y="38049"/>
                    <a:pt x="29035" y="38215"/>
                    <a:pt x="29153" y="38333"/>
                  </a:cubicBezTo>
                  <a:cubicBezTo>
                    <a:pt x="29343" y="38523"/>
                    <a:pt x="29485" y="38713"/>
                    <a:pt x="29628" y="38926"/>
                  </a:cubicBezTo>
                  <a:cubicBezTo>
                    <a:pt x="29865" y="39258"/>
                    <a:pt x="30221" y="39472"/>
                    <a:pt x="30624" y="39496"/>
                  </a:cubicBezTo>
                  <a:cubicBezTo>
                    <a:pt x="30980" y="39472"/>
                    <a:pt x="31288" y="39330"/>
                    <a:pt x="31525" y="39092"/>
                  </a:cubicBezTo>
                  <a:cubicBezTo>
                    <a:pt x="31881" y="38713"/>
                    <a:pt x="32166" y="38262"/>
                    <a:pt x="32379" y="37788"/>
                  </a:cubicBezTo>
                  <a:lnTo>
                    <a:pt x="32403" y="37788"/>
                  </a:lnTo>
                  <a:cubicBezTo>
                    <a:pt x="32474" y="37788"/>
                    <a:pt x="32545" y="37764"/>
                    <a:pt x="32616" y="37764"/>
                  </a:cubicBezTo>
                  <a:lnTo>
                    <a:pt x="32783" y="37764"/>
                  </a:lnTo>
                  <a:cubicBezTo>
                    <a:pt x="33447" y="37764"/>
                    <a:pt x="34135" y="37693"/>
                    <a:pt x="34823" y="37550"/>
                  </a:cubicBezTo>
                  <a:lnTo>
                    <a:pt x="34941" y="37527"/>
                  </a:lnTo>
                  <a:cubicBezTo>
                    <a:pt x="35012" y="37527"/>
                    <a:pt x="35060" y="37503"/>
                    <a:pt x="35155" y="37503"/>
                  </a:cubicBezTo>
                  <a:cubicBezTo>
                    <a:pt x="35226" y="37479"/>
                    <a:pt x="35273" y="37527"/>
                    <a:pt x="35273" y="37598"/>
                  </a:cubicBezTo>
                  <a:lnTo>
                    <a:pt x="35273" y="37906"/>
                  </a:lnTo>
                  <a:lnTo>
                    <a:pt x="35273" y="38215"/>
                  </a:lnTo>
                  <a:lnTo>
                    <a:pt x="35273" y="38310"/>
                  </a:lnTo>
                  <a:cubicBezTo>
                    <a:pt x="35249" y="38452"/>
                    <a:pt x="35273" y="38570"/>
                    <a:pt x="35344" y="38689"/>
                  </a:cubicBezTo>
                  <a:cubicBezTo>
                    <a:pt x="35463" y="38903"/>
                    <a:pt x="35510" y="39140"/>
                    <a:pt x="35463" y="39377"/>
                  </a:cubicBezTo>
                  <a:cubicBezTo>
                    <a:pt x="35439" y="40231"/>
                    <a:pt x="35534" y="41085"/>
                    <a:pt x="35748" y="41891"/>
                  </a:cubicBezTo>
                  <a:cubicBezTo>
                    <a:pt x="36127" y="43481"/>
                    <a:pt x="36388" y="45094"/>
                    <a:pt x="36649" y="46588"/>
                  </a:cubicBezTo>
                  <a:cubicBezTo>
                    <a:pt x="36791" y="47323"/>
                    <a:pt x="36981" y="48035"/>
                    <a:pt x="37218" y="48747"/>
                  </a:cubicBezTo>
                  <a:cubicBezTo>
                    <a:pt x="37337" y="49126"/>
                    <a:pt x="37432" y="49506"/>
                    <a:pt x="37550" y="49862"/>
                  </a:cubicBezTo>
                  <a:cubicBezTo>
                    <a:pt x="37693" y="50360"/>
                    <a:pt x="37835" y="50882"/>
                    <a:pt x="37977" y="51380"/>
                  </a:cubicBezTo>
                  <a:cubicBezTo>
                    <a:pt x="38120" y="51902"/>
                    <a:pt x="38238" y="52423"/>
                    <a:pt x="38286" y="52945"/>
                  </a:cubicBezTo>
                  <a:lnTo>
                    <a:pt x="38333" y="53277"/>
                  </a:lnTo>
                  <a:cubicBezTo>
                    <a:pt x="38333" y="53420"/>
                    <a:pt x="38333" y="53562"/>
                    <a:pt x="38333" y="53704"/>
                  </a:cubicBezTo>
                  <a:close/>
                  <a:moveTo>
                    <a:pt x="29936" y="37669"/>
                  </a:moveTo>
                  <a:lnTo>
                    <a:pt x="30126" y="37669"/>
                  </a:lnTo>
                  <a:cubicBezTo>
                    <a:pt x="30339" y="37669"/>
                    <a:pt x="30529" y="37693"/>
                    <a:pt x="30719" y="37717"/>
                  </a:cubicBezTo>
                  <a:cubicBezTo>
                    <a:pt x="30885" y="37740"/>
                    <a:pt x="31051" y="37764"/>
                    <a:pt x="31217" y="37788"/>
                  </a:cubicBezTo>
                  <a:cubicBezTo>
                    <a:pt x="31122" y="38001"/>
                    <a:pt x="31003" y="38215"/>
                    <a:pt x="30814" y="38381"/>
                  </a:cubicBezTo>
                  <a:cubicBezTo>
                    <a:pt x="30766" y="38428"/>
                    <a:pt x="30695" y="38452"/>
                    <a:pt x="30624" y="38476"/>
                  </a:cubicBezTo>
                  <a:cubicBezTo>
                    <a:pt x="30553" y="38452"/>
                    <a:pt x="30482" y="38404"/>
                    <a:pt x="30434" y="38357"/>
                  </a:cubicBezTo>
                  <a:cubicBezTo>
                    <a:pt x="30316" y="38191"/>
                    <a:pt x="30173" y="38001"/>
                    <a:pt x="30055" y="37811"/>
                  </a:cubicBezTo>
                  <a:close/>
                  <a:moveTo>
                    <a:pt x="32593" y="36578"/>
                  </a:moveTo>
                  <a:lnTo>
                    <a:pt x="32189" y="36578"/>
                  </a:lnTo>
                  <a:cubicBezTo>
                    <a:pt x="30719" y="36554"/>
                    <a:pt x="29272" y="36436"/>
                    <a:pt x="27849" y="36222"/>
                  </a:cubicBezTo>
                  <a:cubicBezTo>
                    <a:pt x="26805" y="36080"/>
                    <a:pt x="25809" y="35771"/>
                    <a:pt x="24883" y="35321"/>
                  </a:cubicBezTo>
                  <a:cubicBezTo>
                    <a:pt x="23650" y="34751"/>
                    <a:pt x="22464" y="34087"/>
                    <a:pt x="21373" y="33304"/>
                  </a:cubicBezTo>
                  <a:cubicBezTo>
                    <a:pt x="20732" y="32830"/>
                    <a:pt x="20139" y="32284"/>
                    <a:pt x="19641" y="31668"/>
                  </a:cubicBezTo>
                  <a:lnTo>
                    <a:pt x="19594" y="31620"/>
                  </a:lnTo>
                  <a:cubicBezTo>
                    <a:pt x="19594" y="31620"/>
                    <a:pt x="19570" y="31597"/>
                    <a:pt x="19570" y="31597"/>
                  </a:cubicBezTo>
                  <a:lnTo>
                    <a:pt x="19570" y="31597"/>
                  </a:lnTo>
                  <a:cubicBezTo>
                    <a:pt x="19570" y="31193"/>
                    <a:pt x="19309" y="31027"/>
                    <a:pt x="19024" y="30861"/>
                  </a:cubicBezTo>
                  <a:cubicBezTo>
                    <a:pt x="18977" y="30814"/>
                    <a:pt x="18953" y="30766"/>
                    <a:pt x="18930" y="30719"/>
                  </a:cubicBezTo>
                  <a:lnTo>
                    <a:pt x="18882" y="30671"/>
                  </a:lnTo>
                  <a:cubicBezTo>
                    <a:pt x="18764" y="30434"/>
                    <a:pt x="18597" y="30197"/>
                    <a:pt x="18455" y="29960"/>
                  </a:cubicBezTo>
                  <a:cubicBezTo>
                    <a:pt x="18099" y="29438"/>
                    <a:pt x="17791" y="28892"/>
                    <a:pt x="17506" y="28323"/>
                  </a:cubicBezTo>
                  <a:cubicBezTo>
                    <a:pt x="17435" y="28157"/>
                    <a:pt x="17364" y="27991"/>
                    <a:pt x="17293" y="27849"/>
                  </a:cubicBezTo>
                  <a:cubicBezTo>
                    <a:pt x="17079" y="27469"/>
                    <a:pt x="16913" y="27066"/>
                    <a:pt x="16795" y="26663"/>
                  </a:cubicBezTo>
                  <a:cubicBezTo>
                    <a:pt x="16747" y="26520"/>
                    <a:pt x="16700" y="26354"/>
                    <a:pt x="16652" y="26236"/>
                  </a:cubicBezTo>
                  <a:cubicBezTo>
                    <a:pt x="16581" y="25975"/>
                    <a:pt x="16510" y="25737"/>
                    <a:pt x="16439" y="25477"/>
                  </a:cubicBezTo>
                  <a:cubicBezTo>
                    <a:pt x="16391" y="25239"/>
                    <a:pt x="16368" y="25002"/>
                    <a:pt x="16320" y="24765"/>
                  </a:cubicBezTo>
                  <a:cubicBezTo>
                    <a:pt x="16320" y="24670"/>
                    <a:pt x="16297" y="24551"/>
                    <a:pt x="16297" y="24457"/>
                  </a:cubicBezTo>
                  <a:cubicBezTo>
                    <a:pt x="19736" y="23199"/>
                    <a:pt x="22274" y="21681"/>
                    <a:pt x="24267" y="19641"/>
                  </a:cubicBezTo>
                  <a:cubicBezTo>
                    <a:pt x="24575" y="19784"/>
                    <a:pt x="24931" y="19855"/>
                    <a:pt x="25287" y="19855"/>
                  </a:cubicBezTo>
                  <a:cubicBezTo>
                    <a:pt x="25761" y="19855"/>
                    <a:pt x="26236" y="19736"/>
                    <a:pt x="26663" y="19570"/>
                  </a:cubicBezTo>
                  <a:cubicBezTo>
                    <a:pt x="27374" y="19285"/>
                    <a:pt x="28086" y="18953"/>
                    <a:pt x="28774" y="18598"/>
                  </a:cubicBezTo>
                  <a:lnTo>
                    <a:pt x="29106" y="18431"/>
                  </a:lnTo>
                  <a:cubicBezTo>
                    <a:pt x="29651" y="18147"/>
                    <a:pt x="30150" y="17767"/>
                    <a:pt x="30576" y="17317"/>
                  </a:cubicBezTo>
                  <a:cubicBezTo>
                    <a:pt x="30885" y="17008"/>
                    <a:pt x="31193" y="16700"/>
                    <a:pt x="31525" y="16368"/>
                  </a:cubicBezTo>
                  <a:lnTo>
                    <a:pt x="31881" y="15988"/>
                  </a:lnTo>
                  <a:cubicBezTo>
                    <a:pt x="32023" y="16059"/>
                    <a:pt x="32142" y="16131"/>
                    <a:pt x="32261" y="16249"/>
                  </a:cubicBezTo>
                  <a:lnTo>
                    <a:pt x="32332" y="16297"/>
                  </a:lnTo>
                  <a:cubicBezTo>
                    <a:pt x="32806" y="16676"/>
                    <a:pt x="33304" y="17008"/>
                    <a:pt x="33826" y="17317"/>
                  </a:cubicBezTo>
                  <a:cubicBezTo>
                    <a:pt x="34538" y="17720"/>
                    <a:pt x="35297" y="17981"/>
                    <a:pt x="36103" y="18147"/>
                  </a:cubicBezTo>
                  <a:cubicBezTo>
                    <a:pt x="37313" y="18408"/>
                    <a:pt x="38570" y="18526"/>
                    <a:pt x="39828" y="18503"/>
                  </a:cubicBezTo>
                  <a:cubicBezTo>
                    <a:pt x="40278" y="18503"/>
                    <a:pt x="40753" y="18503"/>
                    <a:pt x="41275" y="18479"/>
                  </a:cubicBezTo>
                  <a:cubicBezTo>
                    <a:pt x="41939" y="18431"/>
                    <a:pt x="42579" y="18313"/>
                    <a:pt x="43220" y="18123"/>
                  </a:cubicBezTo>
                  <a:cubicBezTo>
                    <a:pt x="43623" y="18005"/>
                    <a:pt x="44026" y="17886"/>
                    <a:pt x="44453" y="17744"/>
                  </a:cubicBezTo>
                  <a:lnTo>
                    <a:pt x="44928" y="17601"/>
                  </a:lnTo>
                  <a:lnTo>
                    <a:pt x="44928" y="17601"/>
                  </a:lnTo>
                  <a:cubicBezTo>
                    <a:pt x="44975" y="17672"/>
                    <a:pt x="44999" y="17720"/>
                    <a:pt x="45022" y="17791"/>
                  </a:cubicBezTo>
                  <a:lnTo>
                    <a:pt x="45141" y="18265"/>
                  </a:lnTo>
                  <a:cubicBezTo>
                    <a:pt x="45331" y="19001"/>
                    <a:pt x="45521" y="19760"/>
                    <a:pt x="45687" y="20495"/>
                  </a:cubicBezTo>
                  <a:cubicBezTo>
                    <a:pt x="45782" y="21017"/>
                    <a:pt x="45805" y="21539"/>
                    <a:pt x="45710" y="22061"/>
                  </a:cubicBezTo>
                  <a:cubicBezTo>
                    <a:pt x="45710" y="22084"/>
                    <a:pt x="45710" y="22084"/>
                    <a:pt x="45710" y="22108"/>
                  </a:cubicBezTo>
                  <a:cubicBezTo>
                    <a:pt x="45687" y="22156"/>
                    <a:pt x="45687" y="22203"/>
                    <a:pt x="45687" y="22251"/>
                  </a:cubicBezTo>
                  <a:cubicBezTo>
                    <a:pt x="45758" y="22606"/>
                    <a:pt x="45782" y="22962"/>
                    <a:pt x="45758" y="23318"/>
                  </a:cubicBezTo>
                  <a:cubicBezTo>
                    <a:pt x="45758" y="23508"/>
                    <a:pt x="45734" y="23674"/>
                    <a:pt x="45758" y="23840"/>
                  </a:cubicBezTo>
                  <a:cubicBezTo>
                    <a:pt x="45758" y="24409"/>
                    <a:pt x="45758" y="24978"/>
                    <a:pt x="45734" y="25453"/>
                  </a:cubicBezTo>
                  <a:cubicBezTo>
                    <a:pt x="45710" y="25643"/>
                    <a:pt x="45687" y="25856"/>
                    <a:pt x="45639" y="26022"/>
                  </a:cubicBezTo>
                  <a:cubicBezTo>
                    <a:pt x="45426" y="26757"/>
                    <a:pt x="45188" y="27493"/>
                    <a:pt x="44951" y="28228"/>
                  </a:cubicBezTo>
                  <a:cubicBezTo>
                    <a:pt x="44738" y="29011"/>
                    <a:pt x="44358" y="29770"/>
                    <a:pt x="43836" y="30387"/>
                  </a:cubicBezTo>
                  <a:cubicBezTo>
                    <a:pt x="43647" y="30624"/>
                    <a:pt x="43457" y="30885"/>
                    <a:pt x="43243" y="31122"/>
                  </a:cubicBezTo>
                  <a:cubicBezTo>
                    <a:pt x="43006" y="31431"/>
                    <a:pt x="42769" y="31739"/>
                    <a:pt x="42484" y="32024"/>
                  </a:cubicBezTo>
                  <a:cubicBezTo>
                    <a:pt x="41986" y="32522"/>
                    <a:pt x="41464" y="32996"/>
                    <a:pt x="40895" y="33447"/>
                  </a:cubicBezTo>
                  <a:lnTo>
                    <a:pt x="40753" y="33565"/>
                  </a:lnTo>
                  <a:cubicBezTo>
                    <a:pt x="39756" y="34372"/>
                    <a:pt x="38642" y="35012"/>
                    <a:pt x="37432" y="35439"/>
                  </a:cubicBezTo>
                  <a:lnTo>
                    <a:pt x="37337" y="35487"/>
                  </a:lnTo>
                  <a:cubicBezTo>
                    <a:pt x="36578" y="35795"/>
                    <a:pt x="35795" y="36056"/>
                    <a:pt x="35012" y="36270"/>
                  </a:cubicBezTo>
                  <a:cubicBezTo>
                    <a:pt x="34229" y="36459"/>
                    <a:pt x="33423" y="36554"/>
                    <a:pt x="32593" y="36578"/>
                  </a:cubicBezTo>
                  <a:close/>
                  <a:moveTo>
                    <a:pt x="13521" y="28560"/>
                  </a:moveTo>
                  <a:lnTo>
                    <a:pt x="13545" y="28513"/>
                  </a:lnTo>
                  <a:cubicBezTo>
                    <a:pt x="13569" y="28489"/>
                    <a:pt x="13592" y="28442"/>
                    <a:pt x="13616" y="28418"/>
                  </a:cubicBezTo>
                  <a:cubicBezTo>
                    <a:pt x="13758" y="28062"/>
                    <a:pt x="14091" y="27849"/>
                    <a:pt x="14446" y="27849"/>
                  </a:cubicBezTo>
                  <a:cubicBezTo>
                    <a:pt x="14684" y="27872"/>
                    <a:pt x="14921" y="27920"/>
                    <a:pt x="15134" y="28015"/>
                  </a:cubicBezTo>
                  <a:lnTo>
                    <a:pt x="15324" y="28086"/>
                  </a:lnTo>
                  <a:cubicBezTo>
                    <a:pt x="15419" y="28133"/>
                    <a:pt x="15490" y="28181"/>
                    <a:pt x="15609" y="28204"/>
                  </a:cubicBezTo>
                  <a:cubicBezTo>
                    <a:pt x="15727" y="28252"/>
                    <a:pt x="15870" y="28347"/>
                    <a:pt x="15941" y="28465"/>
                  </a:cubicBezTo>
                  <a:cubicBezTo>
                    <a:pt x="16059" y="28679"/>
                    <a:pt x="16273" y="28821"/>
                    <a:pt x="16510" y="28869"/>
                  </a:cubicBezTo>
                  <a:lnTo>
                    <a:pt x="16557" y="28964"/>
                  </a:lnTo>
                  <a:cubicBezTo>
                    <a:pt x="16961" y="29675"/>
                    <a:pt x="17364" y="30363"/>
                    <a:pt x="17744" y="31051"/>
                  </a:cubicBezTo>
                  <a:lnTo>
                    <a:pt x="17744" y="31075"/>
                  </a:lnTo>
                  <a:lnTo>
                    <a:pt x="17317" y="31075"/>
                  </a:lnTo>
                  <a:lnTo>
                    <a:pt x="16795" y="31075"/>
                  </a:lnTo>
                  <a:cubicBezTo>
                    <a:pt x="16439" y="31075"/>
                    <a:pt x="16107" y="31051"/>
                    <a:pt x="15751" y="31004"/>
                  </a:cubicBezTo>
                  <a:cubicBezTo>
                    <a:pt x="15229" y="30956"/>
                    <a:pt x="14731" y="30766"/>
                    <a:pt x="14280" y="30482"/>
                  </a:cubicBezTo>
                  <a:cubicBezTo>
                    <a:pt x="13853" y="30244"/>
                    <a:pt x="13545" y="29841"/>
                    <a:pt x="13403" y="29391"/>
                  </a:cubicBezTo>
                  <a:cubicBezTo>
                    <a:pt x="13308" y="29106"/>
                    <a:pt x="13355" y="28797"/>
                    <a:pt x="13521" y="28560"/>
                  </a:cubicBezTo>
                  <a:close/>
                  <a:moveTo>
                    <a:pt x="11671" y="13996"/>
                  </a:moveTo>
                  <a:lnTo>
                    <a:pt x="11671" y="14091"/>
                  </a:lnTo>
                  <a:cubicBezTo>
                    <a:pt x="11647" y="14185"/>
                    <a:pt x="11624" y="14304"/>
                    <a:pt x="11647" y="14399"/>
                  </a:cubicBezTo>
                  <a:cubicBezTo>
                    <a:pt x="11647" y="14778"/>
                    <a:pt x="11576" y="15158"/>
                    <a:pt x="11434" y="15490"/>
                  </a:cubicBezTo>
                  <a:cubicBezTo>
                    <a:pt x="11291" y="15870"/>
                    <a:pt x="11197" y="16249"/>
                    <a:pt x="11149" y="16652"/>
                  </a:cubicBezTo>
                  <a:cubicBezTo>
                    <a:pt x="11102" y="16890"/>
                    <a:pt x="11031" y="17127"/>
                    <a:pt x="10936" y="17364"/>
                  </a:cubicBezTo>
                  <a:cubicBezTo>
                    <a:pt x="10888" y="17459"/>
                    <a:pt x="10841" y="17578"/>
                    <a:pt x="10817" y="17696"/>
                  </a:cubicBezTo>
                  <a:cubicBezTo>
                    <a:pt x="10793" y="17720"/>
                    <a:pt x="10793" y="17744"/>
                    <a:pt x="10770" y="17791"/>
                  </a:cubicBezTo>
                  <a:cubicBezTo>
                    <a:pt x="10770" y="17815"/>
                    <a:pt x="10770" y="17862"/>
                    <a:pt x="10746" y="17886"/>
                  </a:cubicBezTo>
                  <a:cubicBezTo>
                    <a:pt x="10556" y="18337"/>
                    <a:pt x="10461" y="18811"/>
                    <a:pt x="10509" y="19309"/>
                  </a:cubicBezTo>
                  <a:cubicBezTo>
                    <a:pt x="10509" y="19380"/>
                    <a:pt x="10509" y="19451"/>
                    <a:pt x="10485" y="19523"/>
                  </a:cubicBezTo>
                  <a:cubicBezTo>
                    <a:pt x="10485" y="19570"/>
                    <a:pt x="10461" y="19618"/>
                    <a:pt x="10438" y="19641"/>
                  </a:cubicBezTo>
                  <a:lnTo>
                    <a:pt x="10414" y="19760"/>
                  </a:lnTo>
                  <a:cubicBezTo>
                    <a:pt x="10390" y="19926"/>
                    <a:pt x="10343" y="20092"/>
                    <a:pt x="10295" y="20234"/>
                  </a:cubicBezTo>
                  <a:lnTo>
                    <a:pt x="10295" y="20305"/>
                  </a:lnTo>
                  <a:cubicBezTo>
                    <a:pt x="10295" y="20377"/>
                    <a:pt x="10248" y="20471"/>
                    <a:pt x="10200" y="20543"/>
                  </a:cubicBezTo>
                  <a:cubicBezTo>
                    <a:pt x="10034" y="20732"/>
                    <a:pt x="9916" y="20946"/>
                    <a:pt x="9844" y="21183"/>
                  </a:cubicBezTo>
                  <a:lnTo>
                    <a:pt x="9844" y="21207"/>
                  </a:lnTo>
                  <a:cubicBezTo>
                    <a:pt x="9726" y="21515"/>
                    <a:pt x="9560" y="21800"/>
                    <a:pt x="9370" y="22061"/>
                  </a:cubicBezTo>
                  <a:cubicBezTo>
                    <a:pt x="9228" y="22227"/>
                    <a:pt x="9085" y="22417"/>
                    <a:pt x="8943" y="22630"/>
                  </a:cubicBezTo>
                  <a:cubicBezTo>
                    <a:pt x="8848" y="22749"/>
                    <a:pt x="8753" y="22867"/>
                    <a:pt x="8682" y="23010"/>
                  </a:cubicBezTo>
                  <a:cubicBezTo>
                    <a:pt x="8492" y="23271"/>
                    <a:pt x="8231" y="23460"/>
                    <a:pt x="7923" y="23603"/>
                  </a:cubicBezTo>
                  <a:cubicBezTo>
                    <a:pt x="7828" y="23626"/>
                    <a:pt x="7733" y="23650"/>
                    <a:pt x="7638" y="23674"/>
                  </a:cubicBezTo>
                  <a:lnTo>
                    <a:pt x="7638" y="23674"/>
                  </a:lnTo>
                  <a:cubicBezTo>
                    <a:pt x="7425" y="23650"/>
                    <a:pt x="7259" y="23531"/>
                    <a:pt x="7188" y="23365"/>
                  </a:cubicBezTo>
                  <a:cubicBezTo>
                    <a:pt x="7069" y="23152"/>
                    <a:pt x="6974" y="22938"/>
                    <a:pt x="6927" y="22725"/>
                  </a:cubicBezTo>
                  <a:cubicBezTo>
                    <a:pt x="6832" y="22393"/>
                    <a:pt x="6737" y="22084"/>
                    <a:pt x="6642" y="21776"/>
                  </a:cubicBezTo>
                  <a:cubicBezTo>
                    <a:pt x="6476" y="21302"/>
                    <a:pt x="6358" y="20804"/>
                    <a:pt x="6263" y="20305"/>
                  </a:cubicBezTo>
                  <a:cubicBezTo>
                    <a:pt x="6191" y="19926"/>
                    <a:pt x="5836" y="19665"/>
                    <a:pt x="5456" y="19665"/>
                  </a:cubicBezTo>
                  <a:cubicBezTo>
                    <a:pt x="5290" y="19665"/>
                    <a:pt x="5124" y="19712"/>
                    <a:pt x="4958" y="19831"/>
                  </a:cubicBezTo>
                  <a:cubicBezTo>
                    <a:pt x="4792" y="19926"/>
                    <a:pt x="4650" y="20068"/>
                    <a:pt x="4531" y="20234"/>
                  </a:cubicBezTo>
                  <a:cubicBezTo>
                    <a:pt x="4412" y="20448"/>
                    <a:pt x="4151" y="20566"/>
                    <a:pt x="3914" y="20543"/>
                  </a:cubicBezTo>
                  <a:lnTo>
                    <a:pt x="3772" y="20543"/>
                  </a:lnTo>
                  <a:lnTo>
                    <a:pt x="3250" y="20543"/>
                  </a:lnTo>
                  <a:lnTo>
                    <a:pt x="2942" y="20543"/>
                  </a:lnTo>
                  <a:cubicBezTo>
                    <a:pt x="2776" y="20543"/>
                    <a:pt x="2633" y="20471"/>
                    <a:pt x="2562" y="20329"/>
                  </a:cubicBezTo>
                  <a:cubicBezTo>
                    <a:pt x="2396" y="20139"/>
                    <a:pt x="2325" y="19902"/>
                    <a:pt x="2325" y="19665"/>
                  </a:cubicBezTo>
                  <a:cubicBezTo>
                    <a:pt x="2349" y="19428"/>
                    <a:pt x="2372" y="19191"/>
                    <a:pt x="2420" y="18953"/>
                  </a:cubicBezTo>
                  <a:cubicBezTo>
                    <a:pt x="2444" y="18740"/>
                    <a:pt x="2467" y="18431"/>
                    <a:pt x="2491" y="18171"/>
                  </a:cubicBezTo>
                  <a:cubicBezTo>
                    <a:pt x="2562" y="17767"/>
                    <a:pt x="2681" y="17388"/>
                    <a:pt x="2894" y="17032"/>
                  </a:cubicBezTo>
                  <a:cubicBezTo>
                    <a:pt x="2942" y="16937"/>
                    <a:pt x="2989" y="16842"/>
                    <a:pt x="3037" y="16747"/>
                  </a:cubicBezTo>
                  <a:cubicBezTo>
                    <a:pt x="3226" y="16320"/>
                    <a:pt x="3440" y="15870"/>
                    <a:pt x="3725" y="15348"/>
                  </a:cubicBezTo>
                  <a:cubicBezTo>
                    <a:pt x="3843" y="15158"/>
                    <a:pt x="3962" y="14992"/>
                    <a:pt x="4104" y="14826"/>
                  </a:cubicBezTo>
                  <a:cubicBezTo>
                    <a:pt x="4294" y="14636"/>
                    <a:pt x="4507" y="14423"/>
                    <a:pt x="4697" y="14233"/>
                  </a:cubicBezTo>
                  <a:lnTo>
                    <a:pt x="4934" y="13996"/>
                  </a:lnTo>
                  <a:cubicBezTo>
                    <a:pt x="5124" y="13853"/>
                    <a:pt x="5195" y="13616"/>
                    <a:pt x="5148" y="13379"/>
                  </a:cubicBezTo>
                  <a:cubicBezTo>
                    <a:pt x="5077" y="13142"/>
                    <a:pt x="4863" y="12976"/>
                    <a:pt x="4626" y="12976"/>
                  </a:cubicBezTo>
                  <a:cubicBezTo>
                    <a:pt x="3819" y="12715"/>
                    <a:pt x="3084" y="12383"/>
                    <a:pt x="2372" y="11932"/>
                  </a:cubicBezTo>
                  <a:cubicBezTo>
                    <a:pt x="2064" y="11742"/>
                    <a:pt x="1803" y="11481"/>
                    <a:pt x="1590" y="11197"/>
                  </a:cubicBezTo>
                  <a:cubicBezTo>
                    <a:pt x="1258" y="10841"/>
                    <a:pt x="1092" y="10343"/>
                    <a:pt x="1139" y="9868"/>
                  </a:cubicBezTo>
                  <a:cubicBezTo>
                    <a:pt x="1163" y="9465"/>
                    <a:pt x="1139" y="9062"/>
                    <a:pt x="1139" y="8682"/>
                  </a:cubicBezTo>
                  <a:lnTo>
                    <a:pt x="1139" y="8421"/>
                  </a:lnTo>
                  <a:cubicBezTo>
                    <a:pt x="1115" y="8184"/>
                    <a:pt x="1163" y="7923"/>
                    <a:pt x="1305" y="7733"/>
                  </a:cubicBezTo>
                  <a:cubicBezTo>
                    <a:pt x="1376" y="7638"/>
                    <a:pt x="1447" y="7520"/>
                    <a:pt x="1471" y="7401"/>
                  </a:cubicBezTo>
                  <a:cubicBezTo>
                    <a:pt x="1685" y="6856"/>
                    <a:pt x="2017" y="6358"/>
                    <a:pt x="2420" y="5954"/>
                  </a:cubicBezTo>
                  <a:lnTo>
                    <a:pt x="2538" y="5836"/>
                  </a:lnTo>
                  <a:cubicBezTo>
                    <a:pt x="2823" y="5504"/>
                    <a:pt x="3108" y="5219"/>
                    <a:pt x="3440" y="4839"/>
                  </a:cubicBezTo>
                  <a:cubicBezTo>
                    <a:pt x="3535" y="4721"/>
                    <a:pt x="3653" y="4602"/>
                    <a:pt x="3772" y="4507"/>
                  </a:cubicBezTo>
                  <a:cubicBezTo>
                    <a:pt x="4341" y="4033"/>
                    <a:pt x="4958" y="3630"/>
                    <a:pt x="5622" y="3298"/>
                  </a:cubicBezTo>
                  <a:cubicBezTo>
                    <a:pt x="6286" y="2989"/>
                    <a:pt x="6927" y="2681"/>
                    <a:pt x="7591" y="2372"/>
                  </a:cubicBezTo>
                  <a:cubicBezTo>
                    <a:pt x="8137" y="2112"/>
                    <a:pt x="8730" y="1993"/>
                    <a:pt x="9346" y="1993"/>
                  </a:cubicBezTo>
                  <a:lnTo>
                    <a:pt x="10105" y="1993"/>
                  </a:lnTo>
                  <a:lnTo>
                    <a:pt x="11766" y="1993"/>
                  </a:lnTo>
                  <a:cubicBezTo>
                    <a:pt x="12051" y="1993"/>
                    <a:pt x="12311" y="2040"/>
                    <a:pt x="12572" y="2135"/>
                  </a:cubicBezTo>
                  <a:cubicBezTo>
                    <a:pt x="12644" y="2159"/>
                    <a:pt x="12738" y="2183"/>
                    <a:pt x="12810" y="2206"/>
                  </a:cubicBezTo>
                  <a:cubicBezTo>
                    <a:pt x="13711" y="2420"/>
                    <a:pt x="14565" y="2776"/>
                    <a:pt x="15324" y="3298"/>
                  </a:cubicBezTo>
                  <a:cubicBezTo>
                    <a:pt x="15490" y="3392"/>
                    <a:pt x="15632" y="3535"/>
                    <a:pt x="15775" y="3677"/>
                  </a:cubicBezTo>
                  <a:cubicBezTo>
                    <a:pt x="15917" y="3796"/>
                    <a:pt x="15964" y="3985"/>
                    <a:pt x="15941" y="4152"/>
                  </a:cubicBezTo>
                  <a:lnTo>
                    <a:pt x="15704" y="4246"/>
                  </a:lnTo>
                  <a:cubicBezTo>
                    <a:pt x="15466" y="4318"/>
                    <a:pt x="15253" y="4365"/>
                    <a:pt x="15063" y="4460"/>
                  </a:cubicBezTo>
                  <a:cubicBezTo>
                    <a:pt x="14873" y="4531"/>
                    <a:pt x="14684" y="4626"/>
                    <a:pt x="14565" y="4792"/>
                  </a:cubicBezTo>
                  <a:cubicBezTo>
                    <a:pt x="14257" y="5148"/>
                    <a:pt x="13972" y="5527"/>
                    <a:pt x="13735" y="5907"/>
                  </a:cubicBezTo>
                  <a:cubicBezTo>
                    <a:pt x="13640" y="6073"/>
                    <a:pt x="13592" y="6263"/>
                    <a:pt x="13616" y="6429"/>
                  </a:cubicBezTo>
                  <a:cubicBezTo>
                    <a:pt x="13616" y="6595"/>
                    <a:pt x="13640" y="6761"/>
                    <a:pt x="13664" y="6903"/>
                  </a:cubicBezTo>
                  <a:cubicBezTo>
                    <a:pt x="13664" y="6951"/>
                    <a:pt x="13664" y="7022"/>
                    <a:pt x="13687" y="7069"/>
                  </a:cubicBezTo>
                  <a:cubicBezTo>
                    <a:pt x="13569" y="7140"/>
                    <a:pt x="13474" y="7212"/>
                    <a:pt x="13379" y="7306"/>
                  </a:cubicBezTo>
                  <a:cubicBezTo>
                    <a:pt x="13118" y="7496"/>
                    <a:pt x="12857" y="7686"/>
                    <a:pt x="12596" y="7923"/>
                  </a:cubicBezTo>
                  <a:cubicBezTo>
                    <a:pt x="12098" y="8350"/>
                    <a:pt x="11695" y="8919"/>
                    <a:pt x="11457" y="9536"/>
                  </a:cubicBezTo>
                  <a:cubicBezTo>
                    <a:pt x="11410" y="9702"/>
                    <a:pt x="11386" y="9892"/>
                    <a:pt x="11386" y="10058"/>
                  </a:cubicBezTo>
                  <a:cubicBezTo>
                    <a:pt x="11386" y="10817"/>
                    <a:pt x="11552" y="11291"/>
                    <a:pt x="12501" y="11386"/>
                  </a:cubicBezTo>
                  <a:lnTo>
                    <a:pt x="12525" y="11386"/>
                  </a:lnTo>
                  <a:cubicBezTo>
                    <a:pt x="12525" y="11386"/>
                    <a:pt x="12525" y="11386"/>
                    <a:pt x="12525" y="11386"/>
                  </a:cubicBezTo>
                  <a:cubicBezTo>
                    <a:pt x="12501" y="11458"/>
                    <a:pt x="12477" y="11529"/>
                    <a:pt x="12454" y="11576"/>
                  </a:cubicBezTo>
                  <a:cubicBezTo>
                    <a:pt x="12051" y="12335"/>
                    <a:pt x="11766" y="13142"/>
                    <a:pt x="11647" y="13996"/>
                  </a:cubicBezTo>
                  <a:close/>
                  <a:moveTo>
                    <a:pt x="12904" y="13735"/>
                  </a:moveTo>
                  <a:cubicBezTo>
                    <a:pt x="12881" y="13450"/>
                    <a:pt x="12952" y="13189"/>
                    <a:pt x="13071" y="12928"/>
                  </a:cubicBezTo>
                  <a:cubicBezTo>
                    <a:pt x="13213" y="12620"/>
                    <a:pt x="13379" y="12311"/>
                    <a:pt x="13521" y="11979"/>
                  </a:cubicBezTo>
                  <a:lnTo>
                    <a:pt x="13687" y="11671"/>
                  </a:lnTo>
                  <a:cubicBezTo>
                    <a:pt x="13782" y="11458"/>
                    <a:pt x="13901" y="11386"/>
                    <a:pt x="14091" y="11386"/>
                  </a:cubicBezTo>
                  <a:lnTo>
                    <a:pt x="14162" y="11386"/>
                  </a:lnTo>
                  <a:lnTo>
                    <a:pt x="14257" y="11386"/>
                  </a:lnTo>
                  <a:cubicBezTo>
                    <a:pt x="14517" y="11363"/>
                    <a:pt x="14755" y="11197"/>
                    <a:pt x="14873" y="10936"/>
                  </a:cubicBezTo>
                  <a:cubicBezTo>
                    <a:pt x="14992" y="10746"/>
                    <a:pt x="14992" y="10509"/>
                    <a:pt x="14897" y="10319"/>
                  </a:cubicBezTo>
                  <a:cubicBezTo>
                    <a:pt x="14778" y="10153"/>
                    <a:pt x="14589" y="10058"/>
                    <a:pt x="14375" y="10058"/>
                  </a:cubicBezTo>
                  <a:lnTo>
                    <a:pt x="14375" y="10058"/>
                  </a:lnTo>
                  <a:cubicBezTo>
                    <a:pt x="14185" y="10082"/>
                    <a:pt x="13972" y="10105"/>
                    <a:pt x="13758" y="10153"/>
                  </a:cubicBezTo>
                  <a:cubicBezTo>
                    <a:pt x="13545" y="10224"/>
                    <a:pt x="13308" y="10248"/>
                    <a:pt x="13071" y="10248"/>
                  </a:cubicBezTo>
                  <a:cubicBezTo>
                    <a:pt x="12928" y="10248"/>
                    <a:pt x="12786" y="10248"/>
                    <a:pt x="12644" y="10224"/>
                  </a:cubicBezTo>
                  <a:cubicBezTo>
                    <a:pt x="12596" y="10224"/>
                    <a:pt x="12549" y="10200"/>
                    <a:pt x="12525" y="10153"/>
                  </a:cubicBezTo>
                  <a:cubicBezTo>
                    <a:pt x="12501" y="10129"/>
                    <a:pt x="12501" y="10105"/>
                    <a:pt x="12525" y="10082"/>
                  </a:cubicBezTo>
                  <a:cubicBezTo>
                    <a:pt x="12572" y="9892"/>
                    <a:pt x="12644" y="9726"/>
                    <a:pt x="12738" y="9584"/>
                  </a:cubicBezTo>
                  <a:cubicBezTo>
                    <a:pt x="13094" y="8991"/>
                    <a:pt x="13569" y="8516"/>
                    <a:pt x="14162" y="8184"/>
                  </a:cubicBezTo>
                  <a:cubicBezTo>
                    <a:pt x="14257" y="8113"/>
                    <a:pt x="14375" y="8089"/>
                    <a:pt x="14494" y="8065"/>
                  </a:cubicBezTo>
                  <a:lnTo>
                    <a:pt x="14565" y="8065"/>
                  </a:lnTo>
                  <a:cubicBezTo>
                    <a:pt x="14612" y="8065"/>
                    <a:pt x="14684" y="8065"/>
                    <a:pt x="14755" y="8065"/>
                  </a:cubicBezTo>
                  <a:cubicBezTo>
                    <a:pt x="14802" y="8065"/>
                    <a:pt x="14873" y="8065"/>
                    <a:pt x="14944" y="8065"/>
                  </a:cubicBezTo>
                  <a:cubicBezTo>
                    <a:pt x="15348" y="8018"/>
                    <a:pt x="15632" y="7662"/>
                    <a:pt x="15561" y="7259"/>
                  </a:cubicBezTo>
                  <a:cubicBezTo>
                    <a:pt x="15537" y="7045"/>
                    <a:pt x="15419" y="6879"/>
                    <a:pt x="15229" y="6808"/>
                  </a:cubicBezTo>
                  <a:cubicBezTo>
                    <a:pt x="15182" y="6785"/>
                    <a:pt x="15134" y="6761"/>
                    <a:pt x="15063" y="6737"/>
                  </a:cubicBezTo>
                  <a:cubicBezTo>
                    <a:pt x="14992" y="6713"/>
                    <a:pt x="14944" y="6690"/>
                    <a:pt x="14873" y="6666"/>
                  </a:cubicBezTo>
                  <a:cubicBezTo>
                    <a:pt x="14826" y="6642"/>
                    <a:pt x="14802" y="6595"/>
                    <a:pt x="14778" y="6547"/>
                  </a:cubicBezTo>
                  <a:cubicBezTo>
                    <a:pt x="14778" y="6500"/>
                    <a:pt x="14778" y="6452"/>
                    <a:pt x="14802" y="6405"/>
                  </a:cubicBezTo>
                  <a:lnTo>
                    <a:pt x="14873" y="6310"/>
                  </a:lnTo>
                  <a:cubicBezTo>
                    <a:pt x="15016" y="6097"/>
                    <a:pt x="15158" y="5883"/>
                    <a:pt x="15324" y="5693"/>
                  </a:cubicBezTo>
                  <a:cubicBezTo>
                    <a:pt x="15514" y="5480"/>
                    <a:pt x="15798" y="5385"/>
                    <a:pt x="16083" y="5409"/>
                  </a:cubicBezTo>
                  <a:lnTo>
                    <a:pt x="17340" y="5409"/>
                  </a:lnTo>
                  <a:cubicBezTo>
                    <a:pt x="17483" y="5409"/>
                    <a:pt x="17625" y="5409"/>
                    <a:pt x="17767" y="5385"/>
                  </a:cubicBezTo>
                  <a:cubicBezTo>
                    <a:pt x="18028" y="5338"/>
                    <a:pt x="18242" y="5148"/>
                    <a:pt x="18313" y="4887"/>
                  </a:cubicBezTo>
                  <a:cubicBezTo>
                    <a:pt x="18360" y="4650"/>
                    <a:pt x="18265" y="4389"/>
                    <a:pt x="18076" y="4246"/>
                  </a:cubicBezTo>
                  <a:cubicBezTo>
                    <a:pt x="17933" y="4128"/>
                    <a:pt x="17791" y="3962"/>
                    <a:pt x="17672" y="3819"/>
                  </a:cubicBezTo>
                  <a:cubicBezTo>
                    <a:pt x="17340" y="3392"/>
                    <a:pt x="17174" y="2847"/>
                    <a:pt x="17198" y="2325"/>
                  </a:cubicBezTo>
                  <a:cubicBezTo>
                    <a:pt x="17198" y="2206"/>
                    <a:pt x="17198" y="2088"/>
                    <a:pt x="17222" y="1969"/>
                  </a:cubicBezTo>
                  <a:cubicBezTo>
                    <a:pt x="17222" y="1779"/>
                    <a:pt x="17222" y="1566"/>
                    <a:pt x="17245" y="1376"/>
                  </a:cubicBezTo>
                  <a:cubicBezTo>
                    <a:pt x="17269" y="1329"/>
                    <a:pt x="17269" y="1281"/>
                    <a:pt x="17293" y="1234"/>
                  </a:cubicBezTo>
                  <a:lnTo>
                    <a:pt x="17293" y="1210"/>
                  </a:lnTo>
                  <a:lnTo>
                    <a:pt x="17340" y="1210"/>
                  </a:lnTo>
                  <a:cubicBezTo>
                    <a:pt x="17601" y="1210"/>
                    <a:pt x="17862" y="1281"/>
                    <a:pt x="18099" y="1400"/>
                  </a:cubicBezTo>
                  <a:cubicBezTo>
                    <a:pt x="18265" y="1471"/>
                    <a:pt x="18384" y="1590"/>
                    <a:pt x="18503" y="1732"/>
                  </a:cubicBezTo>
                  <a:lnTo>
                    <a:pt x="18526" y="1756"/>
                  </a:lnTo>
                  <a:cubicBezTo>
                    <a:pt x="18645" y="1898"/>
                    <a:pt x="18764" y="2017"/>
                    <a:pt x="18858" y="2159"/>
                  </a:cubicBezTo>
                  <a:cubicBezTo>
                    <a:pt x="19001" y="2325"/>
                    <a:pt x="19119" y="2467"/>
                    <a:pt x="19262" y="2610"/>
                  </a:cubicBezTo>
                  <a:cubicBezTo>
                    <a:pt x="19523" y="2871"/>
                    <a:pt x="19665" y="3226"/>
                    <a:pt x="19689" y="3606"/>
                  </a:cubicBezTo>
                  <a:lnTo>
                    <a:pt x="19689" y="4626"/>
                  </a:lnTo>
                  <a:lnTo>
                    <a:pt x="19689" y="5053"/>
                  </a:lnTo>
                  <a:lnTo>
                    <a:pt x="19689" y="5053"/>
                  </a:lnTo>
                  <a:cubicBezTo>
                    <a:pt x="19617" y="5077"/>
                    <a:pt x="19570" y="5124"/>
                    <a:pt x="19523" y="5172"/>
                  </a:cubicBezTo>
                  <a:cubicBezTo>
                    <a:pt x="19380" y="5314"/>
                    <a:pt x="19285" y="5504"/>
                    <a:pt x="19309" y="5717"/>
                  </a:cubicBezTo>
                  <a:cubicBezTo>
                    <a:pt x="19333" y="5931"/>
                    <a:pt x="19428" y="6097"/>
                    <a:pt x="19594" y="6215"/>
                  </a:cubicBezTo>
                  <a:cubicBezTo>
                    <a:pt x="19665" y="6286"/>
                    <a:pt x="19760" y="6334"/>
                    <a:pt x="19855" y="6381"/>
                  </a:cubicBezTo>
                  <a:cubicBezTo>
                    <a:pt x="19902" y="6405"/>
                    <a:pt x="19973" y="6429"/>
                    <a:pt x="20021" y="6476"/>
                  </a:cubicBezTo>
                  <a:cubicBezTo>
                    <a:pt x="20092" y="6524"/>
                    <a:pt x="20163" y="6571"/>
                    <a:pt x="20234" y="6618"/>
                  </a:cubicBezTo>
                  <a:lnTo>
                    <a:pt x="20258" y="6642"/>
                  </a:lnTo>
                  <a:lnTo>
                    <a:pt x="20234" y="6713"/>
                  </a:lnTo>
                  <a:cubicBezTo>
                    <a:pt x="20210" y="6761"/>
                    <a:pt x="20187" y="6832"/>
                    <a:pt x="20139" y="6879"/>
                  </a:cubicBezTo>
                  <a:cubicBezTo>
                    <a:pt x="19712" y="7401"/>
                    <a:pt x="19285" y="7923"/>
                    <a:pt x="18835" y="8421"/>
                  </a:cubicBezTo>
                  <a:cubicBezTo>
                    <a:pt x="18787" y="8469"/>
                    <a:pt x="18740" y="8516"/>
                    <a:pt x="18692" y="8564"/>
                  </a:cubicBezTo>
                  <a:lnTo>
                    <a:pt x="18597" y="8635"/>
                  </a:lnTo>
                  <a:lnTo>
                    <a:pt x="18218" y="8967"/>
                  </a:lnTo>
                  <a:cubicBezTo>
                    <a:pt x="17957" y="9204"/>
                    <a:pt x="17696" y="9441"/>
                    <a:pt x="17459" y="9678"/>
                  </a:cubicBezTo>
                  <a:cubicBezTo>
                    <a:pt x="17079" y="10011"/>
                    <a:pt x="16771" y="10390"/>
                    <a:pt x="16510" y="10817"/>
                  </a:cubicBezTo>
                  <a:cubicBezTo>
                    <a:pt x="16415" y="11007"/>
                    <a:pt x="16273" y="11173"/>
                    <a:pt x="16130" y="11315"/>
                  </a:cubicBezTo>
                  <a:lnTo>
                    <a:pt x="15964" y="11505"/>
                  </a:lnTo>
                  <a:cubicBezTo>
                    <a:pt x="15893" y="11600"/>
                    <a:pt x="15798" y="11695"/>
                    <a:pt x="15727" y="11790"/>
                  </a:cubicBezTo>
                  <a:lnTo>
                    <a:pt x="15585" y="11908"/>
                  </a:lnTo>
                  <a:cubicBezTo>
                    <a:pt x="15182" y="12383"/>
                    <a:pt x="14921" y="12976"/>
                    <a:pt x="14826" y="13616"/>
                  </a:cubicBezTo>
                  <a:cubicBezTo>
                    <a:pt x="14802" y="13735"/>
                    <a:pt x="14778" y="13830"/>
                    <a:pt x="14755" y="13948"/>
                  </a:cubicBezTo>
                  <a:cubicBezTo>
                    <a:pt x="14731" y="14067"/>
                    <a:pt x="14707" y="14209"/>
                    <a:pt x="14684" y="14328"/>
                  </a:cubicBezTo>
                  <a:cubicBezTo>
                    <a:pt x="14684" y="14494"/>
                    <a:pt x="14541" y="14636"/>
                    <a:pt x="14375" y="14660"/>
                  </a:cubicBezTo>
                  <a:lnTo>
                    <a:pt x="14114" y="14684"/>
                  </a:lnTo>
                  <a:cubicBezTo>
                    <a:pt x="13901" y="14731"/>
                    <a:pt x="13687" y="14731"/>
                    <a:pt x="13450" y="14731"/>
                  </a:cubicBezTo>
                  <a:cubicBezTo>
                    <a:pt x="13331" y="14755"/>
                    <a:pt x="13189" y="14731"/>
                    <a:pt x="13071" y="14707"/>
                  </a:cubicBezTo>
                  <a:lnTo>
                    <a:pt x="13071" y="14707"/>
                  </a:lnTo>
                  <a:lnTo>
                    <a:pt x="13071" y="14684"/>
                  </a:lnTo>
                  <a:lnTo>
                    <a:pt x="13071" y="14684"/>
                  </a:lnTo>
                  <a:cubicBezTo>
                    <a:pt x="13284" y="14375"/>
                    <a:pt x="13189" y="13948"/>
                    <a:pt x="12881" y="13735"/>
                  </a:cubicBezTo>
                  <a:close/>
                  <a:moveTo>
                    <a:pt x="21634" y="6192"/>
                  </a:moveTo>
                  <a:cubicBezTo>
                    <a:pt x="21634" y="6144"/>
                    <a:pt x="21634" y="6097"/>
                    <a:pt x="21610" y="6049"/>
                  </a:cubicBezTo>
                  <a:lnTo>
                    <a:pt x="21610" y="6002"/>
                  </a:lnTo>
                  <a:cubicBezTo>
                    <a:pt x="21705" y="5836"/>
                    <a:pt x="21871" y="5717"/>
                    <a:pt x="22061" y="5646"/>
                  </a:cubicBezTo>
                  <a:cubicBezTo>
                    <a:pt x="22820" y="5314"/>
                    <a:pt x="23603" y="5053"/>
                    <a:pt x="24433" y="4911"/>
                  </a:cubicBezTo>
                  <a:cubicBezTo>
                    <a:pt x="25263" y="4745"/>
                    <a:pt x="26022" y="4626"/>
                    <a:pt x="26734" y="4531"/>
                  </a:cubicBezTo>
                  <a:cubicBezTo>
                    <a:pt x="27090" y="4460"/>
                    <a:pt x="27445" y="4436"/>
                    <a:pt x="27801" y="4436"/>
                  </a:cubicBezTo>
                  <a:lnTo>
                    <a:pt x="27896" y="4436"/>
                  </a:lnTo>
                  <a:cubicBezTo>
                    <a:pt x="28940" y="4436"/>
                    <a:pt x="29960" y="4460"/>
                    <a:pt x="31003" y="4531"/>
                  </a:cubicBezTo>
                  <a:cubicBezTo>
                    <a:pt x="31430" y="4578"/>
                    <a:pt x="31881" y="4650"/>
                    <a:pt x="32308" y="4721"/>
                  </a:cubicBezTo>
                  <a:cubicBezTo>
                    <a:pt x="32522" y="4768"/>
                    <a:pt x="32711" y="4792"/>
                    <a:pt x="32925" y="4816"/>
                  </a:cubicBezTo>
                  <a:cubicBezTo>
                    <a:pt x="34372" y="5029"/>
                    <a:pt x="35724" y="5646"/>
                    <a:pt x="36910" y="6192"/>
                  </a:cubicBezTo>
                  <a:cubicBezTo>
                    <a:pt x="37645" y="6547"/>
                    <a:pt x="38357" y="6927"/>
                    <a:pt x="39069" y="7378"/>
                  </a:cubicBezTo>
                  <a:lnTo>
                    <a:pt x="39282" y="7496"/>
                  </a:lnTo>
                  <a:cubicBezTo>
                    <a:pt x="39899" y="7899"/>
                    <a:pt x="40444" y="8350"/>
                    <a:pt x="40942" y="8896"/>
                  </a:cubicBezTo>
                  <a:lnTo>
                    <a:pt x="40966" y="8919"/>
                  </a:lnTo>
                  <a:cubicBezTo>
                    <a:pt x="41441" y="9418"/>
                    <a:pt x="41891" y="9939"/>
                    <a:pt x="42271" y="10485"/>
                  </a:cubicBezTo>
                  <a:cubicBezTo>
                    <a:pt x="42413" y="10698"/>
                    <a:pt x="42579" y="10888"/>
                    <a:pt x="42722" y="11078"/>
                  </a:cubicBezTo>
                  <a:cubicBezTo>
                    <a:pt x="42745" y="11125"/>
                    <a:pt x="42769" y="11173"/>
                    <a:pt x="42793" y="11220"/>
                  </a:cubicBezTo>
                  <a:cubicBezTo>
                    <a:pt x="42745" y="11173"/>
                    <a:pt x="42674" y="11125"/>
                    <a:pt x="42627" y="11054"/>
                  </a:cubicBezTo>
                  <a:cubicBezTo>
                    <a:pt x="42555" y="11007"/>
                    <a:pt x="42461" y="10983"/>
                    <a:pt x="42389" y="10983"/>
                  </a:cubicBezTo>
                  <a:cubicBezTo>
                    <a:pt x="42223" y="10983"/>
                    <a:pt x="42057" y="11102"/>
                    <a:pt x="42034" y="11291"/>
                  </a:cubicBezTo>
                  <a:cubicBezTo>
                    <a:pt x="41962" y="11552"/>
                    <a:pt x="42010" y="11813"/>
                    <a:pt x="42152" y="12051"/>
                  </a:cubicBezTo>
                  <a:cubicBezTo>
                    <a:pt x="42318" y="12311"/>
                    <a:pt x="42461" y="12596"/>
                    <a:pt x="42603" y="12881"/>
                  </a:cubicBezTo>
                  <a:cubicBezTo>
                    <a:pt x="42793" y="13284"/>
                    <a:pt x="43030" y="13664"/>
                    <a:pt x="43291" y="14019"/>
                  </a:cubicBezTo>
                  <a:cubicBezTo>
                    <a:pt x="43647" y="14518"/>
                    <a:pt x="43931" y="15063"/>
                    <a:pt x="44145" y="15632"/>
                  </a:cubicBezTo>
                  <a:cubicBezTo>
                    <a:pt x="44240" y="15870"/>
                    <a:pt x="44311" y="16107"/>
                    <a:pt x="44382" y="16344"/>
                  </a:cubicBezTo>
                  <a:cubicBezTo>
                    <a:pt x="44406" y="16439"/>
                    <a:pt x="44429" y="16534"/>
                    <a:pt x="44453" y="16652"/>
                  </a:cubicBezTo>
                  <a:cubicBezTo>
                    <a:pt x="44192" y="16890"/>
                    <a:pt x="43836" y="17032"/>
                    <a:pt x="43457" y="17032"/>
                  </a:cubicBezTo>
                  <a:cubicBezTo>
                    <a:pt x="43125" y="17032"/>
                    <a:pt x="42769" y="17079"/>
                    <a:pt x="42461" y="17198"/>
                  </a:cubicBezTo>
                  <a:cubicBezTo>
                    <a:pt x="42152" y="17269"/>
                    <a:pt x="41844" y="17340"/>
                    <a:pt x="41535" y="17364"/>
                  </a:cubicBezTo>
                  <a:cubicBezTo>
                    <a:pt x="40895" y="17411"/>
                    <a:pt x="40255" y="17459"/>
                    <a:pt x="39662" y="17459"/>
                  </a:cubicBezTo>
                  <a:cubicBezTo>
                    <a:pt x="38476" y="17459"/>
                    <a:pt x="37313" y="17340"/>
                    <a:pt x="36175" y="17103"/>
                  </a:cubicBezTo>
                  <a:cubicBezTo>
                    <a:pt x="35321" y="16937"/>
                    <a:pt x="34514" y="16605"/>
                    <a:pt x="33803" y="16131"/>
                  </a:cubicBezTo>
                  <a:cubicBezTo>
                    <a:pt x="33494" y="15941"/>
                    <a:pt x="33186" y="15704"/>
                    <a:pt x="32901" y="15490"/>
                  </a:cubicBezTo>
                  <a:lnTo>
                    <a:pt x="32545" y="15229"/>
                  </a:lnTo>
                  <a:cubicBezTo>
                    <a:pt x="32545" y="15229"/>
                    <a:pt x="32949" y="14351"/>
                    <a:pt x="33043" y="14114"/>
                  </a:cubicBezTo>
                  <a:cubicBezTo>
                    <a:pt x="33186" y="13782"/>
                    <a:pt x="33209" y="13426"/>
                    <a:pt x="33162" y="13071"/>
                  </a:cubicBezTo>
                  <a:cubicBezTo>
                    <a:pt x="33138" y="12810"/>
                    <a:pt x="32972" y="12572"/>
                    <a:pt x="32711" y="12454"/>
                  </a:cubicBezTo>
                  <a:cubicBezTo>
                    <a:pt x="32688" y="12430"/>
                    <a:pt x="32616" y="12406"/>
                    <a:pt x="32569" y="12406"/>
                  </a:cubicBezTo>
                  <a:cubicBezTo>
                    <a:pt x="32450" y="12406"/>
                    <a:pt x="32356" y="12478"/>
                    <a:pt x="32308" y="12596"/>
                  </a:cubicBezTo>
                  <a:cubicBezTo>
                    <a:pt x="32284" y="12691"/>
                    <a:pt x="32261" y="12786"/>
                    <a:pt x="32261" y="12881"/>
                  </a:cubicBezTo>
                  <a:cubicBezTo>
                    <a:pt x="32166" y="13687"/>
                    <a:pt x="31834" y="14446"/>
                    <a:pt x="31264" y="15039"/>
                  </a:cubicBezTo>
                  <a:cubicBezTo>
                    <a:pt x="30814" y="15538"/>
                    <a:pt x="30339" y="16036"/>
                    <a:pt x="29841" y="16510"/>
                  </a:cubicBezTo>
                  <a:lnTo>
                    <a:pt x="29675" y="16652"/>
                  </a:lnTo>
                  <a:cubicBezTo>
                    <a:pt x="29177" y="17127"/>
                    <a:pt x="28608" y="17506"/>
                    <a:pt x="27991" y="17791"/>
                  </a:cubicBezTo>
                  <a:lnTo>
                    <a:pt x="26425" y="18479"/>
                  </a:lnTo>
                  <a:cubicBezTo>
                    <a:pt x="26046" y="18645"/>
                    <a:pt x="25643" y="18740"/>
                    <a:pt x="25239" y="18740"/>
                  </a:cubicBezTo>
                  <a:cubicBezTo>
                    <a:pt x="25239" y="18716"/>
                    <a:pt x="25263" y="18669"/>
                    <a:pt x="25310" y="18645"/>
                  </a:cubicBezTo>
                  <a:cubicBezTo>
                    <a:pt x="25334" y="18621"/>
                    <a:pt x="25358" y="18598"/>
                    <a:pt x="25358" y="18598"/>
                  </a:cubicBezTo>
                  <a:cubicBezTo>
                    <a:pt x="26141" y="17601"/>
                    <a:pt x="26852" y="16534"/>
                    <a:pt x="27445" y="15395"/>
                  </a:cubicBezTo>
                  <a:cubicBezTo>
                    <a:pt x="27564" y="15158"/>
                    <a:pt x="27659" y="14921"/>
                    <a:pt x="27706" y="14660"/>
                  </a:cubicBezTo>
                  <a:cubicBezTo>
                    <a:pt x="27754" y="14518"/>
                    <a:pt x="27777" y="14351"/>
                    <a:pt x="27801" y="14209"/>
                  </a:cubicBezTo>
                  <a:cubicBezTo>
                    <a:pt x="27849" y="14043"/>
                    <a:pt x="27872" y="13853"/>
                    <a:pt x="27943" y="13687"/>
                  </a:cubicBezTo>
                  <a:cubicBezTo>
                    <a:pt x="28038" y="13331"/>
                    <a:pt x="28062" y="12952"/>
                    <a:pt x="28015" y="12596"/>
                  </a:cubicBezTo>
                  <a:cubicBezTo>
                    <a:pt x="28015" y="12478"/>
                    <a:pt x="28015" y="12383"/>
                    <a:pt x="27991" y="12264"/>
                  </a:cubicBezTo>
                  <a:cubicBezTo>
                    <a:pt x="27991" y="12217"/>
                    <a:pt x="27991" y="12169"/>
                    <a:pt x="27967" y="12145"/>
                  </a:cubicBezTo>
                  <a:cubicBezTo>
                    <a:pt x="27943" y="11979"/>
                    <a:pt x="27801" y="11837"/>
                    <a:pt x="27635" y="11813"/>
                  </a:cubicBezTo>
                  <a:lnTo>
                    <a:pt x="27611" y="11813"/>
                  </a:lnTo>
                  <a:cubicBezTo>
                    <a:pt x="27422" y="11837"/>
                    <a:pt x="27256" y="11979"/>
                    <a:pt x="27256" y="12169"/>
                  </a:cubicBezTo>
                  <a:cubicBezTo>
                    <a:pt x="27232" y="12240"/>
                    <a:pt x="27232" y="12288"/>
                    <a:pt x="27232" y="12359"/>
                  </a:cubicBezTo>
                  <a:cubicBezTo>
                    <a:pt x="27184" y="12905"/>
                    <a:pt x="27090" y="13450"/>
                    <a:pt x="26900" y="13996"/>
                  </a:cubicBezTo>
                  <a:cubicBezTo>
                    <a:pt x="26852" y="14138"/>
                    <a:pt x="26805" y="14280"/>
                    <a:pt x="26757" y="14446"/>
                  </a:cubicBezTo>
                  <a:cubicBezTo>
                    <a:pt x="26686" y="14684"/>
                    <a:pt x="26568" y="14897"/>
                    <a:pt x="26425" y="15111"/>
                  </a:cubicBezTo>
                  <a:cubicBezTo>
                    <a:pt x="25785" y="16036"/>
                    <a:pt x="25263" y="16795"/>
                    <a:pt x="24694" y="17578"/>
                  </a:cubicBezTo>
                  <a:cubicBezTo>
                    <a:pt x="24480" y="17862"/>
                    <a:pt x="24243" y="18147"/>
                    <a:pt x="23958" y="18384"/>
                  </a:cubicBezTo>
                  <a:lnTo>
                    <a:pt x="23460" y="18858"/>
                  </a:lnTo>
                  <a:cubicBezTo>
                    <a:pt x="22986" y="19357"/>
                    <a:pt x="22464" y="19807"/>
                    <a:pt x="21942" y="20211"/>
                  </a:cubicBezTo>
                  <a:cubicBezTo>
                    <a:pt x="20637" y="21207"/>
                    <a:pt x="19214" y="22013"/>
                    <a:pt x="17720" y="22654"/>
                  </a:cubicBezTo>
                  <a:cubicBezTo>
                    <a:pt x="17530" y="22725"/>
                    <a:pt x="17340" y="22820"/>
                    <a:pt x="17127" y="22891"/>
                  </a:cubicBezTo>
                  <a:lnTo>
                    <a:pt x="16581" y="23128"/>
                  </a:lnTo>
                  <a:cubicBezTo>
                    <a:pt x="16510" y="23152"/>
                    <a:pt x="16439" y="23176"/>
                    <a:pt x="16344" y="23176"/>
                  </a:cubicBezTo>
                  <a:lnTo>
                    <a:pt x="16297" y="23176"/>
                  </a:lnTo>
                  <a:lnTo>
                    <a:pt x="16297" y="23152"/>
                  </a:lnTo>
                  <a:cubicBezTo>
                    <a:pt x="16297" y="23104"/>
                    <a:pt x="16273" y="23057"/>
                    <a:pt x="16273" y="22986"/>
                  </a:cubicBezTo>
                  <a:lnTo>
                    <a:pt x="16273" y="22393"/>
                  </a:lnTo>
                  <a:lnTo>
                    <a:pt x="16273" y="21444"/>
                  </a:lnTo>
                  <a:cubicBezTo>
                    <a:pt x="16297" y="20993"/>
                    <a:pt x="16415" y="20543"/>
                    <a:pt x="16652" y="20139"/>
                  </a:cubicBezTo>
                  <a:cubicBezTo>
                    <a:pt x="16700" y="20068"/>
                    <a:pt x="16747" y="19997"/>
                    <a:pt x="16842" y="19926"/>
                  </a:cubicBezTo>
                  <a:lnTo>
                    <a:pt x="16913" y="19855"/>
                  </a:lnTo>
                  <a:cubicBezTo>
                    <a:pt x="17056" y="19736"/>
                    <a:pt x="17079" y="19546"/>
                    <a:pt x="17008" y="19404"/>
                  </a:cubicBezTo>
                  <a:cubicBezTo>
                    <a:pt x="16937" y="19238"/>
                    <a:pt x="16795" y="19167"/>
                    <a:pt x="16629" y="19167"/>
                  </a:cubicBezTo>
                  <a:lnTo>
                    <a:pt x="16534" y="19167"/>
                  </a:lnTo>
                  <a:cubicBezTo>
                    <a:pt x="16320" y="19214"/>
                    <a:pt x="16130" y="19333"/>
                    <a:pt x="16036" y="19523"/>
                  </a:cubicBezTo>
                  <a:cubicBezTo>
                    <a:pt x="15656" y="19997"/>
                    <a:pt x="15395" y="20566"/>
                    <a:pt x="15324" y="21183"/>
                  </a:cubicBezTo>
                  <a:cubicBezTo>
                    <a:pt x="15300" y="21373"/>
                    <a:pt x="15300" y="21563"/>
                    <a:pt x="15277" y="21752"/>
                  </a:cubicBezTo>
                  <a:cubicBezTo>
                    <a:pt x="15277" y="21895"/>
                    <a:pt x="15277" y="22061"/>
                    <a:pt x="15253" y="22179"/>
                  </a:cubicBezTo>
                  <a:cubicBezTo>
                    <a:pt x="15229" y="22322"/>
                    <a:pt x="15229" y="22369"/>
                    <a:pt x="15205" y="22488"/>
                  </a:cubicBezTo>
                  <a:lnTo>
                    <a:pt x="15205" y="22511"/>
                  </a:lnTo>
                  <a:cubicBezTo>
                    <a:pt x="15205" y="22511"/>
                    <a:pt x="15205" y="22488"/>
                    <a:pt x="15205" y="22488"/>
                  </a:cubicBezTo>
                  <a:lnTo>
                    <a:pt x="15205" y="21729"/>
                  </a:lnTo>
                  <a:cubicBezTo>
                    <a:pt x="15205" y="20827"/>
                    <a:pt x="15205" y="19926"/>
                    <a:pt x="15229" y="19024"/>
                  </a:cubicBezTo>
                  <a:cubicBezTo>
                    <a:pt x="15229" y="18692"/>
                    <a:pt x="15229" y="18360"/>
                    <a:pt x="15253" y="18052"/>
                  </a:cubicBezTo>
                  <a:lnTo>
                    <a:pt x="15253" y="17957"/>
                  </a:lnTo>
                  <a:cubicBezTo>
                    <a:pt x="15300" y="17079"/>
                    <a:pt x="15419" y="16202"/>
                    <a:pt x="15609" y="15324"/>
                  </a:cubicBezTo>
                  <a:cubicBezTo>
                    <a:pt x="15632" y="15182"/>
                    <a:pt x="15680" y="15063"/>
                    <a:pt x="15751" y="14945"/>
                  </a:cubicBezTo>
                  <a:cubicBezTo>
                    <a:pt x="16107" y="14399"/>
                    <a:pt x="16368" y="13830"/>
                    <a:pt x="16557" y="13213"/>
                  </a:cubicBezTo>
                  <a:cubicBezTo>
                    <a:pt x="16700" y="12810"/>
                    <a:pt x="16866" y="12430"/>
                    <a:pt x="17056" y="12074"/>
                  </a:cubicBezTo>
                  <a:cubicBezTo>
                    <a:pt x="17198" y="11813"/>
                    <a:pt x="17364" y="11529"/>
                    <a:pt x="17530" y="11268"/>
                  </a:cubicBezTo>
                  <a:lnTo>
                    <a:pt x="17672" y="11078"/>
                  </a:lnTo>
                  <a:cubicBezTo>
                    <a:pt x="17720" y="10983"/>
                    <a:pt x="17791" y="10912"/>
                    <a:pt x="17862" y="10841"/>
                  </a:cubicBezTo>
                  <a:cubicBezTo>
                    <a:pt x="18313" y="10366"/>
                    <a:pt x="18787" y="9916"/>
                    <a:pt x="19285" y="9512"/>
                  </a:cubicBezTo>
                  <a:cubicBezTo>
                    <a:pt x="19617" y="9228"/>
                    <a:pt x="19926" y="8919"/>
                    <a:pt x="20163" y="8564"/>
                  </a:cubicBezTo>
                  <a:lnTo>
                    <a:pt x="20377" y="8303"/>
                  </a:lnTo>
                  <a:lnTo>
                    <a:pt x="20543" y="8113"/>
                  </a:lnTo>
                  <a:cubicBezTo>
                    <a:pt x="20756" y="7828"/>
                    <a:pt x="20993" y="7567"/>
                    <a:pt x="21230" y="7330"/>
                  </a:cubicBezTo>
                  <a:cubicBezTo>
                    <a:pt x="21586" y="7069"/>
                    <a:pt x="21729" y="6618"/>
                    <a:pt x="21634" y="6192"/>
                  </a:cubicBezTo>
                  <a:close/>
                  <a:moveTo>
                    <a:pt x="8730" y="57049"/>
                  </a:moveTo>
                  <a:cubicBezTo>
                    <a:pt x="8753" y="56503"/>
                    <a:pt x="8848" y="55982"/>
                    <a:pt x="8919" y="55460"/>
                  </a:cubicBezTo>
                  <a:cubicBezTo>
                    <a:pt x="8967" y="55294"/>
                    <a:pt x="9014" y="55128"/>
                    <a:pt x="9062" y="54985"/>
                  </a:cubicBezTo>
                  <a:lnTo>
                    <a:pt x="9133" y="54843"/>
                  </a:lnTo>
                  <a:cubicBezTo>
                    <a:pt x="9180" y="54677"/>
                    <a:pt x="9228" y="54535"/>
                    <a:pt x="9299" y="54392"/>
                  </a:cubicBezTo>
                  <a:lnTo>
                    <a:pt x="9346" y="54226"/>
                  </a:lnTo>
                  <a:cubicBezTo>
                    <a:pt x="9418" y="53965"/>
                    <a:pt x="9560" y="53776"/>
                    <a:pt x="9750" y="53609"/>
                  </a:cubicBezTo>
                  <a:lnTo>
                    <a:pt x="9750" y="53657"/>
                  </a:lnTo>
                  <a:cubicBezTo>
                    <a:pt x="9773" y="53752"/>
                    <a:pt x="9797" y="53847"/>
                    <a:pt x="9797" y="53942"/>
                  </a:cubicBezTo>
                  <a:lnTo>
                    <a:pt x="9797" y="55602"/>
                  </a:lnTo>
                  <a:cubicBezTo>
                    <a:pt x="9773" y="56005"/>
                    <a:pt x="9678" y="56385"/>
                    <a:pt x="9512" y="56764"/>
                  </a:cubicBezTo>
                  <a:cubicBezTo>
                    <a:pt x="9394" y="57025"/>
                    <a:pt x="9275" y="57310"/>
                    <a:pt x="9157" y="57571"/>
                  </a:cubicBezTo>
                  <a:cubicBezTo>
                    <a:pt x="9062" y="57784"/>
                    <a:pt x="8967" y="57998"/>
                    <a:pt x="8872" y="58211"/>
                  </a:cubicBezTo>
                  <a:lnTo>
                    <a:pt x="8872" y="58211"/>
                  </a:lnTo>
                  <a:cubicBezTo>
                    <a:pt x="8730" y="57832"/>
                    <a:pt x="8682" y="57429"/>
                    <a:pt x="8730" y="57049"/>
                  </a:cubicBezTo>
                  <a:close/>
                  <a:moveTo>
                    <a:pt x="35226" y="72895"/>
                  </a:moveTo>
                  <a:cubicBezTo>
                    <a:pt x="35178" y="72942"/>
                    <a:pt x="35107" y="72989"/>
                    <a:pt x="35036" y="72989"/>
                  </a:cubicBezTo>
                  <a:lnTo>
                    <a:pt x="34419" y="72989"/>
                  </a:lnTo>
                  <a:cubicBezTo>
                    <a:pt x="34206" y="72989"/>
                    <a:pt x="33945" y="72989"/>
                    <a:pt x="33708" y="72966"/>
                  </a:cubicBezTo>
                  <a:cubicBezTo>
                    <a:pt x="33589" y="72966"/>
                    <a:pt x="33447" y="72918"/>
                    <a:pt x="33352" y="72847"/>
                  </a:cubicBezTo>
                  <a:lnTo>
                    <a:pt x="33328" y="72823"/>
                  </a:lnTo>
                  <a:cubicBezTo>
                    <a:pt x="32877" y="72562"/>
                    <a:pt x="32474" y="72207"/>
                    <a:pt x="32189" y="71780"/>
                  </a:cubicBezTo>
                  <a:cubicBezTo>
                    <a:pt x="32047" y="71566"/>
                    <a:pt x="31929" y="71353"/>
                    <a:pt x="31786" y="71092"/>
                  </a:cubicBezTo>
                  <a:lnTo>
                    <a:pt x="31644" y="70855"/>
                  </a:lnTo>
                  <a:cubicBezTo>
                    <a:pt x="31929" y="70926"/>
                    <a:pt x="32189" y="71021"/>
                    <a:pt x="32427" y="71115"/>
                  </a:cubicBezTo>
                  <a:cubicBezTo>
                    <a:pt x="33043" y="71424"/>
                    <a:pt x="33708" y="71709"/>
                    <a:pt x="34372" y="72017"/>
                  </a:cubicBezTo>
                  <a:cubicBezTo>
                    <a:pt x="34704" y="72159"/>
                    <a:pt x="34965" y="72373"/>
                    <a:pt x="35178" y="72681"/>
                  </a:cubicBezTo>
                  <a:cubicBezTo>
                    <a:pt x="35226" y="72729"/>
                    <a:pt x="35249" y="72823"/>
                    <a:pt x="35226" y="728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0"/>
            <p:cNvSpPr/>
            <p:nvPr/>
          </p:nvSpPr>
          <p:spPr>
            <a:xfrm>
              <a:off x="10621000" y="1598425"/>
              <a:ext cx="320850" cy="115075"/>
            </a:xfrm>
            <a:custGeom>
              <a:avLst/>
              <a:gdLst/>
              <a:ahLst/>
              <a:cxnLst/>
              <a:rect l="l" t="t" r="r" b="b"/>
              <a:pathLst>
                <a:path w="12834" h="4603" extrusionOk="0">
                  <a:moveTo>
                    <a:pt x="11790" y="2752"/>
                  </a:moveTo>
                  <a:cubicBezTo>
                    <a:pt x="12003" y="2515"/>
                    <a:pt x="12217" y="2277"/>
                    <a:pt x="12406" y="2017"/>
                  </a:cubicBezTo>
                  <a:cubicBezTo>
                    <a:pt x="12738" y="1613"/>
                    <a:pt x="12833" y="1020"/>
                    <a:pt x="12620" y="522"/>
                  </a:cubicBezTo>
                  <a:cubicBezTo>
                    <a:pt x="12596" y="475"/>
                    <a:pt x="12572" y="403"/>
                    <a:pt x="12572" y="332"/>
                  </a:cubicBezTo>
                  <a:cubicBezTo>
                    <a:pt x="12549" y="285"/>
                    <a:pt x="12525" y="214"/>
                    <a:pt x="12525" y="166"/>
                  </a:cubicBezTo>
                  <a:cubicBezTo>
                    <a:pt x="12477" y="71"/>
                    <a:pt x="12383" y="0"/>
                    <a:pt x="12288" y="0"/>
                  </a:cubicBezTo>
                  <a:lnTo>
                    <a:pt x="12288" y="0"/>
                  </a:lnTo>
                  <a:cubicBezTo>
                    <a:pt x="12193" y="24"/>
                    <a:pt x="12122" y="95"/>
                    <a:pt x="12074" y="166"/>
                  </a:cubicBezTo>
                  <a:cubicBezTo>
                    <a:pt x="11956" y="688"/>
                    <a:pt x="11671" y="1139"/>
                    <a:pt x="11291" y="1495"/>
                  </a:cubicBezTo>
                  <a:cubicBezTo>
                    <a:pt x="11244" y="1542"/>
                    <a:pt x="11197" y="1590"/>
                    <a:pt x="11149" y="1637"/>
                  </a:cubicBezTo>
                  <a:cubicBezTo>
                    <a:pt x="10936" y="1969"/>
                    <a:pt x="10627" y="2206"/>
                    <a:pt x="10271" y="2349"/>
                  </a:cubicBezTo>
                  <a:cubicBezTo>
                    <a:pt x="10129" y="2396"/>
                    <a:pt x="9963" y="2467"/>
                    <a:pt x="9821" y="2515"/>
                  </a:cubicBezTo>
                  <a:cubicBezTo>
                    <a:pt x="9536" y="2633"/>
                    <a:pt x="9251" y="2752"/>
                    <a:pt x="8967" y="2894"/>
                  </a:cubicBezTo>
                  <a:cubicBezTo>
                    <a:pt x="8208" y="3250"/>
                    <a:pt x="7354" y="3440"/>
                    <a:pt x="6476" y="3416"/>
                  </a:cubicBezTo>
                  <a:cubicBezTo>
                    <a:pt x="6025" y="3416"/>
                    <a:pt x="5598" y="3392"/>
                    <a:pt x="5148" y="3345"/>
                  </a:cubicBezTo>
                  <a:cubicBezTo>
                    <a:pt x="4816" y="3297"/>
                    <a:pt x="4507" y="3226"/>
                    <a:pt x="4199" y="3131"/>
                  </a:cubicBezTo>
                  <a:lnTo>
                    <a:pt x="3914" y="3060"/>
                  </a:lnTo>
                  <a:cubicBezTo>
                    <a:pt x="3250" y="2942"/>
                    <a:pt x="2610" y="2681"/>
                    <a:pt x="2088" y="2277"/>
                  </a:cubicBezTo>
                  <a:lnTo>
                    <a:pt x="1969" y="2183"/>
                  </a:lnTo>
                  <a:cubicBezTo>
                    <a:pt x="1661" y="2017"/>
                    <a:pt x="1352" y="1850"/>
                    <a:pt x="1020" y="1708"/>
                  </a:cubicBezTo>
                  <a:lnTo>
                    <a:pt x="902" y="1661"/>
                  </a:lnTo>
                  <a:cubicBezTo>
                    <a:pt x="759" y="1613"/>
                    <a:pt x="593" y="1590"/>
                    <a:pt x="427" y="1590"/>
                  </a:cubicBezTo>
                  <a:cubicBezTo>
                    <a:pt x="261" y="1590"/>
                    <a:pt x="119" y="1708"/>
                    <a:pt x="71" y="1850"/>
                  </a:cubicBezTo>
                  <a:cubicBezTo>
                    <a:pt x="0" y="1993"/>
                    <a:pt x="24" y="2159"/>
                    <a:pt x="143" y="2277"/>
                  </a:cubicBezTo>
                  <a:cubicBezTo>
                    <a:pt x="332" y="2443"/>
                    <a:pt x="522" y="2586"/>
                    <a:pt x="712" y="2728"/>
                  </a:cubicBezTo>
                  <a:cubicBezTo>
                    <a:pt x="949" y="2894"/>
                    <a:pt x="1186" y="3037"/>
                    <a:pt x="1400" y="3179"/>
                  </a:cubicBezTo>
                  <a:cubicBezTo>
                    <a:pt x="1637" y="3321"/>
                    <a:pt x="1851" y="3463"/>
                    <a:pt x="2088" y="3606"/>
                  </a:cubicBezTo>
                  <a:cubicBezTo>
                    <a:pt x="2301" y="3748"/>
                    <a:pt x="2562" y="3867"/>
                    <a:pt x="2823" y="3938"/>
                  </a:cubicBezTo>
                  <a:cubicBezTo>
                    <a:pt x="3155" y="4009"/>
                    <a:pt x="3511" y="4128"/>
                    <a:pt x="3891" y="4223"/>
                  </a:cubicBezTo>
                  <a:cubicBezTo>
                    <a:pt x="4555" y="4436"/>
                    <a:pt x="5243" y="4578"/>
                    <a:pt x="5930" y="4602"/>
                  </a:cubicBezTo>
                  <a:lnTo>
                    <a:pt x="6144" y="4602"/>
                  </a:lnTo>
                  <a:lnTo>
                    <a:pt x="6666" y="4602"/>
                  </a:lnTo>
                  <a:cubicBezTo>
                    <a:pt x="7662" y="4602"/>
                    <a:pt x="8635" y="4365"/>
                    <a:pt x="9512" y="3914"/>
                  </a:cubicBezTo>
                  <a:cubicBezTo>
                    <a:pt x="9583" y="3890"/>
                    <a:pt x="9678" y="3843"/>
                    <a:pt x="9773" y="3819"/>
                  </a:cubicBezTo>
                  <a:cubicBezTo>
                    <a:pt x="9868" y="3796"/>
                    <a:pt x="9939" y="3748"/>
                    <a:pt x="10010" y="3724"/>
                  </a:cubicBezTo>
                  <a:lnTo>
                    <a:pt x="10177" y="3653"/>
                  </a:lnTo>
                  <a:cubicBezTo>
                    <a:pt x="10556" y="3487"/>
                    <a:pt x="10959" y="3321"/>
                    <a:pt x="11339" y="3108"/>
                  </a:cubicBezTo>
                  <a:cubicBezTo>
                    <a:pt x="11505" y="3013"/>
                    <a:pt x="11647" y="2894"/>
                    <a:pt x="11790" y="27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0"/>
            <p:cNvSpPr/>
            <p:nvPr/>
          </p:nvSpPr>
          <p:spPr>
            <a:xfrm>
              <a:off x="10588975" y="1511250"/>
              <a:ext cx="53400" cy="48650"/>
            </a:xfrm>
            <a:custGeom>
              <a:avLst/>
              <a:gdLst/>
              <a:ahLst/>
              <a:cxnLst/>
              <a:rect l="l" t="t" r="r" b="b"/>
              <a:pathLst>
                <a:path w="2136" h="1946" extrusionOk="0">
                  <a:moveTo>
                    <a:pt x="1993" y="1424"/>
                  </a:moveTo>
                  <a:cubicBezTo>
                    <a:pt x="2135" y="1020"/>
                    <a:pt x="2064" y="593"/>
                    <a:pt x="1803" y="285"/>
                  </a:cubicBezTo>
                  <a:cubicBezTo>
                    <a:pt x="1613" y="95"/>
                    <a:pt x="1376" y="0"/>
                    <a:pt x="1115" y="24"/>
                  </a:cubicBezTo>
                  <a:lnTo>
                    <a:pt x="831" y="24"/>
                  </a:lnTo>
                  <a:cubicBezTo>
                    <a:pt x="546" y="24"/>
                    <a:pt x="285" y="190"/>
                    <a:pt x="143" y="451"/>
                  </a:cubicBezTo>
                  <a:cubicBezTo>
                    <a:pt x="0" y="712"/>
                    <a:pt x="24" y="1044"/>
                    <a:pt x="190" y="1305"/>
                  </a:cubicBezTo>
                  <a:cubicBezTo>
                    <a:pt x="332" y="1542"/>
                    <a:pt x="522" y="1708"/>
                    <a:pt x="759" y="1827"/>
                  </a:cubicBezTo>
                  <a:cubicBezTo>
                    <a:pt x="878" y="1898"/>
                    <a:pt x="1020" y="1922"/>
                    <a:pt x="1139" y="1945"/>
                  </a:cubicBezTo>
                  <a:lnTo>
                    <a:pt x="1186" y="1945"/>
                  </a:lnTo>
                  <a:cubicBezTo>
                    <a:pt x="1518" y="1945"/>
                    <a:pt x="1851" y="1732"/>
                    <a:pt x="1993" y="14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0"/>
            <p:cNvSpPr/>
            <p:nvPr/>
          </p:nvSpPr>
          <p:spPr>
            <a:xfrm>
              <a:off x="10903275" y="1461425"/>
              <a:ext cx="39150" cy="44500"/>
            </a:xfrm>
            <a:custGeom>
              <a:avLst/>
              <a:gdLst/>
              <a:ahLst/>
              <a:cxnLst/>
              <a:rect l="l" t="t" r="r" b="b"/>
              <a:pathLst>
                <a:path w="1566" h="1780" extrusionOk="0">
                  <a:moveTo>
                    <a:pt x="24" y="1092"/>
                  </a:moveTo>
                  <a:cubicBezTo>
                    <a:pt x="24" y="1210"/>
                    <a:pt x="48" y="1305"/>
                    <a:pt x="95" y="1424"/>
                  </a:cubicBezTo>
                  <a:cubicBezTo>
                    <a:pt x="238" y="1661"/>
                    <a:pt x="499" y="1780"/>
                    <a:pt x="783" y="1756"/>
                  </a:cubicBezTo>
                  <a:lnTo>
                    <a:pt x="807" y="1756"/>
                  </a:lnTo>
                  <a:cubicBezTo>
                    <a:pt x="1092" y="1756"/>
                    <a:pt x="1352" y="1590"/>
                    <a:pt x="1447" y="1305"/>
                  </a:cubicBezTo>
                  <a:cubicBezTo>
                    <a:pt x="1542" y="1021"/>
                    <a:pt x="1566" y="712"/>
                    <a:pt x="1471" y="428"/>
                  </a:cubicBezTo>
                  <a:cubicBezTo>
                    <a:pt x="1424" y="167"/>
                    <a:pt x="1186" y="1"/>
                    <a:pt x="926" y="24"/>
                  </a:cubicBezTo>
                  <a:lnTo>
                    <a:pt x="831" y="24"/>
                  </a:lnTo>
                  <a:lnTo>
                    <a:pt x="736" y="24"/>
                  </a:lnTo>
                  <a:lnTo>
                    <a:pt x="641" y="24"/>
                  </a:lnTo>
                  <a:cubicBezTo>
                    <a:pt x="380" y="24"/>
                    <a:pt x="166" y="190"/>
                    <a:pt x="95" y="451"/>
                  </a:cubicBezTo>
                  <a:cubicBezTo>
                    <a:pt x="48" y="546"/>
                    <a:pt x="24" y="665"/>
                    <a:pt x="24" y="760"/>
                  </a:cubicBezTo>
                  <a:cubicBezTo>
                    <a:pt x="24" y="807"/>
                    <a:pt x="24" y="855"/>
                    <a:pt x="0" y="902"/>
                  </a:cubicBezTo>
                  <a:cubicBezTo>
                    <a:pt x="0" y="926"/>
                    <a:pt x="0" y="926"/>
                    <a:pt x="0" y="950"/>
                  </a:cubicBezTo>
                  <a:cubicBezTo>
                    <a:pt x="0" y="1021"/>
                    <a:pt x="0" y="1044"/>
                    <a:pt x="24" y="1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50"/>
          <p:cNvGrpSpPr/>
          <p:nvPr/>
        </p:nvGrpSpPr>
        <p:grpSpPr>
          <a:xfrm flipH="1">
            <a:off x="7755572" y="4767167"/>
            <a:ext cx="643950" cy="195675"/>
            <a:chOff x="806663" y="3241275"/>
            <a:chExt cx="643950" cy="195675"/>
          </a:xfrm>
        </p:grpSpPr>
        <p:sp>
          <p:nvSpPr>
            <p:cNvPr id="950" name="Google Shape;950;p50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0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" name="Google Shape;952;p50"/>
          <p:cNvGrpSpPr/>
          <p:nvPr/>
        </p:nvGrpSpPr>
        <p:grpSpPr>
          <a:xfrm flipH="1">
            <a:off x="1725015" y="4423507"/>
            <a:ext cx="643950" cy="195675"/>
            <a:chOff x="806663" y="3241275"/>
            <a:chExt cx="643950" cy="195675"/>
          </a:xfrm>
        </p:grpSpPr>
        <p:sp>
          <p:nvSpPr>
            <p:cNvPr id="953" name="Google Shape;953;p50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0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D5CBC34C-AD5B-B75B-CC32-5519094916D0}"/>
              </a:ext>
            </a:extLst>
          </p:cNvPr>
          <p:cNvSpPr txBox="1"/>
          <p:nvPr/>
        </p:nvSpPr>
        <p:spPr>
          <a:xfrm>
            <a:off x="107576" y="379073"/>
            <a:ext cx="8860291" cy="334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Mối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quan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hệ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giữa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đài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phát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thu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:</a:t>
            </a:r>
            <a:endParaRPr lang="en-US" sz="2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ourier New" panose="02070309020205020404" pitchFamily="49" charset="0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ea typeface="Courier New" panose="02070309020205020404" pitchFamily="49" charset="0"/>
              </a:rPr>
              <a:t>Đài</a:t>
            </a:r>
            <a:r>
              <a:rPr lang="en-US" sz="3200" b="1" dirty="0" smtClean="0"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phát</a:t>
            </a:r>
            <a:r>
              <a:rPr lang="en-US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thanh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sản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xuất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chương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trình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phát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tín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hiệu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truyền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thanh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qua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ăng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ten </a:t>
            </a:r>
            <a:r>
              <a:rPr lang="en-US" sz="3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phát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.  </a:t>
            </a:r>
          </a:p>
          <a:p>
            <a:pPr>
              <a:lnSpc>
                <a:spcPct val="115000"/>
              </a:lnSpc>
            </a:pP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ourier New" panose="02070309020205020404" pitchFamily="49" charset="0"/>
            </a:endParaRPr>
          </a:p>
          <a:p>
            <a:pPr>
              <a:lnSpc>
                <a:spcPct val="115000"/>
              </a:lnSpc>
            </a:pP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ea typeface="Courier New" panose="02070309020205020404" pitchFamily="49" charset="0"/>
              </a:rPr>
              <a:t>Máy</a:t>
            </a:r>
            <a:r>
              <a:rPr lang="en-US" sz="3200" b="1" dirty="0" smtClean="0"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thu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thanh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thu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tín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hiệu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truyền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thanh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ăng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ten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thu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phát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âm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thanh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qua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loa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8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2" name="Google Shape;912;p50"/>
          <p:cNvGrpSpPr/>
          <p:nvPr/>
        </p:nvGrpSpPr>
        <p:grpSpPr>
          <a:xfrm>
            <a:off x="8239480" y="4202130"/>
            <a:ext cx="832602" cy="708409"/>
            <a:chOff x="9829325" y="3168150"/>
            <a:chExt cx="1619550" cy="1746475"/>
          </a:xfrm>
        </p:grpSpPr>
        <p:sp>
          <p:nvSpPr>
            <p:cNvPr id="913" name="Google Shape;913;p50"/>
            <p:cNvSpPr/>
            <p:nvPr/>
          </p:nvSpPr>
          <p:spPr>
            <a:xfrm>
              <a:off x="10167325" y="3507350"/>
              <a:ext cx="887775" cy="620925"/>
            </a:xfrm>
            <a:custGeom>
              <a:avLst/>
              <a:gdLst/>
              <a:ahLst/>
              <a:cxnLst/>
              <a:rect l="l" t="t" r="r" b="b"/>
              <a:pathLst>
                <a:path w="35511" h="24837" extrusionOk="0">
                  <a:moveTo>
                    <a:pt x="262" y="9845"/>
                  </a:moveTo>
                  <a:lnTo>
                    <a:pt x="404" y="9797"/>
                  </a:lnTo>
                  <a:cubicBezTo>
                    <a:pt x="879" y="9608"/>
                    <a:pt x="950" y="9465"/>
                    <a:pt x="689" y="9038"/>
                  </a:cubicBezTo>
                  <a:cubicBezTo>
                    <a:pt x="475" y="8730"/>
                    <a:pt x="452" y="8327"/>
                    <a:pt x="594" y="7971"/>
                  </a:cubicBezTo>
                  <a:cubicBezTo>
                    <a:pt x="831" y="7236"/>
                    <a:pt x="997" y="6476"/>
                    <a:pt x="1234" y="5765"/>
                  </a:cubicBezTo>
                  <a:cubicBezTo>
                    <a:pt x="1732" y="4436"/>
                    <a:pt x="2444" y="3203"/>
                    <a:pt x="3322" y="2088"/>
                  </a:cubicBezTo>
                  <a:cubicBezTo>
                    <a:pt x="3583" y="1709"/>
                    <a:pt x="3962" y="1471"/>
                    <a:pt x="4413" y="1376"/>
                  </a:cubicBezTo>
                  <a:cubicBezTo>
                    <a:pt x="4650" y="1376"/>
                    <a:pt x="4840" y="1210"/>
                    <a:pt x="4864" y="973"/>
                  </a:cubicBezTo>
                  <a:lnTo>
                    <a:pt x="7283" y="1"/>
                  </a:lnTo>
                  <a:cubicBezTo>
                    <a:pt x="6809" y="831"/>
                    <a:pt x="6358" y="1590"/>
                    <a:pt x="5955" y="2373"/>
                  </a:cubicBezTo>
                  <a:cubicBezTo>
                    <a:pt x="5718" y="2776"/>
                    <a:pt x="5528" y="3203"/>
                    <a:pt x="5362" y="3654"/>
                  </a:cubicBezTo>
                  <a:cubicBezTo>
                    <a:pt x="5291" y="3843"/>
                    <a:pt x="5243" y="4057"/>
                    <a:pt x="5243" y="4270"/>
                  </a:cubicBezTo>
                  <a:cubicBezTo>
                    <a:pt x="5219" y="4697"/>
                    <a:pt x="5480" y="5101"/>
                    <a:pt x="5884" y="5267"/>
                  </a:cubicBezTo>
                  <a:cubicBezTo>
                    <a:pt x="6311" y="5480"/>
                    <a:pt x="6785" y="5409"/>
                    <a:pt x="7259" y="5433"/>
                  </a:cubicBezTo>
                  <a:cubicBezTo>
                    <a:pt x="8564" y="5456"/>
                    <a:pt x="9560" y="4792"/>
                    <a:pt x="10485" y="3986"/>
                  </a:cubicBezTo>
                  <a:cubicBezTo>
                    <a:pt x="11007" y="3559"/>
                    <a:pt x="11482" y="3061"/>
                    <a:pt x="11885" y="2491"/>
                  </a:cubicBezTo>
                  <a:cubicBezTo>
                    <a:pt x="11932" y="2444"/>
                    <a:pt x="11980" y="2396"/>
                    <a:pt x="12027" y="2373"/>
                  </a:cubicBezTo>
                  <a:cubicBezTo>
                    <a:pt x="12193" y="2468"/>
                    <a:pt x="12170" y="2634"/>
                    <a:pt x="12193" y="2752"/>
                  </a:cubicBezTo>
                  <a:cubicBezTo>
                    <a:pt x="12336" y="3322"/>
                    <a:pt x="12620" y="3820"/>
                    <a:pt x="13024" y="4223"/>
                  </a:cubicBezTo>
                  <a:cubicBezTo>
                    <a:pt x="13356" y="4531"/>
                    <a:pt x="13759" y="4721"/>
                    <a:pt x="14210" y="4816"/>
                  </a:cubicBezTo>
                  <a:cubicBezTo>
                    <a:pt x="14542" y="4911"/>
                    <a:pt x="14921" y="4863"/>
                    <a:pt x="15253" y="4697"/>
                  </a:cubicBezTo>
                  <a:cubicBezTo>
                    <a:pt x="16250" y="4199"/>
                    <a:pt x="17032" y="3369"/>
                    <a:pt x="17483" y="2349"/>
                  </a:cubicBezTo>
                  <a:cubicBezTo>
                    <a:pt x="17578" y="2064"/>
                    <a:pt x="17720" y="1803"/>
                    <a:pt x="17863" y="1543"/>
                  </a:cubicBezTo>
                  <a:cubicBezTo>
                    <a:pt x="17934" y="1424"/>
                    <a:pt x="18005" y="1329"/>
                    <a:pt x="18100" y="1234"/>
                  </a:cubicBezTo>
                  <a:cubicBezTo>
                    <a:pt x="18242" y="1353"/>
                    <a:pt x="18361" y="1448"/>
                    <a:pt x="18456" y="1543"/>
                  </a:cubicBezTo>
                  <a:cubicBezTo>
                    <a:pt x="18859" y="1922"/>
                    <a:pt x="19262" y="2349"/>
                    <a:pt x="19689" y="2729"/>
                  </a:cubicBezTo>
                  <a:cubicBezTo>
                    <a:pt x="20211" y="3203"/>
                    <a:pt x="20851" y="3488"/>
                    <a:pt x="21563" y="3583"/>
                  </a:cubicBezTo>
                  <a:cubicBezTo>
                    <a:pt x="22631" y="3725"/>
                    <a:pt x="23176" y="3156"/>
                    <a:pt x="23366" y="2159"/>
                  </a:cubicBezTo>
                  <a:cubicBezTo>
                    <a:pt x="23390" y="1946"/>
                    <a:pt x="23390" y="1732"/>
                    <a:pt x="23390" y="1519"/>
                  </a:cubicBezTo>
                  <a:lnTo>
                    <a:pt x="23390" y="926"/>
                  </a:lnTo>
                  <a:cubicBezTo>
                    <a:pt x="23484" y="855"/>
                    <a:pt x="23627" y="878"/>
                    <a:pt x="23722" y="949"/>
                  </a:cubicBezTo>
                  <a:cubicBezTo>
                    <a:pt x="24172" y="1234"/>
                    <a:pt x="24599" y="1543"/>
                    <a:pt x="25003" y="1898"/>
                  </a:cubicBezTo>
                  <a:cubicBezTo>
                    <a:pt x="25406" y="2254"/>
                    <a:pt x="25951" y="2396"/>
                    <a:pt x="26473" y="2302"/>
                  </a:cubicBezTo>
                  <a:cubicBezTo>
                    <a:pt x="26948" y="2278"/>
                    <a:pt x="27327" y="1946"/>
                    <a:pt x="27422" y="1495"/>
                  </a:cubicBezTo>
                  <a:cubicBezTo>
                    <a:pt x="27541" y="1139"/>
                    <a:pt x="27588" y="760"/>
                    <a:pt x="27683" y="380"/>
                  </a:cubicBezTo>
                  <a:cubicBezTo>
                    <a:pt x="27707" y="262"/>
                    <a:pt x="27754" y="167"/>
                    <a:pt x="27778" y="1"/>
                  </a:cubicBezTo>
                  <a:cubicBezTo>
                    <a:pt x="28086" y="96"/>
                    <a:pt x="28395" y="214"/>
                    <a:pt x="28703" y="333"/>
                  </a:cubicBezTo>
                  <a:cubicBezTo>
                    <a:pt x="29130" y="523"/>
                    <a:pt x="29581" y="712"/>
                    <a:pt x="30031" y="902"/>
                  </a:cubicBezTo>
                  <a:cubicBezTo>
                    <a:pt x="30340" y="1044"/>
                    <a:pt x="30672" y="1068"/>
                    <a:pt x="30957" y="949"/>
                  </a:cubicBezTo>
                  <a:cubicBezTo>
                    <a:pt x="31004" y="949"/>
                    <a:pt x="31051" y="926"/>
                    <a:pt x="31099" y="926"/>
                  </a:cubicBezTo>
                  <a:cubicBezTo>
                    <a:pt x="31407" y="973"/>
                    <a:pt x="31692" y="783"/>
                    <a:pt x="31763" y="475"/>
                  </a:cubicBezTo>
                  <a:cubicBezTo>
                    <a:pt x="31834" y="499"/>
                    <a:pt x="31905" y="523"/>
                    <a:pt x="31953" y="546"/>
                  </a:cubicBezTo>
                  <a:cubicBezTo>
                    <a:pt x="32380" y="1092"/>
                    <a:pt x="32830" y="1637"/>
                    <a:pt x="33257" y="2183"/>
                  </a:cubicBezTo>
                  <a:cubicBezTo>
                    <a:pt x="33850" y="3013"/>
                    <a:pt x="34325" y="3891"/>
                    <a:pt x="34657" y="4816"/>
                  </a:cubicBezTo>
                  <a:cubicBezTo>
                    <a:pt x="34894" y="5433"/>
                    <a:pt x="35084" y="6073"/>
                    <a:pt x="35274" y="6690"/>
                  </a:cubicBezTo>
                  <a:cubicBezTo>
                    <a:pt x="35463" y="7568"/>
                    <a:pt x="35511" y="8469"/>
                    <a:pt x="35416" y="9347"/>
                  </a:cubicBezTo>
                  <a:cubicBezTo>
                    <a:pt x="35392" y="10248"/>
                    <a:pt x="35274" y="11126"/>
                    <a:pt x="35037" y="11980"/>
                  </a:cubicBezTo>
                  <a:cubicBezTo>
                    <a:pt x="34965" y="12217"/>
                    <a:pt x="34870" y="12454"/>
                    <a:pt x="34752" y="12691"/>
                  </a:cubicBezTo>
                  <a:cubicBezTo>
                    <a:pt x="34254" y="13640"/>
                    <a:pt x="33684" y="14565"/>
                    <a:pt x="33091" y="15467"/>
                  </a:cubicBezTo>
                  <a:cubicBezTo>
                    <a:pt x="32878" y="15751"/>
                    <a:pt x="32688" y="16060"/>
                    <a:pt x="32498" y="16368"/>
                  </a:cubicBezTo>
                  <a:cubicBezTo>
                    <a:pt x="31668" y="17720"/>
                    <a:pt x="30577" y="18930"/>
                    <a:pt x="29320" y="19902"/>
                  </a:cubicBezTo>
                  <a:cubicBezTo>
                    <a:pt x="29106" y="20092"/>
                    <a:pt x="28869" y="20282"/>
                    <a:pt x="28632" y="20472"/>
                  </a:cubicBezTo>
                  <a:cubicBezTo>
                    <a:pt x="28063" y="20994"/>
                    <a:pt x="27422" y="21444"/>
                    <a:pt x="26734" y="21824"/>
                  </a:cubicBezTo>
                  <a:cubicBezTo>
                    <a:pt x="25999" y="22298"/>
                    <a:pt x="25216" y="22725"/>
                    <a:pt x="24410" y="23105"/>
                  </a:cubicBezTo>
                  <a:cubicBezTo>
                    <a:pt x="23983" y="23271"/>
                    <a:pt x="23556" y="23413"/>
                    <a:pt x="23105" y="23555"/>
                  </a:cubicBezTo>
                  <a:cubicBezTo>
                    <a:pt x="22441" y="23769"/>
                    <a:pt x="21753" y="23935"/>
                    <a:pt x="21089" y="24148"/>
                  </a:cubicBezTo>
                  <a:cubicBezTo>
                    <a:pt x="19642" y="24599"/>
                    <a:pt x="18124" y="24836"/>
                    <a:pt x="16582" y="24813"/>
                  </a:cubicBezTo>
                  <a:cubicBezTo>
                    <a:pt x="15775" y="24813"/>
                    <a:pt x="14945" y="24789"/>
                    <a:pt x="14115" y="24718"/>
                  </a:cubicBezTo>
                  <a:cubicBezTo>
                    <a:pt x="12929" y="24575"/>
                    <a:pt x="11766" y="24315"/>
                    <a:pt x="10675" y="23888"/>
                  </a:cubicBezTo>
                  <a:cubicBezTo>
                    <a:pt x="9038" y="23271"/>
                    <a:pt x="7402" y="22583"/>
                    <a:pt x="5789" y="21919"/>
                  </a:cubicBezTo>
                  <a:cubicBezTo>
                    <a:pt x="4959" y="21563"/>
                    <a:pt x="4199" y="21112"/>
                    <a:pt x="3488" y="20567"/>
                  </a:cubicBezTo>
                  <a:cubicBezTo>
                    <a:pt x="2824" y="20140"/>
                    <a:pt x="2207" y="19618"/>
                    <a:pt x="1661" y="19025"/>
                  </a:cubicBezTo>
                  <a:cubicBezTo>
                    <a:pt x="997" y="18266"/>
                    <a:pt x="523" y="17364"/>
                    <a:pt x="262" y="16392"/>
                  </a:cubicBezTo>
                  <a:cubicBezTo>
                    <a:pt x="143" y="15751"/>
                    <a:pt x="72" y="15087"/>
                    <a:pt x="72" y="14447"/>
                  </a:cubicBezTo>
                  <a:cubicBezTo>
                    <a:pt x="48" y="13806"/>
                    <a:pt x="96" y="13166"/>
                    <a:pt x="119" y="12549"/>
                  </a:cubicBezTo>
                  <a:cubicBezTo>
                    <a:pt x="119" y="12478"/>
                    <a:pt x="119" y="12407"/>
                    <a:pt x="119" y="12359"/>
                  </a:cubicBezTo>
                  <a:cubicBezTo>
                    <a:pt x="1" y="11505"/>
                    <a:pt x="48" y="10675"/>
                    <a:pt x="262" y="9845"/>
                  </a:cubicBezTo>
                  <a:close/>
                  <a:moveTo>
                    <a:pt x="17910" y="19618"/>
                  </a:moveTo>
                  <a:cubicBezTo>
                    <a:pt x="17910" y="19618"/>
                    <a:pt x="17910" y="19618"/>
                    <a:pt x="17910" y="19642"/>
                  </a:cubicBezTo>
                  <a:cubicBezTo>
                    <a:pt x="18479" y="19594"/>
                    <a:pt x="19049" y="19570"/>
                    <a:pt x="19618" y="19523"/>
                  </a:cubicBezTo>
                  <a:cubicBezTo>
                    <a:pt x="20164" y="19499"/>
                    <a:pt x="20685" y="19357"/>
                    <a:pt x="21160" y="19167"/>
                  </a:cubicBezTo>
                  <a:cubicBezTo>
                    <a:pt x="22678" y="18527"/>
                    <a:pt x="24149" y="17744"/>
                    <a:pt x="25501" y="16795"/>
                  </a:cubicBezTo>
                  <a:cubicBezTo>
                    <a:pt x="25762" y="16605"/>
                    <a:pt x="25975" y="16392"/>
                    <a:pt x="26189" y="16131"/>
                  </a:cubicBezTo>
                  <a:cubicBezTo>
                    <a:pt x="26378" y="15917"/>
                    <a:pt x="26544" y="15680"/>
                    <a:pt x="26734" y="15443"/>
                  </a:cubicBezTo>
                  <a:cubicBezTo>
                    <a:pt x="26900" y="15277"/>
                    <a:pt x="26995" y="15040"/>
                    <a:pt x="26995" y="14826"/>
                  </a:cubicBezTo>
                  <a:cubicBezTo>
                    <a:pt x="27019" y="14542"/>
                    <a:pt x="26734" y="14352"/>
                    <a:pt x="26473" y="14470"/>
                  </a:cubicBezTo>
                  <a:cubicBezTo>
                    <a:pt x="26070" y="14684"/>
                    <a:pt x="25691" y="14992"/>
                    <a:pt x="25406" y="15348"/>
                  </a:cubicBezTo>
                  <a:cubicBezTo>
                    <a:pt x="25264" y="15585"/>
                    <a:pt x="25050" y="15775"/>
                    <a:pt x="24813" y="15917"/>
                  </a:cubicBezTo>
                  <a:cubicBezTo>
                    <a:pt x="23745" y="16653"/>
                    <a:pt x="22583" y="17317"/>
                    <a:pt x="21397" y="17862"/>
                  </a:cubicBezTo>
                  <a:cubicBezTo>
                    <a:pt x="20970" y="18052"/>
                    <a:pt x="20543" y="18218"/>
                    <a:pt x="20092" y="18337"/>
                  </a:cubicBezTo>
                  <a:cubicBezTo>
                    <a:pt x="19428" y="18550"/>
                    <a:pt x="18717" y="18479"/>
                    <a:pt x="18029" y="18527"/>
                  </a:cubicBezTo>
                  <a:cubicBezTo>
                    <a:pt x="16938" y="18598"/>
                    <a:pt x="15870" y="18337"/>
                    <a:pt x="14921" y="17815"/>
                  </a:cubicBezTo>
                  <a:cubicBezTo>
                    <a:pt x="14044" y="17364"/>
                    <a:pt x="13308" y="16724"/>
                    <a:pt x="12715" y="15941"/>
                  </a:cubicBezTo>
                  <a:cubicBezTo>
                    <a:pt x="12620" y="15775"/>
                    <a:pt x="12478" y="15633"/>
                    <a:pt x="12383" y="15490"/>
                  </a:cubicBezTo>
                  <a:cubicBezTo>
                    <a:pt x="12217" y="15229"/>
                    <a:pt x="12051" y="14992"/>
                    <a:pt x="11885" y="14755"/>
                  </a:cubicBezTo>
                  <a:cubicBezTo>
                    <a:pt x="11814" y="14613"/>
                    <a:pt x="11695" y="14470"/>
                    <a:pt x="11600" y="14328"/>
                  </a:cubicBezTo>
                  <a:cubicBezTo>
                    <a:pt x="11482" y="14233"/>
                    <a:pt x="11316" y="14257"/>
                    <a:pt x="11197" y="14352"/>
                  </a:cubicBezTo>
                  <a:cubicBezTo>
                    <a:pt x="11031" y="14542"/>
                    <a:pt x="10984" y="14779"/>
                    <a:pt x="11078" y="15016"/>
                  </a:cubicBezTo>
                  <a:cubicBezTo>
                    <a:pt x="11173" y="15277"/>
                    <a:pt x="11292" y="15514"/>
                    <a:pt x="11434" y="15751"/>
                  </a:cubicBezTo>
                  <a:cubicBezTo>
                    <a:pt x="11600" y="16060"/>
                    <a:pt x="11814" y="16344"/>
                    <a:pt x="12027" y="16653"/>
                  </a:cubicBezTo>
                  <a:cubicBezTo>
                    <a:pt x="12170" y="16842"/>
                    <a:pt x="12336" y="17056"/>
                    <a:pt x="12502" y="17246"/>
                  </a:cubicBezTo>
                  <a:cubicBezTo>
                    <a:pt x="13118" y="17934"/>
                    <a:pt x="13878" y="18479"/>
                    <a:pt x="14708" y="18906"/>
                  </a:cubicBezTo>
                  <a:cubicBezTo>
                    <a:pt x="15633" y="19404"/>
                    <a:pt x="16700" y="19665"/>
                    <a:pt x="17768" y="19594"/>
                  </a:cubicBezTo>
                  <a:close/>
                  <a:moveTo>
                    <a:pt x="25216" y="9181"/>
                  </a:moveTo>
                  <a:cubicBezTo>
                    <a:pt x="24671" y="9157"/>
                    <a:pt x="24623" y="9204"/>
                    <a:pt x="24433" y="9631"/>
                  </a:cubicBezTo>
                  <a:cubicBezTo>
                    <a:pt x="24386" y="9774"/>
                    <a:pt x="24291" y="9892"/>
                    <a:pt x="24220" y="10011"/>
                  </a:cubicBezTo>
                  <a:cubicBezTo>
                    <a:pt x="24054" y="10414"/>
                    <a:pt x="24291" y="10865"/>
                    <a:pt x="24718" y="10912"/>
                  </a:cubicBezTo>
                  <a:cubicBezTo>
                    <a:pt x="25097" y="10960"/>
                    <a:pt x="25501" y="10794"/>
                    <a:pt x="25762" y="10509"/>
                  </a:cubicBezTo>
                  <a:cubicBezTo>
                    <a:pt x="25999" y="10153"/>
                    <a:pt x="25975" y="9679"/>
                    <a:pt x="25738" y="9323"/>
                  </a:cubicBezTo>
                  <a:cubicBezTo>
                    <a:pt x="25643" y="9252"/>
                    <a:pt x="25548" y="9204"/>
                    <a:pt x="25453" y="9181"/>
                  </a:cubicBezTo>
                  <a:cubicBezTo>
                    <a:pt x="25382" y="9181"/>
                    <a:pt x="25287" y="9181"/>
                    <a:pt x="25216" y="9181"/>
                  </a:cubicBezTo>
                  <a:close/>
                  <a:moveTo>
                    <a:pt x="12170" y="11363"/>
                  </a:moveTo>
                  <a:cubicBezTo>
                    <a:pt x="12241" y="11363"/>
                    <a:pt x="12336" y="11363"/>
                    <a:pt x="12407" y="11363"/>
                  </a:cubicBezTo>
                  <a:cubicBezTo>
                    <a:pt x="12763" y="11316"/>
                    <a:pt x="13071" y="11055"/>
                    <a:pt x="13142" y="10699"/>
                  </a:cubicBezTo>
                  <a:cubicBezTo>
                    <a:pt x="13237" y="10390"/>
                    <a:pt x="13118" y="10035"/>
                    <a:pt x="12858" y="9869"/>
                  </a:cubicBezTo>
                  <a:cubicBezTo>
                    <a:pt x="12620" y="9702"/>
                    <a:pt x="12336" y="9655"/>
                    <a:pt x="12075" y="9726"/>
                  </a:cubicBezTo>
                  <a:cubicBezTo>
                    <a:pt x="11861" y="9726"/>
                    <a:pt x="11672" y="9869"/>
                    <a:pt x="11600" y="10058"/>
                  </a:cubicBezTo>
                  <a:cubicBezTo>
                    <a:pt x="11505" y="10248"/>
                    <a:pt x="11458" y="10414"/>
                    <a:pt x="11458" y="10604"/>
                  </a:cubicBezTo>
                  <a:cubicBezTo>
                    <a:pt x="11387" y="11031"/>
                    <a:pt x="11743" y="11387"/>
                    <a:pt x="12170" y="113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0"/>
            <p:cNvSpPr/>
            <p:nvPr/>
          </p:nvSpPr>
          <p:spPr>
            <a:xfrm>
              <a:off x="10180375" y="3196025"/>
              <a:ext cx="858725" cy="417500"/>
            </a:xfrm>
            <a:custGeom>
              <a:avLst/>
              <a:gdLst/>
              <a:ahLst/>
              <a:cxnLst/>
              <a:rect l="l" t="t" r="r" b="b"/>
              <a:pathLst>
                <a:path w="34349" h="16700" extrusionOk="0">
                  <a:moveTo>
                    <a:pt x="29272" y="9821"/>
                  </a:moveTo>
                  <a:cubicBezTo>
                    <a:pt x="29367" y="10082"/>
                    <a:pt x="29581" y="10176"/>
                    <a:pt x="29747" y="10343"/>
                  </a:cubicBezTo>
                  <a:cubicBezTo>
                    <a:pt x="29913" y="10485"/>
                    <a:pt x="30126" y="10675"/>
                    <a:pt x="30316" y="10864"/>
                  </a:cubicBezTo>
                  <a:cubicBezTo>
                    <a:pt x="30672" y="11220"/>
                    <a:pt x="30767" y="11789"/>
                    <a:pt x="30529" y="12264"/>
                  </a:cubicBezTo>
                  <a:cubicBezTo>
                    <a:pt x="29936" y="12454"/>
                    <a:pt x="29462" y="12216"/>
                    <a:pt x="29011" y="11932"/>
                  </a:cubicBezTo>
                  <a:cubicBezTo>
                    <a:pt x="28750" y="11718"/>
                    <a:pt x="28418" y="11600"/>
                    <a:pt x="28086" y="11552"/>
                  </a:cubicBezTo>
                  <a:cubicBezTo>
                    <a:pt x="27754" y="11481"/>
                    <a:pt x="27446" y="11386"/>
                    <a:pt x="27137" y="11268"/>
                  </a:cubicBezTo>
                  <a:cubicBezTo>
                    <a:pt x="26710" y="11149"/>
                    <a:pt x="26402" y="11268"/>
                    <a:pt x="26283" y="11671"/>
                  </a:cubicBezTo>
                  <a:cubicBezTo>
                    <a:pt x="26189" y="12027"/>
                    <a:pt x="26094" y="12406"/>
                    <a:pt x="26046" y="12786"/>
                  </a:cubicBezTo>
                  <a:cubicBezTo>
                    <a:pt x="26046" y="13070"/>
                    <a:pt x="25951" y="13355"/>
                    <a:pt x="25809" y="13616"/>
                  </a:cubicBezTo>
                  <a:cubicBezTo>
                    <a:pt x="25595" y="13663"/>
                    <a:pt x="25358" y="13616"/>
                    <a:pt x="25216" y="13450"/>
                  </a:cubicBezTo>
                  <a:cubicBezTo>
                    <a:pt x="24647" y="13023"/>
                    <a:pt x="24077" y="12596"/>
                    <a:pt x="23484" y="12169"/>
                  </a:cubicBezTo>
                  <a:cubicBezTo>
                    <a:pt x="23295" y="12027"/>
                    <a:pt x="23105" y="11932"/>
                    <a:pt x="22891" y="11837"/>
                  </a:cubicBezTo>
                  <a:cubicBezTo>
                    <a:pt x="22464" y="11600"/>
                    <a:pt x="21942" y="11861"/>
                    <a:pt x="21871" y="12335"/>
                  </a:cubicBezTo>
                  <a:cubicBezTo>
                    <a:pt x="21824" y="12525"/>
                    <a:pt x="21800" y="12738"/>
                    <a:pt x="21800" y="12952"/>
                  </a:cubicBezTo>
                  <a:cubicBezTo>
                    <a:pt x="21776" y="13402"/>
                    <a:pt x="21800" y="13829"/>
                    <a:pt x="21776" y="14280"/>
                  </a:cubicBezTo>
                  <a:cubicBezTo>
                    <a:pt x="21729" y="14873"/>
                    <a:pt x="21516" y="15039"/>
                    <a:pt x="20946" y="14849"/>
                  </a:cubicBezTo>
                  <a:cubicBezTo>
                    <a:pt x="20448" y="14707"/>
                    <a:pt x="20021" y="14422"/>
                    <a:pt x="19665" y="14043"/>
                  </a:cubicBezTo>
                  <a:cubicBezTo>
                    <a:pt x="19238" y="13616"/>
                    <a:pt x="18788" y="13165"/>
                    <a:pt x="18361" y="12762"/>
                  </a:cubicBezTo>
                  <a:cubicBezTo>
                    <a:pt x="18100" y="12477"/>
                    <a:pt x="17744" y="12359"/>
                    <a:pt x="17364" y="12430"/>
                  </a:cubicBezTo>
                  <a:cubicBezTo>
                    <a:pt x="17151" y="12454"/>
                    <a:pt x="16937" y="12596"/>
                    <a:pt x="16819" y="12786"/>
                  </a:cubicBezTo>
                  <a:cubicBezTo>
                    <a:pt x="16463" y="13308"/>
                    <a:pt x="16155" y="13877"/>
                    <a:pt x="15894" y="14446"/>
                  </a:cubicBezTo>
                  <a:cubicBezTo>
                    <a:pt x="15562" y="15158"/>
                    <a:pt x="15016" y="15727"/>
                    <a:pt x="14328" y="16059"/>
                  </a:cubicBezTo>
                  <a:cubicBezTo>
                    <a:pt x="14186" y="16154"/>
                    <a:pt x="13996" y="16154"/>
                    <a:pt x="13854" y="16083"/>
                  </a:cubicBezTo>
                  <a:cubicBezTo>
                    <a:pt x="13403" y="15964"/>
                    <a:pt x="13071" y="15609"/>
                    <a:pt x="12952" y="15182"/>
                  </a:cubicBezTo>
                  <a:cubicBezTo>
                    <a:pt x="12857" y="14778"/>
                    <a:pt x="12810" y="14399"/>
                    <a:pt x="12786" y="13996"/>
                  </a:cubicBezTo>
                  <a:cubicBezTo>
                    <a:pt x="12763" y="13735"/>
                    <a:pt x="12763" y="13497"/>
                    <a:pt x="12786" y="13236"/>
                  </a:cubicBezTo>
                  <a:cubicBezTo>
                    <a:pt x="12763" y="12857"/>
                    <a:pt x="12525" y="12525"/>
                    <a:pt x="12193" y="12406"/>
                  </a:cubicBezTo>
                  <a:cubicBezTo>
                    <a:pt x="11932" y="12311"/>
                    <a:pt x="11648" y="12406"/>
                    <a:pt x="11505" y="12620"/>
                  </a:cubicBezTo>
                  <a:cubicBezTo>
                    <a:pt x="11458" y="12715"/>
                    <a:pt x="11434" y="12809"/>
                    <a:pt x="11387" y="12928"/>
                  </a:cubicBezTo>
                  <a:cubicBezTo>
                    <a:pt x="11339" y="13047"/>
                    <a:pt x="11268" y="13189"/>
                    <a:pt x="11197" y="13308"/>
                  </a:cubicBezTo>
                  <a:cubicBezTo>
                    <a:pt x="10817" y="13853"/>
                    <a:pt x="10414" y="14375"/>
                    <a:pt x="9987" y="14849"/>
                  </a:cubicBezTo>
                  <a:cubicBezTo>
                    <a:pt x="9489" y="15395"/>
                    <a:pt x="8943" y="15869"/>
                    <a:pt x="8327" y="16249"/>
                  </a:cubicBezTo>
                  <a:cubicBezTo>
                    <a:pt x="7852" y="16534"/>
                    <a:pt x="7330" y="16700"/>
                    <a:pt x="6761" y="16700"/>
                  </a:cubicBezTo>
                  <a:cubicBezTo>
                    <a:pt x="6524" y="16700"/>
                    <a:pt x="6263" y="16700"/>
                    <a:pt x="5978" y="16676"/>
                  </a:cubicBezTo>
                  <a:cubicBezTo>
                    <a:pt x="6002" y="16557"/>
                    <a:pt x="6026" y="16462"/>
                    <a:pt x="6050" y="16344"/>
                  </a:cubicBezTo>
                  <a:cubicBezTo>
                    <a:pt x="6477" y="15276"/>
                    <a:pt x="7022" y="14280"/>
                    <a:pt x="7686" y="13331"/>
                  </a:cubicBezTo>
                  <a:cubicBezTo>
                    <a:pt x="8137" y="12691"/>
                    <a:pt x="8659" y="12098"/>
                    <a:pt x="9157" y="11505"/>
                  </a:cubicBezTo>
                  <a:cubicBezTo>
                    <a:pt x="9204" y="11457"/>
                    <a:pt x="9252" y="11410"/>
                    <a:pt x="9299" y="11363"/>
                  </a:cubicBezTo>
                  <a:cubicBezTo>
                    <a:pt x="9560" y="11007"/>
                    <a:pt x="9370" y="10509"/>
                    <a:pt x="8920" y="10437"/>
                  </a:cubicBezTo>
                  <a:cubicBezTo>
                    <a:pt x="8730" y="10414"/>
                    <a:pt x="8516" y="10437"/>
                    <a:pt x="8327" y="10532"/>
                  </a:cubicBezTo>
                  <a:cubicBezTo>
                    <a:pt x="7402" y="10936"/>
                    <a:pt x="6477" y="11291"/>
                    <a:pt x="5575" y="11718"/>
                  </a:cubicBezTo>
                  <a:cubicBezTo>
                    <a:pt x="4887" y="12027"/>
                    <a:pt x="4176" y="12288"/>
                    <a:pt x="3440" y="12477"/>
                  </a:cubicBezTo>
                  <a:cubicBezTo>
                    <a:pt x="2610" y="12691"/>
                    <a:pt x="1780" y="12881"/>
                    <a:pt x="973" y="13070"/>
                  </a:cubicBezTo>
                  <a:cubicBezTo>
                    <a:pt x="665" y="13118"/>
                    <a:pt x="380" y="13142"/>
                    <a:pt x="96" y="13142"/>
                  </a:cubicBezTo>
                  <a:cubicBezTo>
                    <a:pt x="1" y="12976"/>
                    <a:pt x="96" y="12928"/>
                    <a:pt x="167" y="12833"/>
                  </a:cubicBezTo>
                  <a:cubicBezTo>
                    <a:pt x="689" y="12383"/>
                    <a:pt x="1210" y="11908"/>
                    <a:pt x="1756" y="11481"/>
                  </a:cubicBezTo>
                  <a:cubicBezTo>
                    <a:pt x="3132" y="10390"/>
                    <a:pt x="4531" y="9323"/>
                    <a:pt x="5931" y="8255"/>
                  </a:cubicBezTo>
                  <a:cubicBezTo>
                    <a:pt x="6524" y="7804"/>
                    <a:pt x="7164" y="7449"/>
                    <a:pt x="7852" y="7164"/>
                  </a:cubicBezTo>
                  <a:cubicBezTo>
                    <a:pt x="7995" y="7116"/>
                    <a:pt x="8113" y="7045"/>
                    <a:pt x="8256" y="6950"/>
                  </a:cubicBezTo>
                  <a:cubicBezTo>
                    <a:pt x="8350" y="6856"/>
                    <a:pt x="8422" y="6737"/>
                    <a:pt x="8469" y="6595"/>
                  </a:cubicBezTo>
                  <a:cubicBezTo>
                    <a:pt x="8493" y="6547"/>
                    <a:pt x="8445" y="6452"/>
                    <a:pt x="8469" y="6405"/>
                  </a:cubicBezTo>
                  <a:cubicBezTo>
                    <a:pt x="8516" y="6286"/>
                    <a:pt x="8635" y="6168"/>
                    <a:pt x="8611" y="6096"/>
                  </a:cubicBezTo>
                  <a:cubicBezTo>
                    <a:pt x="8564" y="5954"/>
                    <a:pt x="8469" y="5836"/>
                    <a:pt x="8350" y="5764"/>
                  </a:cubicBezTo>
                  <a:cubicBezTo>
                    <a:pt x="8042" y="5503"/>
                    <a:pt x="7710" y="5266"/>
                    <a:pt x="7402" y="5029"/>
                  </a:cubicBezTo>
                  <a:cubicBezTo>
                    <a:pt x="7330" y="4982"/>
                    <a:pt x="7283" y="4910"/>
                    <a:pt x="7236" y="4839"/>
                  </a:cubicBezTo>
                  <a:cubicBezTo>
                    <a:pt x="6951" y="4389"/>
                    <a:pt x="6690" y="3938"/>
                    <a:pt x="6429" y="3463"/>
                  </a:cubicBezTo>
                  <a:cubicBezTo>
                    <a:pt x="6382" y="3345"/>
                    <a:pt x="6358" y="3250"/>
                    <a:pt x="6358" y="3131"/>
                  </a:cubicBezTo>
                  <a:cubicBezTo>
                    <a:pt x="6477" y="3108"/>
                    <a:pt x="6619" y="3084"/>
                    <a:pt x="6737" y="3084"/>
                  </a:cubicBezTo>
                  <a:cubicBezTo>
                    <a:pt x="7330" y="3084"/>
                    <a:pt x="7923" y="3036"/>
                    <a:pt x="8516" y="3084"/>
                  </a:cubicBezTo>
                  <a:cubicBezTo>
                    <a:pt x="8967" y="3131"/>
                    <a:pt x="9394" y="3203"/>
                    <a:pt x="9821" y="3321"/>
                  </a:cubicBezTo>
                  <a:cubicBezTo>
                    <a:pt x="9963" y="3369"/>
                    <a:pt x="10082" y="3463"/>
                    <a:pt x="10201" y="3558"/>
                  </a:cubicBezTo>
                  <a:cubicBezTo>
                    <a:pt x="10533" y="3867"/>
                    <a:pt x="10960" y="4104"/>
                    <a:pt x="11410" y="4246"/>
                  </a:cubicBezTo>
                  <a:cubicBezTo>
                    <a:pt x="11576" y="4294"/>
                    <a:pt x="11766" y="4341"/>
                    <a:pt x="11956" y="4365"/>
                  </a:cubicBezTo>
                  <a:cubicBezTo>
                    <a:pt x="12312" y="4412"/>
                    <a:pt x="12691" y="4199"/>
                    <a:pt x="12810" y="3843"/>
                  </a:cubicBezTo>
                  <a:cubicBezTo>
                    <a:pt x="13142" y="3155"/>
                    <a:pt x="13522" y="2443"/>
                    <a:pt x="13877" y="1756"/>
                  </a:cubicBezTo>
                  <a:cubicBezTo>
                    <a:pt x="13901" y="1732"/>
                    <a:pt x="13901" y="1661"/>
                    <a:pt x="13925" y="1637"/>
                  </a:cubicBezTo>
                  <a:cubicBezTo>
                    <a:pt x="14352" y="1234"/>
                    <a:pt x="14755" y="807"/>
                    <a:pt x="15182" y="403"/>
                  </a:cubicBezTo>
                  <a:cubicBezTo>
                    <a:pt x="15324" y="261"/>
                    <a:pt x="15562" y="261"/>
                    <a:pt x="15728" y="380"/>
                  </a:cubicBezTo>
                  <a:cubicBezTo>
                    <a:pt x="15917" y="475"/>
                    <a:pt x="16083" y="593"/>
                    <a:pt x="16226" y="759"/>
                  </a:cubicBezTo>
                  <a:cubicBezTo>
                    <a:pt x="16582" y="1210"/>
                    <a:pt x="16890" y="1684"/>
                    <a:pt x="17246" y="2135"/>
                  </a:cubicBezTo>
                  <a:cubicBezTo>
                    <a:pt x="17364" y="2325"/>
                    <a:pt x="17507" y="2515"/>
                    <a:pt x="17649" y="2681"/>
                  </a:cubicBezTo>
                  <a:cubicBezTo>
                    <a:pt x="18218" y="3226"/>
                    <a:pt x="19096" y="3250"/>
                    <a:pt x="19665" y="2728"/>
                  </a:cubicBezTo>
                  <a:cubicBezTo>
                    <a:pt x="19902" y="2491"/>
                    <a:pt x="20140" y="2230"/>
                    <a:pt x="20401" y="2016"/>
                  </a:cubicBezTo>
                  <a:cubicBezTo>
                    <a:pt x="20804" y="1613"/>
                    <a:pt x="21255" y="1257"/>
                    <a:pt x="21658" y="854"/>
                  </a:cubicBezTo>
                  <a:cubicBezTo>
                    <a:pt x="22132" y="427"/>
                    <a:pt x="22749" y="309"/>
                    <a:pt x="23318" y="71"/>
                  </a:cubicBezTo>
                  <a:cubicBezTo>
                    <a:pt x="23437" y="48"/>
                    <a:pt x="23555" y="24"/>
                    <a:pt x="23698" y="48"/>
                  </a:cubicBezTo>
                  <a:cubicBezTo>
                    <a:pt x="23911" y="0"/>
                    <a:pt x="24125" y="143"/>
                    <a:pt x="24196" y="332"/>
                  </a:cubicBezTo>
                  <a:cubicBezTo>
                    <a:pt x="24386" y="688"/>
                    <a:pt x="24504" y="1068"/>
                    <a:pt x="24599" y="1471"/>
                  </a:cubicBezTo>
                  <a:cubicBezTo>
                    <a:pt x="24670" y="1969"/>
                    <a:pt x="24813" y="2443"/>
                    <a:pt x="24884" y="2942"/>
                  </a:cubicBezTo>
                  <a:cubicBezTo>
                    <a:pt x="24884" y="3487"/>
                    <a:pt x="25335" y="3890"/>
                    <a:pt x="25856" y="3843"/>
                  </a:cubicBezTo>
                  <a:cubicBezTo>
                    <a:pt x="26283" y="3843"/>
                    <a:pt x="26710" y="3796"/>
                    <a:pt x="27114" y="3724"/>
                  </a:cubicBezTo>
                  <a:cubicBezTo>
                    <a:pt x="27754" y="3558"/>
                    <a:pt x="28418" y="3463"/>
                    <a:pt x="29059" y="3345"/>
                  </a:cubicBezTo>
                  <a:cubicBezTo>
                    <a:pt x="29367" y="3297"/>
                    <a:pt x="29438" y="3416"/>
                    <a:pt x="29438" y="3701"/>
                  </a:cubicBezTo>
                  <a:cubicBezTo>
                    <a:pt x="29415" y="4175"/>
                    <a:pt x="29296" y="4626"/>
                    <a:pt x="29082" y="5053"/>
                  </a:cubicBezTo>
                  <a:cubicBezTo>
                    <a:pt x="28988" y="5219"/>
                    <a:pt x="28940" y="5409"/>
                    <a:pt x="28988" y="5598"/>
                  </a:cubicBezTo>
                  <a:cubicBezTo>
                    <a:pt x="29035" y="5883"/>
                    <a:pt x="29248" y="6096"/>
                    <a:pt x="29533" y="6144"/>
                  </a:cubicBezTo>
                  <a:cubicBezTo>
                    <a:pt x="29699" y="6168"/>
                    <a:pt x="29865" y="6215"/>
                    <a:pt x="30031" y="6239"/>
                  </a:cubicBezTo>
                  <a:cubicBezTo>
                    <a:pt x="30245" y="6286"/>
                    <a:pt x="30482" y="6357"/>
                    <a:pt x="30695" y="6381"/>
                  </a:cubicBezTo>
                  <a:cubicBezTo>
                    <a:pt x="30909" y="6405"/>
                    <a:pt x="31122" y="6405"/>
                    <a:pt x="31336" y="6381"/>
                  </a:cubicBezTo>
                  <a:cubicBezTo>
                    <a:pt x="32048" y="6381"/>
                    <a:pt x="32735" y="6476"/>
                    <a:pt x="33423" y="6666"/>
                  </a:cubicBezTo>
                  <a:cubicBezTo>
                    <a:pt x="33732" y="6689"/>
                    <a:pt x="34016" y="6879"/>
                    <a:pt x="34159" y="7164"/>
                  </a:cubicBezTo>
                  <a:cubicBezTo>
                    <a:pt x="34348" y="7543"/>
                    <a:pt x="34301" y="7994"/>
                    <a:pt x="34040" y="8326"/>
                  </a:cubicBezTo>
                  <a:cubicBezTo>
                    <a:pt x="33495" y="8990"/>
                    <a:pt x="32854" y="9607"/>
                    <a:pt x="31953" y="9773"/>
                  </a:cubicBezTo>
                  <a:cubicBezTo>
                    <a:pt x="31383" y="9844"/>
                    <a:pt x="30814" y="9939"/>
                    <a:pt x="30268" y="9655"/>
                  </a:cubicBezTo>
                  <a:cubicBezTo>
                    <a:pt x="29936" y="9489"/>
                    <a:pt x="29533" y="9560"/>
                    <a:pt x="29272" y="98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0"/>
            <p:cNvSpPr/>
            <p:nvPr/>
          </p:nvSpPr>
          <p:spPr>
            <a:xfrm>
              <a:off x="10397425" y="4108675"/>
              <a:ext cx="514175" cy="388450"/>
            </a:xfrm>
            <a:custGeom>
              <a:avLst/>
              <a:gdLst/>
              <a:ahLst/>
              <a:cxnLst/>
              <a:rect l="l" t="t" r="r" b="b"/>
              <a:pathLst>
                <a:path w="20567" h="15538" extrusionOk="0">
                  <a:moveTo>
                    <a:pt x="1" y="15514"/>
                  </a:moveTo>
                  <a:cubicBezTo>
                    <a:pt x="48" y="15040"/>
                    <a:pt x="119" y="14565"/>
                    <a:pt x="261" y="14115"/>
                  </a:cubicBezTo>
                  <a:cubicBezTo>
                    <a:pt x="570" y="12928"/>
                    <a:pt x="1044" y="11790"/>
                    <a:pt x="1471" y="10628"/>
                  </a:cubicBezTo>
                  <a:cubicBezTo>
                    <a:pt x="1732" y="9916"/>
                    <a:pt x="1969" y="9157"/>
                    <a:pt x="2135" y="8398"/>
                  </a:cubicBezTo>
                  <a:cubicBezTo>
                    <a:pt x="2254" y="7828"/>
                    <a:pt x="2420" y="7283"/>
                    <a:pt x="2586" y="6737"/>
                  </a:cubicBezTo>
                  <a:cubicBezTo>
                    <a:pt x="2942" y="5433"/>
                    <a:pt x="3227" y="4104"/>
                    <a:pt x="3464" y="2776"/>
                  </a:cubicBezTo>
                  <a:cubicBezTo>
                    <a:pt x="3511" y="2444"/>
                    <a:pt x="3535" y="2112"/>
                    <a:pt x="3559" y="1732"/>
                  </a:cubicBezTo>
                  <a:cubicBezTo>
                    <a:pt x="3677" y="1709"/>
                    <a:pt x="3772" y="1709"/>
                    <a:pt x="3891" y="1709"/>
                  </a:cubicBezTo>
                  <a:cubicBezTo>
                    <a:pt x="5006" y="1922"/>
                    <a:pt x="6121" y="1993"/>
                    <a:pt x="7235" y="1946"/>
                  </a:cubicBezTo>
                  <a:cubicBezTo>
                    <a:pt x="7330" y="1946"/>
                    <a:pt x="7401" y="1946"/>
                    <a:pt x="7544" y="1969"/>
                  </a:cubicBezTo>
                  <a:cubicBezTo>
                    <a:pt x="7591" y="2088"/>
                    <a:pt x="7662" y="2207"/>
                    <a:pt x="7734" y="2349"/>
                  </a:cubicBezTo>
                  <a:cubicBezTo>
                    <a:pt x="7971" y="2847"/>
                    <a:pt x="8327" y="3274"/>
                    <a:pt x="8777" y="3582"/>
                  </a:cubicBezTo>
                  <a:cubicBezTo>
                    <a:pt x="8991" y="3749"/>
                    <a:pt x="9252" y="3867"/>
                    <a:pt x="9513" y="3915"/>
                  </a:cubicBezTo>
                  <a:cubicBezTo>
                    <a:pt x="10082" y="4033"/>
                    <a:pt x="10580" y="3938"/>
                    <a:pt x="10912" y="3416"/>
                  </a:cubicBezTo>
                  <a:cubicBezTo>
                    <a:pt x="11031" y="3250"/>
                    <a:pt x="11173" y="3084"/>
                    <a:pt x="11339" y="2942"/>
                  </a:cubicBezTo>
                  <a:cubicBezTo>
                    <a:pt x="11814" y="2539"/>
                    <a:pt x="12193" y="2041"/>
                    <a:pt x="12430" y="1495"/>
                  </a:cubicBezTo>
                  <a:cubicBezTo>
                    <a:pt x="12525" y="1258"/>
                    <a:pt x="12715" y="1092"/>
                    <a:pt x="12952" y="1044"/>
                  </a:cubicBezTo>
                  <a:cubicBezTo>
                    <a:pt x="13332" y="973"/>
                    <a:pt x="13711" y="855"/>
                    <a:pt x="14114" y="736"/>
                  </a:cubicBezTo>
                  <a:cubicBezTo>
                    <a:pt x="14660" y="570"/>
                    <a:pt x="15182" y="356"/>
                    <a:pt x="15727" y="167"/>
                  </a:cubicBezTo>
                  <a:cubicBezTo>
                    <a:pt x="15870" y="119"/>
                    <a:pt x="16036" y="48"/>
                    <a:pt x="16202" y="1"/>
                  </a:cubicBezTo>
                  <a:cubicBezTo>
                    <a:pt x="16226" y="1"/>
                    <a:pt x="16273" y="24"/>
                    <a:pt x="16344" y="48"/>
                  </a:cubicBezTo>
                  <a:cubicBezTo>
                    <a:pt x="16534" y="736"/>
                    <a:pt x="16913" y="1376"/>
                    <a:pt x="16961" y="2135"/>
                  </a:cubicBezTo>
                  <a:cubicBezTo>
                    <a:pt x="16985" y="2302"/>
                    <a:pt x="17032" y="2468"/>
                    <a:pt x="17103" y="2610"/>
                  </a:cubicBezTo>
                  <a:cubicBezTo>
                    <a:pt x="17388" y="3488"/>
                    <a:pt x="17696" y="4342"/>
                    <a:pt x="17957" y="5219"/>
                  </a:cubicBezTo>
                  <a:cubicBezTo>
                    <a:pt x="18242" y="6026"/>
                    <a:pt x="18550" y="6832"/>
                    <a:pt x="18930" y="7615"/>
                  </a:cubicBezTo>
                  <a:cubicBezTo>
                    <a:pt x="19333" y="8422"/>
                    <a:pt x="19618" y="9275"/>
                    <a:pt x="19831" y="10129"/>
                  </a:cubicBezTo>
                  <a:cubicBezTo>
                    <a:pt x="19879" y="10390"/>
                    <a:pt x="19902" y="10675"/>
                    <a:pt x="19926" y="10936"/>
                  </a:cubicBezTo>
                  <a:cubicBezTo>
                    <a:pt x="19950" y="11197"/>
                    <a:pt x="19926" y="11458"/>
                    <a:pt x="20140" y="11648"/>
                  </a:cubicBezTo>
                  <a:cubicBezTo>
                    <a:pt x="20258" y="11790"/>
                    <a:pt x="20306" y="11956"/>
                    <a:pt x="20282" y="12122"/>
                  </a:cubicBezTo>
                  <a:cubicBezTo>
                    <a:pt x="20282" y="12383"/>
                    <a:pt x="20329" y="12620"/>
                    <a:pt x="20424" y="12857"/>
                  </a:cubicBezTo>
                  <a:cubicBezTo>
                    <a:pt x="20566" y="13118"/>
                    <a:pt x="20543" y="13427"/>
                    <a:pt x="20377" y="13664"/>
                  </a:cubicBezTo>
                  <a:lnTo>
                    <a:pt x="19072" y="14162"/>
                  </a:lnTo>
                  <a:cubicBezTo>
                    <a:pt x="19025" y="14186"/>
                    <a:pt x="18953" y="14209"/>
                    <a:pt x="18906" y="14209"/>
                  </a:cubicBezTo>
                  <a:cubicBezTo>
                    <a:pt x="18052" y="14162"/>
                    <a:pt x="17246" y="14447"/>
                    <a:pt x="16415" y="14589"/>
                  </a:cubicBezTo>
                  <a:cubicBezTo>
                    <a:pt x="15965" y="14684"/>
                    <a:pt x="15490" y="14731"/>
                    <a:pt x="15040" y="14779"/>
                  </a:cubicBezTo>
                  <a:cubicBezTo>
                    <a:pt x="14328" y="14874"/>
                    <a:pt x="13640" y="14968"/>
                    <a:pt x="12952" y="15087"/>
                  </a:cubicBezTo>
                  <a:cubicBezTo>
                    <a:pt x="12359" y="15206"/>
                    <a:pt x="11742" y="15277"/>
                    <a:pt x="11126" y="15301"/>
                  </a:cubicBezTo>
                  <a:cubicBezTo>
                    <a:pt x="10770" y="15301"/>
                    <a:pt x="10414" y="15348"/>
                    <a:pt x="10058" y="15395"/>
                  </a:cubicBezTo>
                  <a:cubicBezTo>
                    <a:pt x="9133" y="15490"/>
                    <a:pt x="8184" y="15538"/>
                    <a:pt x="7259" y="15538"/>
                  </a:cubicBezTo>
                  <a:lnTo>
                    <a:pt x="641" y="15538"/>
                  </a:lnTo>
                  <a:cubicBezTo>
                    <a:pt x="451" y="15538"/>
                    <a:pt x="238" y="15514"/>
                    <a:pt x="1" y="155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0"/>
            <p:cNvSpPr/>
            <p:nvPr/>
          </p:nvSpPr>
          <p:spPr>
            <a:xfrm>
              <a:off x="10384375" y="4490575"/>
              <a:ext cx="525450" cy="198700"/>
            </a:xfrm>
            <a:custGeom>
              <a:avLst/>
              <a:gdLst/>
              <a:ahLst/>
              <a:cxnLst/>
              <a:rect l="l" t="t" r="r" b="b"/>
              <a:pathLst>
                <a:path w="21018" h="7948" extrusionOk="0">
                  <a:moveTo>
                    <a:pt x="19926" y="1"/>
                  </a:moveTo>
                  <a:cubicBezTo>
                    <a:pt x="19997" y="333"/>
                    <a:pt x="20092" y="618"/>
                    <a:pt x="20140" y="926"/>
                  </a:cubicBezTo>
                  <a:cubicBezTo>
                    <a:pt x="20282" y="1661"/>
                    <a:pt x="20495" y="2373"/>
                    <a:pt x="20756" y="3061"/>
                  </a:cubicBezTo>
                  <a:cubicBezTo>
                    <a:pt x="20899" y="3345"/>
                    <a:pt x="20946" y="3678"/>
                    <a:pt x="20946" y="3986"/>
                  </a:cubicBezTo>
                  <a:cubicBezTo>
                    <a:pt x="20946" y="4626"/>
                    <a:pt x="20946" y="5267"/>
                    <a:pt x="20970" y="5884"/>
                  </a:cubicBezTo>
                  <a:cubicBezTo>
                    <a:pt x="21017" y="6216"/>
                    <a:pt x="20828" y="6548"/>
                    <a:pt x="20519" y="6643"/>
                  </a:cubicBezTo>
                  <a:cubicBezTo>
                    <a:pt x="20116" y="6832"/>
                    <a:pt x="19689" y="6975"/>
                    <a:pt x="19262" y="7117"/>
                  </a:cubicBezTo>
                  <a:cubicBezTo>
                    <a:pt x="18598" y="7307"/>
                    <a:pt x="17886" y="7402"/>
                    <a:pt x="17198" y="7402"/>
                  </a:cubicBezTo>
                  <a:cubicBezTo>
                    <a:pt x="16321" y="7354"/>
                    <a:pt x="15467" y="7402"/>
                    <a:pt x="14589" y="7402"/>
                  </a:cubicBezTo>
                  <a:cubicBezTo>
                    <a:pt x="14399" y="7402"/>
                    <a:pt x="14209" y="7402"/>
                    <a:pt x="14043" y="7378"/>
                  </a:cubicBezTo>
                  <a:cubicBezTo>
                    <a:pt x="13782" y="6975"/>
                    <a:pt x="13664" y="6500"/>
                    <a:pt x="13711" y="6002"/>
                  </a:cubicBezTo>
                  <a:lnTo>
                    <a:pt x="13711" y="4626"/>
                  </a:lnTo>
                  <a:cubicBezTo>
                    <a:pt x="13711" y="4152"/>
                    <a:pt x="13569" y="4033"/>
                    <a:pt x="13118" y="3891"/>
                  </a:cubicBezTo>
                  <a:cubicBezTo>
                    <a:pt x="12976" y="3867"/>
                    <a:pt x="12786" y="3844"/>
                    <a:pt x="12620" y="3844"/>
                  </a:cubicBezTo>
                  <a:lnTo>
                    <a:pt x="7923" y="3844"/>
                  </a:lnTo>
                  <a:cubicBezTo>
                    <a:pt x="7449" y="3820"/>
                    <a:pt x="6998" y="4105"/>
                    <a:pt x="6856" y="4555"/>
                  </a:cubicBezTo>
                  <a:cubicBezTo>
                    <a:pt x="6809" y="4650"/>
                    <a:pt x="6785" y="4769"/>
                    <a:pt x="6761" y="4864"/>
                  </a:cubicBezTo>
                  <a:cubicBezTo>
                    <a:pt x="6453" y="5741"/>
                    <a:pt x="6263" y="6666"/>
                    <a:pt x="6239" y="7592"/>
                  </a:cubicBezTo>
                  <a:cubicBezTo>
                    <a:pt x="6239" y="7663"/>
                    <a:pt x="6216" y="7758"/>
                    <a:pt x="6216" y="7829"/>
                  </a:cubicBezTo>
                  <a:cubicBezTo>
                    <a:pt x="5812" y="7924"/>
                    <a:pt x="5409" y="7947"/>
                    <a:pt x="5029" y="7852"/>
                  </a:cubicBezTo>
                  <a:cubicBezTo>
                    <a:pt x="4935" y="7829"/>
                    <a:pt x="4863" y="7805"/>
                    <a:pt x="4769" y="7805"/>
                  </a:cubicBezTo>
                  <a:cubicBezTo>
                    <a:pt x="3535" y="7734"/>
                    <a:pt x="2396" y="7212"/>
                    <a:pt x="1187" y="6998"/>
                  </a:cubicBezTo>
                  <a:cubicBezTo>
                    <a:pt x="855" y="6927"/>
                    <a:pt x="523" y="6832"/>
                    <a:pt x="214" y="6738"/>
                  </a:cubicBezTo>
                  <a:cubicBezTo>
                    <a:pt x="143" y="6690"/>
                    <a:pt x="48" y="6643"/>
                    <a:pt x="1" y="6595"/>
                  </a:cubicBezTo>
                  <a:cubicBezTo>
                    <a:pt x="24" y="6477"/>
                    <a:pt x="48" y="6382"/>
                    <a:pt x="96" y="6287"/>
                  </a:cubicBezTo>
                  <a:cubicBezTo>
                    <a:pt x="333" y="5812"/>
                    <a:pt x="594" y="5314"/>
                    <a:pt x="878" y="4840"/>
                  </a:cubicBezTo>
                  <a:cubicBezTo>
                    <a:pt x="1068" y="4484"/>
                    <a:pt x="1234" y="4128"/>
                    <a:pt x="1376" y="3749"/>
                  </a:cubicBezTo>
                  <a:cubicBezTo>
                    <a:pt x="1590" y="3156"/>
                    <a:pt x="1851" y="2563"/>
                    <a:pt x="2136" y="1993"/>
                  </a:cubicBezTo>
                  <a:cubicBezTo>
                    <a:pt x="2254" y="1804"/>
                    <a:pt x="2420" y="1614"/>
                    <a:pt x="2586" y="1424"/>
                  </a:cubicBezTo>
                  <a:lnTo>
                    <a:pt x="3203" y="1424"/>
                  </a:lnTo>
                  <a:cubicBezTo>
                    <a:pt x="5219" y="1424"/>
                    <a:pt x="7212" y="1424"/>
                    <a:pt x="9228" y="1400"/>
                  </a:cubicBezTo>
                  <a:cubicBezTo>
                    <a:pt x="9892" y="1400"/>
                    <a:pt x="10533" y="1305"/>
                    <a:pt x="11197" y="1258"/>
                  </a:cubicBezTo>
                  <a:cubicBezTo>
                    <a:pt x="11292" y="1258"/>
                    <a:pt x="11363" y="1234"/>
                    <a:pt x="11458" y="1234"/>
                  </a:cubicBezTo>
                  <a:cubicBezTo>
                    <a:pt x="12739" y="1234"/>
                    <a:pt x="13972" y="902"/>
                    <a:pt x="15229" y="760"/>
                  </a:cubicBezTo>
                  <a:cubicBezTo>
                    <a:pt x="15324" y="736"/>
                    <a:pt x="15443" y="736"/>
                    <a:pt x="15538" y="712"/>
                  </a:cubicBezTo>
                  <a:cubicBezTo>
                    <a:pt x="16273" y="689"/>
                    <a:pt x="17009" y="570"/>
                    <a:pt x="17720" y="380"/>
                  </a:cubicBezTo>
                  <a:cubicBezTo>
                    <a:pt x="18384" y="262"/>
                    <a:pt x="19025" y="143"/>
                    <a:pt x="19665" y="25"/>
                  </a:cubicBezTo>
                  <a:cubicBezTo>
                    <a:pt x="19760" y="1"/>
                    <a:pt x="19831" y="1"/>
                    <a:pt x="199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0"/>
            <p:cNvSpPr/>
            <p:nvPr/>
          </p:nvSpPr>
          <p:spPr>
            <a:xfrm>
              <a:off x="11071100" y="3619425"/>
              <a:ext cx="77125" cy="145325"/>
            </a:xfrm>
            <a:custGeom>
              <a:avLst/>
              <a:gdLst/>
              <a:ahLst/>
              <a:cxnLst/>
              <a:rect l="l" t="t" r="r" b="b"/>
              <a:pathLst>
                <a:path w="3085" h="5813" extrusionOk="0">
                  <a:moveTo>
                    <a:pt x="0" y="760"/>
                  </a:moveTo>
                  <a:cubicBezTo>
                    <a:pt x="546" y="1"/>
                    <a:pt x="1281" y="1"/>
                    <a:pt x="2017" y="167"/>
                  </a:cubicBezTo>
                  <a:cubicBezTo>
                    <a:pt x="2349" y="262"/>
                    <a:pt x="2586" y="475"/>
                    <a:pt x="2705" y="784"/>
                  </a:cubicBezTo>
                  <a:cubicBezTo>
                    <a:pt x="3013" y="1614"/>
                    <a:pt x="3084" y="2492"/>
                    <a:pt x="2894" y="3346"/>
                  </a:cubicBezTo>
                  <a:cubicBezTo>
                    <a:pt x="2681" y="3820"/>
                    <a:pt x="2396" y="4271"/>
                    <a:pt x="2040" y="4674"/>
                  </a:cubicBezTo>
                  <a:cubicBezTo>
                    <a:pt x="1613" y="5148"/>
                    <a:pt x="1115" y="5528"/>
                    <a:pt x="570" y="5813"/>
                  </a:cubicBezTo>
                  <a:cubicBezTo>
                    <a:pt x="404" y="5741"/>
                    <a:pt x="451" y="5623"/>
                    <a:pt x="451" y="5504"/>
                  </a:cubicBezTo>
                  <a:cubicBezTo>
                    <a:pt x="451" y="5409"/>
                    <a:pt x="475" y="5314"/>
                    <a:pt x="475" y="5196"/>
                  </a:cubicBezTo>
                  <a:cubicBezTo>
                    <a:pt x="546" y="4579"/>
                    <a:pt x="546" y="3986"/>
                    <a:pt x="499" y="3369"/>
                  </a:cubicBezTo>
                  <a:cubicBezTo>
                    <a:pt x="451" y="2563"/>
                    <a:pt x="309" y="1780"/>
                    <a:pt x="72" y="1021"/>
                  </a:cubicBezTo>
                  <a:cubicBezTo>
                    <a:pt x="48" y="926"/>
                    <a:pt x="24" y="855"/>
                    <a:pt x="0" y="7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0"/>
            <p:cNvSpPr/>
            <p:nvPr/>
          </p:nvSpPr>
          <p:spPr>
            <a:xfrm>
              <a:off x="10071275" y="3690000"/>
              <a:ext cx="76525" cy="112100"/>
            </a:xfrm>
            <a:custGeom>
              <a:avLst/>
              <a:gdLst/>
              <a:ahLst/>
              <a:cxnLst/>
              <a:rect l="l" t="t" r="r" b="b"/>
              <a:pathLst>
                <a:path w="3061" h="4484" extrusionOk="0">
                  <a:moveTo>
                    <a:pt x="2704" y="4484"/>
                  </a:moveTo>
                  <a:cubicBezTo>
                    <a:pt x="1993" y="4389"/>
                    <a:pt x="1305" y="4128"/>
                    <a:pt x="688" y="3749"/>
                  </a:cubicBezTo>
                  <a:cubicBezTo>
                    <a:pt x="261" y="3488"/>
                    <a:pt x="0" y="3037"/>
                    <a:pt x="24" y="2563"/>
                  </a:cubicBezTo>
                  <a:cubicBezTo>
                    <a:pt x="0" y="2112"/>
                    <a:pt x="95" y="1661"/>
                    <a:pt x="285" y="1258"/>
                  </a:cubicBezTo>
                  <a:cubicBezTo>
                    <a:pt x="356" y="1092"/>
                    <a:pt x="427" y="926"/>
                    <a:pt x="522" y="760"/>
                  </a:cubicBezTo>
                  <a:cubicBezTo>
                    <a:pt x="854" y="143"/>
                    <a:pt x="1328" y="1"/>
                    <a:pt x="1945" y="356"/>
                  </a:cubicBezTo>
                  <a:cubicBezTo>
                    <a:pt x="2372" y="617"/>
                    <a:pt x="2752" y="950"/>
                    <a:pt x="3060" y="1329"/>
                  </a:cubicBezTo>
                  <a:cubicBezTo>
                    <a:pt x="3036" y="1875"/>
                    <a:pt x="2965" y="2396"/>
                    <a:pt x="2847" y="2918"/>
                  </a:cubicBezTo>
                  <a:cubicBezTo>
                    <a:pt x="2799" y="3440"/>
                    <a:pt x="2752" y="3962"/>
                    <a:pt x="2704" y="44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0"/>
            <p:cNvSpPr/>
            <p:nvPr/>
          </p:nvSpPr>
          <p:spPr>
            <a:xfrm>
              <a:off x="10329825" y="4842850"/>
              <a:ext cx="129300" cy="43300"/>
            </a:xfrm>
            <a:custGeom>
              <a:avLst/>
              <a:gdLst/>
              <a:ahLst/>
              <a:cxnLst/>
              <a:rect l="l" t="t" r="r" b="b"/>
              <a:pathLst>
                <a:path w="5172" h="1732" extrusionOk="0">
                  <a:moveTo>
                    <a:pt x="5172" y="830"/>
                  </a:moveTo>
                  <a:cubicBezTo>
                    <a:pt x="4958" y="1020"/>
                    <a:pt x="4768" y="1210"/>
                    <a:pt x="4555" y="1376"/>
                  </a:cubicBezTo>
                  <a:cubicBezTo>
                    <a:pt x="4436" y="1447"/>
                    <a:pt x="4318" y="1494"/>
                    <a:pt x="4199" y="1518"/>
                  </a:cubicBezTo>
                  <a:cubicBezTo>
                    <a:pt x="3985" y="1566"/>
                    <a:pt x="3748" y="1613"/>
                    <a:pt x="3511" y="1637"/>
                  </a:cubicBezTo>
                  <a:cubicBezTo>
                    <a:pt x="2491" y="1732"/>
                    <a:pt x="1447" y="1732"/>
                    <a:pt x="427" y="1613"/>
                  </a:cubicBezTo>
                  <a:cubicBezTo>
                    <a:pt x="285" y="1589"/>
                    <a:pt x="143" y="1542"/>
                    <a:pt x="0" y="1494"/>
                  </a:cubicBezTo>
                  <a:cubicBezTo>
                    <a:pt x="72" y="1234"/>
                    <a:pt x="214" y="996"/>
                    <a:pt x="427" y="830"/>
                  </a:cubicBezTo>
                  <a:cubicBezTo>
                    <a:pt x="546" y="759"/>
                    <a:pt x="665" y="664"/>
                    <a:pt x="759" y="546"/>
                  </a:cubicBezTo>
                  <a:cubicBezTo>
                    <a:pt x="1139" y="47"/>
                    <a:pt x="1661" y="0"/>
                    <a:pt x="2230" y="24"/>
                  </a:cubicBezTo>
                  <a:cubicBezTo>
                    <a:pt x="2681" y="24"/>
                    <a:pt x="3108" y="95"/>
                    <a:pt x="3535" y="237"/>
                  </a:cubicBezTo>
                  <a:cubicBezTo>
                    <a:pt x="3891" y="356"/>
                    <a:pt x="4270" y="427"/>
                    <a:pt x="4626" y="522"/>
                  </a:cubicBezTo>
                  <a:cubicBezTo>
                    <a:pt x="4839" y="569"/>
                    <a:pt x="5029" y="664"/>
                    <a:pt x="5172" y="8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0"/>
            <p:cNvSpPr/>
            <p:nvPr/>
          </p:nvSpPr>
          <p:spPr>
            <a:xfrm>
              <a:off x="10852275" y="4817350"/>
              <a:ext cx="153625" cy="37975"/>
            </a:xfrm>
            <a:custGeom>
              <a:avLst/>
              <a:gdLst/>
              <a:ahLst/>
              <a:cxnLst/>
              <a:rect l="l" t="t" r="r" b="b"/>
              <a:pathLst>
                <a:path w="6145" h="1519" extrusionOk="0">
                  <a:moveTo>
                    <a:pt x="0" y="830"/>
                  </a:moveTo>
                  <a:cubicBezTo>
                    <a:pt x="570" y="735"/>
                    <a:pt x="973" y="664"/>
                    <a:pt x="1376" y="569"/>
                  </a:cubicBezTo>
                  <a:cubicBezTo>
                    <a:pt x="1969" y="451"/>
                    <a:pt x="2562" y="332"/>
                    <a:pt x="3155" y="190"/>
                  </a:cubicBezTo>
                  <a:cubicBezTo>
                    <a:pt x="3630" y="71"/>
                    <a:pt x="4128" y="0"/>
                    <a:pt x="4602" y="0"/>
                  </a:cubicBezTo>
                  <a:lnTo>
                    <a:pt x="5812" y="0"/>
                  </a:lnTo>
                  <a:cubicBezTo>
                    <a:pt x="5907" y="0"/>
                    <a:pt x="6002" y="24"/>
                    <a:pt x="6073" y="47"/>
                  </a:cubicBezTo>
                  <a:cubicBezTo>
                    <a:pt x="6144" y="190"/>
                    <a:pt x="6073" y="237"/>
                    <a:pt x="6025" y="285"/>
                  </a:cubicBezTo>
                  <a:cubicBezTo>
                    <a:pt x="5622" y="664"/>
                    <a:pt x="5124" y="949"/>
                    <a:pt x="4579" y="1044"/>
                  </a:cubicBezTo>
                  <a:cubicBezTo>
                    <a:pt x="3796" y="1234"/>
                    <a:pt x="2989" y="1328"/>
                    <a:pt x="2206" y="1423"/>
                  </a:cubicBezTo>
                  <a:cubicBezTo>
                    <a:pt x="1661" y="1518"/>
                    <a:pt x="1092" y="1400"/>
                    <a:pt x="617" y="1139"/>
                  </a:cubicBezTo>
                  <a:cubicBezTo>
                    <a:pt x="451" y="1067"/>
                    <a:pt x="285" y="973"/>
                    <a:pt x="0" y="8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0"/>
            <p:cNvSpPr/>
            <p:nvPr/>
          </p:nvSpPr>
          <p:spPr>
            <a:xfrm>
              <a:off x="10613875" y="4149000"/>
              <a:ext cx="59325" cy="33825"/>
            </a:xfrm>
            <a:custGeom>
              <a:avLst/>
              <a:gdLst/>
              <a:ahLst/>
              <a:cxnLst/>
              <a:rect l="l" t="t" r="r" b="b"/>
              <a:pathLst>
                <a:path w="2373" h="1353" extrusionOk="0">
                  <a:moveTo>
                    <a:pt x="1" y="356"/>
                  </a:moveTo>
                  <a:lnTo>
                    <a:pt x="2373" y="1"/>
                  </a:lnTo>
                  <a:cubicBezTo>
                    <a:pt x="2325" y="72"/>
                    <a:pt x="2302" y="143"/>
                    <a:pt x="2254" y="214"/>
                  </a:cubicBezTo>
                  <a:cubicBezTo>
                    <a:pt x="1946" y="522"/>
                    <a:pt x="1661" y="831"/>
                    <a:pt x="1376" y="1139"/>
                  </a:cubicBezTo>
                  <a:cubicBezTo>
                    <a:pt x="1234" y="1305"/>
                    <a:pt x="973" y="1353"/>
                    <a:pt x="783" y="1210"/>
                  </a:cubicBezTo>
                  <a:cubicBezTo>
                    <a:pt x="451" y="1021"/>
                    <a:pt x="167" y="736"/>
                    <a:pt x="1" y="3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0"/>
            <p:cNvSpPr/>
            <p:nvPr/>
          </p:nvSpPr>
          <p:spPr>
            <a:xfrm>
              <a:off x="10191650" y="3739225"/>
              <a:ext cx="239600" cy="265100"/>
            </a:xfrm>
            <a:custGeom>
              <a:avLst/>
              <a:gdLst/>
              <a:ahLst/>
              <a:cxnLst/>
              <a:rect l="l" t="t" r="r" b="b"/>
              <a:pathLst>
                <a:path w="9584" h="10604" extrusionOk="0">
                  <a:moveTo>
                    <a:pt x="7733" y="2515"/>
                  </a:moveTo>
                  <a:cubicBezTo>
                    <a:pt x="7283" y="997"/>
                    <a:pt x="5859" y="1"/>
                    <a:pt x="4294" y="48"/>
                  </a:cubicBezTo>
                  <a:cubicBezTo>
                    <a:pt x="1258" y="48"/>
                    <a:pt x="0" y="3084"/>
                    <a:pt x="759" y="5646"/>
                  </a:cubicBezTo>
                  <a:cubicBezTo>
                    <a:pt x="1566" y="8350"/>
                    <a:pt x="4579" y="10604"/>
                    <a:pt x="7212" y="8706"/>
                  </a:cubicBezTo>
                  <a:cubicBezTo>
                    <a:pt x="9133" y="7307"/>
                    <a:pt x="9584" y="4104"/>
                    <a:pt x="7733" y="25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0"/>
            <p:cNvSpPr/>
            <p:nvPr/>
          </p:nvSpPr>
          <p:spPr>
            <a:xfrm>
              <a:off x="10820850" y="3685250"/>
              <a:ext cx="215275" cy="225375"/>
            </a:xfrm>
            <a:custGeom>
              <a:avLst/>
              <a:gdLst/>
              <a:ahLst/>
              <a:cxnLst/>
              <a:rect l="l" t="t" r="r" b="b"/>
              <a:pathLst>
                <a:path w="8611" h="9015" extrusionOk="0">
                  <a:moveTo>
                    <a:pt x="7923" y="2658"/>
                  </a:moveTo>
                  <a:cubicBezTo>
                    <a:pt x="7543" y="1851"/>
                    <a:pt x="6808" y="1282"/>
                    <a:pt x="5930" y="1163"/>
                  </a:cubicBezTo>
                  <a:cubicBezTo>
                    <a:pt x="5646" y="950"/>
                    <a:pt x="5337" y="784"/>
                    <a:pt x="5005" y="665"/>
                  </a:cubicBezTo>
                  <a:cubicBezTo>
                    <a:pt x="3179" y="1"/>
                    <a:pt x="1068" y="1353"/>
                    <a:pt x="546" y="3108"/>
                  </a:cubicBezTo>
                  <a:cubicBezTo>
                    <a:pt x="0" y="4864"/>
                    <a:pt x="641" y="6975"/>
                    <a:pt x="2254" y="7971"/>
                  </a:cubicBezTo>
                  <a:cubicBezTo>
                    <a:pt x="3938" y="9015"/>
                    <a:pt x="5812" y="8683"/>
                    <a:pt x="7259" y="7402"/>
                  </a:cubicBezTo>
                  <a:cubicBezTo>
                    <a:pt x="8611" y="6192"/>
                    <a:pt x="8611" y="4176"/>
                    <a:pt x="7923" y="265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0"/>
            <p:cNvSpPr/>
            <p:nvPr/>
          </p:nvSpPr>
          <p:spPr>
            <a:xfrm>
              <a:off x="9829325" y="3168150"/>
              <a:ext cx="1619550" cy="1746475"/>
            </a:xfrm>
            <a:custGeom>
              <a:avLst/>
              <a:gdLst/>
              <a:ahLst/>
              <a:cxnLst/>
              <a:rect l="l" t="t" r="r" b="b"/>
              <a:pathLst>
                <a:path w="64782" h="69859" extrusionOk="0">
                  <a:moveTo>
                    <a:pt x="61627" y="25026"/>
                  </a:moveTo>
                  <a:cubicBezTo>
                    <a:pt x="61508" y="25524"/>
                    <a:pt x="61318" y="25998"/>
                    <a:pt x="61105" y="26449"/>
                  </a:cubicBezTo>
                  <a:cubicBezTo>
                    <a:pt x="60417" y="27777"/>
                    <a:pt x="59682" y="29058"/>
                    <a:pt x="58899" y="30316"/>
                  </a:cubicBezTo>
                  <a:cubicBezTo>
                    <a:pt x="58353" y="31193"/>
                    <a:pt x="57689" y="32000"/>
                    <a:pt x="57072" y="32830"/>
                  </a:cubicBezTo>
                  <a:cubicBezTo>
                    <a:pt x="56883" y="33091"/>
                    <a:pt x="56693" y="33328"/>
                    <a:pt x="56503" y="33589"/>
                  </a:cubicBezTo>
                  <a:cubicBezTo>
                    <a:pt x="56029" y="34301"/>
                    <a:pt x="55459" y="34941"/>
                    <a:pt x="54843" y="35510"/>
                  </a:cubicBezTo>
                  <a:cubicBezTo>
                    <a:pt x="54439" y="35866"/>
                    <a:pt x="54012" y="36175"/>
                    <a:pt x="53562" y="36459"/>
                  </a:cubicBezTo>
                  <a:cubicBezTo>
                    <a:pt x="52945" y="36815"/>
                    <a:pt x="52304" y="37171"/>
                    <a:pt x="51664" y="37479"/>
                  </a:cubicBezTo>
                  <a:cubicBezTo>
                    <a:pt x="51284" y="37622"/>
                    <a:pt x="50905" y="37764"/>
                    <a:pt x="50502" y="37835"/>
                  </a:cubicBezTo>
                  <a:cubicBezTo>
                    <a:pt x="49719" y="38096"/>
                    <a:pt x="48912" y="38238"/>
                    <a:pt x="48082" y="38238"/>
                  </a:cubicBezTo>
                  <a:cubicBezTo>
                    <a:pt x="47157" y="38215"/>
                    <a:pt x="46256" y="38238"/>
                    <a:pt x="45330" y="38238"/>
                  </a:cubicBezTo>
                  <a:cubicBezTo>
                    <a:pt x="45236" y="38215"/>
                    <a:pt x="45141" y="38215"/>
                    <a:pt x="45022" y="38191"/>
                  </a:cubicBezTo>
                  <a:cubicBezTo>
                    <a:pt x="44405" y="38120"/>
                    <a:pt x="43765" y="38072"/>
                    <a:pt x="43124" y="37954"/>
                  </a:cubicBezTo>
                  <a:cubicBezTo>
                    <a:pt x="42508" y="37859"/>
                    <a:pt x="41891" y="37669"/>
                    <a:pt x="41274" y="37550"/>
                  </a:cubicBezTo>
                  <a:cubicBezTo>
                    <a:pt x="40990" y="37432"/>
                    <a:pt x="40657" y="37361"/>
                    <a:pt x="40349" y="37361"/>
                  </a:cubicBezTo>
                  <a:cubicBezTo>
                    <a:pt x="40278" y="37574"/>
                    <a:pt x="40302" y="37788"/>
                    <a:pt x="40420" y="37977"/>
                  </a:cubicBezTo>
                  <a:cubicBezTo>
                    <a:pt x="40634" y="38452"/>
                    <a:pt x="40776" y="38974"/>
                    <a:pt x="40847" y="39496"/>
                  </a:cubicBezTo>
                  <a:cubicBezTo>
                    <a:pt x="40871" y="39638"/>
                    <a:pt x="40895" y="39780"/>
                    <a:pt x="40942" y="39923"/>
                  </a:cubicBezTo>
                  <a:cubicBezTo>
                    <a:pt x="41250" y="40776"/>
                    <a:pt x="41535" y="41654"/>
                    <a:pt x="41796" y="42508"/>
                  </a:cubicBezTo>
                  <a:cubicBezTo>
                    <a:pt x="42033" y="43243"/>
                    <a:pt x="42342" y="43955"/>
                    <a:pt x="42674" y="44643"/>
                  </a:cubicBezTo>
                  <a:cubicBezTo>
                    <a:pt x="43219" y="45758"/>
                    <a:pt x="43599" y="46944"/>
                    <a:pt x="43836" y="48201"/>
                  </a:cubicBezTo>
                  <a:cubicBezTo>
                    <a:pt x="43955" y="48699"/>
                    <a:pt x="44026" y="49221"/>
                    <a:pt x="44050" y="49767"/>
                  </a:cubicBezTo>
                  <a:cubicBezTo>
                    <a:pt x="44026" y="49862"/>
                    <a:pt x="44050" y="49956"/>
                    <a:pt x="44097" y="50051"/>
                  </a:cubicBezTo>
                  <a:cubicBezTo>
                    <a:pt x="44358" y="50526"/>
                    <a:pt x="44287" y="51048"/>
                    <a:pt x="44287" y="51546"/>
                  </a:cubicBezTo>
                  <a:cubicBezTo>
                    <a:pt x="44310" y="51925"/>
                    <a:pt x="44050" y="52281"/>
                    <a:pt x="43694" y="52352"/>
                  </a:cubicBezTo>
                  <a:cubicBezTo>
                    <a:pt x="43575" y="52376"/>
                    <a:pt x="43457" y="52423"/>
                    <a:pt x="43314" y="52495"/>
                  </a:cubicBezTo>
                  <a:cubicBezTo>
                    <a:pt x="43290" y="52613"/>
                    <a:pt x="43290" y="52732"/>
                    <a:pt x="43314" y="52850"/>
                  </a:cubicBezTo>
                  <a:cubicBezTo>
                    <a:pt x="43457" y="53728"/>
                    <a:pt x="43670" y="54606"/>
                    <a:pt x="44002" y="55436"/>
                  </a:cubicBezTo>
                  <a:cubicBezTo>
                    <a:pt x="44216" y="55982"/>
                    <a:pt x="44310" y="56575"/>
                    <a:pt x="44310" y="57168"/>
                  </a:cubicBezTo>
                  <a:lnTo>
                    <a:pt x="44310" y="58947"/>
                  </a:lnTo>
                  <a:cubicBezTo>
                    <a:pt x="44310" y="59540"/>
                    <a:pt x="44026" y="60085"/>
                    <a:pt x="43528" y="60394"/>
                  </a:cubicBezTo>
                  <a:cubicBezTo>
                    <a:pt x="42911" y="60773"/>
                    <a:pt x="42247" y="61034"/>
                    <a:pt x="41535" y="61176"/>
                  </a:cubicBezTo>
                  <a:cubicBezTo>
                    <a:pt x="41132" y="61271"/>
                    <a:pt x="40752" y="61366"/>
                    <a:pt x="40373" y="61437"/>
                  </a:cubicBezTo>
                  <a:cubicBezTo>
                    <a:pt x="40420" y="62837"/>
                    <a:pt x="40444" y="64189"/>
                    <a:pt x="40491" y="65565"/>
                  </a:cubicBezTo>
                  <a:cubicBezTo>
                    <a:pt x="40847" y="65683"/>
                    <a:pt x="41227" y="65707"/>
                    <a:pt x="41606" y="65588"/>
                  </a:cubicBezTo>
                  <a:cubicBezTo>
                    <a:pt x="42247" y="65494"/>
                    <a:pt x="42887" y="65351"/>
                    <a:pt x="43528" y="65185"/>
                  </a:cubicBezTo>
                  <a:cubicBezTo>
                    <a:pt x="44310" y="64972"/>
                    <a:pt x="45141" y="64877"/>
                    <a:pt x="45971" y="64877"/>
                  </a:cubicBezTo>
                  <a:lnTo>
                    <a:pt x="47181" y="64877"/>
                  </a:lnTo>
                  <a:cubicBezTo>
                    <a:pt x="47347" y="64877"/>
                    <a:pt x="47513" y="64901"/>
                    <a:pt x="47679" y="64924"/>
                  </a:cubicBezTo>
                  <a:cubicBezTo>
                    <a:pt x="48058" y="64972"/>
                    <a:pt x="48343" y="65304"/>
                    <a:pt x="48343" y="65660"/>
                  </a:cubicBezTo>
                  <a:cubicBezTo>
                    <a:pt x="48367" y="65992"/>
                    <a:pt x="48296" y="66300"/>
                    <a:pt x="48106" y="66561"/>
                  </a:cubicBezTo>
                  <a:cubicBezTo>
                    <a:pt x="47845" y="66941"/>
                    <a:pt x="47513" y="67273"/>
                    <a:pt x="47110" y="67510"/>
                  </a:cubicBezTo>
                  <a:cubicBezTo>
                    <a:pt x="46517" y="67866"/>
                    <a:pt x="45876" y="68127"/>
                    <a:pt x="45212" y="68222"/>
                  </a:cubicBezTo>
                  <a:cubicBezTo>
                    <a:pt x="44358" y="68411"/>
                    <a:pt x="43504" y="68506"/>
                    <a:pt x="42626" y="68530"/>
                  </a:cubicBezTo>
                  <a:cubicBezTo>
                    <a:pt x="42294" y="68530"/>
                    <a:pt x="41962" y="68459"/>
                    <a:pt x="41630" y="68340"/>
                  </a:cubicBezTo>
                  <a:cubicBezTo>
                    <a:pt x="41132" y="68103"/>
                    <a:pt x="40634" y="67889"/>
                    <a:pt x="40136" y="67652"/>
                  </a:cubicBezTo>
                  <a:cubicBezTo>
                    <a:pt x="39661" y="67439"/>
                    <a:pt x="39353" y="66941"/>
                    <a:pt x="39400" y="66419"/>
                  </a:cubicBezTo>
                  <a:cubicBezTo>
                    <a:pt x="39448" y="64948"/>
                    <a:pt x="39448" y="63454"/>
                    <a:pt x="39471" y="61983"/>
                  </a:cubicBezTo>
                  <a:cubicBezTo>
                    <a:pt x="39471" y="61793"/>
                    <a:pt x="39543" y="61603"/>
                    <a:pt x="39305" y="61414"/>
                  </a:cubicBezTo>
                  <a:cubicBezTo>
                    <a:pt x="39139" y="61414"/>
                    <a:pt x="38950" y="61390"/>
                    <a:pt x="38736" y="61390"/>
                  </a:cubicBezTo>
                  <a:lnTo>
                    <a:pt x="36506" y="61390"/>
                  </a:lnTo>
                  <a:cubicBezTo>
                    <a:pt x="36340" y="61414"/>
                    <a:pt x="36174" y="61390"/>
                    <a:pt x="35984" y="61390"/>
                  </a:cubicBezTo>
                  <a:cubicBezTo>
                    <a:pt x="35652" y="61342"/>
                    <a:pt x="35344" y="61129"/>
                    <a:pt x="35202" y="60821"/>
                  </a:cubicBezTo>
                  <a:cubicBezTo>
                    <a:pt x="34941" y="60299"/>
                    <a:pt x="34798" y="59706"/>
                    <a:pt x="34775" y="59113"/>
                  </a:cubicBezTo>
                  <a:lnTo>
                    <a:pt x="34775" y="57950"/>
                  </a:lnTo>
                  <a:cubicBezTo>
                    <a:pt x="34727" y="57903"/>
                    <a:pt x="34704" y="57879"/>
                    <a:pt x="34680" y="57879"/>
                  </a:cubicBezTo>
                  <a:cubicBezTo>
                    <a:pt x="34680" y="57855"/>
                    <a:pt x="34656" y="57855"/>
                    <a:pt x="34632" y="57855"/>
                  </a:cubicBezTo>
                  <a:lnTo>
                    <a:pt x="30315" y="57855"/>
                  </a:lnTo>
                  <a:cubicBezTo>
                    <a:pt x="30244" y="57855"/>
                    <a:pt x="30173" y="57879"/>
                    <a:pt x="30102" y="57903"/>
                  </a:cubicBezTo>
                  <a:cubicBezTo>
                    <a:pt x="29912" y="58259"/>
                    <a:pt x="29793" y="58662"/>
                    <a:pt x="29770" y="59089"/>
                  </a:cubicBezTo>
                  <a:cubicBezTo>
                    <a:pt x="29770" y="59113"/>
                    <a:pt x="29770" y="59136"/>
                    <a:pt x="29770" y="59160"/>
                  </a:cubicBezTo>
                  <a:cubicBezTo>
                    <a:pt x="29580" y="59801"/>
                    <a:pt x="29509" y="60489"/>
                    <a:pt x="29532" y="61153"/>
                  </a:cubicBezTo>
                  <a:cubicBezTo>
                    <a:pt x="29509" y="61580"/>
                    <a:pt x="29153" y="61888"/>
                    <a:pt x="28726" y="61912"/>
                  </a:cubicBezTo>
                  <a:lnTo>
                    <a:pt x="28228" y="61912"/>
                  </a:lnTo>
                  <a:lnTo>
                    <a:pt x="27516" y="61912"/>
                  </a:lnTo>
                  <a:cubicBezTo>
                    <a:pt x="27421" y="62291"/>
                    <a:pt x="27326" y="62671"/>
                    <a:pt x="27255" y="63027"/>
                  </a:cubicBezTo>
                  <a:cubicBezTo>
                    <a:pt x="27113" y="63738"/>
                    <a:pt x="26947" y="64450"/>
                    <a:pt x="26852" y="65162"/>
                  </a:cubicBezTo>
                  <a:cubicBezTo>
                    <a:pt x="26757" y="65873"/>
                    <a:pt x="26781" y="66537"/>
                    <a:pt x="26757" y="67249"/>
                  </a:cubicBezTo>
                  <a:cubicBezTo>
                    <a:pt x="26757" y="67344"/>
                    <a:pt x="26781" y="67439"/>
                    <a:pt x="26828" y="67534"/>
                  </a:cubicBezTo>
                  <a:cubicBezTo>
                    <a:pt x="26971" y="67818"/>
                    <a:pt x="26828" y="68150"/>
                    <a:pt x="26544" y="68269"/>
                  </a:cubicBezTo>
                  <a:cubicBezTo>
                    <a:pt x="26235" y="68364"/>
                    <a:pt x="25927" y="68530"/>
                    <a:pt x="25690" y="68743"/>
                  </a:cubicBezTo>
                  <a:cubicBezTo>
                    <a:pt x="25618" y="69336"/>
                    <a:pt x="25286" y="69597"/>
                    <a:pt x="24670" y="69574"/>
                  </a:cubicBezTo>
                  <a:cubicBezTo>
                    <a:pt x="24290" y="69597"/>
                    <a:pt x="23934" y="69645"/>
                    <a:pt x="23602" y="69716"/>
                  </a:cubicBezTo>
                  <a:cubicBezTo>
                    <a:pt x="22487" y="69858"/>
                    <a:pt x="21349" y="69835"/>
                    <a:pt x="20234" y="69692"/>
                  </a:cubicBezTo>
                  <a:cubicBezTo>
                    <a:pt x="19973" y="69645"/>
                    <a:pt x="19712" y="69574"/>
                    <a:pt x="19451" y="69455"/>
                  </a:cubicBezTo>
                  <a:cubicBezTo>
                    <a:pt x="18811" y="69170"/>
                    <a:pt x="18573" y="68364"/>
                    <a:pt x="19000" y="67795"/>
                  </a:cubicBezTo>
                  <a:cubicBezTo>
                    <a:pt x="19261" y="67391"/>
                    <a:pt x="19593" y="67012"/>
                    <a:pt x="19997" y="66727"/>
                  </a:cubicBezTo>
                  <a:cubicBezTo>
                    <a:pt x="20163" y="66585"/>
                    <a:pt x="20352" y="66442"/>
                    <a:pt x="20519" y="66276"/>
                  </a:cubicBezTo>
                  <a:cubicBezTo>
                    <a:pt x="20756" y="66015"/>
                    <a:pt x="21064" y="65873"/>
                    <a:pt x="21420" y="65873"/>
                  </a:cubicBezTo>
                  <a:cubicBezTo>
                    <a:pt x="22298" y="65778"/>
                    <a:pt x="23199" y="65897"/>
                    <a:pt x="24053" y="66158"/>
                  </a:cubicBezTo>
                  <a:cubicBezTo>
                    <a:pt x="24551" y="66348"/>
                    <a:pt x="25049" y="66466"/>
                    <a:pt x="25571" y="66608"/>
                  </a:cubicBezTo>
                  <a:cubicBezTo>
                    <a:pt x="25595" y="66514"/>
                    <a:pt x="25618" y="66442"/>
                    <a:pt x="25642" y="66348"/>
                  </a:cubicBezTo>
                  <a:cubicBezTo>
                    <a:pt x="25690" y="65090"/>
                    <a:pt x="25903" y="63857"/>
                    <a:pt x="26283" y="62671"/>
                  </a:cubicBezTo>
                  <a:cubicBezTo>
                    <a:pt x="26378" y="62386"/>
                    <a:pt x="26425" y="62078"/>
                    <a:pt x="26425" y="61769"/>
                  </a:cubicBezTo>
                  <a:cubicBezTo>
                    <a:pt x="26283" y="61746"/>
                    <a:pt x="26140" y="61698"/>
                    <a:pt x="25998" y="61675"/>
                  </a:cubicBezTo>
                  <a:cubicBezTo>
                    <a:pt x="25690" y="61651"/>
                    <a:pt x="25381" y="61580"/>
                    <a:pt x="25073" y="61509"/>
                  </a:cubicBezTo>
                  <a:cubicBezTo>
                    <a:pt x="24527" y="61295"/>
                    <a:pt x="23934" y="61153"/>
                    <a:pt x="23365" y="61034"/>
                  </a:cubicBezTo>
                  <a:cubicBezTo>
                    <a:pt x="22914" y="60939"/>
                    <a:pt x="22464" y="60797"/>
                    <a:pt x="22013" y="60678"/>
                  </a:cubicBezTo>
                  <a:cubicBezTo>
                    <a:pt x="21254" y="60512"/>
                    <a:pt x="20851" y="59706"/>
                    <a:pt x="21112" y="58994"/>
                  </a:cubicBezTo>
                  <a:cubicBezTo>
                    <a:pt x="21159" y="58899"/>
                    <a:pt x="21183" y="58781"/>
                    <a:pt x="21230" y="58686"/>
                  </a:cubicBezTo>
                  <a:cubicBezTo>
                    <a:pt x="21467" y="58259"/>
                    <a:pt x="21705" y="57784"/>
                    <a:pt x="21965" y="57357"/>
                  </a:cubicBezTo>
                  <a:cubicBezTo>
                    <a:pt x="22179" y="56978"/>
                    <a:pt x="22392" y="56575"/>
                    <a:pt x="22535" y="56171"/>
                  </a:cubicBezTo>
                  <a:cubicBezTo>
                    <a:pt x="22677" y="55744"/>
                    <a:pt x="22891" y="55365"/>
                    <a:pt x="23057" y="54962"/>
                  </a:cubicBezTo>
                  <a:cubicBezTo>
                    <a:pt x="23199" y="54772"/>
                    <a:pt x="23246" y="54535"/>
                    <a:pt x="23223" y="54321"/>
                  </a:cubicBezTo>
                  <a:lnTo>
                    <a:pt x="22535" y="54321"/>
                  </a:lnTo>
                  <a:cubicBezTo>
                    <a:pt x="22392" y="54321"/>
                    <a:pt x="22250" y="54321"/>
                    <a:pt x="22084" y="54321"/>
                  </a:cubicBezTo>
                  <a:cubicBezTo>
                    <a:pt x="21396" y="54155"/>
                    <a:pt x="21278" y="53870"/>
                    <a:pt x="21396" y="53277"/>
                  </a:cubicBezTo>
                  <a:cubicBezTo>
                    <a:pt x="21799" y="51451"/>
                    <a:pt x="22345" y="49672"/>
                    <a:pt x="23057" y="47940"/>
                  </a:cubicBezTo>
                  <a:cubicBezTo>
                    <a:pt x="23318" y="47276"/>
                    <a:pt x="23484" y="46588"/>
                    <a:pt x="23697" y="45876"/>
                  </a:cubicBezTo>
                  <a:cubicBezTo>
                    <a:pt x="23887" y="45189"/>
                    <a:pt x="24100" y="44453"/>
                    <a:pt x="24290" y="43742"/>
                  </a:cubicBezTo>
                  <a:cubicBezTo>
                    <a:pt x="24504" y="42864"/>
                    <a:pt x="24693" y="41963"/>
                    <a:pt x="24931" y="41037"/>
                  </a:cubicBezTo>
                  <a:cubicBezTo>
                    <a:pt x="24598" y="41061"/>
                    <a:pt x="24338" y="41085"/>
                    <a:pt x="24053" y="41085"/>
                  </a:cubicBezTo>
                  <a:cubicBezTo>
                    <a:pt x="23341" y="41085"/>
                    <a:pt x="22606" y="41132"/>
                    <a:pt x="21894" y="41085"/>
                  </a:cubicBezTo>
                  <a:cubicBezTo>
                    <a:pt x="20685" y="41014"/>
                    <a:pt x="19499" y="40800"/>
                    <a:pt x="18336" y="40421"/>
                  </a:cubicBezTo>
                  <a:cubicBezTo>
                    <a:pt x="16510" y="39780"/>
                    <a:pt x="14778" y="38950"/>
                    <a:pt x="13118" y="37954"/>
                  </a:cubicBezTo>
                  <a:cubicBezTo>
                    <a:pt x="12453" y="37550"/>
                    <a:pt x="11789" y="37147"/>
                    <a:pt x="11125" y="36696"/>
                  </a:cubicBezTo>
                  <a:cubicBezTo>
                    <a:pt x="10793" y="36459"/>
                    <a:pt x="10461" y="36175"/>
                    <a:pt x="10129" y="35914"/>
                  </a:cubicBezTo>
                  <a:cubicBezTo>
                    <a:pt x="9702" y="35558"/>
                    <a:pt x="9251" y="35178"/>
                    <a:pt x="8777" y="34870"/>
                  </a:cubicBezTo>
                  <a:cubicBezTo>
                    <a:pt x="7425" y="33850"/>
                    <a:pt x="6167" y="32735"/>
                    <a:pt x="4958" y="31525"/>
                  </a:cubicBezTo>
                  <a:cubicBezTo>
                    <a:pt x="4270" y="30837"/>
                    <a:pt x="3606" y="30126"/>
                    <a:pt x="2918" y="29438"/>
                  </a:cubicBezTo>
                  <a:cubicBezTo>
                    <a:pt x="2396" y="28892"/>
                    <a:pt x="1969" y="28252"/>
                    <a:pt x="1660" y="27540"/>
                  </a:cubicBezTo>
                  <a:cubicBezTo>
                    <a:pt x="1589" y="27398"/>
                    <a:pt x="1518" y="27232"/>
                    <a:pt x="1447" y="27090"/>
                  </a:cubicBezTo>
                  <a:cubicBezTo>
                    <a:pt x="1352" y="26805"/>
                    <a:pt x="1162" y="26568"/>
                    <a:pt x="925" y="26425"/>
                  </a:cubicBezTo>
                  <a:cubicBezTo>
                    <a:pt x="712" y="26307"/>
                    <a:pt x="569" y="26093"/>
                    <a:pt x="522" y="25880"/>
                  </a:cubicBezTo>
                  <a:cubicBezTo>
                    <a:pt x="451" y="25619"/>
                    <a:pt x="356" y="25382"/>
                    <a:pt x="308" y="25144"/>
                  </a:cubicBezTo>
                  <a:cubicBezTo>
                    <a:pt x="237" y="24884"/>
                    <a:pt x="166" y="24551"/>
                    <a:pt x="95" y="24290"/>
                  </a:cubicBezTo>
                  <a:cubicBezTo>
                    <a:pt x="0" y="24030"/>
                    <a:pt x="0" y="23769"/>
                    <a:pt x="47" y="23531"/>
                  </a:cubicBezTo>
                  <a:cubicBezTo>
                    <a:pt x="71" y="23270"/>
                    <a:pt x="308" y="23057"/>
                    <a:pt x="569" y="23057"/>
                  </a:cubicBezTo>
                  <a:cubicBezTo>
                    <a:pt x="807" y="23057"/>
                    <a:pt x="973" y="23223"/>
                    <a:pt x="1020" y="23508"/>
                  </a:cubicBezTo>
                  <a:cubicBezTo>
                    <a:pt x="1139" y="23982"/>
                    <a:pt x="1257" y="24457"/>
                    <a:pt x="1352" y="24931"/>
                  </a:cubicBezTo>
                  <a:cubicBezTo>
                    <a:pt x="1400" y="25050"/>
                    <a:pt x="1423" y="25168"/>
                    <a:pt x="1471" y="25287"/>
                  </a:cubicBezTo>
                  <a:cubicBezTo>
                    <a:pt x="1471" y="25334"/>
                    <a:pt x="1542" y="25358"/>
                    <a:pt x="1589" y="25382"/>
                  </a:cubicBezTo>
                  <a:cubicBezTo>
                    <a:pt x="1779" y="25192"/>
                    <a:pt x="1945" y="24955"/>
                    <a:pt x="1993" y="24694"/>
                  </a:cubicBezTo>
                  <a:cubicBezTo>
                    <a:pt x="2135" y="24409"/>
                    <a:pt x="2277" y="24124"/>
                    <a:pt x="2420" y="23840"/>
                  </a:cubicBezTo>
                  <a:cubicBezTo>
                    <a:pt x="2514" y="23650"/>
                    <a:pt x="2752" y="23555"/>
                    <a:pt x="2965" y="23626"/>
                  </a:cubicBezTo>
                  <a:cubicBezTo>
                    <a:pt x="3179" y="23697"/>
                    <a:pt x="3297" y="23911"/>
                    <a:pt x="3273" y="24124"/>
                  </a:cubicBezTo>
                  <a:cubicBezTo>
                    <a:pt x="3250" y="24314"/>
                    <a:pt x="3226" y="24504"/>
                    <a:pt x="3155" y="24670"/>
                  </a:cubicBezTo>
                  <a:cubicBezTo>
                    <a:pt x="3107" y="24884"/>
                    <a:pt x="3013" y="25073"/>
                    <a:pt x="2894" y="25382"/>
                  </a:cubicBezTo>
                  <a:cubicBezTo>
                    <a:pt x="3226" y="25192"/>
                    <a:pt x="3558" y="24955"/>
                    <a:pt x="3843" y="24694"/>
                  </a:cubicBezTo>
                  <a:cubicBezTo>
                    <a:pt x="4033" y="24528"/>
                    <a:pt x="4222" y="24338"/>
                    <a:pt x="4412" y="24172"/>
                  </a:cubicBezTo>
                  <a:cubicBezTo>
                    <a:pt x="4673" y="23982"/>
                    <a:pt x="4886" y="23958"/>
                    <a:pt x="5053" y="24101"/>
                  </a:cubicBezTo>
                  <a:cubicBezTo>
                    <a:pt x="5242" y="24290"/>
                    <a:pt x="5266" y="24575"/>
                    <a:pt x="5100" y="24789"/>
                  </a:cubicBezTo>
                  <a:cubicBezTo>
                    <a:pt x="4839" y="25216"/>
                    <a:pt x="4507" y="25571"/>
                    <a:pt x="4127" y="25856"/>
                  </a:cubicBezTo>
                  <a:cubicBezTo>
                    <a:pt x="3938" y="25975"/>
                    <a:pt x="3772" y="26117"/>
                    <a:pt x="3606" y="26259"/>
                  </a:cubicBezTo>
                  <a:cubicBezTo>
                    <a:pt x="3321" y="26497"/>
                    <a:pt x="3084" y="26805"/>
                    <a:pt x="2633" y="26829"/>
                  </a:cubicBezTo>
                  <a:cubicBezTo>
                    <a:pt x="2704" y="27018"/>
                    <a:pt x="2752" y="27161"/>
                    <a:pt x="2823" y="27279"/>
                  </a:cubicBezTo>
                  <a:cubicBezTo>
                    <a:pt x="3155" y="27943"/>
                    <a:pt x="3582" y="28513"/>
                    <a:pt x="4080" y="29035"/>
                  </a:cubicBezTo>
                  <a:cubicBezTo>
                    <a:pt x="5432" y="30410"/>
                    <a:pt x="6832" y="31739"/>
                    <a:pt x="8279" y="33020"/>
                  </a:cubicBezTo>
                  <a:cubicBezTo>
                    <a:pt x="8397" y="33115"/>
                    <a:pt x="8539" y="33210"/>
                    <a:pt x="8682" y="33328"/>
                  </a:cubicBezTo>
                  <a:cubicBezTo>
                    <a:pt x="9465" y="33921"/>
                    <a:pt x="10295" y="34514"/>
                    <a:pt x="11054" y="35131"/>
                  </a:cubicBezTo>
                  <a:cubicBezTo>
                    <a:pt x="11908" y="35819"/>
                    <a:pt x="12833" y="36436"/>
                    <a:pt x="13782" y="36981"/>
                  </a:cubicBezTo>
                  <a:cubicBezTo>
                    <a:pt x="14707" y="37550"/>
                    <a:pt x="15656" y="38072"/>
                    <a:pt x="16652" y="38499"/>
                  </a:cubicBezTo>
                  <a:cubicBezTo>
                    <a:pt x="17672" y="38997"/>
                    <a:pt x="18763" y="39377"/>
                    <a:pt x="19878" y="39638"/>
                  </a:cubicBezTo>
                  <a:cubicBezTo>
                    <a:pt x="20685" y="39804"/>
                    <a:pt x="21515" y="39899"/>
                    <a:pt x="22321" y="39946"/>
                  </a:cubicBezTo>
                  <a:cubicBezTo>
                    <a:pt x="22867" y="39994"/>
                    <a:pt x="23436" y="39946"/>
                    <a:pt x="23982" y="39946"/>
                  </a:cubicBezTo>
                  <a:cubicBezTo>
                    <a:pt x="24598" y="39970"/>
                    <a:pt x="24883" y="39543"/>
                    <a:pt x="25215" y="39116"/>
                  </a:cubicBezTo>
                  <a:cubicBezTo>
                    <a:pt x="25097" y="39045"/>
                    <a:pt x="25049" y="38997"/>
                    <a:pt x="25002" y="38974"/>
                  </a:cubicBezTo>
                  <a:cubicBezTo>
                    <a:pt x="24005" y="38689"/>
                    <a:pt x="23033" y="38333"/>
                    <a:pt x="22084" y="37930"/>
                  </a:cubicBezTo>
                  <a:cubicBezTo>
                    <a:pt x="21017" y="37503"/>
                    <a:pt x="19973" y="37052"/>
                    <a:pt x="18905" y="36602"/>
                  </a:cubicBezTo>
                  <a:cubicBezTo>
                    <a:pt x="18099" y="36293"/>
                    <a:pt x="17340" y="35866"/>
                    <a:pt x="16628" y="35344"/>
                  </a:cubicBezTo>
                  <a:cubicBezTo>
                    <a:pt x="15822" y="34751"/>
                    <a:pt x="14968" y="34182"/>
                    <a:pt x="14304" y="33399"/>
                  </a:cubicBezTo>
                  <a:cubicBezTo>
                    <a:pt x="13426" y="32403"/>
                    <a:pt x="12833" y="31193"/>
                    <a:pt x="12572" y="29912"/>
                  </a:cubicBezTo>
                  <a:cubicBezTo>
                    <a:pt x="12477" y="29201"/>
                    <a:pt x="12430" y="28489"/>
                    <a:pt x="12406" y="27754"/>
                  </a:cubicBezTo>
                  <a:cubicBezTo>
                    <a:pt x="12406" y="27374"/>
                    <a:pt x="12406" y="26995"/>
                    <a:pt x="12406" y="26615"/>
                  </a:cubicBezTo>
                  <a:cubicBezTo>
                    <a:pt x="12121" y="26497"/>
                    <a:pt x="11813" y="26378"/>
                    <a:pt x="11552" y="26307"/>
                  </a:cubicBezTo>
                  <a:cubicBezTo>
                    <a:pt x="11006" y="26164"/>
                    <a:pt x="10461" y="25927"/>
                    <a:pt x="9963" y="25643"/>
                  </a:cubicBezTo>
                  <a:cubicBezTo>
                    <a:pt x="9441" y="25382"/>
                    <a:pt x="9014" y="24931"/>
                    <a:pt x="8777" y="24385"/>
                  </a:cubicBezTo>
                  <a:cubicBezTo>
                    <a:pt x="8682" y="24101"/>
                    <a:pt x="8634" y="23816"/>
                    <a:pt x="8634" y="23508"/>
                  </a:cubicBezTo>
                  <a:cubicBezTo>
                    <a:pt x="8587" y="22772"/>
                    <a:pt x="8753" y="22013"/>
                    <a:pt x="9133" y="21373"/>
                  </a:cubicBezTo>
                  <a:cubicBezTo>
                    <a:pt x="9251" y="21112"/>
                    <a:pt x="9393" y="20851"/>
                    <a:pt x="9583" y="20614"/>
                  </a:cubicBezTo>
                  <a:cubicBezTo>
                    <a:pt x="10105" y="19926"/>
                    <a:pt x="11054" y="19736"/>
                    <a:pt x="11813" y="20187"/>
                  </a:cubicBezTo>
                  <a:cubicBezTo>
                    <a:pt x="12169" y="20400"/>
                    <a:pt x="12525" y="20637"/>
                    <a:pt x="12857" y="20898"/>
                  </a:cubicBezTo>
                  <a:cubicBezTo>
                    <a:pt x="12904" y="20946"/>
                    <a:pt x="12952" y="20970"/>
                    <a:pt x="13023" y="21017"/>
                  </a:cubicBezTo>
                  <a:cubicBezTo>
                    <a:pt x="13260" y="20305"/>
                    <a:pt x="13473" y="19594"/>
                    <a:pt x="13734" y="18930"/>
                  </a:cubicBezTo>
                  <a:cubicBezTo>
                    <a:pt x="13995" y="18242"/>
                    <a:pt x="14327" y="17601"/>
                    <a:pt x="14683" y="16984"/>
                  </a:cubicBezTo>
                  <a:cubicBezTo>
                    <a:pt x="15063" y="16344"/>
                    <a:pt x="15513" y="15751"/>
                    <a:pt x="16012" y="15205"/>
                  </a:cubicBezTo>
                  <a:cubicBezTo>
                    <a:pt x="15940" y="15182"/>
                    <a:pt x="15917" y="15158"/>
                    <a:pt x="15917" y="15182"/>
                  </a:cubicBezTo>
                  <a:cubicBezTo>
                    <a:pt x="15086" y="15348"/>
                    <a:pt x="14232" y="15419"/>
                    <a:pt x="13379" y="15419"/>
                  </a:cubicBezTo>
                  <a:cubicBezTo>
                    <a:pt x="12999" y="15466"/>
                    <a:pt x="12619" y="15253"/>
                    <a:pt x="12477" y="14897"/>
                  </a:cubicBezTo>
                  <a:cubicBezTo>
                    <a:pt x="12359" y="14707"/>
                    <a:pt x="12359" y="14470"/>
                    <a:pt x="12477" y="14304"/>
                  </a:cubicBezTo>
                  <a:cubicBezTo>
                    <a:pt x="12643" y="13996"/>
                    <a:pt x="12857" y="13711"/>
                    <a:pt x="13094" y="13426"/>
                  </a:cubicBezTo>
                  <a:cubicBezTo>
                    <a:pt x="13711" y="12786"/>
                    <a:pt x="14375" y="12193"/>
                    <a:pt x="15110" y="11671"/>
                  </a:cubicBezTo>
                  <a:cubicBezTo>
                    <a:pt x="16178" y="10841"/>
                    <a:pt x="17245" y="10011"/>
                    <a:pt x="18336" y="9204"/>
                  </a:cubicBezTo>
                  <a:cubicBezTo>
                    <a:pt x="18882" y="8801"/>
                    <a:pt x="19451" y="8421"/>
                    <a:pt x="19997" y="8042"/>
                  </a:cubicBezTo>
                  <a:cubicBezTo>
                    <a:pt x="20258" y="7899"/>
                    <a:pt x="20542" y="7781"/>
                    <a:pt x="20803" y="7662"/>
                  </a:cubicBezTo>
                  <a:lnTo>
                    <a:pt x="21230" y="7449"/>
                  </a:lnTo>
                  <a:cubicBezTo>
                    <a:pt x="21183" y="7283"/>
                    <a:pt x="21017" y="7140"/>
                    <a:pt x="20851" y="7093"/>
                  </a:cubicBezTo>
                  <a:cubicBezTo>
                    <a:pt x="20637" y="6998"/>
                    <a:pt x="20447" y="6832"/>
                    <a:pt x="20352" y="6642"/>
                  </a:cubicBezTo>
                  <a:cubicBezTo>
                    <a:pt x="20068" y="6191"/>
                    <a:pt x="19831" y="5717"/>
                    <a:pt x="19522" y="5266"/>
                  </a:cubicBezTo>
                  <a:cubicBezTo>
                    <a:pt x="19261" y="4816"/>
                    <a:pt x="19190" y="4294"/>
                    <a:pt x="19332" y="3796"/>
                  </a:cubicBezTo>
                  <a:cubicBezTo>
                    <a:pt x="19380" y="3464"/>
                    <a:pt x="19688" y="3298"/>
                    <a:pt x="19997" y="3179"/>
                  </a:cubicBezTo>
                  <a:cubicBezTo>
                    <a:pt x="20044" y="3155"/>
                    <a:pt x="20092" y="3155"/>
                    <a:pt x="20139" y="3179"/>
                  </a:cubicBezTo>
                  <a:cubicBezTo>
                    <a:pt x="21349" y="3179"/>
                    <a:pt x="22582" y="3037"/>
                    <a:pt x="23792" y="3298"/>
                  </a:cubicBezTo>
                  <a:cubicBezTo>
                    <a:pt x="24195" y="3345"/>
                    <a:pt x="24575" y="3535"/>
                    <a:pt x="24859" y="3819"/>
                  </a:cubicBezTo>
                  <a:cubicBezTo>
                    <a:pt x="25120" y="4080"/>
                    <a:pt x="25452" y="4246"/>
                    <a:pt x="25785" y="4341"/>
                  </a:cubicBezTo>
                  <a:cubicBezTo>
                    <a:pt x="25856" y="4294"/>
                    <a:pt x="25927" y="4270"/>
                    <a:pt x="25951" y="4223"/>
                  </a:cubicBezTo>
                  <a:cubicBezTo>
                    <a:pt x="26235" y="3558"/>
                    <a:pt x="26710" y="2989"/>
                    <a:pt x="26923" y="2301"/>
                  </a:cubicBezTo>
                  <a:cubicBezTo>
                    <a:pt x="26971" y="2183"/>
                    <a:pt x="27042" y="2064"/>
                    <a:pt x="27113" y="1969"/>
                  </a:cubicBezTo>
                  <a:cubicBezTo>
                    <a:pt x="27492" y="1590"/>
                    <a:pt x="27848" y="1210"/>
                    <a:pt x="28251" y="854"/>
                  </a:cubicBezTo>
                  <a:cubicBezTo>
                    <a:pt x="28868" y="166"/>
                    <a:pt x="29936" y="119"/>
                    <a:pt x="30624" y="759"/>
                  </a:cubicBezTo>
                  <a:cubicBezTo>
                    <a:pt x="30979" y="1044"/>
                    <a:pt x="31288" y="1400"/>
                    <a:pt x="31572" y="1756"/>
                  </a:cubicBezTo>
                  <a:cubicBezTo>
                    <a:pt x="31810" y="2064"/>
                    <a:pt x="32023" y="2420"/>
                    <a:pt x="32237" y="2752"/>
                  </a:cubicBezTo>
                  <a:cubicBezTo>
                    <a:pt x="32284" y="2823"/>
                    <a:pt x="32308" y="2871"/>
                    <a:pt x="32355" y="2918"/>
                  </a:cubicBezTo>
                  <a:cubicBezTo>
                    <a:pt x="32498" y="3155"/>
                    <a:pt x="32830" y="3155"/>
                    <a:pt x="32996" y="2942"/>
                  </a:cubicBezTo>
                  <a:cubicBezTo>
                    <a:pt x="33257" y="2705"/>
                    <a:pt x="33518" y="2444"/>
                    <a:pt x="33778" y="2183"/>
                  </a:cubicBezTo>
                  <a:cubicBezTo>
                    <a:pt x="34300" y="1661"/>
                    <a:pt x="34870" y="1186"/>
                    <a:pt x="35463" y="736"/>
                  </a:cubicBezTo>
                  <a:cubicBezTo>
                    <a:pt x="35558" y="665"/>
                    <a:pt x="35676" y="617"/>
                    <a:pt x="35795" y="570"/>
                  </a:cubicBezTo>
                  <a:cubicBezTo>
                    <a:pt x="36127" y="451"/>
                    <a:pt x="36459" y="309"/>
                    <a:pt x="36815" y="190"/>
                  </a:cubicBezTo>
                  <a:cubicBezTo>
                    <a:pt x="37313" y="0"/>
                    <a:pt x="37858" y="0"/>
                    <a:pt x="38357" y="166"/>
                  </a:cubicBezTo>
                  <a:cubicBezTo>
                    <a:pt x="38736" y="285"/>
                    <a:pt x="39044" y="570"/>
                    <a:pt x="39187" y="925"/>
                  </a:cubicBezTo>
                  <a:cubicBezTo>
                    <a:pt x="39448" y="1400"/>
                    <a:pt x="39637" y="1922"/>
                    <a:pt x="39732" y="2467"/>
                  </a:cubicBezTo>
                  <a:cubicBezTo>
                    <a:pt x="39804" y="2918"/>
                    <a:pt x="39922" y="3369"/>
                    <a:pt x="40041" y="3796"/>
                  </a:cubicBezTo>
                  <a:cubicBezTo>
                    <a:pt x="40302" y="3867"/>
                    <a:pt x="40586" y="3843"/>
                    <a:pt x="40824" y="3772"/>
                  </a:cubicBezTo>
                  <a:cubicBezTo>
                    <a:pt x="41511" y="3630"/>
                    <a:pt x="42199" y="3511"/>
                    <a:pt x="42887" y="3392"/>
                  </a:cubicBezTo>
                  <a:cubicBezTo>
                    <a:pt x="43053" y="3369"/>
                    <a:pt x="43219" y="3369"/>
                    <a:pt x="43385" y="3369"/>
                  </a:cubicBezTo>
                  <a:cubicBezTo>
                    <a:pt x="44002" y="3345"/>
                    <a:pt x="44500" y="3796"/>
                    <a:pt x="44548" y="4389"/>
                  </a:cubicBezTo>
                  <a:cubicBezTo>
                    <a:pt x="44619" y="4887"/>
                    <a:pt x="44571" y="5361"/>
                    <a:pt x="44429" y="5836"/>
                  </a:cubicBezTo>
                  <a:cubicBezTo>
                    <a:pt x="44405" y="5954"/>
                    <a:pt x="44358" y="6073"/>
                    <a:pt x="44334" y="6168"/>
                  </a:cubicBezTo>
                  <a:cubicBezTo>
                    <a:pt x="44453" y="6358"/>
                    <a:pt x="44643" y="6452"/>
                    <a:pt x="44856" y="6429"/>
                  </a:cubicBezTo>
                  <a:lnTo>
                    <a:pt x="45876" y="6429"/>
                  </a:lnTo>
                  <a:cubicBezTo>
                    <a:pt x="46706" y="6452"/>
                    <a:pt x="47560" y="6642"/>
                    <a:pt x="48343" y="6951"/>
                  </a:cubicBezTo>
                  <a:cubicBezTo>
                    <a:pt x="48841" y="7140"/>
                    <a:pt x="49197" y="7591"/>
                    <a:pt x="49316" y="8113"/>
                  </a:cubicBezTo>
                  <a:cubicBezTo>
                    <a:pt x="49553" y="8919"/>
                    <a:pt x="49339" y="9797"/>
                    <a:pt x="48770" y="10414"/>
                  </a:cubicBezTo>
                  <a:cubicBezTo>
                    <a:pt x="48106" y="11315"/>
                    <a:pt x="47110" y="11908"/>
                    <a:pt x="46018" y="12098"/>
                  </a:cubicBezTo>
                  <a:cubicBezTo>
                    <a:pt x="45829" y="12145"/>
                    <a:pt x="45663" y="12169"/>
                    <a:pt x="45473" y="12169"/>
                  </a:cubicBezTo>
                  <a:cubicBezTo>
                    <a:pt x="45330" y="12501"/>
                    <a:pt x="45330" y="12572"/>
                    <a:pt x="45497" y="12691"/>
                  </a:cubicBezTo>
                  <a:cubicBezTo>
                    <a:pt x="46706" y="13426"/>
                    <a:pt x="47442" y="14612"/>
                    <a:pt x="48224" y="15727"/>
                  </a:cubicBezTo>
                  <a:cubicBezTo>
                    <a:pt x="48509" y="16202"/>
                    <a:pt x="48770" y="16700"/>
                    <a:pt x="48983" y="17198"/>
                  </a:cubicBezTo>
                  <a:lnTo>
                    <a:pt x="49292" y="17791"/>
                  </a:lnTo>
                  <a:lnTo>
                    <a:pt x="49577" y="17601"/>
                  </a:lnTo>
                  <a:cubicBezTo>
                    <a:pt x="50478" y="16984"/>
                    <a:pt x="51427" y="17056"/>
                    <a:pt x="52376" y="17435"/>
                  </a:cubicBezTo>
                  <a:cubicBezTo>
                    <a:pt x="53016" y="17720"/>
                    <a:pt x="53348" y="18289"/>
                    <a:pt x="53562" y="18930"/>
                  </a:cubicBezTo>
                  <a:cubicBezTo>
                    <a:pt x="53775" y="19784"/>
                    <a:pt x="53823" y="20661"/>
                    <a:pt x="53680" y="21515"/>
                  </a:cubicBezTo>
                  <a:cubicBezTo>
                    <a:pt x="53656" y="21657"/>
                    <a:pt x="53609" y="21824"/>
                    <a:pt x="53538" y="21942"/>
                  </a:cubicBezTo>
                  <a:cubicBezTo>
                    <a:pt x="52992" y="23152"/>
                    <a:pt x="52067" y="24148"/>
                    <a:pt x="50929" y="24789"/>
                  </a:cubicBezTo>
                  <a:cubicBezTo>
                    <a:pt x="50620" y="24931"/>
                    <a:pt x="50312" y="25050"/>
                    <a:pt x="50003" y="25121"/>
                  </a:cubicBezTo>
                  <a:cubicBezTo>
                    <a:pt x="49932" y="25358"/>
                    <a:pt x="49837" y="25619"/>
                    <a:pt x="49790" y="25880"/>
                  </a:cubicBezTo>
                  <a:cubicBezTo>
                    <a:pt x="49719" y="26236"/>
                    <a:pt x="49600" y="26591"/>
                    <a:pt x="49410" y="26900"/>
                  </a:cubicBezTo>
                  <a:cubicBezTo>
                    <a:pt x="48865" y="27801"/>
                    <a:pt x="48319" y="28703"/>
                    <a:pt x="47774" y="29628"/>
                  </a:cubicBezTo>
                  <a:cubicBezTo>
                    <a:pt x="47513" y="30031"/>
                    <a:pt x="47228" y="30434"/>
                    <a:pt x="46991" y="30861"/>
                  </a:cubicBezTo>
                  <a:cubicBezTo>
                    <a:pt x="46303" y="31952"/>
                    <a:pt x="45473" y="32949"/>
                    <a:pt x="44477" y="33803"/>
                  </a:cubicBezTo>
                  <a:cubicBezTo>
                    <a:pt x="43457" y="34751"/>
                    <a:pt x="42365" y="35605"/>
                    <a:pt x="41179" y="36388"/>
                  </a:cubicBezTo>
                  <a:cubicBezTo>
                    <a:pt x="41156" y="36412"/>
                    <a:pt x="41132" y="36459"/>
                    <a:pt x="41084" y="36483"/>
                  </a:cubicBezTo>
                  <a:cubicBezTo>
                    <a:pt x="41369" y="36649"/>
                    <a:pt x="41677" y="36744"/>
                    <a:pt x="41986" y="36768"/>
                  </a:cubicBezTo>
                  <a:cubicBezTo>
                    <a:pt x="42864" y="36957"/>
                    <a:pt x="43741" y="37076"/>
                    <a:pt x="44619" y="37147"/>
                  </a:cubicBezTo>
                  <a:cubicBezTo>
                    <a:pt x="45686" y="37218"/>
                    <a:pt x="46730" y="37218"/>
                    <a:pt x="47797" y="37218"/>
                  </a:cubicBezTo>
                  <a:cubicBezTo>
                    <a:pt x="48936" y="37171"/>
                    <a:pt x="50075" y="36934"/>
                    <a:pt x="51142" y="36530"/>
                  </a:cubicBezTo>
                  <a:cubicBezTo>
                    <a:pt x="51830" y="36246"/>
                    <a:pt x="52470" y="35890"/>
                    <a:pt x="53087" y="35487"/>
                  </a:cubicBezTo>
                  <a:cubicBezTo>
                    <a:pt x="54060" y="34846"/>
                    <a:pt x="54890" y="34040"/>
                    <a:pt x="55530" y="33115"/>
                  </a:cubicBezTo>
                  <a:cubicBezTo>
                    <a:pt x="56076" y="32356"/>
                    <a:pt x="56669" y="31620"/>
                    <a:pt x="57215" y="30861"/>
                  </a:cubicBezTo>
                  <a:cubicBezTo>
                    <a:pt x="57499" y="30434"/>
                    <a:pt x="57808" y="29983"/>
                    <a:pt x="58092" y="29533"/>
                  </a:cubicBezTo>
                  <a:cubicBezTo>
                    <a:pt x="58780" y="28442"/>
                    <a:pt x="59444" y="27350"/>
                    <a:pt x="60037" y="26188"/>
                  </a:cubicBezTo>
                  <a:cubicBezTo>
                    <a:pt x="60441" y="25453"/>
                    <a:pt x="60583" y="24623"/>
                    <a:pt x="60417" y="23792"/>
                  </a:cubicBezTo>
                  <a:cubicBezTo>
                    <a:pt x="59919" y="23555"/>
                    <a:pt x="59776" y="23010"/>
                    <a:pt x="59468" y="22606"/>
                  </a:cubicBezTo>
                  <a:cubicBezTo>
                    <a:pt x="59444" y="22559"/>
                    <a:pt x="59444" y="22535"/>
                    <a:pt x="59421" y="22488"/>
                  </a:cubicBezTo>
                  <a:cubicBezTo>
                    <a:pt x="59326" y="22298"/>
                    <a:pt x="59349" y="22061"/>
                    <a:pt x="59516" y="21895"/>
                  </a:cubicBezTo>
                  <a:cubicBezTo>
                    <a:pt x="59682" y="21729"/>
                    <a:pt x="59871" y="21776"/>
                    <a:pt x="60109" y="21871"/>
                  </a:cubicBezTo>
                  <a:cubicBezTo>
                    <a:pt x="60369" y="21990"/>
                    <a:pt x="60607" y="22203"/>
                    <a:pt x="60749" y="22464"/>
                  </a:cubicBezTo>
                  <a:cubicBezTo>
                    <a:pt x="60796" y="22654"/>
                    <a:pt x="60986" y="22820"/>
                    <a:pt x="61176" y="22867"/>
                  </a:cubicBezTo>
                  <a:cubicBezTo>
                    <a:pt x="61318" y="22820"/>
                    <a:pt x="61366" y="22654"/>
                    <a:pt x="61295" y="22535"/>
                  </a:cubicBezTo>
                  <a:cubicBezTo>
                    <a:pt x="61152" y="22322"/>
                    <a:pt x="61081" y="22084"/>
                    <a:pt x="61057" y="21824"/>
                  </a:cubicBezTo>
                  <a:cubicBezTo>
                    <a:pt x="61034" y="21586"/>
                    <a:pt x="61176" y="21373"/>
                    <a:pt x="61413" y="21302"/>
                  </a:cubicBezTo>
                  <a:cubicBezTo>
                    <a:pt x="61627" y="21207"/>
                    <a:pt x="61888" y="21325"/>
                    <a:pt x="62006" y="21539"/>
                  </a:cubicBezTo>
                  <a:cubicBezTo>
                    <a:pt x="62267" y="22179"/>
                    <a:pt x="62528" y="22796"/>
                    <a:pt x="62243" y="23508"/>
                  </a:cubicBezTo>
                  <a:cubicBezTo>
                    <a:pt x="62243" y="23531"/>
                    <a:pt x="62243" y="23579"/>
                    <a:pt x="62291" y="23650"/>
                  </a:cubicBezTo>
                  <a:cubicBezTo>
                    <a:pt x="62362" y="23650"/>
                    <a:pt x="62457" y="23626"/>
                    <a:pt x="62552" y="23603"/>
                  </a:cubicBezTo>
                  <a:cubicBezTo>
                    <a:pt x="62931" y="23437"/>
                    <a:pt x="63311" y="23318"/>
                    <a:pt x="63667" y="23104"/>
                  </a:cubicBezTo>
                  <a:cubicBezTo>
                    <a:pt x="63880" y="23010"/>
                    <a:pt x="64117" y="22986"/>
                    <a:pt x="64331" y="23081"/>
                  </a:cubicBezTo>
                  <a:cubicBezTo>
                    <a:pt x="64710" y="23176"/>
                    <a:pt x="64782" y="23650"/>
                    <a:pt x="64497" y="23887"/>
                  </a:cubicBezTo>
                  <a:cubicBezTo>
                    <a:pt x="64355" y="24006"/>
                    <a:pt x="64212" y="24101"/>
                    <a:pt x="64046" y="24172"/>
                  </a:cubicBezTo>
                  <a:cubicBezTo>
                    <a:pt x="63477" y="24409"/>
                    <a:pt x="62884" y="24670"/>
                    <a:pt x="62315" y="24907"/>
                  </a:cubicBezTo>
                  <a:cubicBezTo>
                    <a:pt x="62077" y="24978"/>
                    <a:pt x="61864" y="25002"/>
                    <a:pt x="61627" y="25026"/>
                  </a:cubicBezTo>
                  <a:close/>
                  <a:moveTo>
                    <a:pt x="13782" y="23413"/>
                  </a:moveTo>
                  <a:cubicBezTo>
                    <a:pt x="13568" y="24243"/>
                    <a:pt x="13521" y="25073"/>
                    <a:pt x="13639" y="25927"/>
                  </a:cubicBezTo>
                  <a:cubicBezTo>
                    <a:pt x="13639" y="25975"/>
                    <a:pt x="13639" y="26046"/>
                    <a:pt x="13639" y="26117"/>
                  </a:cubicBezTo>
                  <a:cubicBezTo>
                    <a:pt x="13639" y="26734"/>
                    <a:pt x="13568" y="27374"/>
                    <a:pt x="13592" y="28015"/>
                  </a:cubicBezTo>
                  <a:cubicBezTo>
                    <a:pt x="13592" y="28655"/>
                    <a:pt x="13663" y="29319"/>
                    <a:pt x="13782" y="29960"/>
                  </a:cubicBezTo>
                  <a:cubicBezTo>
                    <a:pt x="14019" y="30932"/>
                    <a:pt x="14517" y="31834"/>
                    <a:pt x="15158" y="32569"/>
                  </a:cubicBezTo>
                  <a:cubicBezTo>
                    <a:pt x="15703" y="33162"/>
                    <a:pt x="16320" y="33708"/>
                    <a:pt x="17008" y="34135"/>
                  </a:cubicBezTo>
                  <a:cubicBezTo>
                    <a:pt x="17696" y="34680"/>
                    <a:pt x="18479" y="35131"/>
                    <a:pt x="19309" y="35487"/>
                  </a:cubicBezTo>
                  <a:cubicBezTo>
                    <a:pt x="20922" y="36151"/>
                    <a:pt x="22535" y="36815"/>
                    <a:pt x="24172" y="37456"/>
                  </a:cubicBezTo>
                  <a:cubicBezTo>
                    <a:pt x="25286" y="37883"/>
                    <a:pt x="26449" y="38143"/>
                    <a:pt x="27635" y="38262"/>
                  </a:cubicBezTo>
                  <a:cubicBezTo>
                    <a:pt x="28465" y="38357"/>
                    <a:pt x="29271" y="38381"/>
                    <a:pt x="30102" y="38381"/>
                  </a:cubicBezTo>
                  <a:cubicBezTo>
                    <a:pt x="31644" y="38404"/>
                    <a:pt x="33162" y="38167"/>
                    <a:pt x="34632" y="37716"/>
                  </a:cubicBezTo>
                  <a:cubicBezTo>
                    <a:pt x="35297" y="37527"/>
                    <a:pt x="35961" y="37337"/>
                    <a:pt x="36625" y="37123"/>
                  </a:cubicBezTo>
                  <a:cubicBezTo>
                    <a:pt x="37076" y="36981"/>
                    <a:pt x="37526" y="36815"/>
                    <a:pt x="37953" y="36649"/>
                  </a:cubicBezTo>
                  <a:cubicBezTo>
                    <a:pt x="38760" y="36293"/>
                    <a:pt x="39543" y="35866"/>
                    <a:pt x="40302" y="35392"/>
                  </a:cubicBezTo>
                  <a:cubicBezTo>
                    <a:pt x="40990" y="35012"/>
                    <a:pt x="41630" y="34562"/>
                    <a:pt x="42223" y="34040"/>
                  </a:cubicBezTo>
                  <a:cubicBezTo>
                    <a:pt x="42437" y="33850"/>
                    <a:pt x="42674" y="33660"/>
                    <a:pt x="42887" y="33470"/>
                  </a:cubicBezTo>
                  <a:cubicBezTo>
                    <a:pt x="44168" y="32498"/>
                    <a:pt x="45236" y="31312"/>
                    <a:pt x="46066" y="29936"/>
                  </a:cubicBezTo>
                  <a:cubicBezTo>
                    <a:pt x="46232" y="29651"/>
                    <a:pt x="46445" y="29343"/>
                    <a:pt x="46659" y="29035"/>
                  </a:cubicBezTo>
                  <a:cubicBezTo>
                    <a:pt x="47252" y="28133"/>
                    <a:pt x="47821" y="27208"/>
                    <a:pt x="48319" y="26259"/>
                  </a:cubicBezTo>
                  <a:cubicBezTo>
                    <a:pt x="48438" y="26046"/>
                    <a:pt x="48533" y="25809"/>
                    <a:pt x="48604" y="25548"/>
                  </a:cubicBezTo>
                  <a:cubicBezTo>
                    <a:pt x="48841" y="24694"/>
                    <a:pt x="48960" y="23816"/>
                    <a:pt x="49007" y="22915"/>
                  </a:cubicBezTo>
                  <a:cubicBezTo>
                    <a:pt x="49102" y="22037"/>
                    <a:pt x="49031" y="21136"/>
                    <a:pt x="48841" y="20258"/>
                  </a:cubicBezTo>
                  <a:cubicBezTo>
                    <a:pt x="48675" y="19641"/>
                    <a:pt x="48462" y="19024"/>
                    <a:pt x="48224" y="18408"/>
                  </a:cubicBezTo>
                  <a:cubicBezTo>
                    <a:pt x="47892" y="17459"/>
                    <a:pt x="47418" y="16581"/>
                    <a:pt x="46825" y="15775"/>
                  </a:cubicBezTo>
                  <a:cubicBezTo>
                    <a:pt x="46398" y="15205"/>
                    <a:pt x="45971" y="14660"/>
                    <a:pt x="45520" y="14138"/>
                  </a:cubicBezTo>
                  <a:cubicBezTo>
                    <a:pt x="45497" y="14091"/>
                    <a:pt x="45425" y="14091"/>
                    <a:pt x="45330" y="14043"/>
                  </a:cubicBezTo>
                  <a:cubicBezTo>
                    <a:pt x="45259" y="14351"/>
                    <a:pt x="44975" y="14541"/>
                    <a:pt x="44666" y="14494"/>
                  </a:cubicBezTo>
                  <a:cubicBezTo>
                    <a:pt x="44619" y="14494"/>
                    <a:pt x="44571" y="14517"/>
                    <a:pt x="44548" y="14541"/>
                  </a:cubicBezTo>
                  <a:cubicBezTo>
                    <a:pt x="44239" y="14636"/>
                    <a:pt x="43907" y="14612"/>
                    <a:pt x="43623" y="14470"/>
                  </a:cubicBezTo>
                  <a:cubicBezTo>
                    <a:pt x="43172" y="14280"/>
                    <a:pt x="42721" y="14114"/>
                    <a:pt x="42270" y="13924"/>
                  </a:cubicBezTo>
                  <a:cubicBezTo>
                    <a:pt x="41962" y="13782"/>
                    <a:pt x="41677" y="13664"/>
                    <a:pt x="41345" y="13569"/>
                  </a:cubicBezTo>
                  <a:cubicBezTo>
                    <a:pt x="41322" y="13735"/>
                    <a:pt x="41274" y="13853"/>
                    <a:pt x="41250" y="13972"/>
                  </a:cubicBezTo>
                  <a:cubicBezTo>
                    <a:pt x="41179" y="14328"/>
                    <a:pt x="41108" y="14707"/>
                    <a:pt x="41013" y="15087"/>
                  </a:cubicBezTo>
                  <a:cubicBezTo>
                    <a:pt x="40895" y="15514"/>
                    <a:pt x="40515" y="15846"/>
                    <a:pt x="40041" y="15870"/>
                  </a:cubicBezTo>
                  <a:cubicBezTo>
                    <a:pt x="39519" y="15964"/>
                    <a:pt x="38973" y="15822"/>
                    <a:pt x="38570" y="15466"/>
                  </a:cubicBezTo>
                  <a:cubicBezTo>
                    <a:pt x="38167" y="15111"/>
                    <a:pt x="37740" y="14802"/>
                    <a:pt x="37289" y="14541"/>
                  </a:cubicBezTo>
                  <a:cubicBezTo>
                    <a:pt x="37194" y="14446"/>
                    <a:pt x="37052" y="14446"/>
                    <a:pt x="36957" y="14517"/>
                  </a:cubicBezTo>
                  <a:lnTo>
                    <a:pt x="36957" y="15111"/>
                  </a:lnTo>
                  <a:cubicBezTo>
                    <a:pt x="36957" y="15324"/>
                    <a:pt x="36957" y="15537"/>
                    <a:pt x="36933" y="15751"/>
                  </a:cubicBezTo>
                  <a:cubicBezTo>
                    <a:pt x="36744" y="16747"/>
                    <a:pt x="36198" y="17293"/>
                    <a:pt x="35131" y="17174"/>
                  </a:cubicBezTo>
                  <a:cubicBezTo>
                    <a:pt x="34443" y="17079"/>
                    <a:pt x="33778" y="16771"/>
                    <a:pt x="33257" y="16297"/>
                  </a:cubicBezTo>
                  <a:cubicBezTo>
                    <a:pt x="32830" y="15917"/>
                    <a:pt x="32426" y="15490"/>
                    <a:pt x="32023" y="15111"/>
                  </a:cubicBezTo>
                  <a:cubicBezTo>
                    <a:pt x="31928" y="15016"/>
                    <a:pt x="31810" y="14921"/>
                    <a:pt x="31667" y="14802"/>
                  </a:cubicBezTo>
                  <a:cubicBezTo>
                    <a:pt x="31572" y="14897"/>
                    <a:pt x="31501" y="15016"/>
                    <a:pt x="31430" y="15111"/>
                  </a:cubicBezTo>
                  <a:cubicBezTo>
                    <a:pt x="31288" y="15395"/>
                    <a:pt x="31169" y="15656"/>
                    <a:pt x="31051" y="15917"/>
                  </a:cubicBezTo>
                  <a:cubicBezTo>
                    <a:pt x="30600" y="16937"/>
                    <a:pt x="29817" y="17767"/>
                    <a:pt x="28821" y="18265"/>
                  </a:cubicBezTo>
                  <a:cubicBezTo>
                    <a:pt x="28489" y="18431"/>
                    <a:pt x="28133" y="18479"/>
                    <a:pt x="27777" y="18384"/>
                  </a:cubicBezTo>
                  <a:cubicBezTo>
                    <a:pt x="27326" y="18289"/>
                    <a:pt x="26923" y="18099"/>
                    <a:pt x="26615" y="17791"/>
                  </a:cubicBezTo>
                  <a:cubicBezTo>
                    <a:pt x="26188" y="17388"/>
                    <a:pt x="25903" y="16890"/>
                    <a:pt x="25761" y="16320"/>
                  </a:cubicBezTo>
                  <a:cubicBezTo>
                    <a:pt x="25737" y="16202"/>
                    <a:pt x="25761" y="16036"/>
                    <a:pt x="25618" y="15941"/>
                  </a:cubicBezTo>
                  <a:cubicBezTo>
                    <a:pt x="25547" y="15988"/>
                    <a:pt x="25500" y="16036"/>
                    <a:pt x="25452" y="16083"/>
                  </a:cubicBezTo>
                  <a:cubicBezTo>
                    <a:pt x="25049" y="16629"/>
                    <a:pt x="24575" y="17127"/>
                    <a:pt x="24053" y="17554"/>
                  </a:cubicBezTo>
                  <a:cubicBezTo>
                    <a:pt x="23128" y="18360"/>
                    <a:pt x="22132" y="19024"/>
                    <a:pt x="20827" y="19001"/>
                  </a:cubicBezTo>
                  <a:cubicBezTo>
                    <a:pt x="20376" y="19001"/>
                    <a:pt x="19902" y="19048"/>
                    <a:pt x="19451" y="18835"/>
                  </a:cubicBezTo>
                  <a:cubicBezTo>
                    <a:pt x="19048" y="18692"/>
                    <a:pt x="18787" y="18265"/>
                    <a:pt x="18811" y="17838"/>
                  </a:cubicBezTo>
                  <a:cubicBezTo>
                    <a:pt x="18811" y="17625"/>
                    <a:pt x="18858" y="17411"/>
                    <a:pt x="18929" y="17222"/>
                  </a:cubicBezTo>
                  <a:cubicBezTo>
                    <a:pt x="19095" y="16795"/>
                    <a:pt x="19285" y="16368"/>
                    <a:pt x="19522" y="15941"/>
                  </a:cubicBezTo>
                  <a:cubicBezTo>
                    <a:pt x="19925" y="15182"/>
                    <a:pt x="20376" y="14423"/>
                    <a:pt x="20851" y="13569"/>
                  </a:cubicBezTo>
                  <a:lnTo>
                    <a:pt x="18431" y="14565"/>
                  </a:lnTo>
                  <a:cubicBezTo>
                    <a:pt x="18407" y="14778"/>
                    <a:pt x="18218" y="14944"/>
                    <a:pt x="17980" y="14968"/>
                  </a:cubicBezTo>
                  <a:cubicBezTo>
                    <a:pt x="17553" y="15039"/>
                    <a:pt x="17150" y="15300"/>
                    <a:pt x="16889" y="15656"/>
                  </a:cubicBezTo>
                  <a:cubicBezTo>
                    <a:pt x="16012" y="16771"/>
                    <a:pt x="15300" y="18004"/>
                    <a:pt x="14826" y="19357"/>
                  </a:cubicBezTo>
                  <a:cubicBezTo>
                    <a:pt x="14565" y="20068"/>
                    <a:pt x="14399" y="20804"/>
                    <a:pt x="14161" y="21539"/>
                  </a:cubicBezTo>
                  <a:cubicBezTo>
                    <a:pt x="14019" y="21895"/>
                    <a:pt x="14043" y="22298"/>
                    <a:pt x="14256" y="22630"/>
                  </a:cubicBezTo>
                  <a:cubicBezTo>
                    <a:pt x="14517" y="23033"/>
                    <a:pt x="14446" y="23176"/>
                    <a:pt x="13972" y="23365"/>
                  </a:cubicBezTo>
                  <a:close/>
                  <a:moveTo>
                    <a:pt x="43314" y="10936"/>
                  </a:moveTo>
                  <a:cubicBezTo>
                    <a:pt x="43575" y="10698"/>
                    <a:pt x="43955" y="10651"/>
                    <a:pt x="44263" y="10793"/>
                  </a:cubicBezTo>
                  <a:cubicBezTo>
                    <a:pt x="44809" y="11078"/>
                    <a:pt x="45378" y="10983"/>
                    <a:pt x="45947" y="10912"/>
                  </a:cubicBezTo>
                  <a:cubicBezTo>
                    <a:pt x="46849" y="10746"/>
                    <a:pt x="47489" y="10129"/>
                    <a:pt x="48035" y="9465"/>
                  </a:cubicBezTo>
                  <a:cubicBezTo>
                    <a:pt x="48296" y="9133"/>
                    <a:pt x="48343" y="8682"/>
                    <a:pt x="48177" y="8303"/>
                  </a:cubicBezTo>
                  <a:cubicBezTo>
                    <a:pt x="48035" y="8018"/>
                    <a:pt x="47750" y="7828"/>
                    <a:pt x="47418" y="7804"/>
                  </a:cubicBezTo>
                  <a:cubicBezTo>
                    <a:pt x="46754" y="7591"/>
                    <a:pt x="46042" y="7496"/>
                    <a:pt x="45330" y="7520"/>
                  </a:cubicBezTo>
                  <a:cubicBezTo>
                    <a:pt x="45117" y="7544"/>
                    <a:pt x="44927" y="7544"/>
                    <a:pt x="44714" y="7520"/>
                  </a:cubicBezTo>
                  <a:cubicBezTo>
                    <a:pt x="44477" y="7496"/>
                    <a:pt x="44263" y="7425"/>
                    <a:pt x="44026" y="7378"/>
                  </a:cubicBezTo>
                  <a:cubicBezTo>
                    <a:pt x="43860" y="7354"/>
                    <a:pt x="43694" y="7283"/>
                    <a:pt x="43528" y="7283"/>
                  </a:cubicBezTo>
                  <a:cubicBezTo>
                    <a:pt x="43243" y="7235"/>
                    <a:pt x="43030" y="7022"/>
                    <a:pt x="42982" y="6737"/>
                  </a:cubicBezTo>
                  <a:cubicBezTo>
                    <a:pt x="42958" y="6547"/>
                    <a:pt x="42982" y="6358"/>
                    <a:pt x="43077" y="6191"/>
                  </a:cubicBezTo>
                  <a:cubicBezTo>
                    <a:pt x="43290" y="5765"/>
                    <a:pt x="43409" y="5314"/>
                    <a:pt x="43433" y="4839"/>
                  </a:cubicBezTo>
                  <a:cubicBezTo>
                    <a:pt x="43433" y="4555"/>
                    <a:pt x="43338" y="4436"/>
                    <a:pt x="43053" y="4484"/>
                  </a:cubicBezTo>
                  <a:cubicBezTo>
                    <a:pt x="42413" y="4602"/>
                    <a:pt x="41772" y="4697"/>
                    <a:pt x="41132" y="4839"/>
                  </a:cubicBezTo>
                  <a:cubicBezTo>
                    <a:pt x="40705" y="4934"/>
                    <a:pt x="40278" y="4982"/>
                    <a:pt x="39875" y="4982"/>
                  </a:cubicBezTo>
                  <a:cubicBezTo>
                    <a:pt x="39353" y="5029"/>
                    <a:pt x="38902" y="4602"/>
                    <a:pt x="38878" y="4080"/>
                  </a:cubicBezTo>
                  <a:cubicBezTo>
                    <a:pt x="38831" y="3582"/>
                    <a:pt x="38665" y="3084"/>
                    <a:pt x="38594" y="2610"/>
                  </a:cubicBezTo>
                  <a:cubicBezTo>
                    <a:pt x="38523" y="2206"/>
                    <a:pt x="38380" y="1827"/>
                    <a:pt x="38191" y="1471"/>
                  </a:cubicBezTo>
                  <a:cubicBezTo>
                    <a:pt x="38119" y="1281"/>
                    <a:pt x="37906" y="1139"/>
                    <a:pt x="37692" y="1186"/>
                  </a:cubicBezTo>
                  <a:cubicBezTo>
                    <a:pt x="37574" y="1163"/>
                    <a:pt x="37431" y="1186"/>
                    <a:pt x="37313" y="1210"/>
                  </a:cubicBezTo>
                  <a:cubicBezTo>
                    <a:pt x="36744" y="1424"/>
                    <a:pt x="36127" y="1566"/>
                    <a:pt x="35676" y="1993"/>
                  </a:cubicBezTo>
                  <a:cubicBezTo>
                    <a:pt x="35249" y="2396"/>
                    <a:pt x="34822" y="2752"/>
                    <a:pt x="34395" y="3155"/>
                  </a:cubicBezTo>
                  <a:cubicBezTo>
                    <a:pt x="34134" y="3369"/>
                    <a:pt x="33921" y="3630"/>
                    <a:pt x="33660" y="3867"/>
                  </a:cubicBezTo>
                  <a:cubicBezTo>
                    <a:pt x="33091" y="4365"/>
                    <a:pt x="32213" y="4365"/>
                    <a:pt x="31644" y="3819"/>
                  </a:cubicBezTo>
                  <a:cubicBezTo>
                    <a:pt x="31501" y="3653"/>
                    <a:pt x="31359" y="3464"/>
                    <a:pt x="31240" y="3274"/>
                  </a:cubicBezTo>
                  <a:cubicBezTo>
                    <a:pt x="30885" y="2799"/>
                    <a:pt x="30576" y="2349"/>
                    <a:pt x="30220" y="1898"/>
                  </a:cubicBezTo>
                  <a:cubicBezTo>
                    <a:pt x="30078" y="1732"/>
                    <a:pt x="29912" y="1613"/>
                    <a:pt x="29722" y="1518"/>
                  </a:cubicBezTo>
                  <a:cubicBezTo>
                    <a:pt x="29556" y="1400"/>
                    <a:pt x="29343" y="1400"/>
                    <a:pt x="29177" y="1518"/>
                  </a:cubicBezTo>
                  <a:cubicBezTo>
                    <a:pt x="28750" y="1945"/>
                    <a:pt x="28346" y="2349"/>
                    <a:pt x="27919" y="2776"/>
                  </a:cubicBezTo>
                  <a:cubicBezTo>
                    <a:pt x="27896" y="2799"/>
                    <a:pt x="27896" y="2871"/>
                    <a:pt x="27872" y="2894"/>
                  </a:cubicBezTo>
                  <a:cubicBezTo>
                    <a:pt x="27516" y="3582"/>
                    <a:pt x="27160" y="4270"/>
                    <a:pt x="26828" y="4982"/>
                  </a:cubicBezTo>
                  <a:cubicBezTo>
                    <a:pt x="26686" y="5338"/>
                    <a:pt x="26330" y="5551"/>
                    <a:pt x="25951" y="5504"/>
                  </a:cubicBezTo>
                  <a:cubicBezTo>
                    <a:pt x="25761" y="5480"/>
                    <a:pt x="25571" y="5432"/>
                    <a:pt x="25405" y="5385"/>
                  </a:cubicBezTo>
                  <a:cubicBezTo>
                    <a:pt x="24954" y="5243"/>
                    <a:pt x="24551" y="5005"/>
                    <a:pt x="24195" y="4697"/>
                  </a:cubicBezTo>
                  <a:cubicBezTo>
                    <a:pt x="24100" y="4578"/>
                    <a:pt x="23958" y="4507"/>
                    <a:pt x="23839" y="4460"/>
                  </a:cubicBezTo>
                  <a:cubicBezTo>
                    <a:pt x="23412" y="4341"/>
                    <a:pt x="22962" y="4246"/>
                    <a:pt x="22535" y="4199"/>
                  </a:cubicBezTo>
                  <a:cubicBezTo>
                    <a:pt x="21942" y="4175"/>
                    <a:pt x="21349" y="4199"/>
                    <a:pt x="20756" y="4199"/>
                  </a:cubicBezTo>
                  <a:cubicBezTo>
                    <a:pt x="20613" y="4223"/>
                    <a:pt x="20495" y="4246"/>
                    <a:pt x="20352" y="4270"/>
                  </a:cubicBezTo>
                  <a:cubicBezTo>
                    <a:pt x="20376" y="4365"/>
                    <a:pt x="20400" y="4484"/>
                    <a:pt x="20424" y="4602"/>
                  </a:cubicBezTo>
                  <a:cubicBezTo>
                    <a:pt x="20685" y="5077"/>
                    <a:pt x="20969" y="5527"/>
                    <a:pt x="21230" y="5978"/>
                  </a:cubicBezTo>
                  <a:cubicBezTo>
                    <a:pt x="21278" y="6049"/>
                    <a:pt x="21325" y="6097"/>
                    <a:pt x="21396" y="6168"/>
                  </a:cubicBezTo>
                  <a:cubicBezTo>
                    <a:pt x="21705" y="6405"/>
                    <a:pt x="22037" y="6642"/>
                    <a:pt x="22345" y="6903"/>
                  </a:cubicBezTo>
                  <a:cubicBezTo>
                    <a:pt x="22464" y="6974"/>
                    <a:pt x="22558" y="7093"/>
                    <a:pt x="22606" y="7235"/>
                  </a:cubicBezTo>
                  <a:cubicBezTo>
                    <a:pt x="22630" y="7306"/>
                    <a:pt x="22511" y="7425"/>
                    <a:pt x="22464" y="7544"/>
                  </a:cubicBezTo>
                  <a:cubicBezTo>
                    <a:pt x="22440" y="7591"/>
                    <a:pt x="22487" y="7686"/>
                    <a:pt x="22464" y="7733"/>
                  </a:cubicBezTo>
                  <a:cubicBezTo>
                    <a:pt x="22416" y="7852"/>
                    <a:pt x="22345" y="7994"/>
                    <a:pt x="22250" y="8089"/>
                  </a:cubicBezTo>
                  <a:cubicBezTo>
                    <a:pt x="22132" y="8184"/>
                    <a:pt x="21989" y="8255"/>
                    <a:pt x="21847" y="8303"/>
                  </a:cubicBezTo>
                  <a:cubicBezTo>
                    <a:pt x="21183" y="8587"/>
                    <a:pt x="20519" y="8943"/>
                    <a:pt x="19925" y="9394"/>
                  </a:cubicBezTo>
                  <a:cubicBezTo>
                    <a:pt x="18550" y="10461"/>
                    <a:pt x="17126" y="11529"/>
                    <a:pt x="15751" y="12596"/>
                  </a:cubicBezTo>
                  <a:cubicBezTo>
                    <a:pt x="15205" y="13047"/>
                    <a:pt x="14707" y="13521"/>
                    <a:pt x="14161" y="13972"/>
                  </a:cubicBezTo>
                  <a:cubicBezTo>
                    <a:pt x="14090" y="14043"/>
                    <a:pt x="13995" y="14114"/>
                    <a:pt x="14090" y="14280"/>
                  </a:cubicBezTo>
                  <a:cubicBezTo>
                    <a:pt x="14399" y="14280"/>
                    <a:pt x="14683" y="14257"/>
                    <a:pt x="14968" y="14209"/>
                  </a:cubicBezTo>
                  <a:cubicBezTo>
                    <a:pt x="15798" y="14043"/>
                    <a:pt x="16628" y="13853"/>
                    <a:pt x="17435" y="13616"/>
                  </a:cubicBezTo>
                  <a:cubicBezTo>
                    <a:pt x="18170" y="13426"/>
                    <a:pt x="18882" y="13165"/>
                    <a:pt x="19570" y="12857"/>
                  </a:cubicBezTo>
                  <a:cubicBezTo>
                    <a:pt x="20471" y="12430"/>
                    <a:pt x="21396" y="12074"/>
                    <a:pt x="22321" y="11671"/>
                  </a:cubicBezTo>
                  <a:cubicBezTo>
                    <a:pt x="22511" y="11576"/>
                    <a:pt x="22725" y="11529"/>
                    <a:pt x="22938" y="11576"/>
                  </a:cubicBezTo>
                  <a:cubicBezTo>
                    <a:pt x="23365" y="11647"/>
                    <a:pt x="23578" y="12145"/>
                    <a:pt x="23294" y="12501"/>
                  </a:cubicBezTo>
                  <a:cubicBezTo>
                    <a:pt x="23270" y="12549"/>
                    <a:pt x="23199" y="12596"/>
                    <a:pt x="23175" y="12644"/>
                  </a:cubicBezTo>
                  <a:cubicBezTo>
                    <a:pt x="22677" y="13237"/>
                    <a:pt x="22132" y="13830"/>
                    <a:pt x="21681" y="14470"/>
                  </a:cubicBezTo>
                  <a:cubicBezTo>
                    <a:pt x="21040" y="15419"/>
                    <a:pt x="20471" y="16415"/>
                    <a:pt x="20044" y="17483"/>
                  </a:cubicBezTo>
                  <a:cubicBezTo>
                    <a:pt x="20020" y="17577"/>
                    <a:pt x="19997" y="17696"/>
                    <a:pt x="19973" y="17815"/>
                  </a:cubicBezTo>
                  <a:cubicBezTo>
                    <a:pt x="20281" y="17815"/>
                    <a:pt x="20519" y="17838"/>
                    <a:pt x="20779" y="17838"/>
                  </a:cubicBezTo>
                  <a:cubicBezTo>
                    <a:pt x="21325" y="17838"/>
                    <a:pt x="21871" y="17672"/>
                    <a:pt x="22321" y="17364"/>
                  </a:cubicBezTo>
                  <a:cubicBezTo>
                    <a:pt x="22938" y="16984"/>
                    <a:pt x="23484" y="16534"/>
                    <a:pt x="23982" y="15988"/>
                  </a:cubicBezTo>
                  <a:cubicBezTo>
                    <a:pt x="24409" y="15514"/>
                    <a:pt x="24812" y="14992"/>
                    <a:pt x="25215" y="14446"/>
                  </a:cubicBezTo>
                  <a:cubicBezTo>
                    <a:pt x="25286" y="14328"/>
                    <a:pt x="25334" y="14185"/>
                    <a:pt x="25381" y="14043"/>
                  </a:cubicBezTo>
                  <a:cubicBezTo>
                    <a:pt x="25429" y="13948"/>
                    <a:pt x="25476" y="13853"/>
                    <a:pt x="25524" y="13758"/>
                  </a:cubicBezTo>
                  <a:cubicBezTo>
                    <a:pt x="25642" y="13521"/>
                    <a:pt x="25927" y="13426"/>
                    <a:pt x="26188" y="13521"/>
                  </a:cubicBezTo>
                  <a:cubicBezTo>
                    <a:pt x="26520" y="13664"/>
                    <a:pt x="26757" y="13996"/>
                    <a:pt x="26781" y="14375"/>
                  </a:cubicBezTo>
                  <a:cubicBezTo>
                    <a:pt x="26757" y="14612"/>
                    <a:pt x="26757" y="14873"/>
                    <a:pt x="26781" y="15134"/>
                  </a:cubicBezTo>
                  <a:cubicBezTo>
                    <a:pt x="26805" y="15537"/>
                    <a:pt x="26852" y="15917"/>
                    <a:pt x="26947" y="16320"/>
                  </a:cubicBezTo>
                  <a:cubicBezTo>
                    <a:pt x="27065" y="16747"/>
                    <a:pt x="27421" y="17103"/>
                    <a:pt x="27848" y="17222"/>
                  </a:cubicBezTo>
                  <a:cubicBezTo>
                    <a:pt x="28014" y="17293"/>
                    <a:pt x="28180" y="17293"/>
                    <a:pt x="28323" y="17198"/>
                  </a:cubicBezTo>
                  <a:cubicBezTo>
                    <a:pt x="29011" y="16866"/>
                    <a:pt x="29580" y="16297"/>
                    <a:pt x="29888" y="15585"/>
                  </a:cubicBezTo>
                  <a:cubicBezTo>
                    <a:pt x="30149" y="15016"/>
                    <a:pt x="30458" y="14446"/>
                    <a:pt x="30813" y="13924"/>
                  </a:cubicBezTo>
                  <a:cubicBezTo>
                    <a:pt x="30932" y="13735"/>
                    <a:pt x="31145" y="13592"/>
                    <a:pt x="31383" y="13569"/>
                  </a:cubicBezTo>
                  <a:cubicBezTo>
                    <a:pt x="31738" y="13498"/>
                    <a:pt x="32094" y="13616"/>
                    <a:pt x="32355" y="13877"/>
                  </a:cubicBezTo>
                  <a:cubicBezTo>
                    <a:pt x="32806" y="14304"/>
                    <a:pt x="33233" y="14755"/>
                    <a:pt x="33660" y="15182"/>
                  </a:cubicBezTo>
                  <a:cubicBezTo>
                    <a:pt x="34016" y="15561"/>
                    <a:pt x="34466" y="15822"/>
                    <a:pt x="34941" y="15988"/>
                  </a:cubicBezTo>
                  <a:cubicBezTo>
                    <a:pt x="35510" y="16178"/>
                    <a:pt x="35747" y="16012"/>
                    <a:pt x="35771" y="15419"/>
                  </a:cubicBezTo>
                  <a:cubicBezTo>
                    <a:pt x="35795" y="14968"/>
                    <a:pt x="35771" y="14541"/>
                    <a:pt x="35795" y="14091"/>
                  </a:cubicBezTo>
                  <a:cubicBezTo>
                    <a:pt x="35795" y="13877"/>
                    <a:pt x="35818" y="13664"/>
                    <a:pt x="35866" y="13474"/>
                  </a:cubicBezTo>
                  <a:cubicBezTo>
                    <a:pt x="35961" y="12999"/>
                    <a:pt x="36483" y="12738"/>
                    <a:pt x="36886" y="12976"/>
                  </a:cubicBezTo>
                  <a:cubicBezTo>
                    <a:pt x="37099" y="13047"/>
                    <a:pt x="37313" y="13165"/>
                    <a:pt x="37479" y="13308"/>
                  </a:cubicBezTo>
                  <a:cubicBezTo>
                    <a:pt x="38072" y="13735"/>
                    <a:pt x="38641" y="14162"/>
                    <a:pt x="39211" y="14589"/>
                  </a:cubicBezTo>
                  <a:cubicBezTo>
                    <a:pt x="39377" y="14755"/>
                    <a:pt x="39590" y="14802"/>
                    <a:pt x="39804" y="14755"/>
                  </a:cubicBezTo>
                  <a:cubicBezTo>
                    <a:pt x="39970" y="14494"/>
                    <a:pt x="40041" y="14209"/>
                    <a:pt x="40041" y="13924"/>
                  </a:cubicBezTo>
                  <a:cubicBezTo>
                    <a:pt x="40112" y="13545"/>
                    <a:pt x="40183" y="13165"/>
                    <a:pt x="40278" y="12810"/>
                  </a:cubicBezTo>
                  <a:cubicBezTo>
                    <a:pt x="40420" y="12406"/>
                    <a:pt x="40705" y="12288"/>
                    <a:pt x="41132" y="12406"/>
                  </a:cubicBezTo>
                  <a:cubicBezTo>
                    <a:pt x="41440" y="12525"/>
                    <a:pt x="41749" y="12620"/>
                    <a:pt x="42081" y="12691"/>
                  </a:cubicBezTo>
                  <a:cubicBezTo>
                    <a:pt x="42413" y="12738"/>
                    <a:pt x="42745" y="12857"/>
                    <a:pt x="43006" y="13071"/>
                  </a:cubicBezTo>
                  <a:cubicBezTo>
                    <a:pt x="43457" y="13355"/>
                    <a:pt x="43931" y="13592"/>
                    <a:pt x="44524" y="13379"/>
                  </a:cubicBezTo>
                  <a:cubicBezTo>
                    <a:pt x="44761" y="12928"/>
                    <a:pt x="44666" y="12359"/>
                    <a:pt x="44310" y="12003"/>
                  </a:cubicBezTo>
                  <a:cubicBezTo>
                    <a:pt x="44121" y="11813"/>
                    <a:pt x="43931" y="11647"/>
                    <a:pt x="43741" y="11481"/>
                  </a:cubicBezTo>
                  <a:cubicBezTo>
                    <a:pt x="43575" y="11291"/>
                    <a:pt x="43409" y="11197"/>
                    <a:pt x="43314" y="10936"/>
                  </a:cubicBezTo>
                  <a:close/>
                  <a:moveTo>
                    <a:pt x="22725" y="53135"/>
                  </a:moveTo>
                  <a:cubicBezTo>
                    <a:pt x="22962" y="53135"/>
                    <a:pt x="23175" y="53159"/>
                    <a:pt x="23389" y="53159"/>
                  </a:cubicBezTo>
                  <a:lnTo>
                    <a:pt x="29983" y="53159"/>
                  </a:lnTo>
                  <a:cubicBezTo>
                    <a:pt x="30932" y="53159"/>
                    <a:pt x="31857" y="53111"/>
                    <a:pt x="32782" y="53016"/>
                  </a:cubicBezTo>
                  <a:cubicBezTo>
                    <a:pt x="33138" y="52969"/>
                    <a:pt x="33494" y="52922"/>
                    <a:pt x="33850" y="52922"/>
                  </a:cubicBezTo>
                  <a:cubicBezTo>
                    <a:pt x="34466" y="52898"/>
                    <a:pt x="35083" y="52827"/>
                    <a:pt x="35676" y="52708"/>
                  </a:cubicBezTo>
                  <a:cubicBezTo>
                    <a:pt x="36364" y="52589"/>
                    <a:pt x="37052" y="52495"/>
                    <a:pt x="37764" y="52400"/>
                  </a:cubicBezTo>
                  <a:cubicBezTo>
                    <a:pt x="38214" y="52329"/>
                    <a:pt x="38689" y="52305"/>
                    <a:pt x="39139" y="52210"/>
                  </a:cubicBezTo>
                  <a:cubicBezTo>
                    <a:pt x="39970" y="52068"/>
                    <a:pt x="40776" y="51783"/>
                    <a:pt x="41630" y="51830"/>
                  </a:cubicBezTo>
                  <a:cubicBezTo>
                    <a:pt x="41677" y="51830"/>
                    <a:pt x="41749" y="51807"/>
                    <a:pt x="41796" y="51783"/>
                  </a:cubicBezTo>
                  <a:lnTo>
                    <a:pt x="43077" y="51261"/>
                  </a:lnTo>
                  <a:cubicBezTo>
                    <a:pt x="43243" y="51048"/>
                    <a:pt x="43267" y="50739"/>
                    <a:pt x="43124" y="50478"/>
                  </a:cubicBezTo>
                  <a:cubicBezTo>
                    <a:pt x="43030" y="50241"/>
                    <a:pt x="43006" y="49980"/>
                    <a:pt x="42982" y="49743"/>
                  </a:cubicBezTo>
                  <a:cubicBezTo>
                    <a:pt x="43006" y="49577"/>
                    <a:pt x="42958" y="49387"/>
                    <a:pt x="42840" y="49269"/>
                  </a:cubicBezTo>
                  <a:cubicBezTo>
                    <a:pt x="42626" y="49055"/>
                    <a:pt x="42650" y="48794"/>
                    <a:pt x="42626" y="48557"/>
                  </a:cubicBezTo>
                  <a:cubicBezTo>
                    <a:pt x="42626" y="48272"/>
                    <a:pt x="42579" y="48011"/>
                    <a:pt x="42531" y="47750"/>
                  </a:cubicBezTo>
                  <a:cubicBezTo>
                    <a:pt x="42318" y="46873"/>
                    <a:pt x="42033" y="46043"/>
                    <a:pt x="41630" y="45236"/>
                  </a:cubicBezTo>
                  <a:cubicBezTo>
                    <a:pt x="41274" y="44453"/>
                    <a:pt x="40942" y="43647"/>
                    <a:pt x="40657" y="42816"/>
                  </a:cubicBezTo>
                  <a:cubicBezTo>
                    <a:pt x="40373" y="41963"/>
                    <a:pt x="40088" y="41109"/>
                    <a:pt x="39804" y="40231"/>
                  </a:cubicBezTo>
                  <a:cubicBezTo>
                    <a:pt x="39732" y="40065"/>
                    <a:pt x="39685" y="39923"/>
                    <a:pt x="39661" y="39733"/>
                  </a:cubicBezTo>
                  <a:cubicBezTo>
                    <a:pt x="39614" y="38997"/>
                    <a:pt x="39234" y="38333"/>
                    <a:pt x="39044" y="37645"/>
                  </a:cubicBezTo>
                  <a:cubicBezTo>
                    <a:pt x="38973" y="37622"/>
                    <a:pt x="38926" y="37598"/>
                    <a:pt x="38902" y="37622"/>
                  </a:cubicBezTo>
                  <a:cubicBezTo>
                    <a:pt x="38736" y="37669"/>
                    <a:pt x="38570" y="37740"/>
                    <a:pt x="38428" y="37788"/>
                  </a:cubicBezTo>
                  <a:cubicBezTo>
                    <a:pt x="37882" y="37977"/>
                    <a:pt x="37360" y="38167"/>
                    <a:pt x="36815" y="38357"/>
                  </a:cubicBezTo>
                  <a:cubicBezTo>
                    <a:pt x="36435" y="38476"/>
                    <a:pt x="36032" y="38570"/>
                    <a:pt x="35652" y="38665"/>
                  </a:cubicBezTo>
                  <a:cubicBezTo>
                    <a:pt x="35415" y="38713"/>
                    <a:pt x="35225" y="38879"/>
                    <a:pt x="35131" y="39092"/>
                  </a:cubicBezTo>
                  <a:cubicBezTo>
                    <a:pt x="34893" y="39662"/>
                    <a:pt x="34514" y="40160"/>
                    <a:pt x="34063" y="40563"/>
                  </a:cubicBezTo>
                  <a:cubicBezTo>
                    <a:pt x="33897" y="40705"/>
                    <a:pt x="33731" y="40848"/>
                    <a:pt x="33612" y="41014"/>
                  </a:cubicBezTo>
                  <a:cubicBezTo>
                    <a:pt x="33280" y="41536"/>
                    <a:pt x="32806" y="41630"/>
                    <a:pt x="32237" y="41512"/>
                  </a:cubicBezTo>
                  <a:cubicBezTo>
                    <a:pt x="31952" y="41464"/>
                    <a:pt x="31691" y="41370"/>
                    <a:pt x="31478" y="41203"/>
                  </a:cubicBezTo>
                  <a:cubicBezTo>
                    <a:pt x="31027" y="40871"/>
                    <a:pt x="30671" y="40444"/>
                    <a:pt x="30434" y="39946"/>
                  </a:cubicBezTo>
                  <a:cubicBezTo>
                    <a:pt x="30363" y="39828"/>
                    <a:pt x="30291" y="39685"/>
                    <a:pt x="30244" y="39567"/>
                  </a:cubicBezTo>
                  <a:cubicBezTo>
                    <a:pt x="30125" y="39567"/>
                    <a:pt x="30031" y="39567"/>
                    <a:pt x="29936" y="39567"/>
                  </a:cubicBezTo>
                  <a:cubicBezTo>
                    <a:pt x="28821" y="39614"/>
                    <a:pt x="27706" y="39519"/>
                    <a:pt x="26615" y="39330"/>
                  </a:cubicBezTo>
                  <a:cubicBezTo>
                    <a:pt x="26496" y="39330"/>
                    <a:pt x="26401" y="39330"/>
                    <a:pt x="26283" y="39377"/>
                  </a:cubicBezTo>
                  <a:cubicBezTo>
                    <a:pt x="26259" y="39733"/>
                    <a:pt x="26235" y="40065"/>
                    <a:pt x="26188" y="40397"/>
                  </a:cubicBezTo>
                  <a:cubicBezTo>
                    <a:pt x="25974" y="41725"/>
                    <a:pt x="25666" y="43054"/>
                    <a:pt x="25310" y="44358"/>
                  </a:cubicBezTo>
                  <a:cubicBezTo>
                    <a:pt x="25144" y="44904"/>
                    <a:pt x="24978" y="45473"/>
                    <a:pt x="24859" y="46019"/>
                  </a:cubicBezTo>
                  <a:cubicBezTo>
                    <a:pt x="24693" y="46778"/>
                    <a:pt x="24456" y="47537"/>
                    <a:pt x="24195" y="48272"/>
                  </a:cubicBezTo>
                  <a:cubicBezTo>
                    <a:pt x="23768" y="49435"/>
                    <a:pt x="23294" y="50549"/>
                    <a:pt x="22985" y="51736"/>
                  </a:cubicBezTo>
                  <a:cubicBezTo>
                    <a:pt x="22867" y="52210"/>
                    <a:pt x="22772" y="52661"/>
                    <a:pt x="22725" y="53135"/>
                  </a:cubicBezTo>
                  <a:close/>
                  <a:moveTo>
                    <a:pt x="42128" y="52898"/>
                  </a:moveTo>
                  <a:cubicBezTo>
                    <a:pt x="42033" y="52874"/>
                    <a:pt x="41938" y="52874"/>
                    <a:pt x="41844" y="52898"/>
                  </a:cubicBezTo>
                  <a:cubicBezTo>
                    <a:pt x="41203" y="53016"/>
                    <a:pt x="40563" y="53111"/>
                    <a:pt x="39922" y="53254"/>
                  </a:cubicBezTo>
                  <a:cubicBezTo>
                    <a:pt x="39211" y="53443"/>
                    <a:pt x="38475" y="53538"/>
                    <a:pt x="37740" y="53586"/>
                  </a:cubicBezTo>
                  <a:cubicBezTo>
                    <a:pt x="37621" y="53586"/>
                    <a:pt x="37526" y="53609"/>
                    <a:pt x="37408" y="53633"/>
                  </a:cubicBezTo>
                  <a:cubicBezTo>
                    <a:pt x="36151" y="53776"/>
                    <a:pt x="34917" y="54108"/>
                    <a:pt x="33636" y="54084"/>
                  </a:cubicBezTo>
                  <a:cubicBezTo>
                    <a:pt x="33565" y="54084"/>
                    <a:pt x="33470" y="54131"/>
                    <a:pt x="33375" y="54131"/>
                  </a:cubicBezTo>
                  <a:cubicBezTo>
                    <a:pt x="32735" y="54179"/>
                    <a:pt x="32071" y="54274"/>
                    <a:pt x="31430" y="54274"/>
                  </a:cubicBezTo>
                  <a:cubicBezTo>
                    <a:pt x="29414" y="54297"/>
                    <a:pt x="27398" y="54297"/>
                    <a:pt x="25381" y="54297"/>
                  </a:cubicBezTo>
                  <a:lnTo>
                    <a:pt x="24765" y="54297"/>
                  </a:lnTo>
                  <a:cubicBezTo>
                    <a:pt x="24598" y="54487"/>
                    <a:pt x="24456" y="54677"/>
                    <a:pt x="24314" y="54867"/>
                  </a:cubicBezTo>
                  <a:cubicBezTo>
                    <a:pt x="24053" y="55436"/>
                    <a:pt x="23768" y="56029"/>
                    <a:pt x="23555" y="56622"/>
                  </a:cubicBezTo>
                  <a:cubicBezTo>
                    <a:pt x="23412" y="57002"/>
                    <a:pt x="23246" y="57357"/>
                    <a:pt x="23057" y="57713"/>
                  </a:cubicBezTo>
                  <a:cubicBezTo>
                    <a:pt x="22796" y="58188"/>
                    <a:pt x="22535" y="58686"/>
                    <a:pt x="22274" y="59160"/>
                  </a:cubicBezTo>
                  <a:cubicBezTo>
                    <a:pt x="22226" y="59255"/>
                    <a:pt x="22203" y="59350"/>
                    <a:pt x="22179" y="59469"/>
                  </a:cubicBezTo>
                  <a:cubicBezTo>
                    <a:pt x="22250" y="59516"/>
                    <a:pt x="22321" y="59563"/>
                    <a:pt x="22392" y="59611"/>
                  </a:cubicBezTo>
                  <a:cubicBezTo>
                    <a:pt x="22725" y="59706"/>
                    <a:pt x="23057" y="59801"/>
                    <a:pt x="23389" y="59872"/>
                  </a:cubicBezTo>
                  <a:cubicBezTo>
                    <a:pt x="24575" y="60062"/>
                    <a:pt x="25713" y="60607"/>
                    <a:pt x="26971" y="60678"/>
                  </a:cubicBezTo>
                  <a:cubicBezTo>
                    <a:pt x="27042" y="60678"/>
                    <a:pt x="27137" y="60702"/>
                    <a:pt x="27208" y="60749"/>
                  </a:cubicBezTo>
                  <a:cubicBezTo>
                    <a:pt x="27587" y="60821"/>
                    <a:pt x="27991" y="60797"/>
                    <a:pt x="28394" y="60702"/>
                  </a:cubicBezTo>
                  <a:cubicBezTo>
                    <a:pt x="28394" y="60631"/>
                    <a:pt x="28418" y="60536"/>
                    <a:pt x="28418" y="60465"/>
                  </a:cubicBezTo>
                  <a:cubicBezTo>
                    <a:pt x="28465" y="59540"/>
                    <a:pt x="28631" y="58615"/>
                    <a:pt x="28939" y="57737"/>
                  </a:cubicBezTo>
                  <a:cubicBezTo>
                    <a:pt x="28963" y="57642"/>
                    <a:pt x="29011" y="57523"/>
                    <a:pt x="29034" y="57429"/>
                  </a:cubicBezTo>
                  <a:cubicBezTo>
                    <a:pt x="29200" y="56978"/>
                    <a:pt x="29627" y="56693"/>
                    <a:pt x="30102" y="56717"/>
                  </a:cubicBezTo>
                  <a:cubicBezTo>
                    <a:pt x="31667" y="56741"/>
                    <a:pt x="33257" y="56717"/>
                    <a:pt x="34822" y="56717"/>
                  </a:cubicBezTo>
                  <a:cubicBezTo>
                    <a:pt x="34988" y="56717"/>
                    <a:pt x="35154" y="56741"/>
                    <a:pt x="35320" y="56764"/>
                  </a:cubicBezTo>
                  <a:cubicBezTo>
                    <a:pt x="35747" y="56883"/>
                    <a:pt x="35866" y="57025"/>
                    <a:pt x="35890" y="57500"/>
                  </a:cubicBezTo>
                  <a:cubicBezTo>
                    <a:pt x="35913" y="57950"/>
                    <a:pt x="35913" y="58425"/>
                    <a:pt x="35890" y="58875"/>
                  </a:cubicBezTo>
                  <a:cubicBezTo>
                    <a:pt x="35866" y="59374"/>
                    <a:pt x="35984" y="59848"/>
                    <a:pt x="36222" y="60251"/>
                  </a:cubicBezTo>
                  <a:cubicBezTo>
                    <a:pt x="36411" y="60251"/>
                    <a:pt x="36577" y="60275"/>
                    <a:pt x="36767" y="60275"/>
                  </a:cubicBezTo>
                  <a:cubicBezTo>
                    <a:pt x="37645" y="60275"/>
                    <a:pt x="38523" y="60251"/>
                    <a:pt x="39377" y="60275"/>
                  </a:cubicBezTo>
                  <a:cubicBezTo>
                    <a:pt x="40088" y="60275"/>
                    <a:pt x="40776" y="60180"/>
                    <a:pt x="41464" y="59990"/>
                  </a:cubicBezTo>
                  <a:cubicBezTo>
                    <a:pt x="41891" y="59848"/>
                    <a:pt x="42294" y="59706"/>
                    <a:pt x="42697" y="59516"/>
                  </a:cubicBezTo>
                  <a:cubicBezTo>
                    <a:pt x="43006" y="59421"/>
                    <a:pt x="43196" y="59089"/>
                    <a:pt x="43172" y="58757"/>
                  </a:cubicBezTo>
                  <a:cubicBezTo>
                    <a:pt x="43148" y="58140"/>
                    <a:pt x="43124" y="57500"/>
                    <a:pt x="43124" y="56859"/>
                  </a:cubicBezTo>
                  <a:cubicBezTo>
                    <a:pt x="43148" y="56551"/>
                    <a:pt x="43077" y="56219"/>
                    <a:pt x="42958" y="55934"/>
                  </a:cubicBezTo>
                  <a:cubicBezTo>
                    <a:pt x="42674" y="55246"/>
                    <a:pt x="42460" y="54535"/>
                    <a:pt x="42342" y="53799"/>
                  </a:cubicBezTo>
                  <a:cubicBezTo>
                    <a:pt x="42294" y="53515"/>
                    <a:pt x="42199" y="53230"/>
                    <a:pt x="42128" y="52898"/>
                  </a:cubicBezTo>
                  <a:close/>
                  <a:moveTo>
                    <a:pt x="49671" y="18787"/>
                  </a:moveTo>
                  <a:cubicBezTo>
                    <a:pt x="49695" y="18906"/>
                    <a:pt x="49719" y="18977"/>
                    <a:pt x="49743" y="19048"/>
                  </a:cubicBezTo>
                  <a:cubicBezTo>
                    <a:pt x="49980" y="19807"/>
                    <a:pt x="50146" y="20614"/>
                    <a:pt x="50193" y="21420"/>
                  </a:cubicBezTo>
                  <a:cubicBezTo>
                    <a:pt x="50241" y="22013"/>
                    <a:pt x="50217" y="22630"/>
                    <a:pt x="50146" y="23247"/>
                  </a:cubicBezTo>
                  <a:cubicBezTo>
                    <a:pt x="50146" y="23342"/>
                    <a:pt x="50122" y="23460"/>
                    <a:pt x="50146" y="23555"/>
                  </a:cubicBezTo>
                  <a:cubicBezTo>
                    <a:pt x="50146" y="23650"/>
                    <a:pt x="50075" y="23769"/>
                    <a:pt x="50241" y="23864"/>
                  </a:cubicBezTo>
                  <a:cubicBezTo>
                    <a:pt x="50786" y="23579"/>
                    <a:pt x="51308" y="23176"/>
                    <a:pt x="51735" y="22725"/>
                  </a:cubicBezTo>
                  <a:cubicBezTo>
                    <a:pt x="52067" y="22322"/>
                    <a:pt x="52352" y="21871"/>
                    <a:pt x="52565" y="21397"/>
                  </a:cubicBezTo>
                  <a:cubicBezTo>
                    <a:pt x="52755" y="20543"/>
                    <a:pt x="52684" y="19641"/>
                    <a:pt x="52376" y="18835"/>
                  </a:cubicBezTo>
                  <a:cubicBezTo>
                    <a:pt x="52281" y="18526"/>
                    <a:pt x="52020" y="18289"/>
                    <a:pt x="51711" y="18218"/>
                  </a:cubicBezTo>
                  <a:cubicBezTo>
                    <a:pt x="50929" y="18052"/>
                    <a:pt x="50217" y="18052"/>
                    <a:pt x="49671" y="18811"/>
                  </a:cubicBezTo>
                  <a:close/>
                  <a:moveTo>
                    <a:pt x="12382" y="25358"/>
                  </a:moveTo>
                  <a:cubicBezTo>
                    <a:pt x="12430" y="24836"/>
                    <a:pt x="12477" y="24314"/>
                    <a:pt x="12525" y="23792"/>
                  </a:cubicBezTo>
                  <a:cubicBezTo>
                    <a:pt x="12643" y="23270"/>
                    <a:pt x="12714" y="22725"/>
                    <a:pt x="12738" y="22179"/>
                  </a:cubicBezTo>
                  <a:cubicBezTo>
                    <a:pt x="12430" y="21800"/>
                    <a:pt x="12050" y="21468"/>
                    <a:pt x="11623" y="21230"/>
                  </a:cubicBezTo>
                  <a:cubicBezTo>
                    <a:pt x="11006" y="20851"/>
                    <a:pt x="10532" y="20993"/>
                    <a:pt x="10200" y="21610"/>
                  </a:cubicBezTo>
                  <a:cubicBezTo>
                    <a:pt x="10105" y="21776"/>
                    <a:pt x="10034" y="21942"/>
                    <a:pt x="9963" y="22132"/>
                  </a:cubicBezTo>
                  <a:cubicBezTo>
                    <a:pt x="9773" y="22535"/>
                    <a:pt x="9678" y="22962"/>
                    <a:pt x="9702" y="23413"/>
                  </a:cubicBezTo>
                  <a:cubicBezTo>
                    <a:pt x="9678" y="23911"/>
                    <a:pt x="9939" y="24362"/>
                    <a:pt x="10366" y="24599"/>
                  </a:cubicBezTo>
                  <a:cubicBezTo>
                    <a:pt x="10983" y="24978"/>
                    <a:pt x="11671" y="25263"/>
                    <a:pt x="12382" y="25358"/>
                  </a:cubicBezTo>
                  <a:close/>
                  <a:moveTo>
                    <a:pt x="25192" y="67818"/>
                  </a:moveTo>
                  <a:cubicBezTo>
                    <a:pt x="25049" y="67652"/>
                    <a:pt x="24859" y="67557"/>
                    <a:pt x="24646" y="67534"/>
                  </a:cubicBezTo>
                  <a:cubicBezTo>
                    <a:pt x="24290" y="67415"/>
                    <a:pt x="23911" y="67344"/>
                    <a:pt x="23555" y="67225"/>
                  </a:cubicBezTo>
                  <a:cubicBezTo>
                    <a:pt x="23128" y="67107"/>
                    <a:pt x="22701" y="67035"/>
                    <a:pt x="22250" y="67035"/>
                  </a:cubicBezTo>
                  <a:cubicBezTo>
                    <a:pt x="21681" y="67012"/>
                    <a:pt x="21159" y="67059"/>
                    <a:pt x="20779" y="67557"/>
                  </a:cubicBezTo>
                  <a:cubicBezTo>
                    <a:pt x="20685" y="67652"/>
                    <a:pt x="20566" y="67747"/>
                    <a:pt x="20447" y="67842"/>
                  </a:cubicBezTo>
                  <a:cubicBezTo>
                    <a:pt x="20234" y="68008"/>
                    <a:pt x="20092" y="68245"/>
                    <a:pt x="19997" y="68482"/>
                  </a:cubicBezTo>
                  <a:cubicBezTo>
                    <a:pt x="20139" y="68530"/>
                    <a:pt x="20281" y="68577"/>
                    <a:pt x="20447" y="68601"/>
                  </a:cubicBezTo>
                  <a:cubicBezTo>
                    <a:pt x="21467" y="68743"/>
                    <a:pt x="22511" y="68743"/>
                    <a:pt x="23531" y="68625"/>
                  </a:cubicBezTo>
                  <a:cubicBezTo>
                    <a:pt x="23768" y="68625"/>
                    <a:pt x="23982" y="68577"/>
                    <a:pt x="24219" y="68506"/>
                  </a:cubicBezTo>
                  <a:cubicBezTo>
                    <a:pt x="24338" y="68506"/>
                    <a:pt x="24456" y="68435"/>
                    <a:pt x="24551" y="68364"/>
                  </a:cubicBezTo>
                  <a:cubicBezTo>
                    <a:pt x="24788" y="68198"/>
                    <a:pt x="24978" y="68008"/>
                    <a:pt x="25192" y="67818"/>
                  </a:cubicBezTo>
                  <a:close/>
                  <a:moveTo>
                    <a:pt x="40895" y="66798"/>
                  </a:moveTo>
                  <a:cubicBezTo>
                    <a:pt x="41203" y="66941"/>
                    <a:pt x="41369" y="67035"/>
                    <a:pt x="41535" y="67107"/>
                  </a:cubicBezTo>
                  <a:cubicBezTo>
                    <a:pt x="42010" y="67391"/>
                    <a:pt x="42555" y="67486"/>
                    <a:pt x="43124" y="67415"/>
                  </a:cubicBezTo>
                  <a:cubicBezTo>
                    <a:pt x="43907" y="67296"/>
                    <a:pt x="44714" y="67202"/>
                    <a:pt x="45497" y="67035"/>
                  </a:cubicBezTo>
                  <a:cubicBezTo>
                    <a:pt x="46018" y="66917"/>
                    <a:pt x="46517" y="66656"/>
                    <a:pt x="46920" y="66276"/>
                  </a:cubicBezTo>
                  <a:cubicBezTo>
                    <a:pt x="46991" y="66205"/>
                    <a:pt x="47062" y="66158"/>
                    <a:pt x="46991" y="66015"/>
                  </a:cubicBezTo>
                  <a:cubicBezTo>
                    <a:pt x="46920" y="66015"/>
                    <a:pt x="46825" y="65992"/>
                    <a:pt x="46730" y="65992"/>
                  </a:cubicBezTo>
                  <a:lnTo>
                    <a:pt x="45520" y="65992"/>
                  </a:lnTo>
                  <a:cubicBezTo>
                    <a:pt x="45022" y="65992"/>
                    <a:pt x="44548" y="66039"/>
                    <a:pt x="44073" y="66158"/>
                  </a:cubicBezTo>
                  <a:cubicBezTo>
                    <a:pt x="43480" y="66300"/>
                    <a:pt x="42887" y="66419"/>
                    <a:pt x="42294" y="66561"/>
                  </a:cubicBezTo>
                  <a:cubicBezTo>
                    <a:pt x="41891" y="66632"/>
                    <a:pt x="41488" y="66703"/>
                    <a:pt x="40918" y="66798"/>
                  </a:cubicBezTo>
                  <a:close/>
                  <a:moveTo>
                    <a:pt x="31359" y="39590"/>
                  </a:moveTo>
                  <a:cubicBezTo>
                    <a:pt x="31525" y="39970"/>
                    <a:pt x="31810" y="40255"/>
                    <a:pt x="32165" y="40444"/>
                  </a:cubicBezTo>
                  <a:cubicBezTo>
                    <a:pt x="32355" y="40587"/>
                    <a:pt x="32616" y="40539"/>
                    <a:pt x="32758" y="40373"/>
                  </a:cubicBezTo>
                  <a:cubicBezTo>
                    <a:pt x="33067" y="40065"/>
                    <a:pt x="33351" y="39780"/>
                    <a:pt x="33636" y="39448"/>
                  </a:cubicBezTo>
                  <a:cubicBezTo>
                    <a:pt x="33684" y="39377"/>
                    <a:pt x="33707" y="39306"/>
                    <a:pt x="33755" y="39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0"/>
            <p:cNvSpPr/>
            <p:nvPr/>
          </p:nvSpPr>
          <p:spPr>
            <a:xfrm>
              <a:off x="10442500" y="3863750"/>
              <a:ext cx="400900" cy="135250"/>
            </a:xfrm>
            <a:custGeom>
              <a:avLst/>
              <a:gdLst/>
              <a:ahLst/>
              <a:cxnLst/>
              <a:rect l="l" t="t" r="r" b="b"/>
              <a:pathLst>
                <a:path w="16036" h="5410" extrusionOk="0">
                  <a:moveTo>
                    <a:pt x="6903" y="5362"/>
                  </a:moveTo>
                  <a:lnTo>
                    <a:pt x="6784" y="5362"/>
                  </a:lnTo>
                  <a:cubicBezTo>
                    <a:pt x="5717" y="5409"/>
                    <a:pt x="4673" y="5172"/>
                    <a:pt x="3748" y="4650"/>
                  </a:cubicBezTo>
                  <a:cubicBezTo>
                    <a:pt x="2894" y="4247"/>
                    <a:pt x="2159" y="3678"/>
                    <a:pt x="1518" y="2990"/>
                  </a:cubicBezTo>
                  <a:cubicBezTo>
                    <a:pt x="1352" y="2800"/>
                    <a:pt x="1186" y="2610"/>
                    <a:pt x="1044" y="2397"/>
                  </a:cubicBezTo>
                  <a:cubicBezTo>
                    <a:pt x="831" y="2112"/>
                    <a:pt x="617" y="1804"/>
                    <a:pt x="451" y="1519"/>
                  </a:cubicBezTo>
                  <a:cubicBezTo>
                    <a:pt x="309" y="1282"/>
                    <a:pt x="190" y="1021"/>
                    <a:pt x="95" y="760"/>
                  </a:cubicBezTo>
                  <a:cubicBezTo>
                    <a:pt x="0" y="546"/>
                    <a:pt x="71" y="286"/>
                    <a:pt x="214" y="119"/>
                  </a:cubicBezTo>
                  <a:cubicBezTo>
                    <a:pt x="332" y="1"/>
                    <a:pt x="498" y="1"/>
                    <a:pt x="617" y="96"/>
                  </a:cubicBezTo>
                  <a:cubicBezTo>
                    <a:pt x="736" y="214"/>
                    <a:pt x="831" y="357"/>
                    <a:pt x="925" y="499"/>
                  </a:cubicBezTo>
                  <a:cubicBezTo>
                    <a:pt x="1091" y="736"/>
                    <a:pt x="1234" y="997"/>
                    <a:pt x="1400" y="1234"/>
                  </a:cubicBezTo>
                  <a:cubicBezTo>
                    <a:pt x="1518" y="1377"/>
                    <a:pt x="1637" y="1519"/>
                    <a:pt x="1756" y="1685"/>
                  </a:cubicBezTo>
                  <a:cubicBezTo>
                    <a:pt x="2325" y="2468"/>
                    <a:pt x="3084" y="3132"/>
                    <a:pt x="3938" y="3583"/>
                  </a:cubicBezTo>
                  <a:cubicBezTo>
                    <a:pt x="4887" y="4105"/>
                    <a:pt x="5954" y="4342"/>
                    <a:pt x="7045" y="4271"/>
                  </a:cubicBezTo>
                  <a:cubicBezTo>
                    <a:pt x="7733" y="4223"/>
                    <a:pt x="8445" y="4294"/>
                    <a:pt x="9109" y="4105"/>
                  </a:cubicBezTo>
                  <a:cubicBezTo>
                    <a:pt x="9560" y="3962"/>
                    <a:pt x="10011" y="3820"/>
                    <a:pt x="10437" y="3630"/>
                  </a:cubicBezTo>
                  <a:cubicBezTo>
                    <a:pt x="11624" y="3061"/>
                    <a:pt x="12762" y="2420"/>
                    <a:pt x="13853" y="1685"/>
                  </a:cubicBezTo>
                  <a:cubicBezTo>
                    <a:pt x="14090" y="1519"/>
                    <a:pt x="14280" y="1329"/>
                    <a:pt x="14446" y="1116"/>
                  </a:cubicBezTo>
                  <a:cubicBezTo>
                    <a:pt x="14731" y="736"/>
                    <a:pt x="15087" y="428"/>
                    <a:pt x="15514" y="238"/>
                  </a:cubicBezTo>
                  <a:cubicBezTo>
                    <a:pt x="15751" y="96"/>
                    <a:pt x="16036" y="286"/>
                    <a:pt x="16036" y="570"/>
                  </a:cubicBezTo>
                  <a:cubicBezTo>
                    <a:pt x="16012" y="807"/>
                    <a:pt x="15917" y="1021"/>
                    <a:pt x="15751" y="1187"/>
                  </a:cubicBezTo>
                  <a:cubicBezTo>
                    <a:pt x="15561" y="1424"/>
                    <a:pt x="15395" y="1661"/>
                    <a:pt x="15205" y="1899"/>
                  </a:cubicBezTo>
                  <a:cubicBezTo>
                    <a:pt x="15016" y="2136"/>
                    <a:pt x="14778" y="2349"/>
                    <a:pt x="14517" y="2539"/>
                  </a:cubicBezTo>
                  <a:cubicBezTo>
                    <a:pt x="13165" y="3488"/>
                    <a:pt x="11718" y="4294"/>
                    <a:pt x="10200" y="4911"/>
                  </a:cubicBezTo>
                  <a:cubicBezTo>
                    <a:pt x="9678" y="5125"/>
                    <a:pt x="9157" y="5243"/>
                    <a:pt x="8611" y="5291"/>
                  </a:cubicBezTo>
                  <a:cubicBezTo>
                    <a:pt x="8042" y="5314"/>
                    <a:pt x="7472" y="5338"/>
                    <a:pt x="6903" y="5386"/>
                  </a:cubicBezTo>
                  <a:cubicBezTo>
                    <a:pt x="6903" y="5362"/>
                    <a:pt x="6903" y="5362"/>
                    <a:pt x="6903" y="5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0"/>
            <p:cNvSpPr/>
            <p:nvPr/>
          </p:nvSpPr>
          <p:spPr>
            <a:xfrm>
              <a:off x="10768650" y="3736250"/>
              <a:ext cx="48650" cy="45100"/>
            </a:xfrm>
            <a:custGeom>
              <a:avLst/>
              <a:gdLst/>
              <a:ahLst/>
              <a:cxnLst/>
              <a:rect l="l" t="t" r="r" b="b"/>
              <a:pathLst>
                <a:path w="1946" h="1804" extrusionOk="0">
                  <a:moveTo>
                    <a:pt x="1163" y="25"/>
                  </a:moveTo>
                  <a:cubicBezTo>
                    <a:pt x="1234" y="25"/>
                    <a:pt x="1329" y="25"/>
                    <a:pt x="1400" y="48"/>
                  </a:cubicBezTo>
                  <a:cubicBezTo>
                    <a:pt x="1495" y="72"/>
                    <a:pt x="1590" y="120"/>
                    <a:pt x="1685" y="191"/>
                  </a:cubicBezTo>
                  <a:cubicBezTo>
                    <a:pt x="1922" y="546"/>
                    <a:pt x="1946" y="1021"/>
                    <a:pt x="1709" y="1377"/>
                  </a:cubicBezTo>
                  <a:cubicBezTo>
                    <a:pt x="1448" y="1661"/>
                    <a:pt x="1044" y="1804"/>
                    <a:pt x="665" y="1780"/>
                  </a:cubicBezTo>
                  <a:cubicBezTo>
                    <a:pt x="238" y="1709"/>
                    <a:pt x="1" y="1282"/>
                    <a:pt x="167" y="879"/>
                  </a:cubicBezTo>
                  <a:cubicBezTo>
                    <a:pt x="238" y="760"/>
                    <a:pt x="333" y="641"/>
                    <a:pt x="380" y="499"/>
                  </a:cubicBezTo>
                  <a:cubicBezTo>
                    <a:pt x="570" y="48"/>
                    <a:pt x="641" y="1"/>
                    <a:pt x="116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0"/>
            <p:cNvSpPr/>
            <p:nvPr/>
          </p:nvSpPr>
          <p:spPr>
            <a:xfrm>
              <a:off x="10451975" y="3748125"/>
              <a:ext cx="46300" cy="44500"/>
            </a:xfrm>
            <a:custGeom>
              <a:avLst/>
              <a:gdLst/>
              <a:ahLst/>
              <a:cxnLst/>
              <a:rect l="l" t="t" r="r" b="b"/>
              <a:pathLst>
                <a:path w="1852" h="1780" extrusionOk="0">
                  <a:moveTo>
                    <a:pt x="784" y="1732"/>
                  </a:moveTo>
                  <a:cubicBezTo>
                    <a:pt x="357" y="1779"/>
                    <a:pt x="1" y="1400"/>
                    <a:pt x="48" y="973"/>
                  </a:cubicBezTo>
                  <a:cubicBezTo>
                    <a:pt x="72" y="783"/>
                    <a:pt x="119" y="593"/>
                    <a:pt x="191" y="427"/>
                  </a:cubicBezTo>
                  <a:cubicBezTo>
                    <a:pt x="262" y="214"/>
                    <a:pt x="452" y="71"/>
                    <a:pt x="689" y="71"/>
                  </a:cubicBezTo>
                  <a:cubicBezTo>
                    <a:pt x="950" y="0"/>
                    <a:pt x="1234" y="48"/>
                    <a:pt x="1448" y="214"/>
                  </a:cubicBezTo>
                  <a:cubicBezTo>
                    <a:pt x="1732" y="404"/>
                    <a:pt x="1851" y="736"/>
                    <a:pt x="1756" y="1044"/>
                  </a:cubicBezTo>
                  <a:cubicBezTo>
                    <a:pt x="1661" y="1400"/>
                    <a:pt x="1377" y="1661"/>
                    <a:pt x="997" y="1708"/>
                  </a:cubicBezTo>
                  <a:cubicBezTo>
                    <a:pt x="926" y="1732"/>
                    <a:pt x="855" y="1732"/>
                    <a:pt x="784" y="17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50"/>
          <p:cNvGrpSpPr/>
          <p:nvPr/>
        </p:nvGrpSpPr>
        <p:grpSpPr>
          <a:xfrm flipH="1">
            <a:off x="7755572" y="4767167"/>
            <a:ext cx="643950" cy="195675"/>
            <a:chOff x="806663" y="3241275"/>
            <a:chExt cx="643950" cy="195675"/>
          </a:xfrm>
        </p:grpSpPr>
        <p:sp>
          <p:nvSpPr>
            <p:cNvPr id="950" name="Google Shape;950;p50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0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" name="Google Shape;952;p50"/>
          <p:cNvGrpSpPr/>
          <p:nvPr/>
        </p:nvGrpSpPr>
        <p:grpSpPr>
          <a:xfrm flipH="1">
            <a:off x="1414906" y="4714864"/>
            <a:ext cx="643950" cy="195675"/>
            <a:chOff x="806663" y="3241275"/>
            <a:chExt cx="643950" cy="195675"/>
          </a:xfrm>
        </p:grpSpPr>
        <p:sp>
          <p:nvSpPr>
            <p:cNvPr id="953" name="Google Shape;953;p50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0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BA7E005-F6D0-5400-EDA1-FCDDC89762E5}"/>
              </a:ext>
            </a:extLst>
          </p:cNvPr>
          <p:cNvSpPr/>
          <p:nvPr/>
        </p:nvSpPr>
        <p:spPr>
          <a:xfrm>
            <a:off x="796387" y="1721390"/>
            <a:ext cx="728116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Trò chơi: Ai đúng</a:t>
            </a:r>
            <a:br>
              <a:rPr lang="en-US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</a:br>
            <a:endParaRPr lang="en-US" sz="66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7534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7" name="Google Shape;1057;p52"/>
          <p:cNvGrpSpPr/>
          <p:nvPr/>
        </p:nvGrpSpPr>
        <p:grpSpPr>
          <a:xfrm>
            <a:off x="7195198" y="2712494"/>
            <a:ext cx="1293727" cy="1395227"/>
            <a:chOff x="5154600" y="5891450"/>
            <a:chExt cx="1254475" cy="1484175"/>
          </a:xfrm>
        </p:grpSpPr>
        <p:sp>
          <p:nvSpPr>
            <p:cNvPr id="1058" name="Google Shape;1058;p52"/>
            <p:cNvSpPr/>
            <p:nvPr/>
          </p:nvSpPr>
          <p:spPr>
            <a:xfrm>
              <a:off x="5237525" y="5893200"/>
              <a:ext cx="1123525" cy="296300"/>
            </a:xfrm>
            <a:custGeom>
              <a:avLst/>
              <a:gdLst/>
              <a:ahLst/>
              <a:cxnLst/>
              <a:rect l="l" t="t" r="r" b="b"/>
              <a:pathLst>
                <a:path w="44941" h="11852" extrusionOk="0">
                  <a:moveTo>
                    <a:pt x="4093" y="1"/>
                  </a:moveTo>
                  <a:cubicBezTo>
                    <a:pt x="2681" y="1"/>
                    <a:pt x="1753" y="2048"/>
                    <a:pt x="3274" y="2871"/>
                  </a:cubicBezTo>
                  <a:cubicBezTo>
                    <a:pt x="3442" y="2955"/>
                    <a:pt x="3588" y="3059"/>
                    <a:pt x="3755" y="3143"/>
                  </a:cubicBezTo>
                  <a:cubicBezTo>
                    <a:pt x="3755" y="3331"/>
                    <a:pt x="4174" y="3645"/>
                    <a:pt x="4237" y="3812"/>
                  </a:cubicBezTo>
                  <a:cubicBezTo>
                    <a:pt x="3965" y="3854"/>
                    <a:pt x="3232" y="4189"/>
                    <a:pt x="2918" y="4231"/>
                  </a:cubicBezTo>
                  <a:cubicBezTo>
                    <a:pt x="1684" y="4524"/>
                    <a:pt x="1726" y="5256"/>
                    <a:pt x="3693" y="6093"/>
                  </a:cubicBezTo>
                  <a:cubicBezTo>
                    <a:pt x="3379" y="6198"/>
                    <a:pt x="1872" y="6930"/>
                    <a:pt x="1579" y="7118"/>
                  </a:cubicBezTo>
                  <a:cubicBezTo>
                    <a:pt x="431" y="7808"/>
                    <a:pt x="0" y="8497"/>
                    <a:pt x="1202" y="8497"/>
                  </a:cubicBezTo>
                  <a:cubicBezTo>
                    <a:pt x="1313" y="8497"/>
                    <a:pt x="1439" y="8491"/>
                    <a:pt x="1579" y="8478"/>
                  </a:cubicBezTo>
                  <a:cubicBezTo>
                    <a:pt x="1661" y="8467"/>
                    <a:pt x="1896" y="8462"/>
                    <a:pt x="2227" y="8462"/>
                  </a:cubicBezTo>
                  <a:cubicBezTo>
                    <a:pt x="3254" y="8462"/>
                    <a:pt x="5208" y="8505"/>
                    <a:pt x="6382" y="8505"/>
                  </a:cubicBezTo>
                  <a:cubicBezTo>
                    <a:pt x="6857" y="8505"/>
                    <a:pt x="7205" y="8498"/>
                    <a:pt x="7312" y="8478"/>
                  </a:cubicBezTo>
                  <a:cubicBezTo>
                    <a:pt x="7417" y="9106"/>
                    <a:pt x="7543" y="9001"/>
                    <a:pt x="8170" y="9106"/>
                  </a:cubicBezTo>
                  <a:cubicBezTo>
                    <a:pt x="9157" y="9265"/>
                    <a:pt x="7620" y="10507"/>
                    <a:pt x="7712" y="10507"/>
                  </a:cubicBezTo>
                  <a:cubicBezTo>
                    <a:pt x="7729" y="10507"/>
                    <a:pt x="7803" y="10464"/>
                    <a:pt x="7961" y="10362"/>
                  </a:cubicBezTo>
                  <a:cubicBezTo>
                    <a:pt x="8924" y="9734"/>
                    <a:pt x="9572" y="9608"/>
                    <a:pt x="10660" y="9148"/>
                  </a:cubicBezTo>
                  <a:cubicBezTo>
                    <a:pt x="10681" y="9148"/>
                    <a:pt x="10681" y="9357"/>
                    <a:pt x="10681" y="9357"/>
                  </a:cubicBezTo>
                  <a:cubicBezTo>
                    <a:pt x="10809" y="9545"/>
                    <a:pt x="11040" y="9612"/>
                    <a:pt x="11316" y="9612"/>
                  </a:cubicBezTo>
                  <a:cubicBezTo>
                    <a:pt x="11808" y="9612"/>
                    <a:pt x="12444" y="9402"/>
                    <a:pt x="12899" y="9294"/>
                  </a:cubicBezTo>
                  <a:cubicBezTo>
                    <a:pt x="14029" y="9022"/>
                    <a:pt x="15054" y="8960"/>
                    <a:pt x="15933" y="8290"/>
                  </a:cubicBezTo>
                  <a:cubicBezTo>
                    <a:pt x="16038" y="8353"/>
                    <a:pt x="15996" y="8311"/>
                    <a:pt x="16100" y="8353"/>
                  </a:cubicBezTo>
                  <a:cubicBezTo>
                    <a:pt x="16432" y="8409"/>
                    <a:pt x="16736" y="8440"/>
                    <a:pt x="17028" y="8440"/>
                  </a:cubicBezTo>
                  <a:cubicBezTo>
                    <a:pt x="17600" y="8440"/>
                    <a:pt x="18127" y="8323"/>
                    <a:pt x="18737" y="8060"/>
                  </a:cubicBezTo>
                  <a:cubicBezTo>
                    <a:pt x="18883" y="7976"/>
                    <a:pt x="19071" y="7411"/>
                    <a:pt x="19260" y="7349"/>
                  </a:cubicBezTo>
                  <a:lnTo>
                    <a:pt x="19260" y="7349"/>
                  </a:lnTo>
                  <a:cubicBezTo>
                    <a:pt x="19406" y="7369"/>
                    <a:pt x="19239" y="7767"/>
                    <a:pt x="19385" y="7788"/>
                  </a:cubicBezTo>
                  <a:cubicBezTo>
                    <a:pt x="20108" y="7883"/>
                    <a:pt x="20900" y="7931"/>
                    <a:pt x="21700" y="7931"/>
                  </a:cubicBezTo>
                  <a:cubicBezTo>
                    <a:pt x="22661" y="7931"/>
                    <a:pt x="23633" y="7862"/>
                    <a:pt x="24512" y="7725"/>
                  </a:cubicBezTo>
                  <a:cubicBezTo>
                    <a:pt x="26144" y="8311"/>
                    <a:pt x="27838" y="9211"/>
                    <a:pt x="29533" y="9336"/>
                  </a:cubicBezTo>
                  <a:cubicBezTo>
                    <a:pt x="29973" y="9608"/>
                    <a:pt x="30349" y="9943"/>
                    <a:pt x="30789" y="10194"/>
                  </a:cubicBezTo>
                  <a:cubicBezTo>
                    <a:pt x="31054" y="10362"/>
                    <a:pt x="31328" y="10427"/>
                    <a:pt x="31606" y="10427"/>
                  </a:cubicBezTo>
                  <a:cubicBezTo>
                    <a:pt x="31744" y="10427"/>
                    <a:pt x="31884" y="10410"/>
                    <a:pt x="32023" y="10382"/>
                  </a:cubicBezTo>
                  <a:cubicBezTo>
                    <a:pt x="32044" y="10445"/>
                    <a:pt x="32107" y="10466"/>
                    <a:pt x="32128" y="10508"/>
                  </a:cubicBezTo>
                  <a:cubicBezTo>
                    <a:pt x="32636" y="10983"/>
                    <a:pt x="33297" y="11266"/>
                    <a:pt x="33922" y="11266"/>
                  </a:cubicBezTo>
                  <a:cubicBezTo>
                    <a:pt x="34095" y="11266"/>
                    <a:pt x="34266" y="11244"/>
                    <a:pt x="34429" y="11198"/>
                  </a:cubicBezTo>
                  <a:lnTo>
                    <a:pt x="34450" y="11219"/>
                  </a:lnTo>
                  <a:cubicBezTo>
                    <a:pt x="34491" y="11264"/>
                    <a:pt x="34523" y="11284"/>
                    <a:pt x="34548" y="11284"/>
                  </a:cubicBezTo>
                  <a:cubicBezTo>
                    <a:pt x="34747" y="11284"/>
                    <a:pt x="34553" y="10072"/>
                    <a:pt x="34896" y="10072"/>
                  </a:cubicBezTo>
                  <a:cubicBezTo>
                    <a:pt x="34919" y="10072"/>
                    <a:pt x="34945" y="10078"/>
                    <a:pt x="34973" y="10090"/>
                  </a:cubicBezTo>
                  <a:cubicBezTo>
                    <a:pt x="35308" y="10257"/>
                    <a:pt x="40288" y="11847"/>
                    <a:pt x="40644" y="11847"/>
                  </a:cubicBezTo>
                  <a:cubicBezTo>
                    <a:pt x="40777" y="11850"/>
                    <a:pt x="40903" y="11852"/>
                    <a:pt x="41021" y="11852"/>
                  </a:cubicBezTo>
                  <a:cubicBezTo>
                    <a:pt x="44941" y="11852"/>
                    <a:pt x="40608" y="10201"/>
                    <a:pt x="39430" y="9043"/>
                  </a:cubicBezTo>
                  <a:cubicBezTo>
                    <a:pt x="41146" y="8813"/>
                    <a:pt x="44284" y="7788"/>
                    <a:pt x="39807" y="7265"/>
                  </a:cubicBezTo>
                  <a:cubicBezTo>
                    <a:pt x="39769" y="7265"/>
                    <a:pt x="39173" y="7299"/>
                    <a:pt x="38992" y="7610"/>
                  </a:cubicBezTo>
                  <a:lnTo>
                    <a:pt x="38992" y="7610"/>
                  </a:lnTo>
                  <a:cubicBezTo>
                    <a:pt x="38827" y="7363"/>
                    <a:pt x="37529" y="6925"/>
                    <a:pt x="37882" y="6784"/>
                  </a:cubicBezTo>
                  <a:cubicBezTo>
                    <a:pt x="38489" y="6512"/>
                    <a:pt x="40790" y="5319"/>
                    <a:pt x="41376" y="5026"/>
                  </a:cubicBezTo>
                  <a:cubicBezTo>
                    <a:pt x="42756" y="4295"/>
                    <a:pt x="42581" y="3014"/>
                    <a:pt x="41137" y="3014"/>
                  </a:cubicBezTo>
                  <a:cubicBezTo>
                    <a:pt x="41093" y="3014"/>
                    <a:pt x="41047" y="3015"/>
                    <a:pt x="40999" y="3017"/>
                  </a:cubicBezTo>
                  <a:cubicBezTo>
                    <a:pt x="40246" y="3038"/>
                    <a:pt x="39535" y="3227"/>
                    <a:pt x="38823" y="3394"/>
                  </a:cubicBezTo>
                  <a:cubicBezTo>
                    <a:pt x="38091" y="3582"/>
                    <a:pt x="37380" y="3540"/>
                    <a:pt x="36689" y="3812"/>
                  </a:cubicBezTo>
                  <a:cubicBezTo>
                    <a:pt x="35392" y="4315"/>
                    <a:pt x="34199" y="5256"/>
                    <a:pt x="33300" y="6365"/>
                  </a:cubicBezTo>
                  <a:cubicBezTo>
                    <a:pt x="33028" y="6009"/>
                    <a:pt x="32651" y="5737"/>
                    <a:pt x="32295" y="5465"/>
                  </a:cubicBezTo>
                  <a:cubicBezTo>
                    <a:pt x="32330" y="5354"/>
                    <a:pt x="32225" y="5326"/>
                    <a:pt x="32068" y="5326"/>
                  </a:cubicBezTo>
                  <a:cubicBezTo>
                    <a:pt x="31911" y="5326"/>
                    <a:pt x="31701" y="5354"/>
                    <a:pt x="31525" y="5354"/>
                  </a:cubicBezTo>
                  <a:cubicBezTo>
                    <a:pt x="31349" y="5354"/>
                    <a:pt x="31207" y="5326"/>
                    <a:pt x="31186" y="5214"/>
                  </a:cubicBezTo>
                  <a:cubicBezTo>
                    <a:pt x="30956" y="3917"/>
                    <a:pt x="29701" y="3457"/>
                    <a:pt x="28550" y="3227"/>
                  </a:cubicBezTo>
                  <a:cubicBezTo>
                    <a:pt x="26960" y="2913"/>
                    <a:pt x="26562" y="1762"/>
                    <a:pt x="24930" y="1720"/>
                  </a:cubicBezTo>
                  <a:cubicBezTo>
                    <a:pt x="24280" y="1708"/>
                    <a:pt x="23615" y="1689"/>
                    <a:pt x="22946" y="1689"/>
                  </a:cubicBezTo>
                  <a:cubicBezTo>
                    <a:pt x="21288" y="1689"/>
                    <a:pt x="19609" y="1805"/>
                    <a:pt x="18088" y="2431"/>
                  </a:cubicBezTo>
                  <a:cubicBezTo>
                    <a:pt x="17973" y="2411"/>
                    <a:pt x="17853" y="2400"/>
                    <a:pt x="17727" y="2400"/>
                  </a:cubicBezTo>
                  <a:cubicBezTo>
                    <a:pt x="17602" y="2400"/>
                    <a:pt x="17471" y="2411"/>
                    <a:pt x="17335" y="2431"/>
                  </a:cubicBezTo>
                  <a:cubicBezTo>
                    <a:pt x="16875" y="2494"/>
                    <a:pt x="16477" y="2662"/>
                    <a:pt x="16121" y="2871"/>
                  </a:cubicBezTo>
                  <a:cubicBezTo>
                    <a:pt x="15907" y="2756"/>
                    <a:pt x="15679" y="2703"/>
                    <a:pt x="15448" y="2703"/>
                  </a:cubicBezTo>
                  <a:cubicBezTo>
                    <a:pt x="15045" y="2703"/>
                    <a:pt x="14631" y="2864"/>
                    <a:pt x="14259" y="3143"/>
                  </a:cubicBezTo>
                  <a:cubicBezTo>
                    <a:pt x="14067" y="3300"/>
                    <a:pt x="13904" y="3428"/>
                    <a:pt x="13783" y="3587"/>
                  </a:cubicBezTo>
                  <a:lnTo>
                    <a:pt x="13783" y="3587"/>
                  </a:lnTo>
                  <a:cubicBezTo>
                    <a:pt x="13750" y="3588"/>
                    <a:pt x="13676" y="3608"/>
                    <a:pt x="13527" y="3666"/>
                  </a:cubicBezTo>
                  <a:cubicBezTo>
                    <a:pt x="13317" y="3750"/>
                    <a:pt x="13004" y="3959"/>
                    <a:pt x="12669" y="4105"/>
                  </a:cubicBezTo>
                  <a:cubicBezTo>
                    <a:pt x="12188" y="4315"/>
                    <a:pt x="11706" y="4921"/>
                    <a:pt x="11225" y="5152"/>
                  </a:cubicBezTo>
                  <a:cubicBezTo>
                    <a:pt x="11204" y="5131"/>
                    <a:pt x="11204" y="5110"/>
                    <a:pt x="11183" y="5047"/>
                  </a:cubicBezTo>
                  <a:cubicBezTo>
                    <a:pt x="10514" y="3959"/>
                    <a:pt x="9468" y="3331"/>
                    <a:pt x="8505" y="2536"/>
                  </a:cubicBezTo>
                  <a:cubicBezTo>
                    <a:pt x="7375" y="1615"/>
                    <a:pt x="6162" y="841"/>
                    <a:pt x="4843" y="193"/>
                  </a:cubicBezTo>
                  <a:cubicBezTo>
                    <a:pt x="4586" y="59"/>
                    <a:pt x="4333" y="1"/>
                    <a:pt x="40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2"/>
            <p:cNvSpPr/>
            <p:nvPr/>
          </p:nvSpPr>
          <p:spPr>
            <a:xfrm>
              <a:off x="5415100" y="6092475"/>
              <a:ext cx="721350" cy="536575"/>
            </a:xfrm>
            <a:custGeom>
              <a:avLst/>
              <a:gdLst/>
              <a:ahLst/>
              <a:cxnLst/>
              <a:rect l="l" t="t" r="r" b="b"/>
              <a:pathLst>
                <a:path w="28854" h="21463" extrusionOk="0">
                  <a:moveTo>
                    <a:pt x="11241" y="0"/>
                  </a:moveTo>
                  <a:cubicBezTo>
                    <a:pt x="10446" y="0"/>
                    <a:pt x="9678" y="89"/>
                    <a:pt x="8976" y="382"/>
                  </a:cubicBezTo>
                  <a:cubicBezTo>
                    <a:pt x="8767" y="424"/>
                    <a:pt x="8516" y="507"/>
                    <a:pt x="8307" y="591"/>
                  </a:cubicBezTo>
                  <a:cubicBezTo>
                    <a:pt x="8112" y="515"/>
                    <a:pt x="7895" y="473"/>
                    <a:pt x="7679" y="473"/>
                  </a:cubicBezTo>
                  <a:cubicBezTo>
                    <a:pt x="7477" y="473"/>
                    <a:pt x="7275" y="510"/>
                    <a:pt x="7093" y="591"/>
                  </a:cubicBezTo>
                  <a:cubicBezTo>
                    <a:pt x="7051" y="591"/>
                    <a:pt x="7031" y="591"/>
                    <a:pt x="7010" y="549"/>
                  </a:cubicBezTo>
                  <a:cubicBezTo>
                    <a:pt x="6798" y="361"/>
                    <a:pt x="6566" y="287"/>
                    <a:pt x="6321" y="287"/>
                  </a:cubicBezTo>
                  <a:cubicBezTo>
                    <a:pt x="5693" y="287"/>
                    <a:pt x="4976" y="772"/>
                    <a:pt x="4269" y="1072"/>
                  </a:cubicBezTo>
                  <a:cubicBezTo>
                    <a:pt x="3599" y="1240"/>
                    <a:pt x="3160" y="1156"/>
                    <a:pt x="2637" y="1909"/>
                  </a:cubicBezTo>
                  <a:cubicBezTo>
                    <a:pt x="2574" y="1993"/>
                    <a:pt x="1339" y="2391"/>
                    <a:pt x="1277" y="2432"/>
                  </a:cubicBezTo>
                  <a:cubicBezTo>
                    <a:pt x="314" y="3227"/>
                    <a:pt x="440" y="4253"/>
                    <a:pt x="209" y="5445"/>
                  </a:cubicBezTo>
                  <a:cubicBezTo>
                    <a:pt x="0" y="6073"/>
                    <a:pt x="21" y="7349"/>
                    <a:pt x="147" y="8145"/>
                  </a:cubicBezTo>
                  <a:cubicBezTo>
                    <a:pt x="335" y="9505"/>
                    <a:pt x="1005" y="10906"/>
                    <a:pt x="1883" y="11911"/>
                  </a:cubicBezTo>
                  <a:cubicBezTo>
                    <a:pt x="2469" y="13501"/>
                    <a:pt x="3348" y="14401"/>
                    <a:pt x="4959" y="15070"/>
                  </a:cubicBezTo>
                  <a:cubicBezTo>
                    <a:pt x="5964" y="15509"/>
                    <a:pt x="6874" y="16475"/>
                    <a:pt x="7646" y="16475"/>
                  </a:cubicBezTo>
                  <a:cubicBezTo>
                    <a:pt x="7757" y="16475"/>
                    <a:pt x="7866" y="16454"/>
                    <a:pt x="7972" y="16409"/>
                  </a:cubicBezTo>
                  <a:cubicBezTo>
                    <a:pt x="8119" y="16598"/>
                    <a:pt x="8955" y="16744"/>
                    <a:pt x="9144" y="16870"/>
                  </a:cubicBezTo>
                  <a:cubicBezTo>
                    <a:pt x="9698" y="17291"/>
                    <a:pt x="10124" y="17460"/>
                    <a:pt x="10529" y="17460"/>
                  </a:cubicBezTo>
                  <a:cubicBezTo>
                    <a:pt x="10888" y="17460"/>
                    <a:pt x="11231" y="17327"/>
                    <a:pt x="11634" y="17121"/>
                  </a:cubicBezTo>
                  <a:cubicBezTo>
                    <a:pt x="12028" y="17208"/>
                    <a:pt x="12353" y="17239"/>
                    <a:pt x="12691" y="17239"/>
                  </a:cubicBezTo>
                  <a:cubicBezTo>
                    <a:pt x="12998" y="17239"/>
                    <a:pt x="13316" y="17213"/>
                    <a:pt x="13705" y="17184"/>
                  </a:cubicBezTo>
                  <a:cubicBezTo>
                    <a:pt x="13729" y="17212"/>
                    <a:pt x="13757" y="17222"/>
                    <a:pt x="13789" y="17222"/>
                  </a:cubicBezTo>
                  <a:cubicBezTo>
                    <a:pt x="13877" y="17222"/>
                    <a:pt x="13991" y="17144"/>
                    <a:pt x="14091" y="17144"/>
                  </a:cubicBezTo>
                  <a:cubicBezTo>
                    <a:pt x="14117" y="17144"/>
                    <a:pt x="14142" y="17149"/>
                    <a:pt x="14165" y="17163"/>
                  </a:cubicBezTo>
                  <a:cubicBezTo>
                    <a:pt x="13936" y="18163"/>
                    <a:pt x="13908" y="18410"/>
                    <a:pt x="13948" y="18410"/>
                  </a:cubicBezTo>
                  <a:cubicBezTo>
                    <a:pt x="13988" y="18410"/>
                    <a:pt x="14095" y="18171"/>
                    <a:pt x="14142" y="18171"/>
                  </a:cubicBezTo>
                  <a:cubicBezTo>
                    <a:pt x="14157" y="18171"/>
                    <a:pt x="14165" y="18193"/>
                    <a:pt x="14165" y="18251"/>
                  </a:cubicBezTo>
                  <a:cubicBezTo>
                    <a:pt x="14165" y="18753"/>
                    <a:pt x="14856" y="19653"/>
                    <a:pt x="15065" y="20803"/>
                  </a:cubicBezTo>
                  <a:cubicBezTo>
                    <a:pt x="15150" y="21272"/>
                    <a:pt x="15485" y="21463"/>
                    <a:pt x="15893" y="21463"/>
                  </a:cubicBezTo>
                  <a:cubicBezTo>
                    <a:pt x="16487" y="21463"/>
                    <a:pt x="17237" y="21056"/>
                    <a:pt x="17597" y="20510"/>
                  </a:cubicBezTo>
                  <a:cubicBezTo>
                    <a:pt x="17890" y="20217"/>
                    <a:pt x="17994" y="19820"/>
                    <a:pt x="17911" y="19464"/>
                  </a:cubicBezTo>
                  <a:cubicBezTo>
                    <a:pt x="18036" y="18523"/>
                    <a:pt x="18120" y="17456"/>
                    <a:pt x="18015" y="16451"/>
                  </a:cubicBezTo>
                  <a:cubicBezTo>
                    <a:pt x="19166" y="16347"/>
                    <a:pt x="20296" y="16033"/>
                    <a:pt x="21342" y="15593"/>
                  </a:cubicBezTo>
                  <a:cubicBezTo>
                    <a:pt x="23769" y="14610"/>
                    <a:pt x="25548" y="12957"/>
                    <a:pt x="26929" y="10802"/>
                  </a:cubicBezTo>
                  <a:cubicBezTo>
                    <a:pt x="27347" y="10153"/>
                    <a:pt x="28456" y="8500"/>
                    <a:pt x="28163" y="7977"/>
                  </a:cubicBezTo>
                  <a:cubicBezTo>
                    <a:pt x="28289" y="7705"/>
                    <a:pt x="28477" y="5759"/>
                    <a:pt x="28519" y="5445"/>
                  </a:cubicBezTo>
                  <a:cubicBezTo>
                    <a:pt x="28854" y="3646"/>
                    <a:pt x="25569" y="2704"/>
                    <a:pt x="23037" y="1344"/>
                  </a:cubicBezTo>
                  <a:cubicBezTo>
                    <a:pt x="21237" y="357"/>
                    <a:pt x="19618" y="35"/>
                    <a:pt x="17845" y="35"/>
                  </a:cubicBezTo>
                  <a:cubicBezTo>
                    <a:pt x="17062" y="35"/>
                    <a:pt x="16250" y="97"/>
                    <a:pt x="15379" y="194"/>
                  </a:cubicBezTo>
                  <a:cubicBezTo>
                    <a:pt x="15228" y="201"/>
                    <a:pt x="15076" y="204"/>
                    <a:pt x="14923" y="204"/>
                  </a:cubicBezTo>
                  <a:cubicBezTo>
                    <a:pt x="13720" y="204"/>
                    <a:pt x="12448" y="0"/>
                    <a:pt x="11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2"/>
            <p:cNvSpPr/>
            <p:nvPr/>
          </p:nvSpPr>
          <p:spPr>
            <a:xfrm>
              <a:off x="5459025" y="6275325"/>
              <a:ext cx="142300" cy="140625"/>
            </a:xfrm>
            <a:custGeom>
              <a:avLst/>
              <a:gdLst/>
              <a:ahLst/>
              <a:cxnLst/>
              <a:rect l="l" t="t" r="r" b="b"/>
              <a:pathLst>
                <a:path w="5692" h="5625" extrusionOk="0">
                  <a:moveTo>
                    <a:pt x="3039" y="0"/>
                  </a:moveTo>
                  <a:cubicBezTo>
                    <a:pt x="2553" y="0"/>
                    <a:pt x="2061" y="139"/>
                    <a:pt x="1633" y="412"/>
                  </a:cubicBezTo>
                  <a:cubicBezTo>
                    <a:pt x="754" y="977"/>
                    <a:pt x="252" y="1877"/>
                    <a:pt x="126" y="2923"/>
                  </a:cubicBezTo>
                  <a:cubicBezTo>
                    <a:pt x="1" y="3969"/>
                    <a:pt x="733" y="4932"/>
                    <a:pt x="1675" y="5266"/>
                  </a:cubicBezTo>
                  <a:cubicBezTo>
                    <a:pt x="1989" y="5455"/>
                    <a:pt x="2344" y="5559"/>
                    <a:pt x="2784" y="5622"/>
                  </a:cubicBezTo>
                  <a:cubicBezTo>
                    <a:pt x="2813" y="5624"/>
                    <a:pt x="2843" y="5625"/>
                    <a:pt x="2874" y="5625"/>
                  </a:cubicBezTo>
                  <a:cubicBezTo>
                    <a:pt x="3584" y="5625"/>
                    <a:pt x="4372" y="5161"/>
                    <a:pt x="4834" y="4660"/>
                  </a:cubicBezTo>
                  <a:cubicBezTo>
                    <a:pt x="5336" y="4095"/>
                    <a:pt x="5608" y="3446"/>
                    <a:pt x="5650" y="2672"/>
                  </a:cubicBezTo>
                  <a:cubicBezTo>
                    <a:pt x="5692" y="1981"/>
                    <a:pt x="5232" y="1186"/>
                    <a:pt x="4750" y="705"/>
                  </a:cubicBezTo>
                  <a:cubicBezTo>
                    <a:pt x="4290" y="233"/>
                    <a:pt x="3669" y="0"/>
                    <a:pt x="30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2"/>
            <p:cNvSpPr/>
            <p:nvPr/>
          </p:nvSpPr>
          <p:spPr>
            <a:xfrm>
              <a:off x="5957025" y="6241475"/>
              <a:ext cx="148050" cy="140075"/>
            </a:xfrm>
            <a:custGeom>
              <a:avLst/>
              <a:gdLst/>
              <a:ahLst/>
              <a:cxnLst/>
              <a:rect l="l" t="t" r="r" b="b"/>
              <a:pathLst>
                <a:path w="5922" h="5603" extrusionOk="0">
                  <a:moveTo>
                    <a:pt x="3206" y="1"/>
                  </a:moveTo>
                  <a:cubicBezTo>
                    <a:pt x="2840" y="1"/>
                    <a:pt x="2474" y="100"/>
                    <a:pt x="2092" y="301"/>
                  </a:cubicBezTo>
                  <a:cubicBezTo>
                    <a:pt x="1214" y="741"/>
                    <a:pt x="544" y="1682"/>
                    <a:pt x="272" y="2603"/>
                  </a:cubicBezTo>
                  <a:cubicBezTo>
                    <a:pt x="0" y="3461"/>
                    <a:pt x="314" y="4277"/>
                    <a:pt x="900" y="4946"/>
                  </a:cubicBezTo>
                  <a:cubicBezTo>
                    <a:pt x="1230" y="5339"/>
                    <a:pt x="1808" y="5603"/>
                    <a:pt x="2368" y="5603"/>
                  </a:cubicBezTo>
                  <a:cubicBezTo>
                    <a:pt x="2553" y="5603"/>
                    <a:pt x="2737" y="5574"/>
                    <a:pt x="2908" y="5511"/>
                  </a:cubicBezTo>
                  <a:cubicBezTo>
                    <a:pt x="2950" y="5470"/>
                    <a:pt x="3013" y="5449"/>
                    <a:pt x="3097" y="5428"/>
                  </a:cubicBezTo>
                  <a:cubicBezTo>
                    <a:pt x="3222" y="5407"/>
                    <a:pt x="3369" y="5407"/>
                    <a:pt x="3515" y="5365"/>
                  </a:cubicBezTo>
                  <a:cubicBezTo>
                    <a:pt x="3892" y="5323"/>
                    <a:pt x="4268" y="5198"/>
                    <a:pt x="4624" y="4988"/>
                  </a:cubicBezTo>
                  <a:cubicBezTo>
                    <a:pt x="5566" y="4486"/>
                    <a:pt x="5921" y="3377"/>
                    <a:pt x="5670" y="2436"/>
                  </a:cubicBezTo>
                  <a:cubicBezTo>
                    <a:pt x="5670" y="2205"/>
                    <a:pt x="5628" y="1975"/>
                    <a:pt x="5524" y="1766"/>
                  </a:cubicBezTo>
                  <a:cubicBezTo>
                    <a:pt x="5336" y="1306"/>
                    <a:pt x="5231" y="1138"/>
                    <a:pt x="4917" y="762"/>
                  </a:cubicBezTo>
                  <a:cubicBezTo>
                    <a:pt x="4896" y="720"/>
                    <a:pt x="4833" y="699"/>
                    <a:pt x="4792" y="636"/>
                  </a:cubicBezTo>
                  <a:cubicBezTo>
                    <a:pt x="4666" y="532"/>
                    <a:pt x="4561" y="448"/>
                    <a:pt x="4415" y="343"/>
                  </a:cubicBezTo>
                  <a:lnTo>
                    <a:pt x="4415" y="343"/>
                  </a:lnTo>
                  <a:cubicBezTo>
                    <a:pt x="4591" y="480"/>
                    <a:pt x="4680" y="548"/>
                    <a:pt x="4676" y="548"/>
                  </a:cubicBezTo>
                  <a:cubicBezTo>
                    <a:pt x="4672" y="548"/>
                    <a:pt x="4546" y="459"/>
                    <a:pt x="4289" y="280"/>
                  </a:cubicBezTo>
                  <a:cubicBezTo>
                    <a:pt x="3918" y="95"/>
                    <a:pt x="3562" y="1"/>
                    <a:pt x="3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2"/>
            <p:cNvSpPr/>
            <p:nvPr/>
          </p:nvSpPr>
          <p:spPr>
            <a:xfrm>
              <a:off x="5634800" y="6497525"/>
              <a:ext cx="468175" cy="399000"/>
            </a:xfrm>
            <a:custGeom>
              <a:avLst/>
              <a:gdLst/>
              <a:ahLst/>
              <a:cxnLst/>
              <a:rect l="l" t="t" r="r" b="b"/>
              <a:pathLst>
                <a:path w="18727" h="15960" extrusionOk="0">
                  <a:moveTo>
                    <a:pt x="11613" y="1"/>
                  </a:moveTo>
                  <a:cubicBezTo>
                    <a:pt x="11552" y="1"/>
                    <a:pt x="11489" y="13"/>
                    <a:pt x="11424" y="40"/>
                  </a:cubicBezTo>
                  <a:cubicBezTo>
                    <a:pt x="10671" y="354"/>
                    <a:pt x="9458" y="375"/>
                    <a:pt x="8997" y="375"/>
                  </a:cubicBezTo>
                  <a:cubicBezTo>
                    <a:pt x="8992" y="375"/>
                    <a:pt x="8987" y="375"/>
                    <a:pt x="8982" y="375"/>
                  </a:cubicBezTo>
                  <a:cubicBezTo>
                    <a:pt x="8047" y="375"/>
                    <a:pt x="9250" y="2368"/>
                    <a:pt x="9541" y="3346"/>
                  </a:cubicBezTo>
                  <a:cubicBezTo>
                    <a:pt x="9081" y="3555"/>
                    <a:pt x="8683" y="4015"/>
                    <a:pt x="8683" y="4706"/>
                  </a:cubicBezTo>
                  <a:cubicBezTo>
                    <a:pt x="8683" y="4811"/>
                    <a:pt x="8683" y="4936"/>
                    <a:pt x="8662" y="5041"/>
                  </a:cubicBezTo>
                  <a:cubicBezTo>
                    <a:pt x="8600" y="5083"/>
                    <a:pt x="8516" y="5166"/>
                    <a:pt x="8411" y="5250"/>
                  </a:cubicBezTo>
                  <a:cubicBezTo>
                    <a:pt x="8160" y="5480"/>
                    <a:pt x="7867" y="5689"/>
                    <a:pt x="7616" y="5899"/>
                  </a:cubicBezTo>
                  <a:cubicBezTo>
                    <a:pt x="7573" y="5935"/>
                    <a:pt x="7536" y="5949"/>
                    <a:pt x="7503" y="5949"/>
                  </a:cubicBezTo>
                  <a:cubicBezTo>
                    <a:pt x="7382" y="5949"/>
                    <a:pt x="7323" y="5755"/>
                    <a:pt x="7239" y="5755"/>
                  </a:cubicBezTo>
                  <a:cubicBezTo>
                    <a:pt x="7214" y="5755"/>
                    <a:pt x="7187" y="5772"/>
                    <a:pt x="7156" y="5815"/>
                  </a:cubicBezTo>
                  <a:cubicBezTo>
                    <a:pt x="7030" y="5250"/>
                    <a:pt x="6675" y="5145"/>
                    <a:pt x="6110" y="4957"/>
                  </a:cubicBezTo>
                  <a:cubicBezTo>
                    <a:pt x="6152" y="4622"/>
                    <a:pt x="5838" y="4643"/>
                    <a:pt x="5775" y="4308"/>
                  </a:cubicBezTo>
                  <a:cubicBezTo>
                    <a:pt x="5566" y="3178"/>
                    <a:pt x="5419" y="1798"/>
                    <a:pt x="4687" y="940"/>
                  </a:cubicBezTo>
                  <a:cubicBezTo>
                    <a:pt x="4478" y="689"/>
                    <a:pt x="4143" y="563"/>
                    <a:pt x="3808" y="563"/>
                  </a:cubicBezTo>
                  <a:cubicBezTo>
                    <a:pt x="3473" y="563"/>
                    <a:pt x="3139" y="689"/>
                    <a:pt x="2929" y="940"/>
                  </a:cubicBezTo>
                  <a:cubicBezTo>
                    <a:pt x="2009" y="2007"/>
                    <a:pt x="2072" y="2509"/>
                    <a:pt x="2281" y="3618"/>
                  </a:cubicBezTo>
                  <a:lnTo>
                    <a:pt x="1988" y="4120"/>
                  </a:lnTo>
                  <a:cubicBezTo>
                    <a:pt x="1067" y="7112"/>
                    <a:pt x="1025" y="10899"/>
                    <a:pt x="188" y="13912"/>
                  </a:cubicBezTo>
                  <a:cubicBezTo>
                    <a:pt x="0" y="14561"/>
                    <a:pt x="293" y="15335"/>
                    <a:pt x="921" y="15691"/>
                  </a:cubicBezTo>
                  <a:cubicBezTo>
                    <a:pt x="1291" y="15887"/>
                    <a:pt x="1814" y="15959"/>
                    <a:pt x="2389" y="15959"/>
                  </a:cubicBezTo>
                  <a:cubicBezTo>
                    <a:pt x="3474" y="15959"/>
                    <a:pt x="4745" y="15701"/>
                    <a:pt x="5524" y="15523"/>
                  </a:cubicBezTo>
                  <a:cubicBezTo>
                    <a:pt x="5812" y="15549"/>
                    <a:pt x="6098" y="15562"/>
                    <a:pt x="6383" y="15562"/>
                  </a:cubicBezTo>
                  <a:cubicBezTo>
                    <a:pt x="8623" y="15562"/>
                    <a:pt x="10763" y="14796"/>
                    <a:pt x="12805" y="13850"/>
                  </a:cubicBezTo>
                  <a:cubicBezTo>
                    <a:pt x="13391" y="13598"/>
                    <a:pt x="13935" y="13306"/>
                    <a:pt x="14479" y="12971"/>
                  </a:cubicBezTo>
                  <a:cubicBezTo>
                    <a:pt x="14647" y="12866"/>
                    <a:pt x="14730" y="12803"/>
                    <a:pt x="14730" y="12782"/>
                  </a:cubicBezTo>
                  <a:lnTo>
                    <a:pt x="14751" y="12782"/>
                  </a:lnTo>
                  <a:cubicBezTo>
                    <a:pt x="15044" y="12762"/>
                    <a:pt x="15400" y="12699"/>
                    <a:pt x="15672" y="12510"/>
                  </a:cubicBezTo>
                  <a:cubicBezTo>
                    <a:pt x="16760" y="11653"/>
                    <a:pt x="18727" y="11381"/>
                    <a:pt x="17785" y="10251"/>
                  </a:cubicBezTo>
                  <a:cubicBezTo>
                    <a:pt x="17660" y="10125"/>
                    <a:pt x="17555" y="9958"/>
                    <a:pt x="17450" y="9832"/>
                  </a:cubicBezTo>
                  <a:cubicBezTo>
                    <a:pt x="17388" y="9539"/>
                    <a:pt x="17346" y="9246"/>
                    <a:pt x="17241" y="8974"/>
                  </a:cubicBezTo>
                  <a:cubicBezTo>
                    <a:pt x="16865" y="7928"/>
                    <a:pt x="15086" y="5940"/>
                    <a:pt x="14521" y="4999"/>
                  </a:cubicBezTo>
                  <a:cubicBezTo>
                    <a:pt x="13998" y="4099"/>
                    <a:pt x="13726" y="3241"/>
                    <a:pt x="13077" y="2446"/>
                  </a:cubicBezTo>
                  <a:cubicBezTo>
                    <a:pt x="12788" y="1676"/>
                    <a:pt x="12322" y="1"/>
                    <a:pt x="116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2"/>
            <p:cNvSpPr/>
            <p:nvPr/>
          </p:nvSpPr>
          <p:spPr>
            <a:xfrm>
              <a:off x="5641075" y="6799375"/>
              <a:ext cx="506900" cy="235750"/>
            </a:xfrm>
            <a:custGeom>
              <a:avLst/>
              <a:gdLst/>
              <a:ahLst/>
              <a:cxnLst/>
              <a:rect l="l" t="t" r="r" b="b"/>
              <a:pathLst>
                <a:path w="20276" h="9430" extrusionOk="0">
                  <a:moveTo>
                    <a:pt x="17209" y="1"/>
                  </a:moveTo>
                  <a:cubicBezTo>
                    <a:pt x="16506" y="1"/>
                    <a:pt x="15791" y="981"/>
                    <a:pt x="15149" y="1273"/>
                  </a:cubicBezTo>
                  <a:cubicBezTo>
                    <a:pt x="14521" y="1587"/>
                    <a:pt x="13810" y="1524"/>
                    <a:pt x="13161" y="1776"/>
                  </a:cubicBezTo>
                  <a:cubicBezTo>
                    <a:pt x="12387" y="2089"/>
                    <a:pt x="11822" y="2257"/>
                    <a:pt x="11048" y="2571"/>
                  </a:cubicBezTo>
                  <a:cubicBezTo>
                    <a:pt x="9709" y="3136"/>
                    <a:pt x="8370" y="3617"/>
                    <a:pt x="6884" y="3659"/>
                  </a:cubicBezTo>
                  <a:cubicBezTo>
                    <a:pt x="6298" y="3680"/>
                    <a:pt x="5712" y="3826"/>
                    <a:pt x="5126" y="3868"/>
                  </a:cubicBezTo>
                  <a:lnTo>
                    <a:pt x="4666" y="3952"/>
                  </a:lnTo>
                  <a:cubicBezTo>
                    <a:pt x="4470" y="3878"/>
                    <a:pt x="4267" y="3848"/>
                    <a:pt x="4073" y="3848"/>
                  </a:cubicBezTo>
                  <a:cubicBezTo>
                    <a:pt x="3936" y="3848"/>
                    <a:pt x="3804" y="3863"/>
                    <a:pt x="3683" y="3889"/>
                  </a:cubicBezTo>
                  <a:cubicBezTo>
                    <a:pt x="3595" y="3905"/>
                    <a:pt x="3507" y="3912"/>
                    <a:pt x="3419" y="3912"/>
                  </a:cubicBezTo>
                  <a:cubicBezTo>
                    <a:pt x="2974" y="3912"/>
                    <a:pt x="2531" y="3738"/>
                    <a:pt x="2128" y="3738"/>
                  </a:cubicBezTo>
                  <a:cubicBezTo>
                    <a:pt x="1890" y="3738"/>
                    <a:pt x="1666" y="3799"/>
                    <a:pt x="1465" y="3993"/>
                  </a:cubicBezTo>
                  <a:cubicBezTo>
                    <a:pt x="942" y="4517"/>
                    <a:pt x="0" y="8053"/>
                    <a:pt x="293" y="8680"/>
                  </a:cubicBezTo>
                  <a:cubicBezTo>
                    <a:pt x="304" y="9057"/>
                    <a:pt x="617" y="9125"/>
                    <a:pt x="1025" y="9125"/>
                  </a:cubicBezTo>
                  <a:cubicBezTo>
                    <a:pt x="1256" y="9125"/>
                    <a:pt x="1517" y="9103"/>
                    <a:pt x="1770" y="9103"/>
                  </a:cubicBezTo>
                  <a:cubicBezTo>
                    <a:pt x="1964" y="9103"/>
                    <a:pt x="2154" y="9116"/>
                    <a:pt x="2323" y="9162"/>
                  </a:cubicBezTo>
                  <a:cubicBezTo>
                    <a:pt x="2861" y="9296"/>
                    <a:pt x="3399" y="9323"/>
                    <a:pt x="3937" y="9323"/>
                  </a:cubicBezTo>
                  <a:cubicBezTo>
                    <a:pt x="4295" y="9323"/>
                    <a:pt x="4654" y="9311"/>
                    <a:pt x="5013" y="9311"/>
                  </a:cubicBezTo>
                  <a:cubicBezTo>
                    <a:pt x="5372" y="9311"/>
                    <a:pt x="5730" y="9323"/>
                    <a:pt x="6089" y="9371"/>
                  </a:cubicBezTo>
                  <a:cubicBezTo>
                    <a:pt x="6390" y="9412"/>
                    <a:pt x="6695" y="9429"/>
                    <a:pt x="7001" y="9429"/>
                  </a:cubicBezTo>
                  <a:cubicBezTo>
                    <a:pt x="8268" y="9429"/>
                    <a:pt x="9563" y="9125"/>
                    <a:pt x="10776" y="8890"/>
                  </a:cubicBezTo>
                  <a:cubicBezTo>
                    <a:pt x="13580" y="8346"/>
                    <a:pt x="16007" y="7090"/>
                    <a:pt x="18204" y="5312"/>
                  </a:cubicBezTo>
                  <a:cubicBezTo>
                    <a:pt x="18413" y="5144"/>
                    <a:pt x="18580" y="4935"/>
                    <a:pt x="18643" y="4768"/>
                  </a:cubicBezTo>
                  <a:cubicBezTo>
                    <a:pt x="20087" y="4454"/>
                    <a:pt x="20275" y="1776"/>
                    <a:pt x="18601" y="1524"/>
                  </a:cubicBezTo>
                  <a:cubicBezTo>
                    <a:pt x="18183" y="1462"/>
                    <a:pt x="17869" y="164"/>
                    <a:pt x="17367" y="18"/>
                  </a:cubicBezTo>
                  <a:cubicBezTo>
                    <a:pt x="17314" y="6"/>
                    <a:pt x="17262" y="1"/>
                    <a:pt x="17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2"/>
            <p:cNvSpPr/>
            <p:nvPr/>
          </p:nvSpPr>
          <p:spPr>
            <a:xfrm>
              <a:off x="5608100" y="7294950"/>
              <a:ext cx="155950" cy="62475"/>
            </a:xfrm>
            <a:custGeom>
              <a:avLst/>
              <a:gdLst/>
              <a:ahLst/>
              <a:cxnLst/>
              <a:rect l="l" t="t" r="r" b="b"/>
              <a:pathLst>
                <a:path w="6238" h="2499" extrusionOk="0">
                  <a:moveTo>
                    <a:pt x="5214" y="0"/>
                  </a:moveTo>
                  <a:cubicBezTo>
                    <a:pt x="5158" y="0"/>
                    <a:pt x="5100" y="3"/>
                    <a:pt x="5044" y="10"/>
                  </a:cubicBezTo>
                  <a:cubicBezTo>
                    <a:pt x="5023" y="10"/>
                    <a:pt x="4981" y="10"/>
                    <a:pt x="4960" y="31"/>
                  </a:cubicBezTo>
                  <a:cubicBezTo>
                    <a:pt x="4923" y="29"/>
                    <a:pt x="4887" y="28"/>
                    <a:pt x="4851" y="28"/>
                  </a:cubicBezTo>
                  <a:cubicBezTo>
                    <a:pt x="4396" y="28"/>
                    <a:pt x="4001" y="147"/>
                    <a:pt x="3516" y="303"/>
                  </a:cubicBezTo>
                  <a:cubicBezTo>
                    <a:pt x="2721" y="533"/>
                    <a:pt x="2240" y="1056"/>
                    <a:pt x="1424" y="1265"/>
                  </a:cubicBezTo>
                  <a:cubicBezTo>
                    <a:pt x="1612" y="1663"/>
                    <a:pt x="984" y="1704"/>
                    <a:pt x="984" y="1704"/>
                  </a:cubicBezTo>
                  <a:cubicBezTo>
                    <a:pt x="168" y="1914"/>
                    <a:pt x="1" y="2248"/>
                    <a:pt x="1089" y="2437"/>
                  </a:cubicBezTo>
                  <a:cubicBezTo>
                    <a:pt x="1338" y="2480"/>
                    <a:pt x="1582" y="2499"/>
                    <a:pt x="1822" y="2499"/>
                  </a:cubicBezTo>
                  <a:cubicBezTo>
                    <a:pt x="3097" y="2499"/>
                    <a:pt x="4265" y="1965"/>
                    <a:pt x="5462" y="1684"/>
                  </a:cubicBezTo>
                  <a:cubicBezTo>
                    <a:pt x="5967" y="1567"/>
                    <a:pt x="6238" y="1198"/>
                    <a:pt x="6190" y="777"/>
                  </a:cubicBezTo>
                  <a:lnTo>
                    <a:pt x="6190" y="777"/>
                  </a:lnTo>
                  <a:cubicBezTo>
                    <a:pt x="6193" y="769"/>
                    <a:pt x="6194" y="751"/>
                    <a:pt x="6194" y="721"/>
                  </a:cubicBezTo>
                  <a:cubicBezTo>
                    <a:pt x="6194" y="251"/>
                    <a:pt x="5721" y="0"/>
                    <a:pt x="5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2"/>
            <p:cNvSpPr/>
            <p:nvPr/>
          </p:nvSpPr>
          <p:spPr>
            <a:xfrm>
              <a:off x="6248900" y="7050225"/>
              <a:ext cx="81300" cy="110250"/>
            </a:xfrm>
            <a:custGeom>
              <a:avLst/>
              <a:gdLst/>
              <a:ahLst/>
              <a:cxnLst/>
              <a:rect l="l" t="t" r="r" b="b"/>
              <a:pathLst>
                <a:path w="3252" h="4410" extrusionOk="0">
                  <a:moveTo>
                    <a:pt x="2066" y="1"/>
                  </a:moveTo>
                  <a:cubicBezTo>
                    <a:pt x="1917" y="1"/>
                    <a:pt x="1768" y="35"/>
                    <a:pt x="1632" y="111"/>
                  </a:cubicBezTo>
                  <a:cubicBezTo>
                    <a:pt x="440" y="843"/>
                    <a:pt x="0" y="2371"/>
                    <a:pt x="335" y="3710"/>
                  </a:cubicBezTo>
                  <a:cubicBezTo>
                    <a:pt x="439" y="4154"/>
                    <a:pt x="836" y="4410"/>
                    <a:pt x="1260" y="4410"/>
                  </a:cubicBezTo>
                  <a:cubicBezTo>
                    <a:pt x="1435" y="4410"/>
                    <a:pt x="1614" y="4366"/>
                    <a:pt x="1779" y="4275"/>
                  </a:cubicBezTo>
                  <a:cubicBezTo>
                    <a:pt x="2030" y="4128"/>
                    <a:pt x="2156" y="3919"/>
                    <a:pt x="2218" y="3668"/>
                  </a:cubicBezTo>
                  <a:cubicBezTo>
                    <a:pt x="2448" y="2810"/>
                    <a:pt x="2679" y="1973"/>
                    <a:pt x="3034" y="1136"/>
                  </a:cubicBezTo>
                  <a:cubicBezTo>
                    <a:pt x="3251" y="535"/>
                    <a:pt x="2656" y="1"/>
                    <a:pt x="2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2"/>
            <p:cNvSpPr/>
            <p:nvPr/>
          </p:nvSpPr>
          <p:spPr>
            <a:xfrm>
              <a:off x="5581425" y="6197600"/>
              <a:ext cx="36350" cy="62275"/>
            </a:xfrm>
            <a:custGeom>
              <a:avLst/>
              <a:gdLst/>
              <a:ahLst/>
              <a:cxnLst/>
              <a:rect l="l" t="t" r="r" b="b"/>
              <a:pathLst>
                <a:path w="1454" h="2491" extrusionOk="0">
                  <a:moveTo>
                    <a:pt x="733" y="0"/>
                  </a:moveTo>
                  <a:cubicBezTo>
                    <a:pt x="500" y="0"/>
                    <a:pt x="272" y="121"/>
                    <a:pt x="189" y="403"/>
                  </a:cubicBezTo>
                  <a:cubicBezTo>
                    <a:pt x="126" y="696"/>
                    <a:pt x="64" y="1010"/>
                    <a:pt x="43" y="1324"/>
                  </a:cubicBezTo>
                  <a:cubicBezTo>
                    <a:pt x="1" y="1471"/>
                    <a:pt x="43" y="1617"/>
                    <a:pt x="43" y="1763"/>
                  </a:cubicBezTo>
                  <a:cubicBezTo>
                    <a:pt x="64" y="1994"/>
                    <a:pt x="106" y="2098"/>
                    <a:pt x="252" y="2287"/>
                  </a:cubicBezTo>
                  <a:cubicBezTo>
                    <a:pt x="325" y="2423"/>
                    <a:pt x="456" y="2491"/>
                    <a:pt x="592" y="2491"/>
                  </a:cubicBezTo>
                  <a:cubicBezTo>
                    <a:pt x="728" y="2491"/>
                    <a:pt x="869" y="2423"/>
                    <a:pt x="963" y="2287"/>
                  </a:cubicBezTo>
                  <a:cubicBezTo>
                    <a:pt x="1005" y="2182"/>
                    <a:pt x="1089" y="2140"/>
                    <a:pt x="1131" y="1994"/>
                  </a:cubicBezTo>
                  <a:cubicBezTo>
                    <a:pt x="1194" y="1847"/>
                    <a:pt x="1194" y="1680"/>
                    <a:pt x="1194" y="1533"/>
                  </a:cubicBezTo>
                  <a:cubicBezTo>
                    <a:pt x="1214" y="1240"/>
                    <a:pt x="1235" y="989"/>
                    <a:pt x="1340" y="696"/>
                  </a:cubicBezTo>
                  <a:cubicBezTo>
                    <a:pt x="1454" y="280"/>
                    <a:pt x="1087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2"/>
            <p:cNvSpPr/>
            <p:nvPr/>
          </p:nvSpPr>
          <p:spPr>
            <a:xfrm>
              <a:off x="5889000" y="6183225"/>
              <a:ext cx="26200" cy="59775"/>
            </a:xfrm>
            <a:custGeom>
              <a:avLst/>
              <a:gdLst/>
              <a:ahLst/>
              <a:cxnLst/>
              <a:rect l="l" t="t" r="r" b="b"/>
              <a:pathLst>
                <a:path w="1048" h="2391" extrusionOk="0">
                  <a:moveTo>
                    <a:pt x="506" y="0"/>
                  </a:moveTo>
                  <a:cubicBezTo>
                    <a:pt x="294" y="0"/>
                    <a:pt x="85" y="152"/>
                    <a:pt x="64" y="455"/>
                  </a:cubicBezTo>
                  <a:cubicBezTo>
                    <a:pt x="1" y="937"/>
                    <a:pt x="1" y="1397"/>
                    <a:pt x="1" y="1878"/>
                  </a:cubicBezTo>
                  <a:cubicBezTo>
                    <a:pt x="1" y="2066"/>
                    <a:pt x="168" y="2318"/>
                    <a:pt x="378" y="2359"/>
                  </a:cubicBezTo>
                  <a:cubicBezTo>
                    <a:pt x="419" y="2380"/>
                    <a:pt x="461" y="2391"/>
                    <a:pt x="503" y="2391"/>
                  </a:cubicBezTo>
                  <a:cubicBezTo>
                    <a:pt x="545" y="2391"/>
                    <a:pt x="587" y="2380"/>
                    <a:pt x="629" y="2359"/>
                  </a:cubicBezTo>
                  <a:cubicBezTo>
                    <a:pt x="859" y="2318"/>
                    <a:pt x="984" y="2066"/>
                    <a:pt x="984" y="1878"/>
                  </a:cubicBezTo>
                  <a:cubicBezTo>
                    <a:pt x="1047" y="1397"/>
                    <a:pt x="1026" y="937"/>
                    <a:pt x="963" y="455"/>
                  </a:cubicBezTo>
                  <a:cubicBezTo>
                    <a:pt x="932" y="152"/>
                    <a:pt x="718" y="0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2"/>
            <p:cNvSpPr/>
            <p:nvPr/>
          </p:nvSpPr>
          <p:spPr>
            <a:xfrm>
              <a:off x="5624325" y="6292425"/>
              <a:ext cx="346975" cy="140725"/>
            </a:xfrm>
            <a:custGeom>
              <a:avLst/>
              <a:gdLst/>
              <a:ahLst/>
              <a:cxnLst/>
              <a:rect l="l" t="t" r="r" b="b"/>
              <a:pathLst>
                <a:path w="13879" h="5629" extrusionOk="0">
                  <a:moveTo>
                    <a:pt x="13474" y="1"/>
                  </a:moveTo>
                  <a:cubicBezTo>
                    <a:pt x="13366" y="1"/>
                    <a:pt x="13255" y="51"/>
                    <a:pt x="13182" y="167"/>
                  </a:cubicBezTo>
                  <a:cubicBezTo>
                    <a:pt x="12869" y="649"/>
                    <a:pt x="12785" y="1193"/>
                    <a:pt x="12450" y="1632"/>
                  </a:cubicBezTo>
                  <a:cubicBezTo>
                    <a:pt x="12115" y="2071"/>
                    <a:pt x="11655" y="2490"/>
                    <a:pt x="11237" y="2867"/>
                  </a:cubicBezTo>
                  <a:cubicBezTo>
                    <a:pt x="10232" y="3745"/>
                    <a:pt x="8977" y="4227"/>
                    <a:pt x="7659" y="4561"/>
                  </a:cubicBezTo>
                  <a:cubicBezTo>
                    <a:pt x="6711" y="4810"/>
                    <a:pt x="5671" y="4909"/>
                    <a:pt x="4649" y="4909"/>
                  </a:cubicBezTo>
                  <a:cubicBezTo>
                    <a:pt x="4296" y="4909"/>
                    <a:pt x="3944" y="4897"/>
                    <a:pt x="3599" y="4875"/>
                  </a:cubicBezTo>
                  <a:cubicBezTo>
                    <a:pt x="3035" y="4854"/>
                    <a:pt x="2511" y="4561"/>
                    <a:pt x="2009" y="4248"/>
                  </a:cubicBezTo>
                  <a:cubicBezTo>
                    <a:pt x="1549" y="3934"/>
                    <a:pt x="775" y="3285"/>
                    <a:pt x="879" y="2636"/>
                  </a:cubicBezTo>
                  <a:cubicBezTo>
                    <a:pt x="930" y="2360"/>
                    <a:pt x="693" y="2174"/>
                    <a:pt x="487" y="2174"/>
                  </a:cubicBezTo>
                  <a:cubicBezTo>
                    <a:pt x="350" y="2174"/>
                    <a:pt x="227" y="2256"/>
                    <a:pt x="210" y="2448"/>
                  </a:cubicBezTo>
                  <a:cubicBezTo>
                    <a:pt x="1" y="3745"/>
                    <a:pt x="1298" y="4771"/>
                    <a:pt x="2344" y="5294"/>
                  </a:cubicBezTo>
                  <a:cubicBezTo>
                    <a:pt x="2972" y="5608"/>
                    <a:pt x="3662" y="5629"/>
                    <a:pt x="4374" y="5629"/>
                  </a:cubicBezTo>
                  <a:cubicBezTo>
                    <a:pt x="5211" y="5629"/>
                    <a:pt x="6048" y="5608"/>
                    <a:pt x="6843" y="5503"/>
                  </a:cubicBezTo>
                  <a:cubicBezTo>
                    <a:pt x="9751" y="5064"/>
                    <a:pt x="12973" y="3473"/>
                    <a:pt x="13810" y="439"/>
                  </a:cubicBezTo>
                  <a:cubicBezTo>
                    <a:pt x="13879" y="180"/>
                    <a:pt x="13679" y="1"/>
                    <a:pt x="134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2"/>
            <p:cNvSpPr/>
            <p:nvPr/>
          </p:nvSpPr>
          <p:spPr>
            <a:xfrm>
              <a:off x="5154600" y="5891450"/>
              <a:ext cx="1254475" cy="1484175"/>
            </a:xfrm>
            <a:custGeom>
              <a:avLst/>
              <a:gdLst/>
              <a:ahLst/>
              <a:cxnLst/>
              <a:rect l="l" t="t" r="r" b="b"/>
              <a:pathLst>
                <a:path w="50179" h="59367" extrusionOk="0">
                  <a:moveTo>
                    <a:pt x="31344" y="3422"/>
                  </a:moveTo>
                  <a:lnTo>
                    <a:pt x="31344" y="3422"/>
                  </a:lnTo>
                  <a:cubicBezTo>
                    <a:pt x="31532" y="3506"/>
                    <a:pt x="31699" y="3569"/>
                    <a:pt x="31888" y="3673"/>
                  </a:cubicBezTo>
                  <a:cubicBezTo>
                    <a:pt x="32704" y="4071"/>
                    <a:pt x="33457" y="4552"/>
                    <a:pt x="34148" y="5117"/>
                  </a:cubicBezTo>
                  <a:cubicBezTo>
                    <a:pt x="34420" y="5389"/>
                    <a:pt x="34692" y="5661"/>
                    <a:pt x="34943" y="5975"/>
                  </a:cubicBezTo>
                  <a:cubicBezTo>
                    <a:pt x="34943" y="6121"/>
                    <a:pt x="34984" y="6268"/>
                    <a:pt x="35110" y="6393"/>
                  </a:cubicBezTo>
                  <a:cubicBezTo>
                    <a:pt x="35612" y="6958"/>
                    <a:pt x="35842" y="7628"/>
                    <a:pt x="36345" y="8172"/>
                  </a:cubicBezTo>
                  <a:cubicBezTo>
                    <a:pt x="36826" y="8695"/>
                    <a:pt x="37035" y="9427"/>
                    <a:pt x="37328" y="10076"/>
                  </a:cubicBezTo>
                  <a:cubicBezTo>
                    <a:pt x="37433" y="10327"/>
                    <a:pt x="37537" y="10557"/>
                    <a:pt x="37621" y="10766"/>
                  </a:cubicBezTo>
                  <a:cubicBezTo>
                    <a:pt x="36930" y="10432"/>
                    <a:pt x="36177" y="10180"/>
                    <a:pt x="35654" y="9950"/>
                  </a:cubicBezTo>
                  <a:cubicBezTo>
                    <a:pt x="34608" y="9511"/>
                    <a:pt x="33562" y="8946"/>
                    <a:pt x="32474" y="8590"/>
                  </a:cubicBezTo>
                  <a:cubicBezTo>
                    <a:pt x="32411" y="7963"/>
                    <a:pt x="32285" y="7314"/>
                    <a:pt x="32181" y="6728"/>
                  </a:cubicBezTo>
                  <a:cubicBezTo>
                    <a:pt x="31992" y="5619"/>
                    <a:pt x="31679" y="4510"/>
                    <a:pt x="31344" y="3422"/>
                  </a:cubicBezTo>
                  <a:close/>
                  <a:moveTo>
                    <a:pt x="25611" y="8486"/>
                  </a:moveTo>
                  <a:cubicBezTo>
                    <a:pt x="26280" y="8486"/>
                    <a:pt x="26971" y="8527"/>
                    <a:pt x="27619" y="8569"/>
                  </a:cubicBezTo>
                  <a:cubicBezTo>
                    <a:pt x="27619" y="8653"/>
                    <a:pt x="27661" y="8695"/>
                    <a:pt x="27682" y="8779"/>
                  </a:cubicBezTo>
                  <a:cubicBezTo>
                    <a:pt x="27720" y="8904"/>
                    <a:pt x="27864" y="8992"/>
                    <a:pt x="27995" y="8992"/>
                  </a:cubicBezTo>
                  <a:cubicBezTo>
                    <a:pt x="28082" y="8992"/>
                    <a:pt x="28164" y="8954"/>
                    <a:pt x="28205" y="8862"/>
                  </a:cubicBezTo>
                  <a:cubicBezTo>
                    <a:pt x="28226" y="8779"/>
                    <a:pt x="28247" y="8695"/>
                    <a:pt x="28268" y="8653"/>
                  </a:cubicBezTo>
                  <a:cubicBezTo>
                    <a:pt x="28875" y="8695"/>
                    <a:pt x="29461" y="8779"/>
                    <a:pt x="30047" y="8862"/>
                  </a:cubicBezTo>
                  <a:cubicBezTo>
                    <a:pt x="30570" y="8925"/>
                    <a:pt x="31093" y="9009"/>
                    <a:pt x="31616" y="9134"/>
                  </a:cubicBezTo>
                  <a:cubicBezTo>
                    <a:pt x="31658" y="9385"/>
                    <a:pt x="31679" y="9595"/>
                    <a:pt x="31720" y="9825"/>
                  </a:cubicBezTo>
                  <a:cubicBezTo>
                    <a:pt x="31762" y="9971"/>
                    <a:pt x="31893" y="10044"/>
                    <a:pt x="32021" y="10044"/>
                  </a:cubicBezTo>
                  <a:cubicBezTo>
                    <a:pt x="32149" y="10044"/>
                    <a:pt x="32275" y="9971"/>
                    <a:pt x="32306" y="9825"/>
                  </a:cubicBezTo>
                  <a:cubicBezTo>
                    <a:pt x="32369" y="9657"/>
                    <a:pt x="32369" y="9511"/>
                    <a:pt x="32390" y="9364"/>
                  </a:cubicBezTo>
                  <a:cubicBezTo>
                    <a:pt x="32976" y="9553"/>
                    <a:pt x="33604" y="9888"/>
                    <a:pt x="34189" y="10139"/>
                  </a:cubicBezTo>
                  <a:lnTo>
                    <a:pt x="36847" y="11310"/>
                  </a:lnTo>
                  <a:cubicBezTo>
                    <a:pt x="37161" y="11478"/>
                    <a:pt x="37621" y="11645"/>
                    <a:pt x="37977" y="11896"/>
                  </a:cubicBezTo>
                  <a:cubicBezTo>
                    <a:pt x="38290" y="12859"/>
                    <a:pt x="38479" y="13821"/>
                    <a:pt x="38290" y="14867"/>
                  </a:cubicBezTo>
                  <a:cubicBezTo>
                    <a:pt x="38186" y="15579"/>
                    <a:pt x="37997" y="16227"/>
                    <a:pt x="37725" y="16897"/>
                  </a:cubicBezTo>
                  <a:cubicBezTo>
                    <a:pt x="37558" y="17211"/>
                    <a:pt x="37370" y="17525"/>
                    <a:pt x="37161" y="17838"/>
                  </a:cubicBezTo>
                  <a:cubicBezTo>
                    <a:pt x="36930" y="18173"/>
                    <a:pt x="36826" y="18634"/>
                    <a:pt x="36679" y="19010"/>
                  </a:cubicBezTo>
                  <a:cubicBezTo>
                    <a:pt x="36093" y="20349"/>
                    <a:pt x="35131" y="21521"/>
                    <a:pt x="33917" y="22295"/>
                  </a:cubicBezTo>
                  <a:cubicBezTo>
                    <a:pt x="31281" y="24116"/>
                    <a:pt x="27870" y="24701"/>
                    <a:pt x="24627" y="24722"/>
                  </a:cubicBezTo>
                  <a:cubicBezTo>
                    <a:pt x="24365" y="24728"/>
                    <a:pt x="24103" y="24732"/>
                    <a:pt x="23843" y="24732"/>
                  </a:cubicBezTo>
                  <a:cubicBezTo>
                    <a:pt x="22295" y="24732"/>
                    <a:pt x="20778" y="24611"/>
                    <a:pt x="19292" y="24199"/>
                  </a:cubicBezTo>
                  <a:cubicBezTo>
                    <a:pt x="17848" y="23823"/>
                    <a:pt x="16488" y="23195"/>
                    <a:pt x="15233" y="22358"/>
                  </a:cubicBezTo>
                  <a:cubicBezTo>
                    <a:pt x="12659" y="20621"/>
                    <a:pt x="10671" y="17546"/>
                    <a:pt x="10734" y="14365"/>
                  </a:cubicBezTo>
                  <a:cubicBezTo>
                    <a:pt x="10755" y="13528"/>
                    <a:pt x="10943" y="12670"/>
                    <a:pt x="11194" y="11896"/>
                  </a:cubicBezTo>
                  <a:cubicBezTo>
                    <a:pt x="11362" y="11415"/>
                    <a:pt x="11508" y="10955"/>
                    <a:pt x="11676" y="10515"/>
                  </a:cubicBezTo>
                  <a:cubicBezTo>
                    <a:pt x="12094" y="10348"/>
                    <a:pt x="12513" y="10139"/>
                    <a:pt x="12952" y="10013"/>
                  </a:cubicBezTo>
                  <a:cubicBezTo>
                    <a:pt x="14103" y="9678"/>
                    <a:pt x="15233" y="9323"/>
                    <a:pt x="16404" y="9092"/>
                  </a:cubicBezTo>
                  <a:cubicBezTo>
                    <a:pt x="16425" y="9092"/>
                    <a:pt x="16467" y="9092"/>
                    <a:pt x="16488" y="9071"/>
                  </a:cubicBezTo>
                  <a:cubicBezTo>
                    <a:pt x="16614" y="9030"/>
                    <a:pt x="16760" y="9009"/>
                    <a:pt x="16906" y="8988"/>
                  </a:cubicBezTo>
                  <a:cubicBezTo>
                    <a:pt x="18287" y="8758"/>
                    <a:pt x="19689" y="8737"/>
                    <a:pt x="21091" y="8632"/>
                  </a:cubicBezTo>
                  <a:cubicBezTo>
                    <a:pt x="22577" y="8527"/>
                    <a:pt x="24125" y="8527"/>
                    <a:pt x="25611" y="8486"/>
                  </a:cubicBezTo>
                  <a:close/>
                  <a:moveTo>
                    <a:pt x="27515" y="25497"/>
                  </a:moveTo>
                  <a:cubicBezTo>
                    <a:pt x="27598" y="25727"/>
                    <a:pt x="27724" y="25936"/>
                    <a:pt x="27808" y="26166"/>
                  </a:cubicBezTo>
                  <a:cubicBezTo>
                    <a:pt x="27996" y="26647"/>
                    <a:pt x="27912" y="27066"/>
                    <a:pt x="27787" y="27526"/>
                  </a:cubicBezTo>
                  <a:cubicBezTo>
                    <a:pt x="27675" y="27972"/>
                    <a:pt x="27266" y="29508"/>
                    <a:pt x="26590" y="29508"/>
                  </a:cubicBezTo>
                  <a:cubicBezTo>
                    <a:pt x="26505" y="29508"/>
                    <a:pt x="26416" y="29484"/>
                    <a:pt x="26322" y="29430"/>
                  </a:cubicBezTo>
                  <a:cubicBezTo>
                    <a:pt x="25673" y="29074"/>
                    <a:pt x="25527" y="28133"/>
                    <a:pt x="25276" y="27505"/>
                  </a:cubicBezTo>
                  <a:cubicBezTo>
                    <a:pt x="25192" y="27317"/>
                    <a:pt x="24753" y="26103"/>
                    <a:pt x="24795" y="25685"/>
                  </a:cubicBezTo>
                  <a:cubicBezTo>
                    <a:pt x="25569" y="25685"/>
                    <a:pt x="26322" y="25622"/>
                    <a:pt x="27075" y="25538"/>
                  </a:cubicBezTo>
                  <a:cubicBezTo>
                    <a:pt x="27243" y="25517"/>
                    <a:pt x="27368" y="25517"/>
                    <a:pt x="27515" y="25497"/>
                  </a:cubicBezTo>
                  <a:close/>
                  <a:moveTo>
                    <a:pt x="30716" y="24827"/>
                  </a:moveTo>
                  <a:cubicBezTo>
                    <a:pt x="30842" y="25099"/>
                    <a:pt x="30967" y="25350"/>
                    <a:pt x="31155" y="25601"/>
                  </a:cubicBezTo>
                  <a:cubicBezTo>
                    <a:pt x="31469" y="26103"/>
                    <a:pt x="31762" y="26564"/>
                    <a:pt x="32055" y="27045"/>
                  </a:cubicBezTo>
                  <a:cubicBezTo>
                    <a:pt x="32578" y="27945"/>
                    <a:pt x="33101" y="28844"/>
                    <a:pt x="33645" y="29723"/>
                  </a:cubicBezTo>
                  <a:cubicBezTo>
                    <a:pt x="34189" y="30644"/>
                    <a:pt x="34712" y="31585"/>
                    <a:pt x="35194" y="32548"/>
                  </a:cubicBezTo>
                  <a:cubicBezTo>
                    <a:pt x="35424" y="33008"/>
                    <a:pt x="35675" y="33364"/>
                    <a:pt x="35884" y="33824"/>
                  </a:cubicBezTo>
                  <a:cubicBezTo>
                    <a:pt x="36073" y="34305"/>
                    <a:pt x="36198" y="34766"/>
                    <a:pt x="36407" y="35226"/>
                  </a:cubicBezTo>
                  <a:cubicBezTo>
                    <a:pt x="36470" y="35352"/>
                    <a:pt x="36575" y="35372"/>
                    <a:pt x="36679" y="35372"/>
                  </a:cubicBezTo>
                  <a:cubicBezTo>
                    <a:pt x="36575" y="35582"/>
                    <a:pt x="36365" y="35770"/>
                    <a:pt x="36177" y="35896"/>
                  </a:cubicBezTo>
                  <a:cubicBezTo>
                    <a:pt x="35675" y="36272"/>
                    <a:pt x="34984" y="36419"/>
                    <a:pt x="34399" y="36691"/>
                  </a:cubicBezTo>
                  <a:cubicBezTo>
                    <a:pt x="32955" y="37360"/>
                    <a:pt x="31365" y="37758"/>
                    <a:pt x="29858" y="38260"/>
                  </a:cubicBezTo>
                  <a:cubicBezTo>
                    <a:pt x="28289" y="38741"/>
                    <a:pt x="26678" y="39160"/>
                    <a:pt x="25067" y="39348"/>
                  </a:cubicBezTo>
                  <a:cubicBezTo>
                    <a:pt x="24454" y="39423"/>
                    <a:pt x="23831" y="39433"/>
                    <a:pt x="23212" y="39433"/>
                  </a:cubicBezTo>
                  <a:cubicBezTo>
                    <a:pt x="22964" y="39433"/>
                    <a:pt x="22717" y="39432"/>
                    <a:pt x="22472" y="39432"/>
                  </a:cubicBezTo>
                  <a:cubicBezTo>
                    <a:pt x="21698" y="39453"/>
                    <a:pt x="20882" y="39536"/>
                    <a:pt x="20087" y="39536"/>
                  </a:cubicBezTo>
                  <a:cubicBezTo>
                    <a:pt x="19982" y="37214"/>
                    <a:pt x="20254" y="34870"/>
                    <a:pt x="20715" y="32569"/>
                  </a:cubicBezTo>
                  <a:cubicBezTo>
                    <a:pt x="20987" y="31355"/>
                    <a:pt x="21175" y="30100"/>
                    <a:pt x="21405" y="28844"/>
                  </a:cubicBezTo>
                  <a:cubicBezTo>
                    <a:pt x="21531" y="28175"/>
                    <a:pt x="21656" y="27526"/>
                    <a:pt x="21803" y="26898"/>
                  </a:cubicBezTo>
                  <a:cubicBezTo>
                    <a:pt x="21844" y="26689"/>
                    <a:pt x="21844" y="26354"/>
                    <a:pt x="21949" y="26082"/>
                  </a:cubicBezTo>
                  <a:cubicBezTo>
                    <a:pt x="22221" y="26061"/>
                    <a:pt x="22472" y="25852"/>
                    <a:pt x="22535" y="25559"/>
                  </a:cubicBezTo>
                  <a:cubicBezTo>
                    <a:pt x="23079" y="25601"/>
                    <a:pt x="23602" y="25601"/>
                    <a:pt x="24146" y="25622"/>
                  </a:cubicBezTo>
                  <a:cubicBezTo>
                    <a:pt x="24062" y="26229"/>
                    <a:pt x="24313" y="26982"/>
                    <a:pt x="24439" y="27401"/>
                  </a:cubicBezTo>
                  <a:cubicBezTo>
                    <a:pt x="24753" y="28384"/>
                    <a:pt x="25046" y="29577"/>
                    <a:pt x="26008" y="30142"/>
                  </a:cubicBezTo>
                  <a:cubicBezTo>
                    <a:pt x="26216" y="30265"/>
                    <a:pt x="26415" y="30319"/>
                    <a:pt x="26603" y="30319"/>
                  </a:cubicBezTo>
                  <a:cubicBezTo>
                    <a:pt x="27529" y="30319"/>
                    <a:pt x="28195" y="29007"/>
                    <a:pt x="28456" y="28258"/>
                  </a:cubicBezTo>
                  <a:cubicBezTo>
                    <a:pt x="28707" y="27610"/>
                    <a:pt x="28854" y="26919"/>
                    <a:pt x="28749" y="26250"/>
                  </a:cubicBezTo>
                  <a:cubicBezTo>
                    <a:pt x="28707" y="25936"/>
                    <a:pt x="28603" y="25601"/>
                    <a:pt x="28414" y="25287"/>
                  </a:cubicBezTo>
                  <a:cubicBezTo>
                    <a:pt x="28812" y="25204"/>
                    <a:pt x="29168" y="25120"/>
                    <a:pt x="29565" y="25078"/>
                  </a:cubicBezTo>
                  <a:cubicBezTo>
                    <a:pt x="29963" y="25015"/>
                    <a:pt x="30339" y="24932"/>
                    <a:pt x="30716" y="24827"/>
                  </a:cubicBezTo>
                  <a:close/>
                  <a:moveTo>
                    <a:pt x="36721" y="36774"/>
                  </a:moveTo>
                  <a:cubicBezTo>
                    <a:pt x="36972" y="37193"/>
                    <a:pt x="37433" y="37549"/>
                    <a:pt x="37705" y="37967"/>
                  </a:cubicBezTo>
                  <a:cubicBezTo>
                    <a:pt x="37935" y="38365"/>
                    <a:pt x="38165" y="38699"/>
                    <a:pt x="38500" y="38992"/>
                  </a:cubicBezTo>
                  <a:cubicBezTo>
                    <a:pt x="38646" y="39097"/>
                    <a:pt x="38751" y="39285"/>
                    <a:pt x="38855" y="39411"/>
                  </a:cubicBezTo>
                  <a:cubicBezTo>
                    <a:pt x="38876" y="39432"/>
                    <a:pt x="38876" y="39453"/>
                    <a:pt x="38897" y="39453"/>
                  </a:cubicBezTo>
                  <a:cubicBezTo>
                    <a:pt x="38437" y="39808"/>
                    <a:pt x="37956" y="40227"/>
                    <a:pt x="37872" y="40771"/>
                  </a:cubicBezTo>
                  <a:lnTo>
                    <a:pt x="37872" y="40917"/>
                  </a:lnTo>
                  <a:cubicBezTo>
                    <a:pt x="37830" y="40980"/>
                    <a:pt x="37767" y="41001"/>
                    <a:pt x="37725" y="41064"/>
                  </a:cubicBezTo>
                  <a:cubicBezTo>
                    <a:pt x="37453" y="41231"/>
                    <a:pt x="37307" y="41482"/>
                    <a:pt x="37098" y="41712"/>
                  </a:cubicBezTo>
                  <a:cubicBezTo>
                    <a:pt x="36575" y="42277"/>
                    <a:pt x="35821" y="42633"/>
                    <a:pt x="35131" y="42989"/>
                  </a:cubicBezTo>
                  <a:cubicBezTo>
                    <a:pt x="34378" y="43407"/>
                    <a:pt x="33645" y="43826"/>
                    <a:pt x="32913" y="44265"/>
                  </a:cubicBezTo>
                  <a:cubicBezTo>
                    <a:pt x="32013" y="44788"/>
                    <a:pt x="31155" y="45081"/>
                    <a:pt x="30130" y="45248"/>
                  </a:cubicBezTo>
                  <a:cubicBezTo>
                    <a:pt x="29107" y="45425"/>
                    <a:pt x="28058" y="45489"/>
                    <a:pt x="27005" y="45489"/>
                  </a:cubicBezTo>
                  <a:cubicBezTo>
                    <a:pt x="26183" y="45489"/>
                    <a:pt x="25359" y="45450"/>
                    <a:pt x="24544" y="45395"/>
                  </a:cubicBezTo>
                  <a:cubicBezTo>
                    <a:pt x="23644" y="45353"/>
                    <a:pt x="22786" y="45207"/>
                    <a:pt x="21865" y="45186"/>
                  </a:cubicBezTo>
                  <a:cubicBezTo>
                    <a:pt x="21327" y="45186"/>
                    <a:pt x="20712" y="45278"/>
                    <a:pt x="20139" y="45278"/>
                  </a:cubicBezTo>
                  <a:cubicBezTo>
                    <a:pt x="20044" y="45278"/>
                    <a:pt x="19949" y="45275"/>
                    <a:pt x="19857" y="45269"/>
                  </a:cubicBezTo>
                  <a:cubicBezTo>
                    <a:pt x="19940" y="44976"/>
                    <a:pt x="20045" y="44683"/>
                    <a:pt x="20087" y="44370"/>
                  </a:cubicBezTo>
                  <a:cubicBezTo>
                    <a:pt x="20171" y="43951"/>
                    <a:pt x="20254" y="43533"/>
                    <a:pt x="20359" y="43156"/>
                  </a:cubicBezTo>
                  <a:cubicBezTo>
                    <a:pt x="20610" y="42256"/>
                    <a:pt x="20652" y="41315"/>
                    <a:pt x="21175" y="40541"/>
                  </a:cubicBezTo>
                  <a:cubicBezTo>
                    <a:pt x="21196" y="40499"/>
                    <a:pt x="21196" y="40478"/>
                    <a:pt x="21217" y="40457"/>
                  </a:cubicBezTo>
                  <a:cubicBezTo>
                    <a:pt x="22094" y="40483"/>
                    <a:pt x="22963" y="40532"/>
                    <a:pt x="23838" y="40532"/>
                  </a:cubicBezTo>
                  <a:cubicBezTo>
                    <a:pt x="24384" y="40532"/>
                    <a:pt x="24931" y="40513"/>
                    <a:pt x="25485" y="40457"/>
                  </a:cubicBezTo>
                  <a:cubicBezTo>
                    <a:pt x="27368" y="40248"/>
                    <a:pt x="29168" y="39704"/>
                    <a:pt x="30946" y="39118"/>
                  </a:cubicBezTo>
                  <a:cubicBezTo>
                    <a:pt x="31762" y="38867"/>
                    <a:pt x="32578" y="38595"/>
                    <a:pt x="33352" y="38302"/>
                  </a:cubicBezTo>
                  <a:cubicBezTo>
                    <a:pt x="34106" y="38051"/>
                    <a:pt x="34817" y="37674"/>
                    <a:pt x="35570" y="37360"/>
                  </a:cubicBezTo>
                  <a:cubicBezTo>
                    <a:pt x="35863" y="37235"/>
                    <a:pt x="36156" y="37130"/>
                    <a:pt x="36449" y="36984"/>
                  </a:cubicBezTo>
                  <a:cubicBezTo>
                    <a:pt x="36554" y="36921"/>
                    <a:pt x="36637" y="36837"/>
                    <a:pt x="36721" y="36774"/>
                  </a:cubicBezTo>
                  <a:close/>
                  <a:moveTo>
                    <a:pt x="46095" y="46345"/>
                  </a:moveTo>
                  <a:cubicBezTo>
                    <a:pt x="46138" y="46345"/>
                    <a:pt x="46174" y="46361"/>
                    <a:pt x="46200" y="46399"/>
                  </a:cubicBezTo>
                  <a:cubicBezTo>
                    <a:pt x="46451" y="46818"/>
                    <a:pt x="46346" y="47571"/>
                    <a:pt x="46283" y="48031"/>
                  </a:cubicBezTo>
                  <a:cubicBezTo>
                    <a:pt x="46116" y="48973"/>
                    <a:pt x="45656" y="49768"/>
                    <a:pt x="44986" y="50437"/>
                  </a:cubicBezTo>
                  <a:cubicBezTo>
                    <a:pt x="44965" y="50479"/>
                    <a:pt x="44965" y="50500"/>
                    <a:pt x="44944" y="50521"/>
                  </a:cubicBezTo>
                  <a:cubicBezTo>
                    <a:pt x="44923" y="49663"/>
                    <a:pt x="44735" y="48805"/>
                    <a:pt x="44923" y="47968"/>
                  </a:cubicBezTo>
                  <a:cubicBezTo>
                    <a:pt x="45028" y="47487"/>
                    <a:pt x="45237" y="47048"/>
                    <a:pt x="45551" y="46713"/>
                  </a:cubicBezTo>
                  <a:cubicBezTo>
                    <a:pt x="45651" y="46596"/>
                    <a:pt x="45925" y="46345"/>
                    <a:pt x="46095" y="46345"/>
                  </a:cubicBezTo>
                  <a:close/>
                  <a:moveTo>
                    <a:pt x="23100" y="56484"/>
                  </a:moveTo>
                  <a:cubicBezTo>
                    <a:pt x="23463" y="56484"/>
                    <a:pt x="23822" y="56549"/>
                    <a:pt x="24062" y="56756"/>
                  </a:cubicBezTo>
                  <a:cubicBezTo>
                    <a:pt x="24000" y="56903"/>
                    <a:pt x="23895" y="57028"/>
                    <a:pt x="23749" y="57133"/>
                  </a:cubicBezTo>
                  <a:cubicBezTo>
                    <a:pt x="23539" y="57300"/>
                    <a:pt x="23309" y="57384"/>
                    <a:pt x="23079" y="57426"/>
                  </a:cubicBezTo>
                  <a:cubicBezTo>
                    <a:pt x="22409" y="57635"/>
                    <a:pt x="21782" y="57865"/>
                    <a:pt x="21133" y="58075"/>
                  </a:cubicBezTo>
                  <a:cubicBezTo>
                    <a:pt x="20673" y="58242"/>
                    <a:pt x="20171" y="58368"/>
                    <a:pt x="19689" y="58493"/>
                  </a:cubicBezTo>
                  <a:cubicBezTo>
                    <a:pt x="19550" y="58536"/>
                    <a:pt x="19346" y="58600"/>
                    <a:pt x="19215" y="58600"/>
                  </a:cubicBezTo>
                  <a:cubicBezTo>
                    <a:pt x="19090" y="58600"/>
                    <a:pt x="19033" y="58541"/>
                    <a:pt x="19166" y="58347"/>
                  </a:cubicBezTo>
                  <a:cubicBezTo>
                    <a:pt x="19543" y="57803"/>
                    <a:pt x="20296" y="57384"/>
                    <a:pt x="20840" y="57070"/>
                  </a:cubicBezTo>
                  <a:cubicBezTo>
                    <a:pt x="21259" y="56819"/>
                    <a:pt x="21719" y="56694"/>
                    <a:pt x="22179" y="56589"/>
                  </a:cubicBezTo>
                  <a:cubicBezTo>
                    <a:pt x="22430" y="56539"/>
                    <a:pt x="22766" y="56484"/>
                    <a:pt x="23100" y="56484"/>
                  </a:cubicBezTo>
                  <a:close/>
                  <a:moveTo>
                    <a:pt x="6789" y="0"/>
                  </a:moveTo>
                  <a:cubicBezTo>
                    <a:pt x="6458" y="0"/>
                    <a:pt x="6136" y="64"/>
                    <a:pt x="5859" y="221"/>
                  </a:cubicBezTo>
                  <a:cubicBezTo>
                    <a:pt x="4457" y="1058"/>
                    <a:pt x="5880" y="2836"/>
                    <a:pt x="6696" y="3464"/>
                  </a:cubicBezTo>
                  <a:cubicBezTo>
                    <a:pt x="6926" y="3652"/>
                    <a:pt x="7177" y="3778"/>
                    <a:pt x="7407" y="3903"/>
                  </a:cubicBezTo>
                  <a:cubicBezTo>
                    <a:pt x="6717" y="3903"/>
                    <a:pt x="6068" y="3987"/>
                    <a:pt x="5440" y="4322"/>
                  </a:cubicBezTo>
                  <a:cubicBezTo>
                    <a:pt x="4520" y="4824"/>
                    <a:pt x="5231" y="5514"/>
                    <a:pt x="5817" y="5891"/>
                  </a:cubicBezTo>
                  <a:cubicBezTo>
                    <a:pt x="6089" y="6100"/>
                    <a:pt x="6403" y="6247"/>
                    <a:pt x="6759" y="6372"/>
                  </a:cubicBezTo>
                  <a:cubicBezTo>
                    <a:pt x="5984" y="6477"/>
                    <a:pt x="5210" y="6603"/>
                    <a:pt x="4499" y="6916"/>
                  </a:cubicBezTo>
                  <a:cubicBezTo>
                    <a:pt x="4164" y="7084"/>
                    <a:pt x="3474" y="7356"/>
                    <a:pt x="3327" y="7732"/>
                  </a:cubicBezTo>
                  <a:cubicBezTo>
                    <a:pt x="3118" y="8235"/>
                    <a:pt x="3369" y="8548"/>
                    <a:pt x="3829" y="8758"/>
                  </a:cubicBezTo>
                  <a:cubicBezTo>
                    <a:pt x="4618" y="9144"/>
                    <a:pt x="5509" y="9211"/>
                    <a:pt x="6385" y="9211"/>
                  </a:cubicBezTo>
                  <a:cubicBezTo>
                    <a:pt x="6695" y="9211"/>
                    <a:pt x="7002" y="9202"/>
                    <a:pt x="7303" y="9197"/>
                  </a:cubicBezTo>
                  <a:cubicBezTo>
                    <a:pt x="7930" y="9197"/>
                    <a:pt x="8558" y="9176"/>
                    <a:pt x="9186" y="9092"/>
                  </a:cubicBezTo>
                  <a:cubicBezTo>
                    <a:pt x="9583" y="9030"/>
                    <a:pt x="10023" y="9009"/>
                    <a:pt x="10441" y="8925"/>
                  </a:cubicBezTo>
                  <a:lnTo>
                    <a:pt x="10441" y="8925"/>
                  </a:lnTo>
                  <a:cubicBezTo>
                    <a:pt x="10106" y="9134"/>
                    <a:pt x="9751" y="9343"/>
                    <a:pt x="9416" y="9532"/>
                  </a:cubicBezTo>
                  <a:cubicBezTo>
                    <a:pt x="9269" y="9636"/>
                    <a:pt x="9102" y="9741"/>
                    <a:pt x="8914" y="9846"/>
                  </a:cubicBezTo>
                  <a:cubicBezTo>
                    <a:pt x="8883" y="9706"/>
                    <a:pt x="8760" y="9590"/>
                    <a:pt x="8605" y="9590"/>
                  </a:cubicBezTo>
                  <a:cubicBezTo>
                    <a:pt x="8550" y="9590"/>
                    <a:pt x="8492" y="9604"/>
                    <a:pt x="8432" y="9636"/>
                  </a:cubicBezTo>
                  <a:cubicBezTo>
                    <a:pt x="7867" y="9908"/>
                    <a:pt x="7386" y="10222"/>
                    <a:pt x="6863" y="10536"/>
                  </a:cubicBezTo>
                  <a:cubicBezTo>
                    <a:pt x="6466" y="10766"/>
                    <a:pt x="6131" y="10850"/>
                    <a:pt x="5838" y="11227"/>
                  </a:cubicBezTo>
                  <a:cubicBezTo>
                    <a:pt x="5671" y="11478"/>
                    <a:pt x="5838" y="11812"/>
                    <a:pt x="6089" y="11896"/>
                  </a:cubicBezTo>
                  <a:cubicBezTo>
                    <a:pt x="6230" y="11927"/>
                    <a:pt x="6373" y="11942"/>
                    <a:pt x="6516" y="11942"/>
                  </a:cubicBezTo>
                  <a:cubicBezTo>
                    <a:pt x="7526" y="11942"/>
                    <a:pt x="8581" y="11232"/>
                    <a:pt x="9332" y="10683"/>
                  </a:cubicBezTo>
                  <a:cubicBezTo>
                    <a:pt x="10002" y="10180"/>
                    <a:pt x="10776" y="9846"/>
                    <a:pt x="11487" y="9406"/>
                  </a:cubicBezTo>
                  <a:lnTo>
                    <a:pt x="11487" y="9406"/>
                  </a:lnTo>
                  <a:cubicBezTo>
                    <a:pt x="11383" y="9616"/>
                    <a:pt x="11278" y="9825"/>
                    <a:pt x="11194" y="10055"/>
                  </a:cubicBezTo>
                  <a:cubicBezTo>
                    <a:pt x="11173" y="10055"/>
                    <a:pt x="11111" y="10076"/>
                    <a:pt x="11090" y="10076"/>
                  </a:cubicBezTo>
                  <a:cubicBezTo>
                    <a:pt x="10797" y="10160"/>
                    <a:pt x="10629" y="10432"/>
                    <a:pt x="10316" y="10473"/>
                  </a:cubicBezTo>
                  <a:cubicBezTo>
                    <a:pt x="9925" y="10494"/>
                    <a:pt x="9918" y="11081"/>
                    <a:pt x="10296" y="11081"/>
                  </a:cubicBezTo>
                  <a:cubicBezTo>
                    <a:pt x="10302" y="11081"/>
                    <a:pt x="10309" y="11081"/>
                    <a:pt x="10316" y="11080"/>
                  </a:cubicBezTo>
                  <a:cubicBezTo>
                    <a:pt x="10546" y="11059"/>
                    <a:pt x="10692" y="10976"/>
                    <a:pt x="10880" y="10892"/>
                  </a:cubicBezTo>
                  <a:lnTo>
                    <a:pt x="10880" y="10892"/>
                  </a:lnTo>
                  <a:cubicBezTo>
                    <a:pt x="10692" y="11394"/>
                    <a:pt x="10525" y="11896"/>
                    <a:pt x="10378" y="12419"/>
                  </a:cubicBezTo>
                  <a:cubicBezTo>
                    <a:pt x="9583" y="15265"/>
                    <a:pt x="10462" y="18382"/>
                    <a:pt x="12282" y="20642"/>
                  </a:cubicBezTo>
                  <a:cubicBezTo>
                    <a:pt x="13768" y="22567"/>
                    <a:pt x="15777" y="23864"/>
                    <a:pt x="18036" y="24701"/>
                  </a:cubicBezTo>
                  <a:cubicBezTo>
                    <a:pt x="17953" y="24681"/>
                    <a:pt x="17890" y="24681"/>
                    <a:pt x="17827" y="24660"/>
                  </a:cubicBezTo>
                  <a:cubicBezTo>
                    <a:pt x="17367" y="24513"/>
                    <a:pt x="16948" y="24346"/>
                    <a:pt x="16530" y="24157"/>
                  </a:cubicBezTo>
                  <a:cubicBezTo>
                    <a:pt x="15651" y="23781"/>
                    <a:pt x="14730" y="23613"/>
                    <a:pt x="13873" y="23153"/>
                  </a:cubicBezTo>
                  <a:cubicBezTo>
                    <a:pt x="12952" y="22714"/>
                    <a:pt x="12094" y="22212"/>
                    <a:pt x="11236" y="21688"/>
                  </a:cubicBezTo>
                  <a:cubicBezTo>
                    <a:pt x="10420" y="21228"/>
                    <a:pt x="9667" y="20705"/>
                    <a:pt x="8872" y="20182"/>
                  </a:cubicBezTo>
                  <a:cubicBezTo>
                    <a:pt x="8056" y="19638"/>
                    <a:pt x="7219" y="19073"/>
                    <a:pt x="6528" y="18382"/>
                  </a:cubicBezTo>
                  <a:cubicBezTo>
                    <a:pt x="5838" y="17692"/>
                    <a:pt x="5147" y="17022"/>
                    <a:pt x="4520" y="16290"/>
                  </a:cubicBezTo>
                  <a:cubicBezTo>
                    <a:pt x="4248" y="15934"/>
                    <a:pt x="3997" y="15600"/>
                    <a:pt x="3683" y="15286"/>
                  </a:cubicBezTo>
                  <a:cubicBezTo>
                    <a:pt x="3327" y="14951"/>
                    <a:pt x="2950" y="14512"/>
                    <a:pt x="2909" y="14009"/>
                  </a:cubicBezTo>
                  <a:cubicBezTo>
                    <a:pt x="2950" y="13926"/>
                    <a:pt x="3013" y="13842"/>
                    <a:pt x="3055" y="13737"/>
                  </a:cubicBezTo>
                  <a:cubicBezTo>
                    <a:pt x="3202" y="13507"/>
                    <a:pt x="3348" y="13277"/>
                    <a:pt x="3515" y="13047"/>
                  </a:cubicBezTo>
                  <a:cubicBezTo>
                    <a:pt x="3641" y="12838"/>
                    <a:pt x="3766" y="12566"/>
                    <a:pt x="3808" y="12315"/>
                  </a:cubicBezTo>
                  <a:cubicBezTo>
                    <a:pt x="3808" y="12231"/>
                    <a:pt x="3913" y="11959"/>
                    <a:pt x="3871" y="11959"/>
                  </a:cubicBezTo>
                  <a:cubicBezTo>
                    <a:pt x="4200" y="11794"/>
                    <a:pt x="4084" y="11205"/>
                    <a:pt x="3683" y="11205"/>
                  </a:cubicBezTo>
                  <a:cubicBezTo>
                    <a:pt x="3676" y="11205"/>
                    <a:pt x="3669" y="11205"/>
                    <a:pt x="3662" y="11206"/>
                  </a:cubicBezTo>
                  <a:cubicBezTo>
                    <a:pt x="3411" y="11227"/>
                    <a:pt x="3243" y="11373"/>
                    <a:pt x="3097" y="11582"/>
                  </a:cubicBezTo>
                  <a:cubicBezTo>
                    <a:pt x="3013" y="11687"/>
                    <a:pt x="2950" y="11833"/>
                    <a:pt x="2930" y="11938"/>
                  </a:cubicBezTo>
                  <a:cubicBezTo>
                    <a:pt x="2930" y="11957"/>
                    <a:pt x="2843" y="12218"/>
                    <a:pt x="2859" y="12218"/>
                  </a:cubicBezTo>
                  <a:cubicBezTo>
                    <a:pt x="2860" y="12218"/>
                    <a:pt x="2863" y="12216"/>
                    <a:pt x="2867" y="12210"/>
                  </a:cubicBezTo>
                  <a:lnTo>
                    <a:pt x="2867" y="12210"/>
                  </a:lnTo>
                  <a:cubicBezTo>
                    <a:pt x="2783" y="12356"/>
                    <a:pt x="2658" y="12545"/>
                    <a:pt x="2511" y="12733"/>
                  </a:cubicBezTo>
                  <a:cubicBezTo>
                    <a:pt x="2365" y="11959"/>
                    <a:pt x="2239" y="11206"/>
                    <a:pt x="2155" y="10432"/>
                  </a:cubicBezTo>
                  <a:cubicBezTo>
                    <a:pt x="2145" y="10201"/>
                    <a:pt x="1972" y="10086"/>
                    <a:pt x="1800" y="10086"/>
                  </a:cubicBezTo>
                  <a:cubicBezTo>
                    <a:pt x="1627" y="10086"/>
                    <a:pt x="1454" y="10201"/>
                    <a:pt x="1444" y="10432"/>
                  </a:cubicBezTo>
                  <a:cubicBezTo>
                    <a:pt x="1381" y="11289"/>
                    <a:pt x="1528" y="12147"/>
                    <a:pt x="1758" y="13005"/>
                  </a:cubicBezTo>
                  <a:cubicBezTo>
                    <a:pt x="1716" y="12942"/>
                    <a:pt x="1653" y="12880"/>
                    <a:pt x="1611" y="12796"/>
                  </a:cubicBezTo>
                  <a:cubicBezTo>
                    <a:pt x="1214" y="12336"/>
                    <a:pt x="900" y="11812"/>
                    <a:pt x="377" y="11436"/>
                  </a:cubicBezTo>
                  <a:cubicBezTo>
                    <a:pt x="339" y="11411"/>
                    <a:pt x="301" y="11400"/>
                    <a:pt x="265" y="11400"/>
                  </a:cubicBezTo>
                  <a:cubicBezTo>
                    <a:pt x="118" y="11400"/>
                    <a:pt x="0" y="11578"/>
                    <a:pt x="84" y="11729"/>
                  </a:cubicBezTo>
                  <a:cubicBezTo>
                    <a:pt x="440" y="12315"/>
                    <a:pt x="774" y="12901"/>
                    <a:pt x="1193" y="13465"/>
                  </a:cubicBezTo>
                  <a:cubicBezTo>
                    <a:pt x="1437" y="13811"/>
                    <a:pt x="1858" y="14472"/>
                    <a:pt x="2361" y="14472"/>
                  </a:cubicBezTo>
                  <a:cubicBezTo>
                    <a:pt x="2376" y="14472"/>
                    <a:pt x="2391" y="14471"/>
                    <a:pt x="2406" y="14470"/>
                  </a:cubicBezTo>
                  <a:lnTo>
                    <a:pt x="2448" y="14470"/>
                  </a:lnTo>
                  <a:cubicBezTo>
                    <a:pt x="2595" y="14993"/>
                    <a:pt x="2971" y="15453"/>
                    <a:pt x="3327" y="15830"/>
                  </a:cubicBezTo>
                  <a:cubicBezTo>
                    <a:pt x="3662" y="16206"/>
                    <a:pt x="3955" y="16688"/>
                    <a:pt x="4290" y="17064"/>
                  </a:cubicBezTo>
                  <a:cubicBezTo>
                    <a:pt x="4666" y="17483"/>
                    <a:pt x="5022" y="17880"/>
                    <a:pt x="5399" y="18299"/>
                  </a:cubicBezTo>
                  <a:cubicBezTo>
                    <a:pt x="6863" y="19847"/>
                    <a:pt x="8663" y="21019"/>
                    <a:pt x="10441" y="22149"/>
                  </a:cubicBezTo>
                  <a:cubicBezTo>
                    <a:pt x="11362" y="22714"/>
                    <a:pt x="12303" y="23237"/>
                    <a:pt x="13245" y="23739"/>
                  </a:cubicBezTo>
                  <a:cubicBezTo>
                    <a:pt x="14166" y="24220"/>
                    <a:pt x="15107" y="24492"/>
                    <a:pt x="16070" y="24848"/>
                  </a:cubicBezTo>
                  <a:cubicBezTo>
                    <a:pt x="17032" y="25204"/>
                    <a:pt x="17869" y="25580"/>
                    <a:pt x="18936" y="25622"/>
                  </a:cubicBezTo>
                  <a:cubicBezTo>
                    <a:pt x="19334" y="25643"/>
                    <a:pt x="19940" y="25685"/>
                    <a:pt x="20296" y="25831"/>
                  </a:cubicBezTo>
                  <a:cubicBezTo>
                    <a:pt x="20547" y="25936"/>
                    <a:pt x="20777" y="26020"/>
                    <a:pt x="21008" y="26061"/>
                  </a:cubicBezTo>
                  <a:cubicBezTo>
                    <a:pt x="21008" y="26103"/>
                    <a:pt x="21008" y="26124"/>
                    <a:pt x="20987" y="26124"/>
                  </a:cubicBezTo>
                  <a:cubicBezTo>
                    <a:pt x="20819" y="26752"/>
                    <a:pt x="20694" y="27380"/>
                    <a:pt x="20568" y="27986"/>
                  </a:cubicBezTo>
                  <a:cubicBezTo>
                    <a:pt x="20254" y="29367"/>
                    <a:pt x="20045" y="30748"/>
                    <a:pt x="19752" y="32108"/>
                  </a:cubicBezTo>
                  <a:cubicBezTo>
                    <a:pt x="19187" y="34745"/>
                    <a:pt x="18685" y="37569"/>
                    <a:pt x="19355" y="40248"/>
                  </a:cubicBezTo>
                  <a:cubicBezTo>
                    <a:pt x="19402" y="40437"/>
                    <a:pt x="19583" y="40526"/>
                    <a:pt x="19758" y="40526"/>
                  </a:cubicBezTo>
                  <a:cubicBezTo>
                    <a:pt x="19892" y="40526"/>
                    <a:pt x="20023" y="40473"/>
                    <a:pt x="20087" y="40373"/>
                  </a:cubicBezTo>
                  <a:lnTo>
                    <a:pt x="20484" y="40373"/>
                  </a:lnTo>
                  <a:cubicBezTo>
                    <a:pt x="20338" y="40666"/>
                    <a:pt x="20192" y="40959"/>
                    <a:pt x="20087" y="41273"/>
                  </a:cubicBezTo>
                  <a:cubicBezTo>
                    <a:pt x="19919" y="41754"/>
                    <a:pt x="19919" y="42340"/>
                    <a:pt x="19710" y="42800"/>
                  </a:cubicBezTo>
                  <a:cubicBezTo>
                    <a:pt x="19543" y="43156"/>
                    <a:pt x="19396" y="43700"/>
                    <a:pt x="19334" y="44056"/>
                  </a:cubicBezTo>
                  <a:cubicBezTo>
                    <a:pt x="19292" y="44579"/>
                    <a:pt x="18999" y="45060"/>
                    <a:pt x="18978" y="45583"/>
                  </a:cubicBezTo>
                  <a:cubicBezTo>
                    <a:pt x="18936" y="45772"/>
                    <a:pt x="19103" y="45939"/>
                    <a:pt x="19292" y="46002"/>
                  </a:cubicBezTo>
                  <a:cubicBezTo>
                    <a:pt x="19555" y="46069"/>
                    <a:pt x="19819" y="46091"/>
                    <a:pt x="20083" y="46091"/>
                  </a:cubicBezTo>
                  <a:cubicBezTo>
                    <a:pt x="20551" y="46091"/>
                    <a:pt x="21020" y="46023"/>
                    <a:pt x="21489" y="46023"/>
                  </a:cubicBezTo>
                  <a:cubicBezTo>
                    <a:pt x="22137" y="46023"/>
                    <a:pt x="22786" y="46085"/>
                    <a:pt x="23435" y="46127"/>
                  </a:cubicBezTo>
                  <a:cubicBezTo>
                    <a:pt x="23435" y="47906"/>
                    <a:pt x="23414" y="49684"/>
                    <a:pt x="23539" y="51463"/>
                  </a:cubicBezTo>
                  <a:cubicBezTo>
                    <a:pt x="23602" y="52321"/>
                    <a:pt x="23623" y="53199"/>
                    <a:pt x="23728" y="54057"/>
                  </a:cubicBezTo>
                  <a:cubicBezTo>
                    <a:pt x="23811" y="54664"/>
                    <a:pt x="23832" y="55396"/>
                    <a:pt x="24021" y="56024"/>
                  </a:cubicBezTo>
                  <a:cubicBezTo>
                    <a:pt x="23761" y="55929"/>
                    <a:pt x="23476" y="55895"/>
                    <a:pt x="23192" y="55895"/>
                  </a:cubicBezTo>
                  <a:cubicBezTo>
                    <a:pt x="23041" y="55895"/>
                    <a:pt x="22890" y="55905"/>
                    <a:pt x="22744" y="55919"/>
                  </a:cubicBezTo>
                  <a:cubicBezTo>
                    <a:pt x="22033" y="55940"/>
                    <a:pt x="21280" y="56129"/>
                    <a:pt x="20610" y="56443"/>
                  </a:cubicBezTo>
                  <a:cubicBezTo>
                    <a:pt x="19857" y="56819"/>
                    <a:pt x="18601" y="57405"/>
                    <a:pt x="18350" y="58284"/>
                  </a:cubicBezTo>
                  <a:cubicBezTo>
                    <a:pt x="18204" y="58702"/>
                    <a:pt x="18392" y="59184"/>
                    <a:pt x="18831" y="59309"/>
                  </a:cubicBezTo>
                  <a:cubicBezTo>
                    <a:pt x="18976" y="59350"/>
                    <a:pt x="19121" y="59367"/>
                    <a:pt x="19266" y="59367"/>
                  </a:cubicBezTo>
                  <a:cubicBezTo>
                    <a:pt x="19795" y="59367"/>
                    <a:pt x="20322" y="59138"/>
                    <a:pt x="20798" y="58974"/>
                  </a:cubicBezTo>
                  <a:cubicBezTo>
                    <a:pt x="21656" y="58660"/>
                    <a:pt x="22556" y="58430"/>
                    <a:pt x="23414" y="58075"/>
                  </a:cubicBezTo>
                  <a:cubicBezTo>
                    <a:pt x="23937" y="57865"/>
                    <a:pt x="24732" y="57405"/>
                    <a:pt x="24648" y="56756"/>
                  </a:cubicBezTo>
                  <a:cubicBezTo>
                    <a:pt x="24648" y="56715"/>
                    <a:pt x="24648" y="56715"/>
                    <a:pt x="24627" y="56694"/>
                  </a:cubicBezTo>
                  <a:cubicBezTo>
                    <a:pt x="24669" y="56673"/>
                    <a:pt x="24732" y="56610"/>
                    <a:pt x="24753" y="56547"/>
                  </a:cubicBezTo>
                  <a:cubicBezTo>
                    <a:pt x="24941" y="55815"/>
                    <a:pt x="24648" y="54936"/>
                    <a:pt x="24565" y="54204"/>
                  </a:cubicBezTo>
                  <a:cubicBezTo>
                    <a:pt x="24439" y="53304"/>
                    <a:pt x="24418" y="52383"/>
                    <a:pt x="24334" y="51463"/>
                  </a:cubicBezTo>
                  <a:cubicBezTo>
                    <a:pt x="24167" y="49705"/>
                    <a:pt x="24167" y="47968"/>
                    <a:pt x="24167" y="46190"/>
                  </a:cubicBezTo>
                  <a:cubicBezTo>
                    <a:pt x="24313" y="46190"/>
                    <a:pt x="24439" y="46211"/>
                    <a:pt x="24544" y="46211"/>
                  </a:cubicBezTo>
                  <a:cubicBezTo>
                    <a:pt x="25138" y="46247"/>
                    <a:pt x="25732" y="46265"/>
                    <a:pt x="26325" y="46265"/>
                  </a:cubicBezTo>
                  <a:cubicBezTo>
                    <a:pt x="27822" y="46265"/>
                    <a:pt x="29316" y="46146"/>
                    <a:pt x="30800" y="45876"/>
                  </a:cubicBezTo>
                  <a:cubicBezTo>
                    <a:pt x="31783" y="45688"/>
                    <a:pt x="32620" y="45269"/>
                    <a:pt x="33478" y="44746"/>
                  </a:cubicBezTo>
                  <a:cubicBezTo>
                    <a:pt x="34252" y="44307"/>
                    <a:pt x="35005" y="43888"/>
                    <a:pt x="35759" y="43428"/>
                  </a:cubicBezTo>
                  <a:cubicBezTo>
                    <a:pt x="35759" y="43470"/>
                    <a:pt x="35780" y="43470"/>
                    <a:pt x="35780" y="43491"/>
                  </a:cubicBezTo>
                  <a:cubicBezTo>
                    <a:pt x="36449" y="44160"/>
                    <a:pt x="37014" y="44872"/>
                    <a:pt x="37705" y="45520"/>
                  </a:cubicBezTo>
                  <a:cubicBezTo>
                    <a:pt x="38458" y="46253"/>
                    <a:pt x="39232" y="46943"/>
                    <a:pt x="40048" y="47613"/>
                  </a:cubicBezTo>
                  <a:cubicBezTo>
                    <a:pt x="40864" y="48303"/>
                    <a:pt x="41617" y="49057"/>
                    <a:pt x="42412" y="49768"/>
                  </a:cubicBezTo>
                  <a:cubicBezTo>
                    <a:pt x="43040" y="50333"/>
                    <a:pt x="43814" y="50793"/>
                    <a:pt x="44233" y="51546"/>
                  </a:cubicBezTo>
                  <a:cubicBezTo>
                    <a:pt x="44308" y="51690"/>
                    <a:pt x="44422" y="51749"/>
                    <a:pt x="44539" y="51749"/>
                  </a:cubicBezTo>
                  <a:cubicBezTo>
                    <a:pt x="44745" y="51749"/>
                    <a:pt x="44959" y="51564"/>
                    <a:pt x="44986" y="51337"/>
                  </a:cubicBezTo>
                  <a:cubicBezTo>
                    <a:pt x="45028" y="51149"/>
                    <a:pt x="45028" y="51002"/>
                    <a:pt x="45028" y="50814"/>
                  </a:cubicBezTo>
                  <a:cubicBezTo>
                    <a:pt x="45073" y="50905"/>
                    <a:pt x="45162" y="50973"/>
                    <a:pt x="45263" y="50973"/>
                  </a:cubicBezTo>
                  <a:cubicBezTo>
                    <a:pt x="45302" y="50973"/>
                    <a:pt x="45343" y="50963"/>
                    <a:pt x="45384" y="50940"/>
                  </a:cubicBezTo>
                  <a:cubicBezTo>
                    <a:pt x="46513" y="50542"/>
                    <a:pt x="47036" y="49140"/>
                    <a:pt x="47183" y="48031"/>
                  </a:cubicBezTo>
                  <a:cubicBezTo>
                    <a:pt x="47288" y="47278"/>
                    <a:pt x="47371" y="46211"/>
                    <a:pt x="46764" y="45625"/>
                  </a:cubicBezTo>
                  <a:cubicBezTo>
                    <a:pt x="46584" y="45454"/>
                    <a:pt x="46390" y="45383"/>
                    <a:pt x="46192" y="45383"/>
                  </a:cubicBezTo>
                  <a:cubicBezTo>
                    <a:pt x="45470" y="45383"/>
                    <a:pt x="44705" y="46330"/>
                    <a:pt x="44442" y="46839"/>
                  </a:cubicBezTo>
                  <a:cubicBezTo>
                    <a:pt x="44191" y="47383"/>
                    <a:pt x="44044" y="48010"/>
                    <a:pt x="44023" y="48617"/>
                  </a:cubicBezTo>
                  <a:cubicBezTo>
                    <a:pt x="44003" y="49140"/>
                    <a:pt x="44107" y="49663"/>
                    <a:pt x="44149" y="50186"/>
                  </a:cubicBezTo>
                  <a:cubicBezTo>
                    <a:pt x="43877" y="49914"/>
                    <a:pt x="43584" y="49705"/>
                    <a:pt x="43270" y="49454"/>
                  </a:cubicBezTo>
                  <a:cubicBezTo>
                    <a:pt x="42454" y="48764"/>
                    <a:pt x="41701" y="48031"/>
                    <a:pt x="40906" y="47341"/>
                  </a:cubicBezTo>
                  <a:cubicBezTo>
                    <a:pt x="40132" y="46629"/>
                    <a:pt x="39316" y="45981"/>
                    <a:pt x="38542" y="45269"/>
                  </a:cubicBezTo>
                  <a:cubicBezTo>
                    <a:pt x="37767" y="44558"/>
                    <a:pt x="37119" y="43784"/>
                    <a:pt x="36386" y="43051"/>
                  </a:cubicBezTo>
                  <a:cubicBezTo>
                    <a:pt x="36993" y="42675"/>
                    <a:pt x="37537" y="42319"/>
                    <a:pt x="38018" y="41712"/>
                  </a:cubicBezTo>
                  <a:cubicBezTo>
                    <a:pt x="38144" y="41524"/>
                    <a:pt x="38437" y="41398"/>
                    <a:pt x="38583" y="41231"/>
                  </a:cubicBezTo>
                  <a:cubicBezTo>
                    <a:pt x="38751" y="41085"/>
                    <a:pt x="38855" y="40896"/>
                    <a:pt x="38897" y="40708"/>
                  </a:cubicBezTo>
                  <a:cubicBezTo>
                    <a:pt x="39274" y="40394"/>
                    <a:pt x="39588" y="40038"/>
                    <a:pt x="40006" y="39808"/>
                  </a:cubicBezTo>
                  <a:cubicBezTo>
                    <a:pt x="40236" y="39662"/>
                    <a:pt x="40341" y="39243"/>
                    <a:pt x="40111" y="39076"/>
                  </a:cubicBezTo>
                  <a:cubicBezTo>
                    <a:pt x="39839" y="38867"/>
                    <a:pt x="39588" y="38720"/>
                    <a:pt x="39378" y="38448"/>
                  </a:cubicBezTo>
                  <a:cubicBezTo>
                    <a:pt x="39169" y="38176"/>
                    <a:pt x="38897" y="37988"/>
                    <a:pt x="38688" y="37716"/>
                  </a:cubicBezTo>
                  <a:cubicBezTo>
                    <a:pt x="38479" y="37423"/>
                    <a:pt x="38290" y="37109"/>
                    <a:pt x="38018" y="36879"/>
                  </a:cubicBezTo>
                  <a:cubicBezTo>
                    <a:pt x="37746" y="36628"/>
                    <a:pt x="37453" y="36419"/>
                    <a:pt x="37307" y="36147"/>
                  </a:cubicBezTo>
                  <a:cubicBezTo>
                    <a:pt x="37663" y="35728"/>
                    <a:pt x="37830" y="34933"/>
                    <a:pt x="37516" y="34494"/>
                  </a:cubicBezTo>
                  <a:cubicBezTo>
                    <a:pt x="37443" y="34384"/>
                    <a:pt x="37341" y="34331"/>
                    <a:pt x="37236" y="34331"/>
                  </a:cubicBezTo>
                  <a:cubicBezTo>
                    <a:pt x="37161" y="34331"/>
                    <a:pt x="37084" y="34358"/>
                    <a:pt x="37014" y="34410"/>
                  </a:cubicBezTo>
                  <a:cubicBezTo>
                    <a:pt x="36909" y="33678"/>
                    <a:pt x="36575" y="32945"/>
                    <a:pt x="36177" y="32339"/>
                  </a:cubicBezTo>
                  <a:cubicBezTo>
                    <a:pt x="35570" y="31397"/>
                    <a:pt x="35110" y="30351"/>
                    <a:pt x="34524" y="29388"/>
                  </a:cubicBezTo>
                  <a:cubicBezTo>
                    <a:pt x="33959" y="28447"/>
                    <a:pt x="33373" y="27484"/>
                    <a:pt x="32808" y="26543"/>
                  </a:cubicBezTo>
                  <a:cubicBezTo>
                    <a:pt x="32536" y="26124"/>
                    <a:pt x="32285" y="25706"/>
                    <a:pt x="31971" y="25329"/>
                  </a:cubicBezTo>
                  <a:cubicBezTo>
                    <a:pt x="31804" y="25162"/>
                    <a:pt x="31679" y="24953"/>
                    <a:pt x="31553" y="24764"/>
                  </a:cubicBezTo>
                  <a:cubicBezTo>
                    <a:pt x="31587" y="24760"/>
                    <a:pt x="31621" y="24758"/>
                    <a:pt x="31655" y="24758"/>
                  </a:cubicBezTo>
                  <a:cubicBezTo>
                    <a:pt x="32098" y="24758"/>
                    <a:pt x="32630" y="25104"/>
                    <a:pt x="33018" y="25162"/>
                  </a:cubicBezTo>
                  <a:cubicBezTo>
                    <a:pt x="33237" y="25180"/>
                    <a:pt x="33456" y="25189"/>
                    <a:pt x="33673" y="25189"/>
                  </a:cubicBezTo>
                  <a:cubicBezTo>
                    <a:pt x="34221" y="25189"/>
                    <a:pt x="34765" y="25129"/>
                    <a:pt x="35319" y="24994"/>
                  </a:cubicBezTo>
                  <a:cubicBezTo>
                    <a:pt x="36826" y="24681"/>
                    <a:pt x="38311" y="23906"/>
                    <a:pt x="39692" y="23195"/>
                  </a:cubicBezTo>
                  <a:cubicBezTo>
                    <a:pt x="41094" y="22442"/>
                    <a:pt x="42371" y="21458"/>
                    <a:pt x="43626" y="20454"/>
                  </a:cubicBezTo>
                  <a:cubicBezTo>
                    <a:pt x="44254" y="19952"/>
                    <a:pt x="44881" y="19429"/>
                    <a:pt x="45509" y="18885"/>
                  </a:cubicBezTo>
                  <a:cubicBezTo>
                    <a:pt x="45969" y="18508"/>
                    <a:pt x="46451" y="18194"/>
                    <a:pt x="46848" y="17776"/>
                  </a:cubicBezTo>
                  <a:cubicBezTo>
                    <a:pt x="46911" y="17823"/>
                    <a:pt x="46985" y="17846"/>
                    <a:pt x="47063" y="17846"/>
                  </a:cubicBezTo>
                  <a:cubicBezTo>
                    <a:pt x="47089" y="17846"/>
                    <a:pt x="47115" y="17844"/>
                    <a:pt x="47141" y="17838"/>
                  </a:cubicBezTo>
                  <a:cubicBezTo>
                    <a:pt x="47434" y="17776"/>
                    <a:pt x="47581" y="17546"/>
                    <a:pt x="47685" y="17274"/>
                  </a:cubicBezTo>
                  <a:cubicBezTo>
                    <a:pt x="48689" y="17148"/>
                    <a:pt x="49757" y="16416"/>
                    <a:pt x="50091" y="15558"/>
                  </a:cubicBezTo>
                  <a:cubicBezTo>
                    <a:pt x="50179" y="15400"/>
                    <a:pt x="49988" y="15198"/>
                    <a:pt x="49800" y="15198"/>
                  </a:cubicBezTo>
                  <a:cubicBezTo>
                    <a:pt x="49764" y="15198"/>
                    <a:pt x="49728" y="15206"/>
                    <a:pt x="49694" y="15223"/>
                  </a:cubicBezTo>
                  <a:cubicBezTo>
                    <a:pt x="49045" y="15453"/>
                    <a:pt x="48585" y="15997"/>
                    <a:pt x="47957" y="16290"/>
                  </a:cubicBezTo>
                  <a:cubicBezTo>
                    <a:pt x="48104" y="15579"/>
                    <a:pt x="48271" y="14909"/>
                    <a:pt x="48229" y="14177"/>
                  </a:cubicBezTo>
                  <a:cubicBezTo>
                    <a:pt x="48229" y="13957"/>
                    <a:pt x="48072" y="13847"/>
                    <a:pt x="47913" y="13847"/>
                  </a:cubicBezTo>
                  <a:cubicBezTo>
                    <a:pt x="47753" y="13847"/>
                    <a:pt x="47591" y="13957"/>
                    <a:pt x="47581" y="14177"/>
                  </a:cubicBezTo>
                  <a:cubicBezTo>
                    <a:pt x="47539" y="14867"/>
                    <a:pt x="47350" y="15558"/>
                    <a:pt x="47141" y="16206"/>
                  </a:cubicBezTo>
                  <a:cubicBezTo>
                    <a:pt x="47099" y="16269"/>
                    <a:pt x="47099" y="16311"/>
                    <a:pt x="47078" y="16395"/>
                  </a:cubicBezTo>
                  <a:cubicBezTo>
                    <a:pt x="46660" y="16227"/>
                    <a:pt x="46513" y="15683"/>
                    <a:pt x="46492" y="15223"/>
                  </a:cubicBezTo>
                  <a:cubicBezTo>
                    <a:pt x="46472" y="14930"/>
                    <a:pt x="46241" y="14784"/>
                    <a:pt x="46019" y="14784"/>
                  </a:cubicBezTo>
                  <a:cubicBezTo>
                    <a:pt x="45797" y="14784"/>
                    <a:pt x="45582" y="14930"/>
                    <a:pt x="45593" y="15223"/>
                  </a:cubicBezTo>
                  <a:cubicBezTo>
                    <a:pt x="45593" y="16081"/>
                    <a:pt x="45907" y="16876"/>
                    <a:pt x="46660" y="17232"/>
                  </a:cubicBezTo>
                  <a:cubicBezTo>
                    <a:pt x="46137" y="17546"/>
                    <a:pt x="45656" y="17776"/>
                    <a:pt x="45153" y="18152"/>
                  </a:cubicBezTo>
                  <a:cubicBezTo>
                    <a:pt x="44526" y="18613"/>
                    <a:pt x="43940" y="19136"/>
                    <a:pt x="43354" y="19617"/>
                  </a:cubicBezTo>
                  <a:cubicBezTo>
                    <a:pt x="42036" y="20663"/>
                    <a:pt x="40676" y="21647"/>
                    <a:pt x="39211" y="22442"/>
                  </a:cubicBezTo>
                  <a:cubicBezTo>
                    <a:pt x="37809" y="23216"/>
                    <a:pt x="36261" y="23906"/>
                    <a:pt x="34671" y="24241"/>
                  </a:cubicBezTo>
                  <a:cubicBezTo>
                    <a:pt x="34315" y="24314"/>
                    <a:pt x="33959" y="24351"/>
                    <a:pt x="33609" y="24351"/>
                  </a:cubicBezTo>
                  <a:cubicBezTo>
                    <a:pt x="33258" y="24351"/>
                    <a:pt x="32913" y="24314"/>
                    <a:pt x="32578" y="24241"/>
                  </a:cubicBezTo>
                  <a:cubicBezTo>
                    <a:pt x="33541" y="23781"/>
                    <a:pt x="34482" y="23237"/>
                    <a:pt x="35257" y="22609"/>
                  </a:cubicBezTo>
                  <a:cubicBezTo>
                    <a:pt x="36052" y="22023"/>
                    <a:pt x="36763" y="21123"/>
                    <a:pt x="37244" y="20287"/>
                  </a:cubicBezTo>
                  <a:cubicBezTo>
                    <a:pt x="37516" y="19847"/>
                    <a:pt x="37705" y="19366"/>
                    <a:pt x="37914" y="18906"/>
                  </a:cubicBezTo>
                  <a:cubicBezTo>
                    <a:pt x="38123" y="18382"/>
                    <a:pt x="38437" y="17901"/>
                    <a:pt x="38688" y="17399"/>
                  </a:cubicBezTo>
                  <a:cubicBezTo>
                    <a:pt x="39378" y="16123"/>
                    <a:pt x="39588" y="14721"/>
                    <a:pt x="39420" y="13298"/>
                  </a:cubicBezTo>
                  <a:cubicBezTo>
                    <a:pt x="39525" y="13256"/>
                    <a:pt x="39609" y="13152"/>
                    <a:pt x="39609" y="12984"/>
                  </a:cubicBezTo>
                  <a:cubicBezTo>
                    <a:pt x="39609" y="12545"/>
                    <a:pt x="39420" y="12147"/>
                    <a:pt x="39169" y="11833"/>
                  </a:cubicBezTo>
                  <a:cubicBezTo>
                    <a:pt x="39086" y="11540"/>
                    <a:pt x="39002" y="11289"/>
                    <a:pt x="38897" y="10996"/>
                  </a:cubicBezTo>
                  <a:lnTo>
                    <a:pt x="38814" y="10766"/>
                  </a:lnTo>
                  <a:lnTo>
                    <a:pt x="38814" y="10766"/>
                  </a:lnTo>
                  <a:cubicBezTo>
                    <a:pt x="39839" y="11331"/>
                    <a:pt x="40948" y="11792"/>
                    <a:pt x="42036" y="12043"/>
                  </a:cubicBezTo>
                  <a:cubicBezTo>
                    <a:pt x="42935" y="12252"/>
                    <a:pt x="43835" y="12440"/>
                    <a:pt x="44756" y="12482"/>
                  </a:cubicBezTo>
                  <a:cubicBezTo>
                    <a:pt x="44965" y="12503"/>
                    <a:pt x="45200" y="12522"/>
                    <a:pt x="45439" y="12522"/>
                  </a:cubicBezTo>
                  <a:cubicBezTo>
                    <a:pt x="45918" y="12522"/>
                    <a:pt x="46416" y="12447"/>
                    <a:pt x="46764" y="12168"/>
                  </a:cubicBezTo>
                  <a:cubicBezTo>
                    <a:pt x="47664" y="11499"/>
                    <a:pt x="46492" y="10683"/>
                    <a:pt x="45886" y="10390"/>
                  </a:cubicBezTo>
                  <a:cubicBezTo>
                    <a:pt x="45363" y="10139"/>
                    <a:pt x="44840" y="9867"/>
                    <a:pt x="44337" y="9616"/>
                  </a:cubicBezTo>
                  <a:cubicBezTo>
                    <a:pt x="44254" y="9595"/>
                    <a:pt x="44191" y="9532"/>
                    <a:pt x="44128" y="9511"/>
                  </a:cubicBezTo>
                  <a:lnTo>
                    <a:pt x="44442" y="9511"/>
                  </a:lnTo>
                  <a:cubicBezTo>
                    <a:pt x="45174" y="9490"/>
                    <a:pt x="46346" y="9448"/>
                    <a:pt x="46430" y="8507"/>
                  </a:cubicBezTo>
                  <a:cubicBezTo>
                    <a:pt x="46492" y="7983"/>
                    <a:pt x="45969" y="7628"/>
                    <a:pt x="45572" y="7439"/>
                  </a:cubicBezTo>
                  <a:cubicBezTo>
                    <a:pt x="45363" y="7335"/>
                    <a:pt x="45132" y="7251"/>
                    <a:pt x="44860" y="7209"/>
                  </a:cubicBezTo>
                  <a:cubicBezTo>
                    <a:pt x="44463" y="7126"/>
                    <a:pt x="44086" y="6979"/>
                    <a:pt x="43668" y="6895"/>
                  </a:cubicBezTo>
                  <a:cubicBezTo>
                    <a:pt x="43207" y="6812"/>
                    <a:pt x="42768" y="6770"/>
                    <a:pt x="42350" y="6728"/>
                  </a:cubicBezTo>
                  <a:cubicBezTo>
                    <a:pt x="42538" y="6665"/>
                    <a:pt x="42726" y="6519"/>
                    <a:pt x="42935" y="6414"/>
                  </a:cubicBezTo>
                  <a:cubicBezTo>
                    <a:pt x="43605" y="6058"/>
                    <a:pt x="44316" y="5766"/>
                    <a:pt x="44986" y="5410"/>
                  </a:cubicBezTo>
                  <a:cubicBezTo>
                    <a:pt x="45467" y="5138"/>
                    <a:pt x="45907" y="4803"/>
                    <a:pt x="46116" y="4301"/>
                  </a:cubicBezTo>
                  <a:cubicBezTo>
                    <a:pt x="46346" y="3757"/>
                    <a:pt x="45823" y="3317"/>
                    <a:pt x="45363" y="3150"/>
                  </a:cubicBezTo>
                  <a:cubicBezTo>
                    <a:pt x="45083" y="3070"/>
                    <a:pt x="44779" y="3043"/>
                    <a:pt x="44474" y="3043"/>
                  </a:cubicBezTo>
                  <a:cubicBezTo>
                    <a:pt x="44141" y="3043"/>
                    <a:pt x="43806" y="3075"/>
                    <a:pt x="43500" y="3108"/>
                  </a:cubicBezTo>
                  <a:cubicBezTo>
                    <a:pt x="42580" y="3150"/>
                    <a:pt x="41701" y="3317"/>
                    <a:pt x="40843" y="3631"/>
                  </a:cubicBezTo>
                  <a:cubicBezTo>
                    <a:pt x="39274" y="4196"/>
                    <a:pt x="37705" y="5075"/>
                    <a:pt x="36805" y="6498"/>
                  </a:cubicBezTo>
                  <a:cubicBezTo>
                    <a:pt x="36604" y="6828"/>
                    <a:pt x="36886" y="7129"/>
                    <a:pt x="37171" y="7129"/>
                  </a:cubicBezTo>
                  <a:cubicBezTo>
                    <a:pt x="37301" y="7129"/>
                    <a:pt x="37431" y="7067"/>
                    <a:pt x="37516" y="6916"/>
                  </a:cubicBezTo>
                  <a:cubicBezTo>
                    <a:pt x="38270" y="5703"/>
                    <a:pt x="39588" y="5033"/>
                    <a:pt x="40864" y="4489"/>
                  </a:cubicBezTo>
                  <a:cubicBezTo>
                    <a:pt x="41850" y="4074"/>
                    <a:pt x="42992" y="3902"/>
                    <a:pt x="44092" y="3902"/>
                  </a:cubicBezTo>
                  <a:cubicBezTo>
                    <a:pt x="44323" y="3902"/>
                    <a:pt x="44552" y="3910"/>
                    <a:pt x="44777" y="3924"/>
                  </a:cubicBezTo>
                  <a:cubicBezTo>
                    <a:pt x="44860" y="3924"/>
                    <a:pt x="45258" y="3945"/>
                    <a:pt x="45279" y="4029"/>
                  </a:cubicBezTo>
                  <a:cubicBezTo>
                    <a:pt x="45342" y="4134"/>
                    <a:pt x="44923" y="4385"/>
                    <a:pt x="44860" y="4447"/>
                  </a:cubicBezTo>
                  <a:cubicBezTo>
                    <a:pt x="44442" y="4698"/>
                    <a:pt x="44003" y="4866"/>
                    <a:pt x="43563" y="5075"/>
                  </a:cubicBezTo>
                  <a:cubicBezTo>
                    <a:pt x="42977" y="5347"/>
                    <a:pt x="42266" y="5870"/>
                    <a:pt x="41638" y="5912"/>
                  </a:cubicBezTo>
                  <a:cubicBezTo>
                    <a:pt x="41052" y="5933"/>
                    <a:pt x="40487" y="6142"/>
                    <a:pt x="40027" y="6498"/>
                  </a:cubicBezTo>
                  <a:cubicBezTo>
                    <a:pt x="39860" y="6644"/>
                    <a:pt x="39839" y="6875"/>
                    <a:pt x="39860" y="7063"/>
                  </a:cubicBezTo>
                  <a:cubicBezTo>
                    <a:pt x="40048" y="7858"/>
                    <a:pt x="41596" y="7795"/>
                    <a:pt x="42203" y="7837"/>
                  </a:cubicBezTo>
                  <a:cubicBezTo>
                    <a:pt x="43166" y="7942"/>
                    <a:pt x="44149" y="8067"/>
                    <a:pt x="44986" y="8444"/>
                  </a:cubicBezTo>
                  <a:cubicBezTo>
                    <a:pt x="44630" y="8507"/>
                    <a:pt x="44233" y="8548"/>
                    <a:pt x="43877" y="8548"/>
                  </a:cubicBezTo>
                  <a:cubicBezTo>
                    <a:pt x="43505" y="8548"/>
                    <a:pt x="43060" y="8490"/>
                    <a:pt x="42632" y="8490"/>
                  </a:cubicBezTo>
                  <a:cubicBezTo>
                    <a:pt x="42338" y="8490"/>
                    <a:pt x="42053" y="8517"/>
                    <a:pt x="41806" y="8611"/>
                  </a:cubicBezTo>
                  <a:cubicBezTo>
                    <a:pt x="41513" y="8716"/>
                    <a:pt x="41303" y="9071"/>
                    <a:pt x="41492" y="9385"/>
                  </a:cubicBezTo>
                  <a:cubicBezTo>
                    <a:pt x="41743" y="9741"/>
                    <a:pt x="42099" y="9867"/>
                    <a:pt x="42517" y="9971"/>
                  </a:cubicBezTo>
                  <a:cubicBezTo>
                    <a:pt x="43166" y="10139"/>
                    <a:pt x="43731" y="10494"/>
                    <a:pt x="44337" y="10808"/>
                  </a:cubicBezTo>
                  <a:cubicBezTo>
                    <a:pt x="44714" y="10996"/>
                    <a:pt x="45070" y="11164"/>
                    <a:pt x="45446" y="11331"/>
                  </a:cubicBezTo>
                  <a:cubicBezTo>
                    <a:pt x="45572" y="11415"/>
                    <a:pt x="45718" y="11478"/>
                    <a:pt x="45865" y="11540"/>
                  </a:cubicBezTo>
                  <a:cubicBezTo>
                    <a:pt x="45802" y="11554"/>
                    <a:pt x="45737" y="11559"/>
                    <a:pt x="45675" y="11559"/>
                  </a:cubicBezTo>
                  <a:cubicBezTo>
                    <a:pt x="45551" y="11559"/>
                    <a:pt x="45439" y="11540"/>
                    <a:pt x="45384" y="11540"/>
                  </a:cubicBezTo>
                  <a:cubicBezTo>
                    <a:pt x="44986" y="11540"/>
                    <a:pt x="44609" y="11520"/>
                    <a:pt x="44233" y="11436"/>
                  </a:cubicBezTo>
                  <a:cubicBezTo>
                    <a:pt x="43459" y="11310"/>
                    <a:pt x="42663" y="11122"/>
                    <a:pt x="41910" y="10871"/>
                  </a:cubicBezTo>
                  <a:cubicBezTo>
                    <a:pt x="40655" y="10432"/>
                    <a:pt x="39420" y="9867"/>
                    <a:pt x="38228" y="9281"/>
                  </a:cubicBezTo>
                  <a:cubicBezTo>
                    <a:pt x="38060" y="8883"/>
                    <a:pt x="37872" y="8507"/>
                    <a:pt x="37725" y="8151"/>
                  </a:cubicBezTo>
                  <a:cubicBezTo>
                    <a:pt x="37516" y="7711"/>
                    <a:pt x="37077" y="7398"/>
                    <a:pt x="36826" y="6979"/>
                  </a:cubicBezTo>
                  <a:cubicBezTo>
                    <a:pt x="36554" y="6498"/>
                    <a:pt x="36282" y="6058"/>
                    <a:pt x="35926" y="5640"/>
                  </a:cubicBezTo>
                  <a:cubicBezTo>
                    <a:pt x="35821" y="5535"/>
                    <a:pt x="35717" y="5473"/>
                    <a:pt x="35612" y="5473"/>
                  </a:cubicBezTo>
                  <a:cubicBezTo>
                    <a:pt x="34880" y="4573"/>
                    <a:pt x="33792" y="3799"/>
                    <a:pt x="32829" y="3338"/>
                  </a:cubicBezTo>
                  <a:cubicBezTo>
                    <a:pt x="31114" y="2439"/>
                    <a:pt x="29293" y="1811"/>
                    <a:pt x="27368" y="1644"/>
                  </a:cubicBezTo>
                  <a:cubicBezTo>
                    <a:pt x="26723" y="1582"/>
                    <a:pt x="26065" y="1554"/>
                    <a:pt x="25402" y="1554"/>
                  </a:cubicBezTo>
                  <a:cubicBezTo>
                    <a:pt x="24024" y="1554"/>
                    <a:pt x="22629" y="1676"/>
                    <a:pt x="21300" y="1874"/>
                  </a:cubicBezTo>
                  <a:cubicBezTo>
                    <a:pt x="20233" y="2020"/>
                    <a:pt x="19229" y="2334"/>
                    <a:pt x="18246" y="2711"/>
                  </a:cubicBezTo>
                  <a:cubicBezTo>
                    <a:pt x="17890" y="2836"/>
                    <a:pt x="17555" y="3004"/>
                    <a:pt x="17220" y="3150"/>
                  </a:cubicBezTo>
                  <a:cubicBezTo>
                    <a:pt x="16823" y="3338"/>
                    <a:pt x="16572" y="3778"/>
                    <a:pt x="16111" y="3862"/>
                  </a:cubicBezTo>
                  <a:cubicBezTo>
                    <a:pt x="16049" y="3862"/>
                    <a:pt x="15986" y="3945"/>
                    <a:pt x="15986" y="4008"/>
                  </a:cubicBezTo>
                  <a:cubicBezTo>
                    <a:pt x="16007" y="4259"/>
                    <a:pt x="16090" y="4322"/>
                    <a:pt x="16321" y="4322"/>
                  </a:cubicBezTo>
                  <a:cubicBezTo>
                    <a:pt x="16467" y="4322"/>
                    <a:pt x="16488" y="4196"/>
                    <a:pt x="16467" y="4113"/>
                  </a:cubicBezTo>
                  <a:cubicBezTo>
                    <a:pt x="16906" y="3966"/>
                    <a:pt x="17262" y="3631"/>
                    <a:pt x="17723" y="3464"/>
                  </a:cubicBezTo>
                  <a:cubicBezTo>
                    <a:pt x="18601" y="3171"/>
                    <a:pt x="19459" y="2857"/>
                    <a:pt x="20380" y="2690"/>
                  </a:cubicBezTo>
                  <a:cubicBezTo>
                    <a:pt x="22014" y="2366"/>
                    <a:pt x="23731" y="2306"/>
                    <a:pt x="25407" y="2306"/>
                  </a:cubicBezTo>
                  <a:cubicBezTo>
                    <a:pt x="25791" y="2306"/>
                    <a:pt x="26174" y="2309"/>
                    <a:pt x="26552" y="2313"/>
                  </a:cubicBezTo>
                  <a:cubicBezTo>
                    <a:pt x="27933" y="2334"/>
                    <a:pt x="29293" y="2648"/>
                    <a:pt x="30611" y="3129"/>
                  </a:cubicBezTo>
                  <a:cubicBezTo>
                    <a:pt x="30549" y="3213"/>
                    <a:pt x="30549" y="3276"/>
                    <a:pt x="30591" y="3422"/>
                  </a:cubicBezTo>
                  <a:cubicBezTo>
                    <a:pt x="30904" y="4426"/>
                    <a:pt x="31176" y="5473"/>
                    <a:pt x="31386" y="6561"/>
                  </a:cubicBezTo>
                  <a:cubicBezTo>
                    <a:pt x="31532" y="7126"/>
                    <a:pt x="31595" y="7732"/>
                    <a:pt x="31658" y="8297"/>
                  </a:cubicBezTo>
                  <a:lnTo>
                    <a:pt x="31658" y="8402"/>
                  </a:lnTo>
                  <a:cubicBezTo>
                    <a:pt x="30632" y="8193"/>
                    <a:pt x="29565" y="8046"/>
                    <a:pt x="28519" y="7942"/>
                  </a:cubicBezTo>
                  <a:cubicBezTo>
                    <a:pt x="28540" y="7774"/>
                    <a:pt x="28561" y="7628"/>
                    <a:pt x="28603" y="7502"/>
                  </a:cubicBezTo>
                  <a:cubicBezTo>
                    <a:pt x="28707" y="7021"/>
                    <a:pt x="28749" y="6519"/>
                    <a:pt x="28749" y="6058"/>
                  </a:cubicBezTo>
                  <a:cubicBezTo>
                    <a:pt x="28749" y="5117"/>
                    <a:pt x="28938" y="3966"/>
                    <a:pt x="28561" y="3066"/>
                  </a:cubicBezTo>
                  <a:cubicBezTo>
                    <a:pt x="28495" y="2902"/>
                    <a:pt x="28352" y="2831"/>
                    <a:pt x="28213" y="2831"/>
                  </a:cubicBezTo>
                  <a:cubicBezTo>
                    <a:pt x="27997" y="2831"/>
                    <a:pt x="27790" y="3001"/>
                    <a:pt x="27891" y="3255"/>
                  </a:cubicBezTo>
                  <a:cubicBezTo>
                    <a:pt x="28226" y="4071"/>
                    <a:pt x="28038" y="5201"/>
                    <a:pt x="28038" y="6058"/>
                  </a:cubicBezTo>
                  <a:cubicBezTo>
                    <a:pt x="28038" y="6561"/>
                    <a:pt x="27975" y="7021"/>
                    <a:pt x="27870" y="7523"/>
                  </a:cubicBezTo>
                  <a:lnTo>
                    <a:pt x="27787" y="7921"/>
                  </a:lnTo>
                  <a:cubicBezTo>
                    <a:pt x="27598" y="7921"/>
                    <a:pt x="27410" y="7900"/>
                    <a:pt x="27243" y="7900"/>
                  </a:cubicBezTo>
                  <a:cubicBezTo>
                    <a:pt x="26776" y="7874"/>
                    <a:pt x="26308" y="7864"/>
                    <a:pt x="25842" y="7864"/>
                  </a:cubicBezTo>
                  <a:cubicBezTo>
                    <a:pt x="24804" y="7864"/>
                    <a:pt x="23769" y="7913"/>
                    <a:pt x="22744" y="7942"/>
                  </a:cubicBezTo>
                  <a:cubicBezTo>
                    <a:pt x="22786" y="7816"/>
                    <a:pt x="22765" y="7691"/>
                    <a:pt x="22681" y="7586"/>
                  </a:cubicBezTo>
                  <a:cubicBezTo>
                    <a:pt x="22702" y="7481"/>
                    <a:pt x="22744" y="7398"/>
                    <a:pt x="22765" y="7293"/>
                  </a:cubicBezTo>
                  <a:cubicBezTo>
                    <a:pt x="22807" y="7063"/>
                    <a:pt x="22912" y="6791"/>
                    <a:pt x="22995" y="6665"/>
                  </a:cubicBezTo>
                  <a:cubicBezTo>
                    <a:pt x="23246" y="6226"/>
                    <a:pt x="23330" y="5556"/>
                    <a:pt x="23560" y="5096"/>
                  </a:cubicBezTo>
                  <a:cubicBezTo>
                    <a:pt x="23832" y="4510"/>
                    <a:pt x="24167" y="3966"/>
                    <a:pt x="24606" y="3527"/>
                  </a:cubicBezTo>
                  <a:cubicBezTo>
                    <a:pt x="24899" y="3234"/>
                    <a:pt x="24623" y="2828"/>
                    <a:pt x="24309" y="2828"/>
                  </a:cubicBezTo>
                  <a:cubicBezTo>
                    <a:pt x="24219" y="2828"/>
                    <a:pt x="24126" y="2861"/>
                    <a:pt x="24041" y="2941"/>
                  </a:cubicBezTo>
                  <a:cubicBezTo>
                    <a:pt x="23539" y="3443"/>
                    <a:pt x="23142" y="4050"/>
                    <a:pt x="22828" y="4678"/>
                  </a:cubicBezTo>
                  <a:cubicBezTo>
                    <a:pt x="22577" y="5201"/>
                    <a:pt x="22472" y="5870"/>
                    <a:pt x="22200" y="6330"/>
                  </a:cubicBezTo>
                  <a:cubicBezTo>
                    <a:pt x="21991" y="6665"/>
                    <a:pt x="21656" y="7502"/>
                    <a:pt x="21844" y="7963"/>
                  </a:cubicBezTo>
                  <a:cubicBezTo>
                    <a:pt x="20526" y="8025"/>
                    <a:pt x="19208" y="8130"/>
                    <a:pt x="17890" y="8276"/>
                  </a:cubicBezTo>
                  <a:cubicBezTo>
                    <a:pt x="17534" y="8318"/>
                    <a:pt x="17179" y="8360"/>
                    <a:pt x="16844" y="8444"/>
                  </a:cubicBezTo>
                  <a:cubicBezTo>
                    <a:pt x="16927" y="7753"/>
                    <a:pt x="17283" y="7084"/>
                    <a:pt x="17597" y="6456"/>
                  </a:cubicBezTo>
                  <a:cubicBezTo>
                    <a:pt x="17806" y="6038"/>
                    <a:pt x="18015" y="5598"/>
                    <a:pt x="18267" y="5180"/>
                  </a:cubicBezTo>
                  <a:cubicBezTo>
                    <a:pt x="18518" y="4698"/>
                    <a:pt x="19020" y="3610"/>
                    <a:pt x="19627" y="3464"/>
                  </a:cubicBezTo>
                  <a:cubicBezTo>
                    <a:pt x="19867" y="3424"/>
                    <a:pt x="19839" y="2980"/>
                    <a:pt x="19578" y="2980"/>
                  </a:cubicBezTo>
                  <a:cubicBezTo>
                    <a:pt x="19567" y="2980"/>
                    <a:pt x="19555" y="2981"/>
                    <a:pt x="19543" y="2983"/>
                  </a:cubicBezTo>
                  <a:cubicBezTo>
                    <a:pt x="18831" y="3045"/>
                    <a:pt x="18329" y="3841"/>
                    <a:pt x="17953" y="4364"/>
                  </a:cubicBezTo>
                  <a:cubicBezTo>
                    <a:pt x="17534" y="4908"/>
                    <a:pt x="17220" y="5514"/>
                    <a:pt x="16865" y="6121"/>
                  </a:cubicBezTo>
                  <a:cubicBezTo>
                    <a:pt x="16634" y="6561"/>
                    <a:pt x="15860" y="7816"/>
                    <a:pt x="15923" y="8590"/>
                  </a:cubicBezTo>
                  <a:cubicBezTo>
                    <a:pt x="15191" y="8758"/>
                    <a:pt x="14500" y="8967"/>
                    <a:pt x="13768" y="9197"/>
                  </a:cubicBezTo>
                  <a:cubicBezTo>
                    <a:pt x="13161" y="9385"/>
                    <a:pt x="12617" y="9595"/>
                    <a:pt x="12031" y="9825"/>
                  </a:cubicBezTo>
                  <a:lnTo>
                    <a:pt x="12199" y="9511"/>
                  </a:lnTo>
                  <a:cubicBezTo>
                    <a:pt x="12366" y="9176"/>
                    <a:pt x="12533" y="8862"/>
                    <a:pt x="12722" y="8527"/>
                  </a:cubicBezTo>
                  <a:cubicBezTo>
                    <a:pt x="12973" y="8318"/>
                    <a:pt x="13245" y="8067"/>
                    <a:pt x="13475" y="7837"/>
                  </a:cubicBezTo>
                  <a:cubicBezTo>
                    <a:pt x="13621" y="7691"/>
                    <a:pt x="13580" y="7481"/>
                    <a:pt x="13454" y="7377"/>
                  </a:cubicBezTo>
                  <a:cubicBezTo>
                    <a:pt x="13475" y="7314"/>
                    <a:pt x="13496" y="7293"/>
                    <a:pt x="13559" y="7230"/>
                  </a:cubicBezTo>
                  <a:cubicBezTo>
                    <a:pt x="14124" y="6540"/>
                    <a:pt x="14835" y="5912"/>
                    <a:pt x="15651" y="5494"/>
                  </a:cubicBezTo>
                  <a:cubicBezTo>
                    <a:pt x="15936" y="5333"/>
                    <a:pt x="15766" y="4930"/>
                    <a:pt x="15490" y="4930"/>
                  </a:cubicBezTo>
                  <a:cubicBezTo>
                    <a:pt x="15442" y="4930"/>
                    <a:pt x="15390" y="4942"/>
                    <a:pt x="15337" y="4970"/>
                  </a:cubicBezTo>
                  <a:cubicBezTo>
                    <a:pt x="14145" y="5556"/>
                    <a:pt x="13098" y="6582"/>
                    <a:pt x="12408" y="7732"/>
                  </a:cubicBezTo>
                  <a:cubicBezTo>
                    <a:pt x="12052" y="7942"/>
                    <a:pt x="11697" y="8151"/>
                    <a:pt x="11362" y="8360"/>
                  </a:cubicBezTo>
                  <a:cubicBezTo>
                    <a:pt x="11320" y="8276"/>
                    <a:pt x="11299" y="8235"/>
                    <a:pt x="11215" y="8172"/>
                  </a:cubicBezTo>
                  <a:cubicBezTo>
                    <a:pt x="10960" y="8041"/>
                    <a:pt x="10670" y="7994"/>
                    <a:pt x="10366" y="7994"/>
                  </a:cubicBezTo>
                  <a:cubicBezTo>
                    <a:pt x="9645" y="7994"/>
                    <a:pt x="8841" y="8259"/>
                    <a:pt x="8223" y="8318"/>
                  </a:cubicBezTo>
                  <a:cubicBezTo>
                    <a:pt x="7705" y="8353"/>
                    <a:pt x="7161" y="8368"/>
                    <a:pt x="6620" y="8368"/>
                  </a:cubicBezTo>
                  <a:cubicBezTo>
                    <a:pt x="6178" y="8368"/>
                    <a:pt x="5738" y="8358"/>
                    <a:pt x="5315" y="8339"/>
                  </a:cubicBezTo>
                  <a:cubicBezTo>
                    <a:pt x="4875" y="8318"/>
                    <a:pt x="4478" y="8214"/>
                    <a:pt x="4080" y="8046"/>
                  </a:cubicBezTo>
                  <a:lnTo>
                    <a:pt x="4143" y="7983"/>
                  </a:lnTo>
                  <a:lnTo>
                    <a:pt x="4373" y="7837"/>
                  </a:lnTo>
                  <a:cubicBezTo>
                    <a:pt x="4624" y="7649"/>
                    <a:pt x="4917" y="7523"/>
                    <a:pt x="5210" y="7419"/>
                  </a:cubicBezTo>
                  <a:cubicBezTo>
                    <a:pt x="6173" y="7042"/>
                    <a:pt x="7240" y="6979"/>
                    <a:pt x="8244" y="6728"/>
                  </a:cubicBezTo>
                  <a:cubicBezTo>
                    <a:pt x="8349" y="6728"/>
                    <a:pt x="8453" y="6770"/>
                    <a:pt x="8558" y="6770"/>
                  </a:cubicBezTo>
                  <a:cubicBezTo>
                    <a:pt x="9050" y="6801"/>
                    <a:pt x="9583" y="6838"/>
                    <a:pt x="10117" y="6838"/>
                  </a:cubicBezTo>
                  <a:cubicBezTo>
                    <a:pt x="10650" y="6838"/>
                    <a:pt x="11184" y="6801"/>
                    <a:pt x="11676" y="6686"/>
                  </a:cubicBezTo>
                  <a:cubicBezTo>
                    <a:pt x="11927" y="6623"/>
                    <a:pt x="11927" y="6184"/>
                    <a:pt x="11676" y="6142"/>
                  </a:cubicBezTo>
                  <a:cubicBezTo>
                    <a:pt x="11397" y="6077"/>
                    <a:pt x="11107" y="6058"/>
                    <a:pt x="10813" y="6058"/>
                  </a:cubicBezTo>
                  <a:cubicBezTo>
                    <a:pt x="10444" y="6058"/>
                    <a:pt x="10070" y="6089"/>
                    <a:pt x="9709" y="6100"/>
                  </a:cubicBezTo>
                  <a:cubicBezTo>
                    <a:pt x="9549" y="6109"/>
                    <a:pt x="9390" y="6113"/>
                    <a:pt x="9233" y="6113"/>
                  </a:cubicBezTo>
                  <a:cubicBezTo>
                    <a:pt x="8588" y="6113"/>
                    <a:pt x="7963" y="6042"/>
                    <a:pt x="7323" y="5891"/>
                  </a:cubicBezTo>
                  <a:cubicBezTo>
                    <a:pt x="6989" y="5828"/>
                    <a:pt x="6654" y="5682"/>
                    <a:pt x="6340" y="5556"/>
                  </a:cubicBezTo>
                  <a:cubicBezTo>
                    <a:pt x="6089" y="5452"/>
                    <a:pt x="5210" y="5033"/>
                    <a:pt x="5775" y="4782"/>
                  </a:cubicBezTo>
                  <a:cubicBezTo>
                    <a:pt x="6277" y="4573"/>
                    <a:pt x="6654" y="4426"/>
                    <a:pt x="7198" y="4406"/>
                  </a:cubicBezTo>
                  <a:cubicBezTo>
                    <a:pt x="7330" y="4399"/>
                    <a:pt x="7461" y="4396"/>
                    <a:pt x="7590" y="4396"/>
                  </a:cubicBezTo>
                  <a:cubicBezTo>
                    <a:pt x="7849" y="4396"/>
                    <a:pt x="8105" y="4406"/>
                    <a:pt x="8370" y="4406"/>
                  </a:cubicBezTo>
                  <a:cubicBezTo>
                    <a:pt x="8642" y="4510"/>
                    <a:pt x="8872" y="4594"/>
                    <a:pt x="9123" y="4678"/>
                  </a:cubicBezTo>
                  <a:cubicBezTo>
                    <a:pt x="9541" y="4803"/>
                    <a:pt x="9960" y="4929"/>
                    <a:pt x="10420" y="5012"/>
                  </a:cubicBezTo>
                  <a:cubicBezTo>
                    <a:pt x="10860" y="5096"/>
                    <a:pt x="11299" y="5012"/>
                    <a:pt x="11717" y="5242"/>
                  </a:cubicBezTo>
                  <a:cubicBezTo>
                    <a:pt x="11793" y="5289"/>
                    <a:pt x="11868" y="5309"/>
                    <a:pt x="11939" y="5309"/>
                  </a:cubicBezTo>
                  <a:cubicBezTo>
                    <a:pt x="12315" y="5309"/>
                    <a:pt x="12562" y="4736"/>
                    <a:pt x="12157" y="4489"/>
                  </a:cubicBezTo>
                  <a:cubicBezTo>
                    <a:pt x="11634" y="4196"/>
                    <a:pt x="11090" y="4259"/>
                    <a:pt x="10525" y="4154"/>
                  </a:cubicBezTo>
                  <a:cubicBezTo>
                    <a:pt x="9730" y="4008"/>
                    <a:pt x="8956" y="3694"/>
                    <a:pt x="8223" y="3422"/>
                  </a:cubicBezTo>
                  <a:cubicBezTo>
                    <a:pt x="7533" y="3150"/>
                    <a:pt x="6989" y="2732"/>
                    <a:pt x="6507" y="2209"/>
                  </a:cubicBezTo>
                  <a:cubicBezTo>
                    <a:pt x="6173" y="1853"/>
                    <a:pt x="5817" y="1058"/>
                    <a:pt x="6507" y="869"/>
                  </a:cubicBezTo>
                  <a:cubicBezTo>
                    <a:pt x="6597" y="848"/>
                    <a:pt x="6692" y="838"/>
                    <a:pt x="6789" y="838"/>
                  </a:cubicBezTo>
                  <a:cubicBezTo>
                    <a:pt x="7349" y="838"/>
                    <a:pt x="8005" y="1161"/>
                    <a:pt x="8432" y="1393"/>
                  </a:cubicBezTo>
                  <a:cubicBezTo>
                    <a:pt x="9102" y="1790"/>
                    <a:pt x="9855" y="2083"/>
                    <a:pt x="10588" y="2397"/>
                  </a:cubicBezTo>
                  <a:cubicBezTo>
                    <a:pt x="12052" y="3066"/>
                    <a:pt x="13203" y="4092"/>
                    <a:pt x="14438" y="5117"/>
                  </a:cubicBezTo>
                  <a:cubicBezTo>
                    <a:pt x="14523" y="5188"/>
                    <a:pt x="14613" y="5218"/>
                    <a:pt x="14699" y="5218"/>
                  </a:cubicBezTo>
                  <a:cubicBezTo>
                    <a:pt x="14991" y="5218"/>
                    <a:pt x="15224" y="4864"/>
                    <a:pt x="14982" y="4573"/>
                  </a:cubicBezTo>
                  <a:cubicBezTo>
                    <a:pt x="13810" y="3171"/>
                    <a:pt x="12157" y="2125"/>
                    <a:pt x="10483" y="1393"/>
                  </a:cubicBezTo>
                  <a:cubicBezTo>
                    <a:pt x="9646" y="1037"/>
                    <a:pt x="8851" y="556"/>
                    <a:pt x="8014" y="242"/>
                  </a:cubicBezTo>
                  <a:cubicBezTo>
                    <a:pt x="7640" y="102"/>
                    <a:pt x="7208" y="0"/>
                    <a:pt x="6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0" name="Google Shape;1070;p52"/>
          <p:cNvSpPr/>
          <p:nvPr/>
        </p:nvSpPr>
        <p:spPr>
          <a:xfrm rot="18182619" flipH="1">
            <a:off x="518456" y="717781"/>
            <a:ext cx="392348" cy="165598"/>
          </a:xfrm>
          <a:custGeom>
            <a:avLst/>
            <a:gdLst/>
            <a:ahLst/>
            <a:cxnLst/>
            <a:rect l="l" t="t" r="r" b="b"/>
            <a:pathLst>
              <a:path w="13879" h="5629" extrusionOk="0">
                <a:moveTo>
                  <a:pt x="13474" y="1"/>
                </a:moveTo>
                <a:cubicBezTo>
                  <a:pt x="13366" y="1"/>
                  <a:pt x="13255" y="51"/>
                  <a:pt x="13182" y="167"/>
                </a:cubicBezTo>
                <a:cubicBezTo>
                  <a:pt x="12869" y="649"/>
                  <a:pt x="12785" y="1193"/>
                  <a:pt x="12450" y="1632"/>
                </a:cubicBezTo>
                <a:cubicBezTo>
                  <a:pt x="12115" y="2071"/>
                  <a:pt x="11655" y="2490"/>
                  <a:pt x="11237" y="2867"/>
                </a:cubicBezTo>
                <a:cubicBezTo>
                  <a:pt x="10232" y="3745"/>
                  <a:pt x="8977" y="4227"/>
                  <a:pt x="7659" y="4561"/>
                </a:cubicBezTo>
                <a:cubicBezTo>
                  <a:pt x="6711" y="4810"/>
                  <a:pt x="5671" y="4909"/>
                  <a:pt x="4649" y="4909"/>
                </a:cubicBezTo>
                <a:cubicBezTo>
                  <a:pt x="4296" y="4909"/>
                  <a:pt x="3944" y="4897"/>
                  <a:pt x="3599" y="4875"/>
                </a:cubicBezTo>
                <a:cubicBezTo>
                  <a:pt x="3035" y="4854"/>
                  <a:pt x="2511" y="4561"/>
                  <a:pt x="2009" y="4248"/>
                </a:cubicBezTo>
                <a:cubicBezTo>
                  <a:pt x="1549" y="3934"/>
                  <a:pt x="775" y="3285"/>
                  <a:pt x="879" y="2636"/>
                </a:cubicBezTo>
                <a:cubicBezTo>
                  <a:pt x="930" y="2360"/>
                  <a:pt x="693" y="2174"/>
                  <a:pt x="487" y="2174"/>
                </a:cubicBezTo>
                <a:cubicBezTo>
                  <a:pt x="350" y="2174"/>
                  <a:pt x="227" y="2256"/>
                  <a:pt x="210" y="2448"/>
                </a:cubicBezTo>
                <a:cubicBezTo>
                  <a:pt x="1" y="3745"/>
                  <a:pt x="1298" y="4771"/>
                  <a:pt x="2344" y="5294"/>
                </a:cubicBezTo>
                <a:cubicBezTo>
                  <a:pt x="2972" y="5608"/>
                  <a:pt x="3662" y="5629"/>
                  <a:pt x="4374" y="5629"/>
                </a:cubicBezTo>
                <a:cubicBezTo>
                  <a:pt x="5211" y="5629"/>
                  <a:pt x="6048" y="5608"/>
                  <a:pt x="6843" y="5503"/>
                </a:cubicBezTo>
                <a:cubicBezTo>
                  <a:pt x="9751" y="5064"/>
                  <a:pt x="12973" y="3473"/>
                  <a:pt x="13810" y="439"/>
                </a:cubicBezTo>
                <a:cubicBezTo>
                  <a:pt x="13879" y="180"/>
                  <a:pt x="13679" y="1"/>
                  <a:pt x="1347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1" name="Google Shape;1071;p52"/>
          <p:cNvGrpSpPr/>
          <p:nvPr/>
        </p:nvGrpSpPr>
        <p:grpSpPr>
          <a:xfrm>
            <a:off x="8452275" y="2263625"/>
            <a:ext cx="296625" cy="308125"/>
            <a:chOff x="7653400" y="2205913"/>
            <a:chExt cx="296625" cy="308125"/>
          </a:xfrm>
        </p:grpSpPr>
        <p:sp>
          <p:nvSpPr>
            <p:cNvPr id="1072" name="Google Shape;1072;p52"/>
            <p:cNvSpPr/>
            <p:nvPr/>
          </p:nvSpPr>
          <p:spPr>
            <a:xfrm>
              <a:off x="7774250" y="2463788"/>
              <a:ext cx="175775" cy="50250"/>
            </a:xfrm>
            <a:custGeom>
              <a:avLst/>
              <a:gdLst/>
              <a:ahLst/>
              <a:cxnLst/>
              <a:rect l="l" t="t" r="r" b="b"/>
              <a:pathLst>
                <a:path w="7031" h="2010" extrusionOk="0">
                  <a:moveTo>
                    <a:pt x="1088" y="2009"/>
                  </a:moveTo>
                  <a:cubicBezTo>
                    <a:pt x="795" y="1967"/>
                    <a:pt x="565" y="1905"/>
                    <a:pt x="293" y="1842"/>
                  </a:cubicBezTo>
                  <a:cubicBezTo>
                    <a:pt x="105" y="1779"/>
                    <a:pt x="0" y="1654"/>
                    <a:pt x="0" y="1444"/>
                  </a:cubicBezTo>
                  <a:cubicBezTo>
                    <a:pt x="0" y="1256"/>
                    <a:pt x="167" y="1047"/>
                    <a:pt x="377" y="1047"/>
                  </a:cubicBezTo>
                  <a:cubicBezTo>
                    <a:pt x="900" y="1068"/>
                    <a:pt x="1360" y="858"/>
                    <a:pt x="1862" y="754"/>
                  </a:cubicBezTo>
                  <a:cubicBezTo>
                    <a:pt x="2051" y="712"/>
                    <a:pt x="2260" y="649"/>
                    <a:pt x="2469" y="691"/>
                  </a:cubicBezTo>
                  <a:cubicBezTo>
                    <a:pt x="3013" y="733"/>
                    <a:pt x="3557" y="607"/>
                    <a:pt x="4059" y="440"/>
                  </a:cubicBezTo>
                  <a:cubicBezTo>
                    <a:pt x="4687" y="273"/>
                    <a:pt x="5336" y="210"/>
                    <a:pt x="5963" y="84"/>
                  </a:cubicBezTo>
                  <a:cubicBezTo>
                    <a:pt x="6256" y="1"/>
                    <a:pt x="6549" y="105"/>
                    <a:pt x="6779" y="231"/>
                  </a:cubicBezTo>
                  <a:cubicBezTo>
                    <a:pt x="6947" y="335"/>
                    <a:pt x="7030" y="503"/>
                    <a:pt x="6989" y="649"/>
                  </a:cubicBezTo>
                  <a:cubicBezTo>
                    <a:pt x="6926" y="796"/>
                    <a:pt x="6821" y="921"/>
                    <a:pt x="6717" y="963"/>
                  </a:cubicBezTo>
                  <a:cubicBezTo>
                    <a:pt x="6445" y="1068"/>
                    <a:pt x="6131" y="1172"/>
                    <a:pt x="5817" y="1172"/>
                  </a:cubicBezTo>
                  <a:cubicBezTo>
                    <a:pt x="5043" y="1214"/>
                    <a:pt x="4373" y="1486"/>
                    <a:pt x="3641" y="1591"/>
                  </a:cubicBezTo>
                  <a:cubicBezTo>
                    <a:pt x="3432" y="1633"/>
                    <a:pt x="3243" y="1695"/>
                    <a:pt x="3055" y="1695"/>
                  </a:cubicBezTo>
                  <a:cubicBezTo>
                    <a:pt x="2490" y="1675"/>
                    <a:pt x="1946" y="1758"/>
                    <a:pt x="1381" y="19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2"/>
            <p:cNvSpPr/>
            <p:nvPr/>
          </p:nvSpPr>
          <p:spPr>
            <a:xfrm>
              <a:off x="7747575" y="2299013"/>
              <a:ext cx="115100" cy="84250"/>
            </a:xfrm>
            <a:custGeom>
              <a:avLst/>
              <a:gdLst/>
              <a:ahLst/>
              <a:cxnLst/>
              <a:rect l="l" t="t" r="r" b="b"/>
              <a:pathLst>
                <a:path w="4604" h="3370" extrusionOk="0">
                  <a:moveTo>
                    <a:pt x="3955" y="1"/>
                  </a:moveTo>
                  <a:cubicBezTo>
                    <a:pt x="4143" y="22"/>
                    <a:pt x="4268" y="63"/>
                    <a:pt x="4373" y="84"/>
                  </a:cubicBezTo>
                  <a:cubicBezTo>
                    <a:pt x="4499" y="105"/>
                    <a:pt x="4603" y="315"/>
                    <a:pt x="4520" y="419"/>
                  </a:cubicBezTo>
                  <a:cubicBezTo>
                    <a:pt x="4247" y="838"/>
                    <a:pt x="4038" y="1340"/>
                    <a:pt x="3536" y="1570"/>
                  </a:cubicBezTo>
                  <a:cubicBezTo>
                    <a:pt x="3348" y="1654"/>
                    <a:pt x="3159" y="1737"/>
                    <a:pt x="3013" y="1863"/>
                  </a:cubicBezTo>
                  <a:cubicBezTo>
                    <a:pt x="2427" y="2428"/>
                    <a:pt x="1653" y="2700"/>
                    <a:pt x="1004" y="3160"/>
                  </a:cubicBezTo>
                  <a:cubicBezTo>
                    <a:pt x="900" y="3244"/>
                    <a:pt x="732" y="3307"/>
                    <a:pt x="607" y="3328"/>
                  </a:cubicBezTo>
                  <a:cubicBezTo>
                    <a:pt x="418" y="3369"/>
                    <a:pt x="272" y="3328"/>
                    <a:pt x="126" y="3160"/>
                  </a:cubicBezTo>
                  <a:cubicBezTo>
                    <a:pt x="21" y="3014"/>
                    <a:pt x="0" y="2825"/>
                    <a:pt x="105" y="2700"/>
                  </a:cubicBezTo>
                  <a:cubicBezTo>
                    <a:pt x="377" y="2407"/>
                    <a:pt x="628" y="2072"/>
                    <a:pt x="962" y="1884"/>
                  </a:cubicBezTo>
                  <a:cubicBezTo>
                    <a:pt x="1423" y="1633"/>
                    <a:pt x="1883" y="1382"/>
                    <a:pt x="2260" y="1047"/>
                  </a:cubicBezTo>
                  <a:cubicBezTo>
                    <a:pt x="2615" y="712"/>
                    <a:pt x="3118" y="607"/>
                    <a:pt x="3431" y="210"/>
                  </a:cubicBezTo>
                  <a:cubicBezTo>
                    <a:pt x="3578" y="84"/>
                    <a:pt x="3829" y="63"/>
                    <a:pt x="3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2"/>
            <p:cNvSpPr/>
            <p:nvPr/>
          </p:nvSpPr>
          <p:spPr>
            <a:xfrm>
              <a:off x="7653400" y="2205913"/>
              <a:ext cx="36650" cy="138125"/>
            </a:xfrm>
            <a:custGeom>
              <a:avLst/>
              <a:gdLst/>
              <a:ahLst/>
              <a:cxnLst/>
              <a:rect l="l" t="t" r="r" b="b"/>
              <a:pathLst>
                <a:path w="1466" h="5525" extrusionOk="0">
                  <a:moveTo>
                    <a:pt x="1444" y="1277"/>
                  </a:moveTo>
                  <a:cubicBezTo>
                    <a:pt x="1319" y="2365"/>
                    <a:pt x="1214" y="3536"/>
                    <a:pt x="1047" y="4687"/>
                  </a:cubicBezTo>
                  <a:cubicBezTo>
                    <a:pt x="1026" y="4875"/>
                    <a:pt x="942" y="5085"/>
                    <a:pt x="838" y="5231"/>
                  </a:cubicBezTo>
                  <a:cubicBezTo>
                    <a:pt x="754" y="5399"/>
                    <a:pt x="587" y="5524"/>
                    <a:pt x="419" y="5461"/>
                  </a:cubicBezTo>
                  <a:cubicBezTo>
                    <a:pt x="294" y="5399"/>
                    <a:pt x="126" y="5231"/>
                    <a:pt x="84" y="5106"/>
                  </a:cubicBezTo>
                  <a:cubicBezTo>
                    <a:pt x="1" y="4938"/>
                    <a:pt x="1" y="4708"/>
                    <a:pt x="22" y="4499"/>
                  </a:cubicBezTo>
                  <a:cubicBezTo>
                    <a:pt x="105" y="3808"/>
                    <a:pt x="168" y="3097"/>
                    <a:pt x="273" y="2386"/>
                  </a:cubicBezTo>
                  <a:cubicBezTo>
                    <a:pt x="336" y="1842"/>
                    <a:pt x="419" y="1318"/>
                    <a:pt x="503" y="774"/>
                  </a:cubicBezTo>
                  <a:cubicBezTo>
                    <a:pt x="524" y="670"/>
                    <a:pt x="524" y="523"/>
                    <a:pt x="545" y="419"/>
                  </a:cubicBezTo>
                  <a:cubicBezTo>
                    <a:pt x="628" y="168"/>
                    <a:pt x="817" y="0"/>
                    <a:pt x="1026" y="0"/>
                  </a:cubicBezTo>
                  <a:cubicBezTo>
                    <a:pt x="1235" y="0"/>
                    <a:pt x="1382" y="210"/>
                    <a:pt x="1424" y="482"/>
                  </a:cubicBezTo>
                  <a:cubicBezTo>
                    <a:pt x="1465" y="754"/>
                    <a:pt x="1444" y="963"/>
                    <a:pt x="1444" y="1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5" name="Google Shape;1075;p52"/>
          <p:cNvGrpSpPr/>
          <p:nvPr/>
        </p:nvGrpSpPr>
        <p:grpSpPr>
          <a:xfrm rot="20822620" flipH="1">
            <a:off x="331962" y="452233"/>
            <a:ext cx="296622" cy="308122"/>
            <a:chOff x="7653400" y="2205913"/>
            <a:chExt cx="296625" cy="308125"/>
          </a:xfrm>
        </p:grpSpPr>
        <p:sp>
          <p:nvSpPr>
            <p:cNvPr id="1076" name="Google Shape;1076;p52"/>
            <p:cNvSpPr/>
            <p:nvPr/>
          </p:nvSpPr>
          <p:spPr>
            <a:xfrm>
              <a:off x="7774250" y="2463788"/>
              <a:ext cx="175775" cy="50250"/>
            </a:xfrm>
            <a:custGeom>
              <a:avLst/>
              <a:gdLst/>
              <a:ahLst/>
              <a:cxnLst/>
              <a:rect l="l" t="t" r="r" b="b"/>
              <a:pathLst>
                <a:path w="7031" h="2010" extrusionOk="0">
                  <a:moveTo>
                    <a:pt x="1088" y="2009"/>
                  </a:moveTo>
                  <a:cubicBezTo>
                    <a:pt x="795" y="1967"/>
                    <a:pt x="565" y="1905"/>
                    <a:pt x="293" y="1842"/>
                  </a:cubicBezTo>
                  <a:cubicBezTo>
                    <a:pt x="105" y="1779"/>
                    <a:pt x="0" y="1654"/>
                    <a:pt x="0" y="1444"/>
                  </a:cubicBezTo>
                  <a:cubicBezTo>
                    <a:pt x="0" y="1256"/>
                    <a:pt x="167" y="1047"/>
                    <a:pt x="377" y="1047"/>
                  </a:cubicBezTo>
                  <a:cubicBezTo>
                    <a:pt x="900" y="1068"/>
                    <a:pt x="1360" y="858"/>
                    <a:pt x="1862" y="754"/>
                  </a:cubicBezTo>
                  <a:cubicBezTo>
                    <a:pt x="2051" y="712"/>
                    <a:pt x="2260" y="649"/>
                    <a:pt x="2469" y="691"/>
                  </a:cubicBezTo>
                  <a:cubicBezTo>
                    <a:pt x="3013" y="733"/>
                    <a:pt x="3557" y="607"/>
                    <a:pt x="4059" y="440"/>
                  </a:cubicBezTo>
                  <a:cubicBezTo>
                    <a:pt x="4687" y="273"/>
                    <a:pt x="5336" y="210"/>
                    <a:pt x="5963" y="84"/>
                  </a:cubicBezTo>
                  <a:cubicBezTo>
                    <a:pt x="6256" y="1"/>
                    <a:pt x="6549" y="105"/>
                    <a:pt x="6779" y="231"/>
                  </a:cubicBezTo>
                  <a:cubicBezTo>
                    <a:pt x="6947" y="335"/>
                    <a:pt x="7030" y="503"/>
                    <a:pt x="6989" y="649"/>
                  </a:cubicBezTo>
                  <a:cubicBezTo>
                    <a:pt x="6926" y="796"/>
                    <a:pt x="6821" y="921"/>
                    <a:pt x="6717" y="963"/>
                  </a:cubicBezTo>
                  <a:cubicBezTo>
                    <a:pt x="6445" y="1068"/>
                    <a:pt x="6131" y="1172"/>
                    <a:pt x="5817" y="1172"/>
                  </a:cubicBezTo>
                  <a:cubicBezTo>
                    <a:pt x="5043" y="1214"/>
                    <a:pt x="4373" y="1486"/>
                    <a:pt x="3641" y="1591"/>
                  </a:cubicBezTo>
                  <a:cubicBezTo>
                    <a:pt x="3432" y="1633"/>
                    <a:pt x="3243" y="1695"/>
                    <a:pt x="3055" y="1695"/>
                  </a:cubicBezTo>
                  <a:cubicBezTo>
                    <a:pt x="2490" y="1675"/>
                    <a:pt x="1946" y="1758"/>
                    <a:pt x="1381" y="19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2"/>
            <p:cNvSpPr/>
            <p:nvPr/>
          </p:nvSpPr>
          <p:spPr>
            <a:xfrm>
              <a:off x="7747575" y="2299013"/>
              <a:ext cx="115100" cy="84250"/>
            </a:xfrm>
            <a:custGeom>
              <a:avLst/>
              <a:gdLst/>
              <a:ahLst/>
              <a:cxnLst/>
              <a:rect l="l" t="t" r="r" b="b"/>
              <a:pathLst>
                <a:path w="4604" h="3370" extrusionOk="0">
                  <a:moveTo>
                    <a:pt x="3955" y="1"/>
                  </a:moveTo>
                  <a:cubicBezTo>
                    <a:pt x="4143" y="22"/>
                    <a:pt x="4268" y="63"/>
                    <a:pt x="4373" y="84"/>
                  </a:cubicBezTo>
                  <a:cubicBezTo>
                    <a:pt x="4499" y="105"/>
                    <a:pt x="4603" y="315"/>
                    <a:pt x="4520" y="419"/>
                  </a:cubicBezTo>
                  <a:cubicBezTo>
                    <a:pt x="4247" y="838"/>
                    <a:pt x="4038" y="1340"/>
                    <a:pt x="3536" y="1570"/>
                  </a:cubicBezTo>
                  <a:cubicBezTo>
                    <a:pt x="3348" y="1654"/>
                    <a:pt x="3159" y="1737"/>
                    <a:pt x="3013" y="1863"/>
                  </a:cubicBezTo>
                  <a:cubicBezTo>
                    <a:pt x="2427" y="2428"/>
                    <a:pt x="1653" y="2700"/>
                    <a:pt x="1004" y="3160"/>
                  </a:cubicBezTo>
                  <a:cubicBezTo>
                    <a:pt x="900" y="3244"/>
                    <a:pt x="732" y="3307"/>
                    <a:pt x="607" y="3328"/>
                  </a:cubicBezTo>
                  <a:cubicBezTo>
                    <a:pt x="418" y="3369"/>
                    <a:pt x="272" y="3328"/>
                    <a:pt x="126" y="3160"/>
                  </a:cubicBezTo>
                  <a:cubicBezTo>
                    <a:pt x="21" y="3014"/>
                    <a:pt x="0" y="2825"/>
                    <a:pt x="105" y="2700"/>
                  </a:cubicBezTo>
                  <a:cubicBezTo>
                    <a:pt x="377" y="2407"/>
                    <a:pt x="628" y="2072"/>
                    <a:pt x="962" y="1884"/>
                  </a:cubicBezTo>
                  <a:cubicBezTo>
                    <a:pt x="1423" y="1633"/>
                    <a:pt x="1883" y="1382"/>
                    <a:pt x="2260" y="1047"/>
                  </a:cubicBezTo>
                  <a:cubicBezTo>
                    <a:pt x="2615" y="712"/>
                    <a:pt x="3118" y="607"/>
                    <a:pt x="3431" y="210"/>
                  </a:cubicBezTo>
                  <a:cubicBezTo>
                    <a:pt x="3578" y="84"/>
                    <a:pt x="3829" y="63"/>
                    <a:pt x="3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2"/>
            <p:cNvSpPr/>
            <p:nvPr/>
          </p:nvSpPr>
          <p:spPr>
            <a:xfrm>
              <a:off x="7653400" y="2205913"/>
              <a:ext cx="36650" cy="138125"/>
            </a:xfrm>
            <a:custGeom>
              <a:avLst/>
              <a:gdLst/>
              <a:ahLst/>
              <a:cxnLst/>
              <a:rect l="l" t="t" r="r" b="b"/>
              <a:pathLst>
                <a:path w="1466" h="5525" extrusionOk="0">
                  <a:moveTo>
                    <a:pt x="1444" y="1277"/>
                  </a:moveTo>
                  <a:cubicBezTo>
                    <a:pt x="1319" y="2365"/>
                    <a:pt x="1214" y="3536"/>
                    <a:pt x="1047" y="4687"/>
                  </a:cubicBezTo>
                  <a:cubicBezTo>
                    <a:pt x="1026" y="4875"/>
                    <a:pt x="942" y="5085"/>
                    <a:pt x="838" y="5231"/>
                  </a:cubicBezTo>
                  <a:cubicBezTo>
                    <a:pt x="754" y="5399"/>
                    <a:pt x="587" y="5524"/>
                    <a:pt x="419" y="5461"/>
                  </a:cubicBezTo>
                  <a:cubicBezTo>
                    <a:pt x="294" y="5399"/>
                    <a:pt x="126" y="5231"/>
                    <a:pt x="84" y="5106"/>
                  </a:cubicBezTo>
                  <a:cubicBezTo>
                    <a:pt x="1" y="4938"/>
                    <a:pt x="1" y="4708"/>
                    <a:pt x="22" y="4499"/>
                  </a:cubicBezTo>
                  <a:cubicBezTo>
                    <a:pt x="105" y="3808"/>
                    <a:pt x="168" y="3097"/>
                    <a:pt x="273" y="2386"/>
                  </a:cubicBezTo>
                  <a:cubicBezTo>
                    <a:pt x="336" y="1842"/>
                    <a:pt x="419" y="1318"/>
                    <a:pt x="503" y="774"/>
                  </a:cubicBezTo>
                  <a:cubicBezTo>
                    <a:pt x="524" y="670"/>
                    <a:pt x="524" y="523"/>
                    <a:pt x="545" y="419"/>
                  </a:cubicBezTo>
                  <a:cubicBezTo>
                    <a:pt x="628" y="168"/>
                    <a:pt x="817" y="0"/>
                    <a:pt x="1026" y="0"/>
                  </a:cubicBezTo>
                  <a:cubicBezTo>
                    <a:pt x="1235" y="0"/>
                    <a:pt x="1382" y="210"/>
                    <a:pt x="1424" y="482"/>
                  </a:cubicBezTo>
                  <a:cubicBezTo>
                    <a:pt x="1465" y="754"/>
                    <a:pt x="1444" y="963"/>
                    <a:pt x="1444" y="1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9" name="Google Shape;1079;p52"/>
          <p:cNvGrpSpPr/>
          <p:nvPr/>
        </p:nvGrpSpPr>
        <p:grpSpPr>
          <a:xfrm flipH="1">
            <a:off x="7958213" y="4428888"/>
            <a:ext cx="643950" cy="195675"/>
            <a:chOff x="806663" y="3241275"/>
            <a:chExt cx="643950" cy="195675"/>
          </a:xfrm>
        </p:grpSpPr>
        <p:sp>
          <p:nvSpPr>
            <p:cNvPr id="1080" name="Google Shape;1080;p52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2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12" y="590987"/>
            <a:ext cx="8701894" cy="386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8963"/>
            <a:ext cx="4572001" cy="87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9" y="4141693"/>
            <a:ext cx="4450975" cy="79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365" y="3128964"/>
            <a:ext cx="4410635" cy="87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364" y="4057369"/>
            <a:ext cx="4410637" cy="87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50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66882"/>
            <a:ext cx="9144000" cy="117661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85D5314-396D-4DDE-A655-3A7A9A6806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645" y="2904841"/>
            <a:ext cx="2400300" cy="227927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4874" y="2424881"/>
            <a:ext cx="1697471" cy="287094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B405EEE1-283B-4315-BDE4-6E658F27EE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3609" y="1094301"/>
            <a:ext cx="760713" cy="6517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5B21709-1A04-47AA-A38E-3ABF79B5E3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21" y="1087531"/>
            <a:ext cx="823633" cy="64585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45" b="27936"/>
          <a:stretch/>
        </p:blipFill>
        <p:spPr>
          <a:xfrm>
            <a:off x="1559312" y="-71345"/>
            <a:ext cx="5949905" cy="35829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D3507CA4-F681-473D-9D2E-853FDCF9A44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0844" y="1300678"/>
            <a:ext cx="551330" cy="43232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674B44EE-8CEE-4AA8-A5E2-2EF033439DC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8464" y="174249"/>
            <a:ext cx="1109382" cy="95044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5B9D7138-2FE9-4136-A7D6-118A0E306C6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7996" y="654824"/>
            <a:ext cx="823633" cy="6458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89" y="2106425"/>
            <a:ext cx="3501149" cy="118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1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89516889"/>
</p:tagLst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162</Words>
  <Application>Microsoft Office PowerPoint</Application>
  <PresentationFormat>On-screen Show (16:9)</PresentationFormat>
  <Paragraphs>18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Times New Roman</vt:lpstr>
      <vt:lpstr>Patrick Hand</vt:lpstr>
      <vt:lpstr>Calibri</vt:lpstr>
      <vt:lpstr>Patrick Hand SC</vt:lpstr>
      <vt:lpstr>Courier New</vt:lpstr>
      <vt:lpstr>English Language Grammar Rules by Slidesgo</vt:lpstr>
      <vt:lpstr>PowerPoint Presentation</vt:lpstr>
      <vt:lpstr>Khởi động</vt:lpstr>
      <vt:lpstr>PowerPoint Presentation</vt:lpstr>
      <vt:lpstr>2. mối quan hệ giữa đài phát thanh và máy thu thanh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tiếng anh</dc:title>
  <dc:creator>Admin</dc:creator>
  <cp:lastModifiedBy>My PC</cp:lastModifiedBy>
  <cp:revision>80</cp:revision>
  <dcterms:modified xsi:type="dcterms:W3CDTF">2022-10-26T03:20:55Z</dcterms:modified>
</cp:coreProperties>
</file>