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321" r:id="rId2"/>
    <p:sldId id="320" r:id="rId3"/>
    <p:sldId id="284" r:id="rId4"/>
    <p:sldId id="317" r:id="rId5"/>
    <p:sldId id="318" r:id="rId6"/>
    <p:sldId id="296" r:id="rId7"/>
    <p:sldId id="301" r:id="rId8"/>
    <p:sldId id="294" r:id="rId9"/>
    <p:sldId id="308" r:id="rId10"/>
    <p:sldId id="314" r:id="rId11"/>
    <p:sldId id="315" r:id="rId12"/>
    <p:sldId id="316" r:id="rId13"/>
    <p:sldId id="261" r:id="rId14"/>
    <p:sldId id="319" r:id="rId15"/>
    <p:sldId id="268" r:id="rId16"/>
    <p:sldId id="291" r:id="rId17"/>
  </p:sldIdLst>
  <p:sldSz cx="12192000" cy="6858000"/>
  <p:notesSz cx="6858000" cy="9144000"/>
  <p:embeddedFontLst>
    <p:embeddedFont>
      <p:font typeface="微软雅黑" pitchFamily="34" charset="-122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4E"/>
    <a:srgbClr val="50B6E8"/>
    <a:srgbClr val="E71C63"/>
    <a:srgbClr val="7BC72D"/>
    <a:srgbClr val="A5D223"/>
    <a:srgbClr val="80DAF9"/>
    <a:srgbClr val="F7A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5" autoAdjust="0"/>
    <p:restoredTop sz="94636"/>
  </p:normalViewPr>
  <p:slideViewPr>
    <p:cSldViewPr snapToGrid="0" showGuides="1">
      <p:cViewPr>
        <p:scale>
          <a:sx n="70" d="100"/>
          <a:sy n="70" d="100"/>
        </p:scale>
        <p:origin x="-75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2D130E1-6E8D-4D67-A37F-8652380762A4}" type="datetimeFigureOut">
              <a:rPr lang="zh-CN" altLang="en-US" smtClean="0"/>
              <a:pPr/>
              <a:t>2022/10/19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32AB389-C53E-4D42-8F9A-7ED952DD5A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11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476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139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027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382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764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264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69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83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243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09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457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66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3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68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0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 lIns="60954" tIns="30477" rIns="60954" bIns="3047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 lIns="60954" tIns="30477" rIns="60954" bIns="3047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lIns="60954" tIns="30477" rIns="60954" bIns="30477"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lIns="60954" tIns="30477" rIns="60954" bIns="3047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lIns="60954" tIns="30477" rIns="60954" bIns="3047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1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7869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20397"/>
          </a:xfrm>
          <a:prstGeom prst="rect">
            <a:avLst/>
          </a:prstGeom>
        </p:spPr>
        <p:txBody>
          <a:bodyPr lIns="108845" tIns="54423" rIns="108845" bIns="54423">
            <a:spAutoFit/>
          </a:bodyPr>
          <a:lstStyle/>
          <a:p>
            <a:pPr algn="ctr">
              <a:defRPr/>
            </a:pPr>
            <a:r>
              <a:rPr lang="vi-VN" sz="53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53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3657600" y="914401"/>
            <a:ext cx="4396317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45" tIns="54423" rIns="108845" bIns="5442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3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4300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3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4300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nghệ</a:t>
            </a:r>
            <a:endParaRPr lang="en-US" sz="43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0767" y="5313982"/>
            <a:ext cx="2728516" cy="1094794"/>
          </a:xfrm>
          <a:prstGeom prst="rect">
            <a:avLst/>
          </a:prstGeom>
          <a:noFill/>
        </p:spPr>
        <p:txBody>
          <a:bodyPr wrap="none" lIns="108845" tIns="54423" rIns="108845" bIns="5442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Khối</a:t>
            </a:r>
            <a:r>
              <a:rPr lang="en-US" sz="6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304800" y="6172200"/>
            <a:ext cx="10975776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45" tIns="54423" rIns="108845" bIns="5442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43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1628800"/>
            <a:ext cx="3521699" cy="369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6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02" y="420210"/>
            <a:ext cx="8473759" cy="485089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1" y="3470605"/>
            <a:ext cx="2591788" cy="3369325"/>
          </a:xfrm>
          <a:prstGeom prst="rect">
            <a:avLst/>
          </a:prstGeom>
        </p:spPr>
      </p:pic>
      <p:sp>
        <p:nvSpPr>
          <p:cNvPr id="10" name="矩形 18">
            <a:extLst>
              <a:ext uri="{FF2B5EF4-FFF2-40B4-BE49-F238E27FC236}">
                <a16:creationId xmlns=""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148063" y="2393387"/>
            <a:ext cx="481645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 smtClean="0"/>
              <a:t>Chương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trình</a:t>
            </a:r>
            <a:r>
              <a:rPr lang="en-US" altLang="en-US" sz="3200" b="1" dirty="0" smtClean="0"/>
              <a:t> ca </a:t>
            </a:r>
            <a:r>
              <a:rPr lang="en-US" altLang="en-US" sz="3200" b="1" dirty="0" err="1" smtClean="0"/>
              <a:t>nhạc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có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tác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dụng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giải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trí</a:t>
            </a:r>
            <a:endParaRPr lang="en-US" altLang="en-U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86" y="2036444"/>
            <a:ext cx="7635015" cy="480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8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569" y="438280"/>
            <a:ext cx="8473759" cy="485089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2" y="3665768"/>
            <a:ext cx="2441663" cy="3174162"/>
          </a:xfrm>
          <a:prstGeom prst="rect">
            <a:avLst/>
          </a:prstGeom>
        </p:spPr>
      </p:pic>
      <p:sp>
        <p:nvSpPr>
          <p:cNvPr id="10" name="矩形 18">
            <a:extLst>
              <a:ext uri="{FF2B5EF4-FFF2-40B4-BE49-F238E27FC236}">
                <a16:creationId xmlns=""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4555179" y="4686516"/>
            <a:ext cx="4555179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 smtClean="0"/>
              <a:t>Chương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trình</a:t>
            </a:r>
            <a:r>
              <a:rPr lang="en-US" altLang="en-US" sz="2800" b="1" dirty="0" smtClean="0"/>
              <a:t> an </a:t>
            </a:r>
            <a:r>
              <a:rPr lang="en-US" altLang="en-US" sz="2800" b="1" dirty="0" err="1" smtClean="0"/>
              <a:t>toàn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giao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thông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có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tác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dụng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cung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cấp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thông</a:t>
            </a:r>
            <a:r>
              <a:rPr lang="en-US" altLang="en-US" sz="2800" b="1" dirty="0" smtClean="0"/>
              <a:t> tin an </a:t>
            </a:r>
            <a:r>
              <a:rPr lang="en-US" altLang="en-US" sz="2800" b="1" dirty="0" err="1" smtClean="0"/>
              <a:t>toàn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giao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thông</a:t>
            </a:r>
            <a:endParaRPr lang="en-US" alt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911" y="95606"/>
            <a:ext cx="75533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9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1" y="-325994"/>
            <a:ext cx="8473759" cy="485089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1" y="3027053"/>
            <a:ext cx="2932982" cy="3812877"/>
          </a:xfrm>
          <a:prstGeom prst="rect">
            <a:avLst/>
          </a:prstGeom>
        </p:spPr>
      </p:pic>
      <p:sp>
        <p:nvSpPr>
          <p:cNvPr id="10" name="矩形 18">
            <a:extLst>
              <a:ext uri="{FF2B5EF4-FFF2-40B4-BE49-F238E27FC236}">
                <a16:creationId xmlns=""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1276710" y="1264944"/>
            <a:ext cx="10310239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 smtClean="0"/>
              <a:t>Chương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trình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học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bài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tác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dụng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cung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cấp</a:t>
            </a:r>
            <a:r>
              <a:rPr lang="en-US" altLang="en-US" sz="2800" b="1" dirty="0" smtClean="0"/>
              <a:t>, </a:t>
            </a:r>
            <a:r>
              <a:rPr lang="en-US" altLang="en-US" sz="2800" b="1" dirty="0" err="1" smtClean="0"/>
              <a:t>phô</a:t>
            </a:r>
            <a:r>
              <a:rPr lang="en-US" altLang="en-US" sz="2800" b="1" dirty="0" smtClean="0"/>
              <a:t>̉ </a:t>
            </a:r>
            <a:r>
              <a:rPr lang="en-US" altLang="en-US" sz="2800" b="1" dirty="0" err="1" smtClean="0"/>
              <a:t>biến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kiến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thức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cho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học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sinh</a:t>
            </a:r>
            <a:r>
              <a:rPr lang="en-US" altLang="en-US" sz="2800" b="1" dirty="0" smtClean="0"/>
              <a:t>, so </a:t>
            </a:r>
            <a:r>
              <a:rPr lang="en-US" altLang="en-US" sz="2800" b="1" dirty="0" err="1" smtClean="0"/>
              <a:t>sánh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kiến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thức</a:t>
            </a:r>
            <a:r>
              <a:rPr lang="en-US" altLang="en-US" sz="2800" b="1" dirty="0" smtClean="0"/>
              <a:t>…</a:t>
            </a:r>
            <a:endParaRPr lang="en-US" altLang="en-US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099454"/>
            <a:ext cx="68484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8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02" y="420210"/>
            <a:ext cx="8473759" cy="485089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4156362" y="1855939"/>
            <a:ext cx="7643109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nl-NL" sz="3600" b="1" i="1" u="sng" dirty="0" smtClean="0"/>
              <a:t>Ghi vở:</a:t>
            </a:r>
          </a:p>
          <a:p>
            <a:pPr algn="ctr"/>
            <a:r>
              <a:rPr lang="nl-NL" sz="3600" b="1" i="1" dirty="0" smtClean="0"/>
              <a:t>Máy </a:t>
            </a:r>
            <a:r>
              <a:rPr lang="nl-NL" sz="3600" b="1" i="1" dirty="0"/>
              <a:t>thu </a:t>
            </a:r>
            <a:r>
              <a:rPr lang="nl-NL" sz="3600" b="1" i="1" dirty="0" smtClean="0"/>
              <a:t>thanh hay còn gọi là đài hoặc radio, </a:t>
            </a:r>
            <a:r>
              <a:rPr lang="nl-NL" sz="3600" b="1" i="1" dirty="0"/>
              <a:t>có tác dụng cung cấp thông tin (tin tức thời sự, dự báo thời tiết</a:t>
            </a:r>
            <a:r>
              <a:rPr lang="nl-NL" sz="3600" b="1" i="1" dirty="0" smtClean="0"/>
              <a:t>...), </a:t>
            </a:r>
            <a:r>
              <a:rPr lang="nl-NL" sz="3600" b="1" i="1" dirty="0"/>
              <a:t>giải trí, phổ biến kiến thức.....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2" y="1189941"/>
            <a:ext cx="4346145" cy="56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A4E7136-19F2-47B6-926D-843A12F9F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8422973F-270C-4902-AC34-F83A67B4DB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536892E-DDD3-4B31-BAB1-CD75E69A5C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F7387FD4-4669-4059-9601-18775CB600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C6B1B1EA-C31D-4D4F-9003-44A7BC71DD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89E7B8C4-C32A-4DF7-B775-3808CD39B2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A34E4D7A-1209-42A5-BAF2-2C6A9B1BDE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4176" y="2465633"/>
            <a:ext cx="6763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AI NHANH- AI ĐÚNG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43F05A5-64E5-4429-B42B-E3269F644B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752" y="1033713"/>
            <a:ext cx="9424493" cy="478726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2191CEC-2E93-4771-AB14-F264EB82A3DF}"/>
              </a:ext>
            </a:extLst>
          </p:cNvPr>
          <p:cNvSpPr/>
          <p:nvPr/>
        </p:nvSpPr>
        <p:spPr>
          <a:xfrm>
            <a:off x="2098185" y="2228224"/>
            <a:ext cx="7995629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nl-NL" sz="4400" b="1" dirty="0" smtClean="0"/>
              <a:t>Hãy kể </a:t>
            </a:r>
            <a:r>
              <a:rPr lang="nl-NL" sz="4400" b="1" dirty="0"/>
              <a:t>tên </a:t>
            </a:r>
            <a:r>
              <a:rPr lang="nl-NL" sz="4400" b="1" dirty="0" smtClean="0"/>
              <a:t>một </a:t>
            </a:r>
            <a:r>
              <a:rPr lang="nl-NL" sz="4400" b="1" dirty="0"/>
              <a:t>số chương trình phát thanh và nêu tác dụng của các chương trình phát thanh đó</a:t>
            </a:r>
            <a:r>
              <a:rPr lang="en-US" alt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CA94086A-DCF9-42B7-A70A-FA6DF0C2E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="" xmlns:a16="http://schemas.microsoft.com/office/drawing/2014/main" id="{651F58A2-9803-487B-833F-0207D7777E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461" y="3212960"/>
            <a:ext cx="3200047" cy="4152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50216" y="255790"/>
            <a:ext cx="6891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AI NHANH- AI ĐÚNG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60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2079082" y="-95127"/>
            <a:ext cx="7933207" cy="47772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85" y="2808566"/>
            <a:ext cx="4668198" cy="15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85C3897-2D5C-49C6-A480-E7C4F5DEE9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3EAC1E3-3ABC-44EF-A894-B7219C13E3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92954" y="2306472"/>
            <a:ext cx="57006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AI NHANH HƠN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870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6741" y="2318994"/>
            <a:ext cx="2913797" cy="4928128"/>
          </a:xfrm>
          <a:prstGeom prst="rect">
            <a:avLst/>
          </a:prstGeom>
        </p:spPr>
      </p:pic>
      <p:pic>
        <p:nvPicPr>
          <p:cNvPr id="16" name="图片 4">
            <a:extLst>
              <a:ext uri="{FF2B5EF4-FFF2-40B4-BE49-F238E27FC236}">
                <a16:creationId xmlns=""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75" y="-273377"/>
            <a:ext cx="5290825" cy="3186075"/>
          </a:xfrm>
          <a:prstGeom prst="rect">
            <a:avLst/>
          </a:prstGeom>
        </p:spPr>
      </p:pic>
      <p:sp>
        <p:nvSpPr>
          <p:cNvPr id="18" name="矩形 7">
            <a:extLst>
              <a:ext uri="{FF2B5EF4-FFF2-40B4-BE49-F238E27FC236}">
                <a16:creationId xmlns=""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-201694" y="1735469"/>
            <a:ext cx="608536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nl-NL" altLang="zh-CN" sz="4400" dirty="0" smtClean="0"/>
              <a:t>Đây là gì</a:t>
            </a:r>
            <a:r>
              <a:rPr lang="en-US" altLang="zh-CN" sz="4400" dirty="0" smtClean="0">
                <a:ln w="158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  <a:ea typeface="inpin heiti" charset="-122"/>
              </a:rPr>
              <a:t>?</a:t>
            </a:r>
            <a:endParaRPr lang="zh-CN" altLang="en-US" sz="8000" dirty="0">
              <a:ln w="158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ienvenue" panose="02040603050506020204" pitchFamily="18" charset="0"/>
              <a:ea typeface="inpin heiti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134" y="862416"/>
            <a:ext cx="3560341" cy="261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75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6741" y="2318994"/>
            <a:ext cx="2913797" cy="4928128"/>
          </a:xfrm>
          <a:prstGeom prst="rect">
            <a:avLst/>
          </a:prstGeom>
        </p:spPr>
      </p:pic>
      <p:pic>
        <p:nvPicPr>
          <p:cNvPr id="16" name="图片 4">
            <a:extLst>
              <a:ext uri="{FF2B5EF4-FFF2-40B4-BE49-F238E27FC236}">
                <a16:creationId xmlns=""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75" y="-273377"/>
            <a:ext cx="5290825" cy="5562553"/>
          </a:xfrm>
          <a:prstGeom prst="rect">
            <a:avLst/>
          </a:prstGeom>
        </p:spPr>
      </p:pic>
      <p:sp>
        <p:nvSpPr>
          <p:cNvPr id="18" name="矩形 7">
            <a:extLst>
              <a:ext uri="{FF2B5EF4-FFF2-40B4-BE49-F238E27FC236}">
                <a16:creationId xmlns=""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576878" y="3336508"/>
            <a:ext cx="4459795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nl-NL" altLang="zh-CN" sz="4400" dirty="0" smtClean="0"/>
              <a:t>Thiết bị này dùng để làm gì</a:t>
            </a:r>
            <a:r>
              <a:rPr lang="en-US" altLang="zh-CN" sz="4400" dirty="0" smtClean="0">
                <a:ln w="158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  <a:ea typeface="inpin heiti" charset="-122"/>
              </a:rPr>
              <a:t>?</a:t>
            </a:r>
            <a:endParaRPr lang="zh-CN" altLang="en-US" sz="8000" dirty="0">
              <a:ln w="158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ienvenue" panose="02040603050506020204" pitchFamily="18" charset="0"/>
              <a:ea typeface="inpin heiti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760" y="2318994"/>
            <a:ext cx="3560341" cy="261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97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6741" y="2318994"/>
            <a:ext cx="2913797" cy="4928128"/>
          </a:xfrm>
          <a:prstGeom prst="rect">
            <a:avLst/>
          </a:prstGeom>
        </p:spPr>
      </p:pic>
      <p:pic>
        <p:nvPicPr>
          <p:cNvPr id="16" name="图片 4">
            <a:extLst>
              <a:ext uri="{FF2B5EF4-FFF2-40B4-BE49-F238E27FC236}">
                <a16:creationId xmlns=""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75" y="-273377"/>
            <a:ext cx="5290825" cy="5562553"/>
          </a:xfrm>
          <a:prstGeom prst="rect">
            <a:avLst/>
          </a:prstGeom>
        </p:spPr>
      </p:pic>
      <p:sp>
        <p:nvSpPr>
          <p:cNvPr id="18" name="矩形 7">
            <a:extLst>
              <a:ext uri="{FF2B5EF4-FFF2-40B4-BE49-F238E27FC236}">
                <a16:creationId xmlns=""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1014023" y="2970957"/>
            <a:ext cx="3653928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nl-NL" altLang="zh-CN" sz="4400" dirty="0" smtClean="0"/>
              <a:t>Thiết bị này sử dụng như thế nào</a:t>
            </a:r>
            <a:r>
              <a:rPr lang="en-US" altLang="zh-CN" sz="4400" dirty="0" smtClean="0">
                <a:ln w="158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  <a:ea typeface="inpin heiti" charset="-122"/>
              </a:rPr>
              <a:t>?</a:t>
            </a:r>
            <a:endParaRPr lang="zh-CN" altLang="en-US" sz="8000" dirty="0">
              <a:ln w="158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ienvenue" panose="02040603050506020204" pitchFamily="18" charset="0"/>
              <a:ea typeface="inpin heiti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703" y="2287332"/>
            <a:ext cx="3560341" cy="261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23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561" y="1556077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557" y="1556077"/>
            <a:ext cx="1041149" cy="1039640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199758" y="0"/>
            <a:ext cx="812800" cy="812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0231"/>
            <a:ext cx="12192000" cy="26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7"/>
          <p:cNvSpPr/>
          <p:nvPr/>
        </p:nvSpPr>
        <p:spPr>
          <a:xfrm>
            <a:off x="8407021" y="1275614"/>
            <a:ext cx="628472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(</a:t>
            </a:r>
            <a:r>
              <a:rPr lang="en-US" altLang="zh-CN" sz="4800" b="1" dirty="0" err="1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Sgk</a:t>
            </a:r>
            <a:r>
              <a:rPr lang="en-US" altLang="zh-CN" sz="48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/21)</a:t>
            </a:r>
            <a:endParaRPr lang="zh-CN" altLang="en-US" sz="4800" b="1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16" y="2576297"/>
            <a:ext cx="94011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7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85C3897-2D5C-49C6-A480-E7C4F5DEE9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3EAC1E3-3ABC-44EF-A894-B7219C13E3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7"/>
            <a:ext cx="12040381" cy="376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7"/>
          <p:cNvSpPr/>
          <p:nvPr/>
        </p:nvSpPr>
        <p:spPr>
          <a:xfrm>
            <a:off x="233033" y="2419335"/>
            <a:ext cx="781914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b="1" dirty="0" err="1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Trả</a:t>
            </a:r>
            <a:r>
              <a:rPr lang="en-US" altLang="zh-CN" sz="48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lời</a:t>
            </a:r>
            <a:r>
              <a:rPr lang="en-US" altLang="zh-CN" sz="48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: </a:t>
            </a:r>
            <a:r>
              <a:rPr lang="en-US" altLang="zh-CN" sz="4800" b="1" dirty="0" err="1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Gọi</a:t>
            </a:r>
            <a:r>
              <a:rPr lang="en-US" altLang="zh-CN" sz="48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là</a:t>
            </a:r>
            <a:r>
              <a:rPr lang="en-US" altLang="zh-CN" sz="48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đài</a:t>
            </a:r>
            <a:r>
              <a:rPr lang="en-US" altLang="zh-CN" sz="48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hoặc</a:t>
            </a:r>
            <a:r>
              <a:rPr lang="en-US" altLang="zh-CN" sz="48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 radio</a:t>
            </a:r>
            <a:endParaRPr lang="zh-CN" altLang="en-US" sz="4800" b="1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736" y="628805"/>
            <a:ext cx="1479176" cy="126725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02" y="420210"/>
            <a:ext cx="8473759" cy="485089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1" y="4357710"/>
            <a:ext cx="1909400" cy="2482220"/>
          </a:xfrm>
          <a:prstGeom prst="rect">
            <a:avLst/>
          </a:prstGeom>
        </p:spPr>
      </p:pic>
      <p:sp>
        <p:nvSpPr>
          <p:cNvPr id="8" name="矩形 18">
            <a:extLst>
              <a:ext uri="{FF2B5EF4-FFF2-40B4-BE49-F238E27FC236}">
                <a16:creationId xmlns=""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208885" y="2295607"/>
            <a:ext cx="5106883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 smtClean="0"/>
              <a:t>Chương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trình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thời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sự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có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tác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dụng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cung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cấp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thông</a:t>
            </a:r>
            <a:r>
              <a:rPr lang="en-US" altLang="en-US" sz="3200" b="1" dirty="0" smtClean="0"/>
              <a:t> tin </a:t>
            </a:r>
            <a:r>
              <a:rPr lang="en-US" altLang="en-US" sz="3200" b="1" dirty="0" err="1" smtClean="0"/>
              <a:t>thời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sự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xảy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ra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trong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nước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và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trên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thế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giới</a:t>
            </a:r>
            <a:endParaRPr lang="en-US" alt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68" y="0"/>
            <a:ext cx="6904274" cy="518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28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1048</TotalTime>
  <Words>207</Words>
  <Application>Microsoft Office PowerPoint</Application>
  <PresentationFormat>Custom</PresentationFormat>
  <Paragraphs>35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UTM Bienvenue</vt:lpstr>
      <vt:lpstr>Times New Roman</vt:lpstr>
      <vt:lpstr>微软雅黑</vt:lpstr>
      <vt:lpstr>Calibri</vt:lpstr>
      <vt:lpstr>inpin heiti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123</dc:creator>
  <cp:keywords>VIET BAO</cp:keywords>
  <cp:lastModifiedBy>My PC</cp:lastModifiedBy>
  <cp:revision>94</cp:revision>
  <dcterms:created xsi:type="dcterms:W3CDTF">2017-09-10T07:00:02Z</dcterms:created>
  <dcterms:modified xsi:type="dcterms:W3CDTF">2022-10-19T03:27:52Z</dcterms:modified>
</cp:coreProperties>
</file>