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90" r:id="rId2"/>
    <p:sldId id="275" r:id="rId3"/>
    <p:sldId id="256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6" r:id="rId14"/>
    <p:sldId id="285" r:id="rId15"/>
    <p:sldId id="287" r:id="rId16"/>
    <p:sldId id="288" r:id="rId17"/>
    <p:sldId id="289" r:id="rId18"/>
    <p:sldId id="271" r:id="rId19"/>
    <p:sldId id="291" r:id="rId20"/>
  </p:sldIdLst>
  <p:sldSz cx="18288000" cy="10287000"/>
  <p:notesSz cx="6858000" cy="9144000"/>
  <p:embeddedFontLst>
    <p:embeddedFont>
      <p:font typeface="Calibri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B24D814-5D0D-4081-B83F-C2F53D41CF42}">
          <p14:sldIdLst>
            <p14:sldId id="290"/>
            <p14:sldId id="275"/>
            <p14:sldId id="256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6"/>
            <p14:sldId id="285"/>
            <p14:sldId id="287"/>
            <p14:sldId id="288"/>
            <p14:sldId id="289"/>
            <p14:sldId id="271"/>
            <p14:sldId id="29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99FF66"/>
    <a:srgbClr val="FFCCCC"/>
    <a:srgbClr val="D0E39B"/>
    <a:srgbClr val="FAC090"/>
    <a:srgbClr val="B2DCF6"/>
    <a:srgbClr val="FFECCC"/>
    <a:srgbClr val="C4CEE9"/>
    <a:srgbClr val="FFFF99"/>
    <a:srgbClr val="069E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19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CAE2A-DD75-497A-B92F-C53379A8E83B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680F5-64DA-4BDC-B7AE-B5DAE5062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74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smtClean="0">
              <a:latin typeface="Calibri" pitchFamily="34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6F2F140-3A31-48A2-AA91-41BFE35830F5}" type="slidenum">
              <a:rPr lang="en-US" smtClean="0"/>
              <a:pPr eaLnBrk="1" hangingPunct="1"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smtClean="0">
              <a:latin typeface="Calibri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F98E348-6C2D-47A1-A6F0-28BEA3808480}" type="slidenum">
              <a:rPr lang="en-US" smtClean="0"/>
              <a:pPr eaLnBrk="1" hangingPunct="1"/>
              <a:t>19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2.svg"/><Relationship Id="rId7" Type="http://schemas.openxmlformats.org/officeDocument/2006/relationships/image" Target="../media/image1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svg"/><Relationship Id="rId10" Type="http://schemas.openxmlformats.org/officeDocument/2006/relationships/image" Target="../media/image34.png"/><Relationship Id="rId4" Type="http://schemas.openxmlformats.org/officeDocument/2006/relationships/image" Target="../media/image3.png"/><Relationship Id="rId9" Type="http://schemas.openxmlformats.org/officeDocument/2006/relationships/image" Target="../media/image1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2.svg"/><Relationship Id="rId7" Type="http://schemas.openxmlformats.org/officeDocument/2006/relationships/image" Target="../media/image1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4.svg"/><Relationship Id="rId10" Type="http://schemas.openxmlformats.org/officeDocument/2006/relationships/image" Target="../media/image2.svg"/><Relationship Id="rId4" Type="http://schemas.openxmlformats.org/officeDocument/2006/relationships/image" Target="../media/image4.png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2.svg"/><Relationship Id="rId7" Type="http://schemas.openxmlformats.org/officeDocument/2006/relationships/image" Target="../media/image1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.svg"/><Relationship Id="rId5" Type="http://schemas.openxmlformats.org/officeDocument/2006/relationships/image" Target="../media/image14.svg"/><Relationship Id="rId10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2.svg"/><Relationship Id="rId7" Type="http://schemas.openxmlformats.org/officeDocument/2006/relationships/image" Target="../media/image1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svg"/><Relationship Id="rId10" Type="http://schemas.openxmlformats.org/officeDocument/2006/relationships/image" Target="../media/image38.png"/><Relationship Id="rId4" Type="http://schemas.openxmlformats.org/officeDocument/2006/relationships/image" Target="../media/image3.png"/><Relationship Id="rId9" Type="http://schemas.openxmlformats.org/officeDocument/2006/relationships/image" Target="../media/image16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2.svg"/><Relationship Id="rId7" Type="http://schemas.openxmlformats.org/officeDocument/2006/relationships/image" Target="../media/image1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40.png"/><Relationship Id="rId5" Type="http://schemas.openxmlformats.org/officeDocument/2006/relationships/image" Target="../media/image2.svg"/><Relationship Id="rId10" Type="http://schemas.openxmlformats.org/officeDocument/2006/relationships/image" Target="../media/image39.png"/><Relationship Id="rId4" Type="http://schemas.openxmlformats.org/officeDocument/2006/relationships/image" Target="../media/image3.png"/><Relationship Id="rId9" Type="http://schemas.openxmlformats.org/officeDocument/2006/relationships/image" Target="../media/image16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2.svg"/><Relationship Id="rId7" Type="http://schemas.openxmlformats.org/officeDocument/2006/relationships/image" Target="../media/image1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42.png"/><Relationship Id="rId5" Type="http://schemas.openxmlformats.org/officeDocument/2006/relationships/image" Target="../media/image2.svg"/><Relationship Id="rId10" Type="http://schemas.openxmlformats.org/officeDocument/2006/relationships/image" Target="../media/image41.png"/><Relationship Id="rId4" Type="http://schemas.openxmlformats.org/officeDocument/2006/relationships/image" Target="../media/image3.png"/><Relationship Id="rId9" Type="http://schemas.openxmlformats.org/officeDocument/2006/relationships/image" Target="../media/image1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2.svg"/><Relationship Id="rId7" Type="http://schemas.openxmlformats.org/officeDocument/2006/relationships/image" Target="../media/image14.svg"/><Relationship Id="rId12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44.png"/><Relationship Id="rId5" Type="http://schemas.openxmlformats.org/officeDocument/2006/relationships/image" Target="../media/image2.svg"/><Relationship Id="rId10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16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2.svg"/><Relationship Id="rId7" Type="http://schemas.openxmlformats.org/officeDocument/2006/relationships/image" Target="../media/image1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46.png"/><Relationship Id="rId5" Type="http://schemas.openxmlformats.org/officeDocument/2006/relationships/image" Target="../media/image2.svg"/><Relationship Id="rId10" Type="http://schemas.openxmlformats.org/officeDocument/2006/relationships/image" Target="../media/image45.png"/><Relationship Id="rId4" Type="http://schemas.openxmlformats.org/officeDocument/2006/relationships/image" Target="../media/image3.png"/><Relationship Id="rId9" Type="http://schemas.openxmlformats.org/officeDocument/2006/relationships/image" Target="../media/image16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10.svg"/><Relationship Id="rId3" Type="http://schemas.openxmlformats.org/officeDocument/2006/relationships/image" Target="../media/image55.svg"/><Relationship Id="rId7" Type="http://schemas.openxmlformats.org/officeDocument/2006/relationships/image" Target="../media/image2.svg"/><Relationship Id="rId12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4.svg"/><Relationship Id="rId5" Type="http://schemas.openxmlformats.org/officeDocument/2006/relationships/image" Target="../media/image4.svg"/><Relationship Id="rId10" Type="http://schemas.openxmlformats.org/officeDocument/2006/relationships/image" Target="../media/image49.png"/><Relationship Id="rId4" Type="http://schemas.openxmlformats.org/officeDocument/2006/relationships/image" Target="../media/image9.png"/><Relationship Id="rId9" Type="http://schemas.openxmlformats.org/officeDocument/2006/relationships/image" Target="../media/image57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2.svg"/><Relationship Id="rId7" Type="http://schemas.openxmlformats.org/officeDocument/2006/relationships/image" Target="../media/image14.svg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2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openxmlformats.org/officeDocument/2006/relationships/image" Target="../media/image4.svg"/><Relationship Id="rId7" Type="http://schemas.openxmlformats.org/officeDocument/2006/relationships/image" Target="../media/image14.svg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9.svg"/><Relationship Id="rId5" Type="http://schemas.openxmlformats.org/officeDocument/2006/relationships/image" Target="../media/image27.sv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16.svg"/><Relationship Id="rId14" Type="http://schemas.openxmlformats.org/officeDocument/2006/relationships/image" Target="../media/image3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2.svg"/><Relationship Id="rId7" Type="http://schemas.openxmlformats.org/officeDocument/2006/relationships/image" Target="../media/image1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7.png"/><Relationship Id="rId5" Type="http://schemas.openxmlformats.org/officeDocument/2006/relationships/image" Target="../media/image2.sv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2.sv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35.svg"/><Relationship Id="rId5" Type="http://schemas.openxmlformats.org/officeDocument/2006/relationships/image" Target="../media/image2.sv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2.svg"/><Relationship Id="rId7" Type="http://schemas.openxmlformats.org/officeDocument/2006/relationships/image" Target="../media/image1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21.png"/><Relationship Id="rId5" Type="http://schemas.openxmlformats.org/officeDocument/2006/relationships/image" Target="../media/image2.svg"/><Relationship Id="rId10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4.png"/><Relationship Id="rId3" Type="http://schemas.openxmlformats.org/officeDocument/2006/relationships/image" Target="../media/image22.svg"/><Relationship Id="rId7" Type="http://schemas.openxmlformats.org/officeDocument/2006/relationships/image" Target="../media/image14.svg"/><Relationship Id="rId12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22.png"/><Relationship Id="rId5" Type="http://schemas.openxmlformats.org/officeDocument/2006/relationships/image" Target="../media/image2.sv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6.svg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2.svg"/><Relationship Id="rId7" Type="http://schemas.openxmlformats.org/officeDocument/2006/relationships/image" Target="../media/image1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svg"/><Relationship Id="rId4" Type="http://schemas.openxmlformats.org/officeDocument/2006/relationships/image" Target="../media/image3.png"/><Relationship Id="rId9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9.png"/><Relationship Id="rId3" Type="http://schemas.openxmlformats.org/officeDocument/2006/relationships/image" Target="../media/image22.svg"/><Relationship Id="rId7" Type="http://schemas.openxmlformats.org/officeDocument/2006/relationships/image" Target="../media/image14.sv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2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27.png"/><Relationship Id="rId5" Type="http://schemas.openxmlformats.org/officeDocument/2006/relationships/image" Target="../media/image2.sv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3.png"/><Relationship Id="rId9" Type="http://schemas.openxmlformats.org/officeDocument/2006/relationships/image" Target="../media/image16.svg"/><Relationship Id="rId1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8288000" cy="1380596"/>
          </a:xfrm>
          <a:prstGeom prst="rect">
            <a:avLst/>
          </a:prstGeom>
        </p:spPr>
        <p:txBody>
          <a:bodyPr lIns="163284" tIns="81642" rIns="163284" bIns="81642">
            <a:spAutoFit/>
          </a:bodyPr>
          <a:lstStyle/>
          <a:p>
            <a:pPr algn="ctr">
              <a:defRPr/>
            </a:pPr>
            <a:r>
              <a:rPr lang="vi-VN" sz="7900" b="1" kern="10">
                <a:solidFill>
                  <a:srgbClr val="FF0000"/>
                </a:solidFill>
                <a:latin typeface="Times New Roman"/>
                <a:cs typeface="Times New Roman"/>
              </a:rPr>
              <a:t>TRƯỜNG TIỂU HỌC LAM SƠN</a:t>
            </a:r>
            <a:endParaRPr lang="en-US" sz="7900" b="1" kern="1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052" name="WordArt 5"/>
          <p:cNvSpPr>
            <a:spLocks noChangeArrowheads="1" noChangeShapeType="1" noTextEdit="1"/>
          </p:cNvSpPr>
          <p:nvPr/>
        </p:nvSpPr>
        <p:spPr bwMode="auto">
          <a:xfrm>
            <a:off x="5486400" y="1371601"/>
            <a:ext cx="6594476" cy="7858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63284" tIns="81642" rIns="163284" bIns="8164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400" kern="10" dirty="0" err="1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</a:t>
            </a:r>
            <a:r>
              <a:rPr lang="en-US" sz="6400" kern="10" dirty="0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6400" kern="10" dirty="0" err="1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Công</a:t>
            </a:r>
            <a:r>
              <a:rPr lang="en-US" sz="6400" kern="10" dirty="0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400" kern="10" dirty="0" err="1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nghệ</a:t>
            </a:r>
            <a:endParaRPr lang="en-US" sz="6400" kern="10" dirty="0"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27059" y="7970973"/>
            <a:ext cx="3530954" cy="1642206"/>
          </a:xfrm>
          <a:prstGeom prst="rect">
            <a:avLst/>
          </a:prstGeom>
          <a:noFill/>
        </p:spPr>
        <p:txBody>
          <a:bodyPr wrap="none" lIns="163284" tIns="81642" rIns="163284" bIns="8164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Khối</a:t>
            </a:r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3</a:t>
            </a:r>
          </a:p>
        </p:txBody>
      </p:sp>
      <p:sp>
        <p:nvSpPr>
          <p:cNvPr id="2055" name="WordArt 6"/>
          <p:cNvSpPr>
            <a:spLocks noChangeArrowheads="1" noChangeShapeType="1" noTextEdit="1"/>
          </p:cNvSpPr>
          <p:nvPr/>
        </p:nvSpPr>
        <p:spPr bwMode="auto">
          <a:xfrm>
            <a:off x="457200" y="9258300"/>
            <a:ext cx="16463664" cy="73580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63284" tIns="81642" rIns="163284" bIns="8164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6400" b="1" kern="10" dirty="0">
                <a:solidFill>
                  <a:srgbClr val="7030A0"/>
                </a:solidFill>
                <a:latin typeface="Times New Roman"/>
                <a:cs typeface="Times New Roman"/>
              </a:rPr>
              <a:t>Giáo viên: Vũ Văn Kỷ</a:t>
            </a:r>
            <a:endParaRPr lang="en-US" sz="6400" b="1" kern="10" dirty="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443200"/>
            <a:ext cx="5282548" cy="5546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832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1CD22F33-A9C8-AD33-3DBE-5D8911C3173E}"/>
              </a:ext>
            </a:extLst>
          </p:cNvPr>
          <p:cNvSpPr/>
          <p:nvPr/>
        </p:nvSpPr>
        <p:spPr>
          <a:xfrm>
            <a:off x="802370" y="639864"/>
            <a:ext cx="16458559" cy="907349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2400" y="37164"/>
            <a:ext cx="1204873" cy="107343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999684">
            <a:off x="8597920" y="9033102"/>
            <a:ext cx="1958314" cy="64090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60223" y="9090766"/>
            <a:ext cx="1006913" cy="94146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605585">
            <a:off x="16732016" y="8661870"/>
            <a:ext cx="756373" cy="127657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706025" y="169132"/>
            <a:ext cx="1006913" cy="9414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3C800DA-8C83-9DEE-0E7F-175BDA927EB3}"/>
              </a:ext>
            </a:extLst>
          </p:cNvPr>
          <p:cNvSpPr txBox="1"/>
          <p:nvPr/>
        </p:nvSpPr>
        <p:spPr>
          <a:xfrm>
            <a:off x="5719241" y="619861"/>
            <a:ext cx="7239000" cy="1103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Luyện tập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F4ACF1C-3373-A978-1F5A-6CA875C21A39}"/>
              </a:ext>
            </a:extLst>
          </p:cNvPr>
          <p:cNvSpPr txBox="1"/>
          <p:nvPr/>
        </p:nvSpPr>
        <p:spPr>
          <a:xfrm>
            <a:off x="1006289" y="1803131"/>
            <a:ext cx="16175392" cy="2041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Dựa vào kiến thức mà em đã biết em hãy nêu các bộ phận chính của quạt treo tường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CB460B4-BE70-3FC8-CA6B-7A76E0E3701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25631" y="4196934"/>
            <a:ext cx="6333082" cy="41813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D50CC1B-7111-EFAD-FC79-8EC6A848E442}"/>
              </a:ext>
            </a:extLst>
          </p:cNvPr>
          <p:cNvSpPr txBox="1"/>
          <p:nvPr/>
        </p:nvSpPr>
        <p:spPr>
          <a:xfrm>
            <a:off x="1863679" y="4688280"/>
            <a:ext cx="3241721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quạt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6E293BD-A216-A648-940D-3EB32BA47CB8}"/>
              </a:ext>
            </a:extLst>
          </p:cNvPr>
          <p:cNvSpPr txBox="1"/>
          <p:nvPr/>
        </p:nvSpPr>
        <p:spPr>
          <a:xfrm>
            <a:off x="1886818" y="6159897"/>
            <a:ext cx="3241721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quạt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4C935E1-8350-BF43-8FF2-DEB0E3AD1F13}"/>
              </a:ext>
            </a:extLst>
          </p:cNvPr>
          <p:cNvSpPr txBox="1"/>
          <p:nvPr/>
        </p:nvSpPr>
        <p:spPr>
          <a:xfrm>
            <a:off x="1570599" y="7338515"/>
            <a:ext cx="3638632" cy="182492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43CAF11-8877-65EB-C660-F2FEF9D6C8B0}"/>
              </a:ext>
            </a:extLst>
          </p:cNvPr>
          <p:cNvSpPr txBox="1"/>
          <p:nvPr/>
        </p:nvSpPr>
        <p:spPr>
          <a:xfrm>
            <a:off x="12652061" y="3510647"/>
            <a:ext cx="3241721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quạt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95853C7-6885-082D-7EA0-E1A589D5C403}"/>
              </a:ext>
            </a:extLst>
          </p:cNvPr>
          <p:cNvSpPr txBox="1"/>
          <p:nvPr/>
        </p:nvSpPr>
        <p:spPr>
          <a:xfrm>
            <a:off x="12499881" y="4537122"/>
            <a:ext cx="4022664" cy="18249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5. Bộ phận điều khiển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CD9DE9D-7700-FAAC-133C-DE64019194E1}"/>
              </a:ext>
            </a:extLst>
          </p:cNvPr>
          <p:cNvSpPr txBox="1"/>
          <p:nvPr/>
        </p:nvSpPr>
        <p:spPr>
          <a:xfrm>
            <a:off x="12499881" y="6616338"/>
            <a:ext cx="4022664" cy="18249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6. Đế quạt gắn tường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5FF91D2-117C-DD66-CF87-091384E5E787}"/>
              </a:ext>
            </a:extLst>
          </p:cNvPr>
          <p:cNvSpPr txBox="1"/>
          <p:nvPr/>
        </p:nvSpPr>
        <p:spPr>
          <a:xfrm>
            <a:off x="12499881" y="8593164"/>
            <a:ext cx="4022664" cy="901593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7. Dây nguồn</a:t>
            </a:r>
          </a:p>
        </p:txBody>
      </p:sp>
    </p:spTree>
    <p:extLst>
      <p:ext uri="{BB962C8B-B14F-4D97-AF65-F5344CB8AC3E}">
        <p14:creationId xmlns:p14="http://schemas.microsoft.com/office/powerpoint/2010/main" val="112446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9" grpId="0"/>
      <p:bldP spid="4" grpId="0"/>
      <p:bldP spid="7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1CD22F33-A9C8-AD33-3DBE-5D8911C3173E}"/>
              </a:ext>
            </a:extLst>
          </p:cNvPr>
          <p:cNvSpPr/>
          <p:nvPr/>
        </p:nvSpPr>
        <p:spPr>
          <a:xfrm>
            <a:off x="802370" y="639864"/>
            <a:ext cx="16458559" cy="907349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2400" y="37164"/>
            <a:ext cx="1204873" cy="107343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60223" y="9090766"/>
            <a:ext cx="1006913" cy="94146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605585">
            <a:off x="16732016" y="8661870"/>
            <a:ext cx="756373" cy="127657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706025" y="169132"/>
            <a:ext cx="1006913" cy="9414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3C800DA-8C83-9DEE-0E7F-175BDA927EB3}"/>
              </a:ext>
            </a:extLst>
          </p:cNvPr>
          <p:cNvSpPr txBox="1"/>
          <p:nvPr/>
        </p:nvSpPr>
        <p:spPr>
          <a:xfrm>
            <a:off x="1076220" y="1029382"/>
            <a:ext cx="8095489" cy="1103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Sử dụng quạt điện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000BBA7-9583-DF30-AA76-F77A76F996EC}"/>
              </a:ext>
            </a:extLst>
          </p:cNvPr>
          <p:cNvSpPr txBox="1"/>
          <p:nvPr/>
        </p:nvSpPr>
        <p:spPr>
          <a:xfrm>
            <a:off x="1592639" y="2258778"/>
            <a:ext cx="15517563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Quan sát đoạn hội thoại sau và cho biết cách bật, tắt, điều chỉnh hướng gió, tốc độ quạt.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42B65C6-BF00-0384-29D9-A1BBD79EB5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46497" y="4083701"/>
            <a:ext cx="7866289" cy="516191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2999684">
            <a:off x="8597920" y="9033102"/>
            <a:ext cx="1958314" cy="64090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F168FB08-B114-141C-C109-42B126F8EEC1}"/>
              </a:ext>
            </a:extLst>
          </p:cNvPr>
          <p:cNvSpPr txBox="1"/>
          <p:nvPr/>
        </p:nvSpPr>
        <p:spPr>
          <a:xfrm>
            <a:off x="9300106" y="4511947"/>
            <a:ext cx="7775460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Khi muốn bật/tắt quạt ta nhấn phím on/off trên điều khiển.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Điều chỉnh hướng gió bằng nút chỉnh hướng gió… </a:t>
            </a:r>
          </a:p>
        </p:txBody>
      </p:sp>
    </p:spTree>
    <p:extLst>
      <p:ext uri="{BB962C8B-B14F-4D97-AF65-F5344CB8AC3E}">
        <p14:creationId xmlns:p14="http://schemas.microsoft.com/office/powerpoint/2010/main" val="28300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9" grpId="0"/>
      <p:bldP spid="22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1CD22F33-A9C8-AD33-3DBE-5D8911C3173E}"/>
              </a:ext>
            </a:extLst>
          </p:cNvPr>
          <p:cNvSpPr/>
          <p:nvPr/>
        </p:nvSpPr>
        <p:spPr>
          <a:xfrm>
            <a:off x="802370" y="639864"/>
            <a:ext cx="16458559" cy="907349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2400" y="37164"/>
            <a:ext cx="1204873" cy="107343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60223" y="9090766"/>
            <a:ext cx="1006913" cy="94146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605585">
            <a:off x="16732016" y="8661870"/>
            <a:ext cx="756373" cy="127657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706025" y="169132"/>
            <a:ext cx="1006913" cy="94146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000BBA7-9583-DF30-AA76-F77A76F996EC}"/>
              </a:ext>
            </a:extLst>
          </p:cNvPr>
          <p:cNvSpPr txBox="1"/>
          <p:nvPr/>
        </p:nvSpPr>
        <p:spPr>
          <a:xfrm>
            <a:off x="5306096" y="1249368"/>
            <a:ext cx="8541961" cy="1002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 b="1">
                <a:latin typeface="Arial" panose="020B0604020202020204" pitchFamily="34" charset="0"/>
                <a:cs typeface="Arial" panose="020B0604020202020204" pitchFamily="34" charset="0"/>
              </a:rPr>
              <a:t>Trò chơi “Ai nhanh ai đúng ?”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F168FB08-B114-141C-C109-42B126F8EEC1}"/>
              </a:ext>
            </a:extLst>
          </p:cNvPr>
          <p:cNvSpPr txBox="1"/>
          <p:nvPr/>
        </p:nvSpPr>
        <p:spPr>
          <a:xfrm>
            <a:off x="1444417" y="2722810"/>
            <a:ext cx="15399166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 chơi: Sắp xếp đúng trình tự các thao tác sử dụng quạt điện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FB22BB4-87E6-AF63-DEE3-B57E6C045C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48726" y="4081940"/>
            <a:ext cx="15790547" cy="17510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E6E944E-1C71-EA57-1B07-86F734B4441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05" t="39071" r="21646" b="33295"/>
          <a:stretch/>
        </p:blipFill>
        <p:spPr>
          <a:xfrm>
            <a:off x="1417627" y="5801798"/>
            <a:ext cx="1447801" cy="17510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E59EC04-E40F-CBE7-CF98-D364DF165386}"/>
              </a:ext>
            </a:extLst>
          </p:cNvPr>
          <p:cNvSpPr txBox="1"/>
          <p:nvPr/>
        </p:nvSpPr>
        <p:spPr>
          <a:xfrm>
            <a:off x="3034329" y="6290508"/>
            <a:ext cx="3505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Thứ tự đúng: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95ACC2F-5414-8838-00EC-0756889BEB6D}"/>
              </a:ext>
            </a:extLst>
          </p:cNvPr>
          <p:cNvSpPr txBox="1"/>
          <p:nvPr/>
        </p:nvSpPr>
        <p:spPr>
          <a:xfrm>
            <a:off x="2307245" y="7558471"/>
            <a:ext cx="289560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1. Đặt quạt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31042E4-A017-EAD6-A766-7E211B1FC371}"/>
              </a:ext>
            </a:extLst>
          </p:cNvPr>
          <p:cNvSpPr txBox="1"/>
          <p:nvPr/>
        </p:nvSpPr>
        <p:spPr>
          <a:xfrm>
            <a:off x="5771920" y="7552829"/>
            <a:ext cx="289560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Bật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quạt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7CCB4D6-BEC7-A538-9480-F9839BD0B2CF}"/>
              </a:ext>
            </a:extLst>
          </p:cNvPr>
          <p:cNvSpPr txBox="1"/>
          <p:nvPr/>
        </p:nvSpPr>
        <p:spPr>
          <a:xfrm>
            <a:off x="9618906" y="7552829"/>
            <a:ext cx="3747471" cy="182492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3. Điều chỉnh tốc độ gió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C2F176E-F768-C206-4A00-99325D7BA047}"/>
              </a:ext>
            </a:extLst>
          </p:cNvPr>
          <p:cNvSpPr txBox="1"/>
          <p:nvPr/>
        </p:nvSpPr>
        <p:spPr>
          <a:xfrm>
            <a:off x="13941056" y="7560842"/>
            <a:ext cx="2895600" cy="707886"/>
          </a:xfrm>
          <a:prstGeom prst="rect">
            <a:avLst/>
          </a:prstGeom>
          <a:solidFill>
            <a:srgbClr val="B2DCF6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quạt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2999684">
            <a:off x="8597920" y="9033102"/>
            <a:ext cx="1958314" cy="64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50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/>
      <p:bldP spid="30" grpId="0"/>
      <p:bldP spid="7" grpId="0"/>
      <p:bldP spid="8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1CD22F33-A9C8-AD33-3DBE-5D8911C3173E}"/>
              </a:ext>
            </a:extLst>
          </p:cNvPr>
          <p:cNvSpPr/>
          <p:nvPr/>
        </p:nvSpPr>
        <p:spPr>
          <a:xfrm>
            <a:off x="802370" y="639864"/>
            <a:ext cx="16458559" cy="907349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2400" y="37164"/>
            <a:ext cx="1204873" cy="107343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999684">
            <a:off x="7866774" y="9241046"/>
            <a:ext cx="1958314" cy="64090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60223" y="9090766"/>
            <a:ext cx="1006913" cy="94146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605585">
            <a:off x="16732016" y="8661870"/>
            <a:ext cx="756373" cy="127657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706025" y="169132"/>
            <a:ext cx="1006913" cy="9414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3C800DA-8C83-9DEE-0E7F-175BDA927EB3}"/>
              </a:ext>
            </a:extLst>
          </p:cNvPr>
          <p:cNvSpPr txBox="1"/>
          <p:nvPr/>
        </p:nvSpPr>
        <p:spPr>
          <a:xfrm>
            <a:off x="5544311" y="1013220"/>
            <a:ext cx="7239000" cy="1103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Đọc “Em có biết?”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000BBA7-9583-DF30-AA76-F77A76F996EC}"/>
              </a:ext>
            </a:extLst>
          </p:cNvPr>
          <p:cNvSpPr txBox="1"/>
          <p:nvPr/>
        </p:nvSpPr>
        <p:spPr>
          <a:xfrm>
            <a:off x="10134877" y="8341612"/>
            <a:ext cx="729278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>
                <a:latin typeface="Arial" panose="020B0604020202020204" pitchFamily="34" charset="0"/>
                <a:cs typeface="Arial" panose="020B0604020202020204" pitchFamily="34" charset="0"/>
              </a:rPr>
              <a:t>Điều khiển từ xa của quạt điện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846B499-DC25-1342-8EF8-73717EE68DA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3441" t="8985" r="15508" b="5881"/>
          <a:stretch/>
        </p:blipFill>
        <p:spPr>
          <a:xfrm>
            <a:off x="11682955" y="3009900"/>
            <a:ext cx="3712097" cy="51764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872E26E-EB7F-36B4-C21D-5B2A0FAAAA8F}"/>
              </a:ext>
            </a:extLst>
          </p:cNvPr>
          <p:cNvSpPr txBox="1"/>
          <p:nvPr/>
        </p:nvSpPr>
        <p:spPr>
          <a:xfrm>
            <a:off x="1784963" y="3819288"/>
            <a:ext cx="8915400" cy="340788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Một số quạt điện có thêm bộ điều khiển từ xa để dễ dàng hơn cho người sử dụng.</a:t>
            </a:r>
          </a:p>
        </p:txBody>
      </p:sp>
    </p:spTree>
    <p:extLst>
      <p:ext uri="{BB962C8B-B14F-4D97-AF65-F5344CB8AC3E}">
        <p14:creationId xmlns:p14="http://schemas.microsoft.com/office/powerpoint/2010/main" val="138641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9" grpId="0"/>
      <p:bldP spid="22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1CD22F33-A9C8-AD33-3DBE-5D8911C3173E}"/>
              </a:ext>
            </a:extLst>
          </p:cNvPr>
          <p:cNvSpPr/>
          <p:nvPr/>
        </p:nvSpPr>
        <p:spPr>
          <a:xfrm>
            <a:off x="802370" y="639864"/>
            <a:ext cx="16458559" cy="907349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2400" y="37164"/>
            <a:ext cx="1204873" cy="107343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999684">
            <a:off x="7866774" y="9241046"/>
            <a:ext cx="1958314" cy="64090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60223" y="9090766"/>
            <a:ext cx="1006913" cy="94146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605585">
            <a:off x="16732016" y="8661870"/>
            <a:ext cx="756373" cy="127657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706025" y="169132"/>
            <a:ext cx="1006913" cy="9414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3C800DA-8C83-9DEE-0E7F-175BDA927EB3}"/>
              </a:ext>
            </a:extLst>
          </p:cNvPr>
          <p:cNvSpPr txBox="1"/>
          <p:nvPr/>
        </p:nvSpPr>
        <p:spPr>
          <a:xfrm>
            <a:off x="1322832" y="868242"/>
            <a:ext cx="10776068" cy="1103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5. An </a:t>
            </a:r>
            <a:r>
              <a:rPr lang="en-US" sz="5000" b="1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latin typeface="Arial" panose="020B0604020202020204" pitchFamily="34" charset="0"/>
                <a:cs typeface="Arial" panose="020B0604020202020204" pitchFamily="34" charset="0"/>
              </a:rPr>
              <a:t>quạt</a:t>
            </a: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endParaRPr lang="en-US" sz="5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872E26E-EB7F-36B4-C21D-5B2A0FAAAA8F}"/>
              </a:ext>
            </a:extLst>
          </p:cNvPr>
          <p:cNvSpPr txBox="1"/>
          <p:nvPr/>
        </p:nvSpPr>
        <p:spPr>
          <a:xfrm>
            <a:off x="1028374" y="2200512"/>
            <a:ext cx="16458559" cy="1109382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hiểu các tình huống mất an toàn khi sử dụng quạt điện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CE3F77A-F428-6C07-4BC3-171A7C04E47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94819" y="3874144"/>
            <a:ext cx="4706961" cy="342555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BDAB5E0-EAD0-B0CE-48CB-04C026790232}"/>
              </a:ext>
            </a:extLst>
          </p:cNvPr>
          <p:cNvSpPr txBox="1"/>
          <p:nvPr/>
        </p:nvSpPr>
        <p:spPr>
          <a:xfrm>
            <a:off x="2743200" y="7621625"/>
            <a:ext cx="5410200" cy="1608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>
                <a:latin typeface="Arial" panose="020B0604020202020204" pitchFamily="34" charset="0"/>
                <a:cs typeface="Arial" panose="020B0604020202020204" pitchFamily="34" charset="0"/>
              </a:rPr>
              <a:t>Chạm tay/đồ vật vào cánh quạt khi quạt đang quay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D3221CB-5ACC-2EAC-A08D-0D1FEB89D52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67221" y="3868333"/>
            <a:ext cx="4706961" cy="343136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F8CBEB5-9A19-2883-3D7A-E6831EEA8DDC}"/>
              </a:ext>
            </a:extLst>
          </p:cNvPr>
          <p:cNvSpPr txBox="1"/>
          <p:nvPr/>
        </p:nvSpPr>
        <p:spPr>
          <a:xfrm>
            <a:off x="9967428" y="7632311"/>
            <a:ext cx="5410200" cy="1608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>
                <a:latin typeface="Arial" panose="020B0604020202020204" pitchFamily="34" charset="0"/>
                <a:cs typeface="Arial" panose="020B0604020202020204" pitchFamily="34" charset="0"/>
              </a:rPr>
              <a:t>Để quạt ở nơi không vững chắc dẫn đến rung lắc</a:t>
            </a:r>
          </a:p>
        </p:txBody>
      </p:sp>
    </p:spTree>
    <p:extLst>
      <p:ext uri="{BB962C8B-B14F-4D97-AF65-F5344CB8AC3E}">
        <p14:creationId xmlns:p14="http://schemas.microsoft.com/office/powerpoint/2010/main" val="427996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9" grpId="0"/>
      <p:bldP spid="8" grpId="0"/>
      <p:bldP spid="17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1CD22F33-A9C8-AD33-3DBE-5D8911C3173E}"/>
              </a:ext>
            </a:extLst>
          </p:cNvPr>
          <p:cNvSpPr/>
          <p:nvPr/>
        </p:nvSpPr>
        <p:spPr>
          <a:xfrm>
            <a:off x="802370" y="639864"/>
            <a:ext cx="16458559" cy="907349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2400" y="37164"/>
            <a:ext cx="1204873" cy="107343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999684">
            <a:off x="7866774" y="9241046"/>
            <a:ext cx="1958314" cy="64090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60223" y="9090766"/>
            <a:ext cx="1006913" cy="94146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605585">
            <a:off x="16732016" y="8661870"/>
            <a:ext cx="756373" cy="127657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706025" y="169132"/>
            <a:ext cx="1006913" cy="9414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3C800DA-8C83-9DEE-0E7F-175BDA927EB3}"/>
              </a:ext>
            </a:extLst>
          </p:cNvPr>
          <p:cNvSpPr txBox="1"/>
          <p:nvPr/>
        </p:nvSpPr>
        <p:spPr>
          <a:xfrm>
            <a:off x="1322832" y="868242"/>
            <a:ext cx="10776068" cy="1103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5. An </a:t>
            </a:r>
            <a:r>
              <a:rPr lang="en-US" sz="5000" b="1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latin typeface="Arial" panose="020B0604020202020204" pitchFamily="34" charset="0"/>
                <a:cs typeface="Arial" panose="020B0604020202020204" pitchFamily="34" charset="0"/>
              </a:rPr>
              <a:t>quạt</a:t>
            </a: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endParaRPr lang="en-US" sz="5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872E26E-EB7F-36B4-C21D-5B2A0FAAAA8F}"/>
              </a:ext>
            </a:extLst>
          </p:cNvPr>
          <p:cNvSpPr txBox="1"/>
          <p:nvPr/>
        </p:nvSpPr>
        <p:spPr>
          <a:xfrm>
            <a:off x="1028374" y="2200512"/>
            <a:ext cx="16458559" cy="1109382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4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4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4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4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4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quạt</a:t>
            </a:r>
            <a:r>
              <a:rPr lang="en-US" sz="4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endParaRPr lang="en-US" sz="45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BDAB5E0-EAD0-B0CE-48CB-04C026790232}"/>
              </a:ext>
            </a:extLst>
          </p:cNvPr>
          <p:cNvSpPr txBox="1"/>
          <p:nvPr/>
        </p:nvSpPr>
        <p:spPr>
          <a:xfrm>
            <a:off x="2743200" y="7621625"/>
            <a:ext cx="5410200" cy="1608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>
                <a:latin typeface="Arial" panose="020B0604020202020204" pitchFamily="34" charset="0"/>
                <a:cs typeface="Arial" panose="020B0604020202020204" pitchFamily="34" charset="0"/>
              </a:rPr>
              <a:t>Để quạt hướng quay phả thẳng gió vào người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F8CBEB5-9A19-2883-3D7A-E6831EEA8DDC}"/>
              </a:ext>
            </a:extLst>
          </p:cNvPr>
          <p:cNvSpPr txBox="1"/>
          <p:nvPr/>
        </p:nvSpPr>
        <p:spPr>
          <a:xfrm>
            <a:off x="9645830" y="7621625"/>
            <a:ext cx="5410200" cy="1608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>
                <a:latin typeface="Arial" panose="020B0604020202020204" pitchFamily="34" charset="0"/>
                <a:cs typeface="Arial" panose="020B0604020202020204" pitchFamily="34" charset="0"/>
              </a:rPr>
              <a:t>Để các đồ vật dễ bị cuốn vào cánh quạt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C4EA7B8-FCE5-9E06-DC8E-7FA1FD8B7B0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10044" y="3532782"/>
            <a:ext cx="5470430" cy="3907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A4C1AF2-FBC3-83B6-C6F1-1555082B100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20852" y="3532782"/>
            <a:ext cx="5470430" cy="392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88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7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1CD22F33-A9C8-AD33-3DBE-5D8911C3173E}"/>
              </a:ext>
            </a:extLst>
          </p:cNvPr>
          <p:cNvSpPr/>
          <p:nvPr/>
        </p:nvSpPr>
        <p:spPr>
          <a:xfrm>
            <a:off x="802370" y="639864"/>
            <a:ext cx="16458559" cy="907349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2400" y="37164"/>
            <a:ext cx="1204873" cy="107343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999684">
            <a:off x="7866774" y="9241046"/>
            <a:ext cx="1958314" cy="64090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60223" y="9090766"/>
            <a:ext cx="1006913" cy="94146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605585">
            <a:off x="16732016" y="8661870"/>
            <a:ext cx="756373" cy="127657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706025" y="169132"/>
            <a:ext cx="1006913" cy="9414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3C800DA-8C83-9DEE-0E7F-175BDA927EB3}"/>
              </a:ext>
            </a:extLst>
          </p:cNvPr>
          <p:cNvSpPr txBox="1"/>
          <p:nvPr/>
        </p:nvSpPr>
        <p:spPr>
          <a:xfrm>
            <a:off x="3869619" y="868242"/>
            <a:ext cx="10776068" cy="1103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Luyện tập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872E26E-EB7F-36B4-C21D-5B2A0FAAAA8F}"/>
              </a:ext>
            </a:extLst>
          </p:cNvPr>
          <p:cNvSpPr txBox="1"/>
          <p:nvPr/>
        </p:nvSpPr>
        <p:spPr>
          <a:xfrm>
            <a:off x="1815586" y="2020143"/>
            <a:ext cx="16458559" cy="1109382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bạn  bình chọn cách sử dụng quạt điện an toàn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BDAB5E0-EAD0-B0CE-48CB-04C026790232}"/>
              </a:ext>
            </a:extLst>
          </p:cNvPr>
          <p:cNvSpPr txBox="1"/>
          <p:nvPr/>
        </p:nvSpPr>
        <p:spPr>
          <a:xfrm>
            <a:off x="2286398" y="3448074"/>
            <a:ext cx="6514895" cy="901593"/>
          </a:xfrm>
          <a:prstGeom prst="rect">
            <a:avLst/>
          </a:prstGeom>
          <a:solidFill>
            <a:srgbClr val="FAC09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F9E85E8-B87D-AC3B-868F-E8FCF97C3B49}"/>
              </a:ext>
            </a:extLst>
          </p:cNvPr>
          <p:cNvSpPr txBox="1"/>
          <p:nvPr/>
        </p:nvSpPr>
        <p:spPr>
          <a:xfrm>
            <a:off x="2148029" y="5183196"/>
            <a:ext cx="6749155" cy="182492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cuốn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quạt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FB2202A-FD0A-EAF2-B2D5-604F313A37CC}"/>
              </a:ext>
            </a:extLst>
          </p:cNvPr>
          <p:cNvSpPr txBox="1"/>
          <p:nvPr/>
        </p:nvSpPr>
        <p:spPr>
          <a:xfrm>
            <a:off x="2367136" y="7508010"/>
            <a:ext cx="6320495" cy="1824923"/>
          </a:xfrm>
          <a:prstGeom prst="rect">
            <a:avLst/>
          </a:prstGeom>
          <a:solidFill>
            <a:srgbClr val="D0E39B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ẩm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ướt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bụi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A66265C-66BD-B8C0-22A9-22BCB18EA0FC}"/>
              </a:ext>
            </a:extLst>
          </p:cNvPr>
          <p:cNvSpPr txBox="1"/>
          <p:nvPr/>
        </p:nvSpPr>
        <p:spPr>
          <a:xfrm>
            <a:off x="9849145" y="3599128"/>
            <a:ext cx="6749155" cy="1824923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Di chuyển quạt khi quạt đang quay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284C53D-90EF-BCE9-429F-3A31F9E15DD4}"/>
              </a:ext>
            </a:extLst>
          </p:cNvPr>
          <p:cNvSpPr txBox="1"/>
          <p:nvPr/>
        </p:nvSpPr>
        <p:spPr>
          <a:xfrm>
            <a:off x="10143279" y="5584490"/>
            <a:ext cx="6749155" cy="1824923"/>
          </a:xfrm>
          <a:prstGeom prst="rect">
            <a:avLst/>
          </a:prstGeom>
          <a:solidFill>
            <a:srgbClr val="99FF66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Bật quạt hướng vào người trong thời gian dài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D0C4329-80D1-8264-C0EE-C44AF23F0844}"/>
              </a:ext>
            </a:extLst>
          </p:cNvPr>
          <p:cNvSpPr txBox="1"/>
          <p:nvPr/>
        </p:nvSpPr>
        <p:spPr>
          <a:xfrm>
            <a:off x="10044865" y="7648925"/>
            <a:ext cx="6749155" cy="1824923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Báo cho người lớn khi có dấu hiệu bất thường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544" y="3599128"/>
            <a:ext cx="872280" cy="792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52" y="5703969"/>
            <a:ext cx="872280" cy="792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42" y="8023980"/>
            <a:ext cx="872280" cy="792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332" y="8414311"/>
            <a:ext cx="872280" cy="792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4478" y="4082477"/>
            <a:ext cx="1088460" cy="1088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854" y="6095657"/>
            <a:ext cx="1088460" cy="1088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1937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9" grpId="0"/>
      <p:bldP spid="8" grpId="0"/>
      <p:bldP spid="17" grpId="0" animBg="1"/>
      <p:bldP spid="16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1CD22F33-A9C8-AD33-3DBE-5D8911C3173E}"/>
              </a:ext>
            </a:extLst>
          </p:cNvPr>
          <p:cNvSpPr/>
          <p:nvPr/>
        </p:nvSpPr>
        <p:spPr>
          <a:xfrm>
            <a:off x="802370" y="639864"/>
            <a:ext cx="16458559" cy="907349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2400" y="37164"/>
            <a:ext cx="1204873" cy="107343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999684">
            <a:off x="7866774" y="9241046"/>
            <a:ext cx="1958314" cy="64090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60223" y="9090766"/>
            <a:ext cx="1006913" cy="94146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605585">
            <a:off x="16732016" y="8661870"/>
            <a:ext cx="756373" cy="127657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706025" y="169132"/>
            <a:ext cx="1006913" cy="9414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3C800DA-8C83-9DEE-0E7F-175BDA927EB3}"/>
              </a:ext>
            </a:extLst>
          </p:cNvPr>
          <p:cNvSpPr txBox="1"/>
          <p:nvPr/>
        </p:nvSpPr>
        <p:spPr>
          <a:xfrm>
            <a:off x="4257796" y="1004706"/>
            <a:ext cx="10776068" cy="1103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F8CBEB5-9A19-2883-3D7A-E6831EEA8DDC}"/>
              </a:ext>
            </a:extLst>
          </p:cNvPr>
          <p:cNvSpPr txBox="1"/>
          <p:nvPr/>
        </p:nvSpPr>
        <p:spPr>
          <a:xfrm>
            <a:off x="8433735" y="3390941"/>
            <a:ext cx="7783777" cy="459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Hướng dẫn: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Kể tên các loại quạt mà gia đình em đang sử dụng.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Nêu cách an toàn khi sử dụng quạt điện.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D00752B-497C-DCB8-142C-99509825A99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2370" y="2680125"/>
            <a:ext cx="7016614" cy="60165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21150C1-4030-E95B-2B6C-DB3AA91C727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9453" y="7530969"/>
            <a:ext cx="4764547" cy="248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5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9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38146"/>
          <a:stretch>
            <a:fillRect/>
          </a:stretch>
        </p:blipFill>
        <p:spPr>
          <a:xfrm rot="-207452">
            <a:off x="4922713" y="388215"/>
            <a:ext cx="13187673" cy="1038515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758184" y="2512281"/>
            <a:ext cx="8296433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7200"/>
              </a:lnSpc>
              <a:spcBef>
                <a:spcPct val="0"/>
              </a:spcBef>
            </a:pPr>
            <a:r>
              <a:rPr lang="en-US" sz="7200" b="1" u="none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702770" y="4122973"/>
            <a:ext cx="8296432" cy="50653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lvl="0" indent="-571500" algn="l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Ôn tập lại nội dung kiến thức của bài học ngày hôm nay.</a:t>
            </a:r>
          </a:p>
          <a:p>
            <a:pPr marL="571500" lvl="0" indent="-571500" algn="l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4500" u="none">
                <a:latin typeface="Arial" panose="020B0604020202020204" pitchFamily="34" charset="0"/>
                <a:cs typeface="Arial" panose="020B0604020202020204" pitchFamily="34" charset="0"/>
              </a:rPr>
              <a:t>Hoàn thành các bài tập, nhiệm vụ được giao.</a:t>
            </a:r>
          </a:p>
          <a:p>
            <a:pPr marL="571500" lvl="0" indent="-571500" algn="l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Chuẩn bị cho bài học mới.</a:t>
            </a:r>
            <a:endParaRPr lang="en-US" sz="4500" u="non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32235"/>
          <a:stretch>
            <a:fillRect/>
          </a:stretch>
        </p:blipFill>
        <p:spPr>
          <a:xfrm flipH="1">
            <a:off x="959544" y="-433449"/>
            <a:ext cx="3728688" cy="242567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438925">
            <a:off x="15052506" y="2119612"/>
            <a:ext cx="2283141" cy="74721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386205" y="5855290"/>
            <a:ext cx="4849087" cy="465512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2909613" y="4060456"/>
            <a:ext cx="1282261" cy="11989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2700000">
            <a:off x="-1208605" y="899286"/>
            <a:ext cx="3268340" cy="33265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C:\Users\Administrator\Desktop\hinh-nen-powerpoint-doc-dao-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0019"/>
            <a:ext cx="18288000" cy="1043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1320800" y="1371600"/>
            <a:ext cx="16002000" cy="1828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63284" tIns="81642" rIns="163284" bIns="81642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6400" kern="10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Thân ái chào tạm biệt!</a:t>
            </a:r>
          </a:p>
        </p:txBody>
      </p:sp>
      <p:sp>
        <p:nvSpPr>
          <p:cNvPr id="13316" name="WordArt 6"/>
          <p:cNvSpPr>
            <a:spLocks noChangeArrowheads="1" noChangeShapeType="1" noTextEdit="1"/>
          </p:cNvSpPr>
          <p:nvPr/>
        </p:nvSpPr>
        <p:spPr bwMode="auto">
          <a:xfrm>
            <a:off x="457200" y="9258300"/>
            <a:ext cx="11125200" cy="73580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63284" tIns="81642" rIns="163284" bIns="8164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6400" b="1" kern="10">
                <a:solidFill>
                  <a:srgbClr val="7030A0"/>
                </a:solidFill>
                <a:latin typeface="Times New Roman"/>
                <a:cs typeface="Times New Roman"/>
              </a:rPr>
              <a:t>Giáo viên: Vũ Văn Kỷ</a:t>
            </a:r>
            <a:endParaRPr lang="en-US" sz="6400" b="1" kern="1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6350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1CD22F33-A9C8-AD33-3DBE-5D8911C3173E}"/>
              </a:ext>
            </a:extLst>
          </p:cNvPr>
          <p:cNvSpPr/>
          <p:nvPr/>
        </p:nvSpPr>
        <p:spPr>
          <a:xfrm>
            <a:off x="802370" y="639864"/>
            <a:ext cx="16458559" cy="907349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2400" y="37164"/>
            <a:ext cx="1204873" cy="107343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999684">
            <a:off x="8597920" y="9033102"/>
            <a:ext cx="1958314" cy="64090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60223" y="9090766"/>
            <a:ext cx="1006913" cy="94146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605585">
            <a:off x="16732016" y="8661870"/>
            <a:ext cx="756373" cy="127657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706025" y="169132"/>
            <a:ext cx="1006913" cy="94146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FEEC24D-9C6D-E1C5-E6D0-7CEFFCD545F4}"/>
              </a:ext>
            </a:extLst>
          </p:cNvPr>
          <p:cNvSpPr txBox="1"/>
          <p:nvPr/>
        </p:nvSpPr>
        <p:spPr>
          <a:xfrm>
            <a:off x="1600200" y="1110596"/>
            <a:ext cx="4267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KHỞI ĐỘNG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8CA6299-DE3D-A3C9-0A64-BF9CAFB912F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8679" y="4381500"/>
            <a:ext cx="4418285" cy="56133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2EB9742-77AB-A093-AEC8-76B040A47506}"/>
              </a:ext>
            </a:extLst>
          </p:cNvPr>
          <p:cNvSpPr txBox="1"/>
          <p:nvPr/>
        </p:nvSpPr>
        <p:spPr>
          <a:xfrm>
            <a:off x="5889702" y="2561564"/>
            <a:ext cx="6959702" cy="2276935"/>
          </a:xfrm>
          <a:prstGeom prst="wedgeRoundRectCallout">
            <a:avLst>
              <a:gd name="adj1" fmla="val -55569"/>
              <a:gd name="adj2" fmla="val 24896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50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Quạt điện thường đùng để làm gì?</a:t>
            </a:r>
            <a:endParaRPr lang="en-US" sz="45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22E93B2-FDC5-8EFA-48FB-4A6EEDCD387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255" y="5818328"/>
            <a:ext cx="3417726" cy="34177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2996D10-07FB-0EEF-E7C0-0817B195F3C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677" y="6109262"/>
            <a:ext cx="2959202" cy="29592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10817F2-0383-67E2-5A86-8C5836B3AE37}"/>
              </a:ext>
            </a:extLst>
          </p:cNvPr>
          <p:cNvSpPr txBox="1"/>
          <p:nvPr/>
        </p:nvSpPr>
        <p:spPr>
          <a:xfrm>
            <a:off x="11764825" y="6320211"/>
            <a:ext cx="5345377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Quạt điện được dùng chủ yếu để tạo luồng gió mát và thông khí</a:t>
            </a:r>
          </a:p>
        </p:txBody>
      </p:sp>
    </p:spTree>
    <p:extLst>
      <p:ext uri="{BB962C8B-B14F-4D97-AF65-F5344CB8AC3E}">
        <p14:creationId xmlns:p14="http://schemas.microsoft.com/office/powerpoint/2010/main" val="368051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3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9412"/>
          <a:stretch>
            <a:fillRect/>
          </a:stretch>
        </p:blipFill>
        <p:spPr>
          <a:xfrm>
            <a:off x="0" y="0"/>
            <a:ext cx="2970481" cy="314794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17284" r="21180"/>
          <a:stretch>
            <a:fillRect/>
          </a:stretch>
        </p:blipFill>
        <p:spPr>
          <a:xfrm>
            <a:off x="1784608" y="-36612"/>
            <a:ext cx="7295172" cy="832144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17734" t="16716"/>
          <a:stretch>
            <a:fillRect/>
          </a:stretch>
        </p:blipFill>
        <p:spPr>
          <a:xfrm>
            <a:off x="8889281" y="-93762"/>
            <a:ext cx="7614111" cy="837859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658302" y="266700"/>
            <a:ext cx="14246624" cy="3231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7000" b="1" u="none" dirty="0" err="1">
                <a:solidFill>
                  <a:srgbClr val="7B211E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7000" b="1" u="none" dirty="0">
                <a:solidFill>
                  <a:srgbClr val="7B211E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</a:p>
          <a:p>
            <a:pPr marL="0" lvl="0" indent="0" algn="ctr">
              <a:spcBef>
                <a:spcPct val="0"/>
              </a:spcBef>
            </a:pPr>
            <a:r>
              <a:rPr lang="en-US" sz="7000" b="1" u="none" dirty="0" err="1">
                <a:solidFill>
                  <a:srgbClr val="7B211E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7000" b="1" u="none" dirty="0">
                <a:solidFill>
                  <a:srgbClr val="7B211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b="1" u="none" dirty="0" err="1">
                <a:solidFill>
                  <a:srgbClr val="7B211E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7000" b="1" u="none" dirty="0">
                <a:solidFill>
                  <a:srgbClr val="7B211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b="1" u="none" dirty="0" err="1">
                <a:solidFill>
                  <a:srgbClr val="7B211E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7000" b="1" u="none" dirty="0">
                <a:solidFill>
                  <a:srgbClr val="7B211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b="1" u="none" dirty="0" err="1" smtClean="0">
                <a:solidFill>
                  <a:srgbClr val="7B211E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7000" b="1" u="none" dirty="0" smtClean="0">
              <a:solidFill>
                <a:srgbClr val="7B21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spcBef>
                <a:spcPct val="0"/>
              </a:spcBef>
            </a:pPr>
            <a:r>
              <a:rPr lang="en-US" sz="7000" b="1" dirty="0" err="1" smtClean="0">
                <a:solidFill>
                  <a:srgbClr val="7B211E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7000" b="1" dirty="0" smtClean="0">
                <a:solidFill>
                  <a:srgbClr val="7B211E"/>
                </a:solidFill>
                <a:latin typeface="Times New Roman" pitchFamily="18" charset="0"/>
                <a:cs typeface="Times New Roman" pitchFamily="18" charset="0"/>
              </a:rPr>
              <a:t>/15</a:t>
            </a:r>
            <a:endParaRPr lang="en-US" sz="7000" b="1" u="none" dirty="0">
              <a:solidFill>
                <a:srgbClr val="7B211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0" y="9541197"/>
            <a:ext cx="18288000" cy="745803"/>
            <a:chOff x="0" y="0"/>
            <a:chExt cx="6186311" cy="25228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186311" cy="252284"/>
            </a:xfrm>
            <a:custGeom>
              <a:avLst/>
              <a:gdLst/>
              <a:ahLst/>
              <a:cxnLst/>
              <a:rect l="l" t="t" r="r" b="b"/>
              <a:pathLst>
                <a:path w="6186311" h="252284">
                  <a:moveTo>
                    <a:pt x="0" y="0"/>
                  </a:moveTo>
                  <a:lnTo>
                    <a:pt x="6186311" y="0"/>
                  </a:lnTo>
                  <a:lnTo>
                    <a:pt x="6186311" y="252284"/>
                  </a:lnTo>
                  <a:lnTo>
                    <a:pt x="0" y="252284"/>
                  </a:lnTo>
                  <a:close/>
                </a:path>
              </a:pathLst>
            </a:custGeom>
            <a:solidFill>
              <a:srgbClr val="F46E16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86143" y="4573581"/>
            <a:ext cx="1196930" cy="111913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605585">
            <a:off x="16863430" y="1739945"/>
            <a:ext cx="791740" cy="133627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241250">
            <a:off x="7022380" y="6352302"/>
            <a:ext cx="4114800" cy="31939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306461" y="7725271"/>
            <a:ext cx="1196930" cy="111913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608" y="3512637"/>
            <a:ext cx="14807883" cy="539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-228599" y="7618667"/>
            <a:ext cx="4419600" cy="26683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1CD22F33-A9C8-AD33-3DBE-5D8911C3173E}"/>
              </a:ext>
            </a:extLst>
          </p:cNvPr>
          <p:cNvSpPr/>
          <p:nvPr/>
        </p:nvSpPr>
        <p:spPr>
          <a:xfrm>
            <a:off x="802370" y="639864"/>
            <a:ext cx="16458559" cy="907349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2400" y="37164"/>
            <a:ext cx="1204873" cy="107343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999684">
            <a:off x="8597920" y="9033102"/>
            <a:ext cx="1958314" cy="64090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60223" y="9090766"/>
            <a:ext cx="1006913" cy="94146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605585">
            <a:off x="16732016" y="8661870"/>
            <a:ext cx="756373" cy="127657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706025" y="169132"/>
            <a:ext cx="1006913" cy="94146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FEEC24D-9C6D-E1C5-E6D0-7CEFFCD545F4}"/>
              </a:ext>
            </a:extLst>
          </p:cNvPr>
          <p:cNvSpPr txBox="1"/>
          <p:nvPr/>
        </p:nvSpPr>
        <p:spPr>
          <a:xfrm>
            <a:off x="1676400" y="1110596"/>
            <a:ext cx="11201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 Tác dụng của quạt điện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3A11152-52A8-ABE8-8DF0-54843490CC9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57273" y="3022506"/>
            <a:ext cx="6548984" cy="5429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38B741B-AFAA-782C-65E3-5A08B7D2F97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03678" y="3062266"/>
            <a:ext cx="6406524" cy="53894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3C800DA-8C83-9DEE-0E7F-175BDA927EB3}"/>
              </a:ext>
            </a:extLst>
          </p:cNvPr>
          <p:cNvSpPr txBox="1"/>
          <p:nvPr/>
        </p:nvSpPr>
        <p:spPr>
          <a:xfrm>
            <a:off x="1618830" y="1921793"/>
            <a:ext cx="148256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86735F3-90CE-F66A-1C8E-3E5AECA9D8CC}"/>
              </a:ext>
            </a:extLst>
          </p:cNvPr>
          <p:cNvSpPr txBox="1"/>
          <p:nvPr/>
        </p:nvSpPr>
        <p:spPr>
          <a:xfrm>
            <a:off x="2898602" y="8801100"/>
            <a:ext cx="4873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Quạt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mát</a:t>
            </a:r>
            <a:endParaRPr lang="en-US" sz="4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2053F54-4FC2-0048-0039-C26A7814904D}"/>
              </a:ext>
            </a:extLst>
          </p:cNvPr>
          <p:cNvSpPr txBox="1"/>
          <p:nvPr/>
        </p:nvSpPr>
        <p:spPr>
          <a:xfrm>
            <a:off x="10855271" y="8700472"/>
            <a:ext cx="4873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endParaRPr lang="en-US" sz="4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17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9" grpId="0"/>
      <p:bldP spid="2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1CD22F33-A9C8-AD33-3DBE-5D8911C3173E}"/>
              </a:ext>
            </a:extLst>
          </p:cNvPr>
          <p:cNvSpPr/>
          <p:nvPr/>
        </p:nvSpPr>
        <p:spPr>
          <a:xfrm>
            <a:off x="802370" y="639864"/>
            <a:ext cx="16458559" cy="907349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2400" y="37164"/>
            <a:ext cx="1204873" cy="107343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999684">
            <a:off x="8597920" y="9033102"/>
            <a:ext cx="1958314" cy="64090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60223" y="9090766"/>
            <a:ext cx="1006913" cy="94146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605585">
            <a:off x="16732016" y="8661870"/>
            <a:ext cx="756373" cy="127657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706025" y="169132"/>
            <a:ext cx="1006913" cy="9414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3C800DA-8C83-9DEE-0E7F-175BDA927EB3}"/>
              </a:ext>
            </a:extLst>
          </p:cNvPr>
          <p:cNvSpPr txBox="1"/>
          <p:nvPr/>
        </p:nvSpPr>
        <p:spPr>
          <a:xfrm>
            <a:off x="2582418" y="2166273"/>
            <a:ext cx="12898461" cy="22580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000">
                <a:latin typeface="Arial" panose="020B0604020202020204" pitchFamily="34" charset="0"/>
                <a:cs typeface="Arial" panose="020B0604020202020204" pitchFamily="34" charset="0"/>
              </a:rPr>
              <a:t>Quạt điện có tác dụng chính là tạo gió để làm mát, ngoài ra còn có tác dụng thông gió.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D1B65BAB-FFED-B894-2488-83AA01B805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r="15601" b="43136"/>
          <a:stretch>
            <a:fillRect/>
          </a:stretch>
        </p:blipFill>
        <p:spPr>
          <a:xfrm flipH="1">
            <a:off x="-345787" y="4301455"/>
            <a:ext cx="6654743" cy="59483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C60A517-FE24-901C-6876-5681779F780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374" y="4960803"/>
            <a:ext cx="3805767" cy="507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22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1CD22F33-A9C8-AD33-3DBE-5D8911C3173E}"/>
              </a:ext>
            </a:extLst>
          </p:cNvPr>
          <p:cNvSpPr/>
          <p:nvPr/>
        </p:nvSpPr>
        <p:spPr>
          <a:xfrm>
            <a:off x="802370" y="639864"/>
            <a:ext cx="16458559" cy="907349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2400" y="37164"/>
            <a:ext cx="1204873" cy="107343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999684">
            <a:off x="8597920" y="9033102"/>
            <a:ext cx="1958314" cy="64090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60223" y="9090766"/>
            <a:ext cx="1006913" cy="94146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605585">
            <a:off x="16732016" y="8661870"/>
            <a:ext cx="756373" cy="127657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706025" y="169132"/>
            <a:ext cx="1006913" cy="9414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3C800DA-8C83-9DEE-0E7F-175BDA927EB3}"/>
              </a:ext>
            </a:extLst>
          </p:cNvPr>
          <p:cNvSpPr txBox="1"/>
          <p:nvPr/>
        </p:nvSpPr>
        <p:spPr>
          <a:xfrm>
            <a:off x="5795538" y="1177933"/>
            <a:ext cx="7563078" cy="1103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Đọc mục “Em có biết?”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44DF8A9-9A92-131E-5F5D-D9BA28B5C0A3}"/>
              </a:ext>
            </a:extLst>
          </p:cNvPr>
          <p:cNvSpPr txBox="1"/>
          <p:nvPr/>
        </p:nvSpPr>
        <p:spPr>
          <a:xfrm>
            <a:off x="1676400" y="4523361"/>
            <a:ext cx="8529464" cy="340788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nay,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quạt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4500" smtClean="0">
                <a:latin typeface="Arial" panose="020B0604020202020204" pitchFamily="34" charset="0"/>
                <a:cs typeface="Arial" panose="020B0604020202020204" pitchFamily="34" charset="0"/>
              </a:rPr>
              <a:t>ắp</a:t>
            </a: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phun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sương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mát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8CC5146-85EE-20E4-D025-C845677CA337}"/>
              </a:ext>
            </a:extLst>
          </p:cNvPr>
          <p:cNvSpPr txBox="1"/>
          <p:nvPr/>
        </p:nvSpPr>
        <p:spPr>
          <a:xfrm>
            <a:off x="1676400" y="3805429"/>
            <a:ext cx="3581400" cy="868323"/>
          </a:xfrm>
          <a:prstGeom prst="roundRect">
            <a:avLst/>
          </a:prstGeom>
          <a:solidFill>
            <a:srgbClr val="069EDB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Em có biết?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F1803B9-6D28-7CBF-1D93-0A1200293E5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68000" y="4145131"/>
            <a:ext cx="5760308" cy="36001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105500A-0344-C280-3D7D-D5DB83147E4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909072" y="2516966"/>
            <a:ext cx="1981372" cy="23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79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9" grpId="0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1CD22F33-A9C8-AD33-3DBE-5D8911C3173E}"/>
              </a:ext>
            </a:extLst>
          </p:cNvPr>
          <p:cNvSpPr/>
          <p:nvPr/>
        </p:nvSpPr>
        <p:spPr>
          <a:xfrm>
            <a:off x="802370" y="639864"/>
            <a:ext cx="16458559" cy="907349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2400" y="37164"/>
            <a:ext cx="1204873" cy="107343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999684">
            <a:off x="8597920" y="9033102"/>
            <a:ext cx="1958314" cy="64090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60223" y="9090766"/>
            <a:ext cx="1006913" cy="94146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605585">
            <a:off x="16732016" y="8661870"/>
            <a:ext cx="756373" cy="127657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706025" y="169132"/>
            <a:ext cx="1006913" cy="9414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3C800DA-8C83-9DEE-0E7F-175BDA927EB3}"/>
              </a:ext>
            </a:extLst>
          </p:cNvPr>
          <p:cNvSpPr txBox="1"/>
          <p:nvPr/>
        </p:nvSpPr>
        <p:spPr>
          <a:xfrm>
            <a:off x="1758013" y="876300"/>
            <a:ext cx="7239000" cy="1002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Một số loại quạt điện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FC9F2D3-DBAD-76E3-2A09-AA8F8FB2D2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40" y="2067502"/>
            <a:ext cx="3371552" cy="33715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DAE07B0-A63D-4426-90CE-2CAC6014251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585" y="2188354"/>
            <a:ext cx="3547896" cy="35550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12E2C56-2AC4-E3D8-F975-FE289008CD6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554" y="5214016"/>
            <a:ext cx="5200650" cy="43529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CD3307E-CC16-AD11-AE4D-10AAFE5FCD5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333" y="4277506"/>
            <a:ext cx="4648200" cy="46482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6CAC00E3-9FA9-4CF4-499F-32C84A90DFB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4334" y="1976044"/>
            <a:ext cx="3611017" cy="288106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F0578DB-E57D-977A-3BA7-AC91AFA9459A}"/>
              </a:ext>
            </a:extLst>
          </p:cNvPr>
          <p:cNvSpPr txBox="1"/>
          <p:nvPr/>
        </p:nvSpPr>
        <p:spPr>
          <a:xfrm>
            <a:off x="1027071" y="5743360"/>
            <a:ext cx="278292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Quạt</a:t>
            </a:r>
            <a:r>
              <a:rPr lang="en-US" sz="3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endParaRPr lang="en-US" sz="35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8DC827C-3DB7-1092-7311-891F6EA35CFF}"/>
              </a:ext>
            </a:extLst>
          </p:cNvPr>
          <p:cNvSpPr txBox="1"/>
          <p:nvPr/>
        </p:nvSpPr>
        <p:spPr>
          <a:xfrm>
            <a:off x="4578042" y="8861193"/>
            <a:ext cx="236478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Quạt</a:t>
            </a:r>
            <a:r>
              <a:rPr lang="en-US" sz="3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endParaRPr lang="en-US" sz="35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315AA9B-CA52-F975-93C3-F588DF080D69}"/>
              </a:ext>
            </a:extLst>
          </p:cNvPr>
          <p:cNvSpPr txBox="1"/>
          <p:nvPr/>
        </p:nvSpPr>
        <p:spPr>
          <a:xfrm>
            <a:off x="8084533" y="5850693"/>
            <a:ext cx="37419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i="1">
                <a:latin typeface="Arial" panose="020B0604020202020204" pitchFamily="34" charset="0"/>
                <a:cs typeface="Arial" panose="020B0604020202020204" pitchFamily="34" charset="0"/>
              </a:rPr>
              <a:t>Quạt treo tường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C35942C-8ECF-FD96-D312-17F614EF4E7D}"/>
              </a:ext>
            </a:extLst>
          </p:cNvPr>
          <p:cNvSpPr txBox="1"/>
          <p:nvPr/>
        </p:nvSpPr>
        <p:spPr>
          <a:xfrm>
            <a:off x="12385427" y="5064053"/>
            <a:ext cx="278292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i="1">
                <a:latin typeface="Arial" panose="020B0604020202020204" pitchFamily="34" charset="0"/>
                <a:cs typeface="Arial" panose="020B0604020202020204" pitchFamily="34" charset="0"/>
              </a:rPr>
              <a:t>Quạt hộp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7D30B68-D5E1-0552-8ECC-4446B86E465A}"/>
              </a:ext>
            </a:extLst>
          </p:cNvPr>
          <p:cNvSpPr txBox="1"/>
          <p:nvPr/>
        </p:nvSpPr>
        <p:spPr>
          <a:xfrm>
            <a:off x="12275924" y="8693738"/>
            <a:ext cx="278292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i="1">
                <a:latin typeface="Arial" panose="020B0604020202020204" pitchFamily="34" charset="0"/>
                <a:cs typeface="Arial" panose="020B0604020202020204" pitchFamily="34" charset="0"/>
              </a:rPr>
              <a:t>Quạt trần</a:t>
            </a:r>
          </a:p>
        </p:txBody>
      </p:sp>
    </p:spTree>
    <p:extLst>
      <p:ext uri="{BB962C8B-B14F-4D97-AF65-F5344CB8AC3E}">
        <p14:creationId xmlns:p14="http://schemas.microsoft.com/office/powerpoint/2010/main" val="55097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9" grpId="0"/>
      <p:bldP spid="25" grpId="0"/>
      <p:bldP spid="26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1CD22F33-A9C8-AD33-3DBE-5D8911C3173E}"/>
              </a:ext>
            </a:extLst>
          </p:cNvPr>
          <p:cNvSpPr/>
          <p:nvPr/>
        </p:nvSpPr>
        <p:spPr>
          <a:xfrm>
            <a:off x="802370" y="639864"/>
            <a:ext cx="16458559" cy="907349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2400" y="37164"/>
            <a:ext cx="1204873" cy="107343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999684">
            <a:off x="8597920" y="9033102"/>
            <a:ext cx="1958314" cy="64090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60223" y="9090766"/>
            <a:ext cx="1006913" cy="94146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605585">
            <a:off x="16732016" y="8661870"/>
            <a:ext cx="756373" cy="127657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706025" y="169132"/>
            <a:ext cx="1006913" cy="9414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3C800DA-8C83-9DEE-0E7F-175BDA927EB3}"/>
              </a:ext>
            </a:extLst>
          </p:cNvPr>
          <p:cNvSpPr txBox="1"/>
          <p:nvPr/>
        </p:nvSpPr>
        <p:spPr>
          <a:xfrm>
            <a:off x="5544311" y="1013220"/>
            <a:ext cx="7239000" cy="1103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Thực hành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1FBACE5-65D5-EAEE-9B21-5E639A42C409}"/>
              </a:ext>
            </a:extLst>
          </p:cNvPr>
          <p:cNvSpPr txBox="1"/>
          <p:nvPr/>
        </p:nvSpPr>
        <p:spPr>
          <a:xfrm>
            <a:off x="1388190" y="2435817"/>
            <a:ext cx="4156121" cy="86832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Làm việc nhóm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xmlns="" id="{D2976997-026E-A247-048C-BD8FCAF81B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00914"/>
              </p:ext>
            </p:extLst>
          </p:nvPr>
        </p:nvGraphicFramePr>
        <p:xfrm>
          <a:off x="1465024" y="5298536"/>
          <a:ext cx="15397574" cy="3306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8787">
                  <a:extLst>
                    <a:ext uri="{9D8B030D-6E8A-4147-A177-3AD203B41FA5}">
                      <a16:colId xmlns:a16="http://schemas.microsoft.com/office/drawing/2014/main" xmlns="" val="1179196994"/>
                    </a:ext>
                  </a:extLst>
                </a:gridCol>
                <a:gridCol w="7698787">
                  <a:extLst>
                    <a:ext uri="{9D8B030D-6E8A-4147-A177-3AD203B41FA5}">
                      <a16:colId xmlns:a16="http://schemas.microsoft.com/office/drawing/2014/main" xmlns="" val="2640866156"/>
                    </a:ext>
                  </a:extLst>
                </a:gridCol>
              </a:tblGrid>
              <a:tr h="11452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Loại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quạt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nhà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đang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sử</a:t>
                      </a:r>
                      <a:r>
                        <a:rPr lang="en-US" sz="35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dụng</a:t>
                      </a:r>
                      <a:endParaRPr lang="en-US" sz="3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Loại quạt nhà em chưa sử dụng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3395191"/>
                  </a:ext>
                </a:extLst>
              </a:tr>
              <a:tr h="21617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5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1191937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F4ACF1C-3373-A978-1F5A-6CA875C21A39}"/>
              </a:ext>
            </a:extLst>
          </p:cNvPr>
          <p:cNvSpPr txBox="1"/>
          <p:nvPr/>
        </p:nvSpPr>
        <p:spPr>
          <a:xfrm>
            <a:off x="1104916" y="3939067"/>
            <a:ext cx="1590365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Thảo luận và tìm ra các loại quạt thông dụng mà em biết: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000BBA7-9583-DF30-AA76-F77A76F996EC}"/>
              </a:ext>
            </a:extLst>
          </p:cNvPr>
          <p:cNvSpPr txBox="1"/>
          <p:nvPr/>
        </p:nvSpPr>
        <p:spPr>
          <a:xfrm>
            <a:off x="1763959" y="7115760"/>
            <a:ext cx="72927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,….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F168FB08-B114-141C-C109-42B126F8EEC1}"/>
              </a:ext>
            </a:extLst>
          </p:cNvPr>
          <p:cNvSpPr txBox="1"/>
          <p:nvPr/>
        </p:nvSpPr>
        <p:spPr>
          <a:xfrm>
            <a:off x="10134877" y="7115760"/>
            <a:ext cx="7292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treo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,….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90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9" grpId="0"/>
      <p:bldP spid="2" grpId="0" animBg="1"/>
      <p:bldP spid="4" grpId="0"/>
      <p:bldP spid="22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1CD22F33-A9C8-AD33-3DBE-5D8911C3173E}"/>
              </a:ext>
            </a:extLst>
          </p:cNvPr>
          <p:cNvSpPr/>
          <p:nvPr/>
        </p:nvSpPr>
        <p:spPr>
          <a:xfrm>
            <a:off x="802370" y="639864"/>
            <a:ext cx="16458559" cy="907349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2400" y="37164"/>
            <a:ext cx="1204873" cy="107343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999684">
            <a:off x="8597920" y="9033102"/>
            <a:ext cx="1958314" cy="64090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60223" y="9090766"/>
            <a:ext cx="1006913" cy="94146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605585">
            <a:off x="16732016" y="8661870"/>
            <a:ext cx="756373" cy="127657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706025" y="169132"/>
            <a:ext cx="1006913" cy="9414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3C800DA-8C83-9DEE-0E7F-175BDA927EB3}"/>
              </a:ext>
            </a:extLst>
          </p:cNvPr>
          <p:cNvSpPr txBox="1"/>
          <p:nvPr/>
        </p:nvSpPr>
        <p:spPr>
          <a:xfrm>
            <a:off x="575062" y="1040512"/>
            <a:ext cx="11464261" cy="1002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Các bộ phận chính của quạt điện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88AA68A-7F3C-EF26-7492-F84EDAA4986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76" t="21704" r="5674" b="8055"/>
          <a:stretch/>
        </p:blipFill>
        <p:spPr>
          <a:xfrm>
            <a:off x="7010400" y="2628900"/>
            <a:ext cx="3970985" cy="6932598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E3B23F66-D8BE-691C-A9A6-767F56989FFD}"/>
              </a:ext>
            </a:extLst>
          </p:cNvPr>
          <p:cNvCxnSpPr/>
          <p:nvPr/>
        </p:nvCxnSpPr>
        <p:spPr>
          <a:xfrm>
            <a:off x="6285131" y="3539652"/>
            <a:ext cx="1411069" cy="16369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BC4C1D59-2CA5-8F19-AB74-B650081B13F8}"/>
              </a:ext>
            </a:extLst>
          </p:cNvPr>
          <p:cNvCxnSpPr/>
          <p:nvPr/>
        </p:nvCxnSpPr>
        <p:spPr>
          <a:xfrm>
            <a:off x="6285131" y="7952121"/>
            <a:ext cx="10978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5EF8D333-FACF-2EC0-56D0-BF7C431DF44D}"/>
              </a:ext>
            </a:extLst>
          </p:cNvPr>
          <p:cNvCxnSpPr/>
          <p:nvPr/>
        </p:nvCxnSpPr>
        <p:spPr>
          <a:xfrm flipH="1">
            <a:off x="9372600" y="2978024"/>
            <a:ext cx="2544908" cy="3539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3B8C24A4-028C-4801-8D68-F4A426DDAF8A}"/>
              </a:ext>
            </a:extLst>
          </p:cNvPr>
          <p:cNvCxnSpPr/>
          <p:nvPr/>
        </p:nvCxnSpPr>
        <p:spPr>
          <a:xfrm flipH="1" flipV="1">
            <a:off x="9933196" y="3893595"/>
            <a:ext cx="2001039" cy="637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F8582C81-0A27-676C-7BE6-CC6CF6142A6F}"/>
              </a:ext>
            </a:extLst>
          </p:cNvPr>
          <p:cNvCxnSpPr/>
          <p:nvPr/>
        </p:nvCxnSpPr>
        <p:spPr>
          <a:xfrm>
            <a:off x="9836322" y="5868122"/>
            <a:ext cx="2162169" cy="3539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B7FDF57F-3F67-43EB-6AF0-0D9E7539399B}"/>
              </a:ext>
            </a:extLst>
          </p:cNvPr>
          <p:cNvCxnSpPr/>
          <p:nvPr/>
        </p:nvCxnSpPr>
        <p:spPr>
          <a:xfrm>
            <a:off x="10515602" y="8306064"/>
            <a:ext cx="1523721" cy="116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36" y="3083121"/>
            <a:ext cx="6456914" cy="1145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9276" y="2410868"/>
            <a:ext cx="6876735" cy="134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054" y="3903986"/>
            <a:ext cx="7642946" cy="1468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6311" y="5478355"/>
            <a:ext cx="7935640" cy="1798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79" y="4829344"/>
            <a:ext cx="7186009" cy="1457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DF4EE8E0-363B-6ABB-C78B-7095C099B8A0}"/>
              </a:ext>
            </a:extLst>
          </p:cNvPr>
          <p:cNvCxnSpPr/>
          <p:nvPr/>
        </p:nvCxnSpPr>
        <p:spPr>
          <a:xfrm>
            <a:off x="6364142" y="5743963"/>
            <a:ext cx="1408258" cy="10318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35" y="7075820"/>
            <a:ext cx="5872207" cy="134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7405" y="7907194"/>
            <a:ext cx="7574247" cy="1392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097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617</Words>
  <Application>Microsoft Office PowerPoint</Application>
  <PresentationFormat>Custom</PresentationFormat>
  <Paragraphs>83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Times New Roman</vt:lpstr>
      <vt:lpstr>Wingdings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Yellow Quiz Time Class Illustration Presentation </dc:title>
  <cp:lastModifiedBy>My PC</cp:lastModifiedBy>
  <cp:revision>10</cp:revision>
  <dcterms:created xsi:type="dcterms:W3CDTF">2006-08-16T00:00:00Z</dcterms:created>
  <dcterms:modified xsi:type="dcterms:W3CDTF">2022-10-12T00:57:02Z</dcterms:modified>
  <dc:identifier>DAFESsfIlE8</dc:identifier>
</cp:coreProperties>
</file>