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33" r:id="rId1"/>
    <p:sldMasterId id="2147483660" r:id="rId2"/>
    <p:sldMasterId id="2147483708" r:id="rId3"/>
    <p:sldMasterId id="2147483720" r:id="rId4"/>
  </p:sldMasterIdLst>
  <p:notesMasterIdLst>
    <p:notesMasterId r:id="rId16"/>
  </p:notesMasterIdLst>
  <p:sldIdLst>
    <p:sldId id="331" r:id="rId5"/>
    <p:sldId id="304" r:id="rId6"/>
    <p:sldId id="313" r:id="rId7"/>
    <p:sldId id="314" r:id="rId8"/>
    <p:sldId id="319" r:id="rId9"/>
    <p:sldId id="320" r:id="rId10"/>
    <p:sldId id="321" r:id="rId11"/>
    <p:sldId id="322" r:id="rId12"/>
    <p:sldId id="333" r:id="rId13"/>
    <p:sldId id="282" r:id="rId14"/>
    <p:sldId id="332" r:id="rId1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iaBWwIcrU9n4N1e5s1b0zNy0su1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8D8"/>
    <a:srgbClr val="FFFFFF"/>
    <a:srgbClr val="F5EC91"/>
    <a:srgbClr val="FFFAF7"/>
    <a:srgbClr val="F7F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 autoAdjust="0"/>
    <p:restoredTop sz="94582"/>
  </p:normalViewPr>
  <p:slideViewPr>
    <p:cSldViewPr snapToGrid="0">
      <p:cViewPr varScale="1">
        <p:scale>
          <a:sx n="86" d="100"/>
          <a:sy n="86" d="100"/>
        </p:scale>
        <p:origin x="11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33" Type="http://customschemas.google.com/relationships/presentationmetadata" Target="meta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9" name="Google Shape;429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Thầy cô có thể bật/tắt nhạc nền bằng cách nhấp vào biểu tượng Nốt nhạc.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Thầy cô nhấp vào BẮT ĐẦU hoặc nhấp trái chuột để vào phần câu hỏi.</a:t>
            </a:r>
            <a:endParaRPr/>
          </a:p>
        </p:txBody>
      </p:sp>
      <p:sp>
        <p:nvSpPr>
          <p:cNvPr id="430" name="Google Shape;430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6545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9" name="Google Shape;429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Thầy cô có thể bật/tắt nhạc nền bằng cách nhấp vào biểu tượng Nốt nhạc.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Thầy cô nhấp vào BẮT ĐẦU hoặc nhấp trái chuột để vào phần câu hỏi.</a:t>
            </a:r>
            <a:endParaRPr/>
          </a:p>
        </p:txBody>
      </p:sp>
      <p:sp>
        <p:nvSpPr>
          <p:cNvPr id="430" name="Google Shape;430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7508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9" name="Google Shape;429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Thầy cô có thể bật/tắt nhạc nền bằng cách nhấp vào biểu tượng Nốt nhạc.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Thầy cô nhấp vào BẮT ĐẦU hoặc nhấp trái chuột để vào phần câu hỏi.</a:t>
            </a:r>
            <a:endParaRPr/>
          </a:p>
        </p:txBody>
      </p:sp>
      <p:sp>
        <p:nvSpPr>
          <p:cNvPr id="430" name="Google Shape;430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9381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BB82F-ECAE-0B19-1870-29E598318F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534DD9-561C-C926-6508-273121CE5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F00B5A-0DB4-7760-34F0-CF387458C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75E6C-7101-2046-8D18-0487ABC1BCE0}" type="datetimeFigureOut">
              <a:rPr lang="en-VN" smtClean="0"/>
              <a:t>03/10/2025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3174B-F3B1-1699-0E96-BE5AD081F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71FE7-9DD5-2A9F-D646-4679807DA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8EA93-D37F-BC46-B7C0-3ACEBB0EC92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6754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673B-3D44-3903-A235-C85E918BB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7BFBA-7B7A-D80B-694D-AA2A26977C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F7DA-9D6D-D7A8-5695-296423FC8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75E6C-7101-2046-8D18-0487ABC1BCE0}" type="datetimeFigureOut">
              <a:rPr lang="en-VN" smtClean="0"/>
              <a:t>03/10/2025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DB278-262C-087B-10A4-813B08603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FFF1F-C23B-D253-5AF0-AE650A397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8EA93-D37F-BC46-B7C0-3ACEBB0EC92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38254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5EF8D0-4271-6B36-D412-5CF3B8BFAA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4B129F-5C7C-11A7-CE55-18C30E6E63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AE82B-FC1A-FFD9-E505-4D213DC27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75E6C-7101-2046-8D18-0487ABC1BCE0}" type="datetimeFigureOut">
              <a:rPr lang="en-VN" smtClean="0"/>
              <a:t>03/10/2025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B2A97-15A1-A5F3-20DF-E3EA5FE1F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71AE5-5D54-00F8-1B73-69BC3111A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8EA93-D37F-BC46-B7C0-3ACEBB0EC92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9447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E238D-1519-F0C3-3001-616DFC3E9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E6494-D844-43C2-71E4-99329AC05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9316F-E22E-0798-B4DC-5ED94A94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F8809-A423-4163-AE37-3BBFBD60E7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96712-0A3B-37B4-CFF2-8E2B8F20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86A16-CEA5-D0FA-59B9-D7C65FFD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085F18-DA87-46F2-9D97-611BEF94D6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07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73DDC-49D7-42B0-F028-B5920A86F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6D53A-D608-FD6C-B836-4302CF00C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604B6-E911-73B0-125F-112863C67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75E6C-7101-2046-8D18-0487ABC1BCE0}" type="datetimeFigureOut">
              <a:rPr lang="en-VN" smtClean="0"/>
              <a:t>03/10/2025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30AA8-90B2-5F07-053F-BC04DBFCB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F1FFE-4ED7-49E5-E6ED-C04ECF060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8EA93-D37F-BC46-B7C0-3ACEBB0EC92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48549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392A-0DFE-8B0B-3292-945C59A22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C8675-DA72-73BD-9211-D50C781D0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09AA1-782E-C868-8914-1562EF490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F8809-A423-4163-AE37-3BBFBD60E7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49C54-24E0-1E2F-9BF6-25ABBE1B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11588-CBBE-8D8F-8093-2331C8BC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085F18-DA87-46F2-9D97-611BEF94D6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71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244E4-D55C-25F4-6FA9-227D33A01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186C0-C24F-2FA5-515D-3FD9312D1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C7D0-2DB7-93CF-8C18-A9F674BE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F8809-A423-4163-AE37-3BBFBD60E7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F90FB-775E-2A13-F6E8-5D3BFD6C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91CA-8322-46D9-9D8B-8F6AF163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085F18-DA87-46F2-9D97-611BEF94D6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55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9927B-B148-6210-CFE9-2A7DB6D2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46B65-D05F-E8F7-42D1-301902A4C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3C981-7C0F-88D8-97F1-F429D044E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716DF-BFF2-F217-F6FF-8E0402DD1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F8809-A423-4163-AE37-3BBFBD60E7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E59E3-ECBC-0C13-3D1A-00F46081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E8249-2B02-A63F-C73B-8011D9D2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085F18-DA87-46F2-9D97-611BEF94D6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25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DA36B-F99D-4F29-48CC-3FF7D920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B5669-9E52-266C-966B-1856EF60C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2372F-0767-4B3B-37E2-2ABCDF615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FF35D-2549-236B-B8D7-9BC13EEB6E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66D27-7C2D-F56A-060C-1C522A66C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902163-1AAE-54A1-F475-580D98A9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F8809-A423-4163-AE37-3BBFBD60E7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91746-AE34-C8BF-ECAD-B330C36B6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B52BE-BF1D-5BF2-A388-AE6EBC27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085F18-DA87-46F2-9D97-611BEF94D6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97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E1628-676A-263E-BA86-E5D4AC63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857F9-CF4E-42B6-7DAB-323FF35D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F8809-A423-4163-AE37-3BBFBD60E7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470AE-CE00-0E55-CFB3-AB766CC9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3724B-477E-B1CC-49E4-CFCF711B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085F18-DA87-46F2-9D97-611BEF94D6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84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9AC67-63C8-E99D-71F9-BA84B4FE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F8809-A423-4163-AE37-3BBFBD60E7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3FBA2-441A-DC22-9E62-39F0C661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3FCB0-7A57-95DE-127C-8DA0B98C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085F18-DA87-46F2-9D97-611BEF94D6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69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3ACD9-35E5-7E84-535C-9F70DC80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687E6-071A-7658-943F-15FD8E0F6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CCE08-CF5C-4AC7-84D9-107C50398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56C85-538E-3A3F-E22B-79B9E36C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F8809-A423-4163-AE37-3BBFBD60E7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F4A0D-2A05-0DDC-AC06-5D772D86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2B269-9560-B7AF-BB0A-11B17C98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085F18-DA87-46F2-9D97-611BEF94D6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0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49834-6D7A-7BBA-FB1D-79430D586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667670-6F04-2218-FEE6-26EEA7BB6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2F760-4BA7-A773-B670-6DCD40C71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67793-0529-EFC4-239F-24A29407F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F8809-A423-4163-AE37-3BBFBD60E7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4E47D-C65A-3804-779A-74E63A61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17135-CB6C-1303-9BF2-831EB985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085F18-DA87-46F2-9D97-611BEF94D6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51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4A02A-4203-18E5-4279-197B0507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994B-A0EC-4030-AFF5-A978D5E34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B3321-3A12-7B8E-DCBF-CE23F1A5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F8809-A423-4163-AE37-3BBFBD60E7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2F551-76F6-031A-1564-C8BFD661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32457-AB69-67BD-CC72-A7BDDB6F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085F18-DA87-46F2-9D97-611BEF94D6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35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837D3-0DCD-A092-1188-5F1BE26E07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E0947-A6B4-0F97-B359-514D24D25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A1E06-80FF-9FD3-C6C2-F3DB0D0E7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F8809-A423-4163-AE37-3BBFBD60E7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FC0B3-58B2-54D2-69D3-05577FBF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79C85-1CF4-26DD-F0DC-DA6F779E3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085F18-DA87-46F2-9D97-611BEF94D6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68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07A5C-D6D6-93E6-7B9B-FB678822B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A90545-D6CE-5FB7-EECA-9C4488FAF8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A4FFA-AC45-F167-5530-06C273F6F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75E6C-7101-2046-8D18-0487ABC1BCE0}" type="datetimeFigureOut">
              <a:rPr lang="en-VN" smtClean="0"/>
              <a:t>03/10/2025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C7420B-1B34-C22A-E57F-7B93A34EE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66667-8223-F317-01B2-B013DBF58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8EA93-D37F-BC46-B7C0-3ACEBB0EC92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010714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E238D-1519-F0C3-3001-616DFC3E9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E6494-D844-43C2-71E4-99329AC05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9316F-E22E-0798-B4DC-5ED94A94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F8809-A423-4163-AE37-3BBFBD60E7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96712-0A3B-37B4-CFF2-8E2B8F20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86A16-CEA5-D0FA-59B9-D7C65FFD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085F18-DA87-46F2-9D97-611BEF94D6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71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392A-0DFE-8B0B-3292-945C59A22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C8675-DA72-73BD-9211-D50C781D0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09AA1-782E-C868-8914-1562EF490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F8809-A423-4163-AE37-3BBFBD60E7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49C54-24E0-1E2F-9BF6-25ABBE1B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11588-CBBE-8D8F-8093-2331C8BC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085F18-DA87-46F2-9D97-611BEF94D6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41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244E4-D55C-25F4-6FA9-227D33A01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186C0-C24F-2FA5-515D-3FD9312D1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C7D0-2DB7-93CF-8C18-A9F674BE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F8809-A423-4163-AE37-3BBFBD60E7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F90FB-775E-2A13-F6E8-5D3BFD6C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91CA-8322-46D9-9D8B-8F6AF163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085F18-DA87-46F2-9D97-611BEF94D6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03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9927B-B148-6210-CFE9-2A7DB6D2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46B65-D05F-E8F7-42D1-301902A4C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3C981-7C0F-88D8-97F1-F429D044E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716DF-BFF2-F217-F6FF-8E0402DD1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F8809-A423-4163-AE37-3BBFBD60E7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E59E3-ECBC-0C13-3D1A-00F46081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E8249-2B02-A63F-C73B-8011D9D2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085F18-DA87-46F2-9D97-611BEF94D6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2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DA36B-F99D-4F29-48CC-3FF7D920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B5669-9E52-266C-966B-1856EF60C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2372F-0767-4B3B-37E2-2ABCDF615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FF35D-2549-236B-B8D7-9BC13EEB6E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66D27-7C2D-F56A-060C-1C522A66C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902163-1AAE-54A1-F475-580D98A9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F8809-A423-4163-AE37-3BBFBD60E7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91746-AE34-C8BF-ECAD-B330C36B6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B52BE-BF1D-5BF2-A388-AE6EBC27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085F18-DA87-46F2-9D97-611BEF94D6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03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E1628-676A-263E-BA86-E5D4AC63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857F9-CF4E-42B6-7DAB-323FF35D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F8809-A423-4163-AE37-3BBFBD60E7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470AE-CE00-0E55-CFB3-AB766CC9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3724B-477E-B1CC-49E4-CFCF711B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085F18-DA87-46F2-9D97-611BEF94D6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31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9AC67-63C8-E99D-71F9-BA84B4FE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F8809-A423-4163-AE37-3BBFBD60E7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3FBA2-441A-DC22-9E62-39F0C661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3FCB0-7A57-95DE-127C-8DA0B98C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085F18-DA87-46F2-9D97-611BEF94D6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29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3ACD9-35E5-7E84-535C-9F70DC80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687E6-071A-7658-943F-15FD8E0F6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CCE08-CF5C-4AC7-84D9-107C50398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56C85-538E-3A3F-E22B-79B9E36C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F8809-A423-4163-AE37-3BBFBD60E7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F4A0D-2A05-0DDC-AC06-5D772D86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2B269-9560-B7AF-BB0A-11B17C98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085F18-DA87-46F2-9D97-611BEF94D6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51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49834-6D7A-7BBA-FB1D-79430D586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667670-6F04-2218-FEE6-26EEA7BB6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2F760-4BA7-A773-B670-6DCD40C71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67793-0529-EFC4-239F-24A29407F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F8809-A423-4163-AE37-3BBFBD60E7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4E47D-C65A-3804-779A-74E63A61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17135-CB6C-1303-9BF2-831EB985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085F18-DA87-46F2-9D97-611BEF94D6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30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4A02A-4203-18E5-4279-197B0507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994B-A0EC-4030-AFF5-A978D5E34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B3321-3A12-7B8E-DCBF-CE23F1A5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F8809-A423-4163-AE37-3BBFBD60E7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2F551-76F6-031A-1564-C8BFD661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32457-AB69-67BD-CC72-A7BDDB6F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085F18-DA87-46F2-9D97-611BEF94D6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86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B2215-47D6-AB46-E8B8-8CFDD5C2A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54006-29AA-97A3-2054-E03378F4CF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F397EF-990B-9D47-994D-1E7599B40C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654D81-639A-E6F7-C97A-B5B3B8C28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75E6C-7101-2046-8D18-0487ABC1BCE0}" type="datetimeFigureOut">
              <a:rPr lang="en-VN" smtClean="0"/>
              <a:t>03/10/2025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530A36-0EE1-B2AA-388F-465E0EACC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659CA2-4D25-BD1F-D631-22058CF61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8EA93-D37F-BC46-B7C0-3ACEBB0EC92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304393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837D3-0DCD-A092-1188-5F1BE26E07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E0947-A6B4-0F97-B359-514D24D25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A1E06-80FF-9FD3-C6C2-F3DB0D0E7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F8809-A423-4163-AE37-3BBFBD60E7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FC0B3-58B2-54D2-69D3-05577FBF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79C85-1CF4-26DD-F0DC-DA6F779E3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085F18-DA87-46F2-9D97-611BEF94D6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74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EE07F-D3DA-1253-148B-8AE069248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3B8632-1B93-9D65-B6B2-C96DECAC5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ED0E75-76F1-9D9C-156F-B93CBD1039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CAC6DC-B816-6172-F2AE-BDFB27A8F0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ADB8F4-BF05-7FEC-3A24-16EE2F5AD4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F6B2EF-9954-A5B4-1343-717BD2C24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75E6C-7101-2046-8D18-0487ABC1BCE0}" type="datetimeFigureOut">
              <a:rPr lang="en-VN" smtClean="0"/>
              <a:t>03/10/2025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7053F5-0B1F-5BD3-CD1B-A45930B08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9335DA-1D3A-E7CA-E067-C0FBDC1F4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8EA93-D37F-BC46-B7C0-3ACEBB0EC92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72197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8163E-38F9-835A-5438-6E6FE9C66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0AE618-2F29-E345-E33E-2253E32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75E6C-7101-2046-8D18-0487ABC1BCE0}" type="datetimeFigureOut">
              <a:rPr lang="en-VN" smtClean="0"/>
              <a:t>03/10/2025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4875EA-4F48-1A6A-8096-30BBFF9F9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E08FDE-3F91-2FD8-3219-C78A9DE9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8EA93-D37F-BC46-B7C0-3ACEBB0EC92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86424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09AD8E-E297-E95F-A5FB-0C94F9D7D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75E6C-7101-2046-8D18-0487ABC1BCE0}" type="datetimeFigureOut">
              <a:rPr lang="en-VN" smtClean="0"/>
              <a:t>03/10/2025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D2E7B8-1732-0B50-EAE9-637551082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7EDD6A-4413-85C6-51AA-C9CA2962E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8EA93-D37F-BC46-B7C0-3ACEBB0EC92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67350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7E82-03C7-DAB8-230D-10AE7C010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476B0-1E4E-4E6C-2F12-99D61207B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333A51-3CC5-EB7E-AD9F-E6169DF7DD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A881A-6D0B-5924-F916-FAB8FC22E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75E6C-7101-2046-8D18-0487ABC1BCE0}" type="datetimeFigureOut">
              <a:rPr lang="en-VN" smtClean="0"/>
              <a:t>03/10/2025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BB051C-9ED7-38B3-7A84-96E11BCF0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BCC71F-0A80-F829-A771-8DCC3FF4E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8EA93-D37F-BC46-B7C0-3ACEBB0EC92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23091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28BCD-F05E-5EB9-7655-633BD3B00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F70F6D-0D84-B61D-6AB9-EE6A1104B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CB9BA4-6D7F-1D19-C684-3A82A213E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BDFE14-370D-2899-AB12-C63BE8211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75E6C-7101-2046-8D18-0487ABC1BCE0}" type="datetimeFigureOut">
              <a:rPr lang="en-VN" smtClean="0"/>
              <a:t>03/10/2025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8AE60E-332C-699F-116A-E6411C95D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34D92-A8DA-AE0A-AE9F-B9FA694B4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8EA93-D37F-BC46-B7C0-3ACEBB0EC92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4406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FB2BFF-B26A-E5AE-35E6-DE60F10D4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D50D83-5169-449F-E91A-C31C032BF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8783B-C406-3DF3-0AEA-F7F491219B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75E6C-7101-2046-8D18-0487ABC1BCE0}" type="datetimeFigureOut">
              <a:rPr lang="en-VN" smtClean="0"/>
              <a:t>03/10/2025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A4212-7026-15B9-1C32-3A1505D88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2D66D-B476-9F8F-6F69-59FE00E63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8EA93-D37F-BC46-B7C0-3ACEBB0EC92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69114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C91319-5201-80C9-23EF-4C2FC535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813D7-D476-A248-6FE3-27E4CE67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6A3E4-556A-808E-C3D8-CC68A6AB9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F8809-A423-4163-AE37-3BBFBD60E7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9C22D-7CF8-242C-3A43-4484AE393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A370-F270-7FA1-8B5A-2CD9BBE84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085F18-DA87-46F2-9D97-611BEF94D6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78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C91319-5201-80C9-23EF-4C2FC535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813D7-D476-A248-6FE3-27E4CE67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6A3E4-556A-808E-C3D8-CC68A6AB9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F8809-A423-4163-AE37-3BBFBD60E7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9C22D-7CF8-242C-3A43-4484AE393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A370-F270-7FA1-8B5A-2CD9BBE84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085F18-DA87-46F2-9D97-611BEF94D6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995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11" Type="http://schemas.openxmlformats.org/officeDocument/2006/relationships/image" Target="../media/image100.png"/><Relationship Id="rId5" Type="http://schemas.openxmlformats.org/officeDocument/2006/relationships/image" Target="../media/image6.png"/><Relationship Id="rId10" Type="http://schemas.openxmlformats.org/officeDocument/2006/relationships/image" Target="../media/image90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11" Type="http://schemas.openxmlformats.org/officeDocument/2006/relationships/image" Target="../media/image19.png"/><Relationship Id="rId10" Type="http://schemas.openxmlformats.org/officeDocument/2006/relationships/image" Target="../media/image120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0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2.wav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7"/>
            <a:ext cx="12192000" cy="6850743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288231" y="682013"/>
            <a:ext cx="7518400" cy="383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lIns="108792" tIns="54396" rIns="108792" bIns="54396" numCol="1">
            <a:prstTxWarp prst="textArchUp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97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TRƯỜNG TIỂU HỌC LAM SƠN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1568324" y="3857738"/>
            <a:ext cx="8943697" cy="1354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792" tIns="54396" rIns="108792" bIns="543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820"/>
              </a:spcBef>
              <a:defRPr/>
            </a:pPr>
            <a:r>
              <a:rPr lang="en-US" sz="2996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4</a:t>
            </a:r>
          </a:p>
          <a:p>
            <a:pPr algn="ctr" eaLnBrk="1" hangingPunct="1">
              <a:spcBef>
                <a:spcPts val="1820"/>
              </a:spcBef>
              <a:defRPr/>
            </a:pPr>
            <a:r>
              <a:rPr lang="en-US" sz="359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9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57: PHÂN SỐ BẰNG NHAU (</a:t>
            </a:r>
            <a:r>
              <a:rPr lang="en-US" sz="359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59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59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397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1595020" y="1705316"/>
            <a:ext cx="8592457" cy="218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792" tIns="54396" rIns="108792" bIns="543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NHIỆT LIỆT 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 DỰ GIỜ THĂM LỚP</a:t>
            </a:r>
          </a:p>
        </p:txBody>
      </p:sp>
      <p:pic>
        <p:nvPicPr>
          <p:cNvPr id="8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431" y="5182236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4015431" y="1372523"/>
            <a:ext cx="4064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92802" y="1438054"/>
            <a:ext cx="3294743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1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35899" y="452408"/>
            <a:ext cx="1445964" cy="161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8">
            <a:extLst>
              <a:ext uri="{FF2B5EF4-FFF2-40B4-BE49-F238E27FC236}">
                <a16:creationId xmlns:a16="http://schemas.microsoft.com/office/drawing/2014/main" id="{70713C42-E87C-BB44-753C-9B5E63DD9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5610" y="5651275"/>
            <a:ext cx="4866791" cy="52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792" tIns="54396" rIns="108792" bIns="5439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96" b="1" i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Giáo</a:t>
            </a:r>
            <a:r>
              <a:rPr lang="en-US" altLang="en-US" sz="2696" b="1" i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696" b="1" i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viên</a:t>
            </a:r>
            <a:r>
              <a:rPr lang="en-US" altLang="en-US" sz="2696" b="1" i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 </a:t>
            </a:r>
            <a:r>
              <a:rPr lang="en-US" altLang="en-US" sz="2696" b="1" i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Nguyễn</a:t>
            </a:r>
            <a:r>
              <a:rPr lang="en-US" altLang="en-US" sz="2696" b="1" i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696" b="1" i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Thị</a:t>
            </a:r>
            <a:r>
              <a:rPr lang="en-US" altLang="en-US" sz="2696" b="1" i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696" b="1" i="1" dirty="0" err="1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Vân</a:t>
            </a:r>
            <a:r>
              <a:rPr lang="en-US" altLang="en-US" sz="2696" b="1" i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696" b="1" i="1" dirty="0" err="1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Hà</a:t>
            </a:r>
            <a:endParaRPr lang="en-US" altLang="en-US" sz="2696" b="1" i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2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3573" y="288924"/>
            <a:ext cx="11524855" cy="6280152"/>
            <a:chOff x="0" y="0"/>
            <a:chExt cx="23049710" cy="1256030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3049710" cy="12560304"/>
              <a:chOff x="0" y="0"/>
              <a:chExt cx="4274726" cy="232939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274726" cy="232939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329394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329394"/>
                    </a:lnTo>
                    <a:lnTo>
                      <a:pt x="0" y="2329394"/>
                    </a:lnTo>
                    <a:close/>
                  </a:path>
                </a:pathLst>
              </a:custGeom>
              <a:solidFill>
                <a:srgbClr val="FAFAFA"/>
              </a:solidFill>
              <a:ln w="9525" cap="sq">
                <a:solidFill>
                  <a:srgbClr val="767676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274726" cy="23674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400"/>
                  </a:lnSpc>
                </a:pPr>
                <a:endParaRPr sz="933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377762" y="367052"/>
              <a:ext cx="22294185" cy="11826201"/>
              <a:chOff x="0" y="0"/>
              <a:chExt cx="4134609" cy="219325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134608" cy="2193250"/>
              </a:xfrm>
              <a:custGeom>
                <a:avLst/>
                <a:gdLst/>
                <a:ahLst/>
                <a:cxnLst/>
                <a:rect l="l" t="t" r="r" b="b"/>
                <a:pathLst>
                  <a:path w="4134608" h="2193250">
                    <a:moveTo>
                      <a:pt x="0" y="0"/>
                    </a:moveTo>
                    <a:lnTo>
                      <a:pt x="4134608" y="0"/>
                    </a:lnTo>
                    <a:lnTo>
                      <a:pt x="4134608" y="2193250"/>
                    </a:lnTo>
                    <a:lnTo>
                      <a:pt x="0" y="2193250"/>
                    </a:lnTo>
                    <a:close/>
                  </a:path>
                </a:pathLst>
              </a:custGeom>
              <a:solidFill>
                <a:srgbClr val="FAFAFA"/>
              </a:solidFill>
              <a:ln w="9525" cap="sq">
                <a:solidFill>
                  <a:srgbClr val="767676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134609" cy="22313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400"/>
                  </a:lnSpc>
                </a:pPr>
                <a:endParaRPr sz="933"/>
              </a:p>
            </p:txBody>
          </p:sp>
        </p:grpSp>
      </p:grpSp>
      <p:sp>
        <p:nvSpPr>
          <p:cNvPr id="18" name="AutoShape 18"/>
          <p:cNvSpPr/>
          <p:nvPr/>
        </p:nvSpPr>
        <p:spPr>
          <a:xfrm>
            <a:off x="522454" y="1364455"/>
            <a:ext cx="11147093" cy="0"/>
          </a:xfrm>
          <a:prstGeom prst="line">
            <a:avLst/>
          </a:prstGeom>
          <a:ln w="9525" cap="flat">
            <a:solidFill>
              <a:srgbClr val="76767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D703A9-4D78-2F00-E124-2B6F9D485908}"/>
              </a:ext>
            </a:extLst>
          </p:cNvPr>
          <p:cNvSpPr txBox="1"/>
          <p:nvPr/>
        </p:nvSpPr>
        <p:spPr>
          <a:xfrm>
            <a:off x="743829" y="1351075"/>
            <a:ext cx="10704337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67"/>
              </a:spcAft>
            </a:pP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quãng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D86EFFB-294B-3AD5-758A-FBA9B322E4DB}"/>
              </a:ext>
            </a:extLst>
          </p:cNvPr>
          <p:cNvGrpSpPr/>
          <p:nvPr/>
        </p:nvGrpSpPr>
        <p:grpSpPr>
          <a:xfrm>
            <a:off x="682260" y="2766601"/>
            <a:ext cx="6782881" cy="2661612"/>
            <a:chOff x="1560478" y="4169066"/>
            <a:chExt cx="13196576" cy="5178355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1AE36381-C025-43CB-6FFF-D52D96516AD5}"/>
                </a:ext>
              </a:extLst>
            </p:cNvPr>
            <p:cNvSpPr/>
            <p:nvPr/>
          </p:nvSpPr>
          <p:spPr>
            <a:xfrm>
              <a:off x="3530938" y="4169066"/>
              <a:ext cx="11226116" cy="5178355"/>
            </a:xfrm>
            <a:custGeom>
              <a:avLst/>
              <a:gdLst/>
              <a:ahLst/>
              <a:cxnLst/>
              <a:rect l="l" t="t" r="r" b="b"/>
              <a:pathLst>
                <a:path w="4938628" h="2197981">
                  <a:moveTo>
                    <a:pt x="0" y="0"/>
                  </a:moveTo>
                  <a:lnTo>
                    <a:pt x="4938628" y="0"/>
                  </a:lnTo>
                  <a:lnTo>
                    <a:pt x="4938628" y="2197981"/>
                  </a:lnTo>
                  <a:lnTo>
                    <a:pt x="0" y="2197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4152" t="-43541" r="-32450" b="-6458"/>
              </a:stretch>
            </a:blipFill>
          </p:spPr>
          <p:txBody>
            <a:bodyPr/>
            <a:lstStyle/>
            <a:p>
              <a:endParaRPr lang="en-VN" sz="2133" dirty="0"/>
            </a:p>
          </p:txBody>
        </p:sp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7CB439CE-7440-5438-9692-356F409BB951}"/>
                </a:ext>
              </a:extLst>
            </p:cNvPr>
            <p:cNvSpPr txBox="1"/>
            <p:nvPr/>
          </p:nvSpPr>
          <p:spPr>
            <a:xfrm>
              <a:off x="1702133" y="4471635"/>
              <a:ext cx="1828800" cy="8396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133" dirty="0" err="1">
                  <a:latin typeface="Arial" panose="020B0604020202020204" pitchFamily="34" charset="0"/>
                  <a:cs typeface="Arial" panose="020B0604020202020204" pitchFamily="34" charset="0"/>
                </a:rPr>
                <a:t>Đức</a:t>
              </a:r>
              <a:endParaRPr lang="en-US" sz="21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653A0B59-D00E-8711-F962-57F7AC87C86B}"/>
                </a:ext>
              </a:extLst>
            </p:cNvPr>
            <p:cNvSpPr txBox="1"/>
            <p:nvPr/>
          </p:nvSpPr>
          <p:spPr>
            <a:xfrm>
              <a:off x="1702133" y="6249156"/>
              <a:ext cx="1828800" cy="8396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133" dirty="0" err="1">
                  <a:latin typeface="Arial" panose="020B0604020202020204" pitchFamily="34" charset="0"/>
                  <a:cs typeface="Arial" panose="020B0604020202020204" pitchFamily="34" charset="0"/>
                </a:rPr>
                <a:t>Bình</a:t>
              </a:r>
              <a:endParaRPr lang="en-US" sz="21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9">
              <a:extLst>
                <a:ext uri="{FF2B5EF4-FFF2-40B4-BE49-F238E27FC236}">
                  <a16:creationId xmlns:a16="http://schemas.microsoft.com/office/drawing/2014/main" id="{6BF3C95C-B30E-B937-7E3E-A040F2DC7389}"/>
                </a:ext>
              </a:extLst>
            </p:cNvPr>
            <p:cNvSpPr txBox="1"/>
            <p:nvPr/>
          </p:nvSpPr>
          <p:spPr>
            <a:xfrm>
              <a:off x="1560478" y="7913741"/>
              <a:ext cx="1828800" cy="8396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133" dirty="0" err="1">
                  <a:latin typeface="Arial" panose="020B0604020202020204" pitchFamily="34" charset="0"/>
                  <a:cs typeface="Arial" panose="020B0604020202020204" pitchFamily="34" charset="0"/>
                </a:rPr>
                <a:t>Dương</a:t>
              </a:r>
              <a:endParaRPr lang="en-US" sz="21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0B9376B-6BCA-976B-05EE-3018681CEC86}"/>
              </a:ext>
            </a:extLst>
          </p:cNvPr>
          <p:cNvGrpSpPr/>
          <p:nvPr/>
        </p:nvGrpSpPr>
        <p:grpSpPr>
          <a:xfrm>
            <a:off x="7514605" y="2865511"/>
            <a:ext cx="609600" cy="789820"/>
            <a:chOff x="14782800" y="2685264"/>
            <a:chExt cx="945056" cy="2001035"/>
          </a:xfrm>
          <a:solidFill>
            <a:schemeClr val="bg1"/>
          </a:solidFill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8868AB1-CDF5-46EC-B67F-68839FA577B5}"/>
                </a:ext>
              </a:extLst>
            </p:cNvPr>
            <p:cNvSpPr/>
            <p:nvPr/>
          </p:nvSpPr>
          <p:spPr>
            <a:xfrm>
              <a:off x="14782800" y="2685264"/>
              <a:ext cx="945056" cy="2001035"/>
            </a:xfrm>
            <a:prstGeom prst="roundRect">
              <a:avLst>
                <a:gd name="adj" fmla="val 7436"/>
              </a:avLst>
            </a:prstGeom>
            <a:grpFill/>
            <a:ln w="44450"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  <a:p>
              <a:pPr algn="ctr"/>
              <a:r>
                <a:rPr lang="en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8A8F260-C57C-3C71-A752-1B259AAC78A0}"/>
                </a:ext>
              </a:extLst>
            </p:cNvPr>
            <p:cNvCxnSpPr>
              <a:cxnSpLocks/>
            </p:cNvCxnSpPr>
            <p:nvPr/>
          </p:nvCxnSpPr>
          <p:spPr>
            <a:xfrm>
              <a:off x="14935200" y="3674611"/>
              <a:ext cx="685800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D04647F-4FC4-A8D6-7E58-8377F764460B}"/>
              </a:ext>
            </a:extLst>
          </p:cNvPr>
          <p:cNvGrpSpPr/>
          <p:nvPr/>
        </p:nvGrpSpPr>
        <p:grpSpPr>
          <a:xfrm>
            <a:off x="7514605" y="3736138"/>
            <a:ext cx="609600" cy="789820"/>
            <a:chOff x="14782800" y="2685264"/>
            <a:chExt cx="945056" cy="2001035"/>
          </a:xfrm>
          <a:solidFill>
            <a:schemeClr val="bg1"/>
          </a:solidFill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5C0502B7-19D7-8469-84D5-4365A7437772}"/>
                </a:ext>
              </a:extLst>
            </p:cNvPr>
            <p:cNvSpPr/>
            <p:nvPr/>
          </p:nvSpPr>
          <p:spPr>
            <a:xfrm>
              <a:off x="14782800" y="2685264"/>
              <a:ext cx="945056" cy="2001035"/>
            </a:xfrm>
            <a:prstGeom prst="roundRect">
              <a:avLst>
                <a:gd name="adj" fmla="val 7436"/>
              </a:avLst>
            </a:prstGeom>
            <a:grpFill/>
            <a:ln w="44450"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  <a:p>
              <a:pPr algn="ctr"/>
              <a:r>
                <a:rPr lang="en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E12327B-C5E7-A26F-273B-3F6806DBD578}"/>
                </a:ext>
              </a:extLst>
            </p:cNvPr>
            <p:cNvCxnSpPr>
              <a:cxnSpLocks/>
            </p:cNvCxnSpPr>
            <p:nvPr/>
          </p:nvCxnSpPr>
          <p:spPr>
            <a:xfrm>
              <a:off x="14935200" y="3674611"/>
              <a:ext cx="685800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9021CE6-E2B7-84F7-8C90-67FB921763A6}"/>
              </a:ext>
            </a:extLst>
          </p:cNvPr>
          <p:cNvGrpSpPr/>
          <p:nvPr/>
        </p:nvGrpSpPr>
        <p:grpSpPr>
          <a:xfrm>
            <a:off x="7523439" y="4603277"/>
            <a:ext cx="609600" cy="789820"/>
            <a:chOff x="14782800" y="2685264"/>
            <a:chExt cx="945056" cy="2001035"/>
          </a:xfrm>
          <a:solidFill>
            <a:schemeClr val="bg1"/>
          </a:solidFill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4A8D089F-7DDE-2EF5-A067-6B9919B7874D}"/>
                </a:ext>
              </a:extLst>
            </p:cNvPr>
            <p:cNvSpPr/>
            <p:nvPr/>
          </p:nvSpPr>
          <p:spPr>
            <a:xfrm>
              <a:off x="14782800" y="2685264"/>
              <a:ext cx="945056" cy="2001035"/>
            </a:xfrm>
            <a:prstGeom prst="roundRect">
              <a:avLst>
                <a:gd name="adj" fmla="val 7436"/>
              </a:avLst>
            </a:prstGeom>
            <a:grpFill/>
            <a:ln w="44450"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  <a:p>
              <a:pPr algn="ctr"/>
              <a:r>
                <a:rPr lang="en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9F8C492-740A-1491-B2B8-B1E70AF86EE4}"/>
                </a:ext>
              </a:extLst>
            </p:cNvPr>
            <p:cNvCxnSpPr>
              <a:cxnSpLocks/>
            </p:cNvCxnSpPr>
            <p:nvPr/>
          </p:nvCxnSpPr>
          <p:spPr>
            <a:xfrm>
              <a:off x="14935200" y="3674611"/>
              <a:ext cx="685800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AEA349A-B7EB-EE26-A6CE-631C7F1AD4E2}"/>
              </a:ext>
            </a:extLst>
          </p:cNvPr>
          <p:cNvGrpSpPr/>
          <p:nvPr/>
        </p:nvGrpSpPr>
        <p:grpSpPr>
          <a:xfrm>
            <a:off x="8637741" y="4051549"/>
            <a:ext cx="2500369" cy="1012110"/>
            <a:chOff x="13499300" y="8025769"/>
            <a:chExt cx="3094509" cy="151816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E36639B-94BD-74D6-0CB0-A947725F40B1}"/>
                </a:ext>
              </a:extLst>
            </p:cNvPr>
            <p:cNvGrpSpPr/>
            <p:nvPr/>
          </p:nvGrpSpPr>
          <p:grpSpPr>
            <a:xfrm>
              <a:off x="13499300" y="8035829"/>
              <a:ext cx="621042" cy="1508106"/>
              <a:chOff x="12027158" y="4275808"/>
              <a:chExt cx="531200" cy="1508106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FB23CDF-F0C7-20E1-EF3B-40321272A8D7}"/>
                  </a:ext>
                </a:extLst>
              </p:cNvPr>
              <p:cNvSpPr txBox="1"/>
              <p:nvPr/>
            </p:nvSpPr>
            <p:spPr>
              <a:xfrm>
                <a:off x="12089491" y="4275808"/>
                <a:ext cx="425742" cy="1508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39DD8E3-C33B-6E6E-0D39-71F4E8E54D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4980275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1D1C651-7CEC-0B92-AE77-D39C06595BFD}"/>
                </a:ext>
              </a:extLst>
            </p:cNvPr>
            <p:cNvGrpSpPr/>
            <p:nvPr/>
          </p:nvGrpSpPr>
          <p:grpSpPr>
            <a:xfrm>
              <a:off x="15221924" y="8025769"/>
              <a:ext cx="1371885" cy="1508106"/>
              <a:chOff x="15221924" y="8025769"/>
              <a:chExt cx="1371885" cy="1508106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8D06246E-BC44-F694-FC63-34EB69616DA4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508106"/>
                <a:chOff x="11977285" y="4265748"/>
                <a:chExt cx="831398" cy="1508106"/>
              </a:xfrm>
            </p:grpSpPr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1E538E2C-9622-5620-AFBF-FFFBB28C5CE0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50810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8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6</a:t>
                  </a:r>
                </a:p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8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12</a:t>
                  </a:r>
                </a:p>
              </p:txBody>
            </p: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4E44C9DA-280F-E383-8AA3-EC9F2AFD46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817371D-3B70-842F-0B04-FF5996FFB43F}"/>
                  </a:ext>
                </a:extLst>
              </p:cNvPr>
              <p:cNvSpPr txBox="1"/>
              <p:nvPr/>
            </p:nvSpPr>
            <p:spPr>
              <a:xfrm>
                <a:off x="15221924" y="8360376"/>
                <a:ext cx="497747" cy="784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2BB4D05-E6DF-17F1-1FD5-6414E714608C}"/>
                </a:ext>
              </a:extLst>
            </p:cNvPr>
            <p:cNvGrpSpPr/>
            <p:nvPr/>
          </p:nvGrpSpPr>
          <p:grpSpPr>
            <a:xfrm>
              <a:off x="14084495" y="8035829"/>
              <a:ext cx="1136706" cy="1508106"/>
              <a:chOff x="14084495" y="8035829"/>
              <a:chExt cx="1136706" cy="1508106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4C890771-25E9-1CDE-E243-A59D36E5AE21}"/>
                  </a:ext>
                </a:extLst>
              </p:cNvPr>
              <p:cNvGrpSpPr/>
              <p:nvPr/>
            </p:nvGrpSpPr>
            <p:grpSpPr>
              <a:xfrm>
                <a:off x="14600159" y="8035829"/>
                <a:ext cx="621042" cy="1508106"/>
                <a:chOff x="12027158" y="4275808"/>
                <a:chExt cx="531200" cy="1508106"/>
              </a:xfrm>
            </p:grpSpPr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02C86A16-2577-1DE6-0093-5C322D1E338B}"/>
                    </a:ext>
                  </a:extLst>
                </p:cNvPr>
                <p:cNvSpPr txBox="1"/>
                <p:nvPr/>
              </p:nvSpPr>
              <p:spPr>
                <a:xfrm>
                  <a:off x="12089491" y="4275808"/>
                  <a:ext cx="425742" cy="150810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8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</a:t>
                  </a:r>
                </a:p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8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6</a:t>
                  </a:r>
                </a:p>
              </p:txBody>
            </p: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7AFC5CBB-CE22-4410-0DC4-630E9B4E41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27158" y="4980275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2FAD5BF-070B-3FDE-5E8A-F876CCA50A31}"/>
                  </a:ext>
                </a:extLst>
              </p:cNvPr>
              <p:cNvSpPr txBox="1"/>
              <p:nvPr/>
            </p:nvSpPr>
            <p:spPr>
              <a:xfrm>
                <a:off x="14084495" y="8360375"/>
                <a:ext cx="497747" cy="784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3B14CCC3-857F-BD58-93C0-B49E456FDFAB}"/>
              </a:ext>
            </a:extLst>
          </p:cNvPr>
          <p:cNvSpPr txBox="1"/>
          <p:nvPr/>
        </p:nvSpPr>
        <p:spPr>
          <a:xfrm>
            <a:off x="8823500" y="3309286"/>
            <a:ext cx="19151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sz="2800" b="1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8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28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94061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8"/>
            <a:ext cx="12192000" cy="68507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9503" y="1657350"/>
            <a:ext cx="11340790" cy="3677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 KẾT THÚC</a:t>
            </a:r>
          </a:p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CHÂN THÀNH CẢM ƠN QUÝ THẦY CÔ GIÁO VÀ CÁC EM!</a:t>
            </a:r>
          </a:p>
        </p:txBody>
      </p:sp>
    </p:spTree>
    <p:extLst>
      <p:ext uri="{BB962C8B-B14F-4D97-AF65-F5344CB8AC3E}">
        <p14:creationId xmlns:p14="http://schemas.microsoft.com/office/powerpoint/2010/main" val="178134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ular Callout 77">
            <a:extLst>
              <a:ext uri="{FF2B5EF4-FFF2-40B4-BE49-F238E27FC236}">
                <a16:creationId xmlns:a16="http://schemas.microsoft.com/office/drawing/2014/main" id="{F36C0B9B-9406-EC86-E390-24A470EC086A}"/>
              </a:ext>
            </a:extLst>
          </p:cNvPr>
          <p:cNvSpPr/>
          <p:nvPr/>
        </p:nvSpPr>
        <p:spPr>
          <a:xfrm>
            <a:off x="1236133" y="950988"/>
            <a:ext cx="9880600" cy="2071415"/>
          </a:xfrm>
          <a:prstGeom prst="wedgeRoundRectCallout">
            <a:avLst>
              <a:gd name="adj1" fmla="val -59374"/>
              <a:gd name="adj2" fmla="val -16553"/>
              <a:gd name="adj3" fmla="val 16667"/>
            </a:avLst>
          </a:prstGeom>
          <a:solidFill>
            <a:srgbClr val="FFFFFF"/>
          </a:solidFill>
          <a:ln w="25400" cap="flat" cmpd="sng" algn="ctr">
            <a:solidFill>
              <a:srgbClr val="262624"/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  <a:sym typeface="Arial"/>
            </a:endParaRPr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2CB08757-98E5-8ACA-A7CA-336ABD6C0F8C}"/>
              </a:ext>
            </a:extLst>
          </p:cNvPr>
          <p:cNvSpPr/>
          <p:nvPr/>
        </p:nvSpPr>
        <p:spPr>
          <a:xfrm>
            <a:off x="1348531" y="1140925"/>
            <a:ext cx="9768201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000000"/>
                </a:solidFill>
                <a:sym typeface="Arial"/>
              </a:rPr>
              <a:t>Câu</a:t>
            </a:r>
            <a:r>
              <a:rPr lang="en-US" sz="2800" b="1" kern="0" dirty="0">
                <a:solidFill>
                  <a:srgbClr val="000000"/>
                </a:solidFill>
                <a:sym typeface="Arial"/>
              </a:rPr>
              <a:t> 1: </a:t>
            </a:r>
            <a:r>
              <a:rPr lang="en-US" sz="2800" b="1" kern="0" dirty="0" err="1">
                <a:solidFill>
                  <a:srgbClr val="000000"/>
                </a:solidFill>
                <a:sym typeface="Arial"/>
              </a:rPr>
              <a:t>Đúng</a:t>
            </a:r>
            <a:r>
              <a:rPr lang="en-US" sz="2800" b="1" kern="0" dirty="0">
                <a:solidFill>
                  <a:srgbClr val="000000"/>
                </a:solidFill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sym typeface="Arial"/>
              </a:rPr>
              <a:t>ghi</a:t>
            </a:r>
            <a:r>
              <a:rPr lang="en-US" sz="2800" b="1" kern="0" dirty="0">
                <a:solidFill>
                  <a:srgbClr val="000000"/>
                </a:solidFill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sym typeface="Arial"/>
              </a:rPr>
              <a:t>Đ</a:t>
            </a:r>
            <a:r>
              <a:rPr lang="en-US" sz="2800" b="1" kern="0" dirty="0">
                <a:solidFill>
                  <a:srgbClr val="000000"/>
                </a:solidFill>
                <a:sym typeface="Arial"/>
              </a:rPr>
              <a:t>, Sai </a:t>
            </a:r>
            <a:r>
              <a:rPr lang="en-US" sz="2800" b="1" kern="0" dirty="0" err="1">
                <a:solidFill>
                  <a:srgbClr val="000000"/>
                </a:solidFill>
                <a:sym typeface="Arial"/>
              </a:rPr>
              <a:t>ghi</a:t>
            </a:r>
            <a:r>
              <a:rPr lang="en-US" sz="2800" b="1" kern="0" dirty="0">
                <a:solidFill>
                  <a:srgbClr val="000000"/>
                </a:solidFill>
                <a:sym typeface="Arial"/>
              </a:rPr>
              <a:t> S.</a:t>
            </a: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000000"/>
                </a:solidFill>
                <a:sym typeface="Arial"/>
              </a:rPr>
              <a:t>Viết</a:t>
            </a:r>
            <a:r>
              <a:rPr lang="en-US" sz="2800" b="1" kern="0" dirty="0">
                <a:solidFill>
                  <a:srgbClr val="000000"/>
                </a:solidFill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sym typeface="Arial"/>
              </a:rPr>
              <a:t>các</a:t>
            </a:r>
            <a:r>
              <a:rPr lang="en-US" sz="2800" b="1" kern="0" dirty="0">
                <a:solidFill>
                  <a:srgbClr val="000000"/>
                </a:solidFill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sym typeface="Arial"/>
              </a:rPr>
              <a:t>số</a:t>
            </a:r>
            <a:r>
              <a:rPr lang="en-US" sz="2800" b="1" kern="0" dirty="0">
                <a:solidFill>
                  <a:srgbClr val="000000"/>
                </a:solidFill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sym typeface="Arial"/>
              </a:rPr>
              <a:t>tự</a:t>
            </a:r>
            <a:r>
              <a:rPr lang="en-US" sz="2800" b="1" kern="0" dirty="0">
                <a:solidFill>
                  <a:srgbClr val="000000"/>
                </a:solidFill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sym typeface="Arial"/>
              </a:rPr>
              <a:t>nhiên</a:t>
            </a:r>
            <a:r>
              <a:rPr lang="en-US" sz="2800" b="1" kern="0" dirty="0">
                <a:solidFill>
                  <a:srgbClr val="000000"/>
                </a:solidFill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sym typeface="Arial"/>
              </a:rPr>
              <a:t>sau</a:t>
            </a:r>
            <a:r>
              <a:rPr lang="en-US" sz="2800" b="1" kern="0" dirty="0">
                <a:solidFill>
                  <a:srgbClr val="000000"/>
                </a:solidFill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sym typeface="Arial"/>
              </a:rPr>
              <a:t>dưới</a:t>
            </a:r>
            <a:r>
              <a:rPr lang="en-US" sz="2800" b="1" kern="0" dirty="0">
                <a:solidFill>
                  <a:srgbClr val="000000"/>
                </a:solidFill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sym typeface="Arial"/>
              </a:rPr>
              <a:t>dạng</a:t>
            </a:r>
            <a:r>
              <a:rPr lang="en-US" sz="2800" b="1" kern="0" dirty="0">
                <a:solidFill>
                  <a:srgbClr val="000000"/>
                </a:solidFill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sym typeface="Arial"/>
              </a:rPr>
              <a:t>phân</a:t>
            </a:r>
            <a:r>
              <a:rPr lang="en-US" sz="2800" b="1" kern="0" dirty="0">
                <a:solidFill>
                  <a:srgbClr val="000000"/>
                </a:solidFill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sym typeface="Arial"/>
              </a:rPr>
              <a:t>số</a:t>
            </a:r>
            <a:r>
              <a:rPr lang="en-US" sz="2800" b="1" kern="0" dirty="0">
                <a:solidFill>
                  <a:srgbClr val="000000"/>
                </a:solidFill>
                <a:sym typeface="Arial"/>
              </a:rPr>
              <a:t>: </a:t>
            </a:r>
            <a:r>
              <a:rPr lang="en-US" sz="2800" b="1" dirty="0"/>
              <a:t>6; 8;18</a:t>
            </a:r>
            <a:endParaRPr lang="en-US" sz="2800" b="1" kern="0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21" name="Hình ảnh 9" descr="Ảnh có chứa hình vẽ, hình mẫu, minh họa, phim hoạt hình&#10;&#10;Mô tả được tạo tự động">
            <a:extLst>
              <a:ext uri="{FF2B5EF4-FFF2-40B4-BE49-F238E27FC236}">
                <a16:creationId xmlns:a16="http://schemas.microsoft.com/office/drawing/2014/main" id="{590AE45D-22D3-5626-D14D-24FDE92014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5092"/>
            <a:ext cx="1348532" cy="1348532"/>
          </a:xfrm>
          <a:prstGeom prst="rect">
            <a:avLst/>
          </a:prstGeom>
        </p:spPr>
      </p:pic>
      <p:pic>
        <p:nvPicPr>
          <p:cNvPr id="22" name="Hình ảnh 11" descr="Ảnh có chứa con bướm, Các loại ngài và bướm, sáng tạo, lá cây&#10;&#10;Mô tả được tạo tự động">
            <a:extLst>
              <a:ext uri="{FF2B5EF4-FFF2-40B4-BE49-F238E27FC236}">
                <a16:creationId xmlns:a16="http://schemas.microsoft.com/office/drawing/2014/main" id="{F24B2AF4-6C51-C8A5-7F24-D10922F904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316" y="423074"/>
            <a:ext cx="1435703" cy="14357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Google Shape;544;p32"/>
              <p:cNvSpPr/>
              <p:nvPr/>
            </p:nvSpPr>
            <p:spPr>
              <a:xfrm>
                <a:off x="3297382" y="5091962"/>
                <a:ext cx="3879273" cy="1192586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ar-AE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ar-AE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𝟔</m:t>
                        </m:r>
                      </m:num>
                      <m:den>
                        <m:r>
                          <a:rPr kumimoji="0" lang="ar-AE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𝟏</m:t>
                        </m:r>
                      </m:den>
                    </m:f>
                  </m:oMath>
                </a14:m>
                <a:r>
                  <a:rPr kumimoji="0" lang="ar-AE" sz="4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/>
                    <a:sym typeface="Arial"/>
                  </a:rPr>
                  <a:t>;</a:t>
                </a:r>
                <a:r>
                  <a:rPr lang="ar-AE" sz="48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ar-AE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  <m:r>
                      <a:rPr lang="ar-AE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ar-AE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ar-AE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kumimoji="0" lang="ar-AE" sz="4800" b="1" i="0" u="none" strike="noStrike" kern="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/>
                    <a:sym typeface="Arial"/>
                  </a:rPr>
                  <a:t> </a:t>
                </a:r>
                <a:endParaRPr kumimoji="0" lang="ar-AE" sz="48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sym typeface="Arial"/>
                </a:endParaRPr>
              </a:p>
            </p:txBody>
          </p:sp>
        </mc:Choice>
        <mc:Fallback xmlns="">
          <p:sp>
            <p:nvSpPr>
              <p:cNvPr id="23" name="Google Shape;544;p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7382" y="5091962"/>
                <a:ext cx="3879273" cy="1192586"/>
              </a:xfrm>
              <a:prstGeom prst="roundRect">
                <a:avLst>
                  <a:gd name="adj" fmla="val 16667"/>
                </a:avLst>
              </a:prstGeom>
              <a:blipFill>
                <a:blip r:embed="rId10"/>
                <a:stretch>
                  <a:fillRect b="-964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Google Shape;544;p32"/>
              <p:cNvSpPr/>
              <p:nvPr/>
            </p:nvSpPr>
            <p:spPr>
              <a:xfrm>
                <a:off x="3297382" y="3546476"/>
                <a:ext cx="3879273" cy="1192586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ar-AE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ar-AE" sz="4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/>
                    <a:sym typeface="Arial"/>
                  </a:rPr>
                  <a:t>;</a:t>
                </a:r>
                <a:r>
                  <a:rPr lang="ar-AE" sz="48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ar-AE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ar-AE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ar-AE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ar-AE" sz="4800" b="1" i="0" u="none" strike="noStrike" kern="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/>
                    <a:sym typeface="Arial"/>
                  </a:rPr>
                  <a:t> </a:t>
                </a:r>
                <a:endParaRPr kumimoji="0" lang="ar-AE" sz="48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sym typeface="Arial"/>
                </a:endParaRPr>
              </a:p>
            </p:txBody>
          </p:sp>
        </mc:Choice>
        <mc:Fallback xmlns="">
          <p:sp>
            <p:nvSpPr>
              <p:cNvPr id="24" name="Google Shape;544;p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7382" y="3546476"/>
                <a:ext cx="3879273" cy="1192586"/>
              </a:xfrm>
              <a:prstGeom prst="roundRect">
                <a:avLst>
                  <a:gd name="adj" fmla="val 16667"/>
                </a:avLst>
              </a:prstGeom>
              <a:blipFill>
                <a:blip r:embed="rId11"/>
                <a:stretch>
                  <a:fillRect b="-9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ular Callout 77">
            <a:extLst>
              <a:ext uri="{FF2B5EF4-FFF2-40B4-BE49-F238E27FC236}">
                <a16:creationId xmlns:a16="http://schemas.microsoft.com/office/drawing/2014/main" id="{F36C0B9B-9406-EC86-E390-24A470EC086A}"/>
              </a:ext>
            </a:extLst>
          </p:cNvPr>
          <p:cNvSpPr/>
          <p:nvPr/>
        </p:nvSpPr>
        <p:spPr>
          <a:xfrm>
            <a:off x="7472715" y="3835597"/>
            <a:ext cx="2846601" cy="835354"/>
          </a:xfrm>
          <a:prstGeom prst="wedgeRoundRectCallout">
            <a:avLst>
              <a:gd name="adj1" fmla="val -59374"/>
              <a:gd name="adj2" fmla="val -1655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7200" b="1" dirty="0">
                <a:solidFill>
                  <a:schemeClr val="tx1"/>
                </a:solidFill>
              </a:rPr>
              <a:t>S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26" name="Rounded Rectangular Callout 77">
            <a:extLst>
              <a:ext uri="{FF2B5EF4-FFF2-40B4-BE49-F238E27FC236}">
                <a16:creationId xmlns:a16="http://schemas.microsoft.com/office/drawing/2014/main" id="{F36C0B9B-9406-EC86-E390-24A470EC086A}"/>
              </a:ext>
            </a:extLst>
          </p:cNvPr>
          <p:cNvSpPr/>
          <p:nvPr/>
        </p:nvSpPr>
        <p:spPr>
          <a:xfrm>
            <a:off x="7472715" y="5349358"/>
            <a:ext cx="2846601" cy="835354"/>
          </a:xfrm>
          <a:prstGeom prst="wedgeRoundRectCallout">
            <a:avLst>
              <a:gd name="adj1" fmla="val -59374"/>
              <a:gd name="adj2" fmla="val -1655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600" b="1" noProof="0" dirty="0">
                <a:solidFill>
                  <a:schemeClr val="tx1"/>
                </a:solidFill>
              </a:rPr>
              <a:t>Đ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27" name="Rectangle 81">
            <a:extLst>
              <a:ext uri="{FF2B5EF4-FFF2-40B4-BE49-F238E27FC236}">
                <a16:creationId xmlns:a16="http://schemas.microsoft.com/office/drawing/2014/main" id="{91937DC5-CC87-6399-3783-5BE4619B2706}"/>
              </a:ext>
            </a:extLst>
          </p:cNvPr>
          <p:cNvSpPr/>
          <p:nvPr/>
        </p:nvSpPr>
        <p:spPr>
          <a:xfrm>
            <a:off x="2503021" y="3732432"/>
            <a:ext cx="646331" cy="8206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0000"/>
                </a:solidFill>
                <a:cs typeface="Arial"/>
                <a:sym typeface="Arial"/>
              </a:rPr>
              <a:t>A.</a:t>
            </a:r>
          </a:p>
        </p:txBody>
      </p:sp>
      <p:sp>
        <p:nvSpPr>
          <p:cNvPr id="28" name="Rectangle 81">
            <a:extLst>
              <a:ext uri="{FF2B5EF4-FFF2-40B4-BE49-F238E27FC236}">
                <a16:creationId xmlns:a16="http://schemas.microsoft.com/office/drawing/2014/main" id="{91937DC5-CC87-6399-3783-5BE4619B2706}"/>
              </a:ext>
            </a:extLst>
          </p:cNvPr>
          <p:cNvSpPr/>
          <p:nvPr/>
        </p:nvSpPr>
        <p:spPr>
          <a:xfrm>
            <a:off x="2503019" y="5217612"/>
            <a:ext cx="646332" cy="82529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b="1" dirty="0">
                <a:solidFill>
                  <a:srgbClr val="000000"/>
                </a:solidFill>
                <a:cs typeface="Arial"/>
              </a:rPr>
              <a:t>B</a:t>
            </a:r>
            <a:r>
              <a:rPr lang="en-US" sz="3600" b="1" kern="0" dirty="0">
                <a:solidFill>
                  <a:srgbClr val="000000"/>
                </a:solidFill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15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ular Callout 77">
            <a:extLst>
              <a:ext uri="{FF2B5EF4-FFF2-40B4-BE49-F238E27FC236}">
                <a16:creationId xmlns:a16="http://schemas.microsoft.com/office/drawing/2014/main" id="{F36C0B9B-9406-EC86-E390-24A470EC086A}"/>
              </a:ext>
            </a:extLst>
          </p:cNvPr>
          <p:cNvSpPr/>
          <p:nvPr/>
        </p:nvSpPr>
        <p:spPr>
          <a:xfrm>
            <a:off x="2696864" y="1526288"/>
            <a:ext cx="8160912" cy="1320801"/>
          </a:xfrm>
          <a:prstGeom prst="wedgeRoundRectCallout">
            <a:avLst>
              <a:gd name="adj1" fmla="val -59374"/>
              <a:gd name="adj2" fmla="val -16553"/>
              <a:gd name="adj3" fmla="val 16667"/>
            </a:avLst>
          </a:prstGeom>
          <a:solidFill>
            <a:srgbClr val="FFFFFF"/>
          </a:solidFill>
          <a:ln w="25400" cap="flat" cmpd="sng" algn="ctr">
            <a:solidFill>
              <a:srgbClr val="262624"/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  <a:sym typeface="Arial"/>
            </a:endParaRPr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2CB08757-98E5-8ACA-A7CA-336ABD6C0F8C}"/>
              </a:ext>
            </a:extLst>
          </p:cNvPr>
          <p:cNvSpPr/>
          <p:nvPr/>
        </p:nvSpPr>
        <p:spPr>
          <a:xfrm>
            <a:off x="3094261" y="1693926"/>
            <a:ext cx="7366119" cy="820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000000"/>
                </a:solidFill>
                <a:sym typeface="Arial"/>
              </a:rPr>
              <a:t>Câu</a:t>
            </a:r>
            <a:r>
              <a:rPr lang="en-US" sz="3600" b="1" kern="0" dirty="0">
                <a:solidFill>
                  <a:srgbClr val="000000"/>
                </a:solidFill>
                <a:sym typeface="Arial"/>
              </a:rPr>
              <a:t> 2: </a:t>
            </a:r>
            <a:r>
              <a:rPr lang="en-US" sz="3600" b="1" kern="0" dirty="0" err="1">
                <a:solidFill>
                  <a:srgbClr val="000000"/>
                </a:solidFill>
                <a:sym typeface="Arial"/>
              </a:rPr>
              <a:t>Nêu</a:t>
            </a:r>
            <a:r>
              <a:rPr lang="en-US" sz="3600" b="1" kern="0" dirty="0">
                <a:solidFill>
                  <a:srgbClr val="000000"/>
                </a:solidFill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sym typeface="Arial"/>
              </a:rPr>
              <a:t>phân</a:t>
            </a:r>
            <a:r>
              <a:rPr lang="en-US" sz="3600" b="1" kern="0" dirty="0">
                <a:solidFill>
                  <a:srgbClr val="000000"/>
                </a:solidFill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sym typeface="Arial"/>
              </a:rPr>
              <a:t>bằng</a:t>
            </a:r>
            <a:r>
              <a:rPr lang="en-US" sz="3600" b="1" kern="0" dirty="0">
                <a:solidFill>
                  <a:srgbClr val="000000"/>
                </a:solidFill>
                <a:sym typeface="Arial"/>
              </a:rPr>
              <a:t> 1?</a:t>
            </a:r>
          </a:p>
        </p:txBody>
      </p:sp>
      <p:pic>
        <p:nvPicPr>
          <p:cNvPr id="21" name="Hình ảnh 9" descr="Ảnh có chứa hình vẽ, hình mẫu, minh họa, phim hoạt hình&#10;&#10;Mô tả được tạo tự động">
            <a:extLst>
              <a:ext uri="{FF2B5EF4-FFF2-40B4-BE49-F238E27FC236}">
                <a16:creationId xmlns:a16="http://schemas.microsoft.com/office/drawing/2014/main" id="{590AE45D-22D3-5626-D14D-24FDE92014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5092"/>
            <a:ext cx="1348532" cy="1348532"/>
          </a:xfrm>
          <a:prstGeom prst="rect">
            <a:avLst/>
          </a:prstGeom>
        </p:spPr>
      </p:pic>
      <p:pic>
        <p:nvPicPr>
          <p:cNvPr id="22" name="Hình ảnh 11" descr="Ảnh có chứa con bướm, Các loại ngài và bướm, sáng tạo, lá cây&#10;&#10;Mô tả được tạo tự động">
            <a:extLst>
              <a:ext uri="{FF2B5EF4-FFF2-40B4-BE49-F238E27FC236}">
                <a16:creationId xmlns:a16="http://schemas.microsoft.com/office/drawing/2014/main" id="{F24B2AF4-6C51-C8A5-7F24-D10922F904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316" y="423074"/>
            <a:ext cx="1435703" cy="143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7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ular Callout 77">
            <a:extLst>
              <a:ext uri="{FF2B5EF4-FFF2-40B4-BE49-F238E27FC236}">
                <a16:creationId xmlns:a16="http://schemas.microsoft.com/office/drawing/2014/main" id="{F36C0B9B-9406-EC86-E390-24A470EC086A}"/>
              </a:ext>
            </a:extLst>
          </p:cNvPr>
          <p:cNvSpPr/>
          <p:nvPr/>
        </p:nvSpPr>
        <p:spPr>
          <a:xfrm>
            <a:off x="772248" y="-20943"/>
            <a:ext cx="11216552" cy="3321118"/>
          </a:xfrm>
          <a:prstGeom prst="wedgeRoundRectCallout">
            <a:avLst>
              <a:gd name="adj1" fmla="val -59374"/>
              <a:gd name="adj2" fmla="val -16553"/>
              <a:gd name="adj3" fmla="val 16667"/>
            </a:avLst>
          </a:prstGeom>
          <a:solidFill>
            <a:srgbClr val="FFFFFF"/>
          </a:solidFill>
          <a:ln w="25400" cap="flat" cmpd="sng" algn="ctr">
            <a:solidFill>
              <a:srgbClr val="262624"/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  <a:sym typeface="Arial"/>
            </a:endParaRPr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2CB08757-98E5-8ACA-A7CA-336ABD6C0F8C}"/>
              </a:ext>
            </a:extLst>
          </p:cNvPr>
          <p:cNvSpPr/>
          <p:nvPr/>
        </p:nvSpPr>
        <p:spPr>
          <a:xfrm>
            <a:off x="925551" y="-209183"/>
            <a:ext cx="1063826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endParaRPr lang="en-US" sz="3200" b="1" kern="0" dirty="0">
              <a:solidFill>
                <a:srgbClr val="000000"/>
              </a:solidFill>
              <a:sym typeface="Arial"/>
            </a:endParaRP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sym typeface="Arial"/>
              </a:rPr>
              <a:t>Câu</a:t>
            </a:r>
            <a:r>
              <a:rPr lang="en-US" sz="3200" b="1" kern="0" dirty="0">
                <a:solidFill>
                  <a:srgbClr val="000000"/>
                </a:solidFill>
                <a:sym typeface="Arial"/>
              </a:rPr>
              <a:t> 3: </a:t>
            </a:r>
            <a:r>
              <a:rPr lang="en-US" sz="3200" b="1" kern="0" dirty="0" err="1">
                <a:solidFill>
                  <a:srgbClr val="000000"/>
                </a:solidFill>
                <a:sym typeface="Arial"/>
              </a:rPr>
              <a:t>Khoanh</a:t>
            </a:r>
            <a:r>
              <a:rPr lang="en-US" sz="3200" b="1" kern="0" dirty="0">
                <a:solidFill>
                  <a:srgbClr val="000000"/>
                </a:solidFill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sym typeface="Arial"/>
              </a:rPr>
              <a:t>vào</a:t>
            </a:r>
            <a:r>
              <a:rPr lang="en-US" sz="3200" b="1" kern="0" dirty="0">
                <a:solidFill>
                  <a:srgbClr val="000000"/>
                </a:solidFill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sym typeface="Arial"/>
              </a:rPr>
              <a:t>chữ</a:t>
            </a:r>
            <a:r>
              <a:rPr lang="en-US" sz="3200" b="1" kern="0" dirty="0">
                <a:solidFill>
                  <a:srgbClr val="000000"/>
                </a:solidFill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sym typeface="Arial"/>
              </a:rPr>
              <a:t>cái</a:t>
            </a:r>
            <a:r>
              <a:rPr lang="en-US" sz="3200" b="1" kern="0" dirty="0">
                <a:solidFill>
                  <a:srgbClr val="000000"/>
                </a:solidFill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sym typeface="Arial"/>
              </a:rPr>
              <a:t>trước</a:t>
            </a:r>
            <a:r>
              <a:rPr lang="en-US" sz="3200" b="1" kern="0" dirty="0">
                <a:solidFill>
                  <a:srgbClr val="000000"/>
                </a:solidFill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sym typeface="Arial"/>
              </a:rPr>
              <a:t>câu</a:t>
            </a:r>
            <a:r>
              <a:rPr lang="en-US" sz="3200" b="1" kern="0" dirty="0">
                <a:solidFill>
                  <a:srgbClr val="000000"/>
                </a:solidFill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sym typeface="Arial"/>
              </a:rPr>
              <a:t>trả</a:t>
            </a:r>
            <a:r>
              <a:rPr lang="en-US" sz="3200" b="1" kern="0" dirty="0">
                <a:solidFill>
                  <a:srgbClr val="000000"/>
                </a:solidFill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sym typeface="Arial"/>
              </a:rPr>
              <a:t>lời</a:t>
            </a:r>
            <a:r>
              <a:rPr lang="en-US" sz="3200" b="1" kern="0" dirty="0">
                <a:solidFill>
                  <a:srgbClr val="000000"/>
                </a:solidFill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sym typeface="Arial"/>
              </a:rPr>
              <a:t>đúng</a:t>
            </a:r>
            <a:r>
              <a:rPr lang="en-US" sz="3200" b="1" kern="0" dirty="0">
                <a:solidFill>
                  <a:srgbClr val="000000"/>
                </a:solidFill>
                <a:sym typeface="Arial"/>
              </a:rPr>
              <a:t>: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sym typeface="Arial"/>
              </a:rPr>
              <a:t>Viết</a:t>
            </a:r>
            <a:r>
              <a:rPr lang="en-US" sz="3200" b="1" kern="0" dirty="0">
                <a:solidFill>
                  <a:srgbClr val="000000"/>
                </a:solidFill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sym typeface="Arial"/>
              </a:rPr>
              <a:t>thương</a:t>
            </a:r>
            <a:r>
              <a:rPr lang="en-US" sz="3200" b="1" kern="0" dirty="0">
                <a:solidFill>
                  <a:srgbClr val="000000"/>
                </a:solidFill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sym typeface="Arial"/>
              </a:rPr>
              <a:t>của</a:t>
            </a:r>
            <a:r>
              <a:rPr lang="en-US" sz="3200" b="1" kern="0" dirty="0">
                <a:solidFill>
                  <a:srgbClr val="000000"/>
                </a:solidFill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sym typeface="Arial"/>
              </a:rPr>
              <a:t>mỗi</a:t>
            </a:r>
            <a:r>
              <a:rPr lang="en-US" sz="3200" b="1" kern="0" dirty="0">
                <a:solidFill>
                  <a:srgbClr val="000000"/>
                </a:solidFill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sym typeface="Arial"/>
              </a:rPr>
              <a:t>phép</a:t>
            </a:r>
            <a:r>
              <a:rPr lang="en-US" sz="3200" b="1" kern="0" dirty="0">
                <a:solidFill>
                  <a:srgbClr val="000000"/>
                </a:solidFill>
                <a:sym typeface="Arial"/>
              </a:rPr>
              <a:t> chia </a:t>
            </a:r>
            <a:r>
              <a:rPr lang="en-US" sz="3200" b="1" kern="0" dirty="0" err="1">
                <a:solidFill>
                  <a:srgbClr val="000000"/>
                </a:solidFill>
                <a:sym typeface="Arial"/>
              </a:rPr>
              <a:t>sau</a:t>
            </a:r>
            <a:r>
              <a:rPr lang="en-US" sz="3200" b="1" kern="0" dirty="0">
                <a:solidFill>
                  <a:srgbClr val="000000"/>
                </a:solidFill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sym typeface="Arial"/>
              </a:rPr>
              <a:t>dưới</a:t>
            </a:r>
            <a:r>
              <a:rPr lang="en-US" sz="3200" b="1" kern="0" dirty="0">
                <a:solidFill>
                  <a:srgbClr val="000000"/>
                </a:solidFill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sym typeface="Arial"/>
              </a:rPr>
              <a:t>dạng</a:t>
            </a:r>
            <a:r>
              <a:rPr lang="en-US" sz="3200" b="1" kern="0" dirty="0">
                <a:solidFill>
                  <a:srgbClr val="000000"/>
                </a:solidFill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sym typeface="Arial"/>
              </a:rPr>
              <a:t>phân</a:t>
            </a:r>
            <a:r>
              <a:rPr lang="en-US" sz="3200" b="1" kern="0" dirty="0">
                <a:solidFill>
                  <a:srgbClr val="000000"/>
                </a:solidFill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sym typeface="Arial"/>
              </a:rPr>
              <a:t>số</a:t>
            </a:r>
            <a:r>
              <a:rPr lang="en-US" sz="3200" b="1" kern="0" dirty="0">
                <a:solidFill>
                  <a:srgbClr val="000000"/>
                </a:solidFill>
                <a:sym typeface="Arial"/>
              </a:rPr>
              <a:t>: </a:t>
            </a:r>
            <a:r>
              <a:rPr lang="en-US" sz="3200" b="1" kern="0" dirty="0" smtClean="0">
                <a:solidFill>
                  <a:srgbClr val="000000"/>
                </a:solidFill>
                <a:sym typeface="Arial"/>
              </a:rPr>
              <a:t>   6:3</a:t>
            </a:r>
            <a:r>
              <a:rPr lang="en-US" sz="3200" b="1" kern="0" dirty="0">
                <a:solidFill>
                  <a:srgbClr val="000000"/>
                </a:solidFill>
                <a:sym typeface="Arial"/>
              </a:rPr>
              <a:t>; </a:t>
            </a:r>
            <a:r>
              <a:rPr lang="en-US" sz="3200" b="1" kern="0" dirty="0" smtClean="0">
                <a:solidFill>
                  <a:srgbClr val="000000"/>
                </a:solidFill>
                <a:sym typeface="Arial"/>
              </a:rPr>
              <a:t>  8:4</a:t>
            </a:r>
            <a:r>
              <a:rPr lang="en-US" sz="3200" b="1" kern="0" dirty="0">
                <a:solidFill>
                  <a:srgbClr val="000000"/>
                </a:solidFill>
                <a:sym typeface="Arial"/>
              </a:rPr>
              <a:t>; </a:t>
            </a:r>
            <a:r>
              <a:rPr lang="en-US" sz="3200" b="1" kern="0" dirty="0" smtClean="0">
                <a:solidFill>
                  <a:srgbClr val="000000"/>
                </a:solidFill>
                <a:sym typeface="Arial"/>
              </a:rPr>
              <a:t>  12:6</a:t>
            </a:r>
            <a:endParaRPr lang="en-US" sz="3200" b="1" kern="0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21" name="Hình ảnh 9" descr="Ảnh có chứa hình vẽ, hình mẫu, minh họa, phim hoạt hình&#10;&#10;Mô tả được tạo tự động">
            <a:extLst>
              <a:ext uri="{FF2B5EF4-FFF2-40B4-BE49-F238E27FC236}">
                <a16:creationId xmlns:a16="http://schemas.microsoft.com/office/drawing/2014/main" id="{590AE45D-22D3-5626-D14D-24FDE92014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5092"/>
            <a:ext cx="1348532" cy="13485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Google Shape;544;p32"/>
              <p:cNvSpPr/>
              <p:nvPr/>
            </p:nvSpPr>
            <p:spPr>
              <a:xfrm>
                <a:off x="4987637" y="3698876"/>
                <a:ext cx="3879273" cy="1192586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ar-AE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𝟔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ar-AE" sz="4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/>
                    <a:sym typeface="Arial"/>
                  </a:rPr>
                  <a:t>;</a:t>
                </a:r>
                <a:r>
                  <a:rPr lang="ar-AE" sz="48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ar-AE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ar-AE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ar-AE" sz="48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sym typeface="Arial"/>
                </a:endParaRPr>
              </a:p>
            </p:txBody>
          </p:sp>
        </mc:Choice>
        <mc:Fallback xmlns="">
          <p:sp>
            <p:nvSpPr>
              <p:cNvPr id="24" name="Google Shape;544;p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7637" y="3698876"/>
                <a:ext cx="3879273" cy="1192586"/>
              </a:xfrm>
              <a:prstGeom prst="roundRect">
                <a:avLst>
                  <a:gd name="adj" fmla="val 16667"/>
                </a:avLst>
              </a:prstGeom>
              <a:blipFill>
                <a:blip r:embed="rId10"/>
                <a:stretch>
                  <a:fillRect b="-9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544;p32">
                <a:extLst>
                  <a:ext uri="{FF2B5EF4-FFF2-40B4-BE49-F238E27FC236}">
                    <a16:creationId xmlns:a16="http://schemas.microsoft.com/office/drawing/2014/main" id="{D998C010-CD36-D601-AF53-EB244FFD97F2}"/>
                  </a:ext>
                </a:extLst>
              </p:cNvPr>
              <p:cNvSpPr/>
              <p:nvPr/>
            </p:nvSpPr>
            <p:spPr>
              <a:xfrm>
                <a:off x="4987636" y="5262937"/>
                <a:ext cx="3879273" cy="1192586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ar-AE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vi-VN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𝟑</m:t>
                        </m:r>
                      </m:num>
                      <m:den>
                        <m:r>
                          <a:rPr kumimoji="0" lang="vi-VN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ar-AE" sz="4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/>
                    <a:sym typeface="Arial"/>
                  </a:rPr>
                  <a:t>;</a:t>
                </a:r>
                <a:r>
                  <a:rPr lang="ar-AE" sz="48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vi-VN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ar-AE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ar-AE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ar-AE" sz="48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sym typeface="Arial"/>
                </a:endParaRPr>
              </a:p>
            </p:txBody>
          </p:sp>
        </mc:Choice>
        <mc:Fallback xmlns="">
          <p:sp>
            <p:nvSpPr>
              <p:cNvPr id="3" name="Google Shape;544;p32">
                <a:extLst>
                  <a:ext uri="{FF2B5EF4-FFF2-40B4-BE49-F238E27FC236}">
                    <a16:creationId xmlns:a16="http://schemas.microsoft.com/office/drawing/2014/main" id="{D998C010-CD36-D601-AF53-EB244FFD97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7636" y="5262937"/>
                <a:ext cx="3879273" cy="1192586"/>
              </a:xfrm>
              <a:prstGeom prst="roundRect">
                <a:avLst>
                  <a:gd name="adj" fmla="val 16667"/>
                </a:avLst>
              </a:prstGeom>
              <a:blipFill>
                <a:blip r:embed="rId11"/>
                <a:stretch>
                  <a:fillRect b="-10526"/>
                </a:stretch>
              </a:blipFill>
              <a:ln/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147C1F2B-832F-0512-D989-CC21F4C063C7}"/>
              </a:ext>
            </a:extLst>
          </p:cNvPr>
          <p:cNvSpPr txBox="1"/>
          <p:nvPr/>
        </p:nvSpPr>
        <p:spPr>
          <a:xfrm>
            <a:off x="4114800" y="3941226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/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8D2F49-07EE-8C4E-C869-6E2AB1A63E01}"/>
              </a:ext>
            </a:extLst>
          </p:cNvPr>
          <p:cNvSpPr txBox="1"/>
          <p:nvPr/>
        </p:nvSpPr>
        <p:spPr>
          <a:xfrm>
            <a:off x="4114800" y="5472494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/>
              <a:t>B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7B1A80A-2C82-5472-6C4D-24CE19D3CA59}"/>
              </a:ext>
            </a:extLst>
          </p:cNvPr>
          <p:cNvSpPr/>
          <p:nvPr/>
        </p:nvSpPr>
        <p:spPr>
          <a:xfrm>
            <a:off x="3853543" y="3941226"/>
            <a:ext cx="1031966" cy="73386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8830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4" grpId="0" animBg="1"/>
      <p:bldP spid="3" grpId="0" animBg="1"/>
      <p:bldP spid="2" grpId="0"/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90E8843-A133-8133-124C-758355283E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604716"/>
              </p:ext>
            </p:extLst>
          </p:nvPr>
        </p:nvGraphicFramePr>
        <p:xfrm>
          <a:off x="1137661" y="739400"/>
          <a:ext cx="4693290" cy="9394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93290">
                  <a:extLst>
                    <a:ext uri="{9D8B030D-6E8A-4147-A177-3AD203B41FA5}">
                      <a16:colId xmlns:a16="http://schemas.microsoft.com/office/drawing/2014/main" val="1104851243"/>
                    </a:ext>
                  </a:extLst>
                </a:gridCol>
              </a:tblGrid>
              <a:tr h="939485">
                <a:tc>
                  <a:txBody>
                    <a:bodyPr/>
                    <a:lstStyle/>
                    <a:p>
                      <a:endParaRPr lang="en-VN" sz="900" dirty="0"/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2723953539"/>
                  </a:ext>
                </a:extLst>
              </a:tr>
            </a:tbl>
          </a:graphicData>
        </a:graphic>
      </p:graphicFrame>
      <p:cxnSp>
        <p:nvCxnSpPr>
          <p:cNvPr id="9" name="Straight Connector 8"/>
          <p:cNvCxnSpPr>
            <a:cxnSpLocks/>
          </p:cNvCxnSpPr>
          <p:nvPr/>
        </p:nvCxnSpPr>
        <p:spPr>
          <a:xfrm>
            <a:off x="5830951" y="1576744"/>
            <a:ext cx="0" cy="2298289"/>
          </a:xfrm>
          <a:prstGeom prst="line">
            <a:avLst/>
          </a:prstGeom>
          <a:ln w="2857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50A5563-1256-8ACA-5F8B-3C89D8240BEF}"/>
              </a:ext>
            </a:extLst>
          </p:cNvPr>
          <p:cNvSpPr txBox="1"/>
          <p:nvPr/>
        </p:nvSpPr>
        <p:spPr>
          <a:xfrm>
            <a:off x="6733085" y="2256147"/>
            <a:ext cx="4127173" cy="523220"/>
          </a:xfrm>
          <a:prstGeom prst="rect">
            <a:avLst/>
          </a:prstGeom>
          <a:solidFill>
            <a:srgbClr val="92D050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chemeClr val="tx1"/>
                </a:solidFill>
              </a:rPr>
              <a:t>3 băng giấy bằng nhau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53403F3-266E-7C2F-62A9-FAD938646FC8}"/>
              </a:ext>
            </a:extLst>
          </p:cNvPr>
          <p:cNvCxnSpPr>
            <a:cxnSpLocks/>
          </p:cNvCxnSpPr>
          <p:nvPr/>
        </p:nvCxnSpPr>
        <p:spPr>
          <a:xfrm>
            <a:off x="1137661" y="1576743"/>
            <a:ext cx="0" cy="2298289"/>
          </a:xfrm>
          <a:prstGeom prst="line">
            <a:avLst/>
          </a:prstGeom>
          <a:ln w="2857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A3AA41C-121B-903D-35C9-40728C1D00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086874"/>
              </p:ext>
            </p:extLst>
          </p:nvPr>
        </p:nvGraphicFramePr>
        <p:xfrm>
          <a:off x="1137661" y="2256147"/>
          <a:ext cx="4693290" cy="9394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93290">
                  <a:extLst>
                    <a:ext uri="{9D8B030D-6E8A-4147-A177-3AD203B41FA5}">
                      <a16:colId xmlns:a16="http://schemas.microsoft.com/office/drawing/2014/main" val="1104851243"/>
                    </a:ext>
                  </a:extLst>
                </a:gridCol>
              </a:tblGrid>
              <a:tr h="939485">
                <a:tc>
                  <a:txBody>
                    <a:bodyPr/>
                    <a:lstStyle/>
                    <a:p>
                      <a:endParaRPr lang="en-VN" sz="900" dirty="0"/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2723953539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E44FC7A-5FBC-972D-7E0F-298D774807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361686"/>
              </p:ext>
            </p:extLst>
          </p:nvPr>
        </p:nvGraphicFramePr>
        <p:xfrm>
          <a:off x="1137661" y="3772894"/>
          <a:ext cx="4693290" cy="9394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93290">
                  <a:extLst>
                    <a:ext uri="{9D8B030D-6E8A-4147-A177-3AD203B41FA5}">
                      <a16:colId xmlns:a16="http://schemas.microsoft.com/office/drawing/2014/main" val="1104851243"/>
                    </a:ext>
                  </a:extLst>
                </a:gridCol>
              </a:tblGrid>
              <a:tr h="939485">
                <a:tc>
                  <a:txBody>
                    <a:bodyPr/>
                    <a:lstStyle/>
                    <a:p>
                      <a:endParaRPr lang="en-VN" sz="900" dirty="0"/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27239535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524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1D701C8-D8F8-FF0B-2982-59CDFFC10EDB}"/>
                  </a:ext>
                </a:extLst>
              </p:cNvPr>
              <p:cNvSpPr txBox="1"/>
              <p:nvPr/>
            </p:nvSpPr>
            <p:spPr>
              <a:xfrm>
                <a:off x="6759032" y="588243"/>
                <a:ext cx="6023869" cy="9913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 </m:t>
                    </m:r>
                  </m:oMath>
                </a14:m>
                <a:r>
                  <a:rPr lang="vi-VN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ă</a:t>
                </a:r>
                <a:r>
                  <a:rPr lang="vi-VN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ng giấy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tô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màu</a:t>
                </a:r>
                <a:r>
                  <a:rPr lang="vi-VN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1D701C8-D8F8-FF0B-2982-59CDFFC10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9032" y="588243"/>
                <a:ext cx="6023869" cy="9913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3FFA720-6D7C-ECBD-AEFF-7B61F3AB4F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970686"/>
              </p:ext>
            </p:extLst>
          </p:nvPr>
        </p:nvGraphicFramePr>
        <p:xfrm>
          <a:off x="535952" y="819324"/>
          <a:ext cx="5803476" cy="6969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01738">
                  <a:extLst>
                    <a:ext uri="{9D8B030D-6E8A-4147-A177-3AD203B41FA5}">
                      <a16:colId xmlns:a16="http://schemas.microsoft.com/office/drawing/2014/main" val="1396358926"/>
                    </a:ext>
                  </a:extLst>
                </a:gridCol>
                <a:gridCol w="2901738">
                  <a:extLst>
                    <a:ext uri="{9D8B030D-6E8A-4147-A177-3AD203B41FA5}">
                      <a16:colId xmlns:a16="http://schemas.microsoft.com/office/drawing/2014/main" val="2759573493"/>
                    </a:ext>
                  </a:extLst>
                </a:gridCol>
              </a:tblGrid>
              <a:tr h="696991"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30864909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5A96429-7EB1-2CAC-F459-EC8D6117B4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8299"/>
              </p:ext>
            </p:extLst>
          </p:nvPr>
        </p:nvGraphicFramePr>
        <p:xfrm>
          <a:off x="551991" y="812497"/>
          <a:ext cx="5803476" cy="6969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01738">
                  <a:extLst>
                    <a:ext uri="{9D8B030D-6E8A-4147-A177-3AD203B41FA5}">
                      <a16:colId xmlns:a16="http://schemas.microsoft.com/office/drawing/2014/main" val="1396358926"/>
                    </a:ext>
                  </a:extLst>
                </a:gridCol>
                <a:gridCol w="2901738">
                  <a:extLst>
                    <a:ext uri="{9D8B030D-6E8A-4147-A177-3AD203B41FA5}">
                      <a16:colId xmlns:a16="http://schemas.microsoft.com/office/drawing/2014/main" val="2759573493"/>
                    </a:ext>
                  </a:extLst>
                </a:gridCol>
              </a:tblGrid>
              <a:tr h="696991"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45720" marR="45720" marT="22860" marB="2286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30864909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AD68C4D-F22C-E264-E363-FD40F8E16F39}"/>
                  </a:ext>
                </a:extLst>
              </p:cNvPr>
              <p:cNvSpPr txBox="1"/>
              <p:nvPr/>
            </p:nvSpPr>
            <p:spPr>
              <a:xfrm>
                <a:off x="6748190" y="1892742"/>
                <a:ext cx="6023869" cy="10211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dirty="0">
                    <a:solidFill>
                      <a:schemeClr val="tx1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Tô</a:t>
                </a:r>
                <a14:m>
                  <m:oMath xmlns:m="http://schemas.openxmlformats.org/officeDocument/2006/math">
                    <m:r>
                      <a:rPr lang="vi-VN" sz="2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vi-VN" sz="2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𝐦</m:t>
                    </m:r>
                    <m:r>
                      <a:rPr lang="vi-VN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à</m:t>
                    </m:r>
                    <m:r>
                      <m:rPr>
                        <m:sty m:val="p"/>
                      </m:rPr>
                      <a:rPr lang="vi-VN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u</m:t>
                    </m:r>
                    <m:r>
                      <a:rPr lang="vi-VN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 </m:t>
                    </m:r>
                  </m:oMath>
                </a14:m>
                <a:r>
                  <a:rPr lang="vi-VN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ă</a:t>
                </a:r>
                <a:r>
                  <a:rPr lang="vi-VN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ng giấy.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AD68C4D-F22C-E264-E363-FD40F8E16F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8190" y="1892742"/>
                <a:ext cx="6023869" cy="1021113"/>
              </a:xfrm>
              <a:prstGeom prst="rect">
                <a:avLst/>
              </a:prstGeom>
              <a:blipFill>
                <a:blip r:embed="rId4"/>
                <a:stretch>
                  <a:fillRect l="-2105" b="-4878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0AF56F-B24E-2373-45A9-B5FCC02A23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512962"/>
              </p:ext>
            </p:extLst>
          </p:nvPr>
        </p:nvGraphicFramePr>
        <p:xfrm>
          <a:off x="528404" y="2052220"/>
          <a:ext cx="5803476" cy="6969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50869">
                  <a:extLst>
                    <a:ext uri="{9D8B030D-6E8A-4147-A177-3AD203B41FA5}">
                      <a16:colId xmlns:a16="http://schemas.microsoft.com/office/drawing/2014/main" val="1396358926"/>
                    </a:ext>
                  </a:extLst>
                </a:gridCol>
                <a:gridCol w="1450869">
                  <a:extLst>
                    <a:ext uri="{9D8B030D-6E8A-4147-A177-3AD203B41FA5}">
                      <a16:colId xmlns:a16="http://schemas.microsoft.com/office/drawing/2014/main" val="2759573493"/>
                    </a:ext>
                  </a:extLst>
                </a:gridCol>
                <a:gridCol w="1450869">
                  <a:extLst>
                    <a:ext uri="{9D8B030D-6E8A-4147-A177-3AD203B41FA5}">
                      <a16:colId xmlns:a16="http://schemas.microsoft.com/office/drawing/2014/main" val="3838138197"/>
                    </a:ext>
                  </a:extLst>
                </a:gridCol>
                <a:gridCol w="1450869">
                  <a:extLst>
                    <a:ext uri="{9D8B030D-6E8A-4147-A177-3AD203B41FA5}">
                      <a16:colId xmlns:a16="http://schemas.microsoft.com/office/drawing/2014/main" val="2823978870"/>
                    </a:ext>
                  </a:extLst>
                </a:gridCol>
              </a:tblGrid>
              <a:tr h="696991"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30864909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5C4603D-7570-3904-5E2E-308DCB40FB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530675"/>
              </p:ext>
            </p:extLst>
          </p:nvPr>
        </p:nvGraphicFramePr>
        <p:xfrm>
          <a:off x="528402" y="2045552"/>
          <a:ext cx="5803476" cy="6969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50869">
                  <a:extLst>
                    <a:ext uri="{9D8B030D-6E8A-4147-A177-3AD203B41FA5}">
                      <a16:colId xmlns:a16="http://schemas.microsoft.com/office/drawing/2014/main" val="1396358926"/>
                    </a:ext>
                  </a:extLst>
                </a:gridCol>
                <a:gridCol w="1450869">
                  <a:extLst>
                    <a:ext uri="{9D8B030D-6E8A-4147-A177-3AD203B41FA5}">
                      <a16:colId xmlns:a16="http://schemas.microsoft.com/office/drawing/2014/main" val="2759573493"/>
                    </a:ext>
                  </a:extLst>
                </a:gridCol>
                <a:gridCol w="1450869">
                  <a:extLst>
                    <a:ext uri="{9D8B030D-6E8A-4147-A177-3AD203B41FA5}">
                      <a16:colId xmlns:a16="http://schemas.microsoft.com/office/drawing/2014/main" val="3838138197"/>
                    </a:ext>
                  </a:extLst>
                </a:gridCol>
                <a:gridCol w="1450869">
                  <a:extLst>
                    <a:ext uri="{9D8B030D-6E8A-4147-A177-3AD203B41FA5}">
                      <a16:colId xmlns:a16="http://schemas.microsoft.com/office/drawing/2014/main" val="2823978870"/>
                    </a:ext>
                  </a:extLst>
                </a:gridCol>
              </a:tblGrid>
              <a:tr h="696991"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45720" marR="45720" marT="22860" marB="2286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45720" marR="45720" marT="22860" marB="2286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30864909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F261332-6F1D-76E3-AAEB-12C465336934}"/>
                  </a:ext>
                </a:extLst>
              </p:cNvPr>
              <p:cNvSpPr txBox="1"/>
              <p:nvPr/>
            </p:nvSpPr>
            <p:spPr>
              <a:xfrm>
                <a:off x="6757364" y="3068372"/>
                <a:ext cx="6023869" cy="9242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 </m:t>
                    </m:r>
                  </m:oMath>
                </a14:m>
                <a:r>
                  <a:rPr lang="vi-VN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ă</a:t>
                </a:r>
                <a:r>
                  <a:rPr lang="vi-VN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ng giấy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tô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màu</a:t>
                </a:r>
                <a:r>
                  <a:rPr lang="vi-VN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F261332-6F1D-76E3-AAEB-12C4653369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364" y="3068372"/>
                <a:ext cx="6023869" cy="924292"/>
              </a:xfrm>
              <a:prstGeom prst="rect">
                <a:avLst/>
              </a:prstGeom>
              <a:blipFill>
                <a:blip r:embed="rId5"/>
                <a:stretch>
                  <a:fillRect b="-4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2F9B862-0AF4-1440-598E-E3C05FCD6C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256699"/>
              </p:ext>
            </p:extLst>
          </p:nvPr>
        </p:nvGraphicFramePr>
        <p:xfrm>
          <a:off x="544444" y="3295388"/>
          <a:ext cx="5803480" cy="6969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5435">
                  <a:extLst>
                    <a:ext uri="{9D8B030D-6E8A-4147-A177-3AD203B41FA5}">
                      <a16:colId xmlns:a16="http://schemas.microsoft.com/office/drawing/2014/main" val="495673609"/>
                    </a:ext>
                  </a:extLst>
                </a:gridCol>
                <a:gridCol w="725435">
                  <a:extLst>
                    <a:ext uri="{9D8B030D-6E8A-4147-A177-3AD203B41FA5}">
                      <a16:colId xmlns:a16="http://schemas.microsoft.com/office/drawing/2014/main" val="1019742133"/>
                    </a:ext>
                  </a:extLst>
                </a:gridCol>
                <a:gridCol w="725435">
                  <a:extLst>
                    <a:ext uri="{9D8B030D-6E8A-4147-A177-3AD203B41FA5}">
                      <a16:colId xmlns:a16="http://schemas.microsoft.com/office/drawing/2014/main" val="287909280"/>
                    </a:ext>
                  </a:extLst>
                </a:gridCol>
                <a:gridCol w="725435">
                  <a:extLst>
                    <a:ext uri="{9D8B030D-6E8A-4147-A177-3AD203B41FA5}">
                      <a16:colId xmlns:a16="http://schemas.microsoft.com/office/drawing/2014/main" val="648843198"/>
                    </a:ext>
                  </a:extLst>
                </a:gridCol>
                <a:gridCol w="725435">
                  <a:extLst>
                    <a:ext uri="{9D8B030D-6E8A-4147-A177-3AD203B41FA5}">
                      <a16:colId xmlns:a16="http://schemas.microsoft.com/office/drawing/2014/main" val="1396358926"/>
                    </a:ext>
                  </a:extLst>
                </a:gridCol>
                <a:gridCol w="725435">
                  <a:extLst>
                    <a:ext uri="{9D8B030D-6E8A-4147-A177-3AD203B41FA5}">
                      <a16:colId xmlns:a16="http://schemas.microsoft.com/office/drawing/2014/main" val="2759573493"/>
                    </a:ext>
                  </a:extLst>
                </a:gridCol>
                <a:gridCol w="725435">
                  <a:extLst>
                    <a:ext uri="{9D8B030D-6E8A-4147-A177-3AD203B41FA5}">
                      <a16:colId xmlns:a16="http://schemas.microsoft.com/office/drawing/2014/main" val="727820567"/>
                    </a:ext>
                  </a:extLst>
                </a:gridCol>
                <a:gridCol w="725435">
                  <a:extLst>
                    <a:ext uri="{9D8B030D-6E8A-4147-A177-3AD203B41FA5}">
                      <a16:colId xmlns:a16="http://schemas.microsoft.com/office/drawing/2014/main" val="239095333"/>
                    </a:ext>
                  </a:extLst>
                </a:gridCol>
              </a:tblGrid>
              <a:tr h="696991"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30864909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9B7538C-E42E-7859-B991-E7E4194F3E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988675"/>
              </p:ext>
            </p:extLst>
          </p:nvPr>
        </p:nvGraphicFramePr>
        <p:xfrm>
          <a:off x="544444" y="3302215"/>
          <a:ext cx="5803480" cy="6969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5435">
                  <a:extLst>
                    <a:ext uri="{9D8B030D-6E8A-4147-A177-3AD203B41FA5}">
                      <a16:colId xmlns:a16="http://schemas.microsoft.com/office/drawing/2014/main" val="495673609"/>
                    </a:ext>
                  </a:extLst>
                </a:gridCol>
                <a:gridCol w="725435">
                  <a:extLst>
                    <a:ext uri="{9D8B030D-6E8A-4147-A177-3AD203B41FA5}">
                      <a16:colId xmlns:a16="http://schemas.microsoft.com/office/drawing/2014/main" val="1019742133"/>
                    </a:ext>
                  </a:extLst>
                </a:gridCol>
                <a:gridCol w="725435">
                  <a:extLst>
                    <a:ext uri="{9D8B030D-6E8A-4147-A177-3AD203B41FA5}">
                      <a16:colId xmlns:a16="http://schemas.microsoft.com/office/drawing/2014/main" val="287909280"/>
                    </a:ext>
                  </a:extLst>
                </a:gridCol>
                <a:gridCol w="725435">
                  <a:extLst>
                    <a:ext uri="{9D8B030D-6E8A-4147-A177-3AD203B41FA5}">
                      <a16:colId xmlns:a16="http://schemas.microsoft.com/office/drawing/2014/main" val="648843198"/>
                    </a:ext>
                  </a:extLst>
                </a:gridCol>
                <a:gridCol w="725435">
                  <a:extLst>
                    <a:ext uri="{9D8B030D-6E8A-4147-A177-3AD203B41FA5}">
                      <a16:colId xmlns:a16="http://schemas.microsoft.com/office/drawing/2014/main" val="1396358926"/>
                    </a:ext>
                  </a:extLst>
                </a:gridCol>
                <a:gridCol w="725435">
                  <a:extLst>
                    <a:ext uri="{9D8B030D-6E8A-4147-A177-3AD203B41FA5}">
                      <a16:colId xmlns:a16="http://schemas.microsoft.com/office/drawing/2014/main" val="2759573493"/>
                    </a:ext>
                  </a:extLst>
                </a:gridCol>
                <a:gridCol w="725435">
                  <a:extLst>
                    <a:ext uri="{9D8B030D-6E8A-4147-A177-3AD203B41FA5}">
                      <a16:colId xmlns:a16="http://schemas.microsoft.com/office/drawing/2014/main" val="727820567"/>
                    </a:ext>
                  </a:extLst>
                </a:gridCol>
                <a:gridCol w="725435">
                  <a:extLst>
                    <a:ext uri="{9D8B030D-6E8A-4147-A177-3AD203B41FA5}">
                      <a16:colId xmlns:a16="http://schemas.microsoft.com/office/drawing/2014/main" val="239095333"/>
                    </a:ext>
                  </a:extLst>
                </a:gridCol>
              </a:tblGrid>
              <a:tr h="696991"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45720" marR="45720" marT="22860" marB="2286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45720" marR="45720" marT="22860" marB="2286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45720" marR="45720" marT="22860" marB="2286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45720" marR="45720" marT="22860" marB="2286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308649090"/>
                  </a:ext>
                </a:extLst>
              </a:tr>
            </a:tbl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BAFB1EE-E280-BF54-C29E-02FF9B888FDE}"/>
              </a:ext>
            </a:extLst>
          </p:cNvPr>
          <p:cNvCxnSpPr>
            <a:cxnSpLocks/>
          </p:cNvCxnSpPr>
          <p:nvPr/>
        </p:nvCxnSpPr>
        <p:spPr>
          <a:xfrm>
            <a:off x="3438544" y="1529963"/>
            <a:ext cx="7547" cy="1779073"/>
          </a:xfrm>
          <a:prstGeom prst="line">
            <a:avLst/>
          </a:prstGeom>
          <a:ln w="2857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4F2CDEF-4460-0C20-9571-33129A4A4654}"/>
              </a:ext>
            </a:extLst>
          </p:cNvPr>
          <p:cNvCxnSpPr>
            <a:cxnSpLocks/>
          </p:cNvCxnSpPr>
          <p:nvPr/>
        </p:nvCxnSpPr>
        <p:spPr>
          <a:xfrm>
            <a:off x="544444" y="1528965"/>
            <a:ext cx="7547" cy="1779073"/>
          </a:xfrm>
          <a:prstGeom prst="line">
            <a:avLst/>
          </a:prstGeom>
          <a:ln w="2857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C0A7C0C-AED0-E80C-3F9C-71B1DC021F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9977241"/>
              </p:ext>
            </p:extLst>
          </p:nvPr>
        </p:nvGraphicFramePr>
        <p:xfrm>
          <a:off x="531223" y="825802"/>
          <a:ext cx="5795933" cy="6775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95933">
                  <a:extLst>
                    <a:ext uri="{9D8B030D-6E8A-4147-A177-3AD203B41FA5}">
                      <a16:colId xmlns:a16="http://schemas.microsoft.com/office/drawing/2014/main" val="1104851243"/>
                    </a:ext>
                  </a:extLst>
                </a:gridCol>
              </a:tblGrid>
              <a:tr h="677502">
                <a:tc>
                  <a:txBody>
                    <a:bodyPr/>
                    <a:lstStyle/>
                    <a:p>
                      <a:endParaRPr lang="en-VN" sz="900" dirty="0"/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2723953539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318A495A-C5AA-4BFE-49CB-B490E2A48A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201613"/>
              </p:ext>
            </p:extLst>
          </p:nvPr>
        </p:nvGraphicFramePr>
        <p:xfrm>
          <a:off x="542037" y="2062492"/>
          <a:ext cx="5779887" cy="6800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79887">
                  <a:extLst>
                    <a:ext uri="{9D8B030D-6E8A-4147-A177-3AD203B41FA5}">
                      <a16:colId xmlns:a16="http://schemas.microsoft.com/office/drawing/2014/main" val="1104851243"/>
                    </a:ext>
                  </a:extLst>
                </a:gridCol>
              </a:tblGrid>
              <a:tr h="680051">
                <a:tc>
                  <a:txBody>
                    <a:bodyPr/>
                    <a:lstStyle/>
                    <a:p>
                      <a:endParaRPr lang="en-VN" sz="900" dirty="0"/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2723953539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B462DB9C-5206-382A-B01B-52788BBF03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568483"/>
              </p:ext>
            </p:extLst>
          </p:nvPr>
        </p:nvGraphicFramePr>
        <p:xfrm>
          <a:off x="530661" y="3306723"/>
          <a:ext cx="5824806" cy="6800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24806">
                  <a:extLst>
                    <a:ext uri="{9D8B030D-6E8A-4147-A177-3AD203B41FA5}">
                      <a16:colId xmlns:a16="http://schemas.microsoft.com/office/drawing/2014/main" val="1104851243"/>
                    </a:ext>
                  </a:extLst>
                </a:gridCol>
              </a:tblGrid>
              <a:tr h="680051">
                <a:tc>
                  <a:txBody>
                    <a:bodyPr/>
                    <a:lstStyle/>
                    <a:p>
                      <a:endParaRPr lang="en-VN" sz="900" dirty="0"/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27239535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548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A83DC2E-C070-E75C-FBD4-1A86E3900D3E}"/>
              </a:ext>
            </a:extLst>
          </p:cNvPr>
          <p:cNvGrpSpPr/>
          <p:nvPr/>
        </p:nvGrpSpPr>
        <p:grpSpPr>
          <a:xfrm>
            <a:off x="7888681" y="1149112"/>
            <a:ext cx="361009" cy="882293"/>
            <a:chOff x="12048098" y="4215564"/>
            <a:chExt cx="425742" cy="176458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F2305A9-862D-26A6-A655-21605AA5D780}"/>
                </a:ext>
              </a:extLst>
            </p:cNvPr>
            <p:cNvSpPr txBox="1"/>
            <p:nvPr/>
          </p:nvSpPr>
          <p:spPr>
            <a:xfrm>
              <a:off x="12048098" y="4215564"/>
              <a:ext cx="425742" cy="17645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spcBef>
                  <a:spcPts val="150"/>
                </a:spcBef>
                <a:spcAft>
                  <a:spcPts val="150"/>
                </a:spcAft>
              </a:pPr>
              <a:r>
                <a:rPr lang="en-US" sz="2400" b="1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</a:p>
            <a:p>
              <a:pPr algn="r">
                <a:spcBef>
                  <a:spcPts val="150"/>
                </a:spcBef>
                <a:spcAft>
                  <a:spcPts val="150"/>
                </a:spcAft>
              </a:pPr>
              <a:r>
                <a:rPr lang="en-US" sz="2400" b="1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5A251AF-5E0B-6E73-F29C-5E1FD70C1C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64648" y="5030663"/>
              <a:ext cx="399098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31F9294-31CD-3FA8-A29B-4BDA58FDA868}"/>
              </a:ext>
            </a:extLst>
          </p:cNvPr>
          <p:cNvGrpSpPr/>
          <p:nvPr/>
        </p:nvGrpSpPr>
        <p:grpSpPr>
          <a:xfrm>
            <a:off x="9010676" y="1158729"/>
            <a:ext cx="378538" cy="882293"/>
            <a:chOff x="12048098" y="4109028"/>
            <a:chExt cx="446414" cy="176458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4E87CFC-5B73-01A9-F800-8FB8086DF70A}"/>
                </a:ext>
              </a:extLst>
            </p:cNvPr>
            <p:cNvSpPr txBox="1"/>
            <p:nvPr/>
          </p:nvSpPr>
          <p:spPr>
            <a:xfrm>
              <a:off x="12048098" y="4109028"/>
              <a:ext cx="425742" cy="17645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spcBef>
                  <a:spcPts val="150"/>
                </a:spcBef>
                <a:spcAft>
                  <a:spcPts val="150"/>
                </a:spcAft>
              </a:pPr>
              <a:r>
                <a:rPr lang="en-US" sz="2400" b="1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</a:p>
            <a:p>
              <a:pPr algn="r">
                <a:spcBef>
                  <a:spcPts val="150"/>
                </a:spcBef>
                <a:spcAft>
                  <a:spcPts val="150"/>
                </a:spcAft>
              </a:pPr>
              <a:r>
                <a:rPr lang="en-US" sz="2400" b="1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6BABB27-0F5F-5AA0-B255-3CB5A43130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95414" y="5006603"/>
              <a:ext cx="399098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7E66E5-6C9D-0131-CAB3-78F4D937A291}"/>
              </a:ext>
            </a:extLst>
          </p:cNvPr>
          <p:cNvGrpSpPr/>
          <p:nvPr/>
        </p:nvGrpSpPr>
        <p:grpSpPr>
          <a:xfrm>
            <a:off x="10126357" y="1186295"/>
            <a:ext cx="370640" cy="882293"/>
            <a:chOff x="12069038" y="4215564"/>
            <a:chExt cx="437100" cy="176458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1968DEC-A01F-E089-0CA9-9E8958CBE946}"/>
                </a:ext>
              </a:extLst>
            </p:cNvPr>
            <p:cNvSpPr txBox="1"/>
            <p:nvPr/>
          </p:nvSpPr>
          <p:spPr>
            <a:xfrm>
              <a:off x="12069038" y="4215564"/>
              <a:ext cx="425742" cy="17645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spcBef>
                  <a:spcPts val="150"/>
                </a:spcBef>
                <a:spcAft>
                  <a:spcPts val="150"/>
                </a:spcAft>
              </a:pPr>
              <a:r>
                <a:rPr lang="en-US" sz="2400" b="1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</a:p>
            <a:p>
              <a:pPr algn="r">
                <a:spcBef>
                  <a:spcPts val="150"/>
                </a:spcBef>
                <a:spcAft>
                  <a:spcPts val="150"/>
                </a:spcAft>
              </a:pPr>
              <a:r>
                <a:rPr lang="en-US" sz="2400" b="1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9BE95DC-9CD2-4805-A126-6FB22ECADE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107039" y="5058743"/>
              <a:ext cx="399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3116A6E-7329-6A64-B4FE-68A66A5F93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476701"/>
              </p:ext>
            </p:extLst>
          </p:nvPr>
        </p:nvGraphicFramePr>
        <p:xfrm>
          <a:off x="816082" y="827913"/>
          <a:ext cx="5803476" cy="6969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01738">
                  <a:extLst>
                    <a:ext uri="{9D8B030D-6E8A-4147-A177-3AD203B41FA5}">
                      <a16:colId xmlns:a16="http://schemas.microsoft.com/office/drawing/2014/main" val="1396358926"/>
                    </a:ext>
                  </a:extLst>
                </a:gridCol>
                <a:gridCol w="2901738">
                  <a:extLst>
                    <a:ext uri="{9D8B030D-6E8A-4147-A177-3AD203B41FA5}">
                      <a16:colId xmlns:a16="http://schemas.microsoft.com/office/drawing/2014/main" val="2759573493"/>
                    </a:ext>
                  </a:extLst>
                </a:gridCol>
              </a:tblGrid>
              <a:tr h="696991"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45720" marR="45720" marT="22860" marB="2286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30864909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4E01FEE-9367-6655-7E36-64418D94FC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773689"/>
              </p:ext>
            </p:extLst>
          </p:nvPr>
        </p:nvGraphicFramePr>
        <p:xfrm>
          <a:off x="803809" y="1706444"/>
          <a:ext cx="5803476" cy="6969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50869">
                  <a:extLst>
                    <a:ext uri="{9D8B030D-6E8A-4147-A177-3AD203B41FA5}">
                      <a16:colId xmlns:a16="http://schemas.microsoft.com/office/drawing/2014/main" val="1396358926"/>
                    </a:ext>
                  </a:extLst>
                </a:gridCol>
                <a:gridCol w="1450869">
                  <a:extLst>
                    <a:ext uri="{9D8B030D-6E8A-4147-A177-3AD203B41FA5}">
                      <a16:colId xmlns:a16="http://schemas.microsoft.com/office/drawing/2014/main" val="2759573493"/>
                    </a:ext>
                  </a:extLst>
                </a:gridCol>
                <a:gridCol w="1450869">
                  <a:extLst>
                    <a:ext uri="{9D8B030D-6E8A-4147-A177-3AD203B41FA5}">
                      <a16:colId xmlns:a16="http://schemas.microsoft.com/office/drawing/2014/main" val="3838138197"/>
                    </a:ext>
                  </a:extLst>
                </a:gridCol>
                <a:gridCol w="1450869">
                  <a:extLst>
                    <a:ext uri="{9D8B030D-6E8A-4147-A177-3AD203B41FA5}">
                      <a16:colId xmlns:a16="http://schemas.microsoft.com/office/drawing/2014/main" val="2823978870"/>
                    </a:ext>
                  </a:extLst>
                </a:gridCol>
              </a:tblGrid>
              <a:tr h="696991"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45720" marR="45720" marT="22860" marB="2286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45720" marR="45720" marT="22860" marB="2286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308649090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FB543EA9-0676-771E-AFB2-9A54BCE4C5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026891"/>
              </p:ext>
            </p:extLst>
          </p:nvPr>
        </p:nvGraphicFramePr>
        <p:xfrm>
          <a:off x="803809" y="2568159"/>
          <a:ext cx="5803480" cy="6969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5435">
                  <a:extLst>
                    <a:ext uri="{9D8B030D-6E8A-4147-A177-3AD203B41FA5}">
                      <a16:colId xmlns:a16="http://schemas.microsoft.com/office/drawing/2014/main" val="495673609"/>
                    </a:ext>
                  </a:extLst>
                </a:gridCol>
                <a:gridCol w="725435">
                  <a:extLst>
                    <a:ext uri="{9D8B030D-6E8A-4147-A177-3AD203B41FA5}">
                      <a16:colId xmlns:a16="http://schemas.microsoft.com/office/drawing/2014/main" val="1019742133"/>
                    </a:ext>
                  </a:extLst>
                </a:gridCol>
                <a:gridCol w="725435">
                  <a:extLst>
                    <a:ext uri="{9D8B030D-6E8A-4147-A177-3AD203B41FA5}">
                      <a16:colId xmlns:a16="http://schemas.microsoft.com/office/drawing/2014/main" val="287909280"/>
                    </a:ext>
                  </a:extLst>
                </a:gridCol>
                <a:gridCol w="725435">
                  <a:extLst>
                    <a:ext uri="{9D8B030D-6E8A-4147-A177-3AD203B41FA5}">
                      <a16:colId xmlns:a16="http://schemas.microsoft.com/office/drawing/2014/main" val="648843198"/>
                    </a:ext>
                  </a:extLst>
                </a:gridCol>
                <a:gridCol w="725435">
                  <a:extLst>
                    <a:ext uri="{9D8B030D-6E8A-4147-A177-3AD203B41FA5}">
                      <a16:colId xmlns:a16="http://schemas.microsoft.com/office/drawing/2014/main" val="1396358926"/>
                    </a:ext>
                  </a:extLst>
                </a:gridCol>
                <a:gridCol w="725435">
                  <a:extLst>
                    <a:ext uri="{9D8B030D-6E8A-4147-A177-3AD203B41FA5}">
                      <a16:colId xmlns:a16="http://schemas.microsoft.com/office/drawing/2014/main" val="2759573493"/>
                    </a:ext>
                  </a:extLst>
                </a:gridCol>
                <a:gridCol w="725435">
                  <a:extLst>
                    <a:ext uri="{9D8B030D-6E8A-4147-A177-3AD203B41FA5}">
                      <a16:colId xmlns:a16="http://schemas.microsoft.com/office/drawing/2014/main" val="727820567"/>
                    </a:ext>
                  </a:extLst>
                </a:gridCol>
                <a:gridCol w="725435">
                  <a:extLst>
                    <a:ext uri="{9D8B030D-6E8A-4147-A177-3AD203B41FA5}">
                      <a16:colId xmlns:a16="http://schemas.microsoft.com/office/drawing/2014/main" val="239095333"/>
                    </a:ext>
                  </a:extLst>
                </a:gridCol>
              </a:tblGrid>
              <a:tr h="696991"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45720" marR="45720" marT="22860" marB="2286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45720" marR="45720" marT="22860" marB="2286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45720" marR="45720" marT="22860" marB="2286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45720" marR="45720" marT="22860" marB="2286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endParaRPr lang="en-VN" sz="500" dirty="0"/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308649090"/>
                  </a:ext>
                </a:extLst>
              </a:tr>
            </a:tbl>
          </a:graphicData>
        </a:graphic>
      </p:graphicFrame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CFABCD8-6862-EF97-B1CE-F77786FE4990}"/>
              </a:ext>
            </a:extLst>
          </p:cNvPr>
          <p:cNvSpPr/>
          <p:nvPr/>
        </p:nvSpPr>
        <p:spPr>
          <a:xfrm>
            <a:off x="7191924" y="654781"/>
            <a:ext cx="4394579" cy="174024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1C91A2-AA72-6BC0-D98B-BC5E20204463}"/>
              </a:ext>
            </a:extLst>
          </p:cNvPr>
          <p:cNvSpPr txBox="1"/>
          <p:nvPr/>
        </p:nvSpPr>
        <p:spPr>
          <a:xfrm>
            <a:off x="9974833" y="158314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19" name="Equal 18">
            <a:extLst>
              <a:ext uri="{FF2B5EF4-FFF2-40B4-BE49-F238E27FC236}">
                <a16:creationId xmlns:a16="http://schemas.microsoft.com/office/drawing/2014/main" id="{4CA00277-3B9E-95C9-B112-48D388CDB941}"/>
              </a:ext>
            </a:extLst>
          </p:cNvPr>
          <p:cNvSpPr/>
          <p:nvPr/>
        </p:nvSpPr>
        <p:spPr>
          <a:xfrm>
            <a:off x="9581326" y="1457124"/>
            <a:ext cx="354841" cy="284328"/>
          </a:xfrm>
          <a:prstGeom prst="mathEqual">
            <a:avLst/>
          </a:prstGeom>
          <a:solidFill>
            <a:srgbClr val="C00000"/>
          </a:solidFill>
          <a:ln w="31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20" name="Equal 19">
            <a:extLst>
              <a:ext uri="{FF2B5EF4-FFF2-40B4-BE49-F238E27FC236}">
                <a16:creationId xmlns:a16="http://schemas.microsoft.com/office/drawing/2014/main" id="{FA137731-9627-2246-3A4E-BD2AD9E943C1}"/>
              </a:ext>
            </a:extLst>
          </p:cNvPr>
          <p:cNvSpPr/>
          <p:nvPr/>
        </p:nvSpPr>
        <p:spPr>
          <a:xfrm>
            <a:off x="8464476" y="1473044"/>
            <a:ext cx="354841" cy="284328"/>
          </a:xfrm>
          <a:prstGeom prst="mathEqual">
            <a:avLst/>
          </a:prstGeom>
          <a:solidFill>
            <a:srgbClr val="C00000"/>
          </a:solidFill>
          <a:ln w="31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75068" y="3404836"/>
            <a:ext cx="10832648" cy="2338406"/>
            <a:chOff x="559474" y="1756641"/>
            <a:chExt cx="10832648" cy="23384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61C4F82-B368-E6C7-E1E1-9D7CBD52B2E3}"/>
                    </a:ext>
                  </a:extLst>
                </p:cNvPr>
                <p:cNvSpPr txBox="1"/>
                <p:nvPr/>
              </p:nvSpPr>
              <p:spPr>
                <a:xfrm>
                  <a:off x="559474" y="1756641"/>
                  <a:ext cx="10832648" cy="14568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VN" sz="2400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Các phân số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2800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VN" sz="2400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,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2800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VN" sz="2400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và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en-VN" sz="2400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có tử số và mẫu số khác nhau nhưng có giá trị bằng nhau. Ta gọi các phân số đó là </a:t>
                  </a:r>
                  <a:r>
                    <a:rPr lang="en-VN" sz="2400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các phân số bằng nhau.</a:t>
                  </a:r>
                  <a:endParaRPr lang="en-US" sz="2400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61C4F82-B368-E6C7-E1E1-9D7CBD52B2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474" y="1756641"/>
                  <a:ext cx="10832648" cy="1456809"/>
                </a:xfrm>
                <a:prstGeom prst="rect">
                  <a:avLst/>
                </a:prstGeom>
                <a:blipFill>
                  <a:blip r:embed="rId2"/>
                  <a:stretch>
                    <a:fillRect l="-937" r="-937" b="-7759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87D08A5-DC3B-4F35-B030-4F6EF8182A7B}"/>
                    </a:ext>
                  </a:extLst>
                </p:cNvPr>
                <p:cNvSpPr txBox="1"/>
                <p:nvPr/>
              </p:nvSpPr>
              <p:spPr>
                <a:xfrm>
                  <a:off x="3956392" y="2990386"/>
                  <a:ext cx="3840481" cy="110466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VN" sz="2800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Viết là:</a:t>
                  </a:r>
                  <a:r>
                    <a:rPr lang="en-US" sz="2800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2800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2800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en-VN" sz="2800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 </a:t>
                  </a: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87D08A5-DC3B-4F35-B030-4F6EF8182A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56392" y="2990386"/>
                  <a:ext cx="3840481" cy="1104661"/>
                </a:xfrm>
                <a:prstGeom prst="rect">
                  <a:avLst/>
                </a:prstGeom>
                <a:blipFill>
                  <a:blip r:embed="rId6"/>
                  <a:stretch>
                    <a:fillRect b="-1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58681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629920" y="1063337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</a:rPr>
              <a:t>01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351280" y="946149"/>
            <a:ext cx="8940800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Quan sát hình vẽ, nêu các cặp phân số bằng nhau: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C6D7344-BCF0-8118-CABF-A9DFBE8663ED}"/>
              </a:ext>
            </a:extLst>
          </p:cNvPr>
          <p:cNvGrpSpPr/>
          <p:nvPr/>
        </p:nvGrpSpPr>
        <p:grpSpPr>
          <a:xfrm>
            <a:off x="8068607" y="280793"/>
            <a:ext cx="3543300" cy="521354"/>
            <a:chOff x="10744200" y="849155"/>
            <a:chExt cx="6095510" cy="1042708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B48627D7-2887-389C-8F53-4C80C2A4320A}"/>
                </a:ext>
              </a:extLst>
            </p:cNvPr>
            <p:cNvSpPr/>
            <p:nvPr/>
          </p:nvSpPr>
          <p:spPr>
            <a:xfrm>
              <a:off x="10744200" y="925841"/>
              <a:ext cx="6095510" cy="966022"/>
            </a:xfrm>
            <a:custGeom>
              <a:avLst/>
              <a:gdLst/>
              <a:ahLst/>
              <a:cxnLst/>
              <a:rect l="l" t="t" r="r" b="b"/>
              <a:pathLst>
                <a:path w="7315200" h="1472184">
                  <a:moveTo>
                    <a:pt x="0" y="0"/>
                  </a:moveTo>
                  <a:lnTo>
                    <a:pt x="7315200" y="0"/>
                  </a:lnTo>
                  <a:lnTo>
                    <a:pt x="7315200" y="1472184"/>
                  </a:lnTo>
                  <a:lnTo>
                    <a:pt x="0" y="14721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AE57A061-628B-7065-494E-BB5AC61FDDAC}"/>
                </a:ext>
              </a:extLst>
            </p:cNvPr>
            <p:cNvSpPr txBox="1"/>
            <p:nvPr/>
          </p:nvSpPr>
          <p:spPr>
            <a:xfrm>
              <a:off x="10832814" y="849155"/>
              <a:ext cx="5918282" cy="9641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  <a:hlinkClick r:id="" action="ppaction://noaction">
                    <a:snd r:embed="rId4" name="Bản ghi Mới 3.wav"/>
                  </a:hlinkClick>
                </a:rPr>
                <a:t>TRÒ CHƠI “KẾT BẠN”</a:t>
              </a:r>
              <a:endParaRPr lang="en-US" sz="24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C790B36-8B7D-A99A-2212-7D45D3E2CA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329" y="1291937"/>
            <a:ext cx="11102502" cy="33441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F27D512-1B02-62EB-548D-75C8CE8C4E27}"/>
              </a:ext>
            </a:extLst>
          </p:cNvPr>
          <p:cNvSpPr/>
          <p:nvPr/>
        </p:nvSpPr>
        <p:spPr>
          <a:xfrm>
            <a:off x="1280160" y="3562697"/>
            <a:ext cx="213360" cy="294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C0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67DBC2-3758-F6C6-1CB5-BFD6EC082EFC}"/>
              </a:ext>
            </a:extLst>
          </p:cNvPr>
          <p:cNvSpPr/>
          <p:nvPr/>
        </p:nvSpPr>
        <p:spPr>
          <a:xfrm>
            <a:off x="1289038" y="4108821"/>
            <a:ext cx="213360" cy="294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C0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48D634-ABFE-D173-1237-FDCDE08B4CE6}"/>
              </a:ext>
            </a:extLst>
          </p:cNvPr>
          <p:cNvSpPr/>
          <p:nvPr/>
        </p:nvSpPr>
        <p:spPr>
          <a:xfrm>
            <a:off x="2950198" y="3562697"/>
            <a:ext cx="213360" cy="294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C0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848E30-DF46-232F-9F13-86A3B2742273}"/>
              </a:ext>
            </a:extLst>
          </p:cNvPr>
          <p:cNvSpPr/>
          <p:nvPr/>
        </p:nvSpPr>
        <p:spPr>
          <a:xfrm>
            <a:off x="2950198" y="4108821"/>
            <a:ext cx="213360" cy="294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C000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C57FFA-CD92-2BE0-5061-8E8CFD302043}"/>
              </a:ext>
            </a:extLst>
          </p:cNvPr>
          <p:cNvSpPr/>
          <p:nvPr/>
        </p:nvSpPr>
        <p:spPr>
          <a:xfrm>
            <a:off x="4884420" y="3553819"/>
            <a:ext cx="213360" cy="294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C0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09FC54-48EC-0955-313D-0A05B7D38A6B}"/>
              </a:ext>
            </a:extLst>
          </p:cNvPr>
          <p:cNvSpPr/>
          <p:nvPr/>
        </p:nvSpPr>
        <p:spPr>
          <a:xfrm>
            <a:off x="4893298" y="4108821"/>
            <a:ext cx="213360" cy="294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C0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61C18C-9EA4-3F0E-7D33-0B7D334AEFE8}"/>
              </a:ext>
            </a:extLst>
          </p:cNvPr>
          <p:cNvSpPr/>
          <p:nvPr/>
        </p:nvSpPr>
        <p:spPr>
          <a:xfrm>
            <a:off x="6935470" y="3562697"/>
            <a:ext cx="213360" cy="294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C00000"/>
                </a:solidFill>
                <a:latin typeface="UTM Avo" panose="02040603050506020204" pitchFamily="18" charset="0"/>
              </a:rPr>
              <a:t>4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DEC20C8-9B9F-AF42-C439-662958D0E769}"/>
              </a:ext>
            </a:extLst>
          </p:cNvPr>
          <p:cNvGrpSpPr/>
          <p:nvPr/>
        </p:nvGrpSpPr>
        <p:grpSpPr>
          <a:xfrm>
            <a:off x="6720628" y="4114524"/>
            <a:ext cx="602191" cy="306693"/>
            <a:chOff x="6903508" y="4758067"/>
            <a:chExt cx="602191" cy="30669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55DEA92-9780-6C9F-E98B-EA31F9E390E4}"/>
                </a:ext>
              </a:extLst>
            </p:cNvPr>
            <p:cNvSpPr/>
            <p:nvPr/>
          </p:nvSpPr>
          <p:spPr>
            <a:xfrm>
              <a:off x="7146924" y="4770120"/>
              <a:ext cx="198439" cy="294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74D8923-4C6E-991F-2F37-B97AA3EFFFED}"/>
                </a:ext>
              </a:extLst>
            </p:cNvPr>
            <p:cNvSpPr/>
            <p:nvPr/>
          </p:nvSpPr>
          <p:spPr>
            <a:xfrm>
              <a:off x="6903508" y="4758067"/>
              <a:ext cx="602191" cy="2876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>
                  <a:solidFill>
                    <a:srgbClr val="C00000"/>
                  </a:solidFill>
                  <a:latin typeface="UTM Avo" panose="02040603050506020204" pitchFamily="18" charset="0"/>
                </a:rPr>
                <a:t>10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82A3CF2-6EDF-A582-A056-29BDD8F883D3}"/>
              </a:ext>
            </a:extLst>
          </p:cNvPr>
          <p:cNvSpPr/>
          <p:nvPr/>
        </p:nvSpPr>
        <p:spPr>
          <a:xfrm>
            <a:off x="8940776" y="3562697"/>
            <a:ext cx="213360" cy="294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C0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4D7044D-0E4D-28FD-DE5A-B794C3543FA8}"/>
              </a:ext>
            </a:extLst>
          </p:cNvPr>
          <p:cNvSpPr/>
          <p:nvPr/>
        </p:nvSpPr>
        <p:spPr>
          <a:xfrm>
            <a:off x="8940776" y="4108821"/>
            <a:ext cx="213360" cy="294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C000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F804BF4-35CB-A2D8-0391-4EA6030DD16A}"/>
              </a:ext>
            </a:extLst>
          </p:cNvPr>
          <p:cNvSpPr/>
          <p:nvPr/>
        </p:nvSpPr>
        <p:spPr>
          <a:xfrm>
            <a:off x="10269220" y="3562697"/>
            <a:ext cx="213360" cy="294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C0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62F0C56-0A9B-DCE8-EDA2-BF6992D5EB23}"/>
              </a:ext>
            </a:extLst>
          </p:cNvPr>
          <p:cNvSpPr/>
          <p:nvPr/>
        </p:nvSpPr>
        <p:spPr>
          <a:xfrm>
            <a:off x="10278098" y="4117699"/>
            <a:ext cx="213360" cy="294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C00000"/>
                </a:solidFill>
                <a:latin typeface="UTM Avo" panose="02040603050506020204" pitchFamily="18" charset="0"/>
              </a:rPr>
              <a:t>6</a:t>
            </a:r>
          </a:p>
        </p:txBody>
      </p:sp>
      <p:pic>
        <p:nvPicPr>
          <p:cNvPr id="24" name="Picture 23">
            <a:hlinkClick r:id="" action="ppaction://noaction">
              <a:snd r:embed="rId6" name="LOP CHUNG MINH KET DOAN (mp3cut.net) (1).wav"/>
            </a:hlinkClick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188" y="10957"/>
            <a:ext cx="946149" cy="94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1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34160" y="1589692"/>
            <a:ext cx="9613738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Chỉ ra phần cần tô màu để có cặp phân số bằng nhau: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DB8DA3-B0D2-F4C7-F7B2-61242FC17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2164080"/>
            <a:ext cx="9913873" cy="325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2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 Tùy chỉnh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149BD0E7-1910-438F-B179-135423978455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 Tùy chỉnh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149BD0E7-1910-438F-B179-135423978455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1765</TotalTime>
  <Words>341</Words>
  <Application>Microsoft Office PowerPoint</Application>
  <PresentationFormat>Widescreen</PresentationFormat>
  <Paragraphs>81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Times New Roman</vt:lpstr>
      <vt:lpstr>UTM Avo</vt:lpstr>
      <vt:lpstr>Custom Design</vt:lpstr>
      <vt:lpstr>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69</cp:revision>
  <dcterms:created xsi:type="dcterms:W3CDTF">2023-10-24T04:45:10Z</dcterms:created>
  <dcterms:modified xsi:type="dcterms:W3CDTF">2025-03-10T14:59:23Z</dcterms:modified>
</cp:coreProperties>
</file>