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m4a" ContentType="audio/mp4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453" r:id="rId2"/>
    <p:sldId id="318" r:id="rId3"/>
    <p:sldId id="320" r:id="rId4"/>
    <p:sldId id="323" r:id="rId5"/>
    <p:sldId id="322" r:id="rId6"/>
    <p:sldId id="324" r:id="rId7"/>
    <p:sldId id="448" r:id="rId8"/>
    <p:sldId id="404" r:id="rId9"/>
    <p:sldId id="450" r:id="rId10"/>
    <p:sldId id="451" r:id="rId11"/>
    <p:sldId id="433" r:id="rId12"/>
    <p:sldId id="452" r:id="rId13"/>
    <p:sldId id="449" r:id="rId14"/>
    <p:sldId id="429" r:id="rId15"/>
    <p:sldId id="385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80772-3F90-4210-BEFA-3EE3E88B2B9D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6AB03-3C15-4F18-B4A6-EF21FF924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348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2425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mừng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quý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thầy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đến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ngày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hôm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nay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lớp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Khác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thông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lệ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ngày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hôm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nay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sẽ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thí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Gameshow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Đường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đỉnh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Olympia”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cuộc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tài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vô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quyết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liệt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2398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thi</a:t>
            </a:r>
            <a:r>
              <a:rPr lang="en-US" baseline="0" dirty="0"/>
              <a:t> </a:t>
            </a:r>
            <a:r>
              <a:rPr lang="en-US" baseline="0" dirty="0" err="1"/>
              <a:t>thứ</a:t>
            </a:r>
            <a:r>
              <a:rPr lang="en-US" baseline="0" dirty="0"/>
              <a:t> </a:t>
            </a:r>
            <a:r>
              <a:rPr lang="en-US" baseline="0" dirty="0" err="1"/>
              <a:t>nhất</a:t>
            </a:r>
            <a:r>
              <a:rPr lang="en-US" baseline="0" dirty="0"/>
              <a:t>: KHỞI ĐỘNG </a:t>
            </a:r>
            <a:r>
              <a:rPr lang="en-US" baseline="0" dirty="0" err="1"/>
              <a:t>xin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4528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6716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4585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8826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7046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757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1954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344B1-F069-3B56-4E28-000D13FE4C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493A1E-80C6-36C3-AAF1-A9A9E56895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401B67-81D2-AD03-574E-B2C63D51F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E6348-96AF-4D94-B457-C8D0D33B55F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F2352-89F6-B6EC-C1E3-B12125BD8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829FF0-ED4C-2E81-7545-F3009D53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F4F2-D655-4B02-AF66-3E77C442D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57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6B765-12F4-01CA-65C2-0A22821DC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362FC-0661-6EE9-813C-7AEFC3BB65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6FA66-55B2-5459-6513-E5D8D2CAC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E6348-96AF-4D94-B457-C8D0D33B55F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590B7-6B32-7C9A-31B3-CC27659CC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FD6F1-FFB0-70CB-E3CF-24B1081EF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F4F2-D655-4B02-AF66-3E77C442D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24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2492D3-ABE5-9079-3724-8248163F81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556D7-3FFB-5EAD-E6F8-6A5C51B1EE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5BB39-9268-5039-CA6D-93A244D30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E6348-96AF-4D94-B457-C8D0D33B55F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BA518-F13B-9D93-12BA-835410BFA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DC77A-1800-2F6F-0EDE-C07068057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F4F2-D655-4B02-AF66-3E77C442D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95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3091934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57246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E0D72-DB0F-8E90-6963-D299B80CA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E2D53-56D1-E7DE-4886-E2399A93F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70065-5F0F-2E95-3E7B-3C631B711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E6348-96AF-4D94-B457-C8D0D33B55F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C2057-8087-25EF-39CE-64D44F4DC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8A786-4EED-19D4-45E1-1E59C610A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F4F2-D655-4B02-AF66-3E77C442D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73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4142B-C548-77BC-33CE-C55990429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DA2FF7-6D4B-3241-597A-C146B4848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28421F-3B85-EECA-8F9F-C121FF701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E6348-96AF-4D94-B457-C8D0D33B55F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FE3BF4-6C5D-0369-863B-FC364047B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AC1AB-B34B-6734-24EE-079FC7709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F4F2-D655-4B02-AF66-3E77C442D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34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A6123-1D6F-1CAF-EAF8-013360001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BC224-001B-6F33-6759-ABFEB1231A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267C7-5CA7-6549-5244-FFA5DA7F03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4B286D-0D1C-B51D-E636-5276475C5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E6348-96AF-4D94-B457-C8D0D33B55F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BB97B4-445F-B87C-6B14-81434B972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0A3CCE-8709-1C9D-E11E-B44867348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F4F2-D655-4B02-AF66-3E77C442D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98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86FD4-22D4-07AF-A3A5-F72F4CDB3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A99E5A-7D82-F51D-07DA-250D77879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B69A62-59AA-618E-8E60-A336AE8F99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75B310-6111-5C7B-26F2-BAB4D0969C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BA6C91-79AA-9245-3495-9CBCE664D1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E7EAB2-95EA-E1CF-1274-C3DCAE259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E6348-96AF-4D94-B457-C8D0D33B55F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7986C4-CBDE-6AD4-6A4A-9FB6FD426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9A925A-842A-18A5-756F-50A57D636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F4F2-D655-4B02-AF66-3E77C442D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21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0B9FD-BBCC-33C8-0885-93A8F2192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18E0FD-D609-E480-FA6A-F7BF31A45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E6348-96AF-4D94-B457-C8D0D33B55F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8B7B8D-3201-7F17-CDAB-EDB4A0000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19DD80-D9C0-B017-DF0B-ECE34B855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F4F2-D655-4B02-AF66-3E77C442D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58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0A6F61-174D-C958-1F94-AA563BBA5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E6348-96AF-4D94-B457-C8D0D33B55F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469A72-81BF-1368-40E9-4B529AA96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7B9336-FFC8-1E06-44EC-73C77CB99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F4F2-D655-4B02-AF66-3E77C442D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099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2B9B9-13A3-E699-47CF-97A057033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C5E1B-F9DC-539B-0A2E-FD01740AE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A2647-22C5-B364-F911-9FCFD38BB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35A7BB-DC27-A409-D207-5DE9A3482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E6348-96AF-4D94-B457-C8D0D33B55F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BD84D0-F278-1A5E-6D4F-22AEEA94C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1E3F77-C6D0-486B-9BDD-1D8492129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F4F2-D655-4B02-AF66-3E77C442D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14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4F72B-C07D-9085-F61F-6DC411A88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4AF8F3-390F-29DE-E760-DFA547BD51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7582C2-21E3-45E6-5E7C-B88DC2A766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172E87-3CD3-4B16-117C-6D93DD6E3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E6348-96AF-4D94-B457-C8D0D33B55F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36D95F-9544-2C9C-5BB9-2646A7CB6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444B8D-F444-B197-76AC-3AD4D9D61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F4F2-D655-4B02-AF66-3E77C442D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15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52BEF5-F123-3641-A884-B7F0C0C84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0D8107-AF66-B90C-6800-6B648CBED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CEA1B-FBD0-7B29-445E-B4AF5FFF4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E6348-96AF-4D94-B457-C8D0D33B55F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9A372-5D44-BA6B-2E0E-1E4BD1F955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8181C-940B-F577-ECAA-79D03C2213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9F4F2-D655-4B02-AF66-3E77C442D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22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sv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audio" Target="NULL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3.wav"/><Relationship Id="rId12" Type="http://schemas.openxmlformats.org/officeDocument/2006/relationships/audio" Target="NUL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audio2.wav"/><Relationship Id="rId11" Type="http://schemas.openxmlformats.org/officeDocument/2006/relationships/audio" Target="NULL"/><Relationship Id="rId5" Type="http://schemas.openxmlformats.org/officeDocument/2006/relationships/audio" Target="../media/audio1.wav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5.gif"/><Relationship Id="rId14" Type="http://schemas.openxmlformats.org/officeDocument/2006/relationships/audio" Target="NUL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audio" Target="../media/audio5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10.wmf"/><Relationship Id="rId5" Type="http://schemas.openxmlformats.org/officeDocument/2006/relationships/audio" Target="../media/audio7.wav"/><Relationship Id="rId10" Type="http://schemas.openxmlformats.org/officeDocument/2006/relationships/image" Target="../media/image9.emf"/><Relationship Id="rId4" Type="http://schemas.openxmlformats.org/officeDocument/2006/relationships/audio" Target="../media/audio6.wav"/><Relationship Id="rId9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audio" Target="../media/audio5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10.wmf"/><Relationship Id="rId5" Type="http://schemas.openxmlformats.org/officeDocument/2006/relationships/audio" Target="../media/audio7.wav"/><Relationship Id="rId10" Type="http://schemas.openxmlformats.org/officeDocument/2006/relationships/image" Target="../media/image9.emf"/><Relationship Id="rId4" Type="http://schemas.openxmlformats.org/officeDocument/2006/relationships/audio" Target="../media/audio6.wav"/><Relationship Id="rId9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audio" Target="../media/audio5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10.wmf"/><Relationship Id="rId5" Type="http://schemas.openxmlformats.org/officeDocument/2006/relationships/audio" Target="../media/audio7.wav"/><Relationship Id="rId10" Type="http://schemas.openxmlformats.org/officeDocument/2006/relationships/image" Target="../media/image9.emf"/><Relationship Id="rId4" Type="http://schemas.openxmlformats.org/officeDocument/2006/relationships/audio" Target="../media/audio6.wav"/><Relationship Id="rId9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audio" Target="../media/audio5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10.wmf"/><Relationship Id="rId5" Type="http://schemas.openxmlformats.org/officeDocument/2006/relationships/audio" Target="../media/audio7.wav"/><Relationship Id="rId10" Type="http://schemas.openxmlformats.org/officeDocument/2006/relationships/image" Target="../media/image9.emf"/><Relationship Id="rId4" Type="http://schemas.openxmlformats.org/officeDocument/2006/relationships/audio" Target="../media/audio6.wav"/><Relationship Id="rId9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266092" y="1090630"/>
            <a:ext cx="1005434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vi-VN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dạy: Em vui học toán 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5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vi-VN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Giáo viên: Nguyễn Thị Thanh Thủy</a:t>
            </a:r>
            <a:endParaRPr lang="en-US" sz="44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583492" y="13411"/>
            <a:ext cx="17369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TOÁN 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101047-25E6-45B1-9FAC-C1D2B827DC01}"/>
              </a:ext>
            </a:extLst>
          </p:cNvPr>
          <p:cNvSpPr/>
          <p:nvPr/>
        </p:nvSpPr>
        <p:spPr>
          <a:xfrm>
            <a:off x="10285604" y="628965"/>
            <a:ext cx="936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24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0245241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D135EA7-ED13-F249-4614-AD67EA64F4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2672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838AB8-3965-EC86-1160-62BE568B8AD2}"/>
              </a:ext>
            </a:extLst>
          </p:cNvPr>
          <p:cNvSpPr txBox="1"/>
          <p:nvPr/>
        </p:nvSpPr>
        <p:spPr>
          <a:xfrm>
            <a:off x="432619" y="2743200"/>
            <a:ext cx="111596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162175" algn="l"/>
              </a:tabLst>
            </a:pP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mã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3E40 </a:t>
            </a:r>
            <a:r>
              <a:rPr lang="en-US" sz="3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tin: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40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Ba,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E.</a:t>
            </a:r>
            <a:endParaRPr lang="en-US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09 </a:t>
            </a:r>
            <a:r>
              <a:rPr lang="en-US" sz="3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Bốn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 </a:t>
            </a:r>
            <a:r>
              <a:rPr lang="en-US" sz="3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mã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4H09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3915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VẬN DỤNG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347583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text&#10;&#10;Description automatically generated">
            <a:extLst>
              <a:ext uri="{FF2B5EF4-FFF2-40B4-BE49-F238E27FC236}">
                <a16:creationId xmlns:a16="http://schemas.microsoft.com/office/drawing/2014/main" id="{9FC8C2F1-CDFC-F195-9E6A-8D8EA7B9A9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826"/>
            <a:ext cx="12192000" cy="33134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AEEFE7-54AE-1526-F717-FB13DB3F0659}"/>
              </a:ext>
            </a:extLst>
          </p:cNvPr>
          <p:cNvSpPr txBox="1"/>
          <p:nvPr/>
        </p:nvSpPr>
        <p:spPr>
          <a:xfrm>
            <a:off x="622999" y="3715698"/>
            <a:ext cx="52753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 </a:t>
            </a:r>
            <a:r>
              <a:rPr lang="en-US" sz="32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27 </a:t>
            </a:r>
            <a:r>
              <a:rPr lang="en-US" sz="32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ghép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Toán lớp 4 trang 62 Cánh diều | Giải bài tập Toán lớp 4">
            <a:extLst>
              <a:ext uri="{FF2B5EF4-FFF2-40B4-BE49-F238E27FC236}">
                <a16:creationId xmlns:a16="http://schemas.microsoft.com/office/drawing/2014/main" id="{DE96C1BF-0CE7-DE32-320D-4445245ED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229" y="3613356"/>
            <a:ext cx="3091541" cy="2164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42823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math game&#10;&#10;Description automatically generated">
            <a:extLst>
              <a:ext uri="{FF2B5EF4-FFF2-40B4-BE49-F238E27FC236}">
                <a16:creationId xmlns:a16="http://schemas.microsoft.com/office/drawing/2014/main" id="{D19538CD-8BFA-8FFB-E1A8-8459793AE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734"/>
            <a:ext cx="12192000" cy="65558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215C68-5E11-61FB-B5D3-1E6748F32B81}"/>
              </a:ext>
            </a:extLst>
          </p:cNvPr>
          <p:cNvSpPr txBox="1"/>
          <p:nvPr/>
        </p:nvSpPr>
        <p:spPr>
          <a:xfrm>
            <a:off x="5004620" y="5063613"/>
            <a:ext cx="45717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Ó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43AEDF-A6F4-6834-4B5B-DD016100D763}"/>
              </a:ext>
            </a:extLst>
          </p:cNvPr>
          <p:cNvSpPr txBox="1"/>
          <p:nvPr/>
        </p:nvSpPr>
        <p:spPr>
          <a:xfrm>
            <a:off x="6730206" y="5063612"/>
            <a:ext cx="40427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F56E44-7F4C-1879-F0CB-3B76D1E367E2}"/>
              </a:ext>
            </a:extLst>
          </p:cNvPr>
          <p:cNvSpPr txBox="1"/>
          <p:nvPr/>
        </p:nvSpPr>
        <p:spPr>
          <a:xfrm>
            <a:off x="8789947" y="5061030"/>
            <a:ext cx="44114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Đ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21CE9C-705B-1C6F-376B-DDB9B750152C}"/>
              </a:ext>
            </a:extLst>
          </p:cNvPr>
          <p:cNvSpPr txBox="1"/>
          <p:nvPr/>
        </p:nvSpPr>
        <p:spPr>
          <a:xfrm>
            <a:off x="10472513" y="5061030"/>
            <a:ext cx="45717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Ỏ</a:t>
            </a:r>
          </a:p>
        </p:txBody>
      </p:sp>
    </p:spTree>
    <p:extLst>
      <p:ext uri="{BB962C8B-B14F-4D97-AF65-F5344CB8AC3E}">
        <p14:creationId xmlns:p14="http://schemas.microsoft.com/office/powerpoint/2010/main" val="415613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879"/>
            <a:ext cx="11907297" cy="6616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621958" y="3625271"/>
            <a:ext cx="65300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hôm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nay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biết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thêm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1942018" y="3656048"/>
            <a:ext cx="80232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Để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có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thể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làm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tốt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các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tập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trên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nhắn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bạn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93442" y="581096"/>
            <a:ext cx="9005116" cy="5804463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368171" y="2676499"/>
            <a:ext cx="5455657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71935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013359" y="2979737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chúc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các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em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học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tốt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37735" y="2656770"/>
            <a:ext cx="10233892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1219140"/>
            <a:r>
              <a:rPr lang="en-US" sz="8800" b="1" dirty="0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ĐƯỜNG LÊN ĐỈNH</a:t>
            </a:r>
          </a:p>
          <a:p>
            <a:pPr algn="ctr" defTabSz="1219140"/>
            <a:r>
              <a:rPr lang="en-US" sz="8800" b="1" dirty="0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OLYMPIA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990" y="109837"/>
            <a:ext cx="3182119" cy="2390755"/>
          </a:xfrm>
          <a:prstGeom prst="rect">
            <a:avLst/>
          </a:prstGeom>
          <a:noFill/>
        </p:spPr>
      </p:pic>
      <p:pic>
        <p:nvPicPr>
          <p:cNvPr id="3" name="olu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1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08872" y="545753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99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7" y="7088"/>
            <a:ext cx="9143999" cy="6858000"/>
          </a:xfrm>
          <a:prstGeom prst="rect">
            <a:avLst/>
          </a:prstGeom>
          <a:solidFill>
            <a:srgbClr val="21212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en-US" sz="14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" name="Straight Connector 2"/>
          <p:cNvCxnSpPr>
            <a:endCxn id="8" idx="1"/>
          </p:cNvCxnSpPr>
          <p:nvPr/>
        </p:nvCxnSpPr>
        <p:spPr>
          <a:xfrm>
            <a:off x="1857227" y="357368"/>
            <a:ext cx="1142381" cy="307872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9" idx="1"/>
          </p:cNvCxnSpPr>
          <p:nvPr/>
        </p:nvCxnSpPr>
        <p:spPr>
          <a:xfrm>
            <a:off x="9194096" y="3436094"/>
            <a:ext cx="1128219" cy="3095695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009900" y="1878094"/>
            <a:ext cx="6172200" cy="3093356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lnSpc>
                <a:spcPct val="150000"/>
              </a:lnSpc>
            </a:pPr>
            <a:endParaRPr lang="en-US" sz="2667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>
            <a:stCxn id="8" idx="1"/>
          </p:cNvCxnSpPr>
          <p:nvPr/>
        </p:nvCxnSpPr>
        <p:spPr>
          <a:xfrm flipH="1">
            <a:off x="1858210" y="3436090"/>
            <a:ext cx="1141399" cy="3089764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9" idx="1"/>
          </p:cNvCxnSpPr>
          <p:nvPr/>
        </p:nvCxnSpPr>
        <p:spPr>
          <a:xfrm flipH="1">
            <a:off x="9194096" y="356710"/>
            <a:ext cx="1128219" cy="307938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 Bracket 7"/>
          <p:cNvSpPr/>
          <p:nvPr/>
        </p:nvSpPr>
        <p:spPr>
          <a:xfrm rot="10800000" flipH="1">
            <a:off x="2999609" y="1815648"/>
            <a:ext cx="196649" cy="3240883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40"/>
            <a:endParaRPr lang="en-US" sz="1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Left Bracket 8"/>
          <p:cNvSpPr/>
          <p:nvPr/>
        </p:nvSpPr>
        <p:spPr>
          <a:xfrm rot="10800000">
            <a:off x="9003939" y="1815648"/>
            <a:ext cx="190156" cy="3240883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40"/>
            <a:endParaRPr lang="en-US" sz="14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749873" y="3175901"/>
            <a:ext cx="509283" cy="509283"/>
            <a:chOff x="452190" y="3133126"/>
            <a:chExt cx="286946" cy="286946"/>
          </a:xfrm>
        </p:grpSpPr>
        <p:sp>
          <p:nvSpPr>
            <p:cNvPr id="11" name="Oval 1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en-US" sz="1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en-US" sz="14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928352" y="3174497"/>
            <a:ext cx="509283" cy="509283"/>
            <a:chOff x="452190" y="3133126"/>
            <a:chExt cx="286946" cy="286946"/>
          </a:xfrm>
        </p:grpSpPr>
        <p:sp>
          <p:nvSpPr>
            <p:cNvPr id="14" name="Oval 1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en-US" sz="1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en-US" sz="140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29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1846927" y="305589"/>
            <a:ext cx="8475388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1846927" y="6503253"/>
            <a:ext cx="8475388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1638237" y="6337477"/>
            <a:ext cx="509283" cy="509283"/>
            <a:chOff x="452190" y="3133126"/>
            <a:chExt cx="286946" cy="286946"/>
          </a:xfrm>
        </p:grpSpPr>
        <p:sp>
          <p:nvSpPr>
            <p:cNvPr id="18" name="Oval 17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en-US" sz="1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en-US" sz="14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037693" y="6337477"/>
            <a:ext cx="509283" cy="509283"/>
            <a:chOff x="452190" y="3133126"/>
            <a:chExt cx="286946" cy="286946"/>
          </a:xfrm>
        </p:grpSpPr>
        <p:sp>
          <p:nvSpPr>
            <p:cNvPr id="21" name="Oval 2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en-US" sz="1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en-US" sz="14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638237" y="117057"/>
            <a:ext cx="509283" cy="509283"/>
            <a:chOff x="452190" y="3133126"/>
            <a:chExt cx="286946" cy="286946"/>
          </a:xfrm>
        </p:grpSpPr>
        <p:sp>
          <p:nvSpPr>
            <p:cNvPr id="24" name="Oval 2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en-US" sz="1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en-US" sz="14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0037693" y="117057"/>
            <a:ext cx="509283" cy="509283"/>
            <a:chOff x="452190" y="3133126"/>
            <a:chExt cx="286946" cy="286946"/>
          </a:xfrm>
        </p:grpSpPr>
        <p:sp>
          <p:nvSpPr>
            <p:cNvPr id="27" name="Oval 26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en-US" sz="1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en-US" sz="140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31" name="nhacnen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2232711" y="5951839"/>
            <a:ext cx="457200" cy="4572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284971" y="1855653"/>
            <a:ext cx="5617567" cy="3104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40">
              <a:lnSpc>
                <a:spcPct val="150000"/>
              </a:lnSpc>
            </a:pPr>
            <a:r>
              <a:rPr lang="vi-VN" sz="2667" dirty="0">
                <a:solidFill>
                  <a:prstClr val="white"/>
                </a:solidFill>
              </a:rPr>
              <a:t>Với mỗi câu hỏi,</a:t>
            </a:r>
            <a:r>
              <a:rPr lang="en-US" sz="2667" dirty="0">
                <a:solidFill>
                  <a:prstClr val="white"/>
                </a:solidFill>
              </a:rPr>
              <a:t> </a:t>
            </a:r>
            <a:r>
              <a:rPr lang="en-US" sz="2667" dirty="0" err="1">
                <a:solidFill>
                  <a:prstClr val="white"/>
                </a:solidFill>
              </a:rPr>
              <a:t>trong</a:t>
            </a:r>
            <a:r>
              <a:rPr lang="en-US" sz="2667" dirty="0">
                <a:solidFill>
                  <a:prstClr val="white"/>
                </a:solidFill>
              </a:rPr>
              <a:t> </a:t>
            </a:r>
            <a:r>
              <a:rPr lang="en-US" sz="2667" dirty="0" err="1">
                <a:solidFill>
                  <a:prstClr val="white"/>
                </a:solidFill>
              </a:rPr>
              <a:t>vòng</a:t>
            </a:r>
            <a:r>
              <a:rPr lang="en-US" sz="2667" dirty="0">
                <a:solidFill>
                  <a:prstClr val="white"/>
                </a:solidFill>
              </a:rPr>
              <a:t> 10s</a:t>
            </a:r>
            <a:r>
              <a:rPr lang="vi-VN" sz="2667" dirty="0">
                <a:solidFill>
                  <a:prstClr val="white"/>
                </a:solidFill>
              </a:rPr>
              <a:t> đội nào bấm chuông trước được giành quyền trả lời trước. Trả lời sai sẽ nhường</a:t>
            </a:r>
            <a:r>
              <a:rPr lang="en-US" sz="2667" dirty="0">
                <a:solidFill>
                  <a:prstClr val="white"/>
                </a:solidFill>
              </a:rPr>
              <a:t> </a:t>
            </a:r>
            <a:r>
              <a:rPr lang="en-US" sz="2667" dirty="0" err="1">
                <a:solidFill>
                  <a:prstClr val="white"/>
                </a:solidFill>
              </a:rPr>
              <a:t>quyền</a:t>
            </a:r>
            <a:r>
              <a:rPr lang="en-US" sz="2667" dirty="0">
                <a:solidFill>
                  <a:prstClr val="white"/>
                </a:solidFill>
              </a:rPr>
              <a:t> </a:t>
            </a:r>
            <a:r>
              <a:rPr lang="en-US" sz="2667" dirty="0" err="1">
                <a:solidFill>
                  <a:prstClr val="white"/>
                </a:solidFill>
              </a:rPr>
              <a:t>trả</a:t>
            </a:r>
            <a:r>
              <a:rPr lang="en-US" sz="2667" dirty="0">
                <a:solidFill>
                  <a:prstClr val="white"/>
                </a:solidFill>
              </a:rPr>
              <a:t> </a:t>
            </a:r>
            <a:r>
              <a:rPr lang="en-US" sz="2667" dirty="0" err="1">
                <a:solidFill>
                  <a:prstClr val="white"/>
                </a:solidFill>
              </a:rPr>
              <a:t>lời</a:t>
            </a:r>
            <a:r>
              <a:rPr lang="vi-VN" sz="2667" dirty="0">
                <a:solidFill>
                  <a:prstClr val="white"/>
                </a:solidFill>
              </a:rPr>
              <a:t> cho các đội còn lại. </a:t>
            </a:r>
            <a:endParaRPr lang="en-US" sz="2667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42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menu_toggle_ton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2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Beep_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4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Bookmark 1)">
                                          <p:cBhvr>
                                            <p:cTn id="35" dur="9552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6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suonh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8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fins__success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7879">
                    <p:cTn id="5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2" grpId="0" animBg="1"/>
          <p:bldP spid="5" grpId="0" animBg="1"/>
          <p:bldP spid="8" grpId="0" animBg="1"/>
          <p:bldP spid="9" grpId="0" animBg="1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menu_toggle_ton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2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eep_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00)">
                                          <p:cBhvr>
                                            <p:cTn id="35" dur="9552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6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suonh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8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fins__success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7879">
                    <p:cTn id="5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2" grpId="0" animBg="1"/>
          <p:bldP spid="5" grpId="0" animBg="1"/>
          <p:bldP spid="8" grpId="0" animBg="1"/>
          <p:bldP spid="9" grpId="0" animBg="1"/>
          <p:bldP spid="16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077529" y="778143"/>
            <a:ext cx="8155551" cy="288546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lnSpc>
                <a:spcPct val="150000"/>
              </a:lnSpc>
            </a:pPr>
            <a:r>
              <a:rPr lang="en-US" sz="4267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4267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</a:t>
            </a:r>
            <a:r>
              <a:rPr lang="en-US" sz="4267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4267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4267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4267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4267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</a:t>
            </a:r>
            <a:r>
              <a:rPr lang="en-US" sz="4267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4267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2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267" dirty="0">
                <a:latin typeface="Arial" panose="020B0604020202020204" pitchFamily="34" charset="0"/>
                <a:cs typeface="Arial" panose="020B0604020202020204" pitchFamily="34" charset="0"/>
              </a:rPr>
              <a:t> hay Sai</a:t>
            </a:r>
            <a:endParaRPr lang="en-US" sz="4267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2819979" y="631468"/>
            <a:ext cx="387791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 sz="14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 sz="14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40"/>
              <a:endParaRPr lang="en-US" sz="1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1018909" y="658570"/>
            <a:ext cx="214171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40"/>
            <a:endParaRPr lang="en-US" sz="14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17015" y="1374976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 sz="14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 sz="14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084435" y="3920596"/>
            <a:ext cx="7672439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219140"/>
                <a:endPara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r>
                  <a:rPr lang="en-US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 sz="14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Parallelogram 29"/>
                <p:cNvSpPr/>
                <p:nvPr/>
              </p:nvSpPr>
              <p:spPr>
                <a:xfrm>
                  <a:off x="560434" y="4031549"/>
                  <a:ext cx="7672438" cy="2067626"/>
                </a:xfrm>
                <a:prstGeom prst="parallelogram">
                  <a:avLst/>
                </a:prstGeom>
                <a:solidFill>
                  <a:srgbClr val="008CF5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4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4267" b="0" i="0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Sai</m:t>
                        </m:r>
                      </m:oMath>
                    </m:oMathPara>
                  </a14:m>
                  <a:endParaRPr lang="en-US" sz="42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0" name="Parallelogram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434" y="4031549"/>
                  <a:ext cx="7672438" cy="2067626"/>
                </a:xfrm>
                <a:prstGeom prst="parallelogram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622176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4554" y="277250"/>
              <a:ext cx="54053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140"/>
              <a:r>
                <a:rPr lang="en-US" sz="50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9742803" y="6573416"/>
            <a:ext cx="1071884" cy="28458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81" y="2220873"/>
            <a:ext cx="864427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912724" y="25207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916823" y="2493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912396" y="25342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929580" y="251011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916823" y="252401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928229" y="25204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893065" y="252267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899967" y="24966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917853" y="251475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928229" y="24729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886321" y="25023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219140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Arial" panose="020B06040202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01336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009415" y="760955"/>
            <a:ext cx="8278840" cy="288546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lnSpc>
                <a:spcPct val="150000"/>
              </a:lnSpc>
            </a:pPr>
            <a:r>
              <a:rPr lang="en-US" sz="4267" dirty="0">
                <a:latin typeface="Arial" panose="020B0604020202020204" pitchFamily="34" charset="0"/>
                <a:cs typeface="Arial" panose="020B0604020202020204" pitchFamily="34" charset="0"/>
              </a:rPr>
              <a:t>Mua 4 </a:t>
            </a:r>
            <a:r>
              <a:rPr lang="en-US" sz="4267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267" dirty="0">
                <a:latin typeface="Arial" panose="020B0604020202020204" pitchFamily="34" charset="0"/>
                <a:cs typeface="Arial" panose="020B0604020202020204" pitchFamily="34" charset="0"/>
              </a:rPr>
              <a:t> bánh </a:t>
            </a:r>
            <a:r>
              <a:rPr lang="en-US" sz="4267" dirty="0" err="1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4267" dirty="0">
                <a:latin typeface="Arial" panose="020B0604020202020204" pitchFamily="34" charset="0"/>
                <a:cs typeface="Arial" panose="020B0604020202020204" pitchFamily="34" charset="0"/>
              </a:rPr>
              <a:t> 16 000 </a:t>
            </a:r>
            <a:r>
              <a:rPr lang="en-US" sz="4267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267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267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2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dirty="0" err="1"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4267" dirty="0"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4267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267" dirty="0">
                <a:latin typeface="Arial" panose="020B0604020202020204" pitchFamily="34" charset="0"/>
                <a:cs typeface="Arial" panose="020B0604020202020204" pitchFamily="34" charset="0"/>
              </a:rPr>
              <a:t> bánh </a:t>
            </a:r>
            <a:r>
              <a:rPr lang="en-US" sz="4267" dirty="0" err="1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4267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4267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2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dirty="0" err="1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4267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267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2819979" y="631468"/>
            <a:ext cx="387791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 sz="14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 sz="14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40"/>
              <a:endParaRPr lang="en-US" sz="1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1074085" y="710249"/>
            <a:ext cx="214171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40"/>
            <a:endParaRPr lang="en-US" sz="14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17015" y="1374976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 sz="14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 sz="14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084435" y="3920596"/>
            <a:ext cx="7672439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219140"/>
                <a:endPara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r>
                  <a:rPr lang="en-US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 sz="14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Parallelogram 29"/>
                <p:cNvSpPr/>
                <p:nvPr/>
              </p:nvSpPr>
              <p:spPr>
                <a:xfrm>
                  <a:off x="560434" y="4031549"/>
                  <a:ext cx="7672438" cy="2067626"/>
                </a:xfrm>
                <a:prstGeom prst="parallelogram">
                  <a:avLst/>
                </a:prstGeom>
                <a:solidFill>
                  <a:srgbClr val="008CF5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4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267" b="0" i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28 000 đồ</m:t>
                        </m:r>
                        <m:r>
                          <m:rPr>
                            <m:sty m:val="p"/>
                          </m:rPr>
                          <a:rPr lang="en-US" sz="4267" b="0" i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ng</m:t>
                        </m:r>
                      </m:oMath>
                    </m:oMathPara>
                  </a14:m>
                  <a:endParaRPr lang="en-US" sz="42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0" name="Parallelogram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434" y="4031549"/>
                  <a:ext cx="7672438" cy="2067626"/>
                </a:xfrm>
                <a:prstGeom prst="parallelogram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622176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4554" y="277250"/>
              <a:ext cx="54053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140"/>
              <a:r>
                <a:rPr lang="en-US" sz="50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9756871" y="6517909"/>
            <a:ext cx="1150012" cy="340096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81" y="2220873"/>
            <a:ext cx="864427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912724" y="25207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916823" y="2493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912396" y="25342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929580" y="251011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916823" y="252401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928229" y="25204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893065" y="252267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899967" y="24966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917853" y="251475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928229" y="24729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886321" y="25023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219140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Arial" panose="020B06040202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83065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077528" y="751039"/>
            <a:ext cx="8032261" cy="288546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lnSpc>
                <a:spcPct val="150000"/>
              </a:lnSpc>
            </a:pPr>
            <a:r>
              <a:rPr lang="en-US" sz="4267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42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3 224 </a:t>
            </a:r>
            <a:r>
              <a:rPr lang="en-US" sz="4267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2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4267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42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2819979" y="631468"/>
            <a:ext cx="387791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 sz="14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 sz="14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40"/>
              <a:endParaRPr lang="en-US" sz="1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0895620" y="658570"/>
            <a:ext cx="214171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40"/>
            <a:endParaRPr lang="en-US" sz="14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17015" y="1374976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 sz="14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 sz="14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084435" y="3920596"/>
            <a:ext cx="7672439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219140"/>
                <a:endPara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r>
                  <a:rPr lang="en-US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 sz="14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Parallelogram 29"/>
                <p:cNvSpPr/>
                <p:nvPr/>
              </p:nvSpPr>
              <p:spPr>
                <a:xfrm>
                  <a:off x="560434" y="4031549"/>
                  <a:ext cx="7672438" cy="2067626"/>
                </a:xfrm>
                <a:prstGeom prst="parallelogram">
                  <a:avLst/>
                </a:prstGeom>
                <a:solidFill>
                  <a:srgbClr val="008CF5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4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267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4267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4267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267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24</m:t>
                        </m:r>
                        <m:r>
                          <a:rPr lang="en-US" sz="4267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:8=4</m:t>
                        </m:r>
                        <m:r>
                          <a:rPr lang="en-US" sz="4267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03 (</m:t>
                        </m:r>
                        <m:r>
                          <a:rPr lang="en-US" sz="4267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  <m:r>
                          <a:rPr lang="en-US" sz="4267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ầ</m:t>
                        </m:r>
                        <m:r>
                          <a:rPr lang="en-US" sz="4267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267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42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0" name="Parallelogram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434" y="4031549"/>
                  <a:ext cx="7672438" cy="2067626"/>
                </a:xfrm>
                <a:prstGeom prst="parallelogram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622176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4554" y="277250"/>
              <a:ext cx="54053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140"/>
              <a:r>
                <a:rPr lang="en-US" sz="50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81" y="2220873"/>
            <a:ext cx="864427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912724" y="25207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916823" y="2493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912396" y="25342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929580" y="251011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916823" y="252401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928229" y="25204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893065" y="252267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899967" y="24966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917853" y="251475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928229" y="24729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886321" y="25023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219140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41" name="Parallelogram 40">
            <a:extLst>
              <a:ext uri="{FF2B5EF4-FFF2-40B4-BE49-F238E27FC236}">
                <a16:creationId xmlns:a16="http://schemas.microsoft.com/office/drawing/2014/main" id="{B5BB0C9A-65F0-33F4-FD76-AD8F15DE4E1B}"/>
              </a:ext>
            </a:extLst>
          </p:cNvPr>
          <p:cNvSpPr/>
          <p:nvPr/>
        </p:nvSpPr>
        <p:spPr>
          <a:xfrm flipH="1">
            <a:off x="9742803" y="6573416"/>
            <a:ext cx="1071884" cy="28458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364446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077528" y="751039"/>
            <a:ext cx="8032261" cy="288546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lnSpc>
                <a:spcPct val="150000"/>
              </a:lnSpc>
            </a:pPr>
            <a:r>
              <a:rPr lang="en-US" sz="4267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42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126 </a:t>
            </a:r>
            <a:r>
              <a:rPr lang="en-US" sz="4267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2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4267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42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2819979" y="631468"/>
            <a:ext cx="387791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 sz="14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 sz="14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40"/>
              <a:endParaRPr lang="en-US" sz="1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0895620" y="658570"/>
            <a:ext cx="214171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40"/>
            <a:endParaRPr lang="en-US" sz="14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17015" y="1374976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 sz="14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 sz="14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084435" y="3920596"/>
            <a:ext cx="7672439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219140"/>
                <a:endPara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r>
                  <a:rPr lang="en-US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 sz="14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Parallelogram 29"/>
                <p:cNvSpPr/>
                <p:nvPr/>
              </p:nvSpPr>
              <p:spPr>
                <a:xfrm>
                  <a:off x="560434" y="4031549"/>
                  <a:ext cx="7672438" cy="2067626"/>
                </a:xfrm>
                <a:prstGeom prst="parallelogram">
                  <a:avLst/>
                </a:prstGeom>
                <a:solidFill>
                  <a:srgbClr val="008CF5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4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267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4267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26 </m:t>
                        </m:r>
                        <m:r>
                          <a:rPr lang="en-US" sz="4267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×</m:t>
                        </m:r>
                        <m:r>
                          <a:rPr lang="en-US" sz="4267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5</m:t>
                        </m:r>
                        <m:r>
                          <a:rPr lang="en-US" sz="4267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sz="4267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630</m:t>
                        </m:r>
                      </m:oMath>
                    </m:oMathPara>
                  </a14:m>
                  <a:endParaRPr lang="en-US" sz="4267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" name="Parallelogram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434" y="4031549"/>
                  <a:ext cx="7672438" cy="2067626"/>
                </a:xfrm>
                <a:prstGeom prst="parallelogram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622176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4554" y="277250"/>
              <a:ext cx="54053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140"/>
              <a:r>
                <a:rPr lang="en-US" sz="50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81" y="2220873"/>
            <a:ext cx="864427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912724" y="25207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916823" y="2493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912396" y="25342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929580" y="251011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916823" y="252401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928229" y="25204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893065" y="252267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899967" y="24966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917853" y="251475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928229" y="24729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886321" y="25023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219140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41" name="Parallelogram 40">
            <a:extLst>
              <a:ext uri="{FF2B5EF4-FFF2-40B4-BE49-F238E27FC236}">
                <a16:creationId xmlns:a16="http://schemas.microsoft.com/office/drawing/2014/main" id="{B5BB0C9A-65F0-33F4-FD76-AD8F15DE4E1B}"/>
              </a:ext>
            </a:extLst>
          </p:cNvPr>
          <p:cNvSpPr/>
          <p:nvPr/>
        </p:nvSpPr>
        <p:spPr>
          <a:xfrm flipH="1">
            <a:off x="9742803" y="6573416"/>
            <a:ext cx="1071884" cy="28458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34713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936205098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of a child and a child&#10;&#10;Description automatically generated">
            <a:extLst>
              <a:ext uri="{FF2B5EF4-FFF2-40B4-BE49-F238E27FC236}">
                <a16:creationId xmlns:a16="http://schemas.microsoft.com/office/drawing/2014/main" id="{CC313C35-F233-7440-7AD9-6DDB498DF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010526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36319BE9-B27D-E523-22F6-77DE73112787}"/>
              </a:ext>
            </a:extLst>
          </p:cNvPr>
          <p:cNvSpPr/>
          <p:nvPr/>
        </p:nvSpPr>
        <p:spPr>
          <a:xfrm>
            <a:off x="550606" y="4031226"/>
            <a:ext cx="3244646" cy="2369574"/>
          </a:xfrm>
          <a:prstGeom prst="cloudCallout">
            <a:avLst>
              <a:gd name="adj1" fmla="val 70062"/>
              <a:gd name="adj2" fmla="val -6756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Thảo</a:t>
            </a:r>
            <a:r>
              <a:rPr lang="en-US" sz="3600" dirty="0"/>
              <a:t> </a:t>
            </a:r>
            <a:r>
              <a:rPr lang="en-US" sz="3600" dirty="0" err="1"/>
              <a:t>luận</a:t>
            </a:r>
            <a:r>
              <a:rPr lang="en-US" sz="3600" dirty="0"/>
              <a:t> </a:t>
            </a:r>
            <a:r>
              <a:rPr lang="en-US" sz="3600" dirty="0" err="1"/>
              <a:t>nhóm</a:t>
            </a:r>
            <a:r>
              <a:rPr lang="en-US" sz="3600" dirty="0"/>
              <a:t> 4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103DDB6-F7C4-F322-A6F0-2D5A9D678247}"/>
              </a:ext>
            </a:extLst>
          </p:cNvPr>
          <p:cNvSpPr/>
          <p:nvPr/>
        </p:nvSpPr>
        <p:spPr>
          <a:xfrm>
            <a:off x="5810865" y="3834581"/>
            <a:ext cx="1553496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4D37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DEC8F218-2AA2-181F-211C-78445B218176}"/>
              </a:ext>
            </a:extLst>
          </p:cNvPr>
          <p:cNvSpPr/>
          <p:nvPr/>
        </p:nvSpPr>
        <p:spPr>
          <a:xfrm>
            <a:off x="4109885" y="4748981"/>
            <a:ext cx="1700980" cy="1395145"/>
          </a:xfrm>
          <a:prstGeom prst="wedgeEllipseCallout">
            <a:avLst>
              <a:gd name="adj1" fmla="val 69340"/>
              <a:gd name="adj2" fmla="val -7300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KHỐI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6E469045-A2F6-CBE0-AD2A-09D0B7B89351}"/>
              </a:ext>
            </a:extLst>
          </p:cNvPr>
          <p:cNvSpPr/>
          <p:nvPr/>
        </p:nvSpPr>
        <p:spPr>
          <a:xfrm>
            <a:off x="5919020" y="4930877"/>
            <a:ext cx="1700980" cy="1395145"/>
          </a:xfrm>
          <a:prstGeom prst="wedgeEllipseCallout">
            <a:avLst>
              <a:gd name="adj1" fmla="val -17365"/>
              <a:gd name="adj2" fmla="val -8427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LỚP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CE33FEC6-C1DA-B670-F450-B8C7FE9ED190}"/>
              </a:ext>
            </a:extLst>
          </p:cNvPr>
          <p:cNvSpPr/>
          <p:nvPr/>
        </p:nvSpPr>
        <p:spPr>
          <a:xfrm>
            <a:off x="7728156" y="4759849"/>
            <a:ext cx="2133599" cy="1395145"/>
          </a:xfrm>
          <a:prstGeom prst="wedgeEllipseCallout">
            <a:avLst>
              <a:gd name="adj1" fmla="val -87359"/>
              <a:gd name="adj2" fmla="val -7370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SỐ THỨ TỰ</a:t>
            </a:r>
          </a:p>
        </p:txBody>
      </p:sp>
    </p:spTree>
    <p:extLst>
      <p:ext uri="{BB962C8B-B14F-4D97-AF65-F5344CB8AC3E}">
        <p14:creationId xmlns:p14="http://schemas.microsoft.com/office/powerpoint/2010/main" val="30778413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4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382</Words>
  <Application>Microsoft Office PowerPoint</Application>
  <PresentationFormat>Widescreen</PresentationFormat>
  <Paragraphs>102</Paragraphs>
  <Slides>16</Slides>
  <Notes>9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等线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Trà Thanh</dc:creator>
  <cp:lastModifiedBy>ACER</cp:lastModifiedBy>
  <cp:revision>8</cp:revision>
  <dcterms:created xsi:type="dcterms:W3CDTF">2023-10-12T08:46:01Z</dcterms:created>
  <dcterms:modified xsi:type="dcterms:W3CDTF">2025-03-05T08:50:04Z</dcterms:modified>
</cp:coreProperties>
</file>