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7" r:id="rId4"/>
  </p:sldMasterIdLst>
  <p:notesMasterIdLst>
    <p:notesMasterId r:id="rId28"/>
  </p:notesMasterIdLst>
  <p:sldIdLst>
    <p:sldId id="364" r:id="rId5"/>
    <p:sldId id="257" r:id="rId6"/>
    <p:sldId id="344" r:id="rId7"/>
    <p:sldId id="256" r:id="rId8"/>
    <p:sldId id="260" r:id="rId9"/>
    <p:sldId id="280" r:id="rId10"/>
    <p:sldId id="269" r:id="rId11"/>
    <p:sldId id="322" r:id="rId12"/>
    <p:sldId id="359" r:id="rId13"/>
    <p:sldId id="283" r:id="rId14"/>
    <p:sldId id="282" r:id="rId15"/>
    <p:sldId id="262" r:id="rId16"/>
    <p:sldId id="263" r:id="rId17"/>
    <p:sldId id="360" r:id="rId18"/>
    <p:sldId id="361" r:id="rId19"/>
    <p:sldId id="362" r:id="rId20"/>
    <p:sldId id="266" r:id="rId21"/>
    <p:sldId id="363" r:id="rId22"/>
    <p:sldId id="358" r:id="rId23"/>
    <p:sldId id="348" r:id="rId24"/>
    <p:sldId id="350" r:id="rId25"/>
    <p:sldId id="351" r:id="rId26"/>
    <p:sldId id="275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742B"/>
    <a:srgbClr val="F51F52"/>
    <a:srgbClr val="003399"/>
    <a:srgbClr val="E67F3C"/>
    <a:srgbClr val="EE779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1F48-276E-430B-883B-5157A952EE7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21C7E-DE3F-45E6-A7D9-415131E4F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hien tran </a:t>
            </a:r>
            <a:r>
              <a:rPr lang="en-US" dirty="0" err="1"/>
              <a:t>zalo</a:t>
            </a:r>
            <a:r>
              <a:rPr lang="en-US" dirty="0"/>
              <a:t> 0353095025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21C7E-DE3F-45E6-A7D9-415131E4F9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6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84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hien tran zalo 0353095025</a:t>
            </a:r>
          </a:p>
        </p:txBody>
      </p:sp>
    </p:spTree>
    <p:extLst>
      <p:ext uri="{BB962C8B-B14F-4D97-AF65-F5344CB8AC3E}">
        <p14:creationId xmlns:p14="http://schemas.microsoft.com/office/powerpoint/2010/main" val="42013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3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0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80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79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86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13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50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14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197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4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3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360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03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8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513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4169147">
            <a:off x="3450368" y="-374327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860400" y="870001"/>
            <a:ext cx="10471725" cy="5118000"/>
            <a:chOff x="645300" y="652501"/>
            <a:chExt cx="7853794" cy="383850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645300" y="652501"/>
              <a:ext cx="7853794" cy="3838500"/>
              <a:chOff x="645300" y="428626"/>
              <a:chExt cx="7853794" cy="38385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45300" y="428626"/>
                <a:ext cx="7853700" cy="38385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" name="Google Shape;13;p2"/>
              <p:cNvGrpSpPr/>
              <p:nvPr/>
            </p:nvGrpSpPr>
            <p:grpSpPr>
              <a:xfrm>
                <a:off x="645450" y="428635"/>
                <a:ext cx="7853645" cy="392406"/>
                <a:chOff x="300225" y="238125"/>
                <a:chExt cx="8544000" cy="426900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300225" y="238125"/>
                  <a:ext cx="8544000" cy="426900"/>
                </a:xfrm>
                <a:prstGeom prst="round2SameRect">
                  <a:avLst>
                    <a:gd name="adj1" fmla="val 3954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00241" y="590551"/>
                  <a:ext cx="8543946" cy="74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6" name="Google Shape;16;p2"/>
                <p:cNvGrpSpPr/>
                <p:nvPr/>
              </p:nvGrpSpPr>
              <p:grpSpPr>
                <a:xfrm>
                  <a:off x="7951566" y="363126"/>
                  <a:ext cx="655694" cy="176896"/>
                  <a:chOff x="13042611" y="1021317"/>
                  <a:chExt cx="495013" cy="133547"/>
                </a:xfrm>
              </p:grpSpPr>
              <p:sp>
                <p:nvSpPr>
                  <p:cNvPr id="17" name="Google Shape;17;p2"/>
                  <p:cNvSpPr/>
                  <p:nvPr/>
                </p:nvSpPr>
                <p:spPr>
                  <a:xfrm>
                    <a:off x="13050093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13042611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13230932" y="102865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>
                    <a:off x="13223591" y="1021317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13411418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13404077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" name="Google Shape;23;p2"/>
            <p:cNvSpPr/>
            <p:nvPr/>
          </p:nvSpPr>
          <p:spPr>
            <a:xfrm>
              <a:off x="720001" y="706550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 rot="-546">
            <a:off x="3578457" y="477948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itchFamily="18" charset="0"/>
                <a:cs typeface="Times New Roman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186851" y="1509700"/>
            <a:ext cx="7818800" cy="32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67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2"/>
          <p:cNvSpPr/>
          <p:nvPr/>
        </p:nvSpPr>
        <p:spPr>
          <a:xfrm>
            <a:off x="538300" y="588601"/>
            <a:ext cx="222536" cy="26279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618260">
            <a:off x="11650801" y="2201499"/>
            <a:ext cx="222535" cy="262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1578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/>
          <p:nvPr/>
        </p:nvSpPr>
        <p:spPr>
          <a:xfrm rot="-1299936">
            <a:off x="-3249780" y="-2937622"/>
            <a:ext cx="10884395" cy="865043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>
            <a:off x="2004452" y="1109880"/>
            <a:ext cx="9082003" cy="5028104"/>
            <a:chOff x="627130" y="128603"/>
            <a:chExt cx="8316852" cy="4604490"/>
          </a:xfrm>
        </p:grpSpPr>
        <p:grpSp>
          <p:nvGrpSpPr>
            <p:cNvPr id="31" name="Google Shape;31;p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33;p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4" name="Google Shape;34;p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6" name="Google Shape;36;p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7" name="Google Shape;37;p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38;p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" name="Google Shape;43;p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888500" y="2811200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Times New Roman" pitchFamily="18" charset="0"/>
                <a:cs typeface="Times New Roman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1705401" y="1609364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 rot="618">
            <a:off x="5888665" y="4074668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"/>
          <p:cNvSpPr/>
          <p:nvPr/>
        </p:nvSpPr>
        <p:spPr>
          <a:xfrm>
            <a:off x="11444267" y="4933206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486200" y="17328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1444267" y="4374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5354633" y="6330934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09411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 rot="-1804257" flipH="1">
            <a:off x="5714919" y="-63311"/>
            <a:ext cx="9629955" cy="9893372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" name="Google Shape;174;p6"/>
          <p:cNvGrpSpPr/>
          <p:nvPr/>
        </p:nvGrpSpPr>
        <p:grpSpPr>
          <a:xfrm>
            <a:off x="156900" y="182773"/>
            <a:ext cx="10473689" cy="5798588"/>
            <a:chOff x="627130" y="128603"/>
            <a:chExt cx="8316852" cy="4604490"/>
          </a:xfrm>
        </p:grpSpPr>
        <p:grpSp>
          <p:nvGrpSpPr>
            <p:cNvPr id="175" name="Google Shape;175;p6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76" name="Google Shape;176;p6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77" name="Google Shape;177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78" name="Google Shape;178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30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80" name="Google Shape;180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81" name="Google Shape;181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87" name="Google Shape;187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430856" y="1882901"/>
            <a:ext cx="8366753" cy="4716985"/>
            <a:chOff x="627130" y="128605"/>
            <a:chExt cx="8316852" cy="4688852"/>
          </a:xfrm>
        </p:grpSpPr>
        <p:grpSp>
          <p:nvGrpSpPr>
            <p:cNvPr id="189" name="Google Shape;189;p6"/>
            <p:cNvGrpSpPr/>
            <p:nvPr/>
          </p:nvGrpSpPr>
          <p:grpSpPr>
            <a:xfrm>
              <a:off x="627130" y="128605"/>
              <a:ext cx="8316852" cy="4688852"/>
              <a:chOff x="627130" y="428624"/>
              <a:chExt cx="8316852" cy="4652100"/>
            </a:xfrm>
          </p:grpSpPr>
          <p:sp>
            <p:nvSpPr>
              <p:cNvPr id="190" name="Google Shape;190;p6"/>
              <p:cNvSpPr/>
              <p:nvPr/>
            </p:nvSpPr>
            <p:spPr>
              <a:xfrm>
                <a:off x="627175" y="428624"/>
                <a:ext cx="8316600" cy="46521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91" name="Google Shape;191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92" name="Google Shape;192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94" name="Google Shape;194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1" name="Google Shape;201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6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82359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7"/>
          <p:cNvGrpSpPr/>
          <p:nvPr/>
        </p:nvGrpSpPr>
        <p:grpSpPr>
          <a:xfrm>
            <a:off x="520634" y="318702"/>
            <a:ext cx="11378828" cy="6281337"/>
            <a:chOff x="171400" y="128593"/>
            <a:chExt cx="8772740" cy="4795891"/>
          </a:xfrm>
        </p:grpSpPr>
        <p:grpSp>
          <p:nvGrpSpPr>
            <p:cNvPr id="205" name="Google Shape;205;p7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206" name="Google Shape;206;p7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07" name="Google Shape;207;p7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208" name="Google Shape;208;p7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10" name="Google Shape;210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11" name="Google Shape;211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" name="Google Shape;217;p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>
            <a:off x="10056511" y="1394117"/>
            <a:ext cx="1413731" cy="1414047"/>
            <a:chOff x="2494400" y="653125"/>
            <a:chExt cx="340625" cy="434325"/>
          </a:xfrm>
        </p:grpSpPr>
        <p:sp>
          <p:nvSpPr>
            <p:cNvPr id="220" name="Google Shape;220;p7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10056388" y="3034593"/>
            <a:ext cx="1406793" cy="1411440"/>
            <a:chOff x="2879000" y="653125"/>
            <a:chExt cx="340650" cy="434325"/>
          </a:xfrm>
        </p:grpSpPr>
        <p:sp>
          <p:nvSpPr>
            <p:cNvPr id="229" name="Google Shape;229;p7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238" name="Google Shape;238;p7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49" name="Google Shape;249;p7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50" name="Google Shape;250;p7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52" name="Google Shape;252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9" name="Google Shape;259;p7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6317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subTitle" idx="1"/>
          </p:nvPr>
        </p:nvSpPr>
        <p:spPr>
          <a:xfrm rot="-218">
            <a:off x="960000" y="2151467"/>
            <a:ext cx="6317200" cy="2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01316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"/>
          <p:cNvSpPr/>
          <p:nvPr/>
        </p:nvSpPr>
        <p:spPr>
          <a:xfrm rot="4169147" flipH="1">
            <a:off x="1100868" y="-267892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2039496" y="1169381"/>
            <a:ext cx="9562161" cy="5293936"/>
            <a:chOff x="627130" y="128603"/>
            <a:chExt cx="8316852" cy="4604490"/>
          </a:xfrm>
        </p:grpSpPr>
        <p:grpSp>
          <p:nvGrpSpPr>
            <p:cNvPr id="283" name="Google Shape;283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84" name="Google Shape;284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85" name="Google Shape;285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86" name="Google Shape;286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721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8" name="Google Shape;288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89" name="Google Shape;289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290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Google Shape;291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" name="Google Shape;292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Google Shape;293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" name="Google Shape;294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95" name="Google Shape;295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9"/>
          <p:cNvGrpSpPr/>
          <p:nvPr/>
        </p:nvGrpSpPr>
        <p:grpSpPr>
          <a:xfrm>
            <a:off x="1499745" y="782032"/>
            <a:ext cx="9562161" cy="5293936"/>
            <a:chOff x="627130" y="128603"/>
            <a:chExt cx="8316852" cy="4604490"/>
          </a:xfrm>
        </p:grpSpPr>
        <p:grpSp>
          <p:nvGrpSpPr>
            <p:cNvPr id="297" name="Google Shape;297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99" name="Google Shape;299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00" name="Google Shape;300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058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02" name="Google Shape;302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03" name="Google Shape;303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" name="Google Shape;304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Google Shape;305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Google Shape;307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" name="Google Shape;308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09" name="Google Shape;309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959996" y="394681"/>
            <a:ext cx="9562161" cy="5293936"/>
            <a:chOff x="627130" y="128603"/>
            <a:chExt cx="8316852" cy="4604490"/>
          </a:xfrm>
        </p:grpSpPr>
        <p:grpSp>
          <p:nvGrpSpPr>
            <p:cNvPr id="311" name="Google Shape;311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13" name="Google Shape;313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14" name="Google Shape;314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96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16" name="Google Shape;316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17" name="Google Shape;317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" name="Google Shape;319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320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23" name="Google Shape;323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9"/>
          <p:cNvSpPr txBox="1">
            <a:spLocks noGrp="1"/>
          </p:cNvSpPr>
          <p:nvPr>
            <p:ph type="title"/>
          </p:nvPr>
        </p:nvSpPr>
        <p:spPr>
          <a:xfrm>
            <a:off x="2345676" y="1755667"/>
            <a:ext cx="6790800" cy="1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subTitle" idx="1"/>
          </p:nvPr>
        </p:nvSpPr>
        <p:spPr>
          <a:xfrm>
            <a:off x="2343076" y="3215000"/>
            <a:ext cx="67960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9"/>
          <p:cNvSpPr/>
          <p:nvPr/>
        </p:nvSpPr>
        <p:spPr>
          <a:xfrm>
            <a:off x="3526769" y="5590283"/>
            <a:ext cx="201523" cy="23798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11194300" y="23763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05988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442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8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"/>
          <p:cNvSpPr/>
          <p:nvPr/>
        </p:nvSpPr>
        <p:spPr>
          <a:xfrm rot="-2699971">
            <a:off x="6345565" y="-1939343"/>
            <a:ext cx="6251220" cy="8276689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13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387" name="Google Shape;387;p13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388" name="Google Shape;388;p13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89" name="Google Shape;389;p13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390" name="Google Shape;390;p13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92" name="Google Shape;392;p1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1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1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99" name="Google Shape;399;p13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13"/>
          <p:cNvSpPr txBox="1">
            <a:spLocks noGrp="1"/>
          </p:cNvSpPr>
          <p:nvPr>
            <p:ph type="title"/>
          </p:nvPr>
        </p:nvSpPr>
        <p:spPr>
          <a:xfrm>
            <a:off x="2663424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1"/>
          </p:nvPr>
        </p:nvSpPr>
        <p:spPr>
          <a:xfrm>
            <a:off x="2663624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2" hasCustomPrompt="1"/>
          </p:nvPr>
        </p:nvSpPr>
        <p:spPr>
          <a:xfrm rot="6095">
            <a:off x="6678822" y="4770625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3" hasCustomPrompt="1"/>
          </p:nvPr>
        </p:nvSpPr>
        <p:spPr>
          <a:xfrm>
            <a:off x="1342557" y="4770629"/>
            <a:ext cx="902400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4"/>
          </p:nvPr>
        </p:nvSpPr>
        <p:spPr>
          <a:xfrm>
            <a:off x="2663424" y="4275169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5"/>
          </p:nvPr>
        </p:nvSpPr>
        <p:spPr>
          <a:xfrm>
            <a:off x="2663624" y="49775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6"/>
          </p:nvPr>
        </p:nvSpPr>
        <p:spPr>
          <a:xfrm>
            <a:off x="7989700" y="4275336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7"/>
          </p:nvPr>
        </p:nvSpPr>
        <p:spPr>
          <a:xfrm>
            <a:off x="7989500" y="49773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8"/>
          </p:nvPr>
        </p:nvSpPr>
        <p:spPr>
          <a:xfrm>
            <a:off x="7989700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subTitle" idx="9"/>
          </p:nvPr>
        </p:nvSpPr>
        <p:spPr>
          <a:xfrm>
            <a:off x="7989500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3" hasCustomPrompt="1"/>
          </p:nvPr>
        </p:nvSpPr>
        <p:spPr>
          <a:xfrm rot="6095">
            <a:off x="6678833" y="2604699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14" hasCustomPrompt="1"/>
          </p:nvPr>
        </p:nvSpPr>
        <p:spPr>
          <a:xfrm rot="1527">
            <a:off x="1343533" y="2606700"/>
            <a:ext cx="9004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15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>
            <a:off x="482849" y="2814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6198434" y="6138006"/>
            <a:ext cx="201533" cy="23799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1315316" y="18299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082355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 rot="4650514" flipH="1">
            <a:off x="1684954" y="-3272637"/>
            <a:ext cx="8822081" cy="13403284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14"/>
          <p:cNvGrpSpPr/>
          <p:nvPr/>
        </p:nvGrpSpPr>
        <p:grpSpPr>
          <a:xfrm>
            <a:off x="1815156" y="1044082"/>
            <a:ext cx="8366753" cy="4632117"/>
            <a:chOff x="627130" y="128603"/>
            <a:chExt cx="8316852" cy="4604490"/>
          </a:xfrm>
        </p:grpSpPr>
        <p:grpSp>
          <p:nvGrpSpPr>
            <p:cNvPr id="419" name="Google Shape;419;p14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420" name="Google Shape;420;p14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21" name="Google Shape;421;p14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22" name="Google Shape;422;p14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14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424" name="Google Shape;424;p1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25" name="Google Shape;425;p1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1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1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1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1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1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1" name="Google Shape;431;p14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2" name="Google Shape;432;p14"/>
          <p:cNvSpPr txBox="1">
            <a:spLocks noGrp="1"/>
          </p:cNvSpPr>
          <p:nvPr>
            <p:ph type="title"/>
          </p:nvPr>
        </p:nvSpPr>
        <p:spPr>
          <a:xfrm>
            <a:off x="5267516" y="2376667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162601" y="3746447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1"/>
          </p:nvPr>
        </p:nvSpPr>
        <p:spPr>
          <a:xfrm rot="618">
            <a:off x="5267681" y="3640135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157613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6"/>
          <p:cNvSpPr/>
          <p:nvPr/>
        </p:nvSpPr>
        <p:spPr>
          <a:xfrm rot="-150953">
            <a:off x="-613563" y="-698461"/>
            <a:ext cx="14267083" cy="8483640"/>
          </a:xfrm>
          <a:custGeom>
            <a:avLst/>
            <a:gdLst/>
            <a:ahLst/>
            <a:cxnLst/>
            <a:rect l="l" t="t" r="r" b="b"/>
            <a:pathLst>
              <a:path w="84026" h="51825" extrusionOk="0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534" name="Google Shape;534;p16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35" name="Google Shape;535;p16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36" name="Google Shape;536;p1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37" name="Google Shape;537;p1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1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39" name="Google Shape;539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40" name="Google Shape;540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46" name="Google Shape;546;p16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6"/>
          <p:cNvGrpSpPr/>
          <p:nvPr/>
        </p:nvGrpSpPr>
        <p:grpSpPr>
          <a:xfrm>
            <a:off x="1360576" y="182233"/>
            <a:ext cx="9504499" cy="6437568"/>
            <a:chOff x="627130" y="128596"/>
            <a:chExt cx="8316852" cy="5633153"/>
          </a:xfrm>
        </p:grpSpPr>
        <p:grpSp>
          <p:nvGrpSpPr>
            <p:cNvPr id="548" name="Google Shape;548;p16"/>
            <p:cNvGrpSpPr/>
            <p:nvPr/>
          </p:nvGrpSpPr>
          <p:grpSpPr>
            <a:xfrm>
              <a:off x="627130" y="128596"/>
              <a:ext cx="8316852" cy="5633153"/>
              <a:chOff x="627130" y="428616"/>
              <a:chExt cx="8316852" cy="5589000"/>
            </a:xfrm>
          </p:grpSpPr>
          <p:sp>
            <p:nvSpPr>
              <p:cNvPr id="549" name="Google Shape;549;p16"/>
              <p:cNvSpPr/>
              <p:nvPr/>
            </p:nvSpPr>
            <p:spPr>
              <a:xfrm>
                <a:off x="627180" y="428616"/>
                <a:ext cx="8316600" cy="55890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50" name="Google Shape;550;p1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551" name="Google Shape;551;p1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53" name="Google Shape;553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54" name="Google Shape;554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60" name="Google Shape;560;p1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1" name="Google Shape;561;p16"/>
          <p:cNvSpPr txBox="1">
            <a:spLocks noGrp="1"/>
          </p:cNvSpPr>
          <p:nvPr>
            <p:ph type="title"/>
          </p:nvPr>
        </p:nvSpPr>
        <p:spPr>
          <a:xfrm rot="-1051">
            <a:off x="3774916" y="4302999"/>
            <a:ext cx="3924800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16"/>
          <p:cNvSpPr txBox="1">
            <a:spLocks noGrp="1"/>
          </p:cNvSpPr>
          <p:nvPr>
            <p:ph type="subTitle" idx="1"/>
          </p:nvPr>
        </p:nvSpPr>
        <p:spPr>
          <a:xfrm>
            <a:off x="3774917" y="1947751"/>
            <a:ext cx="6085200" cy="2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6"/>
          <p:cNvSpPr/>
          <p:nvPr/>
        </p:nvSpPr>
        <p:spPr>
          <a:xfrm>
            <a:off x="10778900" y="3034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16"/>
          <p:cNvSpPr/>
          <p:nvPr/>
        </p:nvSpPr>
        <p:spPr>
          <a:xfrm>
            <a:off x="960000" y="3655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97905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7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67" name="Google Shape;567;p17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69" name="Google Shape;569;p17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70" name="Google Shape;570;p17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1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72" name="Google Shape;572;p1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73" name="Google Shape;573;p1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1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1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1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1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1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79" name="Google Shape;579;p1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0" name="Google Shape;580;p1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73622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8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83" name="Google Shape;583;p18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84" name="Google Shape;584;p18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85" name="Google Shape;585;p1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88" name="Google Shape;588;p1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89" name="Google Shape;589;p1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1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1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1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p1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1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95" name="Google Shape;595;p18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6" name="Google Shape;596;p18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597" name="Google Shape;597;p18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18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606" name="Google Shape;606;p18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8"/>
          <p:cNvGrpSpPr/>
          <p:nvPr/>
        </p:nvGrpSpPr>
        <p:grpSpPr>
          <a:xfrm>
            <a:off x="10166299" y="4512840"/>
            <a:ext cx="1339156" cy="1339169"/>
            <a:chOff x="3265750" y="653125"/>
            <a:chExt cx="340625" cy="434325"/>
          </a:xfrm>
        </p:grpSpPr>
        <p:sp>
          <p:nvSpPr>
            <p:cNvPr id="615" name="Google Shape;615;p18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26575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9EA2E0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8"/>
          <p:cNvSpPr/>
          <p:nvPr/>
        </p:nvSpPr>
        <p:spPr>
          <a:xfrm>
            <a:off x="456333" y="41134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11298733" y="6077383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62982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19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628" name="Google Shape;628;p19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29" name="Google Shape;629;p19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30" name="Google Shape;630;p19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31" name="Google Shape;631;p19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1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34" name="Google Shape;634;p1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1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1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0" name="Google Shape;640;p1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1" name="Google Shape;641;p19"/>
          <p:cNvGrpSpPr/>
          <p:nvPr/>
        </p:nvGrpSpPr>
        <p:grpSpPr>
          <a:xfrm>
            <a:off x="10295903" y="1391947"/>
            <a:ext cx="1333895" cy="1338359"/>
            <a:chOff x="2879000" y="653125"/>
            <a:chExt cx="340650" cy="434325"/>
          </a:xfrm>
        </p:grpSpPr>
        <p:sp>
          <p:nvSpPr>
            <p:cNvPr id="642" name="Google Shape;642;p1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19"/>
          <p:cNvGrpSpPr/>
          <p:nvPr/>
        </p:nvGrpSpPr>
        <p:grpSpPr>
          <a:xfrm>
            <a:off x="10292649" y="2946615"/>
            <a:ext cx="1340473" cy="1340848"/>
            <a:chOff x="2494400" y="653125"/>
            <a:chExt cx="340625" cy="434325"/>
          </a:xfrm>
        </p:grpSpPr>
        <p:sp>
          <p:nvSpPr>
            <p:cNvPr id="651" name="Google Shape;651;p1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9" name="Google Shape;659;p19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9"/>
          <p:cNvSpPr/>
          <p:nvPr/>
        </p:nvSpPr>
        <p:spPr>
          <a:xfrm>
            <a:off x="3139300" y="596645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1" name="Google Shape;661;p19"/>
          <p:cNvSpPr/>
          <p:nvPr/>
        </p:nvSpPr>
        <p:spPr>
          <a:xfrm>
            <a:off x="9152433" y="6017516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709539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0"/>
          <p:cNvSpPr/>
          <p:nvPr/>
        </p:nvSpPr>
        <p:spPr>
          <a:xfrm rot="-778826">
            <a:off x="-528635" y="-2239615"/>
            <a:ext cx="12974680" cy="1031152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0"/>
          <p:cNvGrpSpPr/>
          <p:nvPr/>
        </p:nvGrpSpPr>
        <p:grpSpPr>
          <a:xfrm>
            <a:off x="228534" y="171467"/>
            <a:ext cx="11696927" cy="2724152"/>
            <a:chOff x="171400" y="128600"/>
            <a:chExt cx="8772695" cy="2043114"/>
          </a:xfrm>
        </p:grpSpPr>
        <p:grpSp>
          <p:nvGrpSpPr>
            <p:cNvPr id="665" name="Google Shape;665;p20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666" name="Google Shape;666;p20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67" name="Google Shape;667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68" name="Google Shape;668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70" name="Google Shape;670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71" name="Google Shape;671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2" name="Google Shape;672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3" name="Google Shape;673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4" name="Google Shape;674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5" name="Google Shape;675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77" name="Google Shape;677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20"/>
          <p:cNvGrpSpPr/>
          <p:nvPr/>
        </p:nvGrpSpPr>
        <p:grpSpPr>
          <a:xfrm>
            <a:off x="613234" y="2610495"/>
            <a:ext cx="11696927" cy="2822120"/>
            <a:chOff x="171400" y="128608"/>
            <a:chExt cx="8772695" cy="2116590"/>
          </a:xfrm>
        </p:grpSpPr>
        <p:grpSp>
          <p:nvGrpSpPr>
            <p:cNvPr id="679" name="Google Shape;679;p20"/>
            <p:cNvGrpSpPr/>
            <p:nvPr/>
          </p:nvGrpSpPr>
          <p:grpSpPr>
            <a:xfrm>
              <a:off x="171400" y="128608"/>
              <a:ext cx="8772695" cy="2116590"/>
              <a:chOff x="171400" y="428627"/>
              <a:chExt cx="8772695" cy="2100000"/>
            </a:xfrm>
          </p:grpSpPr>
          <p:sp>
            <p:nvSpPr>
              <p:cNvPr id="680" name="Google Shape;680;p20"/>
              <p:cNvSpPr/>
              <p:nvPr/>
            </p:nvSpPr>
            <p:spPr>
              <a:xfrm>
                <a:off x="171450" y="428627"/>
                <a:ext cx="8772300" cy="21000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81" name="Google Shape;681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82" name="Google Shape;682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84" name="Google Shape;684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85" name="Google Shape;685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0" name="Google Shape;690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91" name="Google Shape;691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20"/>
          <p:cNvGrpSpPr/>
          <p:nvPr/>
        </p:nvGrpSpPr>
        <p:grpSpPr>
          <a:xfrm>
            <a:off x="10525101" y="3578547"/>
            <a:ext cx="1413787" cy="1411440"/>
            <a:chOff x="3265747" y="653121"/>
            <a:chExt cx="355783" cy="434325"/>
          </a:xfrm>
        </p:grpSpPr>
        <p:sp>
          <p:nvSpPr>
            <p:cNvPr id="693" name="Google Shape;693;p20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1" name="Google Shape;701;p20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/>
          <p:nvPr/>
        </p:nvSpPr>
        <p:spPr>
          <a:xfrm>
            <a:off x="848733" y="42813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0"/>
          <p:cNvSpPr/>
          <p:nvPr/>
        </p:nvSpPr>
        <p:spPr>
          <a:xfrm>
            <a:off x="473549" y="2063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0"/>
          <p:cNvSpPr/>
          <p:nvPr/>
        </p:nvSpPr>
        <p:spPr>
          <a:xfrm>
            <a:off x="7545767" y="6303896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204928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3"/>
          <p:cNvSpPr/>
          <p:nvPr/>
        </p:nvSpPr>
        <p:spPr>
          <a:xfrm rot="4979706" flipH="1">
            <a:off x="3405051" y="-1033531"/>
            <a:ext cx="9470581" cy="8863909"/>
          </a:xfrm>
          <a:custGeom>
            <a:avLst/>
            <a:gdLst/>
            <a:ahLst/>
            <a:cxnLst/>
            <a:rect l="l" t="t" r="r" b="b"/>
            <a:pathLst>
              <a:path w="49002" h="45863" extrusionOk="0">
                <a:moveTo>
                  <a:pt x="7884" y="1"/>
                </a:moveTo>
                <a:cubicBezTo>
                  <a:pt x="5460" y="1"/>
                  <a:pt x="3475" y="1698"/>
                  <a:pt x="2862" y="5020"/>
                </a:cubicBezTo>
                <a:cubicBezTo>
                  <a:pt x="1583" y="11968"/>
                  <a:pt x="1441" y="19302"/>
                  <a:pt x="776" y="26337"/>
                </a:cubicBezTo>
                <a:cubicBezTo>
                  <a:pt x="324" y="31109"/>
                  <a:pt x="0" y="36376"/>
                  <a:pt x="2861" y="40224"/>
                </a:cubicBezTo>
                <a:cubicBezTo>
                  <a:pt x="6166" y="44670"/>
                  <a:pt x="12399" y="45504"/>
                  <a:pt x="17935" y="45732"/>
                </a:cubicBezTo>
                <a:cubicBezTo>
                  <a:pt x="19860" y="45812"/>
                  <a:pt x="21790" y="45863"/>
                  <a:pt x="23719" y="45863"/>
                </a:cubicBezTo>
                <a:cubicBezTo>
                  <a:pt x="28198" y="45863"/>
                  <a:pt x="32671" y="45589"/>
                  <a:pt x="37068" y="44767"/>
                </a:cubicBezTo>
                <a:cubicBezTo>
                  <a:pt x="39553" y="44301"/>
                  <a:pt x="42051" y="43644"/>
                  <a:pt x="44189" y="42292"/>
                </a:cubicBezTo>
                <a:cubicBezTo>
                  <a:pt x="46326" y="40942"/>
                  <a:pt x="48077" y="38803"/>
                  <a:pt x="48455" y="36304"/>
                </a:cubicBezTo>
                <a:cubicBezTo>
                  <a:pt x="49002" y="32695"/>
                  <a:pt x="46570" y="29177"/>
                  <a:pt x="43475" y="27243"/>
                </a:cubicBezTo>
                <a:cubicBezTo>
                  <a:pt x="40379" y="25308"/>
                  <a:pt x="36704" y="24595"/>
                  <a:pt x="33154" y="23745"/>
                </a:cubicBezTo>
                <a:cubicBezTo>
                  <a:pt x="29603" y="22894"/>
                  <a:pt x="25951" y="21793"/>
                  <a:pt x="23282" y="19303"/>
                </a:cubicBezTo>
                <a:cubicBezTo>
                  <a:pt x="20820" y="17005"/>
                  <a:pt x="19476" y="13785"/>
                  <a:pt x="18171" y="10680"/>
                </a:cubicBezTo>
                <a:cubicBezTo>
                  <a:pt x="16866" y="7576"/>
                  <a:pt x="15452" y="4371"/>
                  <a:pt x="12905" y="2168"/>
                </a:cubicBezTo>
                <a:cubicBezTo>
                  <a:pt x="11217" y="716"/>
                  <a:pt x="9458" y="1"/>
                  <a:pt x="788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3"/>
          <p:cNvGrpSpPr/>
          <p:nvPr/>
        </p:nvGrpSpPr>
        <p:grpSpPr>
          <a:xfrm>
            <a:off x="1995497" y="719096"/>
            <a:ext cx="9789489" cy="5419792"/>
            <a:chOff x="627130" y="128603"/>
            <a:chExt cx="8316852" cy="4604490"/>
          </a:xfrm>
        </p:grpSpPr>
        <p:grpSp>
          <p:nvGrpSpPr>
            <p:cNvPr id="743" name="Google Shape;743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744" name="Google Shape;744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45" name="Google Shape;745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746" name="Google Shape;746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6252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48" name="Google Shape;748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49" name="Google Shape;749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2" name="Google Shape;752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55" name="Google Shape;755;p2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23"/>
          <p:cNvGrpSpPr/>
          <p:nvPr/>
        </p:nvGrpSpPr>
        <p:grpSpPr>
          <a:xfrm>
            <a:off x="406400" y="162367"/>
            <a:ext cx="5102499" cy="6437549"/>
            <a:chOff x="4716495" y="128594"/>
            <a:chExt cx="4227655" cy="5333807"/>
          </a:xfrm>
        </p:grpSpPr>
        <p:grpSp>
          <p:nvGrpSpPr>
            <p:cNvPr id="757" name="Google Shape;757;p23"/>
            <p:cNvGrpSpPr/>
            <p:nvPr/>
          </p:nvGrpSpPr>
          <p:grpSpPr>
            <a:xfrm>
              <a:off x="4716495" y="128594"/>
              <a:ext cx="4227655" cy="5333807"/>
              <a:chOff x="4716494" y="428613"/>
              <a:chExt cx="4227655" cy="5292000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4716550" y="428613"/>
                <a:ext cx="4227600" cy="52920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59" name="Google Shape;759;p23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760" name="Google Shape;760;p23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23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62" name="Google Shape;762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63" name="Google Shape;763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5" name="Google Shape;765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69" name="Google Shape;769;p23"/>
            <p:cNvSpPr/>
            <p:nvPr/>
          </p:nvSpPr>
          <p:spPr>
            <a:xfrm>
              <a:off x="4790684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2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3599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3"/>
          <p:cNvSpPr/>
          <p:nvPr/>
        </p:nvSpPr>
        <p:spPr>
          <a:xfrm>
            <a:off x="11693467" y="3070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66755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0"/>
          <p:cNvSpPr/>
          <p:nvPr/>
        </p:nvSpPr>
        <p:spPr>
          <a:xfrm>
            <a:off x="373634" y="-88900"/>
            <a:ext cx="6735165" cy="7035824"/>
          </a:xfrm>
          <a:custGeom>
            <a:avLst/>
            <a:gdLst/>
            <a:ahLst/>
            <a:cxnLst/>
            <a:rect l="l" t="t" r="r" b="b"/>
            <a:pathLst>
              <a:path w="28741" h="30024" extrusionOk="0">
                <a:moveTo>
                  <a:pt x="16290" y="0"/>
                </a:moveTo>
                <a:cubicBezTo>
                  <a:pt x="15349" y="0"/>
                  <a:pt x="14432" y="121"/>
                  <a:pt x="13568" y="372"/>
                </a:cubicBezTo>
                <a:cubicBezTo>
                  <a:pt x="10969" y="1128"/>
                  <a:pt x="8867" y="3064"/>
                  <a:pt x="6802" y="4741"/>
                </a:cubicBezTo>
                <a:cubicBezTo>
                  <a:pt x="4738" y="6401"/>
                  <a:pt x="2728" y="7802"/>
                  <a:pt x="1549" y="9774"/>
                </a:cubicBezTo>
                <a:cubicBezTo>
                  <a:pt x="369" y="11747"/>
                  <a:pt x="0" y="14273"/>
                  <a:pt x="295" y="16742"/>
                </a:cubicBezTo>
                <a:cubicBezTo>
                  <a:pt x="571" y="19232"/>
                  <a:pt x="1492" y="21684"/>
                  <a:pt x="2893" y="24208"/>
                </a:cubicBezTo>
                <a:cubicBezTo>
                  <a:pt x="4295" y="26753"/>
                  <a:pt x="6175" y="29389"/>
                  <a:pt x="8553" y="29923"/>
                </a:cubicBezTo>
                <a:cubicBezTo>
                  <a:pt x="8873" y="29993"/>
                  <a:pt x="9201" y="30024"/>
                  <a:pt x="9538" y="30024"/>
                </a:cubicBezTo>
                <a:cubicBezTo>
                  <a:pt x="11710" y="30024"/>
                  <a:pt x="14224" y="28716"/>
                  <a:pt x="16794" y="27822"/>
                </a:cubicBezTo>
                <a:cubicBezTo>
                  <a:pt x="19743" y="26790"/>
                  <a:pt x="22749" y="26329"/>
                  <a:pt x="24426" y="24577"/>
                </a:cubicBezTo>
                <a:cubicBezTo>
                  <a:pt x="26103" y="22845"/>
                  <a:pt x="26454" y="19839"/>
                  <a:pt x="27099" y="16742"/>
                </a:cubicBezTo>
                <a:cubicBezTo>
                  <a:pt x="27763" y="13645"/>
                  <a:pt x="28740" y="10456"/>
                  <a:pt x="27984" y="7728"/>
                </a:cubicBezTo>
                <a:cubicBezTo>
                  <a:pt x="27247" y="5000"/>
                  <a:pt x="24795" y="2732"/>
                  <a:pt x="22029" y="1386"/>
                </a:cubicBezTo>
                <a:cubicBezTo>
                  <a:pt x="20171" y="488"/>
                  <a:pt x="18181" y="0"/>
                  <a:pt x="1629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9" name="Google Shape;949;p30"/>
          <p:cNvGrpSpPr/>
          <p:nvPr/>
        </p:nvGrpSpPr>
        <p:grpSpPr>
          <a:xfrm>
            <a:off x="2385452" y="1033247"/>
            <a:ext cx="9082003" cy="5028104"/>
            <a:chOff x="627130" y="128603"/>
            <a:chExt cx="8316852" cy="4604490"/>
          </a:xfrm>
        </p:grpSpPr>
        <p:grpSp>
          <p:nvGrpSpPr>
            <p:cNvPr id="950" name="Google Shape;950;p30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951" name="Google Shape;951;p30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952" name="Google Shape;952;p3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953" name="Google Shape;953;p3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3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955" name="Google Shape;955;p3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56" name="Google Shape;956;p3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3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8" name="Google Shape;958;p3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9" name="Google Shape;959;p3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3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3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2" name="Google Shape;962;p3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3" name="Google Shape;963;p30"/>
          <p:cNvGrpSpPr/>
          <p:nvPr/>
        </p:nvGrpSpPr>
        <p:grpSpPr>
          <a:xfrm>
            <a:off x="4298935" y="4524426"/>
            <a:ext cx="1276256" cy="1280505"/>
            <a:chOff x="2879000" y="653125"/>
            <a:chExt cx="340650" cy="434325"/>
          </a:xfrm>
        </p:grpSpPr>
        <p:sp>
          <p:nvSpPr>
            <p:cNvPr id="964" name="Google Shape;964;p30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2762273" y="4523219"/>
            <a:ext cx="1282567" cy="1282880"/>
            <a:chOff x="2494400" y="653125"/>
            <a:chExt cx="340625" cy="434325"/>
          </a:xfrm>
        </p:grpSpPr>
        <p:sp>
          <p:nvSpPr>
            <p:cNvPr id="973" name="Google Shape;973;p30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1" name="Google Shape;981;p30"/>
          <p:cNvSpPr txBox="1">
            <a:spLocks noGrp="1"/>
          </p:cNvSpPr>
          <p:nvPr>
            <p:ph type="title"/>
          </p:nvPr>
        </p:nvSpPr>
        <p:spPr>
          <a:xfrm>
            <a:off x="1253000" y="1701700"/>
            <a:ext cx="38768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0"/>
          <p:cNvSpPr txBox="1">
            <a:spLocks noGrp="1"/>
          </p:cNvSpPr>
          <p:nvPr>
            <p:ph type="subTitle" idx="1"/>
          </p:nvPr>
        </p:nvSpPr>
        <p:spPr>
          <a:xfrm rot="-355">
            <a:off x="1252996" y="2557843"/>
            <a:ext cx="3876800" cy="1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755642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30454" y="1509084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20787" y="1509084"/>
            <a:ext cx="3956474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40121" y="1509084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19189" y="2550150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19189" y="3194450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08122" y="2550150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10122" y="3194450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299855" y="2550134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299865" y="3194435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01889" y="4325251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8107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0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7"/>
          <p:cNvSpPr/>
          <p:nvPr/>
        </p:nvSpPr>
        <p:spPr>
          <a:xfrm rot="-7424542">
            <a:off x="-2161209" y="-3067214"/>
            <a:ext cx="13874309" cy="13475039"/>
          </a:xfrm>
          <a:custGeom>
            <a:avLst/>
            <a:gdLst/>
            <a:ahLst/>
            <a:cxnLst/>
            <a:rect l="l" t="t" r="r" b="b"/>
            <a:pathLst>
              <a:path w="27617" h="26822" extrusionOk="0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97" name="Google Shape;1197;p37"/>
          <p:cNvGrpSpPr/>
          <p:nvPr/>
        </p:nvGrpSpPr>
        <p:grpSpPr>
          <a:xfrm>
            <a:off x="244417" y="3080852"/>
            <a:ext cx="5434715" cy="3495113"/>
            <a:chOff x="183313" y="2385725"/>
            <a:chExt cx="4076036" cy="2621335"/>
          </a:xfrm>
        </p:grpSpPr>
        <p:grpSp>
          <p:nvGrpSpPr>
            <p:cNvPr id="1198" name="Google Shape;1198;p37"/>
            <p:cNvGrpSpPr/>
            <p:nvPr/>
          </p:nvGrpSpPr>
          <p:grpSpPr>
            <a:xfrm>
              <a:off x="183313" y="2628288"/>
              <a:ext cx="3826861" cy="2378773"/>
              <a:chOff x="4716495" y="128594"/>
              <a:chExt cx="4227641" cy="2627898"/>
            </a:xfrm>
          </p:grpSpPr>
          <p:grpSp>
            <p:nvGrpSpPr>
              <p:cNvPr id="1199" name="Google Shape;11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00" name="Google Shape;12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01" name="Google Shape;12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02" name="Google Shape;12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3" name="Google Shape;12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04" name="Google Shape;12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05" name="Google Shape;12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6" name="Google Shape;12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7" name="Google Shape;12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8" name="Google Shape;12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9" name="Google Shape;12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0" name="Google Shape;12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11" name="Google Shape;12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37"/>
            <p:cNvGrpSpPr/>
            <p:nvPr/>
          </p:nvGrpSpPr>
          <p:grpSpPr>
            <a:xfrm>
              <a:off x="307900" y="2507006"/>
              <a:ext cx="3826861" cy="2378773"/>
              <a:chOff x="4716495" y="128594"/>
              <a:chExt cx="4227641" cy="2627898"/>
            </a:xfrm>
          </p:grpSpPr>
          <p:grpSp>
            <p:nvGrpSpPr>
              <p:cNvPr id="1213" name="Google Shape;1213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14" name="Google Shape;1214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15" name="Google Shape;1215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16" name="Google Shape;1216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18" name="Google Shape;1218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19" name="Google Shape;1219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0" name="Google Shape;1220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1" name="Google Shape;1221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2" name="Google Shape;1222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3" name="Google Shape;1223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4" name="Google Shape;1224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25" name="Google Shape;1225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37"/>
            <p:cNvGrpSpPr/>
            <p:nvPr/>
          </p:nvGrpSpPr>
          <p:grpSpPr>
            <a:xfrm>
              <a:off x="432488" y="2385725"/>
              <a:ext cx="3826861" cy="2378773"/>
              <a:chOff x="4716495" y="128594"/>
              <a:chExt cx="4227641" cy="2627898"/>
            </a:xfrm>
          </p:grpSpPr>
          <p:grpSp>
            <p:nvGrpSpPr>
              <p:cNvPr id="1227" name="Google Shape;1227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28" name="Google Shape;1228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29" name="Google Shape;1229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30" name="Google Shape;1230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1" name="Google Shape;1231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32" name="Google Shape;1232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33" name="Google Shape;1233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4" name="Google Shape;1234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5" name="Google Shape;1235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6" name="Google Shape;1236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7" name="Google Shape;1237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8" name="Google Shape;1238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39" name="Google Shape;1239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0" name="Google Shape;1240;p37"/>
          <p:cNvGrpSpPr/>
          <p:nvPr/>
        </p:nvGrpSpPr>
        <p:grpSpPr>
          <a:xfrm>
            <a:off x="6095984" y="2746867"/>
            <a:ext cx="5434915" cy="3391131"/>
            <a:chOff x="4571988" y="2060150"/>
            <a:chExt cx="4076186" cy="2543348"/>
          </a:xfrm>
        </p:grpSpPr>
        <p:grpSp>
          <p:nvGrpSpPr>
            <p:cNvPr id="1241" name="Google Shape;1241;p37"/>
            <p:cNvGrpSpPr/>
            <p:nvPr/>
          </p:nvGrpSpPr>
          <p:grpSpPr>
            <a:xfrm>
              <a:off x="4821313" y="2224725"/>
              <a:ext cx="3826861" cy="2378773"/>
              <a:chOff x="4716495" y="128594"/>
              <a:chExt cx="4227641" cy="2627898"/>
            </a:xfrm>
          </p:grpSpPr>
          <p:grpSp>
            <p:nvGrpSpPr>
              <p:cNvPr id="1242" name="Google Shape;1242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43" name="Google Shape;1243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44" name="Google Shape;1244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45" name="Google Shape;1245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6" name="Google Shape;1246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47" name="Google Shape;1247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48" name="Google Shape;1248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9" name="Google Shape;1249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0" name="Google Shape;1250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1" name="Google Shape;1251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2" name="Google Shape;1252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3" name="Google Shape;1253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54" name="Google Shape;1254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7"/>
            <p:cNvGrpSpPr/>
            <p:nvPr/>
          </p:nvGrpSpPr>
          <p:grpSpPr>
            <a:xfrm>
              <a:off x="4696650" y="2142438"/>
              <a:ext cx="3826861" cy="2378773"/>
              <a:chOff x="4716495" y="128594"/>
              <a:chExt cx="4227641" cy="2627898"/>
            </a:xfrm>
          </p:grpSpPr>
          <p:grpSp>
            <p:nvGrpSpPr>
              <p:cNvPr id="1256" name="Google Shape;1256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57" name="Google Shape;1257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58" name="Google Shape;1258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59" name="Google Shape;1259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0" name="Google Shape;1260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61" name="Google Shape;1261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62" name="Google Shape;1262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3" name="Google Shape;1263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4" name="Google Shape;1264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5" name="Google Shape;1265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6" name="Google Shape;1266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7" name="Google Shape;1267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68" name="Google Shape;1268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69" name="Google Shape;1269;p37"/>
            <p:cNvGrpSpPr/>
            <p:nvPr/>
          </p:nvGrpSpPr>
          <p:grpSpPr>
            <a:xfrm>
              <a:off x="4571988" y="2060150"/>
              <a:ext cx="3826861" cy="2378773"/>
              <a:chOff x="4716495" y="128594"/>
              <a:chExt cx="4227641" cy="2627898"/>
            </a:xfrm>
          </p:grpSpPr>
          <p:grpSp>
            <p:nvGrpSpPr>
              <p:cNvPr id="1270" name="Google Shape;1270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71" name="Google Shape;1271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72" name="Google Shape;1272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73" name="Google Shape;1273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75" name="Google Shape;1275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76" name="Google Shape;1276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7" name="Google Shape;1277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8" name="Google Shape;1278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9" name="Google Shape;1279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0" name="Google Shape;1280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1" name="Google Shape;1281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82" name="Google Shape;1282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3" name="Google Shape;1283;p37"/>
          <p:cNvGrpSpPr/>
          <p:nvPr/>
        </p:nvGrpSpPr>
        <p:grpSpPr>
          <a:xfrm>
            <a:off x="1199434" y="143834"/>
            <a:ext cx="5228999" cy="3285180"/>
            <a:chOff x="899575" y="616200"/>
            <a:chExt cx="3921749" cy="2463885"/>
          </a:xfrm>
        </p:grpSpPr>
        <p:grpSp>
          <p:nvGrpSpPr>
            <p:cNvPr id="1284" name="Google Shape;1284;p37"/>
            <p:cNvGrpSpPr/>
            <p:nvPr/>
          </p:nvGrpSpPr>
          <p:grpSpPr>
            <a:xfrm>
              <a:off x="899575" y="701313"/>
              <a:ext cx="3826861" cy="2378773"/>
              <a:chOff x="4716495" y="128594"/>
              <a:chExt cx="4227641" cy="2627898"/>
            </a:xfrm>
          </p:grpSpPr>
          <p:grpSp>
            <p:nvGrpSpPr>
              <p:cNvPr id="1285" name="Google Shape;1285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86" name="Google Shape;1286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87" name="Google Shape;1287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88" name="Google Shape;1288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9" name="Google Shape;1289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90" name="Google Shape;1290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91" name="Google Shape;1291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2" name="Google Shape;1292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3" name="Google Shape;1293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4" name="Google Shape;1294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5" name="Google Shape;1295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6" name="Google Shape;1296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97" name="Google Shape;1297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8" name="Google Shape;1298;p37"/>
            <p:cNvGrpSpPr/>
            <p:nvPr/>
          </p:nvGrpSpPr>
          <p:grpSpPr>
            <a:xfrm>
              <a:off x="994463" y="616200"/>
              <a:ext cx="3826861" cy="2378773"/>
              <a:chOff x="4716495" y="128594"/>
              <a:chExt cx="4227641" cy="2627898"/>
            </a:xfrm>
          </p:grpSpPr>
          <p:grpSp>
            <p:nvGrpSpPr>
              <p:cNvPr id="1299" name="Google Shape;12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00" name="Google Shape;13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01" name="Google Shape;13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02" name="Google Shape;13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04" name="Google Shape;13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05" name="Google Shape;13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6" name="Google Shape;13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7" name="Google Shape;13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8" name="Google Shape;13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9" name="Google Shape;13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0" name="Google Shape;13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311" name="Google Shape;13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312" name="Google Shape;1312;p37"/>
          <p:cNvSpPr txBox="1">
            <a:spLocks noGrp="1"/>
          </p:cNvSpPr>
          <p:nvPr>
            <p:ph type="subTitle" idx="1"/>
          </p:nvPr>
        </p:nvSpPr>
        <p:spPr>
          <a:xfrm>
            <a:off x="908900" y="5334400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7"/>
          <p:cNvSpPr txBox="1">
            <a:spLocks noGrp="1"/>
          </p:cNvSpPr>
          <p:nvPr>
            <p:ph type="subTitle" idx="2"/>
          </p:nvPr>
        </p:nvSpPr>
        <p:spPr>
          <a:xfrm>
            <a:off x="6428417" y="4883400"/>
            <a:ext cx="44376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37"/>
          <p:cNvSpPr txBox="1">
            <a:spLocks noGrp="1"/>
          </p:cNvSpPr>
          <p:nvPr>
            <p:ph type="title" hasCustomPrompt="1"/>
          </p:nvPr>
        </p:nvSpPr>
        <p:spPr>
          <a:xfrm>
            <a:off x="908900" y="41676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5" name="Google Shape;1315;p37"/>
          <p:cNvSpPr txBox="1">
            <a:spLocks noGrp="1"/>
          </p:cNvSpPr>
          <p:nvPr>
            <p:ph type="title" idx="3" hasCustomPrompt="1"/>
          </p:nvPr>
        </p:nvSpPr>
        <p:spPr>
          <a:xfrm>
            <a:off x="6428417" y="3716600"/>
            <a:ext cx="443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6" name="Google Shape;1316;p37"/>
          <p:cNvSpPr txBox="1">
            <a:spLocks noGrp="1"/>
          </p:cNvSpPr>
          <p:nvPr>
            <p:ph type="subTitle" idx="4"/>
          </p:nvPr>
        </p:nvSpPr>
        <p:spPr>
          <a:xfrm>
            <a:off x="1658200" y="2225467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7"/>
          <p:cNvSpPr txBox="1">
            <a:spLocks noGrp="1"/>
          </p:cNvSpPr>
          <p:nvPr>
            <p:ph type="title" idx="5" hasCustomPrompt="1"/>
          </p:nvPr>
        </p:nvSpPr>
        <p:spPr>
          <a:xfrm>
            <a:off x="1658200" y="10650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8" name="Google Shape;1318;p37"/>
          <p:cNvSpPr/>
          <p:nvPr/>
        </p:nvSpPr>
        <p:spPr>
          <a:xfrm>
            <a:off x="847101" y="23876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350867" y="12907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11615334" y="49569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1072101" y="1290706"/>
            <a:ext cx="319801" cy="3776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195787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9"/>
          <p:cNvGrpSpPr/>
          <p:nvPr/>
        </p:nvGrpSpPr>
        <p:grpSpPr>
          <a:xfrm>
            <a:off x="520625" y="318700"/>
            <a:ext cx="11378828" cy="6220589"/>
            <a:chOff x="171400" y="128593"/>
            <a:chExt cx="8772740" cy="4795891"/>
          </a:xfrm>
        </p:grpSpPr>
        <p:grpSp>
          <p:nvGrpSpPr>
            <p:cNvPr id="1359" name="Google Shape;1359;p39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1360" name="Google Shape;1360;p39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61" name="Google Shape;1361;p39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1362" name="Google Shape;1362;p39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3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64" name="Google Shape;1364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365" name="Google Shape;1365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6" name="Google Shape;1366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7" name="Google Shape;1367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8" name="Google Shape;1368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9" name="Google Shape;1369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0" name="Google Shape;1370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71" name="Google Shape;1371;p3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2" name="Google Shape;1372;p39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1373" name="Google Shape;1373;p3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p39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1382" name="Google Shape;1382;p3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0" name="Google Shape;1390;p39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1391" name="Google Shape;1391;p39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39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1400" name="Google Shape;1400;p3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401" name="Google Shape;1401;p3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02" name="Google Shape;1402;p3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03" name="Google Shape;1403;p3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05" name="Google Shape;1405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06" name="Google Shape;1406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Google Shape;1407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Google Shape;1408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9" name="Google Shape;1409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0" name="Google Shape;1410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1" name="Google Shape;1411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12" name="Google Shape;1412;p3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3" name="Google Shape;1413;p39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39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580932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0"/>
          <p:cNvSpPr/>
          <p:nvPr/>
        </p:nvSpPr>
        <p:spPr>
          <a:xfrm>
            <a:off x="3107251" y="-831983"/>
            <a:ext cx="10443659" cy="8300157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40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1418" name="Google Shape;1418;p4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1419" name="Google Shape;1419;p4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20" name="Google Shape;1420;p4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421" name="Google Shape;1421;p4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4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23" name="Google Shape;1423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24" name="Google Shape;1424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7" name="Google Shape;1427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8" name="Google Shape;1428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0" name="Google Shape;1430;p4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40"/>
          <p:cNvGrpSpPr/>
          <p:nvPr/>
        </p:nvGrpSpPr>
        <p:grpSpPr>
          <a:xfrm>
            <a:off x="1360576" y="182228"/>
            <a:ext cx="9504499" cy="6493547"/>
            <a:chOff x="627130" y="128592"/>
            <a:chExt cx="8316852" cy="5682137"/>
          </a:xfrm>
        </p:grpSpPr>
        <p:grpSp>
          <p:nvGrpSpPr>
            <p:cNvPr id="1432" name="Google Shape;1432;p40"/>
            <p:cNvGrpSpPr/>
            <p:nvPr/>
          </p:nvGrpSpPr>
          <p:grpSpPr>
            <a:xfrm>
              <a:off x="627130" y="128592"/>
              <a:ext cx="8316852" cy="5682137"/>
              <a:chOff x="627130" y="428611"/>
              <a:chExt cx="8316852" cy="5637600"/>
            </a:xfrm>
          </p:grpSpPr>
          <p:sp>
            <p:nvSpPr>
              <p:cNvPr id="1433" name="Google Shape;1433;p40"/>
              <p:cNvSpPr/>
              <p:nvPr/>
            </p:nvSpPr>
            <p:spPr>
              <a:xfrm>
                <a:off x="627191" y="428611"/>
                <a:ext cx="8316600" cy="56376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34" name="Google Shape;1434;p4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35" name="Google Shape;1435;p4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4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37" name="Google Shape;1437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38" name="Google Shape;1438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9" name="Google Shape;1439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0" name="Google Shape;1440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1" name="Google Shape;1441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2" name="Google Shape;1442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3" name="Google Shape;1443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44" name="Google Shape;1444;p4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5" name="Google Shape;1445;p40"/>
          <p:cNvSpPr/>
          <p:nvPr/>
        </p:nvSpPr>
        <p:spPr>
          <a:xfrm>
            <a:off x="1151402" y="3670302"/>
            <a:ext cx="329265" cy="38883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6" name="Google Shape;1446;p40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7" name="Google Shape;1447;p40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931488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6ABD190-56AD-4C55-BBCA-1554B872117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5888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50336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320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954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283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735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42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4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707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920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058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521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7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343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54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00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1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94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90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051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9300"/>
            <a:ext cx="10272000" cy="4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512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p:transition spd="slow">
    <p:cover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71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805DE-A682-31FB-9141-2AE8C5341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489" y="2870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5</a:t>
            </a:r>
            <a:br>
              <a:rPr lang="en-US" dirty="0"/>
            </a:br>
            <a:r>
              <a:rPr lang="en-US" dirty="0" err="1"/>
              <a:t>Tuần</a:t>
            </a:r>
            <a:r>
              <a:rPr lang="en-US" dirty="0"/>
              <a:t> 19</a:t>
            </a:r>
            <a:br>
              <a:rPr lang="en-US" dirty="0"/>
            </a:br>
            <a:r>
              <a:rPr lang="en-US" dirty="0" err="1"/>
              <a:t>Bài</a:t>
            </a:r>
            <a:r>
              <a:rPr lang="en-US" dirty="0"/>
              <a:t>: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br>
              <a:rPr lang="en-US" dirty="0"/>
            </a:b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: Nguyễn Thị Thủy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7FA17-B26A-F025-1882-95710E588B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id="{E825296A-65D0-6675-E303-83F0542AAEF1}"/>
              </a:ext>
            </a:extLst>
          </p:cNvPr>
          <p:cNvSpPr/>
          <p:nvPr/>
        </p:nvSpPr>
        <p:spPr>
          <a:xfrm>
            <a:off x="1927965" y="0"/>
            <a:ext cx="7936992" cy="1861457"/>
          </a:xfrm>
          <a:custGeom>
            <a:avLst/>
            <a:gdLst>
              <a:gd name="connsiteX0" fmla="*/ 0 w 7936992"/>
              <a:gd name="connsiteY0" fmla="*/ 448065 h 2688336"/>
              <a:gd name="connsiteX1" fmla="*/ 448065 w 7936992"/>
              <a:gd name="connsiteY1" fmla="*/ 0 h 2688336"/>
              <a:gd name="connsiteX2" fmla="*/ 4629912 w 7936992"/>
              <a:gd name="connsiteY2" fmla="*/ 0 h 2688336"/>
              <a:gd name="connsiteX3" fmla="*/ 4629912 w 7936992"/>
              <a:gd name="connsiteY3" fmla="*/ 0 h 2688336"/>
              <a:gd name="connsiteX4" fmla="*/ 6614160 w 7936992"/>
              <a:gd name="connsiteY4" fmla="*/ 0 h 2688336"/>
              <a:gd name="connsiteX5" fmla="*/ 7488927 w 7936992"/>
              <a:gd name="connsiteY5" fmla="*/ 0 h 2688336"/>
              <a:gd name="connsiteX6" fmla="*/ 7936992 w 7936992"/>
              <a:gd name="connsiteY6" fmla="*/ 448065 h 2688336"/>
              <a:gd name="connsiteX7" fmla="*/ 7936992 w 7936992"/>
              <a:gd name="connsiteY7" fmla="*/ 1568196 h 2688336"/>
              <a:gd name="connsiteX8" fmla="*/ 8468929 w 7936992"/>
              <a:gd name="connsiteY8" fmla="*/ 1597920 h 2688336"/>
              <a:gd name="connsiteX9" fmla="*/ 7936992 w 7936992"/>
              <a:gd name="connsiteY9" fmla="*/ 2240280 h 2688336"/>
              <a:gd name="connsiteX10" fmla="*/ 7936992 w 7936992"/>
              <a:gd name="connsiteY10" fmla="*/ 2240271 h 2688336"/>
              <a:gd name="connsiteX11" fmla="*/ 7488927 w 7936992"/>
              <a:gd name="connsiteY11" fmla="*/ 2688336 h 2688336"/>
              <a:gd name="connsiteX12" fmla="*/ 6614160 w 7936992"/>
              <a:gd name="connsiteY12" fmla="*/ 2688336 h 2688336"/>
              <a:gd name="connsiteX13" fmla="*/ 4629912 w 7936992"/>
              <a:gd name="connsiteY13" fmla="*/ 2688336 h 2688336"/>
              <a:gd name="connsiteX14" fmla="*/ 4629912 w 7936992"/>
              <a:gd name="connsiteY14" fmla="*/ 2688336 h 2688336"/>
              <a:gd name="connsiteX15" fmla="*/ 448065 w 7936992"/>
              <a:gd name="connsiteY15" fmla="*/ 2688336 h 2688336"/>
              <a:gd name="connsiteX16" fmla="*/ 0 w 7936992"/>
              <a:gd name="connsiteY16" fmla="*/ 2240271 h 2688336"/>
              <a:gd name="connsiteX17" fmla="*/ 0 w 7936992"/>
              <a:gd name="connsiteY17" fmla="*/ 2240280 h 2688336"/>
              <a:gd name="connsiteX18" fmla="*/ 0 w 7936992"/>
              <a:gd name="connsiteY18" fmla="*/ 1568196 h 2688336"/>
              <a:gd name="connsiteX19" fmla="*/ 0 w 7936992"/>
              <a:gd name="connsiteY19" fmla="*/ 1568196 h 2688336"/>
              <a:gd name="connsiteX20" fmla="*/ 0 w 7936992"/>
              <a:gd name="connsiteY20" fmla="*/ 448065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2688336" fill="none" extrusionOk="0">
                <a:moveTo>
                  <a:pt x="0" y="448065"/>
                </a:moveTo>
                <a:cubicBezTo>
                  <a:pt x="-630" y="209785"/>
                  <a:pt x="196679" y="-25568"/>
                  <a:pt x="448065" y="0"/>
                </a:cubicBezTo>
                <a:cubicBezTo>
                  <a:pt x="1195680" y="-81168"/>
                  <a:pt x="3771789" y="-77428"/>
                  <a:pt x="4629912" y="0"/>
                </a:cubicBezTo>
                <a:lnTo>
                  <a:pt x="4629912" y="0"/>
                </a:lnTo>
                <a:cubicBezTo>
                  <a:pt x="4930792" y="-87360"/>
                  <a:pt x="5697351" y="141828"/>
                  <a:pt x="6614160" y="0"/>
                </a:cubicBezTo>
                <a:cubicBezTo>
                  <a:pt x="6786877" y="53165"/>
                  <a:pt x="7118352" y="11869"/>
                  <a:pt x="7488927" y="0"/>
                </a:cubicBezTo>
                <a:cubicBezTo>
                  <a:pt x="7741116" y="7067"/>
                  <a:pt x="7930451" y="199066"/>
                  <a:pt x="7936992" y="448065"/>
                </a:cubicBezTo>
                <a:cubicBezTo>
                  <a:pt x="7987637" y="861499"/>
                  <a:pt x="7894180" y="1012751"/>
                  <a:pt x="7936992" y="1568196"/>
                </a:cubicBezTo>
                <a:cubicBezTo>
                  <a:pt x="8127714" y="1537031"/>
                  <a:pt x="8211049" y="1616988"/>
                  <a:pt x="8468929" y="1597920"/>
                </a:cubicBezTo>
                <a:cubicBezTo>
                  <a:pt x="8253414" y="1932569"/>
                  <a:pt x="8018717" y="2060739"/>
                  <a:pt x="7936992" y="2240280"/>
                </a:cubicBezTo>
                <a:lnTo>
                  <a:pt x="7936992" y="2240271"/>
                </a:lnTo>
                <a:cubicBezTo>
                  <a:pt x="7917864" y="2481972"/>
                  <a:pt x="7726953" y="2681287"/>
                  <a:pt x="7488927" y="2688336"/>
                </a:cubicBezTo>
                <a:cubicBezTo>
                  <a:pt x="7056220" y="2745422"/>
                  <a:pt x="6947860" y="2722853"/>
                  <a:pt x="6614160" y="2688336"/>
                </a:cubicBezTo>
                <a:cubicBezTo>
                  <a:pt x="5955803" y="2592396"/>
                  <a:pt x="5101780" y="2807239"/>
                  <a:pt x="4629912" y="2688336"/>
                </a:cubicBezTo>
                <a:lnTo>
                  <a:pt x="4629912" y="2688336"/>
                </a:lnTo>
                <a:cubicBezTo>
                  <a:pt x="3410246" y="2706929"/>
                  <a:pt x="1810056" y="2572947"/>
                  <a:pt x="448065" y="2688336"/>
                </a:cubicBezTo>
                <a:cubicBezTo>
                  <a:pt x="213605" y="2709640"/>
                  <a:pt x="9982" y="2473941"/>
                  <a:pt x="0" y="2240271"/>
                </a:cubicBezTo>
                <a:lnTo>
                  <a:pt x="0" y="2240280"/>
                </a:lnTo>
                <a:cubicBezTo>
                  <a:pt x="-3446" y="1931463"/>
                  <a:pt x="853" y="1882062"/>
                  <a:pt x="0" y="1568196"/>
                </a:cubicBezTo>
                <a:lnTo>
                  <a:pt x="0" y="1568196"/>
                </a:lnTo>
                <a:cubicBezTo>
                  <a:pt x="11618" y="1153059"/>
                  <a:pt x="-68573" y="976423"/>
                  <a:pt x="0" y="448065"/>
                </a:cubicBezTo>
                <a:close/>
              </a:path>
              <a:path w="7936992" h="2688336" stroke="0" extrusionOk="0">
                <a:moveTo>
                  <a:pt x="0" y="448065"/>
                </a:moveTo>
                <a:cubicBezTo>
                  <a:pt x="-16156" y="184314"/>
                  <a:pt x="177904" y="-37955"/>
                  <a:pt x="448065" y="0"/>
                </a:cubicBezTo>
                <a:cubicBezTo>
                  <a:pt x="1475775" y="-3784"/>
                  <a:pt x="3364710" y="21896"/>
                  <a:pt x="4629912" y="0"/>
                </a:cubicBezTo>
                <a:lnTo>
                  <a:pt x="4629912" y="0"/>
                </a:lnTo>
                <a:cubicBezTo>
                  <a:pt x="5353104" y="-108395"/>
                  <a:pt x="5952112" y="124120"/>
                  <a:pt x="6614160" y="0"/>
                </a:cubicBezTo>
                <a:cubicBezTo>
                  <a:pt x="6862894" y="40279"/>
                  <a:pt x="7273402" y="-17685"/>
                  <a:pt x="7488927" y="0"/>
                </a:cubicBezTo>
                <a:cubicBezTo>
                  <a:pt x="7729848" y="-9537"/>
                  <a:pt x="7907577" y="214136"/>
                  <a:pt x="7936992" y="448065"/>
                </a:cubicBezTo>
                <a:cubicBezTo>
                  <a:pt x="7964433" y="842830"/>
                  <a:pt x="8034594" y="1455253"/>
                  <a:pt x="7936992" y="1568196"/>
                </a:cubicBezTo>
                <a:cubicBezTo>
                  <a:pt x="7996148" y="1535909"/>
                  <a:pt x="8300129" y="1626536"/>
                  <a:pt x="8468929" y="1597920"/>
                </a:cubicBezTo>
                <a:cubicBezTo>
                  <a:pt x="8358662" y="1679281"/>
                  <a:pt x="8111048" y="2010908"/>
                  <a:pt x="7936992" y="2240280"/>
                </a:cubicBezTo>
                <a:lnTo>
                  <a:pt x="7936992" y="2240271"/>
                </a:lnTo>
                <a:cubicBezTo>
                  <a:pt x="7947165" y="2497667"/>
                  <a:pt x="7704835" y="2712944"/>
                  <a:pt x="7488927" y="2688336"/>
                </a:cubicBezTo>
                <a:cubicBezTo>
                  <a:pt x="7392899" y="2610524"/>
                  <a:pt x="6758264" y="2617913"/>
                  <a:pt x="6614160" y="2688336"/>
                </a:cubicBezTo>
                <a:cubicBezTo>
                  <a:pt x="6199176" y="2564624"/>
                  <a:pt x="5234981" y="2677116"/>
                  <a:pt x="4629912" y="2688336"/>
                </a:cubicBezTo>
                <a:lnTo>
                  <a:pt x="4629912" y="2688336"/>
                </a:lnTo>
                <a:cubicBezTo>
                  <a:pt x="3934452" y="2692656"/>
                  <a:pt x="2470654" y="2850061"/>
                  <a:pt x="448065" y="2688336"/>
                </a:cubicBezTo>
                <a:cubicBezTo>
                  <a:pt x="195237" y="2683404"/>
                  <a:pt x="-12165" y="2484849"/>
                  <a:pt x="0" y="2240271"/>
                </a:cubicBezTo>
                <a:lnTo>
                  <a:pt x="0" y="2240280"/>
                </a:lnTo>
                <a:cubicBezTo>
                  <a:pt x="-42338" y="1930132"/>
                  <a:pt x="46814" y="1887363"/>
                  <a:pt x="0" y="1568196"/>
                </a:cubicBezTo>
                <a:lnTo>
                  <a:pt x="0" y="1568196"/>
                </a:lnTo>
                <a:cubicBezTo>
                  <a:pt x="-83329" y="1351070"/>
                  <a:pt x="-81011" y="564633"/>
                  <a:pt x="0" y="4480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82237522">
                  <a:custGeom>
                    <a:avLst/>
                    <a:gdLst>
                      <a:gd name="connsiteX0" fmla="*/ 0 w 7936992"/>
                      <a:gd name="connsiteY0" fmla="*/ 310249 h 1861457"/>
                      <a:gd name="connsiteX1" fmla="*/ 310249 w 7936992"/>
                      <a:gd name="connsiteY1" fmla="*/ 0 h 1861457"/>
                      <a:gd name="connsiteX2" fmla="*/ 4629912 w 7936992"/>
                      <a:gd name="connsiteY2" fmla="*/ 0 h 1861457"/>
                      <a:gd name="connsiteX3" fmla="*/ 4629912 w 7936992"/>
                      <a:gd name="connsiteY3" fmla="*/ 0 h 1861457"/>
                      <a:gd name="connsiteX4" fmla="*/ 6614160 w 7936992"/>
                      <a:gd name="connsiteY4" fmla="*/ 0 h 1861457"/>
                      <a:gd name="connsiteX5" fmla="*/ 7626743 w 7936992"/>
                      <a:gd name="connsiteY5" fmla="*/ 0 h 1861457"/>
                      <a:gd name="connsiteX6" fmla="*/ 7936992 w 7936992"/>
                      <a:gd name="connsiteY6" fmla="*/ 310249 h 1861457"/>
                      <a:gd name="connsiteX7" fmla="*/ 7936992 w 7936992"/>
                      <a:gd name="connsiteY7" fmla="*/ 1085850 h 1861457"/>
                      <a:gd name="connsiteX8" fmla="*/ 8468929 w 7936992"/>
                      <a:gd name="connsiteY8" fmla="*/ 1106431 h 1861457"/>
                      <a:gd name="connsiteX9" fmla="*/ 7936992 w 7936992"/>
                      <a:gd name="connsiteY9" fmla="*/ 1551214 h 1861457"/>
                      <a:gd name="connsiteX10" fmla="*/ 7936992 w 7936992"/>
                      <a:gd name="connsiteY10" fmla="*/ 1551208 h 1861457"/>
                      <a:gd name="connsiteX11" fmla="*/ 7626743 w 7936992"/>
                      <a:gd name="connsiteY11" fmla="*/ 1861457 h 1861457"/>
                      <a:gd name="connsiteX12" fmla="*/ 6614160 w 7936992"/>
                      <a:gd name="connsiteY12" fmla="*/ 1861457 h 1861457"/>
                      <a:gd name="connsiteX13" fmla="*/ 4629912 w 7936992"/>
                      <a:gd name="connsiteY13" fmla="*/ 1861457 h 1861457"/>
                      <a:gd name="connsiteX14" fmla="*/ 4629912 w 7936992"/>
                      <a:gd name="connsiteY14" fmla="*/ 1861457 h 1861457"/>
                      <a:gd name="connsiteX15" fmla="*/ 310249 w 7936992"/>
                      <a:gd name="connsiteY15" fmla="*/ 1861457 h 1861457"/>
                      <a:gd name="connsiteX16" fmla="*/ 0 w 7936992"/>
                      <a:gd name="connsiteY16" fmla="*/ 1551208 h 1861457"/>
                      <a:gd name="connsiteX17" fmla="*/ 0 w 7936992"/>
                      <a:gd name="connsiteY17" fmla="*/ 1551214 h 1861457"/>
                      <a:gd name="connsiteX18" fmla="*/ 0 w 7936992"/>
                      <a:gd name="connsiteY18" fmla="*/ 1085850 h 1861457"/>
                      <a:gd name="connsiteX19" fmla="*/ 0 w 7936992"/>
                      <a:gd name="connsiteY19" fmla="*/ 1085850 h 1861457"/>
                      <a:gd name="connsiteX20" fmla="*/ 0 w 7936992"/>
                      <a:gd name="connsiteY20" fmla="*/ 310249 h 186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936992" h="1861457" fill="none" extrusionOk="0">
                        <a:moveTo>
                          <a:pt x="0" y="310249"/>
                        </a:moveTo>
                        <a:cubicBezTo>
                          <a:pt x="-1342" y="158462"/>
                          <a:pt x="137544" y="-8845"/>
                          <a:pt x="310249" y="0"/>
                        </a:cubicBezTo>
                        <a:cubicBezTo>
                          <a:pt x="1131923" y="-81168"/>
                          <a:pt x="3087724" y="-77428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4930792" y="-87360"/>
                          <a:pt x="5697351" y="141828"/>
                          <a:pt x="6614160" y="0"/>
                        </a:cubicBezTo>
                        <a:cubicBezTo>
                          <a:pt x="6771864" y="23836"/>
                          <a:pt x="7339566" y="-73719"/>
                          <a:pt x="7626743" y="0"/>
                        </a:cubicBezTo>
                        <a:cubicBezTo>
                          <a:pt x="7806396" y="12412"/>
                          <a:pt x="7909088" y="132333"/>
                          <a:pt x="7936992" y="310249"/>
                        </a:cubicBezTo>
                        <a:cubicBezTo>
                          <a:pt x="7996673" y="588853"/>
                          <a:pt x="7991038" y="893456"/>
                          <a:pt x="7936992" y="1085850"/>
                        </a:cubicBezTo>
                        <a:cubicBezTo>
                          <a:pt x="8038734" y="1109347"/>
                          <a:pt x="8216637" y="1090754"/>
                          <a:pt x="8468929" y="1106431"/>
                        </a:cubicBezTo>
                        <a:cubicBezTo>
                          <a:pt x="8202806" y="1326408"/>
                          <a:pt x="8051797" y="1491266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26432" y="1719375"/>
                          <a:pt x="7794714" y="1858935"/>
                          <a:pt x="7626743" y="1861457"/>
                        </a:cubicBezTo>
                        <a:cubicBezTo>
                          <a:pt x="7420863" y="1898544"/>
                          <a:pt x="7046603" y="1942202"/>
                          <a:pt x="6614160" y="1861457"/>
                        </a:cubicBezTo>
                        <a:cubicBezTo>
                          <a:pt x="5955803" y="1765517"/>
                          <a:pt x="5101780" y="1980360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3022720" y="1880050"/>
                          <a:pt x="2435470" y="1746068"/>
                          <a:pt x="310249" y="1861457"/>
                        </a:cubicBezTo>
                        <a:cubicBezTo>
                          <a:pt x="153870" y="1885985"/>
                          <a:pt x="17981" y="1697716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9160" y="1337481"/>
                          <a:pt x="-40581" y="1290722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9921" y="885023"/>
                          <a:pt x="-61968" y="621349"/>
                          <a:pt x="0" y="310249"/>
                        </a:cubicBezTo>
                        <a:close/>
                      </a:path>
                      <a:path w="7936992" h="1861457" stroke="0" extrusionOk="0">
                        <a:moveTo>
                          <a:pt x="0" y="310249"/>
                        </a:moveTo>
                        <a:cubicBezTo>
                          <a:pt x="-12763" y="126033"/>
                          <a:pt x="122262" y="-27821"/>
                          <a:pt x="310249" y="0"/>
                        </a:cubicBezTo>
                        <a:cubicBezTo>
                          <a:pt x="1308634" y="-3784"/>
                          <a:pt x="2916664" y="21896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5353104" y="-108395"/>
                          <a:pt x="5952112" y="124120"/>
                          <a:pt x="6614160" y="0"/>
                        </a:cubicBezTo>
                        <a:cubicBezTo>
                          <a:pt x="7037586" y="-18421"/>
                          <a:pt x="7199064" y="-28649"/>
                          <a:pt x="7626743" y="0"/>
                        </a:cubicBezTo>
                        <a:cubicBezTo>
                          <a:pt x="7796855" y="-1800"/>
                          <a:pt x="7930740" y="141779"/>
                          <a:pt x="7936992" y="310249"/>
                        </a:cubicBezTo>
                        <a:cubicBezTo>
                          <a:pt x="7933243" y="631527"/>
                          <a:pt x="7880168" y="885704"/>
                          <a:pt x="7936992" y="1085850"/>
                        </a:cubicBezTo>
                        <a:cubicBezTo>
                          <a:pt x="8095169" y="1093370"/>
                          <a:pt x="8360403" y="1097855"/>
                          <a:pt x="8468929" y="1106431"/>
                        </a:cubicBezTo>
                        <a:cubicBezTo>
                          <a:pt x="8318938" y="1251892"/>
                          <a:pt x="8089610" y="1406740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54497" y="1739653"/>
                          <a:pt x="7771295" y="1882354"/>
                          <a:pt x="7626743" y="1861457"/>
                        </a:cubicBezTo>
                        <a:cubicBezTo>
                          <a:pt x="7146530" y="1826166"/>
                          <a:pt x="6829895" y="1884756"/>
                          <a:pt x="6614160" y="1861457"/>
                        </a:cubicBezTo>
                        <a:cubicBezTo>
                          <a:pt x="6199176" y="1737745"/>
                          <a:pt x="5234981" y="1850237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2947464" y="1865777"/>
                          <a:pt x="2169221" y="2023182"/>
                          <a:pt x="310249" y="1861457"/>
                        </a:cubicBezTo>
                        <a:cubicBezTo>
                          <a:pt x="130887" y="1854094"/>
                          <a:pt x="-18167" y="1718252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3190" y="1432139"/>
                          <a:pt x="-26005" y="1284191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-8969" y="891534"/>
                          <a:pt x="-53428" y="631024"/>
                          <a:pt x="0" y="3102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sự cân đối, hài hoà nên hình tam giác đều thường được ứng dụng trong cuộc sống, là hoạ tiết, hoa văn trang trí,...</a:t>
            </a:r>
          </a:p>
        </p:txBody>
      </p:sp>
      <p:pic>
        <p:nvPicPr>
          <p:cNvPr id="2052" name="Picture 4" descr="Kệ gỗ treo tường hình tam giác đơn giản, công dụng đa năng KG73">
            <a:extLst>
              <a:ext uri="{FF2B5EF4-FFF2-40B4-BE49-F238E27FC236}">
                <a16:creationId xmlns:a16="http://schemas.microsoft.com/office/drawing/2014/main" id="{69C29C22-9578-0CAD-4962-DBCE933D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2587188"/>
            <a:ext cx="5253038" cy="3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văn trên gốm thời Trần trong BTTT">
            <a:extLst>
              <a:ext uri="{FF2B5EF4-FFF2-40B4-BE49-F238E27FC236}">
                <a16:creationId xmlns:a16="http://schemas.microsoft.com/office/drawing/2014/main" id="{1AA80EFC-A041-9CCA-F913-1986CD7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03" y="2786743"/>
            <a:ext cx="4214681" cy="32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1AACFB4D-B948-DB44-D3BC-86250E85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926483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19032" y="508702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tên ba góc, ba cạnh, ba đỉnh của mỗi hình tam giác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396B2-5373-691A-28F3-13B4EE10B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422" y="2188030"/>
            <a:ext cx="9369955" cy="2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16063-C7DD-E496-111E-B02FABAA8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145166"/>
            <a:ext cx="3708963" cy="29820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57ECBD-D8DD-AA76-2888-118C4BA8B419}"/>
              </a:ext>
            </a:extLst>
          </p:cNvPr>
          <p:cNvSpPr/>
          <p:nvPr/>
        </p:nvSpPr>
        <p:spPr>
          <a:xfrm>
            <a:off x="4451387" y="1915449"/>
            <a:ext cx="6412556" cy="2841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ABC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C.</a:t>
            </a:r>
          </a:p>
          <a:p>
            <a:pPr algn="just"/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AB, BC, AC.</a:t>
            </a:r>
          </a:p>
          <a:p>
            <a:pPr algn="just"/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C.</a:t>
            </a:r>
            <a:endParaRPr lang="vi-VN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57ECBD-D8DD-AA76-2888-118C4BA8B419}"/>
              </a:ext>
            </a:extLst>
          </p:cNvPr>
          <p:cNvSpPr/>
          <p:nvPr/>
        </p:nvSpPr>
        <p:spPr>
          <a:xfrm>
            <a:off x="4451387" y="1915449"/>
            <a:ext cx="6717356" cy="2841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EDG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endParaRPr lang="en-US" sz="3200" b="1" dirty="0">
              <a:solidFill>
                <a:srgbClr val="0E284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ED,DG, EG.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3D687-3E27-5C5D-E2EA-CBB43257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6" y="1730829"/>
            <a:ext cx="3284295" cy="32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57ECBD-D8DD-AA76-2888-118C4BA8B419}"/>
              </a:ext>
            </a:extLst>
          </p:cNvPr>
          <p:cNvSpPr/>
          <p:nvPr/>
        </p:nvSpPr>
        <p:spPr>
          <a:xfrm>
            <a:off x="4451387" y="1915449"/>
            <a:ext cx="6717356" cy="2841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IKH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IK, HK, IH.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79A763-3A4F-4F3B-EEC5-B18211A3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93" y="1567544"/>
            <a:ext cx="3107778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19032" y="508702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Trong các hình tam giác ở câu a, hãy chỉ ra tam giác vuông, tam giác nhọn, tam giác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396B2-5373-691A-28F3-13B4EE10B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422" y="2188030"/>
            <a:ext cx="9369955" cy="2111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7DC0AE-D87C-629D-6FB6-D303145A9BE7}"/>
              </a:ext>
            </a:extLst>
          </p:cNvPr>
          <p:cNvSpPr/>
          <p:nvPr/>
        </p:nvSpPr>
        <p:spPr>
          <a:xfrm>
            <a:off x="2187160" y="4375622"/>
            <a:ext cx="2156242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endParaRPr lang="vi-VN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213460-64A5-2163-78DB-4C2BC0AAFDBC}"/>
              </a:ext>
            </a:extLst>
          </p:cNvPr>
          <p:cNvSpPr/>
          <p:nvPr/>
        </p:nvSpPr>
        <p:spPr>
          <a:xfrm>
            <a:off x="5354902" y="4386508"/>
            <a:ext cx="2156242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vi-VN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26068C-4CB7-E331-ECF1-4DDE0C685601}"/>
              </a:ext>
            </a:extLst>
          </p:cNvPr>
          <p:cNvSpPr/>
          <p:nvPr/>
        </p:nvSpPr>
        <p:spPr>
          <a:xfrm>
            <a:off x="8587959" y="4364737"/>
            <a:ext cx="2156242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vi-VN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bức tranh bên, em hãy tìm các hình tam giác và cho biết mỗi hình tam giác đó có dạng hình tam giác gì.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419A8-DF51-36F0-4911-4732C842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26" y="1578428"/>
            <a:ext cx="4678839" cy="3435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6BCCB-1579-8FD0-0C81-5DC9D7478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953208"/>
              </p:ext>
            </p:extLst>
          </p:nvPr>
        </p:nvGraphicFramePr>
        <p:xfrm>
          <a:off x="718457" y="1898174"/>
          <a:ext cx="6307818" cy="4053840"/>
        </p:xfrm>
        <a:graphic>
          <a:graphicData uri="http://schemas.openxmlformats.org/drawingml/2006/table">
            <a:tbl>
              <a:tblPr/>
              <a:tblGrid>
                <a:gridCol w="1636157">
                  <a:extLst>
                    <a:ext uri="{9D8B030D-6E8A-4147-A177-3AD203B41FA5}">
                      <a16:colId xmlns:a16="http://schemas.microsoft.com/office/drawing/2014/main" val="1925561056"/>
                    </a:ext>
                  </a:extLst>
                </a:gridCol>
                <a:gridCol w="4671661">
                  <a:extLst>
                    <a:ext uri="{9D8B030D-6E8A-4147-A177-3AD203B41FA5}">
                      <a16:colId xmlns:a16="http://schemas.microsoft.com/office/drawing/2014/main" val="35553604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62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374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nhọn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8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đều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89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tù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72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72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1229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56B68D9-BC5B-4B3B-2102-41517BDD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7" y="1645783"/>
            <a:ext cx="4462261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Đo các góc trong mỗi hình tam giác dưới đây và cho biết hình tam giác đó có phải là tam giác đều không.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D6F8-A034-E0CD-4903-CAB74EAC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73" y="1989364"/>
            <a:ext cx="9647612" cy="303983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60C5D7-0696-D790-78FD-567942402999}"/>
              </a:ext>
            </a:extLst>
          </p:cNvPr>
          <p:cNvSpPr/>
          <p:nvPr/>
        </p:nvSpPr>
        <p:spPr>
          <a:xfrm>
            <a:off x="3885331" y="5420651"/>
            <a:ext cx="5236898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angle song">
            <a:hlinkClick r:id="" action="ppaction://media"/>
            <a:extLst>
              <a:ext uri="{FF2B5EF4-FFF2-40B4-BE49-F238E27FC236}">
                <a16:creationId xmlns:a16="http://schemas.microsoft.com/office/drawing/2014/main" id="{00C545BB-5C21-440D-A85E-082CA7827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E602AA-6CAB-43AC-A294-E52FC333E7EF}"/>
              </a:ext>
            </a:extLst>
          </p:cNvPr>
          <p:cNvSpPr/>
          <p:nvPr/>
        </p:nvSpPr>
        <p:spPr>
          <a:xfrm>
            <a:off x="4142582" y="304800"/>
            <a:ext cx="39068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Phuong Tay" panose="04040805070802020D02" pitchFamily="8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6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186D-3B81-0A69-058D-5A1ED3016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C57C9-0957-0886-DB46-090FE1B12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32DE0-777E-BD68-088B-1947F47B42B2}"/>
              </a:ext>
            </a:extLst>
          </p:cNvPr>
          <p:cNvGrpSpPr/>
          <p:nvPr/>
        </p:nvGrpSpPr>
        <p:grpSpPr>
          <a:xfrm>
            <a:off x="941625" y="1748955"/>
            <a:ext cx="2040961" cy="1164813"/>
            <a:chOff x="1779825" y="1698239"/>
            <a:chExt cx="2040961" cy="1164813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AF9FB31B-AD89-DBE6-92EF-28F02D3CC977}"/>
                </a:ext>
              </a:extLst>
            </p:cNvPr>
            <p:cNvSpPr/>
            <p:nvPr/>
          </p:nvSpPr>
          <p:spPr>
            <a:xfrm rot="20613725">
              <a:off x="1779825" y="1698239"/>
              <a:ext cx="2040961" cy="1164813"/>
            </a:xfrm>
            <a:custGeom>
              <a:avLst/>
              <a:gdLst/>
              <a:ahLst/>
              <a:cxnLst/>
              <a:rect l="l" t="t" r="r" b="b"/>
              <a:pathLst>
                <a:path w="1172323" h="1005267">
                  <a:moveTo>
                    <a:pt x="0" y="0"/>
                  </a:moveTo>
                  <a:lnTo>
                    <a:pt x="1172323" y="0"/>
                  </a:lnTo>
                  <a:lnTo>
                    <a:pt x="1172323" y="1005267"/>
                  </a:lnTo>
                  <a:lnTo>
                    <a:pt x="0" y="10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FF8775-C6E3-1696-888E-5892C9AF315F}"/>
                </a:ext>
              </a:extLst>
            </p:cNvPr>
            <p:cNvGrpSpPr/>
            <p:nvPr/>
          </p:nvGrpSpPr>
          <p:grpSpPr>
            <a:xfrm>
              <a:off x="2069979" y="1809186"/>
              <a:ext cx="1471394" cy="751426"/>
              <a:chOff x="2069979" y="1809186"/>
              <a:chExt cx="1471394" cy="75142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7BCF0C-3A15-08E9-93F8-6242674E062C}"/>
                  </a:ext>
                </a:extLst>
              </p:cNvPr>
              <p:cNvSpPr txBox="1"/>
              <p:nvPr/>
            </p:nvSpPr>
            <p:spPr>
              <a:xfrm rot="20804962">
                <a:off x="2069979" y="185272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F6964B-EEDC-1B2F-C30C-3E6FB4DF2D14}"/>
                  </a:ext>
                </a:extLst>
              </p:cNvPr>
              <p:cNvSpPr txBox="1"/>
              <p:nvPr/>
            </p:nvSpPr>
            <p:spPr>
              <a:xfrm rot="20804962">
                <a:off x="2080717" y="180918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  <a:endParaRPr lang="vi-VN" sz="4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311C83-5F46-5304-940C-12814D91D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8" y="402272"/>
            <a:ext cx="2261812" cy="1481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C8858B-34AF-3DA8-BA77-13400A94C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872" y="891641"/>
            <a:ext cx="7407282" cy="265808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4B3E3D30-4314-DDC8-C762-28FF7C50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98427" y="3987793"/>
            <a:ext cx="3081411" cy="26654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669FCFC-429A-60B8-9EE4-18EB0138C2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0501" y="3726281"/>
            <a:ext cx="3620485" cy="31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D18D07F-CCC9-676E-56B4-8CC4E375E1EE}"/>
              </a:ext>
            </a:extLst>
          </p:cNvPr>
          <p:cNvSpPr/>
          <p:nvPr/>
        </p:nvSpPr>
        <p:spPr>
          <a:xfrm>
            <a:off x="313370" y="685800"/>
            <a:ext cx="6244908" cy="3060005"/>
          </a:xfrm>
          <a:custGeom>
            <a:avLst/>
            <a:gdLst/>
            <a:ahLst/>
            <a:cxnLst/>
            <a:rect l="l" t="t" r="r" b="b"/>
            <a:pathLst>
              <a:path w="9367362" h="4590007">
                <a:moveTo>
                  <a:pt x="0" y="0"/>
                </a:moveTo>
                <a:lnTo>
                  <a:pt x="9367362" y="0"/>
                </a:lnTo>
                <a:lnTo>
                  <a:pt x="9367362" y="4590007"/>
                </a:lnTo>
                <a:lnTo>
                  <a:pt x="0" y="459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093EAB1-5DD7-20E7-C35D-6FD2EC4CB0D9}"/>
              </a:ext>
            </a:extLst>
          </p:cNvPr>
          <p:cNvSpPr/>
          <p:nvPr/>
        </p:nvSpPr>
        <p:spPr>
          <a:xfrm>
            <a:off x="6096000" y="3094867"/>
            <a:ext cx="4873103" cy="3295435"/>
          </a:xfrm>
          <a:custGeom>
            <a:avLst/>
            <a:gdLst/>
            <a:ahLst/>
            <a:cxnLst/>
            <a:rect l="l" t="t" r="r" b="b"/>
            <a:pathLst>
              <a:path w="7309654" h="4943153">
                <a:moveTo>
                  <a:pt x="0" y="0"/>
                </a:moveTo>
                <a:lnTo>
                  <a:pt x="7309654" y="0"/>
                </a:lnTo>
                <a:lnTo>
                  <a:pt x="7309654" y="4943153"/>
                </a:lnTo>
                <a:lnTo>
                  <a:pt x="0" y="49431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DB2255-E986-F360-A794-D3A4C5A4C1DC}"/>
              </a:ext>
            </a:extLst>
          </p:cNvPr>
          <p:cNvCxnSpPr/>
          <p:nvPr/>
        </p:nvCxnSpPr>
        <p:spPr>
          <a:xfrm flipH="1">
            <a:off x="1360714" y="1513114"/>
            <a:ext cx="696686" cy="10123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A41C9F-4383-1352-D2BE-92337DE3BA6E}"/>
              </a:ext>
            </a:extLst>
          </p:cNvPr>
          <p:cNvCxnSpPr>
            <a:cxnSpLocks/>
          </p:cNvCxnSpPr>
          <p:nvPr/>
        </p:nvCxnSpPr>
        <p:spPr>
          <a:xfrm>
            <a:off x="2057400" y="1513115"/>
            <a:ext cx="1240971" cy="10123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8CF03B-6519-E5BA-3224-0BF04B51C777}"/>
              </a:ext>
            </a:extLst>
          </p:cNvPr>
          <p:cNvCxnSpPr>
            <a:cxnSpLocks/>
          </p:cNvCxnSpPr>
          <p:nvPr/>
        </p:nvCxnSpPr>
        <p:spPr>
          <a:xfrm>
            <a:off x="1349829" y="2514600"/>
            <a:ext cx="193765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0D1B4D-7798-D0E7-2739-59D507FC4F60}"/>
              </a:ext>
            </a:extLst>
          </p:cNvPr>
          <p:cNvSpPr txBox="1"/>
          <p:nvPr/>
        </p:nvSpPr>
        <p:spPr>
          <a:xfrm>
            <a:off x="1850572" y="957943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FAE0B5-1324-C447-44A1-18E18BF8B970}"/>
              </a:ext>
            </a:extLst>
          </p:cNvPr>
          <p:cNvSpPr txBox="1"/>
          <p:nvPr/>
        </p:nvSpPr>
        <p:spPr>
          <a:xfrm>
            <a:off x="1143000" y="2471057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86059B-ABBB-D7BE-63BF-83E387D8A0F2}"/>
              </a:ext>
            </a:extLst>
          </p:cNvPr>
          <p:cNvSpPr txBox="1"/>
          <p:nvPr/>
        </p:nvSpPr>
        <p:spPr>
          <a:xfrm>
            <a:off x="3135085" y="2449286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46DD5-DE2E-4356-E395-44E41ECC176F}"/>
              </a:ext>
            </a:extLst>
          </p:cNvPr>
          <p:cNvSpPr txBox="1"/>
          <p:nvPr/>
        </p:nvSpPr>
        <p:spPr>
          <a:xfrm>
            <a:off x="3516086" y="1600200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252F3B-8715-63D3-7D7E-4917DE044B0E}"/>
              </a:ext>
            </a:extLst>
          </p:cNvPr>
          <p:cNvSpPr txBox="1"/>
          <p:nvPr/>
        </p:nvSpPr>
        <p:spPr>
          <a:xfrm>
            <a:off x="4909457" y="925286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05B971-2D97-2412-B8A9-F65302FC951D}"/>
              </a:ext>
            </a:extLst>
          </p:cNvPr>
          <p:cNvSpPr txBox="1"/>
          <p:nvPr/>
        </p:nvSpPr>
        <p:spPr>
          <a:xfrm>
            <a:off x="4898572" y="2068286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EB863E1E-0CFC-49D1-66B5-AD863009AD85}"/>
              </a:ext>
            </a:extLst>
          </p:cNvPr>
          <p:cNvSpPr/>
          <p:nvPr/>
        </p:nvSpPr>
        <p:spPr>
          <a:xfrm>
            <a:off x="7543800" y="1023257"/>
            <a:ext cx="2982686" cy="1556657"/>
          </a:xfrm>
          <a:prstGeom prst="wedgeRoundRectCallout">
            <a:avLst>
              <a:gd name="adj1" fmla="val 7999"/>
              <a:gd name="adj2" fmla="val 7979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A, B, 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3B6809D-78F9-01EC-EC6A-DDCF9C3719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57" y="4212772"/>
            <a:ext cx="186520" cy="71437"/>
          </a:xfrm>
          <a:prstGeom prst="rect">
            <a:avLst/>
          </a:prstGeom>
        </p:spPr>
      </p:pic>
      <p:pic>
        <p:nvPicPr>
          <p:cNvPr id="33" name="J2TEAM-TTS-1734579168885_1">
            <a:hlinkClick r:id="" action="ppaction://media"/>
            <a:extLst>
              <a:ext uri="{FF2B5EF4-FFF2-40B4-BE49-F238E27FC236}">
                <a16:creationId xmlns:a16="http://schemas.microsoft.com/office/drawing/2014/main" id="{7A01A361-AC82-B6F8-5550-2BCAF8C36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5971" y="199572"/>
            <a:ext cx="406400" cy="406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01FA2F-C1F8-8D6F-9D0A-17F49CC24BA1}"/>
              </a:ext>
            </a:extLst>
          </p:cNvPr>
          <p:cNvSpPr txBox="1"/>
          <p:nvPr/>
        </p:nvSpPr>
        <p:spPr>
          <a:xfrm>
            <a:off x="3864428" y="1632857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E3644D-8E7A-B266-36DA-9DF95A70E148}"/>
              </a:ext>
            </a:extLst>
          </p:cNvPr>
          <p:cNvSpPr txBox="1"/>
          <p:nvPr/>
        </p:nvSpPr>
        <p:spPr>
          <a:xfrm>
            <a:off x="5203371" y="968829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873B23-7960-28ED-770C-197889B11784}"/>
              </a:ext>
            </a:extLst>
          </p:cNvPr>
          <p:cNvSpPr txBox="1"/>
          <p:nvPr/>
        </p:nvSpPr>
        <p:spPr>
          <a:xfrm>
            <a:off x="4800600" y="2035629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6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09" name="Google Shape;2109;p56"/>
          <p:cNvSpPr/>
          <p:nvPr/>
        </p:nvSpPr>
        <p:spPr>
          <a:xfrm>
            <a:off x="7161467" y="57062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20997" y="177800"/>
            <a:ext cx="11592031" cy="752400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defTabSz="1219170">
              <a:buClr>
                <a:srgbClr val="474DA2"/>
              </a:buClr>
            </a:pP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Tam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Tam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Tam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3600" dirty="0">
              <a:solidFill>
                <a:srgbClr val="474DA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>
            <a:off x="1076811" y="2645584"/>
            <a:ext cx="2967379" cy="1616147"/>
          </a:xfrm>
          <a:prstGeom prst="triangle">
            <a:avLst>
              <a:gd name="adj" fmla="val 4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Isosceles Triangle 6"/>
          <p:cNvSpPr/>
          <p:nvPr/>
        </p:nvSpPr>
        <p:spPr>
          <a:xfrm>
            <a:off x="4513493" y="2629115"/>
            <a:ext cx="3106507" cy="1558039"/>
          </a:xfrm>
          <a:custGeom>
            <a:avLst/>
            <a:gdLst>
              <a:gd name="connsiteX0" fmla="*/ 0 w 2819400"/>
              <a:gd name="connsiteY0" fmla="*/ 1535552 h 1535552"/>
              <a:gd name="connsiteX1" fmla="*/ 0 w 2819400"/>
              <a:gd name="connsiteY1" fmla="*/ 0 h 1535552"/>
              <a:gd name="connsiteX2" fmla="*/ 2819400 w 2819400"/>
              <a:gd name="connsiteY2" fmla="*/ 1535552 h 1535552"/>
              <a:gd name="connsiteX3" fmla="*/ 0 w 2819400"/>
              <a:gd name="connsiteY3" fmla="*/ 1535552 h 1535552"/>
              <a:gd name="connsiteX0" fmla="*/ 906651 w 3726051"/>
              <a:gd name="connsiteY0" fmla="*/ 1868765 h 1868765"/>
              <a:gd name="connsiteX1" fmla="*/ 0 w 3726051"/>
              <a:gd name="connsiteY1" fmla="*/ 0 h 1868765"/>
              <a:gd name="connsiteX2" fmla="*/ 3726051 w 3726051"/>
              <a:gd name="connsiteY2" fmla="*/ 1868765 h 1868765"/>
              <a:gd name="connsiteX3" fmla="*/ 906651 w 3726051"/>
              <a:gd name="connsiteY3" fmla="*/ 1868765 h 186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051" h="1868765">
                <a:moveTo>
                  <a:pt x="906651" y="1868765"/>
                </a:moveTo>
                <a:lnTo>
                  <a:pt x="0" y="0"/>
                </a:lnTo>
                <a:lnTo>
                  <a:pt x="3726051" y="1868765"/>
                </a:lnTo>
                <a:lnTo>
                  <a:pt x="906651" y="186876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>
            <a:off x="8290780" y="2630737"/>
            <a:ext cx="2736376" cy="1603343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" y="4265605"/>
            <a:ext cx="3396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23865" y="4224162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924800" y="4230915"/>
            <a:ext cx="3534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6" grpId="0" animBg="1"/>
      <p:bldP spid="87" grpId="0" animBg="1"/>
      <p:bldP spid="88" grpId="0" animBg="1"/>
      <p:bldP spid="9" grpId="0"/>
      <p:bldP spid="90" grpId="0"/>
      <p:bldP spid="91" grpId="0"/>
      <p:bldP spid="9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tam giác có: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cạnh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đỉnh,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góc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79" name="Title 1"/>
          <p:cNvSpPr txBox="1">
            <a:spLocks/>
          </p:cNvSpPr>
          <p:nvPr/>
        </p:nvSpPr>
        <p:spPr>
          <a:xfrm>
            <a:off x="120997" y="177800"/>
            <a:ext cx="5278317" cy="693057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DA2"/>
              </a:buClr>
              <a:buSzPts val="3100"/>
              <a:buFont typeface="Baloo 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2. Tam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đều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74DA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Baloo 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FFED2-C498-69E0-C958-AA7464C5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3" y="2611181"/>
            <a:ext cx="2847294" cy="2345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5C2EE7-04F4-A650-5D81-2354B732B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313" y="3289405"/>
            <a:ext cx="2063522" cy="1699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D921CC-D8BF-3152-B5E4-B03ED85A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296887"/>
            <a:ext cx="3612144" cy="297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1DA3C3-934F-4B9F-CBB1-FA5748AEA809}"/>
              </a:ext>
            </a:extLst>
          </p:cNvPr>
          <p:cNvSpPr txBox="1"/>
          <p:nvPr/>
        </p:nvSpPr>
        <p:spPr>
          <a:xfrm>
            <a:off x="4963886" y="5203371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Tam </a:t>
            </a:r>
            <a:r>
              <a:rPr lang="en-US" sz="2800" b="1" dirty="0" err="1"/>
              <a:t>giác</a:t>
            </a:r>
            <a:r>
              <a:rPr lang="en-US" sz="2800" b="1" dirty="0"/>
              <a:t> </a:t>
            </a:r>
            <a:r>
              <a:rPr lang="en-US" sz="2800" b="1" dirty="0" err="1"/>
              <a:t>đều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E97F1-FF88-7E3C-3A85-7032DCBBDE8C}"/>
              </a:ext>
            </a:extLst>
          </p:cNvPr>
          <p:cNvSpPr txBox="1"/>
          <p:nvPr/>
        </p:nvSpPr>
        <p:spPr>
          <a:xfrm>
            <a:off x="2525486" y="6008913"/>
            <a:ext cx="8414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2800" b="0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℃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662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Stickers Interface: Personal Organizer for Pre-K by Slidesgo">
  <a:themeElements>
    <a:clrScheme name="Simple Light">
      <a:dk1>
        <a:srgbClr val="282C64"/>
      </a:dk1>
      <a:lt1>
        <a:srgbClr val="FFFFFF"/>
      </a:lt1>
      <a:dk2>
        <a:srgbClr val="FFA7CD"/>
      </a:dk2>
      <a:lt2>
        <a:srgbClr val="FFDF6B"/>
      </a:lt2>
      <a:accent1>
        <a:srgbClr val="68E4A5"/>
      </a:accent1>
      <a:accent2>
        <a:srgbClr val="ACF0ED"/>
      </a:accent2>
      <a:accent3>
        <a:srgbClr val="29CFCB"/>
      </a:accent3>
      <a:accent4>
        <a:srgbClr val="05A4CA"/>
      </a:accent4>
      <a:accent5>
        <a:srgbClr val="474DA2"/>
      </a:accent5>
      <a:accent6>
        <a:srgbClr val="CF7CC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508</Words>
  <Application>Microsoft Office PowerPoint</Application>
  <PresentationFormat>Widescreen</PresentationFormat>
  <Paragraphs>70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#9Slide07 IcielBaliho Script</vt:lpstr>
      <vt:lpstr>.VnArial</vt:lpstr>
      <vt:lpstr>ABeeZee</vt:lpstr>
      <vt:lpstr>Aptos</vt:lpstr>
      <vt:lpstr>Aptos Display</vt:lpstr>
      <vt:lpstr>Arial</vt:lpstr>
      <vt:lpstr>Baloo 2</vt:lpstr>
      <vt:lpstr>Calibri</vt:lpstr>
      <vt:lpstr>Calibri Light</vt:lpstr>
      <vt:lpstr>Cambria</vt:lpstr>
      <vt:lpstr>Times New Roman</vt:lpstr>
      <vt:lpstr>UVN Phuong Tay</vt:lpstr>
      <vt:lpstr>Office Theme</vt:lpstr>
      <vt:lpstr>1_Office Theme</vt:lpstr>
      <vt:lpstr>Kawaii Stickers Interface: Personal Organizer for Pre-K by Slidesgo</vt:lpstr>
      <vt:lpstr>3_Office Theme</vt:lpstr>
      <vt:lpstr>Bài giảng môn Toán 5 Tuần 19 Bài: Hình tam giác Giáo viên: Nguyễn Thị Thủy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Nguyễn Thị Thủy</cp:lastModifiedBy>
  <cp:revision>50</cp:revision>
  <dcterms:created xsi:type="dcterms:W3CDTF">2024-07-15T04:42:25Z</dcterms:created>
  <dcterms:modified xsi:type="dcterms:W3CDTF">2025-03-10T08:53:53Z</dcterms:modified>
</cp:coreProperties>
</file>