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22" r:id="rId4"/>
  </p:sldMasterIdLst>
  <p:notesMasterIdLst>
    <p:notesMasterId r:id="rId32"/>
  </p:notesMasterIdLst>
  <p:sldIdLst>
    <p:sldId id="334" r:id="rId5"/>
    <p:sldId id="323" r:id="rId6"/>
    <p:sldId id="324" r:id="rId7"/>
    <p:sldId id="325" r:id="rId8"/>
    <p:sldId id="326" r:id="rId9"/>
    <p:sldId id="327" r:id="rId10"/>
    <p:sldId id="329" r:id="rId11"/>
    <p:sldId id="330" r:id="rId12"/>
    <p:sldId id="313" r:id="rId13"/>
    <p:sldId id="279" r:id="rId14"/>
    <p:sldId id="315" r:id="rId15"/>
    <p:sldId id="316" r:id="rId16"/>
    <p:sldId id="309" r:id="rId17"/>
    <p:sldId id="302" r:id="rId18"/>
    <p:sldId id="317" r:id="rId19"/>
    <p:sldId id="312" r:id="rId20"/>
    <p:sldId id="296" r:id="rId21"/>
    <p:sldId id="297" r:id="rId22"/>
    <p:sldId id="298" r:id="rId23"/>
    <p:sldId id="262" r:id="rId24"/>
    <p:sldId id="310" r:id="rId25"/>
    <p:sldId id="284" r:id="rId26"/>
    <p:sldId id="311" r:id="rId27"/>
    <p:sldId id="293" r:id="rId28"/>
    <p:sldId id="294" r:id="rId29"/>
    <p:sldId id="333" r:id="rId30"/>
    <p:sldId id="33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FF"/>
    <a:srgbClr val="5B9BD5"/>
    <a:srgbClr val="C73DE3"/>
    <a:srgbClr val="7CAFDE"/>
    <a:srgbClr val="DE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93F15-8582-40C8-9740-1C23E59FF39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0A373-161C-4295-B357-8C7B6AEB0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8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29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4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18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31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20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54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41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9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07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33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6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1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4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6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15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9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2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5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83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7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6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42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59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6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2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1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2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41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5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5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67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4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6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0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95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654FFC-4BF5-4012-AAEB-675CE8E246A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9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A066-137C-434E-808D-EA7DBA5890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3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8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65"/>
            <a:ext cx="12192000" cy="6850743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860879" y="2560289"/>
            <a:ext cx="10705648" cy="134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NHIỆT LIỆT 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 VỚI TIẾT HỌC MĨ THUẬT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35899" y="452408"/>
            <a:ext cx="1445964" cy="16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>
            <a:extLst>
              <a:ext uri="{FF2B5EF4-FFF2-40B4-BE49-F238E27FC236}">
                <a16:creationId xmlns:a16="http://schemas.microsoft.com/office/drawing/2014/main" id="{70713C42-E87C-BB44-753C-9B5E63DD9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194" y="5600521"/>
            <a:ext cx="5794675" cy="93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2" tIns="54396" rIns="108792" bIns="5439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96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alt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96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viên</a:t>
            </a:r>
            <a:r>
              <a:rPr kumimoji="0" lang="en-US" alt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lang="en-US" altLang="en-US" sz="2696" b="1" i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Phạm</a:t>
            </a:r>
            <a:r>
              <a:rPr kumimoji="0" lang="en-US" altLang="en-US" sz="2696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96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altLang="en-US" sz="2696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96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Ngọc</a:t>
            </a:r>
            <a:r>
              <a:rPr kumimoji="0" lang="en-US" altLang="en-US" sz="2696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696" b="1" i="1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Tuyết</a:t>
            </a:r>
            <a:endParaRPr kumimoji="0" lang="en-US" altLang="en-US" sz="2696" b="1" i="1" u="none" strike="noStrike" kern="1200" cap="none" spc="0" normalizeH="0" noProof="0" dirty="0" smtClean="0">
              <a:ln>
                <a:noFill/>
              </a:ln>
              <a:solidFill>
                <a:srgbClr val="00B050"/>
              </a:solidFill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96" b="1" i="1" baseline="0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696" b="1" i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96" b="1" i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696" b="1" i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96" b="1" i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696" b="1" i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Lam </a:t>
            </a:r>
            <a:r>
              <a:rPr lang="en-US" altLang="en-US" sz="2696" b="1" i="1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Sơn</a:t>
            </a:r>
            <a:endParaRPr kumimoji="0" lang="en-US" altLang="en-US" sz="2696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BDDAB9-4D3E-80F3-7BBB-FEF0588004D5}"/>
              </a:ext>
            </a:extLst>
          </p:cNvPr>
          <p:cNvSpPr/>
          <p:nvPr/>
        </p:nvSpPr>
        <p:spPr>
          <a:xfrm>
            <a:off x="1544914" y="3775751"/>
            <a:ext cx="910217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4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kumimoji="0" lang="en-US" sz="4200" b="1" i="0" u="none" strike="noStrike" kern="0" cap="none" spc="0" normalizeH="0" baseline="0" noProof="0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kern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kern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ĐỒ VẬT THÂN QUEN ( </a:t>
            </a:r>
            <a:r>
              <a:rPr lang="en-US" sz="4200" b="1" kern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00" b="1" kern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4200" b="1" i="0" u="none" strike="noStrike" kern="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20602051515_wm_shs-mi-thuat-3---ban-1">
            <a:extLst>
              <a:ext uri="{FF2B5EF4-FFF2-40B4-BE49-F238E27FC236}">
                <a16:creationId xmlns:a16="http://schemas.microsoft.com/office/drawing/2014/main" id="{84823FF2-5BC1-F32F-6BBC-6CF531E71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51980" r="912" b="6088"/>
          <a:stretch/>
        </p:blipFill>
        <p:spPr bwMode="auto">
          <a:xfrm>
            <a:off x="256947" y="443017"/>
            <a:ext cx="11656612" cy="6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453EBD-6B00-4299-B74D-7621C00D784B}"/>
              </a:ext>
            </a:extLst>
          </p:cNvPr>
          <p:cNvSpPr/>
          <p:nvPr/>
        </p:nvSpPr>
        <p:spPr>
          <a:xfrm>
            <a:off x="4568376" y="0"/>
            <a:ext cx="3033754" cy="60999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4B2C8050-36F2-41CC-9852-88A40732D1D1}"/>
              </a:ext>
            </a:extLst>
          </p:cNvPr>
          <p:cNvSpPr/>
          <p:nvPr/>
        </p:nvSpPr>
        <p:spPr>
          <a:xfrm>
            <a:off x="2043486" y="1219201"/>
            <a:ext cx="9401920" cy="5314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457200" indent="-457200" algn="ctr">
              <a:buFontTx/>
              <a:buChar char="-"/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E7DE0AE1-3A35-44A0-9DE1-E7F702CE2009}"/>
              </a:ext>
            </a:extLst>
          </p:cNvPr>
          <p:cNvSpPr/>
          <p:nvPr/>
        </p:nvSpPr>
        <p:spPr>
          <a:xfrm>
            <a:off x="3212990" y="1354374"/>
            <a:ext cx="5095978" cy="737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0" y="1051939"/>
            <a:ext cx="2685619" cy="4178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36" y="938251"/>
            <a:ext cx="2930443" cy="435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79" y="1582650"/>
            <a:ext cx="5037444" cy="34187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30841" y="5439978"/>
            <a:ext cx="419664" cy="3361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4619708" y="5230907"/>
            <a:ext cx="369150" cy="3429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9332259" y="5230906"/>
            <a:ext cx="360381" cy="34295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719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39E44F-F329-40E0-B52D-C67C8219A9C9}"/>
              </a:ext>
            </a:extLst>
          </p:cNvPr>
          <p:cNvSpPr/>
          <p:nvPr/>
        </p:nvSpPr>
        <p:spPr>
          <a:xfrm>
            <a:off x="299828" y="332509"/>
            <a:ext cx="11451994" cy="61058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997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265213-311A-4EA6-A5A8-ABE8171C4423}"/>
              </a:ext>
            </a:extLst>
          </p:cNvPr>
          <p:cNvSpPr/>
          <p:nvPr/>
        </p:nvSpPr>
        <p:spPr>
          <a:xfrm>
            <a:off x="143703" y="1311965"/>
            <a:ext cx="11242565" cy="42062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b="1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457200" indent="-457200" algn="ctr">
              <a:buFontTx/>
              <a:buChar char="-"/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7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M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212618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50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4BF27745-B2E1-51A8-E5A9-BBEE78874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6631"/>
          <a:stretch/>
        </p:blipFill>
        <p:spPr bwMode="auto">
          <a:xfrm>
            <a:off x="0" y="-17717"/>
            <a:ext cx="12192000" cy="689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0D3933-95F1-4D12-84FD-605C7779C3E3}"/>
              </a:ext>
            </a:extLst>
          </p:cNvPr>
          <p:cNvSpPr/>
          <p:nvPr/>
        </p:nvSpPr>
        <p:spPr>
          <a:xfrm>
            <a:off x="1304926" y="3231380"/>
            <a:ext cx="8496300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Theo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nặn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7F39FA-A77D-48BC-9D01-A4A51E77C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361" y="2457117"/>
            <a:ext cx="6144683" cy="77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22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6F4226-1654-4E47-8C02-CF0DBE573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979"/>
          <a:stretch/>
        </p:blipFill>
        <p:spPr>
          <a:xfrm>
            <a:off x="1025717" y="731520"/>
            <a:ext cx="10257183" cy="4450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F8D098-00AA-40A7-90CC-34CAD8A71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659" y="205601"/>
            <a:ext cx="6144683" cy="7742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EE534B-CDBB-4CE6-B3FC-3C8005354C76}"/>
              </a:ext>
            </a:extLst>
          </p:cNvPr>
          <p:cNvSpPr/>
          <p:nvPr/>
        </p:nvSpPr>
        <p:spPr>
          <a:xfrm>
            <a:off x="1892411" y="5125866"/>
            <a:ext cx="8022866" cy="94893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  HÌNH  KHỐI  C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BẢN  ĐỂ  TẠO  CÁC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  PHẬN CỦA ĐỒ VẬT</a:t>
            </a:r>
          </a:p>
        </p:txBody>
      </p:sp>
    </p:spTree>
    <p:extLst>
      <p:ext uri="{BB962C8B-B14F-4D97-AF65-F5344CB8AC3E}">
        <p14:creationId xmlns:p14="http://schemas.microsoft.com/office/powerpoint/2010/main" val="40029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53F8B-6C9B-4074-88C4-75134DD2DA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046"/>
          <a:stretch/>
        </p:blipFill>
        <p:spPr>
          <a:xfrm>
            <a:off x="534103" y="542299"/>
            <a:ext cx="11548836" cy="4872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5874D4-3A8D-4CFA-A3CF-443DD0D93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659" y="205601"/>
            <a:ext cx="6144683" cy="7742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A31F50-608A-4668-9B70-70F73A55A2AF}"/>
              </a:ext>
            </a:extLst>
          </p:cNvPr>
          <p:cNvSpPr/>
          <p:nvPr/>
        </p:nvSpPr>
        <p:spPr>
          <a:xfrm>
            <a:off x="1892410" y="5308077"/>
            <a:ext cx="8991186" cy="135317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 CHỈNH  KHỐI  THÀNH  CÁC  BỘ  PHẬN  VÀ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  GHÉP  TẠO MÔ  HÌNH  ĐỒ  VẬT</a:t>
            </a:r>
          </a:p>
        </p:txBody>
      </p:sp>
    </p:spTree>
    <p:extLst>
      <p:ext uri="{BB962C8B-B14F-4D97-AF65-F5344CB8AC3E}">
        <p14:creationId xmlns:p14="http://schemas.microsoft.com/office/powerpoint/2010/main" val="404931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54C0B4-FC33-4E47-8C21-77AC0C36A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659" y="205601"/>
            <a:ext cx="6144683" cy="774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10EB2-5CE1-4712-996E-2389241ED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003"/>
          <a:stretch/>
        </p:blipFill>
        <p:spPr>
          <a:xfrm>
            <a:off x="1400176" y="979864"/>
            <a:ext cx="9363074" cy="360166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A1191A-4906-41A7-A237-D7829FB201BA}"/>
              </a:ext>
            </a:extLst>
          </p:cNvPr>
          <p:cNvSpPr/>
          <p:nvPr/>
        </p:nvSpPr>
        <p:spPr>
          <a:xfrm>
            <a:off x="2305878" y="4962526"/>
            <a:ext cx="7704896" cy="1162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TẠO ĐẶC ĐIỂM RIÊNG CHO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 HÌNH ĐỒ VẬT</a:t>
            </a:r>
          </a:p>
        </p:txBody>
      </p:sp>
    </p:spTree>
    <p:extLst>
      <p:ext uri="{BB962C8B-B14F-4D97-AF65-F5344CB8AC3E}">
        <p14:creationId xmlns:p14="http://schemas.microsoft.com/office/powerpoint/2010/main" val="21522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ấm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8661" y="75063"/>
            <a:ext cx="5161040" cy="6683546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4102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20602051515_wm_shs-mi-thuat-3---ban-1">
            <a:extLst>
              <a:ext uri="{FF2B5EF4-FFF2-40B4-BE49-F238E27FC236}">
                <a16:creationId xmlns:a16="http://schemas.microsoft.com/office/drawing/2014/main" id="{6CF4A7E1-9705-C834-E61A-76DABFCDE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63" b="47250" l="17544" r="84825">
                        <a14:foregroundMark x1="22281" y1="32750" x2="24561" y2="44563"/>
                        <a14:foregroundMark x1="27105" y1="40625" x2="37193" y2="43063"/>
                        <a14:foregroundMark x1="37193" y1="43063" x2="39474" y2="44438"/>
                        <a14:foregroundMark x1="56053" y1="25063" x2="56053" y2="26500"/>
                        <a14:foregroundMark x1="75877" y1="30688" x2="76316" y2="47250"/>
                        <a14:foregroundMark x1="17544" y1="33688" x2="21140" y2="3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23382" r="7533" b="50741"/>
          <a:stretch/>
        </p:blipFill>
        <p:spPr bwMode="auto">
          <a:xfrm>
            <a:off x="207201" y="842839"/>
            <a:ext cx="3737137" cy="32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20602051515_wm_shs-mi-thuat-3---ban-1">
            <a:extLst>
              <a:ext uri="{FF2B5EF4-FFF2-40B4-BE49-F238E27FC236}">
                <a16:creationId xmlns:a16="http://schemas.microsoft.com/office/drawing/2014/main" id="{5E300F78-7752-067C-5484-5CD405E42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51786" r="9742" b="22313"/>
          <a:stretch/>
        </p:blipFill>
        <p:spPr bwMode="auto">
          <a:xfrm>
            <a:off x="8249386" y="1047061"/>
            <a:ext cx="3829880" cy="27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4436828" y="81712"/>
            <a:ext cx="2974594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20220609031048_wm_sbt-mi-thuat-3---ban-1">
            <a:extLst>
              <a:ext uri="{FF2B5EF4-FFF2-40B4-BE49-F238E27FC236}">
                <a16:creationId xmlns:a16="http://schemas.microsoft.com/office/drawing/2014/main" id="{9393F22D-74CB-4099-93C3-512837377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15459" r="12362" b="59614"/>
          <a:stretch/>
        </p:blipFill>
        <p:spPr bwMode="auto">
          <a:xfrm>
            <a:off x="4113328" y="1027629"/>
            <a:ext cx="3758463" cy="286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9C101-6B14-404D-9AD0-DD5964EC41F8}"/>
              </a:ext>
            </a:extLst>
          </p:cNvPr>
          <p:cNvSpPr txBox="1"/>
          <p:nvPr/>
        </p:nvSpPr>
        <p:spPr>
          <a:xfrm>
            <a:off x="2162754" y="4287425"/>
            <a:ext cx="8460190" cy="2689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defTabSz="914400"/>
            <a:r>
              <a:rPr lang="en-US" sz="3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đắp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lõm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39E44F-F329-40E0-B52D-C67C8219A9C9}"/>
              </a:ext>
            </a:extLst>
          </p:cNvPr>
          <p:cNvSpPr/>
          <p:nvPr/>
        </p:nvSpPr>
        <p:spPr>
          <a:xfrm>
            <a:off x="227026" y="1470990"/>
            <a:ext cx="11620500" cy="32419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62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3E409DC8-CF32-E155-D74C-29F72286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5A3787-9E5F-A46A-BCF5-CCD5B85C8573}"/>
              </a:ext>
            </a:extLst>
          </p:cNvPr>
          <p:cNvSpPr/>
          <p:nvPr/>
        </p:nvSpPr>
        <p:spPr>
          <a:xfrm>
            <a:off x="3776871" y="933269"/>
            <a:ext cx="49298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SÁNG TẠO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34AEF2-C93A-6F24-E86B-BFA56DACD6EA}"/>
              </a:ext>
            </a:extLst>
          </p:cNvPr>
          <p:cNvSpPr/>
          <p:nvPr/>
        </p:nvSpPr>
        <p:spPr>
          <a:xfrm>
            <a:off x="2767054" y="2476004"/>
            <a:ext cx="6986215" cy="12658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8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3E409DC8-CF32-E155-D74C-29F72286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4EF479-112F-4687-BDF5-185E8F46E81C}"/>
              </a:ext>
            </a:extLst>
          </p:cNvPr>
          <p:cNvSpPr txBox="1"/>
          <p:nvPr/>
        </p:nvSpPr>
        <p:spPr>
          <a:xfrm>
            <a:off x="2466562" y="2428341"/>
            <a:ext cx="675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914400">
              <a:buFontTx/>
              <a:buChar char="-"/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914400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084A17-E092-4DA1-B262-92E7C9DDC178}"/>
              </a:ext>
            </a:extLst>
          </p:cNvPr>
          <p:cNvSpPr/>
          <p:nvPr/>
        </p:nvSpPr>
        <p:spPr>
          <a:xfrm>
            <a:off x="4251684" y="1537537"/>
            <a:ext cx="3551915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5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8876DD0E-FAB5-62DF-1618-2AA54F9BD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8FD5D4-D537-9112-17C5-A624747EC84D}"/>
              </a:ext>
            </a:extLst>
          </p:cNvPr>
          <p:cNvSpPr/>
          <p:nvPr/>
        </p:nvSpPr>
        <p:spPr>
          <a:xfrm>
            <a:off x="3929268" y="1860570"/>
            <a:ext cx="5055705" cy="14471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426102731_wm_sgv-mi-thuat-3---ban-1">
            <a:extLst>
              <a:ext uri="{FF2B5EF4-FFF2-40B4-BE49-F238E27FC236}">
                <a16:creationId xmlns:a16="http://schemas.microsoft.com/office/drawing/2014/main" id="{F1ABF3F3-E030-C0D6-435C-8B25F84DC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8" t="71111" r="9086" b="6860"/>
          <a:stretch/>
        </p:blipFill>
        <p:spPr bwMode="auto">
          <a:xfrm>
            <a:off x="1816770" y="1085851"/>
            <a:ext cx="8558461" cy="55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A7D36D-3CC0-0984-E2FE-8BADA6B25E54}"/>
              </a:ext>
            </a:extLst>
          </p:cNvPr>
          <p:cNvSpPr/>
          <p:nvPr/>
        </p:nvSpPr>
        <p:spPr>
          <a:xfrm>
            <a:off x="3673503" y="192159"/>
            <a:ext cx="4589227" cy="6999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ết thú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5707" y="325549"/>
            <a:ext cx="5121003" cy="64012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3524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-7937" y="3429000"/>
            <a:ext cx="121999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 algn="ctr" defTabSz="914400">
              <a:lnSpc>
                <a:spcPct val="150000"/>
              </a:lnSpc>
              <a:defRPr/>
            </a:pPr>
            <a:r>
              <a:rPr lang="en-US" sz="6000" b="1" dirty="0" err="1" smtClean="0">
                <a:latin typeface="HP001 5 hàng" panose="020B0603050302020204" pitchFamily="34" charset="0"/>
              </a:rPr>
              <a:t>Bài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học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kết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thúc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xin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cảm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ơn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quý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thầy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cô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và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các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em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học</a:t>
            </a:r>
            <a:r>
              <a:rPr lang="en-US" sz="6000" b="1" dirty="0" smtClean="0">
                <a:latin typeface="HP001 5 hàng" panose="020B0603050302020204" pitchFamily="34" charset="0"/>
              </a:rPr>
              <a:t> </a:t>
            </a:r>
            <a:r>
              <a:rPr lang="en-US" sz="6000" b="1" dirty="0" err="1" smtClean="0">
                <a:latin typeface="HP001 5 hàng" panose="020B0603050302020204" pitchFamily="34" charset="0"/>
              </a:rPr>
              <a:t>sinh</a:t>
            </a:r>
            <a:r>
              <a:rPr lang="en-US" sz="6000" b="1" dirty="0" smtClean="0">
                <a:latin typeface="HP001 5 hàng" panose="020B0603050302020204" pitchFamily="34" charset="0"/>
              </a:rPr>
              <a:t>!</a:t>
            </a:r>
            <a:endParaRPr lang="en-US" sz="60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34309" y="2136061"/>
            <a:ext cx="5525588" cy="17928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/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800" dirty="0"/>
          </a:p>
        </p:txBody>
      </p:sp>
      <p:pic>
        <p:nvPicPr>
          <p:cNvPr id="7" name="CĐ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585" y="80944"/>
            <a:ext cx="5103592" cy="6379490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234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09968" y="2479955"/>
            <a:ext cx="5860111" cy="174133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800" dirty="0"/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âu đố số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748" y="71702"/>
            <a:ext cx="5091902" cy="6364877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5016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02017" y="2282735"/>
            <a:ext cx="5351228" cy="157364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Đ số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569" y="83347"/>
            <a:ext cx="5076226" cy="6345282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5413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2807" y="2203222"/>
            <a:ext cx="4762974" cy="18320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endParaRPr lang="en-US" sz="2800" dirty="0" smtClean="0"/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Đ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558" y="111318"/>
            <a:ext cx="5076112" cy="6345141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1637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ặng qu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9030" y="115292"/>
            <a:ext cx="5321013" cy="6651267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911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ở bài m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9576" y="363772"/>
            <a:ext cx="5141314" cy="6426642"/>
          </a:xfrm>
          <a:prstGeom prst="ellipse">
            <a:avLst/>
          </a:prstGeom>
          <a:ln w="63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006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004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BDDAB9-4D3E-80F3-7BBB-FEF0588004D5}"/>
              </a:ext>
            </a:extLst>
          </p:cNvPr>
          <p:cNvSpPr/>
          <p:nvPr/>
        </p:nvSpPr>
        <p:spPr>
          <a:xfrm>
            <a:off x="1757238" y="587030"/>
            <a:ext cx="841378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200" b="1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b="1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2287172" y="2210444"/>
            <a:ext cx="808426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55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1: </a:t>
            </a:r>
            <a:r>
              <a:rPr lang="en-US" sz="5500" b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55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55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55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quen</a:t>
            </a:r>
            <a:r>
              <a:rPr lang="en-US" sz="55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5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5500" b="1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55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1 )</a:t>
            </a:r>
            <a:endParaRPr lang="en-US" sz="5500" b="1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3465</TotalTime>
  <Words>488</Words>
  <Application>Microsoft Office PowerPoint</Application>
  <PresentationFormat>Widescreen</PresentationFormat>
  <Paragraphs>61</Paragraphs>
  <Slides>27</Slides>
  <Notes>1</Notes>
  <HiddenSlides>1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等线</vt:lpstr>
      <vt:lpstr>HP001 4 hàng</vt:lpstr>
      <vt:lpstr>HP001 5 hàng</vt:lpstr>
      <vt:lpstr>Times New Roman</vt:lpstr>
      <vt:lpstr>Office Theme</vt:lpstr>
      <vt:lpstr>1_Office Theme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Windows User</cp:lastModifiedBy>
  <cp:revision>170</cp:revision>
  <dcterms:created xsi:type="dcterms:W3CDTF">2019-12-17T02:10:18Z</dcterms:created>
  <dcterms:modified xsi:type="dcterms:W3CDTF">2025-03-10T00:43:09Z</dcterms:modified>
</cp:coreProperties>
</file>