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55" r:id="rId2"/>
    <p:sldMasterId id="2147483760" r:id="rId3"/>
  </p:sldMasterIdLst>
  <p:notesMasterIdLst>
    <p:notesMasterId r:id="rId24"/>
  </p:notesMasterIdLst>
  <p:sldIdLst>
    <p:sldId id="433" r:id="rId4"/>
    <p:sldId id="419" r:id="rId5"/>
    <p:sldId id="426" r:id="rId6"/>
    <p:sldId id="427" r:id="rId7"/>
    <p:sldId id="428" r:id="rId8"/>
    <p:sldId id="429" r:id="rId9"/>
    <p:sldId id="430" r:id="rId10"/>
    <p:sldId id="432" r:id="rId11"/>
    <p:sldId id="431" r:id="rId12"/>
    <p:sldId id="434" r:id="rId13"/>
    <p:sldId id="420" r:id="rId14"/>
    <p:sldId id="386" r:id="rId15"/>
    <p:sldId id="393" r:id="rId16"/>
    <p:sldId id="421" r:id="rId17"/>
    <p:sldId id="424" r:id="rId18"/>
    <p:sldId id="425" r:id="rId19"/>
    <p:sldId id="390" r:id="rId20"/>
    <p:sldId id="395" r:id="rId21"/>
    <p:sldId id="281" r:id="rId22"/>
    <p:sldId id="422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707"/>
    <a:srgbClr val="548235"/>
    <a:srgbClr val="F8CBAD"/>
    <a:srgbClr val="00FF00"/>
    <a:srgbClr val="006600"/>
    <a:srgbClr val="FFFFCC"/>
    <a:srgbClr val="51B416"/>
    <a:srgbClr val="FF66CC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40955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93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GV: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Cô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khen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lớp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mình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rất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giỏi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đã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giúp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bác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thợ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mộc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xây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cây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cầu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mới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đưa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đến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trường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thực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hiện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bao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ước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mơ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mình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Vậy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nếu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là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những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kia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thì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sẽ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nói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với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bác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thợ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mộc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Cháu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cảm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ơn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bác</a:t>
            </a: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ạ!</a:t>
            </a:r>
          </a:p>
          <a:p>
            <a:pPr>
              <a:buFontTx/>
              <a:buChar char="-"/>
            </a:pPr>
            <a:r>
              <a:rPr lang="en-US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Qua </a:t>
            </a:r>
            <a:r>
              <a:rPr lang="en-US" sz="1200" b="1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phần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khởi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động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cô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thấy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lớp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mình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ghi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nhớ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kiến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thức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rất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là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tốt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cô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khen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cả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lớp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mình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nào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>
              <a:buFontTx/>
              <a:buChar char="-"/>
            </a:pP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Tiết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trước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2 dang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toán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liên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đến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phép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cộng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phép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trừ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Tiết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ngày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hôm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nay,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tiếp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tục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học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them 1 dang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mới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toán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liên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đến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phép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cộng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phép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trừ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nối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tiếp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cô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tên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i="0" u="none" strike="noStrike" cap="none" baseline="0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lang="en-US" sz="1200" b="1" i="0" u="none" strike="noStrike" cap="none" baseline="0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4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932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toàn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12 </a:t>
            </a:r>
            <a:r>
              <a:rPr lang="en-US" baseline="0" dirty="0" err="1" smtClean="0"/>
              <a:t>chiếc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thuyền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ăn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thuốc</a:t>
            </a:r>
            <a:r>
              <a:rPr lang="en-US" baseline="0" dirty="0" smtClean="0"/>
              <a:t> men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</a:t>
            </a:r>
            <a:r>
              <a:rPr lang="en-US" baseline="0" dirty="0" smtClean="0"/>
              <a:t> con.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qua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17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774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lưu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smtClean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18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795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91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A4088-CE0F-4401-BD30-7856FEE231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030A5-5012-4CE1-8ECD-96D378FE3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89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A4088-CE0F-4401-BD30-7856FEE231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030A5-5012-4CE1-8ECD-96D378FE3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01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A4088-CE0F-4401-BD30-7856FEE231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030A5-5012-4CE1-8ECD-96D378FE3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0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A4088-CE0F-4401-BD30-7856FEE231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030A5-5012-4CE1-8ECD-96D378FE3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706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A4088-CE0F-4401-BD30-7856FEE231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030A5-5012-4CE1-8ECD-96D378FE3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74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A4088-CE0F-4401-BD30-7856FEE231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030A5-5012-4CE1-8ECD-96D378FE3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716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A4088-CE0F-4401-BD30-7856FEE231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030A5-5012-4CE1-8ECD-96D378FE3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429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A4088-CE0F-4401-BD30-7856FEE231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030A5-5012-4CE1-8ECD-96D378FE3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089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A4088-CE0F-4401-BD30-7856FEE231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030A5-5012-4CE1-8ECD-96D378FE3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74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98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3/6/2025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9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3/6/2025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8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3/6/2025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680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3/6/2025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98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3/6/2025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843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A4088-CE0F-4401-BD30-7856FEE231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030A5-5012-4CE1-8ECD-96D378FE3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5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A4088-CE0F-4401-BD30-7856FEE231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030A5-5012-4CE1-8ECD-96D378FE3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2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40759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A4088-CE0F-4401-BD30-7856FEE231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3/6/2025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030A5-5012-4CE1-8ECD-96D378FE3A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48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1.wdp"/><Relationship Id="rId3" Type="http://schemas.openxmlformats.org/officeDocument/2006/relationships/image" Target="../media/image33.png"/><Relationship Id="rId7" Type="http://schemas.microsoft.com/office/2007/relationships/hdphoto" Target="../media/hdphoto8.wdp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3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4.png"/><Relationship Id="rId2" Type="http://schemas.microsoft.com/office/2007/relationships/media" Target="../media/media1.m4a"/><Relationship Id="rId16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gif"/><Relationship Id="rId15" Type="http://schemas.openxmlformats.org/officeDocument/2006/relationships/image" Target="../media/image12.png"/><Relationship Id="rId10" Type="http://schemas.openxmlformats.org/officeDocument/2006/relationships/slide" Target="slide4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5.xml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openxmlformats.org/officeDocument/2006/relationships/image" Target="../media/image18.png"/><Relationship Id="rId17" Type="http://schemas.openxmlformats.org/officeDocument/2006/relationships/slide" Target="slide7.xml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slide" Target="slide9.xml"/><Relationship Id="rId24" Type="http://schemas.openxmlformats.org/officeDocument/2006/relationships/slide" Target="slide10.xml"/><Relationship Id="rId5" Type="http://schemas.openxmlformats.org/officeDocument/2006/relationships/image" Target="../media/image11.png"/><Relationship Id="rId15" Type="http://schemas.openxmlformats.org/officeDocument/2006/relationships/slide" Target="slide6.xml"/><Relationship Id="rId23" Type="http://schemas.microsoft.com/office/2007/relationships/hdphoto" Target="../media/hdphoto5.wdp"/><Relationship Id="rId10" Type="http://schemas.openxmlformats.org/officeDocument/2006/relationships/image" Target="../media/image15.png"/><Relationship Id="rId19" Type="http://schemas.openxmlformats.org/officeDocument/2006/relationships/slide" Target="slide8.xml"/><Relationship Id="rId4" Type="http://schemas.openxmlformats.org/officeDocument/2006/relationships/image" Target="../media/image7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5" Type="http://schemas.openxmlformats.org/officeDocument/2006/relationships/image" Target="../media/image2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7.gif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7.gif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3918" y="2489298"/>
            <a:ext cx="9144000" cy="2387600"/>
          </a:xfr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liên quan đến phép cộng, phép trừ (Tiếp theo, tiết 1)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18319" y="1353361"/>
            <a:ext cx="7116147" cy="867326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MÔN: </a:t>
            </a:r>
            <a:r>
              <a:rPr lang="en-US" sz="4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TOÁN </a:t>
            </a:r>
            <a:endParaRPr lang="en-US" sz="4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567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9592" y="755780"/>
            <a:ext cx="9041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51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4" name="Google Shape;290;p7"/>
          <p:cNvSpPr txBox="1"/>
          <p:nvPr/>
        </p:nvSpPr>
        <p:spPr>
          <a:xfrm>
            <a:off x="3097210" y="252670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 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0703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0"/>
          <a:stretch/>
        </p:blipFill>
        <p:spPr>
          <a:xfrm>
            <a:off x="0" y="0"/>
            <a:ext cx="12192000" cy="64465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C9F9D2-D211-492E-98A8-F9132F0CCBBA}"/>
              </a:ext>
            </a:extLst>
          </p:cNvPr>
          <p:cNvGrpSpPr/>
          <p:nvPr/>
        </p:nvGrpSpPr>
        <p:grpSpPr>
          <a:xfrm>
            <a:off x="3078304" y="977067"/>
            <a:ext cx="6130376" cy="2876190"/>
            <a:chOff x="3227294" y="644434"/>
            <a:chExt cx="5378824" cy="287619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F6270A2-44C0-4604-A247-C2218ACCFD48}"/>
                </a:ext>
              </a:extLst>
            </p:cNvPr>
            <p:cNvGrpSpPr/>
            <p:nvPr/>
          </p:nvGrpSpPr>
          <p:grpSpPr>
            <a:xfrm>
              <a:off x="3227294" y="644434"/>
              <a:ext cx="5378824" cy="2876190"/>
              <a:chOff x="3259567" y="871368"/>
              <a:chExt cx="5378824" cy="287619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1769EB2-976B-4304-9B8D-B59648E0CAAB}"/>
                  </a:ext>
                </a:extLst>
              </p:cNvPr>
              <p:cNvSpPr/>
              <p:nvPr/>
            </p:nvSpPr>
            <p:spPr>
              <a:xfrm>
                <a:off x="3259567" y="871368"/>
                <a:ext cx="5378824" cy="2876190"/>
              </a:xfrm>
              <a:prstGeom prst="roundRect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D24AF92-2A43-4CBA-B208-EA635320CC5E}"/>
                  </a:ext>
                </a:extLst>
              </p:cNvPr>
              <p:cNvSpPr/>
              <p:nvPr/>
            </p:nvSpPr>
            <p:spPr>
              <a:xfrm>
                <a:off x="4616534" y="1009443"/>
                <a:ext cx="2683748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cap="none" spc="0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  <a:latin typeface="UTM Avo" panose="02040603050506020204" pitchFamily="18" charset="0"/>
                  </a:rPr>
                  <a:t>BẢNG THI ĐUA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4E077F-677B-4CC9-990F-CA0D098BE4E0}"/>
                  </a:ext>
                </a:extLst>
              </p:cNvPr>
              <p:cNvSpPr txBox="1"/>
              <p:nvPr/>
            </p:nvSpPr>
            <p:spPr>
              <a:xfrm>
                <a:off x="3428943" y="1627751"/>
                <a:ext cx="129168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Tổ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Tổ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Hai: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Tổ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Ba: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Tổ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Bốn</a:t>
                </a:r>
                <a:r>
                  <a:rPr lang="en-US" sz="2400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3E858EF-9FF1-4DD2-AB77-6519EFA01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2936" y="1439062"/>
              <a:ext cx="408808" cy="3849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90F042-DAA0-454A-AACF-12D4CD1D8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3599" y="1439062"/>
              <a:ext cx="408808" cy="38499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2C77D4A-B845-42C5-9487-8460A9831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8295" y="1439062"/>
              <a:ext cx="408808" cy="38499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690D22-E94C-4145-A193-65B2B4A58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8958" y="1439062"/>
              <a:ext cx="408808" cy="38499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FFEBAF8-C338-4E4B-BEA6-2F2335AAD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3773" y="1439062"/>
              <a:ext cx="408808" cy="38499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14970E4-57D3-46B2-BD0C-824DE5893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4436" y="1460578"/>
              <a:ext cx="408808" cy="38499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AE18CB6-177C-44A0-B056-4BDB4FE44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3208" y="1967979"/>
              <a:ext cx="408808" cy="38499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402D3AE-1DDE-47FF-85FB-00A7ED5B6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3871" y="1967979"/>
              <a:ext cx="408808" cy="38499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90DA62-884F-4655-B10C-0A27057B1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8567" y="1967979"/>
              <a:ext cx="408808" cy="38499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E3A80D9-D25D-4E2D-BBBE-3C57C6052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9230" y="1967979"/>
              <a:ext cx="408808" cy="38499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549396A-BE1C-40D8-A996-75703F748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4045" y="1967979"/>
              <a:ext cx="408808" cy="38499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D835CCE-C2F9-4422-8E35-ADDC27F8B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2936" y="2512721"/>
              <a:ext cx="408808" cy="38499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3EFDB5E-F345-4C9A-89DF-291FB3BD6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3599" y="2512721"/>
              <a:ext cx="408808" cy="38499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325004-3EB7-4FA9-8DF7-0B1A19B67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8295" y="2512721"/>
              <a:ext cx="408808" cy="38499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7F2EACF-B20E-4634-A01B-1CA38F65B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8958" y="2512721"/>
              <a:ext cx="408808" cy="38499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A7A1E43-6F48-4DDE-9713-0F6E43945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3773" y="2512721"/>
              <a:ext cx="408808" cy="38499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1F44001-DA72-40B7-B8B7-6AADBACDF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4436" y="2512721"/>
              <a:ext cx="408808" cy="38499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B17169B-24D9-4A4A-B6FD-F21F68AC0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8943" y="2977003"/>
              <a:ext cx="408808" cy="38499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D68E89-3437-4037-9940-2A2CDB4E6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9606" y="2977003"/>
              <a:ext cx="408808" cy="38499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9B24EB0-8105-471C-B006-8CB375C4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4302" y="2977003"/>
              <a:ext cx="408808" cy="38499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4D2586D-213F-4E1F-8627-73F605927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4965" y="2977003"/>
              <a:ext cx="408808" cy="38499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AEA9301-FE41-4CEA-94DC-18B5A5561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9319" y="2512721"/>
              <a:ext cx="408808" cy="38499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84B9EC2-6ABF-4419-B6C4-66F8FDA8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9982" y="2512721"/>
              <a:ext cx="408808" cy="3849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C68D7EE-6DA0-4A99-BB04-59D73B174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02" b="98039" l="3401" r="89796">
                        <a14:foregroundMark x1="62585" y1="4902" x2="62585" y2="4902"/>
                        <a14:foregroundMark x1="8844" y1="39706" x2="8844" y2="39706"/>
                        <a14:foregroundMark x1="43537" y1="77206" x2="43537" y2="77206"/>
                        <a14:foregroundMark x1="91156" y1="46569" x2="91156" y2="46569"/>
                        <a14:foregroundMark x1="51701" y1="74265" x2="51701" y2="74265"/>
                        <a14:foregroundMark x1="44218" y1="67402" x2="44218" y2="98529"/>
                        <a14:foregroundMark x1="4082" y1="38725" x2="4082" y2="38725"/>
                        <a14:foregroundMark x1="8844" y1="35049" x2="3401" y2="47794"/>
                        <a14:foregroundMark x1="3401" y1="47794" x2="3401" y2="47794"/>
                      </a14:backgroundRemoval>
                    </a14:imgEffect>
                  </a14:imgLayer>
                </a14:imgProps>
              </a:ext>
            </a:extLst>
          </a:blip>
          <a:srcRect b="2610"/>
          <a:stretch/>
        </p:blipFill>
        <p:spPr>
          <a:xfrm>
            <a:off x="621711" y="1842532"/>
            <a:ext cx="1547906" cy="415194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B047E1-9B51-4078-998F-DD5241F320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8" b="99281" l="6369" r="91720">
                        <a14:foregroundMark x1="59873" y1="11871" x2="59873" y2="11871"/>
                        <a14:foregroundMark x1="45860" y1="12950" x2="45860" y2="42446"/>
                        <a14:foregroundMark x1="38217" y1="16906" x2="57325" y2="16906"/>
                        <a14:foregroundMark x1="25478" y1="8633" x2="25478" y2="8633"/>
                        <a14:foregroundMark x1="72611" y1="30216" x2="72611" y2="30216"/>
                        <a14:foregroundMark x1="58599" y1="3237" x2="58599" y2="3237"/>
                        <a14:foregroundMark x1="52229" y1="34532" x2="51592" y2="85971"/>
                        <a14:foregroundMark x1="45860" y1="77698" x2="45223" y2="93165"/>
                        <a14:foregroundMark x1="55414" y1="88129" x2="55414" y2="88129"/>
                        <a14:foregroundMark x1="56688" y1="79856" x2="69427" y2="95683"/>
                        <a14:foregroundMark x1="38217" y1="99281" x2="38217" y2="99281"/>
                        <a14:foregroundMark x1="91720" y1="83813" x2="91720" y2="83813"/>
                        <a14:foregroundMark x1="38854" y1="38129" x2="30573" y2="59353"/>
                        <a14:foregroundMark x1="30573" y1="59353" x2="29936" y2="59353"/>
                        <a14:foregroundMark x1="38854" y1="39568" x2="29936" y2="58633"/>
                        <a14:foregroundMark x1="31847" y1="47842" x2="31847" y2="47842"/>
                        <a14:foregroundMark x1="31847" y1="43165" x2="31847" y2="43165"/>
                        <a14:foregroundMark x1="33121" y1="46403" x2="33121" y2="46403"/>
                        <a14:foregroundMark x1="37580" y1="42806" x2="43949" y2="41367"/>
                        <a14:foregroundMark x1="33121" y1="45324" x2="33121" y2="45324"/>
                        <a14:foregroundMark x1="62420" y1="44604" x2="71338" y2="58273"/>
                        <a14:foregroundMark x1="56688" y1="40288" x2="71338" y2="57554"/>
                        <a14:foregroundMark x1="63057" y1="43885" x2="73248" y2="54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733" y="3346854"/>
            <a:ext cx="1495238" cy="264761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B35931-E84E-4C5B-A581-5B19E00AB5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98264" l="1266" r="93671">
                        <a14:foregroundMark x1="31013" y1="6250" x2="31013" y2="6250"/>
                        <a14:foregroundMark x1="41139" y1="34375" x2="38608" y2="98611"/>
                        <a14:foregroundMark x1="27215" y1="44097" x2="27215" y2="92708"/>
                        <a14:foregroundMark x1="57595" y1="46181" x2="57595" y2="46181"/>
                        <a14:foregroundMark x1="42405" y1="37500" x2="65823" y2="60764"/>
                        <a14:foregroundMark x1="28481" y1="43403" x2="25949" y2="78819"/>
                        <a14:foregroundMark x1="22152" y1="46181" x2="22152" y2="46181"/>
                        <a14:foregroundMark x1="17089" y1="46181" x2="17089" y2="67708"/>
                        <a14:foregroundMark x1="18987" y1="43056" x2="20253" y2="43056"/>
                        <a14:foregroundMark x1="24051" y1="43056" x2="7595" y2="56597"/>
                        <a14:foregroundMark x1="93671" y1="40972" x2="93671" y2="40972"/>
                        <a14:foregroundMark x1="47468" y1="55903" x2="47468" y2="79167"/>
                        <a14:foregroundMark x1="39241" y1="15625" x2="39241" y2="41319"/>
                        <a14:foregroundMark x1="12658" y1="10764" x2="11737" y2="20864"/>
                        <a14:foregroundMark x1="11392" y1="19792" x2="11392" y2="19792"/>
                        <a14:foregroundMark x1="9494" y1="17708" x2="9494" y2="17708"/>
                        <a14:foregroundMark x1="9494" y1="13889" x2="9494" y2="13889"/>
                        <a14:foregroundMark x1="22152" y1="38194" x2="3165" y2="49653"/>
                        <a14:foregroundMark x1="11392" y1="43403" x2="1266" y2="51389"/>
                        <a14:backgroundMark x1="62025" y1="7292" x2="99367" y2="7292"/>
                        <a14:backgroundMark x1="73418" y1="45833" x2="72152" y2="46528"/>
                        <a14:backgroundMark x1="1899" y1="21875" x2="1899" y2="21875"/>
                        <a14:backgroundMark x1="82278" y1="25000" x2="82278" y2="31250"/>
                        <a14:backgroundMark x1="1266" y1="6944" x2="12658" y2="7986"/>
                        <a14:backgroundMark x1="1899" y1="25347" x2="9494" y2="260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2293" y="2749112"/>
            <a:ext cx="1732726" cy="324536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3B4587-E55E-4E2C-929D-72ECB04A1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23" b="99338" l="9548" r="94975">
                        <a14:foregroundMark x1="92965" y1="23179" x2="92965" y2="23179"/>
                        <a14:foregroundMark x1="68342" y1="6623" x2="68342" y2="6623"/>
                        <a14:foregroundMark x1="10050" y1="46026" x2="14070" y2="54967"/>
                        <a14:foregroundMark x1="48241" y1="95364" x2="48241" y2="95364"/>
                        <a14:foregroundMark x1="94975" y1="66556" x2="94975" y2="66556"/>
                        <a14:foregroundMark x1="94472" y1="53311" x2="94472" y2="53311"/>
                        <a14:foregroundMark x1="49749" y1="99338" x2="49749" y2="99338"/>
                        <a14:foregroundMark x1="68844" y1="99338" x2="68844" y2="99338"/>
                        <a14:foregroundMark x1="62814" y1="32119" x2="62814" y2="32119"/>
                        <a14:foregroundMark x1="62814" y1="32119" x2="62814" y2="39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5546" y="2676815"/>
            <a:ext cx="2186139" cy="331765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6F2670-E955-4652-9F6A-E4C7F8DFB1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82" b="99648" l="5469" r="89844">
                        <a14:foregroundMark x1="49219" y1="9155" x2="49219" y2="9155"/>
                        <a14:foregroundMark x1="46875" y1="5282" x2="46875" y2="5282"/>
                        <a14:foregroundMark x1="60938" y1="42958" x2="59375" y2="91197"/>
                        <a14:foregroundMark x1="53125" y1="39437" x2="50000" y2="83099"/>
                        <a14:foregroundMark x1="42188" y1="47887" x2="42188" y2="80282"/>
                        <a14:foregroundMark x1="32813" y1="73944" x2="32813" y2="96479"/>
                        <a14:foregroundMark x1="75000" y1="51408" x2="75000" y2="51408"/>
                        <a14:foregroundMark x1="68750" y1="99648" x2="68750" y2="99648"/>
                        <a14:foregroundMark x1="5469" y1="92254" x2="5469" y2="92254"/>
                        <a14:foregroundMark x1="73438" y1="97183" x2="61719" y2="97183"/>
                        <a14:foregroundMark x1="64063" y1="43662" x2="71094" y2="73944"/>
                        <a14:foregroundMark x1="71094" y1="45775" x2="72656" y2="63732"/>
                        <a14:foregroundMark x1="40625" y1="42958" x2="38281" y2="73592"/>
                        <a14:foregroundMark x1="39063" y1="47183" x2="35938" y2="68310"/>
                        <a14:foregroundMark x1="39844" y1="21831" x2="42188" y2="40141"/>
                        <a14:foregroundMark x1="50000" y1="10563" x2="58594" y2="37676"/>
                        <a14:foregroundMark x1="34375" y1="42254" x2="18750" y2="66549"/>
                        <a14:foregroundMark x1="72656" y1="41549" x2="73438" y2="69014"/>
                        <a14:backgroundMark x1="2344" y1="7042" x2="28906" y2="7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5143" y="2866870"/>
            <a:ext cx="1425354" cy="316738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535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7EBECA-8251-40AF-A1F6-3479A0814A6F}"/>
              </a:ext>
            </a:extLst>
          </p:cNvPr>
          <p:cNvSpPr/>
          <p:nvPr/>
        </p:nvSpPr>
        <p:spPr>
          <a:xfrm>
            <a:off x="6725872" y="3811361"/>
            <a:ext cx="4916183" cy="22809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1B697-5FA2-46DF-A8A5-46165D267FB8}"/>
              </a:ext>
            </a:extLst>
          </p:cNvPr>
          <p:cNvGrpSpPr/>
          <p:nvPr/>
        </p:nvGrpSpPr>
        <p:grpSpPr>
          <a:xfrm>
            <a:off x="3055396" y="236783"/>
            <a:ext cx="6081204" cy="1065606"/>
            <a:chOff x="2628278" y="91559"/>
            <a:chExt cx="6348306" cy="10656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90F599-3D56-46EA-880A-8A842F1B8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2628278" y="91559"/>
              <a:ext cx="6348306" cy="10656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E0F2C3-211F-458B-9EB8-7D8EBDEB2206}"/>
                </a:ext>
              </a:extLst>
            </p:cNvPr>
            <p:cNvSpPr txBox="1"/>
            <p:nvPr/>
          </p:nvSpPr>
          <p:spPr>
            <a:xfrm>
              <a:off x="3197973" y="287584"/>
              <a:ext cx="52444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Arial" panose="020B0604020202020204" pitchFamily="34" charset="0"/>
                </a:rPr>
                <a:t>BÀI TOÁN VỀ NHIỀU HƠN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0F96E4-4538-4867-B4DB-FF33E1408367}"/>
              </a:ext>
            </a:extLst>
          </p:cNvPr>
          <p:cNvSpPr txBox="1"/>
          <p:nvPr/>
        </p:nvSpPr>
        <p:spPr>
          <a:xfrm>
            <a:off x="2362059" y="2369705"/>
            <a:ext cx="151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Một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1F4-FB68-40B2-BD84-C622F6D075C0}"/>
              </a:ext>
            </a:extLst>
          </p:cNvPr>
          <p:cNvSpPr txBox="1"/>
          <p:nvPr/>
        </p:nvSpPr>
        <p:spPr>
          <a:xfrm>
            <a:off x="2362059" y="2986121"/>
            <a:ext cx="151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Ba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55155-EE75-447D-AEC0-AAEAF5346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210" y="2338630"/>
            <a:ext cx="555583" cy="523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770D32-1CA0-4965-A09D-DE3C0A2B9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569" y="2338630"/>
            <a:ext cx="555583" cy="523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B31DB6-49A9-4B91-8F47-44DA5507A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031" y="2338630"/>
            <a:ext cx="555583" cy="523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824315-131E-46D5-88AD-596F85653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8207" y="2338630"/>
            <a:ext cx="555583" cy="523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05FE87-A58D-4DFE-B908-D8C27B6EE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865" y="2338630"/>
            <a:ext cx="555583" cy="5232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8BB239-A367-45A4-908F-A304203FC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3523" y="2338630"/>
            <a:ext cx="555583" cy="5232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D78857C-E4E8-465B-9A02-340DC6AD4734}"/>
              </a:ext>
            </a:extLst>
          </p:cNvPr>
          <p:cNvSpPr/>
          <p:nvPr/>
        </p:nvSpPr>
        <p:spPr>
          <a:xfrm>
            <a:off x="3800210" y="2986121"/>
            <a:ext cx="3903646" cy="6105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24DE48-1788-43B0-850F-8C2B373BE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5751" y="2994560"/>
            <a:ext cx="555583" cy="5232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4A6EAB-AF42-443B-B17D-665ECBF06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467" y="2994560"/>
            <a:ext cx="555583" cy="5232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545AD9-0029-4005-B13D-18605CCE8624}"/>
              </a:ext>
            </a:extLst>
          </p:cNvPr>
          <p:cNvSpPr txBox="1"/>
          <p:nvPr/>
        </p:nvSpPr>
        <p:spPr>
          <a:xfrm>
            <a:off x="817581" y="1141930"/>
            <a:ext cx="108006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E21F9D-C62B-41A5-9583-D47BD67D9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281" y="3159174"/>
            <a:ext cx="1810786" cy="3227856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351EC06-ECDE-43CB-986F-98F9096C09A6}"/>
              </a:ext>
            </a:extLst>
          </p:cNvPr>
          <p:cNvSpPr/>
          <p:nvPr/>
        </p:nvSpPr>
        <p:spPr>
          <a:xfrm>
            <a:off x="1739500" y="3908295"/>
            <a:ext cx="4750422" cy="2003933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endParaRPr lang="en-US" sz="2000" dirty="0" smtClean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BC11AC0-E25D-4ECA-94D4-FD0BCCCE41D9}"/>
              </a:ext>
            </a:extLst>
          </p:cNvPr>
          <p:cNvSpPr/>
          <p:nvPr/>
        </p:nvSpPr>
        <p:spPr>
          <a:xfrm>
            <a:off x="3082117" y="5230250"/>
            <a:ext cx="339737" cy="36311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CA1640-6FCF-44F6-A3C1-5DA1A9B6B812}"/>
              </a:ext>
            </a:extLst>
          </p:cNvPr>
          <p:cNvSpPr txBox="1"/>
          <p:nvPr/>
        </p:nvSpPr>
        <p:spPr>
          <a:xfrm>
            <a:off x="7574894" y="3996978"/>
            <a:ext cx="3304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7C7AE5-DE42-4DC0-8304-1D05186907D8}"/>
              </a:ext>
            </a:extLst>
          </p:cNvPr>
          <p:cNvSpPr txBox="1"/>
          <p:nvPr/>
        </p:nvSpPr>
        <p:spPr>
          <a:xfrm>
            <a:off x="6654838" y="4596123"/>
            <a:ext cx="4790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5C8ED-D087-47E1-AFB7-2038E0CBF256}"/>
              </a:ext>
            </a:extLst>
          </p:cNvPr>
          <p:cNvSpPr txBox="1"/>
          <p:nvPr/>
        </p:nvSpPr>
        <p:spPr>
          <a:xfrm>
            <a:off x="7158052" y="5065370"/>
            <a:ext cx="2206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+ 2 = 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A9FAC8-A756-40A6-A314-3FD1B2FAB679}"/>
              </a:ext>
            </a:extLst>
          </p:cNvPr>
          <p:cNvSpPr txBox="1"/>
          <p:nvPr/>
        </p:nvSpPr>
        <p:spPr>
          <a:xfrm>
            <a:off x="8868577" y="5043586"/>
            <a:ext cx="14056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910576-1C0D-48CD-BBAE-E9009465B6CD}"/>
              </a:ext>
            </a:extLst>
          </p:cNvPr>
          <p:cNvSpPr txBox="1"/>
          <p:nvPr/>
        </p:nvSpPr>
        <p:spPr>
          <a:xfrm>
            <a:off x="7935745" y="5498631"/>
            <a:ext cx="3292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8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F20ACBA-70D6-4058-9604-E805A6A8FD3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6920" y="3016655"/>
            <a:ext cx="555583" cy="5232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44F5F74-F660-47DE-8908-1E25E48534E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2279" y="3016655"/>
            <a:ext cx="555583" cy="5232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CCFBC3E-2D0C-4F9E-91B7-FCFD102C3AD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7741" y="3016655"/>
            <a:ext cx="555583" cy="5232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7061D1-7DBF-4385-AAF6-E20389D3680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4917" y="3016655"/>
            <a:ext cx="555583" cy="5232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10C92C1-38A6-4FA4-B5CF-C0323DFF5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6964" y="3037778"/>
            <a:ext cx="555583" cy="5232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2725F7E-C751-4E86-A9FD-04B7A1BFE42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4140" y="3037778"/>
            <a:ext cx="555583" cy="523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8045" y="3959654"/>
            <a:ext cx="345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Tóm</a:t>
            </a:r>
            <a:r>
              <a:rPr lang="en-US" sz="2000" dirty="0" smtClean="0"/>
              <a:t> </a:t>
            </a:r>
            <a:r>
              <a:rPr lang="en-US" sz="2000" dirty="0" err="1" smtClean="0"/>
              <a:t>tắt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804863" y="4274003"/>
            <a:ext cx="45462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Tổ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6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hoa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lvl="0">
              <a:spcAft>
                <a:spcPts val="12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Tổ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tổ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2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hoa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30785" y="5220897"/>
            <a:ext cx="3211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Tổ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Ba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     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hoa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696547" y="1670179"/>
            <a:ext cx="3830699" cy="279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725872" y="1688840"/>
            <a:ext cx="459216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957804" y="2127380"/>
            <a:ext cx="150776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374431" y="2118049"/>
            <a:ext cx="405881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627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20" grpId="0" animBg="1"/>
      <p:bldP spid="25" grpId="0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7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0401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1~1.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-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9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3014682" y="1982284"/>
            <a:ext cx="6664156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7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thuyền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Mai: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thuyền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thuyền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231673" y="3836207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883868" y="4857898"/>
            <a:ext cx="280293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727271" y="5562458"/>
            <a:ext cx="54224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802258" y="423999"/>
            <a:ext cx="10947782" cy="1151078"/>
            <a:chOff x="-2289596" y="125793"/>
            <a:chExt cx="10050234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289596" y="125793"/>
              <a:ext cx="10050234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289596" y="419978"/>
              <a:ext cx="54887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250303" y="534819"/>
            <a:ext cx="103077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Mai 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313413" y="4317288"/>
            <a:ext cx="74853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Toàn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gấp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thuyền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giấy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4047906" y="485789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282860" y="485789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288393" y="486632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692036" y="4874714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6481015" y="550441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697528" y="4875203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4044353" y="4850917"/>
            <a:ext cx="777451" cy="541769"/>
            <a:chOff x="6096000" y="4386583"/>
            <a:chExt cx="777451" cy="54176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195757" y="4386583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7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284823" y="4852769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261759" y="4861647"/>
            <a:ext cx="677694" cy="541538"/>
            <a:chOff x="6062436" y="4386814"/>
            <a:chExt cx="677694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6437776" y="5505409"/>
            <a:ext cx="677694" cy="541538"/>
            <a:chOff x="6062436" y="4386814"/>
            <a:chExt cx="677694" cy="541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12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12E84C0-9323-4830-8E71-A41A6ACF0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97404" y="2490476"/>
            <a:ext cx="2047233" cy="364934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1BB0B0-8D3B-48D9-856B-D0171DF69013}"/>
              </a:ext>
            </a:extLst>
          </p:cNvPr>
          <p:cNvSpPr/>
          <p:nvPr/>
        </p:nvSpPr>
        <p:spPr>
          <a:xfrm>
            <a:off x="4452843" y="2936090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623527" y="933061"/>
            <a:ext cx="4086808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27576" y="933061"/>
            <a:ext cx="465597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10947" y="1299554"/>
            <a:ext cx="547707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13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2850771" y="1982283"/>
            <a:ext cx="5946438" cy="147284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cm</a:t>
            </a: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231673" y="3836207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883868" y="4857898"/>
            <a:ext cx="25418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</a:t>
            </a:r>
            <a:r>
              <a:rPr lang="en-US" sz="26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(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699218" y="5563859"/>
            <a:ext cx="3725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cm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828944" y="423999"/>
            <a:ext cx="10729782" cy="1151078"/>
            <a:chOff x="-2289596" y="125793"/>
            <a:chExt cx="10050234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289596" y="125793"/>
              <a:ext cx="10050234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289596" y="419978"/>
              <a:ext cx="54887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381071" y="569122"/>
            <a:ext cx="9981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lụa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35 cm,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lụa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lụa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 cm.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lụa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xăng-ti-mét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313413" y="4317288"/>
            <a:ext cx="8081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lụa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xăng-ti-mét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4047906" y="485789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282860" y="485789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288393" y="486632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692036" y="4874714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5883868" y="5519893"/>
            <a:ext cx="544839" cy="532183"/>
          </a:xfrm>
          <a:prstGeom prst="roundRect">
            <a:avLst>
              <a:gd name="adj" fmla="val 2641"/>
            </a:avLst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697528" y="4875203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3999922" y="4860503"/>
            <a:ext cx="677694" cy="532183"/>
            <a:chOff x="6051569" y="4396169"/>
            <a:chExt cx="677694" cy="53218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051569" y="4396169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35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284823" y="4861838"/>
            <a:ext cx="637291" cy="532469"/>
            <a:chOff x="6096000" y="4395883"/>
            <a:chExt cx="637291" cy="53246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11369" y="4395883"/>
              <a:ext cx="6219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20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261759" y="4861647"/>
            <a:ext cx="677694" cy="541538"/>
            <a:chOff x="6062436" y="4386814"/>
            <a:chExt cx="677694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55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5882399" y="5516811"/>
            <a:ext cx="677694" cy="536860"/>
            <a:chOff x="6090508" y="4391492"/>
            <a:chExt cx="677694" cy="53686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090508" y="4391492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55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12E84C0-9323-4830-8E71-A41A6ACF0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1257" y="2490476"/>
            <a:ext cx="2047233" cy="364934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1BB0B0-8D3B-48D9-856B-D0171DF69013}"/>
              </a:ext>
            </a:extLst>
          </p:cNvPr>
          <p:cNvSpPr/>
          <p:nvPr/>
        </p:nvSpPr>
        <p:spPr>
          <a:xfrm>
            <a:off x="4513198" y="2917485"/>
            <a:ext cx="469062" cy="430809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67E176B-98A9-4624-A472-E8847D95434C}"/>
              </a:ext>
            </a:extLst>
          </p:cNvPr>
          <p:cNvSpPr/>
          <p:nvPr/>
        </p:nvSpPr>
        <p:spPr>
          <a:xfrm>
            <a:off x="4747729" y="2035418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FC638B-0E73-41B0-A7EF-4283A63803AF}"/>
              </a:ext>
            </a:extLst>
          </p:cNvPr>
          <p:cNvSpPr/>
          <p:nvPr/>
        </p:nvSpPr>
        <p:spPr>
          <a:xfrm>
            <a:off x="6295323" y="2545494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6D6896-0F31-46D7-AF71-3EBCBFB31C60}"/>
              </a:ext>
            </a:extLst>
          </p:cNvPr>
          <p:cNvGrpSpPr/>
          <p:nvPr/>
        </p:nvGrpSpPr>
        <p:grpSpPr>
          <a:xfrm>
            <a:off x="4699218" y="2052969"/>
            <a:ext cx="681457" cy="461663"/>
            <a:chOff x="6060329" y="4396172"/>
            <a:chExt cx="615904" cy="417255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9ED46277-2CFB-4EB9-8BB0-594376AF4FE2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FF43E3-A12C-45D8-9891-18A1E2DFEB61}"/>
                </a:ext>
              </a:extLst>
            </p:cNvPr>
            <p:cNvSpPr txBox="1"/>
            <p:nvPr/>
          </p:nvSpPr>
          <p:spPr>
            <a:xfrm>
              <a:off x="6060329" y="4396172"/>
              <a:ext cx="615904" cy="41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35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84642AB-6812-4FAE-BE31-1ED100716916}"/>
              </a:ext>
            </a:extLst>
          </p:cNvPr>
          <p:cNvGrpSpPr/>
          <p:nvPr/>
        </p:nvGrpSpPr>
        <p:grpSpPr>
          <a:xfrm>
            <a:off x="6261967" y="2556046"/>
            <a:ext cx="695776" cy="461665"/>
            <a:chOff x="5781911" y="4393049"/>
            <a:chExt cx="591744" cy="41725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8200447-E425-420F-9FC2-94E380E7BD8C}"/>
                </a:ext>
              </a:extLst>
            </p:cNvPr>
            <p:cNvSpPr/>
            <p:nvPr/>
          </p:nvSpPr>
          <p:spPr>
            <a:xfrm>
              <a:off x="578905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94FAFEA-354E-4F31-936C-78040E411F58}"/>
                </a:ext>
              </a:extLst>
            </p:cNvPr>
            <p:cNvSpPr txBox="1"/>
            <p:nvPr/>
          </p:nvSpPr>
          <p:spPr>
            <a:xfrm>
              <a:off x="5781911" y="4393049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20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754155" y="933061"/>
            <a:ext cx="407354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53045" y="942392"/>
            <a:ext cx="4833257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52735" y="1353464"/>
            <a:ext cx="19916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91286" y="1381457"/>
            <a:ext cx="588293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808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41" grpId="0" animBg="1"/>
      <p:bldP spid="40" grpId="0" animBg="1"/>
      <p:bldP spid="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748689" y="357333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74913" y="3573334"/>
            <a:ext cx="7442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833250" y="3330383"/>
            <a:ext cx="49998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0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399478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28017"/>
            <a:ext cx="12192000" cy="6429982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438024" y="1542602"/>
            <a:ext cx="7013794" cy="3841862"/>
            <a:chOff x="3017080" y="2209449"/>
            <a:chExt cx="6701113" cy="327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327695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454740" y="3037365"/>
              <a:ext cx="5739775" cy="1968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-&gt;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Cơn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bão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số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3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vừa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qua </a:t>
              </a:r>
              <a:r>
                <a:rPr kumimoji="0" lang="en-US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đã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cuốn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mất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cầu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gỗ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nên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nhỏ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không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đến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trường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-&gt;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hãy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giúp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bác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thợ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mộc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tốt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bụng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xây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một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cầu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mới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bằng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trả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lời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nhé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2036393" y="-449688"/>
            <a:ext cx="7697086" cy="2479838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CHẮP CÁNH ƯỚC MƠ</a:t>
              </a:r>
            </a:p>
          </p:txBody>
        </p:sp>
      </p:grpSp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41701" y="5299742"/>
            <a:ext cx="1669313" cy="8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72" y="5003209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781" y="5760591"/>
            <a:ext cx="2507347" cy="1163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4958" y="4817846"/>
            <a:ext cx="1521996" cy="12537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54" y="4624545"/>
            <a:ext cx="1374481" cy="1339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0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2"/>
    </mc:Choice>
    <mc:Fallback xmlns="">
      <p:transition spd="slow" advTm="18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8289"/>
            <a:ext cx="12192000" cy="64397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29" y="4968399"/>
            <a:ext cx="2507347" cy="19193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203" y="5748487"/>
            <a:ext cx="2507347" cy="1163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8247705" y="4857831"/>
            <a:ext cx="1847496" cy="1968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5759" y="4812645"/>
            <a:ext cx="1521996" cy="1253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55" y="4621425"/>
            <a:ext cx="1374481" cy="1339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6745806" y="4866975"/>
            <a:ext cx="1847496" cy="1968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5196195" y="4866125"/>
            <a:ext cx="1847496" cy="196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BD6B7-0903-4DB3-8CEF-5573BBF9C5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3660542" y="4898347"/>
            <a:ext cx="1847496" cy="1968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BBA6C2-9E0D-42EF-B791-B51A1EAF7D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22635" y="4870915"/>
            <a:ext cx="1847496" cy="196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AF484F66-0DDA-4743-BE5C-723FA743FC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99" y="353554"/>
            <a:ext cx="902286" cy="1030313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7" y="299154"/>
            <a:ext cx="908383" cy="1072989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61" y="335733"/>
            <a:ext cx="902286" cy="1036410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05" y="335733"/>
            <a:ext cx="902286" cy="1030313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  <a:extLst>
              <a:ext uri="{FF2B5EF4-FFF2-40B4-BE49-F238E27FC236}">
                <a16:creationId xmlns:a16="http://schemas.microsoft.com/office/drawing/2014/main" id="{38DE2D69-6E2B-44EC-B902-1160D2447F5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52" y="317443"/>
            <a:ext cx="902286" cy="10364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2270452" y="6023098"/>
            <a:ext cx="1537906" cy="849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77" y="5984618"/>
            <a:ext cx="3508901" cy="866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493" y="6035575"/>
            <a:ext cx="923733" cy="810502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3561394" y="1381584"/>
            <a:ext cx="4776537" cy="2172153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Cháu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bác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26" name="Picture 25">
            <a:hlinkClick r:id="rId24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073" y="6023098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6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9583 0.01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1528 L -0.20195 0.0152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95 0.01528 L -0.32981 0.0152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81 0.01528 L -0.47916 0.0280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3 0.01528 L -0.5651 0.0152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1 0.01528 L -0.68541 0.01528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86237 -0.013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-67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86901 -0.02385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3624" y="418289"/>
            <a:ext cx="12192000" cy="643971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108617" y="3735091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D. 16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044966" y="265644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C. 15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533224" y="373509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B. 17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33224" y="265644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A. 14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3480936" y="219051"/>
            <a:ext cx="6049688" cy="2200199"/>
            <a:chOff x="1510321" y="-450236"/>
            <a:chExt cx="6049688" cy="22001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301" y="-450236"/>
              <a:ext cx="2438708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1510321" y="36475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8 + 8  = ?</a:t>
              </a: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72" y="4995518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688" y="5713267"/>
            <a:ext cx="2507347" cy="11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32058" y="428017"/>
            <a:ext cx="12192000" cy="642998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25107" y="290244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A. 18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08164" y="2902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C. 19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625107" y="4267624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B. 17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6070411" y="4265459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D. 16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79793"/>
            <a:ext cx="5953121" cy="2589977"/>
            <a:chOff x="1247169" y="-737997"/>
            <a:chExt cx="5953121" cy="258997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6 + 3 + 9=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842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7236" y="428018"/>
            <a:ext cx="12192000" cy="642998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48043" y="458211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948388" y="3318527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088764" y="4521758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D. 8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648043" y="3289522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b="1" kern="1200" noProof="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1250302" y="223020"/>
            <a:ext cx="10263674" cy="2891079"/>
            <a:chOff x="1247169" y="-717871"/>
            <a:chExt cx="6303881" cy="256985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68394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kern="1200" dirty="0" smtClean="0">
                    <a:ln w="0"/>
                    <a:solidFill>
                      <a:srgbClr val="002060"/>
                    </a:solidFill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11 - 5</a:t>
                </a:r>
                <a:r>
                  <a:rPr kumimoji="0" lang="en-US" sz="4400" b="1" i="0" u="none" strike="noStrike" kern="1200" cap="none" spc="0" normalizeH="0" baseline="0" noProof="0" dirty="0" smtClean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6415" y="-7178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1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450077"/>
            <a:ext cx="12192000" cy="64202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3419B4-D78D-4873-9343-17F9C71BF3E6}"/>
              </a:ext>
            </a:extLst>
          </p:cNvPr>
          <p:cNvGrpSpPr/>
          <p:nvPr/>
        </p:nvGrpSpPr>
        <p:grpSpPr>
          <a:xfrm>
            <a:off x="3045125" y="575662"/>
            <a:ext cx="6581953" cy="2663438"/>
            <a:chOff x="4147545" y="3338721"/>
            <a:chExt cx="5065941" cy="24782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7552792" y="3338721"/>
              <a:ext cx="1660694" cy="1509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96A9CB-8E0E-4DD1-8787-189487B5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47957" y1="46241" x2="10657" y2="54442"/>
                          <a14:foregroundMark x1="10657" y1="54442" x2="22735" y2="61276"/>
                          <a14:foregroundMark x1="22735" y1="61276" x2="35169" y2="57175"/>
                          <a14:foregroundMark x1="35169" y1="57175" x2="27353" y2="47380"/>
                          <a14:foregroundMark x1="27353" y1="47380" x2="29130" y2="57403"/>
                          <a14:foregroundMark x1="29130" y1="57403" x2="46714" y2="64920"/>
                          <a14:foregroundMark x1="46714" y1="64920" x2="48135" y2="55125"/>
                          <a14:foregroundMark x1="48135" y1="55125" x2="41208" y2="50114"/>
                          <a14:foregroundMark x1="41208" y1="50114" x2="41208" y2="50114"/>
                          <a14:foregroundMark x1="9236" y1="44647" x2="30373" y2="44647"/>
                          <a14:foregroundMark x1="7815" y1="43052" x2="7282" y2="60137"/>
                          <a14:foregroundMark x1="7282" y1="60137" x2="19716" y2="68337"/>
                          <a14:foregroundMark x1="19716" y1="68337" x2="32327" y2="68793"/>
                          <a14:foregroundMark x1="32327" y1="68793" x2="26288" y2="61276"/>
                          <a14:foregroundMark x1="26288" y1="61276" x2="40497" y2="67198"/>
                          <a14:foregroundMark x1="40497" y1="67198" x2="41741" y2="66743"/>
                          <a14:foregroundMark x1="4085" y1="49431" x2="4263" y2="58770"/>
                          <a14:foregroundMark x1="4263" y1="58770" x2="21670" y2="69021"/>
                          <a14:foregroundMark x1="21670" y1="69021" x2="39254" y2="68109"/>
                          <a14:foregroundMark x1="39254" y1="68109" x2="39254" y2="68109"/>
                          <a14:foregroundMark x1="7105" y1="60592" x2="23268" y2="71298"/>
                          <a14:foregroundMark x1="23268" y1="71298" x2="33748" y2="71298"/>
                          <a14:foregroundMark x1="11368" y1="40091" x2="19716" y2="39636"/>
                          <a14:foregroundMark x1="43755" y1="40752" x2="44227" y2="40774"/>
                          <a14:foregroundMark x1="19716" y1="39636" x2="43321" y2="40732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44405" y2="80182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foregroundMark x1="48668" y1="40774" x2="54174" y2="37358"/>
                          <a14:foregroundMark x1="54707" y1="35080" x2="46536" y2="41002"/>
                          <a14:backgroundMark x1="58615" y1="37585" x2="58615" y2="37585"/>
                          <a14:backgroundMark x1="60036" y1="34852" x2="59147" y2="49886"/>
                          <a14:backgroundMark x1="59858" y1="34852" x2="61989" y2="51481"/>
                          <a14:backgroundMark x1="57904" y1="33941" x2="57904" y2="38497"/>
                          <a14:backgroundMark x1="44583" y1="37585" x2="46890" y2="36427"/>
                          <a14:backgroundMark x1="47425" y1="33941" x2="50320" y2="33941"/>
                          <a14:backgroundMark x1="53084" y1="32880" x2="57904" y2="32346"/>
                          <a14:backgroundMark x1="43517" y1="33941" x2="51548" y2="33051"/>
                          <a14:backgroundMark x1="57904" y1="32346" x2="57904" y2="32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34220" r="38942" b="15196"/>
            <a:stretch/>
          </p:blipFill>
          <p:spPr>
            <a:xfrm>
              <a:off x="4147545" y="4093535"/>
              <a:ext cx="4529469" cy="1723480"/>
            </a:xfrm>
            <a:prstGeom prst="rect">
              <a:avLst/>
            </a:prstGeom>
          </p:spPr>
        </p:pic>
      </p:grpSp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CFCF636B-CFA8-4FE8-9FAE-A4C87CFAB1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1E882C-85BF-4627-BD9C-50743FEEE747}"/>
              </a:ext>
            </a:extLst>
          </p:cNvPr>
          <p:cNvSpPr txBox="1"/>
          <p:nvPr/>
        </p:nvSpPr>
        <p:spPr>
          <a:xfrm>
            <a:off x="3510950" y="1772196"/>
            <a:ext cx="5089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Điền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thích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hợp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5 + 9 ….  6 + 8</a:t>
            </a: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231863F4-CFFB-4983-837E-442F88B291F0}"/>
              </a:ext>
            </a:extLst>
          </p:cNvPr>
          <p:cNvSpPr/>
          <p:nvPr/>
        </p:nvSpPr>
        <p:spPr>
          <a:xfrm>
            <a:off x="735847" y="3618900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B">
            <a:extLst>
              <a:ext uri="{FF2B5EF4-FFF2-40B4-BE49-F238E27FC236}">
                <a16:creationId xmlns:a16="http://schemas.microsoft.com/office/drawing/2014/main" id="{3B8C8E83-5100-4894-85C9-4AC6446F0A81}"/>
              </a:ext>
            </a:extLst>
          </p:cNvPr>
          <p:cNvSpPr/>
          <p:nvPr/>
        </p:nvSpPr>
        <p:spPr>
          <a:xfrm>
            <a:off x="4464642" y="3618900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D">
            <a:extLst>
              <a:ext uri="{FF2B5EF4-FFF2-40B4-BE49-F238E27FC236}">
                <a16:creationId xmlns:a16="http://schemas.microsoft.com/office/drawing/2014/main" id="{0FB3646C-2F6C-4DD9-AEBF-A36C55E20B65}"/>
              </a:ext>
            </a:extLst>
          </p:cNvPr>
          <p:cNvSpPr/>
          <p:nvPr/>
        </p:nvSpPr>
        <p:spPr>
          <a:xfrm>
            <a:off x="8141354" y="3618900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95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37745"/>
            <a:ext cx="12192000" cy="6420254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8183166" y="3670853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4000" b="1" kern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</a:t>
            </a:r>
            <a:r>
              <a:rPr lang="en-US" sz="4000" b="1" kern="1200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kern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4560803" y="3703975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kern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</a:t>
            </a:r>
            <a:r>
              <a:rPr lang="en-US" sz="4000" b="1" kern="1200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kern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711155" y="3670853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kern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</a:t>
            </a:r>
            <a:r>
              <a:rPr lang="en-US" sz="4000" b="1" kern="1200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kern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3419B4-D78D-4873-9343-17F9C71BF3E6}"/>
              </a:ext>
            </a:extLst>
          </p:cNvPr>
          <p:cNvGrpSpPr/>
          <p:nvPr/>
        </p:nvGrpSpPr>
        <p:grpSpPr>
          <a:xfrm>
            <a:off x="1091682" y="307910"/>
            <a:ext cx="10710458" cy="2901821"/>
            <a:chOff x="4147545" y="3338721"/>
            <a:chExt cx="5065941" cy="24782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7552792" y="3338721"/>
              <a:ext cx="1660694" cy="1509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96A9CB-8E0E-4DD1-8787-189487B5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47957" y1="46241" x2="10657" y2="54442"/>
                          <a14:foregroundMark x1="10657" y1="54442" x2="22735" y2="61276"/>
                          <a14:foregroundMark x1="22735" y1="61276" x2="35169" y2="57175"/>
                          <a14:foregroundMark x1="35169" y1="57175" x2="27353" y2="47380"/>
                          <a14:foregroundMark x1="27353" y1="47380" x2="29130" y2="57403"/>
                          <a14:foregroundMark x1="29130" y1="57403" x2="46714" y2="64920"/>
                          <a14:foregroundMark x1="46714" y1="64920" x2="48135" y2="55125"/>
                          <a14:foregroundMark x1="48135" y1="55125" x2="41208" y2="50114"/>
                          <a14:foregroundMark x1="41208" y1="50114" x2="41208" y2="50114"/>
                          <a14:foregroundMark x1="9236" y1="44647" x2="30373" y2="44647"/>
                          <a14:foregroundMark x1="7815" y1="43052" x2="7282" y2="60137"/>
                          <a14:foregroundMark x1="7282" y1="60137" x2="19716" y2="68337"/>
                          <a14:foregroundMark x1="19716" y1="68337" x2="32327" y2="68793"/>
                          <a14:foregroundMark x1="32327" y1="68793" x2="26288" y2="61276"/>
                          <a14:foregroundMark x1="26288" y1="61276" x2="40497" y2="67198"/>
                          <a14:foregroundMark x1="40497" y1="67198" x2="41741" y2="66743"/>
                          <a14:foregroundMark x1="4085" y1="49431" x2="4263" y2="58770"/>
                          <a14:foregroundMark x1="4263" y1="58770" x2="21670" y2="69021"/>
                          <a14:foregroundMark x1="21670" y1="69021" x2="39254" y2="68109"/>
                          <a14:foregroundMark x1="39254" y1="68109" x2="39254" y2="68109"/>
                          <a14:foregroundMark x1="7105" y1="60592" x2="23268" y2="71298"/>
                          <a14:foregroundMark x1="23268" y1="71298" x2="33748" y2="71298"/>
                          <a14:foregroundMark x1="11368" y1="40091" x2="19716" y2="39636"/>
                          <a14:foregroundMark x1="43755" y1="40752" x2="44227" y2="40774"/>
                          <a14:foregroundMark x1="19716" y1="39636" x2="43321" y2="40732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44405" y2="80182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foregroundMark x1="48668" y1="40774" x2="54174" y2="37358"/>
                          <a14:foregroundMark x1="54707" y1="35080" x2="46536" y2="41002"/>
                          <a14:backgroundMark x1="58615" y1="37585" x2="58615" y2="37585"/>
                          <a14:backgroundMark x1="60036" y1="34852" x2="59147" y2="49886"/>
                          <a14:backgroundMark x1="59858" y1="34852" x2="61989" y2="51481"/>
                          <a14:backgroundMark x1="57904" y1="33941" x2="57904" y2="38497"/>
                          <a14:backgroundMark x1="44583" y1="37585" x2="46890" y2="36427"/>
                          <a14:backgroundMark x1="47425" y1="33941" x2="50320" y2="33941"/>
                          <a14:backgroundMark x1="53084" y1="32880" x2="57904" y2="32346"/>
                          <a14:backgroundMark x1="43517" y1="33941" x2="51548" y2="33051"/>
                          <a14:backgroundMark x1="57904" y1="32346" x2="57904" y2="32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34220" r="38942" b="15196"/>
            <a:stretch/>
          </p:blipFill>
          <p:spPr>
            <a:xfrm>
              <a:off x="4147545" y="4093535"/>
              <a:ext cx="4529469" cy="1723480"/>
            </a:xfrm>
            <a:prstGeom prst="rect">
              <a:avLst/>
            </a:prstGeom>
          </p:spPr>
        </p:pic>
      </p:grpSp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1C8EA761-378D-4684-81AF-4F5A315EE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1C469-BB0B-4F43-B8BB-72A41CDCE608}"/>
              </a:ext>
            </a:extLst>
          </p:cNvPr>
          <p:cNvSpPr txBox="1"/>
          <p:nvPr/>
        </p:nvSpPr>
        <p:spPr>
          <a:xfrm>
            <a:off x="1455569" y="1577373"/>
            <a:ext cx="8966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 smtClean="0">
                <a:latin typeface="UTM Avo" panose="02040603050506020204" pitchFamily="18" charset="0"/>
              </a:rPr>
              <a:t>Minh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15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bi, Minh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Huy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9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bi.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Hỏi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Minh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còn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lại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bao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nhiêu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viên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bi?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5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921805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3586</TotalTime>
  <Words>738</Words>
  <Application>Microsoft Office PowerPoint</Application>
  <PresentationFormat>Widescreen</PresentationFormat>
  <Paragraphs>115</Paragraphs>
  <Slides>20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UTM Avo</vt:lpstr>
      <vt:lpstr>UTM Cookies</vt:lpstr>
      <vt:lpstr>1_Office Theme</vt:lpstr>
      <vt:lpstr>2_Office Theme</vt:lpstr>
      <vt:lpstr>Office Theme</vt:lpstr>
      <vt:lpstr>Bài toán liên quan đến phép cộng, phép trừ (Tiếp theo, 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533</cp:revision>
  <dcterms:created xsi:type="dcterms:W3CDTF">2021-02-20T02:56:00Z</dcterms:created>
  <dcterms:modified xsi:type="dcterms:W3CDTF">2025-03-06T07:33:30Z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