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305" r:id="rId2"/>
    <p:sldId id="462" r:id="rId3"/>
    <p:sldId id="463" r:id="rId4"/>
    <p:sldId id="461" r:id="rId5"/>
    <p:sldId id="459" r:id="rId6"/>
    <p:sldId id="347" r:id="rId7"/>
    <p:sldId id="454" r:id="rId8"/>
    <p:sldId id="464" r:id="rId9"/>
    <p:sldId id="456" r:id="rId10"/>
    <p:sldId id="455" r:id="rId11"/>
    <p:sldId id="452" r:id="rId12"/>
    <p:sldId id="445" r:id="rId13"/>
    <p:sldId id="287" r:id="rId14"/>
  </p:sldIdLst>
  <p:sldSz cx="12192000" cy="6858000"/>
  <p:notesSz cx="9144000" cy="6858000"/>
  <p:custDataLst>
    <p:tags r:id="rId16"/>
  </p:custDataLst>
  <p:defaultTex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F6A8"/>
    <a:srgbClr val="0A9A14"/>
    <a:srgbClr val="ECE109"/>
    <a:srgbClr val="9BE7FE"/>
    <a:srgbClr val="FF3300"/>
    <a:srgbClr val="0000CC"/>
    <a:srgbClr val="6600FF"/>
    <a:srgbClr val="CE229D"/>
    <a:srgbClr val="BEF488"/>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474" autoAdjust="0"/>
    <p:restoredTop sz="85063" autoAdjust="0"/>
  </p:normalViewPr>
  <p:slideViewPr>
    <p:cSldViewPr>
      <p:cViewPr varScale="1">
        <p:scale>
          <a:sx n="70" d="100"/>
          <a:sy n="70" d="100"/>
        </p:scale>
        <p:origin x="960" y="62"/>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tags" Target="tags/tag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2051" name="Rectangle 3"/>
          <p:cNvSpPr>
            <a:spLocks noGrp="1" noChangeArrowheads="1"/>
          </p:cNvSpPr>
          <p:nvPr>
            <p:ph type="dt" idx="1"/>
          </p:nvPr>
        </p:nvSpPr>
        <p:spPr bwMode="auto">
          <a:xfrm>
            <a:off x="5179484"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2052" name="Rectangle 4"/>
          <p:cNvSpPr>
            <a:spLocks noGrp="1" noRot="1" noChangeAspect="1" noChangeArrowheads="1" noTextEdit="1"/>
          </p:cNvSpPr>
          <p:nvPr>
            <p:ph type="sldImg" idx="2"/>
          </p:nvPr>
        </p:nvSpPr>
        <p:spPr bwMode="auto">
          <a:xfrm>
            <a:off x="2286000" y="514350"/>
            <a:ext cx="4572000" cy="25717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914400" y="3257550"/>
            <a:ext cx="7315200" cy="30861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0" y="6513910"/>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2055" name="Rectangle 7"/>
          <p:cNvSpPr>
            <a:spLocks noGrp="1" noChangeArrowheads="1"/>
          </p:cNvSpPr>
          <p:nvPr>
            <p:ph type="sldNum" sz="quarter" idx="5"/>
          </p:nvPr>
        </p:nvSpPr>
        <p:spPr bwMode="auto">
          <a:xfrm>
            <a:off x="5179484" y="6513910"/>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fld id="{C6A80E74-5C63-4567-9E1D-85990305E9E2}" type="slidenum">
              <a:rPr lang="en-US" altLang="en-US"/>
              <a:pPr/>
              <a:t>‹#›</a:t>
            </a:fld>
            <a:endParaRPr lang="en-US" altLang="en-US"/>
          </a:p>
        </p:txBody>
      </p:sp>
    </p:spTree>
    <p:extLst>
      <p:ext uri="{BB962C8B-B14F-4D97-AF65-F5344CB8AC3E}">
        <p14:creationId xmlns:p14="http://schemas.microsoft.com/office/powerpoint/2010/main" val="3077167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err="1"/>
              <a:t>Quý</a:t>
            </a:r>
            <a:r>
              <a:rPr lang="en-US" dirty="0"/>
              <a:t> </a:t>
            </a:r>
            <a:r>
              <a:rPr lang="en-US" dirty="0" err="1"/>
              <a:t>thầy</a:t>
            </a:r>
            <a:r>
              <a:rPr lang="en-US" dirty="0"/>
              <a:t> </a:t>
            </a:r>
            <a:r>
              <a:rPr lang="en-US" dirty="0" err="1"/>
              <a:t>cô</a:t>
            </a:r>
            <a:r>
              <a:rPr lang="en-US" dirty="0"/>
              <a:t> </a:t>
            </a:r>
            <a:r>
              <a:rPr lang="en-US" dirty="0" err="1"/>
              <a:t>chọn</a:t>
            </a:r>
            <a:r>
              <a:rPr lang="en-US" dirty="0"/>
              <a:t> 1 </a:t>
            </a:r>
            <a:r>
              <a:rPr lang="en-US" dirty="0" err="1"/>
              <a:t>trong</a:t>
            </a:r>
            <a:r>
              <a:rPr lang="en-US" dirty="0"/>
              <a:t> 2 slide </a:t>
            </a:r>
            <a:r>
              <a:rPr lang="en-US" dirty="0" err="1"/>
              <a:t>sau</a:t>
            </a:r>
            <a:r>
              <a:rPr lang="en-US" dirty="0"/>
              <a:t> </a:t>
            </a:r>
            <a:r>
              <a:rPr lang="en-US" dirty="0" err="1"/>
              <a:t>để</a:t>
            </a:r>
            <a:r>
              <a:rPr lang="en-US" dirty="0"/>
              <a:t> </a:t>
            </a:r>
            <a:r>
              <a:rPr lang="en-US" dirty="0" err="1"/>
              <a:t>khởi</a:t>
            </a:r>
            <a:r>
              <a:rPr lang="en-US" dirty="0"/>
              <a:t> </a:t>
            </a:r>
            <a:r>
              <a:rPr lang="en-US" dirty="0" err="1"/>
              <a:t>động</a:t>
            </a:r>
            <a:endParaRPr lang="en-US" dirty="0"/>
          </a:p>
        </p:txBody>
      </p:sp>
      <p:sp>
        <p:nvSpPr>
          <p:cNvPr id="4" name="Chỗ dành sẵn cho Số hiệu Bản chiếu 3"/>
          <p:cNvSpPr>
            <a:spLocks noGrp="1"/>
          </p:cNvSpPr>
          <p:nvPr>
            <p:ph type="sldNum" sz="quarter" idx="5"/>
          </p:nvPr>
        </p:nvSpPr>
        <p:spPr/>
        <p:txBody>
          <a:bodyPr/>
          <a:lstStyle/>
          <a:p>
            <a:fld id="{C6A80E74-5C63-4567-9E1D-85990305E9E2}" type="slidenum">
              <a:rPr lang="en-US" altLang="en-US" smtClean="0"/>
              <a:pPr/>
              <a:t>1</a:t>
            </a:fld>
            <a:endParaRPr lang="en-US" altLang="en-US"/>
          </a:p>
        </p:txBody>
      </p:sp>
    </p:spTree>
    <p:extLst>
      <p:ext uri="{BB962C8B-B14F-4D97-AF65-F5344CB8AC3E}">
        <p14:creationId xmlns:p14="http://schemas.microsoft.com/office/powerpoint/2010/main" val="2848757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vi-VN" sz="1800" kern="100" dirty="0">
                <a:solidFill>
                  <a:srgbClr val="231F20"/>
                </a:solidFill>
                <a:effectLst/>
                <a:latin typeface="Times New Roman" panose="02020603050405020304" pitchFamily="18" charset="0"/>
                <a:ea typeface="Times New Roman" panose="02020603050405020304" pitchFamily="18" charset="0"/>
              </a:rPr>
              <a:t>GV giới thiệu bài: </a:t>
            </a:r>
            <a:r>
              <a:rPr lang="vi-VN" sz="1800" kern="100" dirty="0">
                <a:solidFill>
                  <a:srgbClr val="231F20"/>
                </a:solidFill>
                <a:effectLst/>
                <a:latin typeface="Times New Roman" panose="02020603050405020304" pitchFamily="18" charset="0"/>
                <a:ea typeface="Arial" panose="020B0604020202020204" pitchFamily="34" charset="0"/>
              </a:rPr>
              <a:t>Ngay</a:t>
            </a:r>
            <a:r>
              <a:rPr lang="vi-VN" sz="1800" kern="100" spc="-10" dirty="0">
                <a:solidFill>
                  <a:srgbClr val="231F20"/>
                </a:solidFill>
                <a:effectLst/>
                <a:latin typeface="Times New Roman" panose="02020603050405020304" pitchFamily="18" charset="0"/>
                <a:ea typeface="Arial" panose="020B0604020202020204" pitchFamily="34" charset="0"/>
              </a:rPr>
              <a:t> </a:t>
            </a:r>
            <a:r>
              <a:rPr lang="vi-VN" sz="1800" kern="100" dirty="0">
                <a:solidFill>
                  <a:srgbClr val="231F20"/>
                </a:solidFill>
                <a:effectLst/>
                <a:latin typeface="Times New Roman" panose="02020603050405020304" pitchFamily="18" charset="0"/>
                <a:ea typeface="Arial" panose="020B0604020202020204" pitchFamily="34" charset="0"/>
              </a:rPr>
              <a:t>từ</a:t>
            </a:r>
            <a:r>
              <a:rPr lang="vi-VN" sz="1800" kern="100" spc="-10" dirty="0">
                <a:solidFill>
                  <a:srgbClr val="231F20"/>
                </a:solidFill>
                <a:effectLst/>
                <a:latin typeface="Times New Roman" panose="02020603050405020304" pitchFamily="18" charset="0"/>
                <a:ea typeface="Arial" panose="020B0604020202020204" pitchFamily="34" charset="0"/>
              </a:rPr>
              <a:t> </a:t>
            </a:r>
            <a:r>
              <a:rPr lang="vi-VN" sz="1800" kern="100" dirty="0">
                <a:solidFill>
                  <a:srgbClr val="231F20"/>
                </a:solidFill>
                <a:effectLst/>
                <a:latin typeface="Times New Roman" panose="02020603050405020304" pitchFamily="18" charset="0"/>
                <a:ea typeface="Arial" panose="020B0604020202020204" pitchFamily="34" charset="0"/>
              </a:rPr>
              <a:t>lớp</a:t>
            </a:r>
            <a:r>
              <a:rPr lang="vi-VN" sz="1800" kern="100" spc="-10" dirty="0">
                <a:solidFill>
                  <a:srgbClr val="231F20"/>
                </a:solidFill>
                <a:effectLst/>
                <a:latin typeface="Times New Roman" panose="02020603050405020304" pitchFamily="18" charset="0"/>
                <a:ea typeface="Arial" panose="020B0604020202020204" pitchFamily="34" charset="0"/>
              </a:rPr>
              <a:t> </a:t>
            </a:r>
            <a:r>
              <a:rPr lang="vi-VN" sz="1800" kern="100" dirty="0">
                <a:solidFill>
                  <a:srgbClr val="231F20"/>
                </a:solidFill>
                <a:effectLst/>
                <a:latin typeface="Times New Roman" panose="02020603050405020304" pitchFamily="18" charset="0"/>
                <a:ea typeface="Arial" panose="020B0604020202020204" pitchFamily="34" charset="0"/>
              </a:rPr>
              <a:t>1,</a:t>
            </a:r>
            <a:r>
              <a:rPr lang="vi-VN" sz="1800" kern="100" spc="-10" dirty="0">
                <a:solidFill>
                  <a:srgbClr val="231F20"/>
                </a:solidFill>
                <a:effectLst/>
                <a:latin typeface="Times New Roman" panose="02020603050405020304" pitchFamily="18" charset="0"/>
                <a:ea typeface="Arial" panose="020B0604020202020204" pitchFamily="34" charset="0"/>
              </a:rPr>
              <a:t> </a:t>
            </a:r>
            <a:r>
              <a:rPr lang="vi-VN" sz="1800" kern="100" dirty="0">
                <a:solidFill>
                  <a:srgbClr val="231F20"/>
                </a:solidFill>
                <a:effectLst/>
                <a:latin typeface="Times New Roman" panose="02020603050405020304" pitchFamily="18" charset="0"/>
                <a:ea typeface="Arial" panose="020B0604020202020204" pitchFamily="34" charset="0"/>
              </a:rPr>
              <a:t>các</a:t>
            </a:r>
            <a:r>
              <a:rPr lang="vi-VN" sz="1800" kern="100" spc="-10" dirty="0">
                <a:solidFill>
                  <a:srgbClr val="231F20"/>
                </a:solidFill>
                <a:effectLst/>
                <a:latin typeface="Times New Roman" panose="02020603050405020304" pitchFamily="18" charset="0"/>
                <a:ea typeface="Arial" panose="020B0604020202020204" pitchFamily="34" charset="0"/>
              </a:rPr>
              <a:t> </a:t>
            </a:r>
            <a:r>
              <a:rPr lang="vi-VN" sz="1800" kern="100" dirty="0">
                <a:solidFill>
                  <a:srgbClr val="231F20"/>
                </a:solidFill>
                <a:effectLst/>
                <a:latin typeface="Times New Roman" panose="02020603050405020304" pitchFamily="18" charset="0"/>
                <a:ea typeface="Arial" panose="020B0604020202020204" pitchFamily="34" charset="0"/>
              </a:rPr>
              <a:t>em</a:t>
            </a:r>
            <a:r>
              <a:rPr lang="vi-VN" sz="1800" kern="100" spc="-10" dirty="0">
                <a:solidFill>
                  <a:srgbClr val="231F20"/>
                </a:solidFill>
                <a:effectLst/>
                <a:latin typeface="Times New Roman" panose="02020603050405020304" pitchFamily="18" charset="0"/>
                <a:ea typeface="Arial" panose="020B0604020202020204" pitchFamily="34" charset="0"/>
              </a:rPr>
              <a:t> </a:t>
            </a:r>
            <a:r>
              <a:rPr lang="vi-VN" sz="1800" kern="100" dirty="0">
                <a:solidFill>
                  <a:srgbClr val="231F20"/>
                </a:solidFill>
                <a:effectLst/>
                <a:latin typeface="Times New Roman" panose="02020603050405020304" pitchFamily="18" charset="0"/>
                <a:ea typeface="Arial" panose="020B0604020202020204" pitchFamily="34" charset="0"/>
              </a:rPr>
              <a:t>đã</a:t>
            </a:r>
            <a:r>
              <a:rPr lang="vi-VN" sz="1800" kern="100" spc="-10" dirty="0">
                <a:solidFill>
                  <a:srgbClr val="231F20"/>
                </a:solidFill>
                <a:effectLst/>
                <a:latin typeface="Times New Roman" panose="02020603050405020304" pitchFamily="18" charset="0"/>
                <a:ea typeface="Arial" panose="020B0604020202020204" pitchFamily="34" charset="0"/>
              </a:rPr>
              <a:t> </a:t>
            </a:r>
            <a:r>
              <a:rPr lang="vi-VN" sz="1800" kern="100" dirty="0">
                <a:solidFill>
                  <a:srgbClr val="231F20"/>
                </a:solidFill>
                <a:effectLst/>
                <a:latin typeface="Times New Roman" panose="02020603050405020304" pitchFamily="18" charset="0"/>
                <a:ea typeface="Arial" panose="020B0604020202020204" pitchFamily="34" charset="0"/>
              </a:rPr>
              <a:t>được</a:t>
            </a:r>
            <a:r>
              <a:rPr lang="vi-VN" sz="1800" kern="100" spc="-10" dirty="0">
                <a:solidFill>
                  <a:srgbClr val="231F20"/>
                </a:solidFill>
                <a:effectLst/>
                <a:latin typeface="Times New Roman" panose="02020603050405020304" pitchFamily="18" charset="0"/>
                <a:ea typeface="Arial" panose="020B0604020202020204" pitchFamily="34" charset="0"/>
              </a:rPr>
              <a:t> </a:t>
            </a:r>
            <a:r>
              <a:rPr lang="vi-VN" sz="1800" kern="100" dirty="0">
                <a:solidFill>
                  <a:srgbClr val="231F20"/>
                </a:solidFill>
                <a:effectLst/>
                <a:latin typeface="Times New Roman" panose="02020603050405020304" pitchFamily="18" charset="0"/>
                <a:ea typeface="Arial" panose="020B0604020202020204" pitchFamily="34" charset="0"/>
              </a:rPr>
              <a:t>học</a:t>
            </a:r>
            <a:r>
              <a:rPr lang="vi-VN" sz="1800" kern="100" spc="-10" dirty="0">
                <a:solidFill>
                  <a:srgbClr val="231F20"/>
                </a:solidFill>
                <a:effectLst/>
                <a:latin typeface="Times New Roman" panose="02020603050405020304" pitchFamily="18" charset="0"/>
                <a:ea typeface="Arial" panose="020B0604020202020204" pitchFamily="34" charset="0"/>
              </a:rPr>
              <a:t> </a:t>
            </a:r>
            <a:r>
              <a:rPr lang="vi-VN" sz="1800" kern="100" dirty="0">
                <a:solidFill>
                  <a:srgbClr val="231F20"/>
                </a:solidFill>
                <a:effectLst/>
                <a:latin typeface="Times New Roman" panose="02020603050405020304" pitchFamily="18" charset="0"/>
                <a:ea typeface="Arial" panose="020B0604020202020204" pitchFamily="34" charset="0"/>
              </a:rPr>
              <a:t>cách</a:t>
            </a:r>
            <a:r>
              <a:rPr lang="vi-VN" sz="1800" kern="100" spc="-10" dirty="0">
                <a:solidFill>
                  <a:srgbClr val="231F20"/>
                </a:solidFill>
                <a:effectLst/>
                <a:latin typeface="Times New Roman" panose="02020603050405020304" pitchFamily="18" charset="0"/>
                <a:ea typeface="Arial" panose="020B0604020202020204" pitchFamily="34" charset="0"/>
              </a:rPr>
              <a:t> </a:t>
            </a:r>
            <a:r>
              <a:rPr lang="vi-VN" sz="1800" kern="100" dirty="0">
                <a:solidFill>
                  <a:srgbClr val="231F20"/>
                </a:solidFill>
                <a:effectLst/>
                <a:latin typeface="Times New Roman" panose="02020603050405020304" pitchFamily="18" charset="0"/>
                <a:ea typeface="Arial" panose="020B0604020202020204" pitchFamily="34" charset="0"/>
              </a:rPr>
              <a:t>kể</a:t>
            </a:r>
            <a:r>
              <a:rPr lang="vi-VN" sz="1800" kern="100" spc="-10" dirty="0">
                <a:solidFill>
                  <a:srgbClr val="231F20"/>
                </a:solidFill>
                <a:effectLst/>
                <a:latin typeface="Times New Roman" panose="02020603050405020304" pitchFamily="18" charset="0"/>
                <a:ea typeface="Arial" panose="020B0604020202020204" pitchFamily="34" charset="0"/>
              </a:rPr>
              <a:t> </a:t>
            </a:r>
            <a:r>
              <a:rPr lang="vi-VN" sz="1800" kern="100" dirty="0">
                <a:solidFill>
                  <a:srgbClr val="231F20"/>
                </a:solidFill>
                <a:effectLst/>
                <a:latin typeface="Times New Roman" panose="02020603050405020304" pitchFamily="18" charset="0"/>
                <a:ea typeface="Arial" panose="020B0604020202020204" pitchFamily="34" charset="0"/>
              </a:rPr>
              <a:t>lại</a:t>
            </a:r>
            <a:r>
              <a:rPr lang="vi-VN" sz="1800" kern="100" spc="-10" dirty="0">
                <a:solidFill>
                  <a:srgbClr val="231F20"/>
                </a:solidFill>
                <a:effectLst/>
                <a:latin typeface="Times New Roman" panose="02020603050405020304" pitchFamily="18" charset="0"/>
                <a:ea typeface="Arial" panose="020B0604020202020204" pitchFamily="34" charset="0"/>
              </a:rPr>
              <a:t> </a:t>
            </a:r>
            <a:r>
              <a:rPr lang="vi-VN" sz="1800" kern="100" dirty="0">
                <a:solidFill>
                  <a:srgbClr val="231F20"/>
                </a:solidFill>
                <a:effectLst/>
                <a:latin typeface="Times New Roman" panose="02020603050405020304" pitchFamily="18" charset="0"/>
                <a:ea typeface="Arial" panose="020B0604020202020204" pitchFamily="34" charset="0"/>
              </a:rPr>
              <a:t>một</a:t>
            </a:r>
            <a:r>
              <a:rPr lang="vi-VN" sz="1800" kern="100" spc="-10" dirty="0">
                <a:solidFill>
                  <a:srgbClr val="231F20"/>
                </a:solidFill>
                <a:effectLst/>
                <a:latin typeface="Times New Roman" panose="02020603050405020304" pitchFamily="18" charset="0"/>
                <a:ea typeface="Arial" panose="020B0604020202020204" pitchFamily="34" charset="0"/>
              </a:rPr>
              <a:t> </a:t>
            </a:r>
            <a:r>
              <a:rPr lang="vi-VN" sz="1800" kern="100" dirty="0">
                <a:solidFill>
                  <a:srgbClr val="231F20"/>
                </a:solidFill>
                <a:effectLst/>
                <a:latin typeface="Times New Roman" panose="02020603050405020304" pitchFamily="18" charset="0"/>
                <a:ea typeface="Arial" panose="020B0604020202020204" pitchFamily="34" charset="0"/>
              </a:rPr>
              <a:t>câu</a:t>
            </a:r>
            <a:r>
              <a:rPr lang="vi-VN" sz="1800" kern="100" spc="-10" dirty="0">
                <a:solidFill>
                  <a:srgbClr val="231F20"/>
                </a:solidFill>
                <a:effectLst/>
                <a:latin typeface="Times New Roman" panose="02020603050405020304" pitchFamily="18" charset="0"/>
                <a:ea typeface="Arial" panose="020B0604020202020204" pitchFamily="34" charset="0"/>
              </a:rPr>
              <a:t> </a:t>
            </a:r>
            <a:r>
              <a:rPr lang="vi-VN" sz="1800" kern="100" dirty="0">
                <a:solidFill>
                  <a:srgbClr val="231F20"/>
                </a:solidFill>
                <a:effectLst/>
                <a:latin typeface="Times New Roman" panose="02020603050405020304" pitchFamily="18" charset="0"/>
                <a:ea typeface="Arial" panose="020B0604020202020204" pitchFamily="34" charset="0"/>
              </a:rPr>
              <a:t>chuyện</a:t>
            </a:r>
            <a:r>
              <a:rPr lang="vi-VN" sz="1800" kern="100" spc="-10" dirty="0">
                <a:solidFill>
                  <a:srgbClr val="231F20"/>
                </a:solidFill>
                <a:effectLst/>
                <a:latin typeface="Times New Roman" panose="02020603050405020304" pitchFamily="18" charset="0"/>
                <a:ea typeface="Arial" panose="020B0604020202020204" pitchFamily="34" charset="0"/>
              </a:rPr>
              <a:t> </a:t>
            </a:r>
            <a:r>
              <a:rPr lang="vi-VN" sz="1800" kern="100" dirty="0">
                <a:solidFill>
                  <a:srgbClr val="231F20"/>
                </a:solidFill>
                <a:effectLst/>
                <a:latin typeface="Times New Roman" panose="02020603050405020304" pitchFamily="18" charset="0"/>
                <a:ea typeface="Arial" panose="020B0604020202020204" pitchFamily="34" charset="0"/>
              </a:rPr>
              <a:t>đã</a:t>
            </a:r>
            <a:r>
              <a:rPr lang="vi-VN" sz="1800" kern="100" spc="-10" dirty="0">
                <a:solidFill>
                  <a:srgbClr val="231F20"/>
                </a:solidFill>
                <a:effectLst/>
                <a:latin typeface="Times New Roman" panose="02020603050405020304" pitchFamily="18" charset="0"/>
                <a:ea typeface="Arial" panose="020B0604020202020204" pitchFamily="34" charset="0"/>
              </a:rPr>
              <a:t> </a:t>
            </a:r>
            <a:r>
              <a:rPr lang="vi-VN" sz="1800" kern="100" dirty="0">
                <a:solidFill>
                  <a:srgbClr val="231F20"/>
                </a:solidFill>
                <a:effectLst/>
                <a:latin typeface="Times New Roman" panose="02020603050405020304" pitchFamily="18" charset="0"/>
                <a:ea typeface="Arial" panose="020B0604020202020204" pitchFamily="34" charset="0"/>
              </a:rPr>
              <a:t>nghe,</a:t>
            </a:r>
            <a:r>
              <a:rPr lang="vi-VN" sz="1800" kern="100" spc="-10" dirty="0">
                <a:solidFill>
                  <a:srgbClr val="231F20"/>
                </a:solidFill>
                <a:effectLst/>
                <a:latin typeface="Times New Roman" panose="02020603050405020304" pitchFamily="18" charset="0"/>
                <a:ea typeface="Arial" panose="020B0604020202020204" pitchFamily="34" charset="0"/>
              </a:rPr>
              <a:t> </a:t>
            </a:r>
            <a:r>
              <a:rPr lang="vi-VN" sz="1800" kern="100" dirty="0">
                <a:solidFill>
                  <a:srgbClr val="231F20"/>
                </a:solidFill>
                <a:effectLst/>
                <a:latin typeface="Times New Roman" panose="02020603050405020304" pitchFamily="18" charset="0"/>
                <a:ea typeface="Arial" panose="020B0604020202020204" pitchFamily="34" charset="0"/>
              </a:rPr>
              <a:t>đã</a:t>
            </a:r>
            <a:r>
              <a:rPr lang="vi-VN" sz="1800" kern="100" spc="-10" dirty="0">
                <a:solidFill>
                  <a:srgbClr val="231F20"/>
                </a:solidFill>
                <a:effectLst/>
                <a:latin typeface="Times New Roman" panose="02020603050405020304" pitchFamily="18" charset="0"/>
                <a:ea typeface="Arial" panose="020B0604020202020204" pitchFamily="34" charset="0"/>
              </a:rPr>
              <a:t> </a:t>
            </a:r>
            <a:r>
              <a:rPr lang="vi-VN" sz="1800" kern="100" dirty="0">
                <a:solidFill>
                  <a:srgbClr val="231F20"/>
                </a:solidFill>
                <a:effectLst/>
                <a:latin typeface="Times New Roman" panose="02020603050405020304" pitchFamily="18" charset="0"/>
                <a:ea typeface="Arial" panose="020B0604020202020204" pitchFamily="34" charset="0"/>
              </a:rPr>
              <a:t>đọc. Trong</a:t>
            </a:r>
            <a:r>
              <a:rPr lang="vi-VN" sz="1800" kern="100" spc="-55" dirty="0">
                <a:solidFill>
                  <a:srgbClr val="231F20"/>
                </a:solidFill>
                <a:effectLst/>
                <a:latin typeface="Times New Roman" panose="02020603050405020304" pitchFamily="18" charset="0"/>
                <a:ea typeface="Arial" panose="020B0604020202020204" pitchFamily="34" charset="0"/>
              </a:rPr>
              <a:t> </a:t>
            </a:r>
            <a:r>
              <a:rPr lang="vi-VN" sz="1800" kern="100" dirty="0">
                <a:solidFill>
                  <a:srgbClr val="231F20"/>
                </a:solidFill>
                <a:effectLst/>
                <a:latin typeface="Times New Roman" panose="02020603050405020304" pitchFamily="18" charset="0"/>
                <a:ea typeface="Arial" panose="020B0604020202020204" pitchFamily="34" charset="0"/>
              </a:rPr>
              <a:t>bài</a:t>
            </a:r>
            <a:r>
              <a:rPr lang="vi-VN" sz="1800" kern="100" spc="-55" dirty="0">
                <a:solidFill>
                  <a:srgbClr val="231F20"/>
                </a:solidFill>
                <a:effectLst/>
                <a:latin typeface="Times New Roman" panose="02020603050405020304" pitchFamily="18" charset="0"/>
                <a:ea typeface="Arial" panose="020B0604020202020204" pitchFamily="34" charset="0"/>
              </a:rPr>
              <a:t> </a:t>
            </a:r>
            <a:r>
              <a:rPr lang="vi-VN" sz="1800" kern="100" dirty="0">
                <a:solidFill>
                  <a:srgbClr val="231F20"/>
                </a:solidFill>
                <a:effectLst/>
                <a:latin typeface="Times New Roman" panose="02020603050405020304" pitchFamily="18" charset="0"/>
                <a:ea typeface="Arial" panose="020B0604020202020204" pitchFamily="34" charset="0"/>
              </a:rPr>
              <a:t>học</a:t>
            </a:r>
            <a:r>
              <a:rPr lang="vi-VN" sz="1800" kern="100" spc="-55" dirty="0">
                <a:solidFill>
                  <a:srgbClr val="231F20"/>
                </a:solidFill>
                <a:effectLst/>
                <a:latin typeface="Times New Roman" panose="02020603050405020304" pitchFamily="18" charset="0"/>
                <a:ea typeface="Arial" panose="020B0604020202020204" pitchFamily="34" charset="0"/>
              </a:rPr>
              <a:t> </a:t>
            </a:r>
            <a:r>
              <a:rPr lang="vi-VN" sz="1800" kern="100" dirty="0">
                <a:solidFill>
                  <a:srgbClr val="231F20"/>
                </a:solidFill>
                <a:effectLst/>
                <a:latin typeface="Times New Roman" panose="02020603050405020304" pitchFamily="18" charset="0"/>
                <a:ea typeface="Arial" panose="020B0604020202020204" pitchFamily="34" charset="0"/>
              </a:rPr>
              <a:t>hôm</a:t>
            </a:r>
            <a:r>
              <a:rPr lang="vi-VN" sz="1800" kern="100" spc="-55" dirty="0">
                <a:solidFill>
                  <a:srgbClr val="231F20"/>
                </a:solidFill>
                <a:effectLst/>
                <a:latin typeface="Times New Roman" panose="02020603050405020304" pitchFamily="18" charset="0"/>
                <a:ea typeface="Arial" panose="020B0604020202020204" pitchFamily="34" charset="0"/>
              </a:rPr>
              <a:t> </a:t>
            </a:r>
            <a:r>
              <a:rPr lang="vi-VN" sz="1800" kern="100" dirty="0">
                <a:solidFill>
                  <a:srgbClr val="231F20"/>
                </a:solidFill>
                <a:effectLst/>
                <a:latin typeface="Times New Roman" panose="02020603050405020304" pitchFamily="18" charset="0"/>
                <a:ea typeface="Arial" panose="020B0604020202020204" pitchFamily="34" charset="0"/>
              </a:rPr>
              <a:t>nay,</a:t>
            </a:r>
            <a:r>
              <a:rPr lang="vi-VN" sz="1800" kern="100" spc="-55" dirty="0">
                <a:solidFill>
                  <a:srgbClr val="231F20"/>
                </a:solidFill>
                <a:effectLst/>
                <a:latin typeface="Times New Roman" panose="02020603050405020304" pitchFamily="18" charset="0"/>
                <a:ea typeface="Arial" panose="020B0604020202020204" pitchFamily="34" charset="0"/>
              </a:rPr>
              <a:t> </a:t>
            </a:r>
            <a:r>
              <a:rPr lang="vi-VN" sz="1800" kern="100" dirty="0">
                <a:solidFill>
                  <a:srgbClr val="231F20"/>
                </a:solidFill>
                <a:effectLst/>
                <a:latin typeface="Times New Roman" panose="02020603050405020304" pitchFamily="18" charset="0"/>
                <a:ea typeface="Arial" panose="020B0604020202020204" pitchFamily="34" charset="0"/>
              </a:rPr>
              <a:t>các</a:t>
            </a:r>
            <a:r>
              <a:rPr lang="vi-VN" sz="1800" kern="100" spc="-55" dirty="0">
                <a:solidFill>
                  <a:srgbClr val="231F20"/>
                </a:solidFill>
                <a:effectLst/>
                <a:latin typeface="Times New Roman" panose="02020603050405020304" pitchFamily="18" charset="0"/>
                <a:ea typeface="Arial" panose="020B0604020202020204" pitchFamily="34" charset="0"/>
              </a:rPr>
              <a:t> </a:t>
            </a:r>
            <a:r>
              <a:rPr lang="vi-VN" sz="1800" kern="100" dirty="0">
                <a:solidFill>
                  <a:srgbClr val="231F20"/>
                </a:solidFill>
                <a:effectLst/>
                <a:latin typeface="Times New Roman" panose="02020603050405020304" pitchFamily="18" charset="0"/>
                <a:ea typeface="Arial" panose="020B0604020202020204" pitchFamily="34" charset="0"/>
              </a:rPr>
              <a:t>em</a:t>
            </a:r>
            <a:r>
              <a:rPr lang="vi-VN" sz="1800" kern="100" spc="-55" dirty="0">
                <a:solidFill>
                  <a:srgbClr val="231F20"/>
                </a:solidFill>
                <a:effectLst/>
                <a:latin typeface="Times New Roman" panose="02020603050405020304" pitchFamily="18" charset="0"/>
                <a:ea typeface="Arial" panose="020B0604020202020204" pitchFamily="34" charset="0"/>
              </a:rPr>
              <a:t> </a:t>
            </a:r>
            <a:r>
              <a:rPr lang="vi-VN" sz="1800" kern="100" dirty="0">
                <a:solidFill>
                  <a:srgbClr val="231F20"/>
                </a:solidFill>
                <a:effectLst/>
                <a:latin typeface="Times New Roman" panose="02020603050405020304" pitchFamily="18" charset="0"/>
                <a:ea typeface="Arial" panose="020B0604020202020204" pitchFamily="34" charset="0"/>
              </a:rPr>
              <a:t>sẽ</a:t>
            </a:r>
            <a:r>
              <a:rPr lang="vi-VN" sz="1800" kern="100" spc="-55" dirty="0">
                <a:solidFill>
                  <a:srgbClr val="231F20"/>
                </a:solidFill>
                <a:effectLst/>
                <a:latin typeface="Times New Roman" panose="02020603050405020304" pitchFamily="18" charset="0"/>
                <a:ea typeface="Arial" panose="020B0604020202020204" pitchFamily="34" charset="0"/>
              </a:rPr>
              <a:t> </a:t>
            </a:r>
            <a:r>
              <a:rPr lang="vi-VN" sz="1800" kern="100" dirty="0">
                <a:solidFill>
                  <a:srgbClr val="231F20"/>
                </a:solidFill>
                <a:effectLst/>
                <a:latin typeface="Times New Roman" panose="02020603050405020304" pitchFamily="18" charset="0"/>
                <a:ea typeface="Arial" panose="020B0604020202020204" pitchFamily="34" charset="0"/>
              </a:rPr>
              <a:t>được</a:t>
            </a:r>
            <a:r>
              <a:rPr lang="vi-VN" sz="1800" kern="100" spc="-60" dirty="0">
                <a:solidFill>
                  <a:srgbClr val="231F20"/>
                </a:solidFill>
                <a:effectLst/>
                <a:latin typeface="Times New Roman" panose="02020603050405020304" pitchFamily="18" charset="0"/>
                <a:ea typeface="Arial" panose="020B0604020202020204" pitchFamily="34" charset="0"/>
              </a:rPr>
              <a:t> </a:t>
            </a:r>
            <a:r>
              <a:rPr lang="vi-VN" sz="1800" kern="100" dirty="0">
                <a:solidFill>
                  <a:srgbClr val="231F20"/>
                </a:solidFill>
                <a:effectLst/>
                <a:latin typeface="Times New Roman" panose="02020603050405020304" pitchFamily="18" charset="0"/>
                <a:ea typeface="Arial" panose="020B0604020202020204" pitchFamily="34" charset="0"/>
              </a:rPr>
              <a:t>hướng</a:t>
            </a:r>
            <a:r>
              <a:rPr lang="vi-VN" sz="1800" kern="100" spc="-55" dirty="0">
                <a:solidFill>
                  <a:srgbClr val="231F20"/>
                </a:solidFill>
                <a:effectLst/>
                <a:latin typeface="Times New Roman" panose="02020603050405020304" pitchFamily="18" charset="0"/>
                <a:ea typeface="Arial" panose="020B0604020202020204" pitchFamily="34" charset="0"/>
              </a:rPr>
              <a:t> </a:t>
            </a:r>
            <a:r>
              <a:rPr lang="vi-VN" sz="1800" kern="100" dirty="0">
                <a:solidFill>
                  <a:srgbClr val="231F20"/>
                </a:solidFill>
                <a:effectLst/>
                <a:latin typeface="Times New Roman" panose="02020603050405020304" pitchFamily="18" charset="0"/>
                <a:ea typeface="Arial" panose="020B0604020202020204" pitchFamily="34" charset="0"/>
              </a:rPr>
              <a:t>dẫn</a:t>
            </a:r>
            <a:r>
              <a:rPr lang="vi-VN" sz="1800" kern="100" spc="-55" dirty="0">
                <a:solidFill>
                  <a:srgbClr val="231F20"/>
                </a:solidFill>
                <a:effectLst/>
                <a:latin typeface="Times New Roman" panose="02020603050405020304" pitchFamily="18" charset="0"/>
                <a:ea typeface="Arial" panose="020B0604020202020204" pitchFamily="34" charset="0"/>
              </a:rPr>
              <a:t> </a:t>
            </a:r>
            <a:r>
              <a:rPr lang="vi-VN" sz="1800" kern="100" dirty="0">
                <a:solidFill>
                  <a:srgbClr val="231F20"/>
                </a:solidFill>
                <a:effectLst/>
                <a:latin typeface="Times New Roman" panose="02020603050405020304" pitchFamily="18" charset="0"/>
                <a:ea typeface="Arial" panose="020B0604020202020204" pitchFamily="34" charset="0"/>
              </a:rPr>
              <a:t>để</a:t>
            </a:r>
            <a:r>
              <a:rPr lang="vi-VN" sz="1800" kern="100" spc="-55" dirty="0">
                <a:solidFill>
                  <a:srgbClr val="231F20"/>
                </a:solidFill>
                <a:effectLst/>
                <a:latin typeface="Times New Roman" panose="02020603050405020304" pitchFamily="18" charset="0"/>
                <a:ea typeface="Arial" panose="020B0604020202020204" pitchFamily="34" charset="0"/>
              </a:rPr>
              <a:t> </a:t>
            </a:r>
            <a:r>
              <a:rPr lang="vi-VN" sz="1800" kern="100" dirty="0">
                <a:solidFill>
                  <a:srgbClr val="231F20"/>
                </a:solidFill>
                <a:effectLst/>
                <a:latin typeface="Times New Roman" panose="02020603050405020304" pitchFamily="18" charset="0"/>
                <a:ea typeface="Arial" panose="020B0604020202020204" pitchFamily="34" charset="0"/>
              </a:rPr>
              <a:t>kể</a:t>
            </a:r>
            <a:r>
              <a:rPr lang="vi-VN" sz="1800" kern="100" spc="-55" dirty="0">
                <a:solidFill>
                  <a:srgbClr val="231F20"/>
                </a:solidFill>
                <a:effectLst/>
                <a:latin typeface="Times New Roman" panose="02020603050405020304" pitchFamily="18" charset="0"/>
                <a:ea typeface="Arial" panose="020B0604020202020204" pitchFamily="34" charset="0"/>
              </a:rPr>
              <a:t> </a:t>
            </a:r>
            <a:r>
              <a:rPr lang="vi-VN" sz="1800" kern="100" dirty="0">
                <a:solidFill>
                  <a:srgbClr val="231F20"/>
                </a:solidFill>
                <a:effectLst/>
                <a:latin typeface="Times New Roman" panose="02020603050405020304" pitchFamily="18" charset="0"/>
                <a:ea typeface="Arial" panose="020B0604020202020204" pitchFamily="34" charset="0"/>
              </a:rPr>
              <a:t>những</a:t>
            </a:r>
            <a:r>
              <a:rPr lang="vi-VN" sz="1800" kern="100" spc="-55" dirty="0">
                <a:solidFill>
                  <a:srgbClr val="231F20"/>
                </a:solidFill>
                <a:effectLst/>
                <a:latin typeface="Times New Roman" panose="02020603050405020304" pitchFamily="18" charset="0"/>
                <a:ea typeface="Arial" panose="020B0604020202020204" pitchFamily="34" charset="0"/>
              </a:rPr>
              <a:t> </a:t>
            </a:r>
            <a:r>
              <a:rPr lang="vi-VN" sz="1800" kern="100" dirty="0">
                <a:solidFill>
                  <a:srgbClr val="231F20"/>
                </a:solidFill>
                <a:effectLst/>
                <a:latin typeface="Times New Roman" panose="02020603050405020304" pitchFamily="18" charset="0"/>
                <a:ea typeface="Arial" panose="020B0604020202020204" pitchFamily="34" charset="0"/>
              </a:rPr>
              <a:t>chuyện</a:t>
            </a:r>
            <a:r>
              <a:rPr lang="vi-VN" sz="1800" kern="100" spc="-55" dirty="0">
                <a:solidFill>
                  <a:srgbClr val="231F20"/>
                </a:solidFill>
                <a:effectLst/>
                <a:latin typeface="Times New Roman" panose="02020603050405020304" pitchFamily="18" charset="0"/>
                <a:ea typeface="Arial" panose="020B0604020202020204" pitchFamily="34" charset="0"/>
              </a:rPr>
              <a:t> </a:t>
            </a:r>
            <a:r>
              <a:rPr lang="vi-VN" sz="1800" kern="100" dirty="0">
                <a:solidFill>
                  <a:srgbClr val="231F20"/>
                </a:solidFill>
                <a:effectLst/>
                <a:latin typeface="Times New Roman" panose="02020603050405020304" pitchFamily="18" charset="0"/>
                <a:ea typeface="Arial" panose="020B0604020202020204" pitchFamily="34" charset="0"/>
              </a:rPr>
              <a:t>đã</a:t>
            </a:r>
            <a:r>
              <a:rPr lang="vi-VN" sz="1800" kern="100" spc="-55" dirty="0">
                <a:solidFill>
                  <a:srgbClr val="231F20"/>
                </a:solidFill>
                <a:effectLst/>
                <a:latin typeface="Times New Roman" panose="02020603050405020304" pitchFamily="18" charset="0"/>
                <a:ea typeface="Arial" panose="020B0604020202020204" pitchFamily="34" charset="0"/>
              </a:rPr>
              <a:t> </a:t>
            </a:r>
            <a:r>
              <a:rPr lang="vi-VN" sz="1800" kern="100" dirty="0">
                <a:solidFill>
                  <a:srgbClr val="231F20"/>
                </a:solidFill>
                <a:effectLst/>
                <a:latin typeface="Times New Roman" panose="02020603050405020304" pitchFamily="18" charset="0"/>
                <a:ea typeface="Arial" panose="020B0604020202020204" pitchFamily="34" charset="0"/>
              </a:rPr>
              <a:t>nghe,</a:t>
            </a:r>
            <a:r>
              <a:rPr lang="vi-VN" sz="1800" kern="100" spc="-55" dirty="0">
                <a:solidFill>
                  <a:srgbClr val="231F20"/>
                </a:solidFill>
                <a:effectLst/>
                <a:latin typeface="Times New Roman" panose="02020603050405020304" pitchFamily="18" charset="0"/>
                <a:ea typeface="Arial" panose="020B0604020202020204" pitchFamily="34" charset="0"/>
              </a:rPr>
              <a:t> </a:t>
            </a:r>
            <a:r>
              <a:rPr lang="vi-VN" sz="1800" kern="100" dirty="0">
                <a:solidFill>
                  <a:srgbClr val="231F20"/>
                </a:solidFill>
                <a:effectLst/>
                <a:latin typeface="Times New Roman" panose="02020603050405020304" pitchFamily="18" charset="0"/>
                <a:ea typeface="Arial" panose="020B0604020202020204" pitchFamily="34" charset="0"/>
              </a:rPr>
              <a:t>đã đọc một cách sáng tạo. Chúc các em có một giờ học vui và hiệu quả.</a:t>
            </a:r>
            <a:endParaRPr lang="en-US" sz="1800" kern="100" dirty="0">
              <a:solidFill>
                <a:srgbClr val="231F20"/>
              </a:solidFill>
              <a:effectLst/>
              <a:latin typeface="Arial" panose="020B0604020202020204" pitchFamily="34" charset="0"/>
              <a:ea typeface="Arial" panose="020B0604020202020204" pitchFamily="34" charset="0"/>
            </a:endParaRPr>
          </a:p>
          <a:p>
            <a:endParaRPr lang="en-US" dirty="0"/>
          </a:p>
        </p:txBody>
      </p:sp>
      <p:sp>
        <p:nvSpPr>
          <p:cNvPr id="4" name="Chỗ dành sẵn cho Số hiệu Bản chiếu 3"/>
          <p:cNvSpPr>
            <a:spLocks noGrp="1"/>
          </p:cNvSpPr>
          <p:nvPr>
            <p:ph type="sldNum" sz="quarter" idx="5"/>
          </p:nvPr>
        </p:nvSpPr>
        <p:spPr/>
        <p:txBody>
          <a:bodyPr/>
          <a:lstStyle/>
          <a:p>
            <a:fld id="{C6A80E74-5C63-4567-9E1D-85990305E9E2}" type="slidenum">
              <a:rPr lang="en-US" altLang="en-US" smtClean="0"/>
              <a:pPr/>
              <a:t>3</a:t>
            </a:fld>
            <a:endParaRPr lang="en-US" altLang="en-US"/>
          </a:p>
        </p:txBody>
      </p:sp>
    </p:spTree>
    <p:extLst>
      <p:ext uri="{BB962C8B-B14F-4D97-AF65-F5344CB8AC3E}">
        <p14:creationId xmlns:p14="http://schemas.microsoft.com/office/powerpoint/2010/main" val="33760469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A80E74-5C63-4567-9E1D-85990305E9E2}" type="slidenum">
              <a:rPr lang="en-US" altLang="en-US" smtClean="0"/>
              <a:pPr/>
              <a:t>5</a:t>
            </a:fld>
            <a:endParaRPr lang="en-US" altLang="en-US"/>
          </a:p>
        </p:txBody>
      </p:sp>
    </p:spTree>
    <p:extLst>
      <p:ext uri="{BB962C8B-B14F-4D97-AF65-F5344CB8AC3E}">
        <p14:creationId xmlns:p14="http://schemas.microsoft.com/office/powerpoint/2010/main" val="36597973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A80E74-5C63-4567-9E1D-85990305E9E2}" type="slidenum">
              <a:rPr lang="en-US" altLang="en-US" smtClean="0"/>
              <a:pPr/>
              <a:t>6</a:t>
            </a:fld>
            <a:endParaRPr lang="en-US" altLang="en-US"/>
          </a:p>
        </p:txBody>
      </p:sp>
    </p:spTree>
    <p:extLst>
      <p:ext uri="{BB962C8B-B14F-4D97-AF65-F5344CB8AC3E}">
        <p14:creationId xmlns:p14="http://schemas.microsoft.com/office/powerpoint/2010/main" val="1426513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A80E74-5C63-4567-9E1D-85990305E9E2}" type="slidenum">
              <a:rPr lang="en-US" altLang="en-US" smtClean="0"/>
              <a:pPr/>
              <a:t>7</a:t>
            </a:fld>
            <a:endParaRPr lang="en-US" altLang="en-US"/>
          </a:p>
        </p:txBody>
      </p:sp>
    </p:spTree>
    <p:extLst>
      <p:ext uri="{BB962C8B-B14F-4D97-AF65-F5344CB8AC3E}">
        <p14:creationId xmlns:p14="http://schemas.microsoft.com/office/powerpoint/2010/main" val="31002962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A80E74-5C63-4567-9E1D-85990305E9E2}" type="slidenum">
              <a:rPr lang="en-US" altLang="en-US" smtClean="0"/>
              <a:pPr/>
              <a:t>9</a:t>
            </a:fld>
            <a:endParaRPr lang="en-US" altLang="en-US"/>
          </a:p>
        </p:txBody>
      </p:sp>
    </p:spTree>
    <p:extLst>
      <p:ext uri="{BB962C8B-B14F-4D97-AF65-F5344CB8AC3E}">
        <p14:creationId xmlns:p14="http://schemas.microsoft.com/office/powerpoint/2010/main" val="29499472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A80E74-5C63-4567-9E1D-85990305E9E2}" type="slidenum">
              <a:rPr lang="en-US" altLang="en-US" smtClean="0"/>
              <a:pPr/>
              <a:t>10</a:t>
            </a:fld>
            <a:endParaRPr lang="en-US" altLang="en-US"/>
          </a:p>
        </p:txBody>
      </p:sp>
    </p:spTree>
    <p:extLst>
      <p:ext uri="{BB962C8B-B14F-4D97-AF65-F5344CB8AC3E}">
        <p14:creationId xmlns:p14="http://schemas.microsoft.com/office/powerpoint/2010/main" val="13618261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7C182D5-9A57-4D41-8004-71D48B91AAED}" type="slidenum">
              <a:rPr lang="en-US" altLang="en-US"/>
              <a:pPr/>
              <a:t>‹#›</a:t>
            </a:fld>
            <a:endParaRPr lang="en-US" altLang="en-US"/>
          </a:p>
        </p:txBody>
      </p:sp>
    </p:spTree>
    <p:extLst>
      <p:ext uri="{BB962C8B-B14F-4D97-AF65-F5344CB8AC3E}">
        <p14:creationId xmlns:p14="http://schemas.microsoft.com/office/powerpoint/2010/main" val="2460137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D642696-76AD-4910-A61C-3CE08A888586}" type="slidenum">
              <a:rPr lang="en-US" altLang="en-US"/>
              <a:pPr/>
              <a:t>‹#›</a:t>
            </a:fld>
            <a:endParaRPr lang="en-US" altLang="en-US"/>
          </a:p>
        </p:txBody>
      </p:sp>
    </p:spTree>
    <p:extLst>
      <p:ext uri="{BB962C8B-B14F-4D97-AF65-F5344CB8AC3E}">
        <p14:creationId xmlns:p14="http://schemas.microsoft.com/office/powerpoint/2010/main" val="3383204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AC77251-FB86-4650-828E-17A56F22E60B}" type="slidenum">
              <a:rPr lang="en-US" altLang="en-US"/>
              <a:pPr/>
              <a:t>‹#›</a:t>
            </a:fld>
            <a:endParaRPr lang="en-US" altLang="en-US"/>
          </a:p>
        </p:txBody>
      </p:sp>
    </p:spTree>
    <p:extLst>
      <p:ext uri="{BB962C8B-B14F-4D97-AF65-F5344CB8AC3E}">
        <p14:creationId xmlns:p14="http://schemas.microsoft.com/office/powerpoint/2010/main" val="27590802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6DAEDF99-D713-483D-B8D5-55E056F88A06}" type="slidenum">
              <a:rPr lang="en-US" altLang="en-US"/>
              <a:pPr/>
              <a:t>‹#›</a:t>
            </a:fld>
            <a:endParaRPr lang="en-US" altLang="en-US"/>
          </a:p>
        </p:txBody>
      </p:sp>
    </p:spTree>
    <p:extLst>
      <p:ext uri="{BB962C8B-B14F-4D97-AF65-F5344CB8AC3E}">
        <p14:creationId xmlns:p14="http://schemas.microsoft.com/office/powerpoint/2010/main" val="2296892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C703958-85A8-4553-BC98-7A311689EA79}" type="slidenum">
              <a:rPr lang="en-US" altLang="en-US"/>
              <a:pPr/>
              <a:t>‹#›</a:t>
            </a:fld>
            <a:endParaRPr lang="en-US" altLang="en-US"/>
          </a:p>
        </p:txBody>
      </p:sp>
    </p:spTree>
    <p:extLst>
      <p:ext uri="{BB962C8B-B14F-4D97-AF65-F5344CB8AC3E}">
        <p14:creationId xmlns:p14="http://schemas.microsoft.com/office/powerpoint/2010/main" val="3666377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0D35E1B-FAE3-42FB-B73C-249FC76A0D5C}" type="slidenum">
              <a:rPr lang="en-US" altLang="en-US"/>
              <a:pPr/>
              <a:t>‹#›</a:t>
            </a:fld>
            <a:endParaRPr lang="en-US" altLang="en-US"/>
          </a:p>
        </p:txBody>
      </p:sp>
    </p:spTree>
    <p:extLst>
      <p:ext uri="{BB962C8B-B14F-4D97-AF65-F5344CB8AC3E}">
        <p14:creationId xmlns:p14="http://schemas.microsoft.com/office/powerpoint/2010/main" val="2280252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650F60A-B2C2-4E61-93F5-1F7E1FE20ED7}" type="slidenum">
              <a:rPr lang="en-US" altLang="en-US"/>
              <a:pPr/>
              <a:t>‹#›</a:t>
            </a:fld>
            <a:endParaRPr lang="en-US" altLang="en-US"/>
          </a:p>
        </p:txBody>
      </p:sp>
    </p:spTree>
    <p:extLst>
      <p:ext uri="{BB962C8B-B14F-4D97-AF65-F5344CB8AC3E}">
        <p14:creationId xmlns:p14="http://schemas.microsoft.com/office/powerpoint/2010/main" val="3319519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989C414E-8818-47C0-B21F-C4A253DB29FE}" type="slidenum">
              <a:rPr lang="en-US" altLang="en-US"/>
              <a:pPr/>
              <a:t>‹#›</a:t>
            </a:fld>
            <a:endParaRPr lang="en-US" altLang="en-US"/>
          </a:p>
        </p:txBody>
      </p:sp>
    </p:spTree>
    <p:extLst>
      <p:ext uri="{BB962C8B-B14F-4D97-AF65-F5344CB8AC3E}">
        <p14:creationId xmlns:p14="http://schemas.microsoft.com/office/powerpoint/2010/main" val="3064585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788F29E7-4A63-4BC8-9C79-6DB6766CB83B}" type="slidenum">
              <a:rPr lang="en-US" altLang="en-US"/>
              <a:pPr/>
              <a:t>‹#›</a:t>
            </a:fld>
            <a:endParaRPr lang="en-US" altLang="en-US"/>
          </a:p>
        </p:txBody>
      </p:sp>
    </p:spTree>
    <p:extLst>
      <p:ext uri="{BB962C8B-B14F-4D97-AF65-F5344CB8AC3E}">
        <p14:creationId xmlns:p14="http://schemas.microsoft.com/office/powerpoint/2010/main" val="4278591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89FC1B41-189D-461C-B5D3-0D02BCB04056}" type="slidenum">
              <a:rPr lang="en-US" altLang="en-US"/>
              <a:pPr/>
              <a:t>‹#›</a:t>
            </a:fld>
            <a:endParaRPr lang="en-US" altLang="en-US"/>
          </a:p>
        </p:txBody>
      </p:sp>
    </p:spTree>
    <p:extLst>
      <p:ext uri="{BB962C8B-B14F-4D97-AF65-F5344CB8AC3E}">
        <p14:creationId xmlns:p14="http://schemas.microsoft.com/office/powerpoint/2010/main" val="2580129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30F9C9A-42F9-4C34-8C3D-8412EB6BEE67}" type="slidenum">
              <a:rPr lang="en-US" altLang="en-US"/>
              <a:pPr/>
              <a:t>‹#›</a:t>
            </a:fld>
            <a:endParaRPr lang="en-US" altLang="en-US"/>
          </a:p>
        </p:txBody>
      </p:sp>
    </p:spTree>
    <p:extLst>
      <p:ext uri="{BB962C8B-B14F-4D97-AF65-F5344CB8AC3E}">
        <p14:creationId xmlns:p14="http://schemas.microsoft.com/office/powerpoint/2010/main" val="2759977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BAB66E5-8B6A-48A2-893E-41C249D68AB6}" type="slidenum">
              <a:rPr lang="en-US" altLang="en-US"/>
              <a:pPr/>
              <a:t>‹#›</a:t>
            </a:fld>
            <a:endParaRPr lang="en-US" altLang="en-US"/>
          </a:p>
        </p:txBody>
      </p:sp>
    </p:spTree>
    <p:extLst>
      <p:ext uri="{BB962C8B-B14F-4D97-AF65-F5344CB8AC3E}">
        <p14:creationId xmlns:p14="http://schemas.microsoft.com/office/powerpoint/2010/main" val="3253682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fld id="{5F10DE5D-6CB7-436A-8139-AD8DFE82ABC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wmf"/><Relationship Id="rId4" Type="http://schemas.openxmlformats.org/officeDocument/2006/relationships/image" Target="../media/image3.wmf"/></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jpeg"/><Relationship Id="rId1" Type="http://schemas.openxmlformats.org/officeDocument/2006/relationships/slideLayout" Target="../slideLayouts/slideLayout7.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wmf"/></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DED3C353-00ED-97C8-B607-95A9EB8D8E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07"/>
            <a:ext cx="12192000" cy="6887767"/>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4">
            <a:extLst>
              <a:ext uri="{FF2B5EF4-FFF2-40B4-BE49-F238E27FC236}">
                <a16:creationId xmlns:a16="http://schemas.microsoft.com/office/drawing/2014/main" id="{7343FE20-CCED-4429-D608-EDFC2D4CF6B1}"/>
              </a:ext>
            </a:extLst>
          </p:cNvPr>
          <p:cNvSpPr txBox="1">
            <a:spLocks noChangeArrowheads="1"/>
          </p:cNvSpPr>
          <p:nvPr/>
        </p:nvSpPr>
        <p:spPr bwMode="auto">
          <a:xfrm>
            <a:off x="0" y="2723811"/>
            <a:ext cx="12192000" cy="1339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000"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KHỞI ĐỘNG</a:t>
            </a:r>
            <a:endParaRPr lang="en-US" sz="8000" b="1" dirty="0">
              <a:solidFill>
                <a:srgbClr val="002060"/>
              </a:solidFill>
              <a:effectLst>
                <a:outerShdw blurRad="38100" dist="38100" dir="2700000" algn="tl">
                  <a:srgbClr val="000000">
                    <a:alpha val="43137"/>
                  </a:srgbClr>
                </a:outerShdw>
              </a:effectLst>
              <a:latin typeface="UTM Deutsch Gothic" panose="02040603050506020204" pitchFamily="18" charset="0"/>
              <a:cs typeface="Times New Roman" panose="02020603050405020304" pitchFamily="18" charset="0"/>
            </a:endParaRPr>
          </a:p>
        </p:txBody>
      </p:sp>
      <p:pic>
        <p:nvPicPr>
          <p:cNvPr id="8" name="Picture 5" descr="POINSET3">
            <a:extLst>
              <a:ext uri="{FF2B5EF4-FFF2-40B4-BE49-F238E27FC236}">
                <a16:creationId xmlns:a16="http://schemas.microsoft.com/office/drawing/2014/main" id="{4C1F8A6F-720C-F2D7-C0C6-522D12E0EE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34621" y="4571333"/>
            <a:ext cx="3246937" cy="231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POINSET2">
            <a:extLst>
              <a:ext uri="{FF2B5EF4-FFF2-40B4-BE49-F238E27FC236}">
                <a16:creationId xmlns:a16="http://schemas.microsoft.com/office/drawing/2014/main" id="{CA0AACF5-C8A2-5EB0-1D5A-4BB0F9E3BFD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0473002" y="-113391"/>
            <a:ext cx="1566863" cy="187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a:extLst>
              <a:ext uri="{FF2B5EF4-FFF2-40B4-BE49-F238E27FC236}">
                <a16:creationId xmlns:a16="http://schemas.microsoft.com/office/drawing/2014/main" id="{7ACA080E-F0CF-2992-9618-9A62FEF2FA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4939" y="4740354"/>
            <a:ext cx="15240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descr="Sách giáo khoa THPT 2018">
            <a:extLst>
              <a:ext uri="{FF2B5EF4-FFF2-40B4-BE49-F238E27FC236}">
                <a16:creationId xmlns:a16="http://schemas.microsoft.com/office/drawing/2014/main" id="{77C5A749-7440-1C90-9D5A-8487F965C5D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7368" y="599617"/>
            <a:ext cx="1866546" cy="20852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5" descr="POINSET2">
            <a:extLst>
              <a:ext uri="{FF2B5EF4-FFF2-40B4-BE49-F238E27FC236}">
                <a16:creationId xmlns:a16="http://schemas.microsoft.com/office/drawing/2014/main" id="{1A6D274C-1A33-761B-475D-091A88CF1BA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219216" y="-174519"/>
            <a:ext cx="1560910"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016"/>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D3E00C5-A842-0335-B66E-A77783606963}"/>
              </a:ext>
            </a:extLst>
          </p:cNvPr>
          <p:cNvSpPr txBox="1"/>
          <p:nvPr/>
        </p:nvSpPr>
        <p:spPr>
          <a:xfrm>
            <a:off x="233518" y="2050767"/>
            <a:ext cx="11724964" cy="2708434"/>
          </a:xfrm>
          <a:prstGeom prst="rect">
            <a:avLst/>
          </a:prstGeom>
          <a:noFill/>
        </p:spPr>
        <p:txBody>
          <a:bodyPr wrap="square">
            <a:spAutoFit/>
          </a:bodyPr>
          <a:lstStyle/>
          <a:p>
            <a:pPr algn="just">
              <a:spcBef>
                <a:spcPts val="600"/>
              </a:spcBef>
              <a:spcAft>
                <a:spcPts val="600"/>
              </a:spcAft>
            </a:pPr>
            <a:r>
              <a:rPr lang="en-US" sz="3000" kern="100" dirty="0">
                <a:solidFill>
                  <a:srgbClr val="002060"/>
                </a:solidFill>
                <a:effectLst/>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002060"/>
                </a:solidFill>
                <a:effectLst/>
                <a:latin typeface="UTM Avo" panose="02040603050506020204" pitchFamily="18" charset="0"/>
                <a:ea typeface="Calibri" panose="020F0502020204030204" pitchFamily="34" charset="0"/>
                <a:cs typeface="Times New Roman" panose="02020603050405020304" pitchFamily="18" charset="0"/>
              </a:rPr>
              <a:t>Hoạt</a:t>
            </a:r>
            <a:r>
              <a:rPr lang="en-US" sz="3000" kern="100" dirty="0">
                <a:solidFill>
                  <a:srgbClr val="002060"/>
                </a:solidFill>
                <a:effectLst/>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002060"/>
                </a:solidFill>
                <a:effectLst/>
                <a:latin typeface="UTM Avo" panose="02040603050506020204" pitchFamily="18" charset="0"/>
                <a:ea typeface="Calibri" panose="020F0502020204030204" pitchFamily="34" charset="0"/>
                <a:cs typeface="Times New Roman" panose="02020603050405020304" pitchFamily="18" charset="0"/>
              </a:rPr>
              <a:t>động</a:t>
            </a:r>
            <a:r>
              <a:rPr lang="en-US" sz="3000" kern="100" dirty="0">
                <a:solidFill>
                  <a:srgbClr val="002060"/>
                </a:solidFill>
                <a:effectLst/>
                <a:latin typeface="UTM Avo"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002060"/>
                </a:solidFill>
                <a:effectLst/>
                <a:latin typeface="UTM Avo" panose="02040603050506020204" pitchFamily="18" charset="0"/>
                <a:ea typeface="Calibri" panose="020F0502020204030204" pitchFamily="34" charset="0"/>
                <a:cs typeface="Times New Roman" panose="02020603050405020304" pitchFamily="18" charset="0"/>
              </a:rPr>
              <a:t>nhóm</a:t>
            </a:r>
            <a:r>
              <a:rPr lang="en-US" sz="3000" kern="100" dirty="0">
                <a:solidFill>
                  <a:srgbClr val="002060"/>
                </a:solidFill>
                <a:effectLst/>
                <a:latin typeface="UTM Avo" panose="02040603050506020204" pitchFamily="18" charset="0"/>
                <a:ea typeface="Calibri" panose="020F0502020204030204" pitchFamily="34" charset="0"/>
                <a:cs typeface="Times New Roman" panose="02020603050405020304" pitchFamily="18" charset="0"/>
              </a:rPr>
              <a:t> (4-5 HS)</a:t>
            </a:r>
          </a:p>
          <a:p>
            <a:pPr algn="just">
              <a:spcBef>
                <a:spcPts val="600"/>
              </a:spcBef>
              <a:spcAft>
                <a:spcPts val="600"/>
              </a:spcAft>
            </a:pPr>
            <a:r>
              <a:rPr lang="en-US" sz="3000" kern="100" dirty="0">
                <a:solidFill>
                  <a:srgbClr val="FF0000"/>
                </a:solidFill>
                <a:latin typeface="UTM Alpine KT"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FF0000"/>
                </a:solidFill>
                <a:latin typeface="UTM Alpine KT" panose="02040603050506020204" pitchFamily="18" charset="0"/>
                <a:ea typeface="Calibri" panose="020F0502020204030204" pitchFamily="34" charset="0"/>
                <a:cs typeface="Times New Roman" panose="02020603050405020304" pitchFamily="18" charset="0"/>
              </a:rPr>
              <a:t>Đóng</a:t>
            </a:r>
            <a:r>
              <a:rPr lang="en-US" sz="3000" kern="100" dirty="0">
                <a:solidFill>
                  <a:srgbClr val="FF0000"/>
                </a:solidFill>
                <a:latin typeface="UTM Alpine KT"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FF0000"/>
                </a:solidFill>
                <a:latin typeface="UTM Alpine KT" panose="02040603050506020204" pitchFamily="18" charset="0"/>
                <a:ea typeface="Calibri" panose="020F0502020204030204" pitchFamily="34" charset="0"/>
                <a:cs typeface="Times New Roman" panose="02020603050405020304" pitchFamily="18" charset="0"/>
              </a:rPr>
              <a:t>vai</a:t>
            </a:r>
            <a:r>
              <a:rPr lang="en-US" sz="3000" kern="100" dirty="0">
                <a:solidFill>
                  <a:srgbClr val="FF0000"/>
                </a:solidFill>
                <a:latin typeface="UTM Alpine KT"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FF0000"/>
                </a:solidFill>
                <a:latin typeface="UTM Alpine KT" panose="02040603050506020204" pitchFamily="18" charset="0"/>
                <a:ea typeface="Calibri" panose="020F0502020204030204" pitchFamily="34" charset="0"/>
                <a:cs typeface="Times New Roman" panose="02020603050405020304" pitchFamily="18" charset="0"/>
              </a:rPr>
              <a:t>nhân</a:t>
            </a:r>
            <a:r>
              <a:rPr lang="en-US" sz="3000" kern="100" dirty="0">
                <a:solidFill>
                  <a:srgbClr val="FF0000"/>
                </a:solidFill>
                <a:latin typeface="UTM Alpine KT"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FF0000"/>
                </a:solidFill>
                <a:latin typeface="UTM Alpine KT" panose="02040603050506020204" pitchFamily="18" charset="0"/>
                <a:ea typeface="Calibri" panose="020F0502020204030204" pitchFamily="34" charset="0"/>
                <a:cs typeface="Times New Roman" panose="02020603050405020304" pitchFamily="18" charset="0"/>
              </a:rPr>
              <a:t>vật</a:t>
            </a:r>
            <a:r>
              <a:rPr lang="en-US" sz="3000" kern="100" dirty="0">
                <a:solidFill>
                  <a:srgbClr val="FF0000"/>
                </a:solidFill>
                <a:latin typeface="UTM Alpine KT"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FF0000"/>
                </a:solidFill>
                <a:latin typeface="UTM Alpine KT" panose="02040603050506020204" pitchFamily="18" charset="0"/>
                <a:ea typeface="Calibri" panose="020F0502020204030204" pitchFamily="34" charset="0"/>
                <a:cs typeface="Times New Roman" panose="02020603050405020304" pitchFamily="18" charset="0"/>
              </a:rPr>
              <a:t>cô</a:t>
            </a:r>
            <a:r>
              <a:rPr lang="en-US" sz="3000" kern="100" dirty="0">
                <a:solidFill>
                  <a:srgbClr val="FF0000"/>
                </a:solidFill>
                <a:latin typeface="UTM Alpine KT"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FF0000"/>
                </a:solidFill>
                <a:latin typeface="UTM Alpine KT" panose="02040603050506020204" pitchFamily="18" charset="0"/>
                <a:ea typeface="Calibri" panose="020F0502020204030204" pitchFamily="34" charset="0"/>
                <a:cs typeface="Times New Roman" panose="02020603050405020304" pitchFamily="18" charset="0"/>
              </a:rPr>
              <a:t>chủ</a:t>
            </a:r>
            <a:r>
              <a:rPr lang="en-US" sz="3000" kern="100" dirty="0">
                <a:solidFill>
                  <a:srgbClr val="FF0000"/>
                </a:solidFill>
                <a:latin typeface="UTM Alpine KT"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FF0000"/>
                </a:solidFill>
                <a:latin typeface="UTM Alpine KT" panose="02040603050506020204" pitchFamily="18" charset="0"/>
                <a:ea typeface="Calibri" panose="020F0502020204030204" pitchFamily="34" charset="0"/>
                <a:cs typeface="Times New Roman" panose="02020603050405020304" pitchFamily="18" charset="0"/>
              </a:rPr>
              <a:t>tiệm</a:t>
            </a:r>
            <a:r>
              <a:rPr lang="en-US" sz="3000" kern="100" dirty="0">
                <a:solidFill>
                  <a:srgbClr val="FF0000"/>
                </a:solidFill>
                <a:latin typeface="UTM Alpine KT"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FF0000"/>
                </a:solidFill>
                <a:latin typeface="UTM Alpine KT" panose="02040603050506020204" pitchFamily="18" charset="0"/>
                <a:ea typeface="Calibri" panose="020F0502020204030204" pitchFamily="34" charset="0"/>
                <a:cs typeface="Times New Roman" panose="02020603050405020304" pitchFamily="18" charset="0"/>
              </a:rPr>
              <a:t>tạp</a:t>
            </a:r>
            <a:r>
              <a:rPr lang="en-US" sz="3000" kern="100" dirty="0">
                <a:solidFill>
                  <a:srgbClr val="FF0000"/>
                </a:solidFill>
                <a:latin typeface="UTM Alpine KT"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FF0000"/>
                </a:solidFill>
                <a:latin typeface="UTM Alpine KT" panose="02040603050506020204" pitchFamily="18" charset="0"/>
                <a:ea typeface="Calibri" panose="020F0502020204030204" pitchFamily="34" charset="0"/>
                <a:cs typeface="Times New Roman" panose="02020603050405020304" pitchFamily="18" charset="0"/>
              </a:rPr>
              <a:t>hoá</a:t>
            </a:r>
            <a:r>
              <a:rPr lang="en-US" sz="3000" kern="100" dirty="0">
                <a:solidFill>
                  <a:srgbClr val="FF0000"/>
                </a:solidFill>
                <a:latin typeface="UTM Alpine KT"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FF0000"/>
                </a:solidFill>
                <a:latin typeface="UTM Alpine KT" panose="02040603050506020204" pitchFamily="18" charset="0"/>
                <a:ea typeface="Calibri" panose="020F0502020204030204" pitchFamily="34" charset="0"/>
                <a:cs typeface="Times New Roman" panose="02020603050405020304" pitchFamily="18" charset="0"/>
              </a:rPr>
              <a:t>kể</a:t>
            </a:r>
            <a:r>
              <a:rPr lang="en-US" sz="3000" kern="100" dirty="0">
                <a:solidFill>
                  <a:srgbClr val="FF0000"/>
                </a:solidFill>
                <a:latin typeface="UTM Alpine KT"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FF0000"/>
                </a:solidFill>
                <a:latin typeface="UTM Alpine KT" panose="02040603050506020204" pitchFamily="18" charset="0"/>
                <a:ea typeface="Calibri" panose="020F0502020204030204" pitchFamily="34" charset="0"/>
                <a:cs typeface="Times New Roman" panose="02020603050405020304" pitchFamily="18" charset="0"/>
              </a:rPr>
              <a:t>một</a:t>
            </a:r>
            <a:r>
              <a:rPr lang="en-US" sz="3000" kern="100" dirty="0">
                <a:solidFill>
                  <a:srgbClr val="FF0000"/>
                </a:solidFill>
                <a:latin typeface="UTM Alpine KT"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FF0000"/>
                </a:solidFill>
                <a:latin typeface="UTM Alpine KT" panose="02040603050506020204" pitchFamily="18" charset="0"/>
                <a:ea typeface="Calibri" panose="020F0502020204030204" pitchFamily="34" charset="0"/>
                <a:cs typeface="Times New Roman" panose="02020603050405020304" pitchFamily="18" charset="0"/>
              </a:rPr>
              <a:t>đoạn</a:t>
            </a:r>
            <a:r>
              <a:rPr lang="en-US" sz="3000" kern="100" dirty="0">
                <a:solidFill>
                  <a:srgbClr val="FF0000"/>
                </a:solidFill>
                <a:latin typeface="UTM Alpine KT"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FF0000"/>
                </a:solidFill>
                <a:latin typeface="UTM Alpine KT" panose="02040603050506020204" pitchFamily="18" charset="0"/>
                <a:ea typeface="Calibri" panose="020F0502020204030204" pitchFamily="34" charset="0"/>
                <a:cs typeface="Times New Roman" panose="02020603050405020304" pitchFamily="18" charset="0"/>
              </a:rPr>
              <a:t>trong</a:t>
            </a:r>
            <a:r>
              <a:rPr lang="en-US" sz="3000" kern="100" dirty="0">
                <a:solidFill>
                  <a:srgbClr val="FF0000"/>
                </a:solidFill>
                <a:latin typeface="UTM Alpine KT"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FF0000"/>
                </a:solidFill>
                <a:latin typeface="UTM Alpine KT" panose="02040603050506020204" pitchFamily="18" charset="0"/>
                <a:ea typeface="Calibri" panose="020F0502020204030204" pitchFamily="34" charset="0"/>
                <a:cs typeface="Times New Roman" panose="02020603050405020304" pitchFamily="18" charset="0"/>
              </a:rPr>
              <a:t>bài</a:t>
            </a:r>
            <a:r>
              <a:rPr lang="en-US" sz="3000" kern="100" dirty="0">
                <a:solidFill>
                  <a:srgbClr val="FF0000"/>
                </a:solidFill>
                <a:latin typeface="UTM Alpine KT"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FF0000"/>
                </a:solidFill>
                <a:latin typeface="UTM Alpine KT" panose="02040603050506020204" pitchFamily="18" charset="0"/>
                <a:ea typeface="Calibri" panose="020F0502020204030204" pitchFamily="34" charset="0"/>
                <a:cs typeface="Times New Roman" panose="02020603050405020304" pitchFamily="18" charset="0"/>
              </a:rPr>
              <a:t>đọc</a:t>
            </a:r>
            <a:r>
              <a:rPr lang="en-US" sz="3000" kern="100" dirty="0">
                <a:solidFill>
                  <a:srgbClr val="FF0000"/>
                </a:solidFill>
                <a:latin typeface="UTM Alpine KT"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FF0000"/>
                </a:solidFill>
                <a:latin typeface="UTM Alpine KT" panose="02040603050506020204" pitchFamily="18" charset="0"/>
                <a:ea typeface="Calibri" panose="020F0502020204030204" pitchFamily="34" charset="0"/>
                <a:cs typeface="Times New Roman" panose="02020603050405020304" pitchFamily="18" charset="0"/>
              </a:rPr>
              <a:t>Cậu</a:t>
            </a:r>
            <a:r>
              <a:rPr lang="en-US" sz="3000" kern="100" dirty="0">
                <a:solidFill>
                  <a:srgbClr val="FF0000"/>
                </a:solidFill>
                <a:latin typeface="UTM Alpine KT"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FF0000"/>
                </a:solidFill>
                <a:latin typeface="UTM Alpine KT" panose="02040603050506020204" pitchFamily="18" charset="0"/>
                <a:ea typeface="Calibri" panose="020F0502020204030204" pitchFamily="34" charset="0"/>
                <a:cs typeface="Times New Roman" panose="02020603050405020304" pitchFamily="18" charset="0"/>
              </a:rPr>
              <a:t>bé</a:t>
            </a:r>
            <a:r>
              <a:rPr lang="en-US" sz="3000" kern="100" dirty="0">
                <a:solidFill>
                  <a:srgbClr val="FF0000"/>
                </a:solidFill>
                <a:latin typeface="UTM Alpine KT"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FF0000"/>
                </a:solidFill>
                <a:latin typeface="UTM Alpine KT" panose="02040603050506020204" pitchFamily="18" charset="0"/>
                <a:ea typeface="Calibri" panose="020F0502020204030204" pitchFamily="34" charset="0"/>
                <a:cs typeface="Times New Roman" panose="02020603050405020304" pitchFamily="18" charset="0"/>
              </a:rPr>
              <a:t>và</a:t>
            </a:r>
            <a:r>
              <a:rPr lang="en-US" sz="3000" kern="100" dirty="0">
                <a:solidFill>
                  <a:srgbClr val="FF0000"/>
                </a:solidFill>
                <a:latin typeface="UTM Alpine KT" panose="02040603050506020204" pitchFamily="18" charset="0"/>
                <a:ea typeface="Calibri" panose="020F0502020204030204" pitchFamily="34" charset="0"/>
                <a:cs typeface="Times New Roman" panose="02020603050405020304" pitchFamily="18" charset="0"/>
              </a:rPr>
              <a:t> con </a:t>
            </a:r>
            <a:r>
              <a:rPr lang="en-US" sz="3000" kern="100" dirty="0" err="1">
                <a:solidFill>
                  <a:srgbClr val="FF0000"/>
                </a:solidFill>
                <a:latin typeface="UTM Alpine KT" panose="02040603050506020204" pitchFamily="18" charset="0"/>
                <a:ea typeface="Calibri" panose="020F0502020204030204" pitchFamily="34" charset="0"/>
                <a:cs typeface="Times New Roman" panose="02020603050405020304" pitchFamily="18" charset="0"/>
              </a:rPr>
              <a:t>heo</a:t>
            </a:r>
            <a:r>
              <a:rPr lang="en-US" sz="3000" kern="100" dirty="0">
                <a:solidFill>
                  <a:srgbClr val="FF0000"/>
                </a:solidFill>
                <a:latin typeface="UTM Alpine KT"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FF0000"/>
                </a:solidFill>
                <a:latin typeface="UTM Alpine KT" panose="02040603050506020204" pitchFamily="18" charset="0"/>
                <a:ea typeface="Calibri" panose="020F0502020204030204" pitchFamily="34" charset="0"/>
                <a:cs typeface="Times New Roman" panose="02020603050405020304" pitchFamily="18" charset="0"/>
              </a:rPr>
              <a:t>đất</a:t>
            </a:r>
            <a:r>
              <a:rPr lang="en-US" sz="3000" kern="100" dirty="0">
                <a:solidFill>
                  <a:srgbClr val="FF0000"/>
                </a:solidFill>
                <a:latin typeface="UTM Alpine KT"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FF0000"/>
                </a:solidFill>
                <a:latin typeface="UTM Alpine KT" panose="02040603050506020204" pitchFamily="18" charset="0"/>
                <a:ea typeface="Calibri" panose="020F0502020204030204" pitchFamily="34" charset="0"/>
                <a:cs typeface="Times New Roman" panose="02020603050405020304" pitchFamily="18" charset="0"/>
              </a:rPr>
              <a:t>thực</a:t>
            </a:r>
            <a:r>
              <a:rPr lang="en-US" sz="3000" kern="100" dirty="0">
                <a:solidFill>
                  <a:srgbClr val="FF0000"/>
                </a:solidFill>
                <a:latin typeface="UTM Alpine KT"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FF0000"/>
                </a:solidFill>
                <a:latin typeface="UTM Alpine KT" panose="02040603050506020204" pitchFamily="18" charset="0"/>
                <a:ea typeface="Calibri" panose="020F0502020204030204" pitchFamily="34" charset="0"/>
                <a:cs typeface="Times New Roman" panose="02020603050405020304" pitchFamily="18" charset="0"/>
              </a:rPr>
              <a:t>hiện</a:t>
            </a:r>
            <a:r>
              <a:rPr lang="en-US" sz="3000" kern="100" dirty="0">
                <a:solidFill>
                  <a:srgbClr val="FF0000"/>
                </a:solidFill>
                <a:latin typeface="UTM Alpine KT"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FF0000"/>
                </a:solidFill>
                <a:latin typeface="UTM Alpine KT" panose="02040603050506020204" pitchFamily="18" charset="0"/>
                <a:ea typeface="Calibri" panose="020F0502020204030204" pitchFamily="34" charset="0"/>
                <a:cs typeface="Times New Roman" panose="02020603050405020304" pitchFamily="18" charset="0"/>
              </a:rPr>
              <a:t>yêu</a:t>
            </a:r>
            <a:r>
              <a:rPr lang="en-US" sz="3000" kern="100" dirty="0">
                <a:solidFill>
                  <a:srgbClr val="FF0000"/>
                </a:solidFill>
                <a:latin typeface="UTM Alpine KT"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FF0000"/>
                </a:solidFill>
                <a:latin typeface="UTM Alpine KT" panose="02040603050506020204" pitchFamily="18" charset="0"/>
                <a:ea typeface="Calibri" panose="020F0502020204030204" pitchFamily="34" charset="0"/>
                <a:cs typeface="Times New Roman" panose="02020603050405020304" pitchFamily="18" charset="0"/>
              </a:rPr>
              <a:t>cầu</a:t>
            </a:r>
            <a:r>
              <a:rPr lang="en-US" sz="3000" kern="100" dirty="0">
                <a:solidFill>
                  <a:srgbClr val="FF0000"/>
                </a:solidFill>
                <a:latin typeface="UTM Alpine KT"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FF0000"/>
                </a:solidFill>
                <a:latin typeface="UTM Alpine KT" panose="02040603050506020204" pitchFamily="18" charset="0"/>
                <a:ea typeface="Calibri" panose="020F0502020204030204" pitchFamily="34" charset="0"/>
                <a:cs typeface="Times New Roman" panose="02020603050405020304" pitchFamily="18" charset="0"/>
              </a:rPr>
              <a:t>của</a:t>
            </a:r>
            <a:r>
              <a:rPr lang="en-US" sz="3000" kern="100" dirty="0">
                <a:solidFill>
                  <a:srgbClr val="FF0000"/>
                </a:solidFill>
                <a:latin typeface="UTM Alpine KT" panose="02040603050506020204" pitchFamily="18" charset="0"/>
                <a:ea typeface="Calibri" panose="020F0502020204030204" pitchFamily="34" charset="0"/>
                <a:cs typeface="Times New Roman" panose="02020603050405020304" pitchFamily="18" charset="0"/>
              </a:rPr>
              <a:t> BT 1).</a:t>
            </a:r>
          </a:p>
          <a:p>
            <a:pPr algn="just">
              <a:spcBef>
                <a:spcPts val="600"/>
              </a:spcBef>
              <a:spcAft>
                <a:spcPts val="600"/>
              </a:spcAft>
            </a:pPr>
            <a:r>
              <a:rPr lang="en-US" sz="3000" kern="100" dirty="0">
                <a:solidFill>
                  <a:srgbClr val="FF0000"/>
                </a:solidFill>
                <a:latin typeface="UTM Alpine KT" panose="02040603050506020204" pitchFamily="18" charset="0"/>
                <a:ea typeface="Calibri" panose="020F0502020204030204" pitchFamily="34" charset="0"/>
                <a:cs typeface="Times New Roman" panose="02020603050405020304" pitchFamily="18" charset="0"/>
              </a:rPr>
              <a:t>+ Cho </a:t>
            </a:r>
            <a:r>
              <a:rPr lang="en-US" sz="3000" kern="100" dirty="0" err="1">
                <a:solidFill>
                  <a:srgbClr val="FF0000"/>
                </a:solidFill>
                <a:latin typeface="UTM Alpine KT" panose="02040603050506020204" pitchFamily="18" charset="0"/>
                <a:ea typeface="Calibri" panose="020F0502020204030204" pitchFamily="34" charset="0"/>
                <a:cs typeface="Times New Roman" panose="02020603050405020304" pitchFamily="18" charset="0"/>
              </a:rPr>
              <a:t>biết</a:t>
            </a:r>
            <a:r>
              <a:rPr lang="en-US" sz="3000" kern="100" dirty="0">
                <a:solidFill>
                  <a:srgbClr val="FF0000"/>
                </a:solidFill>
                <a:latin typeface="UTM Alpine KT"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FF0000"/>
                </a:solidFill>
                <a:latin typeface="UTM Alpine KT" panose="02040603050506020204" pitchFamily="18" charset="0"/>
                <a:ea typeface="Calibri" panose="020F0502020204030204" pitchFamily="34" charset="0"/>
                <a:cs typeface="Times New Roman" panose="02020603050405020304" pitchFamily="18" charset="0"/>
              </a:rPr>
              <a:t>từ</a:t>
            </a:r>
            <a:r>
              <a:rPr lang="en-US" sz="3000" kern="100" dirty="0">
                <a:solidFill>
                  <a:srgbClr val="FF0000"/>
                </a:solidFill>
                <a:latin typeface="UTM Alpine KT"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FF0000"/>
                </a:solidFill>
                <a:latin typeface="UTM Alpine KT" panose="02040603050506020204" pitchFamily="18" charset="0"/>
                <a:ea typeface="Calibri" panose="020F0502020204030204" pitchFamily="34" charset="0"/>
                <a:cs typeface="Times New Roman" panose="02020603050405020304" pitchFamily="18" charset="0"/>
              </a:rPr>
              <a:t>ngữ</a:t>
            </a:r>
            <a:r>
              <a:rPr lang="en-US" sz="3000" kern="100" dirty="0">
                <a:solidFill>
                  <a:srgbClr val="FF0000"/>
                </a:solidFill>
                <a:latin typeface="UTM Alpine KT"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FF0000"/>
                </a:solidFill>
                <a:latin typeface="UTM Alpine KT" panose="02040603050506020204" pitchFamily="18" charset="0"/>
                <a:ea typeface="Calibri" panose="020F0502020204030204" pitchFamily="34" charset="0"/>
                <a:cs typeface="Times New Roman" panose="02020603050405020304" pitchFamily="18" charset="0"/>
              </a:rPr>
              <a:t>trong</a:t>
            </a:r>
            <a:r>
              <a:rPr lang="en-US" sz="3000" kern="100" dirty="0">
                <a:solidFill>
                  <a:srgbClr val="FF0000"/>
                </a:solidFill>
                <a:latin typeface="UTM Alpine KT"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FF0000"/>
                </a:solidFill>
                <a:latin typeface="UTM Alpine KT" panose="02040603050506020204" pitchFamily="18" charset="0"/>
                <a:ea typeface="Calibri" panose="020F0502020204030204" pitchFamily="34" charset="0"/>
                <a:cs typeface="Times New Roman" panose="02020603050405020304" pitchFamily="18" charset="0"/>
              </a:rPr>
              <a:t>lời</a:t>
            </a:r>
            <a:r>
              <a:rPr lang="en-US" sz="3000" kern="100" dirty="0">
                <a:solidFill>
                  <a:srgbClr val="FF0000"/>
                </a:solidFill>
                <a:latin typeface="UTM Alpine KT"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FF0000"/>
                </a:solidFill>
                <a:latin typeface="UTM Alpine KT" panose="02040603050506020204" pitchFamily="18" charset="0"/>
                <a:ea typeface="Calibri" panose="020F0502020204030204" pitchFamily="34" charset="0"/>
                <a:cs typeface="Times New Roman" panose="02020603050405020304" pitchFamily="18" charset="0"/>
              </a:rPr>
              <a:t>kể</a:t>
            </a:r>
            <a:r>
              <a:rPr lang="en-US" sz="3000" kern="100" dirty="0">
                <a:solidFill>
                  <a:srgbClr val="FF0000"/>
                </a:solidFill>
                <a:latin typeface="UTM Alpine KT"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FF0000"/>
                </a:solidFill>
                <a:latin typeface="UTM Alpine KT" panose="02040603050506020204" pitchFamily="18" charset="0"/>
                <a:ea typeface="Calibri" panose="020F0502020204030204" pitchFamily="34" charset="0"/>
                <a:cs typeface="Times New Roman" panose="02020603050405020304" pitchFamily="18" charset="0"/>
              </a:rPr>
              <a:t>của</a:t>
            </a:r>
            <a:r>
              <a:rPr lang="en-US" sz="3000" kern="100" dirty="0">
                <a:solidFill>
                  <a:srgbClr val="FF0000"/>
                </a:solidFill>
                <a:latin typeface="UTM Alpine KT"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FF0000"/>
                </a:solidFill>
                <a:latin typeface="UTM Alpine KT" panose="02040603050506020204" pitchFamily="18" charset="0"/>
                <a:ea typeface="Calibri" panose="020F0502020204030204" pitchFamily="34" charset="0"/>
                <a:cs typeface="Times New Roman" panose="02020603050405020304" pitchFamily="18" charset="0"/>
              </a:rPr>
              <a:t>em</a:t>
            </a:r>
            <a:r>
              <a:rPr lang="en-US" sz="3000" kern="100" dirty="0">
                <a:solidFill>
                  <a:srgbClr val="FF0000"/>
                </a:solidFill>
                <a:latin typeface="UTM Alpine KT"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FF0000"/>
                </a:solidFill>
                <a:latin typeface="UTM Alpine KT" panose="02040603050506020204" pitchFamily="18" charset="0"/>
                <a:ea typeface="Calibri" panose="020F0502020204030204" pitchFamily="34" charset="0"/>
                <a:cs typeface="Times New Roman" panose="02020603050405020304" pitchFamily="18" charset="0"/>
              </a:rPr>
              <a:t>có</a:t>
            </a:r>
            <a:r>
              <a:rPr lang="en-US" sz="3000" kern="100" dirty="0">
                <a:solidFill>
                  <a:srgbClr val="FF0000"/>
                </a:solidFill>
                <a:latin typeface="UTM Alpine KT"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FF0000"/>
                </a:solidFill>
                <a:latin typeface="UTM Alpine KT" panose="02040603050506020204" pitchFamily="18" charset="0"/>
                <a:ea typeface="Calibri" panose="020F0502020204030204" pitchFamily="34" charset="0"/>
                <a:cs typeface="Times New Roman" panose="02020603050405020304" pitchFamily="18" charset="0"/>
              </a:rPr>
              <a:t>những</a:t>
            </a:r>
            <a:r>
              <a:rPr lang="en-US" sz="3000" kern="100" dirty="0">
                <a:solidFill>
                  <a:srgbClr val="FF0000"/>
                </a:solidFill>
                <a:latin typeface="UTM Alpine KT"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FF0000"/>
                </a:solidFill>
                <a:latin typeface="UTM Alpine KT" panose="02040603050506020204" pitchFamily="18" charset="0"/>
                <a:ea typeface="Calibri" panose="020F0502020204030204" pitchFamily="34" charset="0"/>
                <a:cs typeface="Times New Roman" panose="02020603050405020304" pitchFamily="18" charset="0"/>
              </a:rPr>
              <a:t>thay</a:t>
            </a:r>
            <a:r>
              <a:rPr lang="en-US" sz="3000" kern="100" dirty="0">
                <a:solidFill>
                  <a:srgbClr val="FF0000"/>
                </a:solidFill>
                <a:latin typeface="UTM Alpine KT"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FF0000"/>
                </a:solidFill>
                <a:latin typeface="UTM Alpine KT" panose="02040603050506020204" pitchFamily="18" charset="0"/>
                <a:ea typeface="Calibri" panose="020F0502020204030204" pitchFamily="34" charset="0"/>
                <a:cs typeface="Times New Roman" panose="02020603050405020304" pitchFamily="18" charset="0"/>
              </a:rPr>
              <a:t>đổi</a:t>
            </a:r>
            <a:r>
              <a:rPr lang="en-US" sz="3000" kern="100" dirty="0">
                <a:solidFill>
                  <a:srgbClr val="FF0000"/>
                </a:solidFill>
                <a:latin typeface="UTM Alpine KT"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FF0000"/>
                </a:solidFill>
                <a:latin typeface="UTM Alpine KT" panose="02040603050506020204" pitchFamily="18" charset="0"/>
                <a:ea typeface="Calibri" panose="020F0502020204030204" pitchFamily="34" charset="0"/>
                <a:cs typeface="Times New Roman" panose="02020603050405020304" pitchFamily="18" charset="0"/>
              </a:rPr>
              <a:t>gì</a:t>
            </a:r>
            <a:r>
              <a:rPr lang="en-US" sz="3000" kern="100" dirty="0">
                <a:solidFill>
                  <a:srgbClr val="FF0000"/>
                </a:solidFill>
                <a:latin typeface="UTM Alpine KT" panose="02040603050506020204" pitchFamily="18" charset="0"/>
                <a:ea typeface="Calibri" panose="020F0502020204030204" pitchFamily="34" charset="0"/>
                <a:cs typeface="Times New Roman" panose="02020603050405020304" pitchFamily="18" charset="0"/>
              </a:rPr>
              <a:t> so </a:t>
            </a:r>
            <a:r>
              <a:rPr lang="en-US" sz="3000" kern="100" dirty="0" err="1">
                <a:solidFill>
                  <a:srgbClr val="FF0000"/>
                </a:solidFill>
                <a:latin typeface="UTM Alpine KT" panose="02040603050506020204" pitchFamily="18" charset="0"/>
                <a:ea typeface="Calibri" panose="020F0502020204030204" pitchFamily="34" charset="0"/>
                <a:cs typeface="Times New Roman" panose="02020603050405020304" pitchFamily="18" charset="0"/>
              </a:rPr>
              <a:t>với</a:t>
            </a:r>
            <a:r>
              <a:rPr lang="en-US" sz="3000" kern="100" dirty="0">
                <a:solidFill>
                  <a:srgbClr val="FF0000"/>
                </a:solidFill>
                <a:latin typeface="UTM Alpine KT"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FF0000"/>
                </a:solidFill>
                <a:latin typeface="UTM Alpine KT" panose="02040603050506020204" pitchFamily="18" charset="0"/>
                <a:ea typeface="Calibri" panose="020F0502020204030204" pitchFamily="34" charset="0"/>
                <a:cs typeface="Times New Roman" panose="02020603050405020304" pitchFamily="18" charset="0"/>
              </a:rPr>
              <a:t>câu</a:t>
            </a:r>
            <a:r>
              <a:rPr lang="en-US" sz="3000" kern="100" dirty="0">
                <a:solidFill>
                  <a:srgbClr val="FF0000"/>
                </a:solidFill>
                <a:latin typeface="UTM Alpine KT"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FF0000"/>
                </a:solidFill>
                <a:latin typeface="UTM Alpine KT" panose="02040603050506020204" pitchFamily="18" charset="0"/>
                <a:ea typeface="Calibri" panose="020F0502020204030204" pitchFamily="34" charset="0"/>
                <a:cs typeface="Times New Roman" panose="02020603050405020304" pitchFamily="18" charset="0"/>
              </a:rPr>
              <a:t>chuyện</a:t>
            </a:r>
            <a:r>
              <a:rPr lang="en-US" sz="3000" kern="100" dirty="0">
                <a:solidFill>
                  <a:srgbClr val="FF0000"/>
                </a:solidFill>
                <a:latin typeface="UTM Alpine KT"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FF0000"/>
                </a:solidFill>
                <a:latin typeface="UTM Alpine KT" panose="02040603050506020204" pitchFamily="18" charset="0"/>
                <a:ea typeface="Calibri" panose="020F0502020204030204" pitchFamily="34" charset="0"/>
                <a:cs typeface="Times New Roman" panose="02020603050405020304" pitchFamily="18" charset="0"/>
              </a:rPr>
              <a:t>trong</a:t>
            </a:r>
            <a:r>
              <a:rPr lang="en-US" sz="3000" kern="100" dirty="0">
                <a:solidFill>
                  <a:srgbClr val="FF0000"/>
                </a:solidFill>
                <a:latin typeface="UTM Alpine KT"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FF0000"/>
                </a:solidFill>
                <a:latin typeface="UTM Alpine KT" panose="02040603050506020204" pitchFamily="18" charset="0"/>
                <a:ea typeface="Calibri" panose="020F0502020204030204" pitchFamily="34" charset="0"/>
                <a:cs typeface="Times New Roman" panose="02020603050405020304" pitchFamily="18" charset="0"/>
              </a:rPr>
              <a:t>bài</a:t>
            </a:r>
            <a:r>
              <a:rPr lang="en-US" sz="3000" kern="100" dirty="0">
                <a:solidFill>
                  <a:srgbClr val="FF0000"/>
                </a:solidFill>
                <a:latin typeface="UTM Alpine KT"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FF0000"/>
                </a:solidFill>
                <a:latin typeface="UTM Alpine KT" panose="02040603050506020204" pitchFamily="18" charset="0"/>
                <a:ea typeface="Calibri" panose="020F0502020204030204" pitchFamily="34" charset="0"/>
                <a:cs typeface="Times New Roman" panose="02020603050405020304" pitchFamily="18" charset="0"/>
              </a:rPr>
              <a:t>đọc</a:t>
            </a:r>
            <a:r>
              <a:rPr lang="en-US" sz="3000" kern="100" dirty="0">
                <a:solidFill>
                  <a:srgbClr val="FF0000"/>
                </a:solidFill>
                <a:latin typeface="UTM Alpine KT"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FF0000"/>
                </a:solidFill>
                <a:latin typeface="UTM Alpine KT" panose="02040603050506020204" pitchFamily="18" charset="0"/>
                <a:ea typeface="Calibri" panose="020F0502020204030204" pitchFamily="34" charset="0"/>
                <a:cs typeface="Times New Roman" panose="02020603050405020304" pitchFamily="18" charset="0"/>
              </a:rPr>
              <a:t>thực</a:t>
            </a:r>
            <a:r>
              <a:rPr lang="en-US" sz="3000" kern="100" dirty="0">
                <a:solidFill>
                  <a:srgbClr val="FF0000"/>
                </a:solidFill>
                <a:latin typeface="UTM Alpine KT"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FF0000"/>
                </a:solidFill>
                <a:latin typeface="UTM Alpine KT" panose="02040603050506020204" pitchFamily="18" charset="0"/>
                <a:ea typeface="Calibri" panose="020F0502020204030204" pitchFamily="34" charset="0"/>
                <a:cs typeface="Times New Roman" panose="02020603050405020304" pitchFamily="18" charset="0"/>
              </a:rPr>
              <a:t>hiện</a:t>
            </a:r>
            <a:r>
              <a:rPr lang="en-US" sz="3000" kern="100" dirty="0">
                <a:solidFill>
                  <a:srgbClr val="FF0000"/>
                </a:solidFill>
                <a:latin typeface="UTM Alpine KT"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FF0000"/>
                </a:solidFill>
                <a:latin typeface="UTM Alpine KT" panose="02040603050506020204" pitchFamily="18" charset="0"/>
                <a:ea typeface="Calibri" panose="020F0502020204030204" pitchFamily="34" charset="0"/>
                <a:cs typeface="Times New Roman" panose="02020603050405020304" pitchFamily="18" charset="0"/>
              </a:rPr>
              <a:t>yêu</a:t>
            </a:r>
            <a:r>
              <a:rPr lang="en-US" sz="3000" kern="100" dirty="0">
                <a:solidFill>
                  <a:srgbClr val="FF0000"/>
                </a:solidFill>
                <a:latin typeface="UTM Alpine KT"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FF0000"/>
                </a:solidFill>
                <a:latin typeface="UTM Alpine KT" panose="02040603050506020204" pitchFamily="18" charset="0"/>
                <a:ea typeface="Calibri" panose="020F0502020204030204" pitchFamily="34" charset="0"/>
                <a:cs typeface="Times New Roman" panose="02020603050405020304" pitchFamily="18" charset="0"/>
              </a:rPr>
              <a:t>cầu</a:t>
            </a:r>
            <a:r>
              <a:rPr lang="en-US" sz="3000" kern="100" dirty="0">
                <a:solidFill>
                  <a:srgbClr val="FF0000"/>
                </a:solidFill>
                <a:latin typeface="UTM Alpine KT" panose="02040603050506020204" pitchFamily="18" charset="0"/>
                <a:ea typeface="Calibri" panose="020F0502020204030204" pitchFamily="34" charset="0"/>
                <a:cs typeface="Times New Roman" panose="02020603050405020304" pitchFamily="18" charset="0"/>
              </a:rPr>
              <a:t> </a:t>
            </a:r>
            <a:r>
              <a:rPr lang="en-US" sz="3000" kern="100" dirty="0" err="1">
                <a:solidFill>
                  <a:srgbClr val="FF0000"/>
                </a:solidFill>
                <a:latin typeface="UTM Alpine KT" panose="02040603050506020204" pitchFamily="18" charset="0"/>
                <a:ea typeface="Calibri" panose="020F0502020204030204" pitchFamily="34" charset="0"/>
                <a:cs typeface="Times New Roman" panose="02020603050405020304" pitchFamily="18" charset="0"/>
              </a:rPr>
              <a:t>của</a:t>
            </a:r>
            <a:r>
              <a:rPr lang="en-US" sz="3000" kern="100" dirty="0">
                <a:solidFill>
                  <a:srgbClr val="FF0000"/>
                </a:solidFill>
                <a:latin typeface="UTM Alpine KT" panose="02040603050506020204" pitchFamily="18" charset="0"/>
                <a:ea typeface="Calibri" panose="020F0502020204030204" pitchFamily="34" charset="0"/>
                <a:cs typeface="Times New Roman" panose="02020603050405020304" pitchFamily="18" charset="0"/>
              </a:rPr>
              <a:t> BT 2).</a:t>
            </a:r>
          </a:p>
        </p:txBody>
      </p:sp>
      <p:sp>
        <p:nvSpPr>
          <p:cNvPr id="8" name="TextBox 7">
            <a:extLst>
              <a:ext uri="{FF2B5EF4-FFF2-40B4-BE49-F238E27FC236}">
                <a16:creationId xmlns:a16="http://schemas.microsoft.com/office/drawing/2014/main" id="{5D803286-BD41-D732-5AF2-10FF8FE1CB66}"/>
              </a:ext>
            </a:extLst>
          </p:cNvPr>
          <p:cNvSpPr txBox="1"/>
          <p:nvPr/>
        </p:nvSpPr>
        <p:spPr>
          <a:xfrm>
            <a:off x="4295800" y="85018"/>
            <a:ext cx="3344185" cy="769441"/>
          </a:xfrm>
          <a:prstGeom prst="rect">
            <a:avLst/>
          </a:prstGeom>
          <a:noFill/>
        </p:spPr>
        <p:txBody>
          <a:bodyPr wrap="square" rtlCol="0">
            <a:spAutoFit/>
          </a:bodyPr>
          <a:lstStyle/>
          <a:p>
            <a:pPr algn="l"/>
            <a:r>
              <a:rPr lang="en-US" sz="4400" b="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LUYỆN TẬP</a:t>
            </a:r>
            <a:endParaRPr lang="en-US" sz="4400"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020435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A5F7FBD-720F-57E4-1A61-AD9CAA1476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61" y="0"/>
            <a:ext cx="12211878" cy="68579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group of dolls&#10;&#10;Description automatically generated with low confidence">
            <a:extLst>
              <a:ext uri="{FF2B5EF4-FFF2-40B4-BE49-F238E27FC236}">
                <a16:creationId xmlns:a16="http://schemas.microsoft.com/office/drawing/2014/main" id="{4D98A605-D995-00F2-6875-171F705C6C3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3862241" y="2631181"/>
            <a:ext cx="4899565" cy="4178644"/>
          </a:xfrm>
          <a:prstGeom prst="rect">
            <a:avLst/>
          </a:prstGeom>
          <a:effectLst>
            <a:outerShdw blurRad="76200" dir="13500000" sy="23000" kx="1200000" algn="br" rotWithShape="0">
              <a:prstClr val="black">
                <a:alpha val="20000"/>
              </a:prstClr>
            </a:outerShdw>
          </a:effectLst>
        </p:spPr>
      </p:pic>
      <p:sp>
        <p:nvSpPr>
          <p:cNvPr id="6" name="TextBox 5">
            <a:extLst>
              <a:ext uri="{FF2B5EF4-FFF2-40B4-BE49-F238E27FC236}">
                <a16:creationId xmlns:a16="http://schemas.microsoft.com/office/drawing/2014/main" id="{EB0D583A-B4AB-2275-98AC-B62CF26CE859}"/>
              </a:ext>
            </a:extLst>
          </p:cNvPr>
          <p:cNvSpPr txBox="1"/>
          <p:nvPr/>
        </p:nvSpPr>
        <p:spPr>
          <a:xfrm>
            <a:off x="983431" y="1124744"/>
            <a:ext cx="10657184" cy="1938992"/>
          </a:xfrm>
          <a:prstGeom prst="rect">
            <a:avLst/>
          </a:prstGeom>
          <a:noFill/>
        </p:spPr>
        <p:txBody>
          <a:bodyPr wrap="square">
            <a:spAutoFit/>
          </a:bodyPr>
          <a:lstStyle/>
          <a:p>
            <a:pPr defTabSz="1219170">
              <a:buClr>
                <a:srgbClr val="E6FFFD"/>
              </a:buClr>
            </a:pPr>
            <a:r>
              <a:rPr lang="en-US" sz="4000" b="1" kern="0" dirty="0" err="1">
                <a:ln w="12700">
                  <a:solidFill>
                    <a:srgbClr val="FFFFFF"/>
                  </a:solidFill>
                  <a:prstDash val="solid"/>
                </a:ln>
                <a:solidFill>
                  <a:srgbClr val="7030A0"/>
                </a:solidFill>
                <a:latin typeface="UTM Americana"/>
                <a:cs typeface="Calibri" panose="020F0502020204030204" pitchFamily="34" charset="0"/>
              </a:rPr>
              <a:t>Làm</a:t>
            </a:r>
            <a:r>
              <a:rPr lang="en-US" sz="4000" b="1" kern="0" dirty="0">
                <a:ln w="12700">
                  <a:solidFill>
                    <a:srgbClr val="FFFFFF"/>
                  </a:solidFill>
                  <a:prstDash val="solid"/>
                </a:ln>
                <a:solidFill>
                  <a:srgbClr val="7030A0"/>
                </a:solidFill>
                <a:latin typeface="UTM Americana"/>
                <a:cs typeface="Calibri" panose="020F0502020204030204" pitchFamily="34" charset="0"/>
              </a:rPr>
              <a:t> </a:t>
            </a:r>
            <a:r>
              <a:rPr lang="en-US" sz="4000" b="1" kern="0" dirty="0" err="1">
                <a:ln w="12700">
                  <a:solidFill>
                    <a:srgbClr val="FFFFFF"/>
                  </a:solidFill>
                  <a:prstDash val="solid"/>
                </a:ln>
                <a:solidFill>
                  <a:srgbClr val="7030A0"/>
                </a:solidFill>
                <a:latin typeface="UTM Americana"/>
                <a:cs typeface="Calibri" panose="020F0502020204030204" pitchFamily="34" charset="0"/>
              </a:rPr>
              <a:t>việc</a:t>
            </a:r>
            <a:r>
              <a:rPr lang="en-US" sz="4000" b="1" kern="0" dirty="0">
                <a:ln w="12700">
                  <a:solidFill>
                    <a:srgbClr val="FFFFFF"/>
                  </a:solidFill>
                  <a:prstDash val="solid"/>
                </a:ln>
                <a:solidFill>
                  <a:srgbClr val="7030A0"/>
                </a:solidFill>
                <a:latin typeface="UTM Americana"/>
                <a:cs typeface="Calibri" panose="020F0502020204030204" pitchFamily="34" charset="0"/>
              </a:rPr>
              <a:t> </a:t>
            </a:r>
            <a:r>
              <a:rPr lang="en-US" sz="4000" b="1" kern="0" dirty="0" err="1">
                <a:ln w="12700">
                  <a:solidFill>
                    <a:srgbClr val="FFFFFF"/>
                  </a:solidFill>
                  <a:prstDash val="solid"/>
                </a:ln>
                <a:solidFill>
                  <a:srgbClr val="7030A0"/>
                </a:solidFill>
                <a:latin typeface="UTM Americana"/>
                <a:cs typeface="Calibri" panose="020F0502020204030204" pitchFamily="34" charset="0"/>
              </a:rPr>
              <a:t>nhóm</a:t>
            </a:r>
            <a:r>
              <a:rPr lang="en-US" sz="4000" b="1" kern="0" dirty="0">
                <a:ln w="12700">
                  <a:solidFill>
                    <a:srgbClr val="FFFFFF"/>
                  </a:solidFill>
                  <a:prstDash val="solid"/>
                </a:ln>
                <a:solidFill>
                  <a:srgbClr val="7030A0"/>
                </a:solidFill>
                <a:latin typeface="UTM Americana"/>
                <a:cs typeface="Calibri" panose="020F0502020204030204" pitchFamily="34" charset="0"/>
              </a:rPr>
              <a:t> </a:t>
            </a:r>
            <a:r>
              <a:rPr lang="en-US" sz="4000" b="1" kern="0" dirty="0" err="1">
                <a:ln w="12700">
                  <a:solidFill>
                    <a:srgbClr val="FFFFFF"/>
                  </a:solidFill>
                  <a:prstDash val="solid"/>
                </a:ln>
                <a:solidFill>
                  <a:srgbClr val="7030A0"/>
                </a:solidFill>
                <a:latin typeface="UTM Americana"/>
                <a:cs typeface="Calibri" panose="020F0502020204030204" pitchFamily="34" charset="0"/>
              </a:rPr>
              <a:t>và</a:t>
            </a:r>
            <a:r>
              <a:rPr lang="en-US" sz="4000" b="1" kern="0" dirty="0">
                <a:ln w="12700">
                  <a:solidFill>
                    <a:srgbClr val="FFFFFF"/>
                  </a:solidFill>
                  <a:prstDash val="solid"/>
                </a:ln>
                <a:solidFill>
                  <a:srgbClr val="7030A0"/>
                </a:solidFill>
                <a:latin typeface="UTM Americana"/>
                <a:cs typeface="Calibri" panose="020F0502020204030204" pitchFamily="34" charset="0"/>
              </a:rPr>
              <a:t> </a:t>
            </a:r>
            <a:r>
              <a:rPr lang="en-US" sz="4000" kern="0" dirty="0" err="1">
                <a:solidFill>
                  <a:srgbClr val="7030A0"/>
                </a:solidFill>
                <a:latin typeface="UTM Americana"/>
                <a:ea typeface="Calibri" panose="020F0502020204030204" pitchFamily="34" charset="0"/>
              </a:rPr>
              <a:t>đóng</a:t>
            </a:r>
            <a:r>
              <a:rPr lang="en-US" sz="4000" kern="0" spc="-50" dirty="0">
                <a:solidFill>
                  <a:srgbClr val="7030A0"/>
                </a:solidFill>
                <a:latin typeface="UTM Americana"/>
                <a:ea typeface="Calibri" panose="020F0502020204030204" pitchFamily="34" charset="0"/>
              </a:rPr>
              <a:t> </a:t>
            </a:r>
            <a:r>
              <a:rPr lang="en-US" sz="4000" kern="0" dirty="0" err="1">
                <a:solidFill>
                  <a:srgbClr val="7030A0"/>
                </a:solidFill>
                <a:latin typeface="UTM Americana"/>
                <a:ea typeface="Calibri" panose="020F0502020204030204" pitchFamily="34" charset="0"/>
              </a:rPr>
              <a:t>vai</a:t>
            </a:r>
            <a:r>
              <a:rPr lang="en-US" sz="4000" kern="0" spc="-50" dirty="0">
                <a:solidFill>
                  <a:srgbClr val="7030A0"/>
                </a:solidFill>
                <a:latin typeface="UTM Americana"/>
                <a:ea typeface="Calibri" panose="020F0502020204030204" pitchFamily="34" charset="0"/>
              </a:rPr>
              <a:t> </a:t>
            </a:r>
            <a:r>
              <a:rPr lang="en-US" sz="4000" kern="0" dirty="0" err="1">
                <a:solidFill>
                  <a:srgbClr val="7030A0"/>
                </a:solidFill>
                <a:latin typeface="UTM Americana"/>
                <a:ea typeface="Calibri" panose="020F0502020204030204" pitchFamily="34" charset="0"/>
              </a:rPr>
              <a:t>nhân</a:t>
            </a:r>
            <a:r>
              <a:rPr lang="en-US" sz="4000" kern="0" spc="-50" dirty="0">
                <a:solidFill>
                  <a:srgbClr val="7030A0"/>
                </a:solidFill>
                <a:latin typeface="UTM Americana"/>
                <a:ea typeface="Calibri" panose="020F0502020204030204" pitchFamily="34" charset="0"/>
              </a:rPr>
              <a:t> </a:t>
            </a:r>
            <a:r>
              <a:rPr lang="en-US" sz="4000" kern="0" dirty="0" err="1">
                <a:solidFill>
                  <a:srgbClr val="7030A0"/>
                </a:solidFill>
                <a:latin typeface="UTM Americana"/>
                <a:ea typeface="Calibri" panose="020F0502020204030204" pitchFamily="34" charset="0"/>
              </a:rPr>
              <a:t>vật</a:t>
            </a:r>
            <a:r>
              <a:rPr lang="en-US" sz="4000" kern="0" spc="-50" dirty="0">
                <a:solidFill>
                  <a:srgbClr val="7030A0"/>
                </a:solidFill>
                <a:latin typeface="UTM Americana"/>
                <a:ea typeface="Calibri" panose="020F0502020204030204" pitchFamily="34" charset="0"/>
              </a:rPr>
              <a:t> </a:t>
            </a:r>
            <a:r>
              <a:rPr lang="en-US" sz="4000" kern="0" dirty="0" err="1">
                <a:solidFill>
                  <a:srgbClr val="7030A0"/>
                </a:solidFill>
                <a:latin typeface="UTM Americana"/>
                <a:ea typeface="Calibri" panose="020F0502020204030204" pitchFamily="34" charset="0"/>
              </a:rPr>
              <a:t>cô</a:t>
            </a:r>
            <a:r>
              <a:rPr lang="en-US" sz="4000" kern="0" spc="-50" dirty="0">
                <a:solidFill>
                  <a:srgbClr val="7030A0"/>
                </a:solidFill>
                <a:latin typeface="UTM Americana"/>
                <a:ea typeface="Calibri" panose="020F0502020204030204" pitchFamily="34" charset="0"/>
              </a:rPr>
              <a:t> </a:t>
            </a:r>
            <a:r>
              <a:rPr lang="en-US" sz="4000" kern="0" dirty="0" err="1">
                <a:solidFill>
                  <a:srgbClr val="7030A0"/>
                </a:solidFill>
                <a:latin typeface="UTM Americana"/>
                <a:ea typeface="Calibri" panose="020F0502020204030204" pitchFamily="34" charset="0"/>
              </a:rPr>
              <a:t>chủ</a:t>
            </a:r>
            <a:r>
              <a:rPr lang="en-US" sz="4000" kern="0" spc="-50" dirty="0">
                <a:solidFill>
                  <a:srgbClr val="7030A0"/>
                </a:solidFill>
                <a:latin typeface="UTM Americana"/>
                <a:ea typeface="Calibri" panose="020F0502020204030204" pitchFamily="34" charset="0"/>
              </a:rPr>
              <a:t> </a:t>
            </a:r>
            <a:r>
              <a:rPr lang="en-US" sz="4000" kern="0" dirty="0" err="1">
                <a:solidFill>
                  <a:srgbClr val="7030A0"/>
                </a:solidFill>
                <a:latin typeface="UTM Americana"/>
                <a:ea typeface="Calibri" panose="020F0502020204030204" pitchFamily="34" charset="0"/>
              </a:rPr>
              <a:t>tiệm</a:t>
            </a:r>
            <a:r>
              <a:rPr lang="en-US" sz="4000" kern="0" spc="-50" dirty="0">
                <a:solidFill>
                  <a:srgbClr val="7030A0"/>
                </a:solidFill>
                <a:latin typeface="UTM Americana"/>
                <a:ea typeface="Calibri" panose="020F0502020204030204" pitchFamily="34" charset="0"/>
              </a:rPr>
              <a:t> </a:t>
            </a:r>
            <a:r>
              <a:rPr lang="en-US" sz="4000" kern="0" dirty="0" err="1">
                <a:solidFill>
                  <a:srgbClr val="7030A0"/>
                </a:solidFill>
                <a:latin typeface="UTM Americana"/>
                <a:ea typeface="Calibri" panose="020F0502020204030204" pitchFamily="34" charset="0"/>
              </a:rPr>
              <a:t>tạp</a:t>
            </a:r>
            <a:r>
              <a:rPr lang="en-US" sz="4000" kern="0" dirty="0">
                <a:solidFill>
                  <a:srgbClr val="7030A0"/>
                </a:solidFill>
                <a:latin typeface="UTM Americana"/>
                <a:ea typeface="Calibri" panose="020F0502020204030204" pitchFamily="34" charset="0"/>
              </a:rPr>
              <a:t> </a:t>
            </a:r>
            <a:r>
              <a:rPr lang="en-US" sz="4000" kern="0" dirty="0" err="1">
                <a:solidFill>
                  <a:srgbClr val="7030A0"/>
                </a:solidFill>
                <a:latin typeface="UTM Americana"/>
                <a:ea typeface="Calibri" panose="020F0502020204030204" pitchFamily="34" charset="0"/>
              </a:rPr>
              <a:t>hoá</a:t>
            </a:r>
            <a:r>
              <a:rPr lang="en-US" sz="4000" kern="0" dirty="0">
                <a:solidFill>
                  <a:srgbClr val="7030A0"/>
                </a:solidFill>
                <a:latin typeface="UTM Americana"/>
                <a:ea typeface="Calibri" panose="020F0502020204030204" pitchFamily="34" charset="0"/>
              </a:rPr>
              <a:t> </a:t>
            </a:r>
            <a:r>
              <a:rPr lang="en-US" sz="4000" kern="0" dirty="0" err="1">
                <a:solidFill>
                  <a:srgbClr val="7030A0"/>
                </a:solidFill>
                <a:latin typeface="UTM Americana"/>
                <a:ea typeface="Calibri" panose="020F0502020204030204" pitchFamily="34" charset="0"/>
              </a:rPr>
              <a:t>để</a:t>
            </a:r>
            <a:r>
              <a:rPr lang="en-US" sz="4000" kern="0" dirty="0">
                <a:solidFill>
                  <a:srgbClr val="7030A0"/>
                </a:solidFill>
                <a:latin typeface="UTM Americana"/>
                <a:ea typeface="Calibri" panose="020F0502020204030204" pitchFamily="34" charset="0"/>
              </a:rPr>
              <a:t> </a:t>
            </a:r>
            <a:r>
              <a:rPr lang="en-US" sz="4000" kern="0" dirty="0" err="1">
                <a:solidFill>
                  <a:srgbClr val="7030A0"/>
                </a:solidFill>
                <a:latin typeface="UTM Americana"/>
                <a:ea typeface="Calibri" panose="020F0502020204030204" pitchFamily="34" charset="0"/>
              </a:rPr>
              <a:t>kể</a:t>
            </a:r>
            <a:r>
              <a:rPr lang="en-US" sz="4000" kern="0" dirty="0">
                <a:solidFill>
                  <a:srgbClr val="7030A0"/>
                </a:solidFill>
                <a:latin typeface="UTM Americana"/>
                <a:ea typeface="Calibri" panose="020F0502020204030204" pitchFamily="34" charset="0"/>
              </a:rPr>
              <a:t> (</a:t>
            </a:r>
            <a:r>
              <a:rPr lang="en-US" sz="4000" kern="0" dirty="0" err="1">
                <a:solidFill>
                  <a:srgbClr val="7030A0"/>
                </a:solidFill>
                <a:latin typeface="UTM Americana"/>
                <a:ea typeface="Calibri" panose="020F0502020204030204" pitchFamily="34" charset="0"/>
              </a:rPr>
              <a:t>miệng</a:t>
            </a:r>
            <a:r>
              <a:rPr lang="en-US" sz="4000" kern="0" dirty="0">
                <a:solidFill>
                  <a:srgbClr val="7030A0"/>
                </a:solidFill>
                <a:latin typeface="UTM Americana"/>
                <a:ea typeface="Calibri" panose="020F0502020204030204" pitchFamily="34" charset="0"/>
              </a:rPr>
              <a:t>) </a:t>
            </a:r>
            <a:r>
              <a:rPr lang="en-US" sz="4000" kern="0" dirty="0" err="1">
                <a:solidFill>
                  <a:srgbClr val="7030A0"/>
                </a:solidFill>
                <a:latin typeface="UTM Americana"/>
                <a:ea typeface="Calibri" panose="020F0502020204030204" pitchFamily="34" charset="0"/>
              </a:rPr>
              <a:t>một</a:t>
            </a:r>
            <a:r>
              <a:rPr lang="en-US" sz="4000" kern="0" dirty="0">
                <a:solidFill>
                  <a:srgbClr val="7030A0"/>
                </a:solidFill>
                <a:latin typeface="UTM Americana"/>
                <a:ea typeface="Calibri" panose="020F0502020204030204" pitchFamily="34" charset="0"/>
              </a:rPr>
              <a:t> </a:t>
            </a:r>
            <a:r>
              <a:rPr lang="en-US" sz="4000" kern="0" dirty="0" err="1">
                <a:solidFill>
                  <a:srgbClr val="7030A0"/>
                </a:solidFill>
                <a:latin typeface="UTM Americana"/>
                <a:ea typeface="Calibri" panose="020F0502020204030204" pitchFamily="34" charset="0"/>
              </a:rPr>
              <a:t>đoạn</a:t>
            </a:r>
            <a:r>
              <a:rPr lang="en-US" sz="4000" kern="0" dirty="0">
                <a:solidFill>
                  <a:srgbClr val="7030A0"/>
                </a:solidFill>
                <a:latin typeface="UTM Americana"/>
                <a:ea typeface="Calibri" panose="020F0502020204030204" pitchFamily="34" charset="0"/>
              </a:rPr>
              <a:t> </a:t>
            </a:r>
            <a:r>
              <a:rPr lang="en-US" sz="4000" kern="0" dirty="0" err="1">
                <a:solidFill>
                  <a:srgbClr val="7030A0"/>
                </a:solidFill>
                <a:latin typeface="UTM Americana"/>
                <a:ea typeface="Calibri" panose="020F0502020204030204" pitchFamily="34" charset="0"/>
              </a:rPr>
              <a:t>trong</a:t>
            </a:r>
            <a:r>
              <a:rPr lang="en-US" sz="4000" kern="0" dirty="0">
                <a:solidFill>
                  <a:srgbClr val="7030A0"/>
                </a:solidFill>
                <a:latin typeface="UTM Americana"/>
                <a:ea typeface="Calibri" panose="020F0502020204030204" pitchFamily="34" charset="0"/>
              </a:rPr>
              <a:t> </a:t>
            </a:r>
            <a:r>
              <a:rPr lang="en-US" sz="4000" kern="0" dirty="0" err="1">
                <a:solidFill>
                  <a:srgbClr val="7030A0"/>
                </a:solidFill>
                <a:latin typeface="UTM Americana"/>
                <a:ea typeface="Calibri" panose="020F0502020204030204" pitchFamily="34" charset="0"/>
              </a:rPr>
              <a:t>bài</a:t>
            </a:r>
            <a:r>
              <a:rPr lang="en-US" sz="4000" kern="0" dirty="0">
                <a:solidFill>
                  <a:srgbClr val="7030A0"/>
                </a:solidFill>
                <a:latin typeface="UTM Americana"/>
                <a:ea typeface="Calibri" panose="020F0502020204030204" pitchFamily="34" charset="0"/>
              </a:rPr>
              <a:t> </a:t>
            </a:r>
            <a:r>
              <a:rPr lang="en-US" sz="4000" kern="0" dirty="0" err="1">
                <a:solidFill>
                  <a:srgbClr val="7030A0"/>
                </a:solidFill>
                <a:latin typeface="UTM Americana"/>
                <a:ea typeface="Calibri" panose="020F0502020204030204" pitchFamily="34" charset="0"/>
              </a:rPr>
              <a:t>đọc</a:t>
            </a:r>
            <a:r>
              <a:rPr lang="en-US" sz="4000" kern="0" dirty="0">
                <a:solidFill>
                  <a:srgbClr val="7030A0"/>
                </a:solidFill>
                <a:latin typeface="UTM Americana"/>
                <a:ea typeface="Calibri" panose="020F0502020204030204" pitchFamily="34" charset="0"/>
              </a:rPr>
              <a:t> </a:t>
            </a:r>
            <a:r>
              <a:rPr lang="en-US" sz="4000" kern="0" dirty="0" err="1">
                <a:solidFill>
                  <a:srgbClr val="7030A0"/>
                </a:solidFill>
                <a:latin typeface="UTM Americana"/>
                <a:ea typeface="Calibri" panose="020F0502020204030204" pitchFamily="34" charset="0"/>
              </a:rPr>
              <a:t>Cậu</a:t>
            </a:r>
            <a:r>
              <a:rPr lang="en-US" sz="4000" kern="0" dirty="0">
                <a:solidFill>
                  <a:srgbClr val="7030A0"/>
                </a:solidFill>
                <a:latin typeface="UTM Americana"/>
                <a:ea typeface="Calibri" panose="020F0502020204030204" pitchFamily="34" charset="0"/>
              </a:rPr>
              <a:t> </a:t>
            </a:r>
            <a:r>
              <a:rPr lang="en-US" sz="4000" kern="0" dirty="0" err="1">
                <a:solidFill>
                  <a:srgbClr val="7030A0"/>
                </a:solidFill>
                <a:latin typeface="UTM Americana"/>
                <a:ea typeface="Calibri" panose="020F0502020204030204" pitchFamily="34" charset="0"/>
              </a:rPr>
              <a:t>bé</a:t>
            </a:r>
            <a:r>
              <a:rPr lang="en-US" sz="4000" kern="0" dirty="0">
                <a:solidFill>
                  <a:srgbClr val="7030A0"/>
                </a:solidFill>
                <a:latin typeface="UTM Americana"/>
                <a:ea typeface="Calibri" panose="020F0502020204030204" pitchFamily="34" charset="0"/>
              </a:rPr>
              <a:t> </a:t>
            </a:r>
            <a:r>
              <a:rPr lang="en-US" sz="4000" kern="0" dirty="0" err="1">
                <a:solidFill>
                  <a:srgbClr val="7030A0"/>
                </a:solidFill>
                <a:latin typeface="UTM Americana"/>
                <a:ea typeface="Calibri" panose="020F0502020204030204" pitchFamily="34" charset="0"/>
              </a:rPr>
              <a:t>và</a:t>
            </a:r>
            <a:r>
              <a:rPr lang="en-US" sz="4000" kern="0" dirty="0">
                <a:solidFill>
                  <a:srgbClr val="7030A0"/>
                </a:solidFill>
                <a:latin typeface="UTM Americana"/>
                <a:ea typeface="Calibri" panose="020F0502020204030204" pitchFamily="34" charset="0"/>
              </a:rPr>
              <a:t> con </a:t>
            </a:r>
            <a:r>
              <a:rPr lang="en-US" sz="4000" kern="0" dirty="0" err="1">
                <a:solidFill>
                  <a:srgbClr val="7030A0"/>
                </a:solidFill>
                <a:latin typeface="UTM Americana"/>
                <a:ea typeface="Calibri" panose="020F0502020204030204" pitchFamily="34" charset="0"/>
              </a:rPr>
              <a:t>heo</a:t>
            </a:r>
            <a:r>
              <a:rPr lang="en-US" sz="4000" kern="0" dirty="0">
                <a:solidFill>
                  <a:srgbClr val="7030A0"/>
                </a:solidFill>
                <a:latin typeface="UTM Americana"/>
                <a:ea typeface="Calibri" panose="020F0502020204030204" pitchFamily="34" charset="0"/>
              </a:rPr>
              <a:t> </a:t>
            </a:r>
            <a:r>
              <a:rPr lang="en-US" sz="4000" kern="0" dirty="0" err="1">
                <a:solidFill>
                  <a:srgbClr val="7030A0"/>
                </a:solidFill>
                <a:latin typeface="UTM Americana"/>
                <a:ea typeface="Calibri" panose="020F0502020204030204" pitchFamily="34" charset="0"/>
              </a:rPr>
              <a:t>đất</a:t>
            </a:r>
            <a:r>
              <a:rPr lang="en-US" sz="4000" kern="0" dirty="0">
                <a:solidFill>
                  <a:srgbClr val="7030A0"/>
                </a:solidFill>
                <a:latin typeface="UTM Americana"/>
                <a:ea typeface="Calibri" panose="020F0502020204030204" pitchFamily="34" charset="0"/>
              </a:rPr>
              <a:t>.</a:t>
            </a:r>
            <a:endParaRPr lang="en-US" sz="4000" b="1" kern="0" dirty="0">
              <a:ln w="12700">
                <a:solidFill>
                  <a:srgbClr val="FFFFFF"/>
                </a:solidFill>
                <a:prstDash val="solid"/>
              </a:ln>
              <a:solidFill>
                <a:srgbClr val="7030A0"/>
              </a:solidFill>
              <a:latin typeface="UTM Americana"/>
              <a:cs typeface="Calibri" panose="020F0502020204030204" pitchFamily="34" charset="0"/>
            </a:endParaRPr>
          </a:p>
        </p:txBody>
      </p:sp>
    </p:spTree>
    <p:extLst>
      <p:ext uri="{BB962C8B-B14F-4D97-AF65-F5344CB8AC3E}">
        <p14:creationId xmlns:p14="http://schemas.microsoft.com/office/powerpoint/2010/main" val="11622852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FBABD0B5-C827-6F1C-9A9A-EE350A15F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60"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032A544-12D1-8EEB-46A4-F1F019CA2F59}"/>
              </a:ext>
            </a:extLst>
          </p:cNvPr>
          <p:cNvSpPr txBox="1"/>
          <p:nvPr/>
        </p:nvSpPr>
        <p:spPr>
          <a:xfrm>
            <a:off x="407368" y="2852936"/>
            <a:ext cx="11449272" cy="805670"/>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600" kern="0" dirty="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Em </a:t>
            </a:r>
            <a:r>
              <a:rPr lang="en-US" sz="3600" kern="0" dirty="0" err="1">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học</a:t>
            </a:r>
            <a:r>
              <a:rPr lang="en-US" sz="3600" kern="0" dirty="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600" kern="0" dirty="0" err="1">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được</a:t>
            </a:r>
            <a:r>
              <a:rPr lang="en-US" sz="3600" kern="0" dirty="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600" kern="0" dirty="0" err="1">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điều</a:t>
            </a:r>
            <a:r>
              <a:rPr lang="en-US" sz="3600" kern="0" dirty="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600" kern="0" dirty="0" err="1">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gì</a:t>
            </a:r>
            <a:r>
              <a:rPr lang="en-US" sz="3600" kern="0" dirty="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600" kern="0" dirty="0" err="1">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sau</a:t>
            </a:r>
            <a:r>
              <a:rPr lang="en-US" sz="3600" kern="0" dirty="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600" kern="0" dirty="0" err="1">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bài</a:t>
            </a:r>
            <a:r>
              <a:rPr lang="en-US" sz="3600" kern="0" dirty="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600" kern="0" dirty="0" err="1">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học</a:t>
            </a:r>
            <a:r>
              <a:rPr lang="en-US" sz="3600" kern="0" dirty="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600" kern="0" dirty="0" err="1">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hôm</a:t>
            </a:r>
            <a:r>
              <a:rPr lang="en-US" sz="3600" kern="0" dirty="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nay?</a:t>
            </a:r>
            <a:endParaRPr lang="en-US" sz="36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endParaRPr>
          </a:p>
        </p:txBody>
      </p:sp>
      <p:sp>
        <p:nvSpPr>
          <p:cNvPr id="4" name="Text Box 14">
            <a:extLst>
              <a:ext uri="{FF2B5EF4-FFF2-40B4-BE49-F238E27FC236}">
                <a16:creationId xmlns:a16="http://schemas.microsoft.com/office/drawing/2014/main" id="{96A5E519-13EB-3A41-DEFE-1C63B70E428D}"/>
              </a:ext>
            </a:extLst>
          </p:cNvPr>
          <p:cNvSpPr txBox="1">
            <a:spLocks noChangeArrowheads="1"/>
          </p:cNvSpPr>
          <p:nvPr/>
        </p:nvSpPr>
        <p:spPr bwMode="auto">
          <a:xfrm>
            <a:off x="1836478" y="1124744"/>
            <a:ext cx="8576441" cy="1462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8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Vận dụng</a:t>
            </a:r>
            <a:endParaRPr lang="en-US" sz="88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sp>
        <p:nvSpPr>
          <p:cNvPr id="2" name="TextBox 2">
            <a:extLst>
              <a:ext uri="{FF2B5EF4-FFF2-40B4-BE49-F238E27FC236}">
                <a16:creationId xmlns:a16="http://schemas.microsoft.com/office/drawing/2014/main" id="{F9997B20-4E1D-428B-355B-2F3165D69CFC}"/>
              </a:ext>
            </a:extLst>
          </p:cNvPr>
          <p:cNvSpPr txBox="1"/>
          <p:nvPr/>
        </p:nvSpPr>
        <p:spPr>
          <a:xfrm>
            <a:off x="400062" y="3658606"/>
            <a:ext cx="11449272" cy="1668470"/>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600" kern="0" dirty="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600" kern="0" dirty="0">
                <a:solidFill>
                  <a:srgbClr val="FF0000"/>
                </a:solidFill>
                <a:latin typeface="UTM Avo" panose="02040603050506020204" pitchFamily="18" charset="0"/>
                <a:ea typeface="Times New Roman" panose="02020603050405020304" pitchFamily="18" charset="0"/>
                <a:cs typeface="Times New Roman" panose="02020603050405020304" pitchFamily="18" charset="0"/>
              </a:rPr>
              <a:t>V</a:t>
            </a:r>
            <a:r>
              <a:rPr lang="vi-VN" sz="3600" kern="0" dirty="0">
                <a:solidFill>
                  <a:srgbClr val="FF0000"/>
                </a:solidFill>
                <a:latin typeface="UTM Avo" panose="02040603050506020204" pitchFamily="18" charset="0"/>
                <a:ea typeface="Times New Roman" panose="02020603050405020304" pitchFamily="18" charset="0"/>
                <a:cs typeface="Times New Roman" panose="02020603050405020304" pitchFamily="18" charset="0"/>
              </a:rPr>
              <a:t>ề nhà kể câu chuyện sáng tạo của mình cho người thân nghe.</a:t>
            </a:r>
            <a:endParaRPr lang="en-US" sz="36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41404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E7365C8-9704-7269-0F24-DCE988577E76}"/>
              </a:ext>
            </a:extLst>
          </p:cNvPr>
          <p:cNvSpPr txBox="1"/>
          <p:nvPr/>
        </p:nvSpPr>
        <p:spPr>
          <a:xfrm>
            <a:off x="911424" y="764704"/>
            <a:ext cx="10065026" cy="4339650"/>
          </a:xfrm>
          <a:prstGeom prst="rect">
            <a:avLst/>
          </a:prstGeom>
          <a:noFill/>
        </p:spPr>
        <p:txBody>
          <a:bodyPr wrap="square" rtlCol="0">
            <a:spAutoFit/>
          </a:bodyPr>
          <a:lstStyle/>
          <a:p>
            <a:pPr algn="ctr"/>
            <a:r>
              <a:rPr lang="en-US" sz="13800" b="1" dirty="0" err="1">
                <a:solidFill>
                  <a:srgbClr val="FF0000"/>
                </a:solidFill>
                <a:effectLst>
                  <a:outerShdw blurRad="38100" dist="38100" dir="2700000" algn="tl">
                    <a:srgbClr val="000000">
                      <a:alpha val="43137"/>
                    </a:srgbClr>
                  </a:outerShdw>
                </a:effectLst>
                <a:latin typeface="UTM LinotypeZapfino KT" panose="02040603050506020204" pitchFamily="18" charset="0"/>
              </a:rPr>
              <a:t>Chúc</a:t>
            </a:r>
            <a:r>
              <a:rPr lang="en-US" sz="13800" b="1" dirty="0">
                <a:solidFill>
                  <a:srgbClr val="FF0000"/>
                </a:solidFill>
                <a:effectLst>
                  <a:outerShdw blurRad="38100" dist="38100" dir="2700000" algn="tl">
                    <a:srgbClr val="000000">
                      <a:alpha val="43137"/>
                    </a:srgbClr>
                  </a:outerShdw>
                </a:effectLst>
                <a:latin typeface="UTM LinotypeZapfino KT" panose="02040603050506020204" pitchFamily="18" charset="0"/>
              </a:rPr>
              <a:t> </a:t>
            </a:r>
            <a:r>
              <a:rPr lang="en-US" sz="13800" b="1" dirty="0" err="1">
                <a:solidFill>
                  <a:srgbClr val="FF0000"/>
                </a:solidFill>
                <a:effectLst>
                  <a:outerShdw blurRad="38100" dist="38100" dir="2700000" algn="tl">
                    <a:srgbClr val="000000">
                      <a:alpha val="43137"/>
                    </a:srgbClr>
                  </a:outerShdw>
                </a:effectLst>
                <a:latin typeface="UTM LinotypeZapfino KT" panose="02040603050506020204" pitchFamily="18" charset="0"/>
              </a:rPr>
              <a:t>các</a:t>
            </a:r>
            <a:r>
              <a:rPr lang="en-US" sz="13800" b="1" dirty="0">
                <a:solidFill>
                  <a:srgbClr val="FF0000"/>
                </a:solidFill>
                <a:effectLst>
                  <a:outerShdw blurRad="38100" dist="38100" dir="2700000" algn="tl">
                    <a:srgbClr val="000000">
                      <a:alpha val="43137"/>
                    </a:srgbClr>
                  </a:outerShdw>
                </a:effectLst>
                <a:latin typeface="UTM LinotypeZapfino KT" panose="02040603050506020204" pitchFamily="18" charset="0"/>
              </a:rPr>
              <a:t> </a:t>
            </a:r>
            <a:r>
              <a:rPr lang="en-US" sz="13800" b="1" dirty="0" err="1">
                <a:solidFill>
                  <a:srgbClr val="FF0000"/>
                </a:solidFill>
                <a:effectLst>
                  <a:outerShdw blurRad="38100" dist="38100" dir="2700000" algn="tl">
                    <a:srgbClr val="000000">
                      <a:alpha val="43137"/>
                    </a:srgbClr>
                  </a:outerShdw>
                </a:effectLst>
                <a:latin typeface="UTM LinotypeZapfino KT" panose="02040603050506020204" pitchFamily="18" charset="0"/>
              </a:rPr>
              <a:t>em</a:t>
            </a:r>
            <a:r>
              <a:rPr lang="en-US" sz="13800" b="1" dirty="0">
                <a:solidFill>
                  <a:srgbClr val="FF0000"/>
                </a:solidFill>
                <a:effectLst>
                  <a:outerShdw blurRad="38100" dist="38100" dir="2700000" algn="tl">
                    <a:srgbClr val="000000">
                      <a:alpha val="43137"/>
                    </a:srgbClr>
                  </a:outerShdw>
                </a:effectLst>
                <a:latin typeface="UTM LinotypeZapfino KT" panose="02040603050506020204" pitchFamily="18" charset="0"/>
              </a:rPr>
              <a:t> </a:t>
            </a:r>
            <a:r>
              <a:rPr lang="en-US" sz="13800" b="1" dirty="0" err="1">
                <a:solidFill>
                  <a:srgbClr val="FF0000"/>
                </a:solidFill>
                <a:effectLst>
                  <a:outerShdw blurRad="38100" dist="38100" dir="2700000" algn="tl">
                    <a:srgbClr val="000000">
                      <a:alpha val="43137"/>
                    </a:srgbClr>
                  </a:outerShdw>
                </a:effectLst>
                <a:latin typeface="UTM LinotypeZapfino KT" panose="02040603050506020204" pitchFamily="18" charset="0"/>
              </a:rPr>
              <a:t>học</a:t>
            </a:r>
            <a:r>
              <a:rPr lang="en-US" sz="13800" b="1" dirty="0">
                <a:solidFill>
                  <a:srgbClr val="FF0000"/>
                </a:solidFill>
                <a:effectLst>
                  <a:outerShdw blurRad="38100" dist="38100" dir="2700000" algn="tl">
                    <a:srgbClr val="000000">
                      <a:alpha val="43137"/>
                    </a:srgbClr>
                  </a:outerShdw>
                </a:effectLst>
                <a:latin typeface="UTM LinotypeZapfino KT" panose="02040603050506020204" pitchFamily="18" charset="0"/>
              </a:rPr>
              <a:t> </a:t>
            </a:r>
            <a:r>
              <a:rPr lang="en-US" sz="13800" b="1" dirty="0" err="1">
                <a:solidFill>
                  <a:srgbClr val="FF0000"/>
                </a:solidFill>
                <a:effectLst>
                  <a:outerShdw blurRad="38100" dist="38100" dir="2700000" algn="tl">
                    <a:srgbClr val="000000">
                      <a:alpha val="43137"/>
                    </a:srgbClr>
                  </a:outerShdw>
                </a:effectLst>
                <a:latin typeface="UTM LinotypeZapfino KT" panose="02040603050506020204" pitchFamily="18" charset="0"/>
              </a:rPr>
              <a:t>tốt</a:t>
            </a:r>
            <a:r>
              <a:rPr lang="en-US" sz="13800" b="1" dirty="0">
                <a:solidFill>
                  <a:srgbClr val="FF0000"/>
                </a:solidFill>
                <a:effectLst>
                  <a:outerShdw blurRad="38100" dist="38100" dir="2700000" algn="tl">
                    <a:srgbClr val="000000">
                      <a:alpha val="43137"/>
                    </a:srgbClr>
                  </a:outerShdw>
                </a:effectLst>
                <a:latin typeface="UTM LinotypeZapfino KT" panose="02040603050506020204" pitchFamily="18" charset="0"/>
              </a:rPr>
              <a:t>!</a:t>
            </a:r>
          </a:p>
        </p:txBody>
      </p:sp>
    </p:spTree>
    <p:extLst>
      <p:ext uri="{BB962C8B-B14F-4D97-AF65-F5344CB8AC3E}">
        <p14:creationId xmlns:p14="http://schemas.microsoft.com/office/powerpoint/2010/main" val="10378527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9723A-5160-D6C4-4C14-52966C615239}"/>
            </a:ext>
          </a:extLst>
        </p:cNvPr>
        <p:cNvGrpSpPr/>
        <p:nvPr/>
      </p:nvGrpSpPr>
      <p:grpSpPr>
        <a:xfrm>
          <a:off x="0" y="0"/>
          <a:ext cx="0" cy="0"/>
          <a:chOff x="0" y="0"/>
          <a:chExt cx="0" cy="0"/>
        </a:xfrm>
      </p:grpSpPr>
      <p:pic>
        <p:nvPicPr>
          <p:cNvPr id="5" name="Picture 2">
            <a:extLst>
              <a:ext uri="{FF2B5EF4-FFF2-40B4-BE49-F238E27FC236}">
                <a16:creationId xmlns:a16="http://schemas.microsoft.com/office/drawing/2014/main" id="{FD15E184-6FA9-C151-3E3C-1F676011A8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07"/>
            <a:ext cx="12192000" cy="6887767"/>
          </a:xfrm>
          <a:prstGeom prst="rect">
            <a:avLst/>
          </a:prstGeom>
          <a:noFill/>
          <a:extLst>
            <a:ext uri="{909E8E84-426E-40DD-AFC4-6F175D3DCCD1}">
              <a14:hiddenFill xmlns:a14="http://schemas.microsoft.com/office/drawing/2010/main">
                <a:solidFill>
                  <a:srgbClr val="FFFFFF"/>
                </a:solidFill>
              </a14:hiddenFill>
            </a:ext>
          </a:extLst>
        </p:spPr>
      </p:pic>
      <p:sp>
        <p:nvSpPr>
          <p:cNvPr id="4" name="Đám mây 3">
            <a:extLst>
              <a:ext uri="{FF2B5EF4-FFF2-40B4-BE49-F238E27FC236}">
                <a16:creationId xmlns:a16="http://schemas.microsoft.com/office/drawing/2014/main" id="{4088D502-7747-7380-FE3B-1E7A7D7A4B35}"/>
              </a:ext>
            </a:extLst>
          </p:cNvPr>
          <p:cNvSpPr/>
          <p:nvPr/>
        </p:nvSpPr>
        <p:spPr bwMode="auto">
          <a:xfrm>
            <a:off x="2135560" y="1772816"/>
            <a:ext cx="7560840" cy="2808312"/>
          </a:xfrm>
          <a:prstGeom prst="cloud">
            <a:avLst/>
          </a:prstGeom>
          <a:solidFill>
            <a:srgbClr val="EFF6A8"/>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a:ln>
                  <a:noFill/>
                </a:ln>
                <a:solidFill>
                  <a:srgbClr val="FF0000"/>
                </a:solidFill>
                <a:effectLst/>
                <a:latin typeface="Arial" charset="0"/>
              </a:rPr>
              <a:t>Em </a:t>
            </a:r>
            <a:r>
              <a:rPr kumimoji="0" lang="en-US" sz="2800" b="1" i="0" u="none" strike="noStrike" cap="none" normalizeH="0" baseline="0" dirty="0" err="1">
                <a:ln>
                  <a:noFill/>
                </a:ln>
                <a:solidFill>
                  <a:srgbClr val="FF0000"/>
                </a:solidFill>
                <a:effectLst/>
                <a:latin typeface="Arial" charset="0"/>
              </a:rPr>
              <a:t>hãy</a:t>
            </a:r>
            <a:r>
              <a:rPr kumimoji="0" lang="en-US" sz="2800" b="1" i="0" u="none" strike="noStrike" cap="none" normalizeH="0" baseline="0" dirty="0">
                <a:ln>
                  <a:noFill/>
                </a:ln>
                <a:solidFill>
                  <a:srgbClr val="FF0000"/>
                </a:solidFill>
                <a:effectLst/>
                <a:latin typeface="Arial" charset="0"/>
              </a:rPr>
              <a:t> </a:t>
            </a:r>
            <a:r>
              <a:rPr kumimoji="0" lang="en-US" sz="2800" b="1" i="0" u="none" strike="noStrike" cap="none" normalizeH="0" baseline="0" dirty="0" err="1">
                <a:ln>
                  <a:noFill/>
                </a:ln>
                <a:solidFill>
                  <a:srgbClr val="FF0000"/>
                </a:solidFill>
                <a:effectLst/>
                <a:latin typeface="Arial" charset="0"/>
              </a:rPr>
              <a:t>kể</a:t>
            </a:r>
            <a:r>
              <a:rPr kumimoji="0" lang="en-US" sz="2800" b="1" i="0" u="none" strike="noStrike" cap="none" normalizeH="0" baseline="0" dirty="0">
                <a:ln>
                  <a:noFill/>
                </a:ln>
                <a:solidFill>
                  <a:srgbClr val="FF0000"/>
                </a:solidFill>
                <a:effectLst/>
                <a:latin typeface="Arial" charset="0"/>
              </a:rPr>
              <a:t> </a:t>
            </a:r>
            <a:r>
              <a:rPr kumimoji="0" lang="en-US" sz="2800" b="1" i="0" u="none" strike="noStrike" cap="none" normalizeH="0" baseline="0" dirty="0" err="1">
                <a:ln>
                  <a:noFill/>
                </a:ln>
                <a:solidFill>
                  <a:srgbClr val="FF0000"/>
                </a:solidFill>
                <a:effectLst/>
                <a:latin typeface="Arial" charset="0"/>
              </a:rPr>
              <a:t>tên</a:t>
            </a:r>
            <a:r>
              <a:rPr kumimoji="0" lang="en-US" sz="2800" b="1" i="0" u="none" strike="noStrike" cap="none" normalizeH="0" baseline="0" dirty="0">
                <a:ln>
                  <a:noFill/>
                </a:ln>
                <a:solidFill>
                  <a:srgbClr val="FF0000"/>
                </a:solidFill>
                <a:effectLst/>
                <a:latin typeface="Arial" charset="0"/>
              </a:rPr>
              <a:t> 1 </a:t>
            </a:r>
            <a:r>
              <a:rPr kumimoji="0" lang="en-US" sz="2800" b="1" i="0" u="none" strike="noStrike" cap="none" normalizeH="0" baseline="0" dirty="0" err="1">
                <a:ln>
                  <a:noFill/>
                </a:ln>
                <a:solidFill>
                  <a:srgbClr val="FF0000"/>
                </a:solidFill>
                <a:effectLst/>
                <a:latin typeface="Arial" charset="0"/>
              </a:rPr>
              <a:t>cuốn</a:t>
            </a:r>
            <a:r>
              <a:rPr kumimoji="0" lang="en-US" sz="2800" b="1" i="0" u="none" strike="noStrike" cap="none" normalizeH="0" baseline="0" dirty="0">
                <a:ln>
                  <a:noFill/>
                </a:ln>
                <a:solidFill>
                  <a:srgbClr val="FF0000"/>
                </a:solidFill>
                <a:effectLst/>
                <a:latin typeface="Arial" charset="0"/>
              </a:rPr>
              <a:t> </a:t>
            </a:r>
            <a:r>
              <a:rPr kumimoji="0" lang="en-US" sz="2800" b="1" i="0" u="none" strike="noStrike" cap="none" normalizeH="0" baseline="0" dirty="0" err="1">
                <a:ln>
                  <a:noFill/>
                </a:ln>
                <a:solidFill>
                  <a:srgbClr val="FF0000"/>
                </a:solidFill>
                <a:effectLst/>
                <a:latin typeface="Arial" charset="0"/>
              </a:rPr>
              <a:t>truyện</a:t>
            </a:r>
            <a:r>
              <a:rPr lang="en-US" sz="2800" b="1" dirty="0">
                <a:solidFill>
                  <a:srgbClr val="FF0000"/>
                </a:solidFill>
                <a:latin typeface="Arial" charset="0"/>
              </a:rPr>
              <a:t>/ </a:t>
            </a:r>
            <a:r>
              <a:rPr lang="en-US" sz="2800" b="1" dirty="0" err="1">
                <a:solidFill>
                  <a:srgbClr val="FF0000"/>
                </a:solidFill>
                <a:latin typeface="Arial" charset="0"/>
              </a:rPr>
              <a:t>câu</a:t>
            </a:r>
            <a:r>
              <a:rPr lang="en-US" sz="2800" b="1" dirty="0">
                <a:solidFill>
                  <a:srgbClr val="FF0000"/>
                </a:solidFill>
                <a:latin typeface="Arial" charset="0"/>
              </a:rPr>
              <a:t> </a:t>
            </a:r>
            <a:r>
              <a:rPr lang="en-US" sz="2800" b="1" dirty="0" err="1">
                <a:solidFill>
                  <a:srgbClr val="FF0000"/>
                </a:solidFill>
                <a:latin typeface="Arial" charset="0"/>
              </a:rPr>
              <a:t>chuyện</a:t>
            </a:r>
            <a:r>
              <a:rPr lang="en-US" sz="2800" b="1" dirty="0">
                <a:solidFill>
                  <a:srgbClr val="FF0000"/>
                </a:solidFill>
                <a:latin typeface="Arial" charset="0"/>
              </a:rPr>
              <a:t> </a:t>
            </a:r>
            <a:r>
              <a:rPr lang="en-US" sz="2800" b="1" dirty="0" err="1">
                <a:solidFill>
                  <a:srgbClr val="FF0000"/>
                </a:solidFill>
                <a:latin typeface="Arial" charset="0"/>
              </a:rPr>
              <a:t>mà</a:t>
            </a:r>
            <a:r>
              <a:rPr lang="en-US" sz="2800" b="1" dirty="0">
                <a:solidFill>
                  <a:srgbClr val="FF0000"/>
                </a:solidFill>
                <a:latin typeface="Arial" charset="0"/>
              </a:rPr>
              <a:t> </a:t>
            </a:r>
            <a:r>
              <a:rPr lang="en-US" sz="2800" b="1" dirty="0" err="1">
                <a:solidFill>
                  <a:srgbClr val="FF0000"/>
                </a:solidFill>
                <a:latin typeface="Arial" charset="0"/>
              </a:rPr>
              <a:t>em</a:t>
            </a:r>
            <a:r>
              <a:rPr lang="en-US" sz="2800" b="1" dirty="0">
                <a:solidFill>
                  <a:srgbClr val="FF0000"/>
                </a:solidFill>
                <a:latin typeface="Arial" charset="0"/>
              </a:rPr>
              <a:t> </a:t>
            </a:r>
            <a:r>
              <a:rPr lang="en-US" sz="2800" b="1" dirty="0" err="1">
                <a:solidFill>
                  <a:srgbClr val="FF0000"/>
                </a:solidFill>
                <a:latin typeface="Arial" charset="0"/>
              </a:rPr>
              <a:t>đã</a:t>
            </a:r>
            <a:r>
              <a:rPr lang="en-US" sz="2800" b="1" dirty="0">
                <a:solidFill>
                  <a:srgbClr val="FF0000"/>
                </a:solidFill>
                <a:latin typeface="Arial" charset="0"/>
              </a:rPr>
              <a:t> </a:t>
            </a:r>
            <a:r>
              <a:rPr lang="en-US" sz="2800" b="1" dirty="0" err="1">
                <a:solidFill>
                  <a:srgbClr val="FF0000"/>
                </a:solidFill>
                <a:latin typeface="Arial" charset="0"/>
              </a:rPr>
              <a:t>đọc</a:t>
            </a:r>
            <a:r>
              <a:rPr lang="en-US" sz="2800" b="1" dirty="0">
                <a:solidFill>
                  <a:srgbClr val="FF0000"/>
                </a:solidFill>
                <a:latin typeface="Arial" charset="0"/>
              </a:rPr>
              <a:t> </a:t>
            </a:r>
            <a:r>
              <a:rPr lang="en-US" sz="2800" b="1" dirty="0" err="1">
                <a:solidFill>
                  <a:srgbClr val="FF0000"/>
                </a:solidFill>
                <a:latin typeface="Arial" charset="0"/>
              </a:rPr>
              <a:t>và</a:t>
            </a:r>
            <a:r>
              <a:rPr lang="en-US" sz="2800" b="1" dirty="0">
                <a:solidFill>
                  <a:srgbClr val="FF0000"/>
                </a:solidFill>
                <a:latin typeface="Arial" charset="0"/>
              </a:rPr>
              <a:t> </a:t>
            </a:r>
            <a:r>
              <a:rPr lang="en-US" sz="2800" b="1" dirty="0" err="1">
                <a:solidFill>
                  <a:srgbClr val="FF0000"/>
                </a:solidFill>
                <a:latin typeface="Arial" charset="0"/>
              </a:rPr>
              <a:t>nhân</a:t>
            </a:r>
            <a:r>
              <a:rPr lang="en-US" sz="2800" b="1" dirty="0">
                <a:solidFill>
                  <a:srgbClr val="FF0000"/>
                </a:solidFill>
                <a:latin typeface="Arial" charset="0"/>
              </a:rPr>
              <a:t> </a:t>
            </a:r>
            <a:r>
              <a:rPr lang="en-US" sz="2800" b="1" dirty="0" err="1">
                <a:solidFill>
                  <a:srgbClr val="FF0000"/>
                </a:solidFill>
                <a:latin typeface="Arial" charset="0"/>
              </a:rPr>
              <a:t>vật</a:t>
            </a:r>
            <a:r>
              <a:rPr lang="en-US" sz="2800" b="1" dirty="0">
                <a:solidFill>
                  <a:srgbClr val="FF0000"/>
                </a:solidFill>
                <a:latin typeface="Arial" charset="0"/>
              </a:rPr>
              <a:t> </a:t>
            </a:r>
            <a:r>
              <a:rPr lang="en-US" sz="2800" b="1" dirty="0" err="1">
                <a:solidFill>
                  <a:srgbClr val="FF0000"/>
                </a:solidFill>
                <a:latin typeface="Arial" charset="0"/>
              </a:rPr>
              <a:t>mà</a:t>
            </a:r>
            <a:r>
              <a:rPr lang="en-US" sz="2800" b="1" dirty="0">
                <a:solidFill>
                  <a:srgbClr val="FF0000"/>
                </a:solidFill>
                <a:latin typeface="Arial" charset="0"/>
              </a:rPr>
              <a:t> </a:t>
            </a:r>
            <a:r>
              <a:rPr lang="en-US" sz="2800" b="1" dirty="0" err="1">
                <a:solidFill>
                  <a:srgbClr val="FF0000"/>
                </a:solidFill>
                <a:latin typeface="Arial" charset="0"/>
              </a:rPr>
              <a:t>em</a:t>
            </a:r>
            <a:r>
              <a:rPr lang="en-US" sz="2800" b="1" dirty="0">
                <a:solidFill>
                  <a:srgbClr val="FF0000"/>
                </a:solidFill>
                <a:latin typeface="Arial" charset="0"/>
              </a:rPr>
              <a:t> </a:t>
            </a:r>
            <a:r>
              <a:rPr lang="en-US" sz="2800" b="1" dirty="0" err="1">
                <a:solidFill>
                  <a:srgbClr val="FF0000"/>
                </a:solidFill>
                <a:latin typeface="Arial" charset="0"/>
              </a:rPr>
              <a:t>thích</a:t>
            </a:r>
            <a:r>
              <a:rPr lang="en-US" sz="2800" b="1" dirty="0">
                <a:solidFill>
                  <a:srgbClr val="FF0000"/>
                </a:solidFill>
                <a:latin typeface="Arial" charset="0"/>
              </a:rPr>
              <a:t> </a:t>
            </a:r>
            <a:r>
              <a:rPr lang="en-US" sz="2800" b="1" dirty="0" err="1">
                <a:solidFill>
                  <a:srgbClr val="FF0000"/>
                </a:solidFill>
                <a:latin typeface="Arial" charset="0"/>
              </a:rPr>
              <a:t>nhất</a:t>
            </a:r>
            <a:r>
              <a:rPr lang="en-US" sz="2800" b="1" dirty="0">
                <a:solidFill>
                  <a:srgbClr val="FF0000"/>
                </a:solidFill>
                <a:latin typeface="Arial" charset="0"/>
              </a:rPr>
              <a:t> </a:t>
            </a:r>
            <a:r>
              <a:rPr lang="en-US" sz="2800" b="1" dirty="0" err="1">
                <a:solidFill>
                  <a:srgbClr val="FF0000"/>
                </a:solidFill>
                <a:latin typeface="Arial" charset="0"/>
              </a:rPr>
              <a:t>trong</a:t>
            </a:r>
            <a:r>
              <a:rPr lang="en-US" sz="2800" b="1" dirty="0">
                <a:solidFill>
                  <a:srgbClr val="FF0000"/>
                </a:solidFill>
                <a:latin typeface="Arial" charset="0"/>
              </a:rPr>
              <a:t> </a:t>
            </a:r>
            <a:r>
              <a:rPr lang="en-US" sz="2800" b="1" dirty="0" err="1">
                <a:solidFill>
                  <a:srgbClr val="FF0000"/>
                </a:solidFill>
                <a:latin typeface="Arial" charset="0"/>
              </a:rPr>
              <a:t>câu</a:t>
            </a:r>
            <a:r>
              <a:rPr lang="en-US" sz="2800" b="1" dirty="0">
                <a:solidFill>
                  <a:srgbClr val="FF0000"/>
                </a:solidFill>
                <a:latin typeface="Arial" charset="0"/>
              </a:rPr>
              <a:t> </a:t>
            </a:r>
            <a:r>
              <a:rPr lang="en-US" sz="2800" b="1" dirty="0" err="1">
                <a:solidFill>
                  <a:srgbClr val="FF0000"/>
                </a:solidFill>
                <a:latin typeface="Arial" charset="0"/>
              </a:rPr>
              <a:t>chuyện</a:t>
            </a:r>
            <a:r>
              <a:rPr lang="en-US" sz="2800" b="1" dirty="0">
                <a:solidFill>
                  <a:srgbClr val="FF0000"/>
                </a:solidFill>
                <a:latin typeface="Arial" charset="0"/>
              </a:rPr>
              <a:t> </a:t>
            </a:r>
            <a:r>
              <a:rPr lang="en-US" sz="2800" b="1" dirty="0" err="1">
                <a:solidFill>
                  <a:srgbClr val="FF0000"/>
                </a:solidFill>
                <a:latin typeface="Arial" charset="0"/>
              </a:rPr>
              <a:t>đó</a:t>
            </a:r>
            <a:r>
              <a:rPr lang="en-US" sz="2800" b="1" dirty="0">
                <a:solidFill>
                  <a:srgbClr val="FF0000"/>
                </a:solidFill>
                <a:latin typeface="Arial" charset="0"/>
              </a:rPr>
              <a:t>.</a:t>
            </a:r>
            <a:endParaRPr kumimoji="0" lang="en-US" sz="2800" b="1" i="0" u="none" strike="noStrike" cap="none" normalizeH="0" baseline="0" dirty="0">
              <a:ln>
                <a:noFill/>
              </a:ln>
              <a:solidFill>
                <a:srgbClr val="FF0000"/>
              </a:solidFill>
              <a:effectLst/>
              <a:latin typeface="Arial" charset="0"/>
            </a:endParaRPr>
          </a:p>
        </p:txBody>
      </p:sp>
    </p:spTree>
    <p:extLst>
      <p:ext uri="{BB962C8B-B14F-4D97-AF65-F5344CB8AC3E}">
        <p14:creationId xmlns:p14="http://schemas.microsoft.com/office/powerpoint/2010/main" val="25510056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140FD0-5583-A8B4-3CCE-CC6C919B4ACF}"/>
            </a:ext>
          </a:extLst>
        </p:cNvPr>
        <p:cNvGrpSpPr/>
        <p:nvPr/>
      </p:nvGrpSpPr>
      <p:grpSpPr>
        <a:xfrm>
          <a:off x="0" y="0"/>
          <a:ext cx="0" cy="0"/>
          <a:chOff x="0" y="0"/>
          <a:chExt cx="0" cy="0"/>
        </a:xfrm>
      </p:grpSpPr>
      <p:pic>
        <p:nvPicPr>
          <p:cNvPr id="5" name="Picture 2">
            <a:extLst>
              <a:ext uri="{FF2B5EF4-FFF2-40B4-BE49-F238E27FC236}">
                <a16:creationId xmlns:a16="http://schemas.microsoft.com/office/drawing/2014/main" id="{309963CC-E9CF-C19A-5FC1-01F0632DA8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07"/>
            <a:ext cx="12192000" cy="6887767"/>
          </a:xfrm>
          <a:prstGeom prst="rect">
            <a:avLst/>
          </a:prstGeom>
          <a:noFill/>
          <a:extLst>
            <a:ext uri="{909E8E84-426E-40DD-AFC4-6F175D3DCCD1}">
              <a14:hiddenFill xmlns:a14="http://schemas.microsoft.com/office/drawing/2010/main">
                <a:solidFill>
                  <a:srgbClr val="FFFFFF"/>
                </a:solidFill>
              </a14:hiddenFill>
            </a:ext>
          </a:extLst>
        </p:spPr>
      </p:pic>
      <p:sp>
        <p:nvSpPr>
          <p:cNvPr id="3" name="Hình chữ nhật: Góc Tròn 2">
            <a:extLst>
              <a:ext uri="{FF2B5EF4-FFF2-40B4-BE49-F238E27FC236}">
                <a16:creationId xmlns:a16="http://schemas.microsoft.com/office/drawing/2014/main" id="{AE201117-5472-59D3-13A0-1AB272F79D21}"/>
              </a:ext>
            </a:extLst>
          </p:cNvPr>
          <p:cNvSpPr/>
          <p:nvPr/>
        </p:nvSpPr>
        <p:spPr bwMode="auto">
          <a:xfrm>
            <a:off x="144016" y="6165304"/>
            <a:ext cx="11928648" cy="576064"/>
          </a:xfrm>
          <a:prstGeom prst="roundRect">
            <a:avLst/>
          </a:prstGeom>
          <a:solidFill>
            <a:srgbClr val="EFF6A8"/>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2600" dirty="0" err="1">
                <a:solidFill>
                  <a:srgbClr val="FF0000"/>
                </a:solidFill>
                <a:latin typeface="Arial" charset="0"/>
              </a:rPr>
              <a:t>Đây</a:t>
            </a:r>
            <a:r>
              <a:rPr lang="en-US" sz="2600" dirty="0">
                <a:solidFill>
                  <a:srgbClr val="FF0000"/>
                </a:solidFill>
                <a:latin typeface="Arial" charset="0"/>
              </a:rPr>
              <a:t> </a:t>
            </a:r>
            <a:r>
              <a:rPr lang="en-US" sz="2600" dirty="0" err="1">
                <a:solidFill>
                  <a:srgbClr val="FF0000"/>
                </a:solidFill>
                <a:latin typeface="Arial" charset="0"/>
              </a:rPr>
              <a:t>là</a:t>
            </a:r>
            <a:r>
              <a:rPr lang="en-US" sz="2600" dirty="0">
                <a:solidFill>
                  <a:srgbClr val="FF0000"/>
                </a:solidFill>
                <a:latin typeface="Arial" charset="0"/>
              </a:rPr>
              <a:t> </a:t>
            </a:r>
            <a:r>
              <a:rPr lang="en-US" sz="2600" dirty="0" err="1">
                <a:solidFill>
                  <a:srgbClr val="FF0000"/>
                </a:solidFill>
                <a:latin typeface="Arial" charset="0"/>
              </a:rPr>
              <a:t>câu</a:t>
            </a:r>
            <a:r>
              <a:rPr lang="en-US" sz="2600" dirty="0">
                <a:solidFill>
                  <a:srgbClr val="FF0000"/>
                </a:solidFill>
                <a:latin typeface="Arial" charset="0"/>
              </a:rPr>
              <a:t> </a:t>
            </a:r>
            <a:r>
              <a:rPr lang="en-US" sz="2600" dirty="0" err="1">
                <a:solidFill>
                  <a:srgbClr val="FF0000"/>
                </a:solidFill>
                <a:latin typeface="Arial" charset="0"/>
              </a:rPr>
              <a:t>chuyện</a:t>
            </a:r>
            <a:r>
              <a:rPr lang="en-US" sz="2600" dirty="0">
                <a:solidFill>
                  <a:srgbClr val="FF0000"/>
                </a:solidFill>
                <a:latin typeface="Arial" charset="0"/>
              </a:rPr>
              <a:t> </a:t>
            </a:r>
            <a:r>
              <a:rPr lang="en-US" sz="2600" dirty="0" err="1">
                <a:solidFill>
                  <a:srgbClr val="FF0000"/>
                </a:solidFill>
                <a:latin typeface="Arial" charset="0"/>
              </a:rPr>
              <a:t>gì</a:t>
            </a:r>
            <a:r>
              <a:rPr lang="en-US" sz="2600" dirty="0">
                <a:solidFill>
                  <a:srgbClr val="FF0000"/>
                </a:solidFill>
                <a:latin typeface="Arial" charset="0"/>
              </a:rPr>
              <a:t>? </a:t>
            </a:r>
            <a:r>
              <a:rPr kumimoji="0" lang="en-US" sz="2600" b="0" i="0" u="none" strike="noStrike" cap="none" normalizeH="0" baseline="0" dirty="0" err="1">
                <a:ln>
                  <a:noFill/>
                </a:ln>
                <a:solidFill>
                  <a:srgbClr val="FF0000"/>
                </a:solidFill>
                <a:effectLst/>
                <a:latin typeface="Arial" charset="0"/>
              </a:rPr>
              <a:t>Hãy</a:t>
            </a:r>
            <a:r>
              <a:rPr kumimoji="0" lang="en-US" sz="2600" b="0" i="0" u="none" strike="noStrike" cap="none" normalizeH="0" baseline="0" dirty="0">
                <a:ln>
                  <a:noFill/>
                </a:ln>
                <a:solidFill>
                  <a:srgbClr val="FF0000"/>
                </a:solidFill>
                <a:effectLst/>
                <a:latin typeface="Arial" charset="0"/>
              </a:rPr>
              <a:t> </a:t>
            </a:r>
            <a:r>
              <a:rPr kumimoji="0" lang="en-US" sz="2600" b="0" i="0" u="none" strike="noStrike" cap="none" normalizeH="0" baseline="0" dirty="0" err="1">
                <a:ln>
                  <a:noFill/>
                </a:ln>
                <a:solidFill>
                  <a:srgbClr val="FF0000"/>
                </a:solidFill>
                <a:effectLst/>
                <a:latin typeface="Arial" charset="0"/>
              </a:rPr>
              <a:t>nói</a:t>
            </a:r>
            <a:r>
              <a:rPr kumimoji="0" lang="en-US" sz="2600" b="0" i="0" u="none" strike="noStrike" cap="none" normalizeH="0" baseline="0" dirty="0">
                <a:ln>
                  <a:noFill/>
                </a:ln>
                <a:solidFill>
                  <a:srgbClr val="FF0000"/>
                </a:solidFill>
                <a:effectLst/>
                <a:latin typeface="Arial" charset="0"/>
              </a:rPr>
              <a:t> </a:t>
            </a:r>
            <a:r>
              <a:rPr kumimoji="0" lang="en-US" sz="2600" b="0" i="0" u="none" strike="noStrike" cap="none" normalizeH="0" baseline="0" dirty="0" err="1">
                <a:ln>
                  <a:noFill/>
                </a:ln>
                <a:solidFill>
                  <a:srgbClr val="FF0000"/>
                </a:solidFill>
                <a:effectLst/>
                <a:latin typeface="Arial" charset="0"/>
              </a:rPr>
              <a:t>tên</a:t>
            </a:r>
            <a:r>
              <a:rPr kumimoji="0" lang="en-US" sz="2600" b="0" i="0" u="none" strike="noStrike" cap="none" normalizeH="0" baseline="0" dirty="0">
                <a:ln>
                  <a:noFill/>
                </a:ln>
                <a:solidFill>
                  <a:srgbClr val="FF0000"/>
                </a:solidFill>
                <a:effectLst/>
                <a:latin typeface="Arial" charset="0"/>
              </a:rPr>
              <a:t> </a:t>
            </a:r>
            <a:r>
              <a:rPr kumimoji="0" lang="en-US" sz="2600" b="0" i="0" u="none" strike="noStrike" cap="none" normalizeH="0" baseline="0" dirty="0" err="1">
                <a:ln>
                  <a:noFill/>
                </a:ln>
                <a:solidFill>
                  <a:srgbClr val="FF0000"/>
                </a:solidFill>
                <a:effectLst/>
                <a:latin typeface="Arial" charset="0"/>
              </a:rPr>
              <a:t>nhân</a:t>
            </a:r>
            <a:r>
              <a:rPr kumimoji="0" lang="en-US" sz="2600" b="0" i="0" u="none" strike="noStrike" cap="none" normalizeH="0" baseline="0" dirty="0">
                <a:ln>
                  <a:noFill/>
                </a:ln>
                <a:solidFill>
                  <a:srgbClr val="FF0000"/>
                </a:solidFill>
                <a:effectLst/>
                <a:latin typeface="Arial" charset="0"/>
              </a:rPr>
              <a:t> </a:t>
            </a:r>
            <a:r>
              <a:rPr kumimoji="0" lang="en-US" sz="2600" b="0" i="0" u="none" strike="noStrike" cap="none" normalizeH="0" baseline="0" dirty="0" err="1">
                <a:ln>
                  <a:noFill/>
                </a:ln>
                <a:solidFill>
                  <a:srgbClr val="FF0000"/>
                </a:solidFill>
                <a:effectLst/>
                <a:latin typeface="Arial" charset="0"/>
              </a:rPr>
              <a:t>vật</a:t>
            </a:r>
            <a:r>
              <a:rPr kumimoji="0" lang="en-US" sz="2600" b="0" i="0" u="none" strike="noStrike" cap="none" normalizeH="0" baseline="0" dirty="0">
                <a:ln>
                  <a:noFill/>
                </a:ln>
                <a:solidFill>
                  <a:srgbClr val="FF0000"/>
                </a:solidFill>
                <a:effectLst/>
                <a:latin typeface="Arial" charset="0"/>
              </a:rPr>
              <a:t> </a:t>
            </a:r>
            <a:r>
              <a:rPr kumimoji="0" lang="en-US" sz="2600" b="0" i="0" u="none" strike="noStrike" cap="none" normalizeH="0" baseline="0" dirty="0" err="1">
                <a:ln>
                  <a:noFill/>
                </a:ln>
                <a:solidFill>
                  <a:srgbClr val="FF0000"/>
                </a:solidFill>
                <a:effectLst/>
                <a:latin typeface="Arial" charset="0"/>
              </a:rPr>
              <a:t>mà</a:t>
            </a:r>
            <a:r>
              <a:rPr kumimoji="0" lang="en-US" sz="2600" b="0" i="0" u="none" strike="noStrike" cap="none" normalizeH="0" baseline="0" dirty="0">
                <a:ln>
                  <a:noFill/>
                </a:ln>
                <a:solidFill>
                  <a:srgbClr val="FF0000"/>
                </a:solidFill>
                <a:effectLst/>
                <a:latin typeface="Arial" charset="0"/>
              </a:rPr>
              <a:t> </a:t>
            </a:r>
            <a:r>
              <a:rPr kumimoji="0" lang="en-US" sz="2600" b="0" i="0" u="none" strike="noStrike" cap="none" normalizeH="0" baseline="0" dirty="0" err="1">
                <a:ln>
                  <a:noFill/>
                </a:ln>
                <a:solidFill>
                  <a:srgbClr val="FF0000"/>
                </a:solidFill>
                <a:effectLst/>
                <a:latin typeface="Arial" charset="0"/>
              </a:rPr>
              <a:t>em</a:t>
            </a:r>
            <a:r>
              <a:rPr kumimoji="0" lang="en-US" sz="2600" b="0" i="0" u="none" strike="noStrike" cap="none" normalizeH="0" baseline="0" dirty="0">
                <a:ln>
                  <a:noFill/>
                </a:ln>
                <a:solidFill>
                  <a:srgbClr val="FF0000"/>
                </a:solidFill>
                <a:effectLst/>
                <a:latin typeface="Arial" charset="0"/>
              </a:rPr>
              <a:t> </a:t>
            </a:r>
            <a:r>
              <a:rPr kumimoji="0" lang="en-US" sz="2600" b="0" i="0" u="none" strike="noStrike" cap="none" normalizeH="0" baseline="0" dirty="0" err="1">
                <a:ln>
                  <a:noFill/>
                </a:ln>
                <a:solidFill>
                  <a:srgbClr val="FF0000"/>
                </a:solidFill>
                <a:effectLst/>
                <a:latin typeface="Arial" charset="0"/>
              </a:rPr>
              <a:t>thích</a:t>
            </a:r>
            <a:r>
              <a:rPr kumimoji="0" lang="en-US" sz="2600" b="0" i="0" u="none" strike="noStrike" cap="none" normalizeH="0" baseline="0" dirty="0">
                <a:ln>
                  <a:noFill/>
                </a:ln>
                <a:solidFill>
                  <a:srgbClr val="FF0000"/>
                </a:solidFill>
                <a:effectLst/>
                <a:latin typeface="Arial" charset="0"/>
              </a:rPr>
              <a:t> </a:t>
            </a:r>
            <a:r>
              <a:rPr kumimoji="0" lang="en-US" sz="2600" b="0" i="0" u="none" strike="noStrike" cap="none" normalizeH="0" baseline="0" dirty="0" err="1">
                <a:ln>
                  <a:noFill/>
                </a:ln>
                <a:solidFill>
                  <a:srgbClr val="FF0000"/>
                </a:solidFill>
                <a:effectLst/>
                <a:latin typeface="Arial" charset="0"/>
              </a:rPr>
              <a:t>trong</a:t>
            </a:r>
            <a:r>
              <a:rPr kumimoji="0" lang="en-US" sz="2600" b="0" i="0" u="none" strike="noStrike" cap="none" normalizeH="0" baseline="0" dirty="0">
                <a:ln>
                  <a:noFill/>
                </a:ln>
                <a:solidFill>
                  <a:srgbClr val="FF0000"/>
                </a:solidFill>
                <a:effectLst/>
                <a:latin typeface="Arial" charset="0"/>
              </a:rPr>
              <a:t> </a:t>
            </a:r>
            <a:r>
              <a:rPr kumimoji="0" lang="en-US" sz="2600" b="0" i="0" u="none" strike="noStrike" cap="none" normalizeH="0" baseline="0" dirty="0" err="1">
                <a:ln>
                  <a:noFill/>
                </a:ln>
                <a:solidFill>
                  <a:srgbClr val="FF0000"/>
                </a:solidFill>
                <a:effectLst/>
                <a:latin typeface="Arial" charset="0"/>
              </a:rPr>
              <a:t>câu</a:t>
            </a:r>
            <a:r>
              <a:rPr kumimoji="0" lang="en-US" sz="2600" b="0" i="0" u="none" strike="noStrike" cap="none" normalizeH="0" baseline="0" dirty="0">
                <a:ln>
                  <a:noFill/>
                </a:ln>
                <a:solidFill>
                  <a:srgbClr val="FF0000"/>
                </a:solidFill>
                <a:effectLst/>
                <a:latin typeface="Arial" charset="0"/>
              </a:rPr>
              <a:t> </a:t>
            </a:r>
            <a:r>
              <a:rPr kumimoji="0" lang="en-US" sz="2600" b="0" i="0" u="none" strike="noStrike" cap="none" normalizeH="0" baseline="0" dirty="0" err="1">
                <a:ln>
                  <a:noFill/>
                </a:ln>
                <a:solidFill>
                  <a:srgbClr val="FF0000"/>
                </a:solidFill>
                <a:effectLst/>
                <a:latin typeface="Arial" charset="0"/>
              </a:rPr>
              <a:t>chuyện</a:t>
            </a:r>
            <a:r>
              <a:rPr kumimoji="0" lang="en-US" sz="2600" b="0" i="0" u="none" strike="noStrike" cap="none" normalizeH="0" baseline="0" dirty="0">
                <a:ln>
                  <a:noFill/>
                </a:ln>
                <a:solidFill>
                  <a:srgbClr val="FF0000"/>
                </a:solidFill>
                <a:effectLst/>
                <a:latin typeface="Arial" charset="0"/>
              </a:rPr>
              <a:t> </a:t>
            </a:r>
            <a:r>
              <a:rPr kumimoji="0" lang="en-US" sz="2600" b="0" i="0" u="none" strike="noStrike" cap="none" normalizeH="0" baseline="0" dirty="0" err="1">
                <a:ln>
                  <a:noFill/>
                </a:ln>
                <a:solidFill>
                  <a:srgbClr val="FF0000"/>
                </a:solidFill>
                <a:effectLst/>
                <a:latin typeface="Arial" charset="0"/>
              </a:rPr>
              <a:t>đó</a:t>
            </a:r>
            <a:r>
              <a:rPr lang="en-US" sz="2600" dirty="0">
                <a:solidFill>
                  <a:srgbClr val="FF0000"/>
                </a:solidFill>
                <a:latin typeface="Arial" charset="0"/>
              </a:rPr>
              <a:t>?</a:t>
            </a:r>
            <a:endParaRPr kumimoji="0" lang="en-US" sz="2600" b="0" i="0" u="none" strike="noStrike" cap="none" normalizeH="0" baseline="0" dirty="0">
              <a:ln>
                <a:noFill/>
              </a:ln>
              <a:solidFill>
                <a:srgbClr val="FF0000"/>
              </a:solidFill>
              <a:effectLst/>
              <a:latin typeface="Arial" charset="0"/>
            </a:endParaRPr>
          </a:p>
        </p:txBody>
      </p:sp>
      <p:pic>
        <p:nvPicPr>
          <p:cNvPr id="8" name="Hình ảnh 7">
            <a:extLst>
              <a:ext uri="{FF2B5EF4-FFF2-40B4-BE49-F238E27FC236}">
                <a16:creationId xmlns:a16="http://schemas.microsoft.com/office/drawing/2014/main" id="{5EE07CD0-1408-276C-46A3-00C7D3D19306}"/>
              </a:ext>
            </a:extLst>
          </p:cNvPr>
          <p:cNvPicPr>
            <a:picLocks noChangeAspect="1"/>
          </p:cNvPicPr>
          <p:nvPr/>
        </p:nvPicPr>
        <p:blipFill>
          <a:blip r:embed="rId4"/>
          <a:stretch>
            <a:fillRect/>
          </a:stretch>
        </p:blipFill>
        <p:spPr>
          <a:xfrm>
            <a:off x="1271464" y="836712"/>
            <a:ext cx="9001000" cy="5229599"/>
          </a:xfrm>
          <a:prstGeom prst="rect">
            <a:avLst/>
          </a:prstGeom>
        </p:spPr>
      </p:pic>
      <p:pic>
        <p:nvPicPr>
          <p:cNvPr id="9" name="Hình ảnh 8">
            <a:extLst>
              <a:ext uri="{FF2B5EF4-FFF2-40B4-BE49-F238E27FC236}">
                <a16:creationId xmlns:a16="http://schemas.microsoft.com/office/drawing/2014/main" id="{F8007074-0575-FB46-A23A-E73B5BF599C1}"/>
              </a:ext>
            </a:extLst>
          </p:cNvPr>
          <p:cNvPicPr>
            <a:picLocks noChangeAspect="1"/>
          </p:cNvPicPr>
          <p:nvPr/>
        </p:nvPicPr>
        <p:blipFill>
          <a:blip r:embed="rId5"/>
          <a:stretch>
            <a:fillRect/>
          </a:stretch>
        </p:blipFill>
        <p:spPr>
          <a:xfrm>
            <a:off x="1261525" y="836713"/>
            <a:ext cx="9316415" cy="5229598"/>
          </a:xfrm>
          <a:prstGeom prst="rect">
            <a:avLst/>
          </a:prstGeom>
        </p:spPr>
      </p:pic>
      <p:pic>
        <p:nvPicPr>
          <p:cNvPr id="7" name="Hình ảnh 6">
            <a:extLst>
              <a:ext uri="{FF2B5EF4-FFF2-40B4-BE49-F238E27FC236}">
                <a16:creationId xmlns:a16="http://schemas.microsoft.com/office/drawing/2014/main" id="{54EA4484-D3B8-4F21-108A-9128FD8B4CAE}"/>
              </a:ext>
            </a:extLst>
          </p:cNvPr>
          <p:cNvPicPr>
            <a:picLocks noChangeAspect="1"/>
          </p:cNvPicPr>
          <p:nvPr/>
        </p:nvPicPr>
        <p:blipFill>
          <a:blip r:embed="rId6"/>
          <a:stretch>
            <a:fillRect/>
          </a:stretch>
        </p:blipFill>
        <p:spPr>
          <a:xfrm>
            <a:off x="1198594" y="711202"/>
            <a:ext cx="9731881" cy="5355109"/>
          </a:xfrm>
          <a:prstGeom prst="rect">
            <a:avLst/>
          </a:prstGeom>
        </p:spPr>
      </p:pic>
    </p:spTree>
    <p:extLst>
      <p:ext uri="{BB962C8B-B14F-4D97-AF65-F5344CB8AC3E}">
        <p14:creationId xmlns:p14="http://schemas.microsoft.com/office/powerpoint/2010/main" val="4060664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F4DCBB-4FF0-2455-FBC2-62885F49F4C0}"/>
            </a:ext>
          </a:extLst>
        </p:cNvPr>
        <p:cNvGrpSpPr/>
        <p:nvPr/>
      </p:nvGrpSpPr>
      <p:grpSpPr>
        <a:xfrm>
          <a:off x="0" y="0"/>
          <a:ext cx="0" cy="0"/>
          <a:chOff x="0" y="0"/>
          <a:chExt cx="0" cy="0"/>
        </a:xfrm>
      </p:grpSpPr>
      <p:pic>
        <p:nvPicPr>
          <p:cNvPr id="5" name="Picture 2">
            <a:extLst>
              <a:ext uri="{FF2B5EF4-FFF2-40B4-BE49-F238E27FC236}">
                <a16:creationId xmlns:a16="http://schemas.microsoft.com/office/drawing/2014/main" id="{0793CBE2-5138-506A-2249-1D636BAC2A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07"/>
            <a:ext cx="12192000" cy="6887767"/>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4">
            <a:extLst>
              <a:ext uri="{FF2B5EF4-FFF2-40B4-BE49-F238E27FC236}">
                <a16:creationId xmlns:a16="http://schemas.microsoft.com/office/drawing/2014/main" id="{25C216A1-BF03-81DA-FA60-73ACD4C5B9D5}"/>
              </a:ext>
            </a:extLst>
          </p:cNvPr>
          <p:cNvSpPr txBox="1">
            <a:spLocks noChangeArrowheads="1"/>
          </p:cNvSpPr>
          <p:nvPr/>
        </p:nvSpPr>
        <p:spPr bwMode="auto">
          <a:xfrm>
            <a:off x="0" y="1986336"/>
            <a:ext cx="12192000" cy="2776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4000" dirty="0" err="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Bài</a:t>
            </a:r>
            <a:r>
              <a:rPr lang="en-US" sz="4000"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4000" dirty="0" err="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viết</a:t>
            </a:r>
            <a:r>
              <a:rPr lang="en-US" sz="4000"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3:</a:t>
            </a:r>
          </a:p>
          <a:p>
            <a:pPr algn="ctr" eaLnBrk="1" hangingPunct="1">
              <a:spcBef>
                <a:spcPts val="1350"/>
              </a:spcBef>
              <a:defRPr/>
            </a:pPr>
            <a:r>
              <a:rPr lang="en-US" sz="5500" dirty="0" err="1">
                <a:solidFill>
                  <a:srgbClr val="002060"/>
                </a:solidFill>
                <a:effectLst>
                  <a:outerShdw blurRad="38100" dist="38100" dir="2700000" algn="tl">
                    <a:srgbClr val="000000">
                      <a:alpha val="43137"/>
                    </a:srgbClr>
                  </a:outerShdw>
                </a:effectLst>
                <a:latin typeface="UTM Deutsch Gothic" panose="02040603050506020204" pitchFamily="18" charset="0"/>
                <a:cs typeface="Times New Roman" panose="02020603050405020304" pitchFamily="18" charset="0"/>
              </a:rPr>
              <a:t>Kể</a:t>
            </a:r>
            <a:r>
              <a:rPr lang="en-US" sz="5500" dirty="0">
                <a:solidFill>
                  <a:srgbClr val="002060"/>
                </a:solidFill>
                <a:effectLst>
                  <a:outerShdw blurRad="38100" dist="38100" dir="2700000" algn="tl">
                    <a:srgbClr val="000000">
                      <a:alpha val="43137"/>
                    </a:srgbClr>
                  </a:outerShdw>
                </a:effectLst>
                <a:latin typeface="UTM Deutsch Gothic" panose="02040603050506020204" pitchFamily="18" charset="0"/>
                <a:cs typeface="Times New Roman" panose="02020603050405020304" pitchFamily="18" charset="0"/>
              </a:rPr>
              <a:t> </a:t>
            </a:r>
            <a:r>
              <a:rPr lang="en-US" sz="5500" dirty="0" err="1">
                <a:solidFill>
                  <a:srgbClr val="002060"/>
                </a:solidFill>
                <a:effectLst>
                  <a:outerShdw blurRad="38100" dist="38100" dir="2700000" algn="tl">
                    <a:srgbClr val="000000">
                      <a:alpha val="43137"/>
                    </a:srgbClr>
                  </a:outerShdw>
                </a:effectLst>
                <a:latin typeface="UTM Deutsch Gothic" panose="02040603050506020204" pitchFamily="18" charset="0"/>
                <a:cs typeface="Times New Roman" panose="02020603050405020304" pitchFamily="18" charset="0"/>
              </a:rPr>
              <a:t>chuyện</a:t>
            </a:r>
            <a:r>
              <a:rPr lang="en-US" sz="5500" dirty="0">
                <a:solidFill>
                  <a:srgbClr val="002060"/>
                </a:solidFill>
                <a:effectLst>
                  <a:outerShdw blurRad="38100" dist="38100" dir="2700000" algn="tl">
                    <a:srgbClr val="000000">
                      <a:alpha val="43137"/>
                    </a:srgbClr>
                  </a:outerShdw>
                </a:effectLst>
                <a:latin typeface="UTM Deutsch Gothic" panose="02040603050506020204" pitchFamily="18" charset="0"/>
                <a:cs typeface="Times New Roman" panose="02020603050405020304" pitchFamily="18" charset="0"/>
              </a:rPr>
              <a:t> </a:t>
            </a:r>
            <a:r>
              <a:rPr lang="en-US" sz="5500" dirty="0" err="1">
                <a:solidFill>
                  <a:srgbClr val="002060"/>
                </a:solidFill>
                <a:effectLst>
                  <a:outerShdw blurRad="38100" dist="38100" dir="2700000" algn="tl">
                    <a:srgbClr val="000000">
                      <a:alpha val="43137"/>
                    </a:srgbClr>
                  </a:outerShdw>
                </a:effectLst>
                <a:latin typeface="UTM Deutsch Gothic" panose="02040603050506020204" pitchFamily="18" charset="0"/>
                <a:cs typeface="Times New Roman" panose="02020603050405020304" pitchFamily="18" charset="0"/>
              </a:rPr>
              <a:t>sáng</a:t>
            </a:r>
            <a:r>
              <a:rPr lang="en-US" sz="5500" dirty="0">
                <a:solidFill>
                  <a:srgbClr val="002060"/>
                </a:solidFill>
                <a:effectLst>
                  <a:outerShdw blurRad="38100" dist="38100" dir="2700000" algn="tl">
                    <a:srgbClr val="000000">
                      <a:alpha val="43137"/>
                    </a:srgbClr>
                  </a:outerShdw>
                </a:effectLst>
                <a:latin typeface="UTM Deutsch Gothic" panose="02040603050506020204" pitchFamily="18" charset="0"/>
                <a:cs typeface="Times New Roman" panose="02020603050405020304" pitchFamily="18" charset="0"/>
              </a:rPr>
              <a:t> </a:t>
            </a:r>
            <a:r>
              <a:rPr lang="en-US" sz="5500" dirty="0" err="1">
                <a:solidFill>
                  <a:srgbClr val="002060"/>
                </a:solidFill>
                <a:effectLst>
                  <a:outerShdw blurRad="38100" dist="38100" dir="2700000" algn="tl">
                    <a:srgbClr val="000000">
                      <a:alpha val="43137"/>
                    </a:srgbClr>
                  </a:outerShdw>
                </a:effectLst>
                <a:latin typeface="UTM Deutsch Gothic" panose="02040603050506020204" pitchFamily="18" charset="0"/>
                <a:cs typeface="Times New Roman" panose="02020603050405020304" pitchFamily="18" charset="0"/>
              </a:rPr>
              <a:t>tạo</a:t>
            </a:r>
            <a:endParaRPr lang="en-US" sz="5500" dirty="0">
              <a:solidFill>
                <a:srgbClr val="002060"/>
              </a:solidFill>
              <a:effectLst>
                <a:outerShdw blurRad="38100" dist="38100" dir="2700000" algn="tl">
                  <a:srgbClr val="000000">
                    <a:alpha val="43137"/>
                  </a:srgbClr>
                </a:outerShdw>
              </a:effectLst>
              <a:latin typeface="UTM Deutsch Gothic" panose="02040603050506020204" pitchFamily="18" charset="0"/>
              <a:cs typeface="Times New Roman" panose="02020603050405020304" pitchFamily="18" charset="0"/>
            </a:endParaRPr>
          </a:p>
          <a:p>
            <a:pPr algn="ctr" eaLnBrk="1" hangingPunct="1">
              <a:spcBef>
                <a:spcPts val="1350"/>
              </a:spcBef>
              <a:defRPr/>
            </a:pPr>
            <a:r>
              <a:rPr lang="en-US" sz="5500" dirty="0">
                <a:solidFill>
                  <a:srgbClr val="002060"/>
                </a:solidFill>
                <a:effectLst>
                  <a:outerShdw blurRad="38100" dist="38100" dir="2700000" algn="tl">
                    <a:srgbClr val="000000">
                      <a:alpha val="43137"/>
                    </a:srgbClr>
                  </a:outerShdw>
                </a:effectLst>
                <a:latin typeface="UTM Deutsch Gothic" panose="02040603050506020204" pitchFamily="18" charset="0"/>
                <a:cs typeface="Times New Roman" panose="02020603050405020304" pitchFamily="18" charset="0"/>
              </a:rPr>
              <a:t>(Thay </a:t>
            </a:r>
            <a:r>
              <a:rPr lang="en-US" sz="5500" dirty="0" err="1">
                <a:solidFill>
                  <a:srgbClr val="002060"/>
                </a:solidFill>
                <a:effectLst>
                  <a:outerShdw blurRad="38100" dist="38100" dir="2700000" algn="tl">
                    <a:srgbClr val="000000">
                      <a:alpha val="43137"/>
                    </a:srgbClr>
                  </a:outerShdw>
                </a:effectLst>
                <a:latin typeface="UTM Deutsch Gothic" panose="02040603050506020204" pitchFamily="18" charset="0"/>
                <a:cs typeface="Times New Roman" panose="02020603050405020304" pitchFamily="18" charset="0"/>
              </a:rPr>
              <a:t>đổi</a:t>
            </a:r>
            <a:r>
              <a:rPr lang="en-US" sz="5500" dirty="0">
                <a:solidFill>
                  <a:srgbClr val="002060"/>
                </a:solidFill>
                <a:effectLst>
                  <a:outerShdw blurRad="38100" dist="38100" dir="2700000" algn="tl">
                    <a:srgbClr val="000000">
                      <a:alpha val="43137"/>
                    </a:srgbClr>
                  </a:outerShdw>
                </a:effectLst>
                <a:latin typeface="UTM Deutsch Gothic" panose="02040603050506020204" pitchFamily="18" charset="0"/>
                <a:cs typeface="Times New Roman" panose="02020603050405020304" pitchFamily="18" charset="0"/>
              </a:rPr>
              <a:t> </a:t>
            </a:r>
            <a:r>
              <a:rPr lang="en-US" sz="5500" dirty="0" err="1">
                <a:solidFill>
                  <a:srgbClr val="002060"/>
                </a:solidFill>
                <a:effectLst>
                  <a:outerShdw blurRad="38100" dist="38100" dir="2700000" algn="tl">
                    <a:srgbClr val="000000">
                      <a:alpha val="43137"/>
                    </a:srgbClr>
                  </a:outerShdw>
                </a:effectLst>
                <a:latin typeface="UTM Deutsch Gothic" panose="02040603050506020204" pitchFamily="18" charset="0"/>
                <a:cs typeface="Times New Roman" panose="02020603050405020304" pitchFamily="18" charset="0"/>
              </a:rPr>
              <a:t>vai</a:t>
            </a:r>
            <a:r>
              <a:rPr lang="en-US" sz="5500" dirty="0">
                <a:solidFill>
                  <a:srgbClr val="002060"/>
                </a:solidFill>
                <a:effectLst>
                  <a:outerShdw blurRad="38100" dist="38100" dir="2700000" algn="tl">
                    <a:srgbClr val="000000">
                      <a:alpha val="43137"/>
                    </a:srgbClr>
                  </a:outerShdw>
                </a:effectLst>
                <a:latin typeface="UTM Deutsch Gothic" panose="02040603050506020204" pitchFamily="18" charset="0"/>
                <a:cs typeface="Times New Roman" panose="02020603050405020304" pitchFamily="18" charset="0"/>
              </a:rPr>
              <a:t> </a:t>
            </a:r>
            <a:r>
              <a:rPr lang="en-US" sz="5500" dirty="0" err="1">
                <a:solidFill>
                  <a:srgbClr val="002060"/>
                </a:solidFill>
                <a:effectLst>
                  <a:outerShdw blurRad="38100" dist="38100" dir="2700000" algn="tl">
                    <a:srgbClr val="000000">
                      <a:alpha val="43137"/>
                    </a:srgbClr>
                  </a:outerShdw>
                </a:effectLst>
                <a:latin typeface="UTM Deutsch Gothic" panose="02040603050506020204" pitchFamily="18" charset="0"/>
                <a:cs typeface="Times New Roman" panose="02020603050405020304" pitchFamily="18" charset="0"/>
              </a:rPr>
              <a:t>kể</a:t>
            </a:r>
            <a:r>
              <a:rPr lang="en-US" sz="5500" dirty="0">
                <a:solidFill>
                  <a:srgbClr val="002060"/>
                </a:solidFill>
                <a:effectLst>
                  <a:outerShdw blurRad="38100" dist="38100" dir="2700000" algn="tl">
                    <a:srgbClr val="000000">
                      <a:alpha val="43137"/>
                    </a:srgbClr>
                  </a:outerShdw>
                </a:effectLst>
                <a:latin typeface="UTM Deutsch Gothic" panose="02040603050506020204" pitchFamily="18" charset="0"/>
                <a:cs typeface="Times New Roman" panose="02020603050405020304" pitchFamily="18" charset="0"/>
              </a:rPr>
              <a:t> </a:t>
            </a:r>
            <a:r>
              <a:rPr lang="en-US" sz="5500" dirty="0" err="1">
                <a:solidFill>
                  <a:srgbClr val="002060"/>
                </a:solidFill>
                <a:effectLst>
                  <a:outerShdw blurRad="38100" dist="38100" dir="2700000" algn="tl">
                    <a:srgbClr val="000000">
                      <a:alpha val="43137"/>
                    </a:srgbClr>
                  </a:outerShdw>
                </a:effectLst>
                <a:latin typeface="UTM Deutsch Gothic" panose="02040603050506020204" pitchFamily="18" charset="0"/>
                <a:cs typeface="Times New Roman" panose="02020603050405020304" pitchFamily="18" charset="0"/>
              </a:rPr>
              <a:t>và</a:t>
            </a:r>
            <a:r>
              <a:rPr lang="en-US" sz="5500" dirty="0">
                <a:solidFill>
                  <a:srgbClr val="002060"/>
                </a:solidFill>
                <a:effectLst>
                  <a:outerShdw blurRad="38100" dist="38100" dir="2700000" algn="tl">
                    <a:srgbClr val="000000">
                      <a:alpha val="43137"/>
                    </a:srgbClr>
                  </a:outerShdw>
                </a:effectLst>
                <a:latin typeface="UTM Deutsch Gothic" panose="02040603050506020204" pitchFamily="18" charset="0"/>
                <a:cs typeface="Times New Roman" panose="02020603050405020304" pitchFamily="18" charset="0"/>
              </a:rPr>
              <a:t> </a:t>
            </a:r>
            <a:r>
              <a:rPr lang="en-US" sz="5500" dirty="0" err="1">
                <a:solidFill>
                  <a:srgbClr val="002060"/>
                </a:solidFill>
                <a:effectLst>
                  <a:outerShdw blurRad="38100" dist="38100" dir="2700000" algn="tl">
                    <a:srgbClr val="000000">
                      <a:alpha val="43137"/>
                    </a:srgbClr>
                  </a:outerShdw>
                </a:effectLst>
                <a:latin typeface="UTM Deutsch Gothic" panose="02040603050506020204" pitchFamily="18" charset="0"/>
                <a:cs typeface="Times New Roman" panose="02020603050405020304" pitchFamily="18" charset="0"/>
              </a:rPr>
              <a:t>lời</a:t>
            </a:r>
            <a:r>
              <a:rPr lang="en-US" sz="5500" dirty="0">
                <a:solidFill>
                  <a:srgbClr val="002060"/>
                </a:solidFill>
                <a:effectLst>
                  <a:outerShdw blurRad="38100" dist="38100" dir="2700000" algn="tl">
                    <a:srgbClr val="000000">
                      <a:alpha val="43137"/>
                    </a:srgbClr>
                  </a:outerShdw>
                </a:effectLst>
                <a:latin typeface="UTM Deutsch Gothic" panose="02040603050506020204" pitchFamily="18" charset="0"/>
                <a:cs typeface="Times New Roman" panose="02020603050405020304" pitchFamily="18" charset="0"/>
              </a:rPr>
              <a:t> </a:t>
            </a:r>
            <a:r>
              <a:rPr lang="en-US" sz="5500" dirty="0" err="1">
                <a:solidFill>
                  <a:srgbClr val="002060"/>
                </a:solidFill>
                <a:effectLst>
                  <a:outerShdw blurRad="38100" dist="38100" dir="2700000" algn="tl">
                    <a:srgbClr val="000000">
                      <a:alpha val="43137"/>
                    </a:srgbClr>
                  </a:outerShdw>
                </a:effectLst>
                <a:latin typeface="UTM Deutsch Gothic" panose="02040603050506020204" pitchFamily="18" charset="0"/>
                <a:cs typeface="Times New Roman" panose="02020603050405020304" pitchFamily="18" charset="0"/>
              </a:rPr>
              <a:t>kể</a:t>
            </a:r>
            <a:r>
              <a:rPr lang="en-US" sz="5500" dirty="0">
                <a:solidFill>
                  <a:srgbClr val="002060"/>
                </a:solidFill>
                <a:effectLst>
                  <a:outerShdw blurRad="38100" dist="38100" dir="2700000" algn="tl">
                    <a:srgbClr val="000000">
                      <a:alpha val="43137"/>
                    </a:srgbClr>
                  </a:outerShdw>
                </a:effectLst>
                <a:latin typeface="UTM Deutsch Gothic" panose="02040603050506020204" pitchFamily="18" charset="0"/>
                <a:cs typeface="Times New Roman" panose="02020603050405020304" pitchFamily="18" charset="0"/>
              </a:rPr>
              <a:t>)</a:t>
            </a:r>
          </a:p>
        </p:txBody>
      </p:sp>
      <p:pic>
        <p:nvPicPr>
          <p:cNvPr id="8" name="Picture 5" descr="POINSET3">
            <a:extLst>
              <a:ext uri="{FF2B5EF4-FFF2-40B4-BE49-F238E27FC236}">
                <a16:creationId xmlns:a16="http://schemas.microsoft.com/office/drawing/2014/main" id="{20401676-4DBD-FD18-1730-C7B53B0A859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34621" y="4571333"/>
            <a:ext cx="3246937" cy="231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POINSET2">
            <a:extLst>
              <a:ext uri="{FF2B5EF4-FFF2-40B4-BE49-F238E27FC236}">
                <a16:creationId xmlns:a16="http://schemas.microsoft.com/office/drawing/2014/main" id="{4D0F8FE6-DF4C-2AA6-4597-E1BA37C0786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10473002" y="-113391"/>
            <a:ext cx="1566863" cy="187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a:extLst>
              <a:ext uri="{FF2B5EF4-FFF2-40B4-BE49-F238E27FC236}">
                <a16:creationId xmlns:a16="http://schemas.microsoft.com/office/drawing/2014/main" id="{9E66B087-0F55-38CF-10B2-85B5355F30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939" y="4740354"/>
            <a:ext cx="15240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descr="Sách giáo khoa THPT 2018">
            <a:extLst>
              <a:ext uri="{FF2B5EF4-FFF2-40B4-BE49-F238E27FC236}">
                <a16:creationId xmlns:a16="http://schemas.microsoft.com/office/drawing/2014/main" id="{A6674771-5052-D4ED-EB72-38225A88E5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7368" y="599617"/>
            <a:ext cx="1866546" cy="20852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5" descr="POINSET2">
            <a:extLst>
              <a:ext uri="{FF2B5EF4-FFF2-40B4-BE49-F238E27FC236}">
                <a16:creationId xmlns:a16="http://schemas.microsoft.com/office/drawing/2014/main" id="{F9B6D29E-CA88-7340-7136-140C018FD05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flipV="1">
            <a:off x="219216" y="-174519"/>
            <a:ext cx="1560910"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11485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7094433-9B19-28E7-AA89-49BA6734B27D}"/>
              </a:ext>
            </a:extLst>
          </p:cNvPr>
          <p:cNvSpPr txBox="1"/>
          <p:nvPr/>
        </p:nvSpPr>
        <p:spPr>
          <a:xfrm>
            <a:off x="119336" y="1124744"/>
            <a:ext cx="11881320" cy="4801314"/>
          </a:xfrm>
          <a:prstGeom prst="rect">
            <a:avLst/>
          </a:prstGeom>
          <a:noFill/>
        </p:spPr>
        <p:txBody>
          <a:bodyPr wrap="square">
            <a:spAutoFit/>
          </a:bodyPr>
          <a:lstStyle/>
          <a:p>
            <a:pPr algn="just">
              <a:spcBef>
                <a:spcPts val="600"/>
              </a:spcBef>
              <a:spcAft>
                <a:spcPts val="600"/>
              </a:spcAft>
            </a:pPr>
            <a:r>
              <a:rPr lang="en-US" sz="2600" kern="100" dirty="0">
                <a:solidFill>
                  <a:schemeClr val="accent6"/>
                </a:solidFill>
                <a:effectLst/>
                <a:latin typeface="UTM Americana" panose="02040603050506020204" pitchFamily="18" charset="0"/>
                <a:ea typeface="Calibri" panose="020F0502020204030204" pitchFamily="34" charset="0"/>
                <a:cs typeface="Calibri Light" panose="020F0302020204030204" pitchFamily="34" charset="0"/>
              </a:rPr>
              <a:t>	</a:t>
            </a:r>
            <a:r>
              <a:rPr lang="vi-VN" sz="2600" kern="100" dirty="0">
                <a:solidFill>
                  <a:schemeClr val="accent6"/>
                </a:solidFill>
                <a:effectLst/>
                <a:latin typeface="UTM Americana" panose="02040603050506020204" pitchFamily="18" charset="0"/>
                <a:ea typeface="Calibri" panose="020F0502020204030204" pitchFamily="34" charset="0"/>
                <a:cs typeface="Calibri Light" panose="020F0302020204030204" pitchFamily="34" charset="0"/>
              </a:rPr>
              <a:t>Hai đoạn văn dưới đây có gì giống và khác với hai đoạn văn có nội dung tương tự trong bài đọc Cậu bé và con heo đất (trang 36 – 37)?</a:t>
            </a:r>
          </a:p>
          <a:p>
            <a:pPr algn="just">
              <a:spcBef>
                <a:spcPts val="600"/>
              </a:spcBef>
              <a:spcAft>
                <a:spcPts val="600"/>
              </a:spcAft>
            </a:pPr>
            <a:r>
              <a:rPr lang="vi-VN" sz="2600" kern="100" dirty="0">
                <a:solidFill>
                  <a:schemeClr val="accent6"/>
                </a:solidFill>
                <a:effectLst/>
                <a:latin typeface="UTM Americana" panose="02040603050506020204" pitchFamily="18" charset="0"/>
                <a:ea typeface="Calibri" panose="020F0502020204030204" pitchFamily="34" charset="0"/>
                <a:cs typeface="Calibri Light" panose="020F0302020204030204" pitchFamily="34" charset="0"/>
              </a:rPr>
              <a:t>Trong một lần theo ba lên thị xã, em mua được con heo đất. Con heo vừa ngộ nghĩnh vừa giữ được tiền nên bạn nào trong xóm cũng thích. Ít lâu sau, mỗi bạn đều mua một con và đua nhau để dành tiền tiết kiệm. Mỗi lần cho heo "ăn", em không quên lời má dặn, ghi chép số tiền vào một cuốn số.</a:t>
            </a:r>
          </a:p>
          <a:p>
            <a:pPr algn="just">
              <a:spcBef>
                <a:spcPts val="600"/>
              </a:spcBef>
              <a:spcAft>
                <a:spcPts val="600"/>
              </a:spcAft>
            </a:pPr>
            <a:r>
              <a:rPr lang="vi-VN" sz="2600" kern="100" dirty="0">
                <a:solidFill>
                  <a:schemeClr val="accent6"/>
                </a:solidFill>
                <a:effectLst/>
                <a:latin typeface="UTM Americana" panose="02040603050506020204" pitchFamily="18" charset="0"/>
                <a:ea typeface="Calibri" panose="020F0502020204030204" pitchFamily="34" charset="0"/>
                <a:cs typeface="Calibri Light" panose="020F0302020204030204" pitchFamily="34" charset="0"/>
              </a:rPr>
              <a:t>Thời gian trôi qua, năm học mới sắp đến, bụng chú heo đất coi chúng đã đầy lắm rồi. Em định mổ heo, lấy tiền mua quần áo mới. Nhưng mấy ngày qua, xem ti vi, em thương các bạn vùng lũ lụt bị lũ cuốn trôi hết quần áo, sách vở, đồ dùng học tập,... Em liền xin ba mà đem số tiền trong bụng heo đóng góp cùng cô bác trong xóm hỗ trợ người dân vùng bị thiên tai.</a:t>
            </a:r>
          </a:p>
        </p:txBody>
      </p:sp>
      <p:sp>
        <p:nvSpPr>
          <p:cNvPr id="4" name="TextBox 7">
            <a:extLst>
              <a:ext uri="{FF2B5EF4-FFF2-40B4-BE49-F238E27FC236}">
                <a16:creationId xmlns:a16="http://schemas.microsoft.com/office/drawing/2014/main" id="{2D42C08C-2F3D-AF4F-47A4-2F582DD745AA}"/>
              </a:ext>
            </a:extLst>
          </p:cNvPr>
          <p:cNvSpPr txBox="1"/>
          <p:nvPr/>
        </p:nvSpPr>
        <p:spPr>
          <a:xfrm>
            <a:off x="1127449" y="188922"/>
            <a:ext cx="9865095" cy="646331"/>
          </a:xfrm>
          <a:prstGeom prst="rect">
            <a:avLst/>
          </a:prstGeom>
          <a:noFill/>
        </p:spPr>
        <p:txBody>
          <a:bodyPr wrap="square">
            <a:spAutoFit/>
          </a:bodyPr>
          <a:lstStyle/>
          <a:p>
            <a:pPr algn="ctr"/>
            <a:r>
              <a:rPr lang="en-US" sz="3600" dirty="0" err="1">
                <a:solidFill>
                  <a:srgbClr val="FF0000"/>
                </a:solidFill>
                <a:effectLst/>
                <a:latin typeface="UTM Avo" panose="02040603050506020204" pitchFamily="18" charset="0"/>
                <a:ea typeface="Times New Roman" panose="02020603050405020304" pitchFamily="18" charset="0"/>
              </a:rPr>
              <a:t>Nhận</a:t>
            </a:r>
            <a:r>
              <a:rPr lang="en-US" sz="3600" dirty="0">
                <a:solidFill>
                  <a:srgbClr val="FF0000"/>
                </a:solidFill>
                <a:effectLst/>
                <a:latin typeface="UTM Avo" panose="02040603050506020204" pitchFamily="18" charset="0"/>
                <a:ea typeface="Times New Roman" panose="02020603050405020304" pitchFamily="18" charset="0"/>
              </a:rPr>
              <a:t> </a:t>
            </a:r>
            <a:r>
              <a:rPr lang="en-US" sz="3600" dirty="0" err="1">
                <a:solidFill>
                  <a:srgbClr val="FF0000"/>
                </a:solidFill>
                <a:effectLst/>
                <a:latin typeface="UTM Avo" panose="02040603050506020204" pitchFamily="18" charset="0"/>
                <a:ea typeface="Times New Roman" panose="02020603050405020304" pitchFamily="18" charset="0"/>
              </a:rPr>
              <a:t>xét</a:t>
            </a:r>
            <a:endParaRPr lang="en-US" sz="3600" dirty="0">
              <a:solidFill>
                <a:srgbClr val="FF0000"/>
              </a:solidFill>
              <a:effectLst/>
              <a:latin typeface="UTM Avo" panose="02040603050506020204" pitchFamily="18" charset="0"/>
              <a:ea typeface="Times New Roman" panose="02020603050405020304" pitchFamily="18" charset="0"/>
            </a:endParaRPr>
          </a:p>
        </p:txBody>
      </p:sp>
    </p:spTree>
    <p:extLst>
      <p:ext uri="{BB962C8B-B14F-4D97-AF65-F5344CB8AC3E}">
        <p14:creationId xmlns:p14="http://schemas.microsoft.com/office/powerpoint/2010/main" val="1423536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A1B71D4-BCD2-6DF3-95E3-7A7476A8BF35}"/>
              </a:ext>
            </a:extLst>
          </p:cNvPr>
          <p:cNvSpPr txBox="1"/>
          <p:nvPr/>
        </p:nvSpPr>
        <p:spPr>
          <a:xfrm>
            <a:off x="-12576" y="0"/>
            <a:ext cx="12185247" cy="1405769"/>
          </a:xfrm>
          <a:prstGeom prst="rect">
            <a:avLst/>
          </a:prstGeom>
          <a:noFill/>
        </p:spPr>
        <p:txBody>
          <a:bodyPr wrap="square">
            <a:spAutoFit/>
          </a:bodyPr>
          <a:lstStyle/>
          <a:p>
            <a:pPr indent="270510" algn="just" fontAlgn="base">
              <a:lnSpc>
                <a:spcPct val="150000"/>
              </a:lnSpc>
              <a:tabLst>
                <a:tab pos="180340" algn="l"/>
                <a:tab pos="270510" algn="l"/>
              </a:tabLst>
            </a:pPr>
            <a:r>
              <a:rPr lang="en-US" sz="3000" kern="1800" dirty="0">
                <a:solidFill>
                  <a:srgbClr val="FF0000"/>
                </a:solidFill>
                <a:latin typeface="UTM Avo" panose="02040603050506020204" pitchFamily="18" charset="0"/>
                <a:ea typeface="Times New Roman" panose="02020603050405020304" pitchFamily="18" charset="0"/>
              </a:rPr>
              <a:t>2. </a:t>
            </a:r>
            <a:r>
              <a:rPr lang="en-US" sz="3000" kern="1800" dirty="0" err="1">
                <a:solidFill>
                  <a:srgbClr val="FF0000"/>
                </a:solidFill>
                <a:latin typeface="UTM Avo" panose="02040603050506020204" pitchFamily="18" charset="0"/>
                <a:ea typeface="Times New Roman" panose="02020603050405020304" pitchFamily="18" charset="0"/>
              </a:rPr>
              <a:t>Trả</a:t>
            </a:r>
            <a:r>
              <a:rPr lang="en-US" sz="3000" kern="1800" dirty="0">
                <a:solidFill>
                  <a:srgbClr val="FF0000"/>
                </a:solidFill>
                <a:latin typeface="UTM Avo" panose="02040603050506020204" pitchFamily="18" charset="0"/>
                <a:ea typeface="Times New Roman" panose="02020603050405020304" pitchFamily="18" charset="0"/>
              </a:rPr>
              <a:t> </a:t>
            </a:r>
            <a:r>
              <a:rPr lang="en-US" sz="3000" kern="1800" dirty="0" err="1">
                <a:solidFill>
                  <a:srgbClr val="FF0000"/>
                </a:solidFill>
                <a:latin typeface="UTM Avo" panose="02040603050506020204" pitchFamily="18" charset="0"/>
                <a:ea typeface="Times New Roman" panose="02020603050405020304" pitchFamily="18" charset="0"/>
              </a:rPr>
              <a:t>lời</a:t>
            </a:r>
            <a:r>
              <a:rPr lang="en-US" sz="3000" kern="1800" dirty="0">
                <a:solidFill>
                  <a:srgbClr val="FF0000"/>
                </a:solidFill>
                <a:latin typeface="UTM Avo" panose="02040603050506020204" pitchFamily="18" charset="0"/>
                <a:ea typeface="Times New Roman" panose="02020603050405020304" pitchFamily="18" charset="0"/>
              </a:rPr>
              <a:t> </a:t>
            </a:r>
            <a:r>
              <a:rPr lang="en-US" sz="3000" kern="1800" dirty="0" err="1">
                <a:solidFill>
                  <a:srgbClr val="FF0000"/>
                </a:solidFill>
                <a:latin typeface="UTM Avo" panose="02040603050506020204" pitchFamily="18" charset="0"/>
                <a:ea typeface="Times New Roman" panose="02020603050405020304" pitchFamily="18" charset="0"/>
              </a:rPr>
              <a:t>câu</a:t>
            </a:r>
            <a:r>
              <a:rPr lang="en-US" sz="3000" kern="1800" dirty="0">
                <a:solidFill>
                  <a:srgbClr val="FF0000"/>
                </a:solidFill>
                <a:latin typeface="UTM Avo" panose="02040603050506020204" pitchFamily="18" charset="0"/>
                <a:ea typeface="Times New Roman" panose="02020603050405020304" pitchFamily="18" charset="0"/>
              </a:rPr>
              <a:t> </a:t>
            </a:r>
            <a:r>
              <a:rPr lang="en-US" sz="3000" kern="1800" dirty="0" err="1">
                <a:solidFill>
                  <a:srgbClr val="FF0000"/>
                </a:solidFill>
                <a:latin typeface="UTM Avo" panose="02040603050506020204" pitchFamily="18" charset="0"/>
                <a:ea typeface="Times New Roman" panose="02020603050405020304" pitchFamily="18" charset="0"/>
              </a:rPr>
              <a:t>hỏi</a:t>
            </a:r>
            <a:r>
              <a:rPr lang="en-US" sz="3000" kern="1800" dirty="0">
                <a:solidFill>
                  <a:srgbClr val="FF0000"/>
                </a:solidFill>
                <a:latin typeface="UTM Avo" panose="02040603050506020204" pitchFamily="18" charset="0"/>
                <a:ea typeface="Times New Roman" panose="02020603050405020304" pitchFamily="18" charset="0"/>
              </a:rPr>
              <a:t>:</a:t>
            </a:r>
          </a:p>
          <a:p>
            <a:pPr indent="270510" algn="just">
              <a:lnSpc>
                <a:spcPct val="150000"/>
              </a:lnSpc>
              <a:tabLst>
                <a:tab pos="180340" algn="l"/>
                <a:tab pos="270510" algn="l"/>
              </a:tabLst>
            </a:pPr>
            <a:r>
              <a:rPr lang="en-US" sz="3000" kern="1800" dirty="0">
                <a:solidFill>
                  <a:srgbClr val="FF0000"/>
                </a:solidFill>
                <a:effectLst/>
                <a:latin typeface="UTM Avo" panose="02040603050506020204" pitchFamily="18" charset="0"/>
                <a:ea typeface="Times New Roman" panose="02020603050405020304" pitchFamily="18" charset="0"/>
              </a:rPr>
              <a:t>- </a:t>
            </a:r>
            <a:r>
              <a:rPr lang="en-US" sz="3000" kern="1800" dirty="0" err="1">
                <a:solidFill>
                  <a:srgbClr val="FF0000"/>
                </a:solidFill>
                <a:latin typeface="UTM Avo" panose="02040603050506020204" pitchFamily="18" charset="0"/>
                <a:ea typeface="Times New Roman" panose="02020603050405020304" pitchFamily="18" charset="0"/>
              </a:rPr>
              <a:t>Nêu</a:t>
            </a:r>
            <a:r>
              <a:rPr lang="en-US" sz="3000" kern="1800" dirty="0">
                <a:solidFill>
                  <a:srgbClr val="FF0000"/>
                </a:solidFill>
                <a:latin typeface="UTM Avo" panose="02040603050506020204" pitchFamily="18" charset="0"/>
                <a:ea typeface="Times New Roman" panose="02020603050405020304" pitchFamily="18" charset="0"/>
              </a:rPr>
              <a:t> </a:t>
            </a:r>
            <a:r>
              <a:rPr lang="en-US" sz="3000" kern="1800" dirty="0" err="1">
                <a:solidFill>
                  <a:srgbClr val="FF0000"/>
                </a:solidFill>
                <a:latin typeface="UTM Avo" panose="02040603050506020204" pitchFamily="18" charset="0"/>
                <a:ea typeface="Times New Roman" panose="02020603050405020304" pitchFamily="18" charset="0"/>
              </a:rPr>
              <a:t>những</a:t>
            </a:r>
            <a:r>
              <a:rPr lang="en-US" sz="3000" kern="1800" dirty="0">
                <a:solidFill>
                  <a:srgbClr val="FF0000"/>
                </a:solidFill>
                <a:latin typeface="UTM Avo" panose="02040603050506020204" pitchFamily="18" charset="0"/>
                <a:ea typeface="Times New Roman" panose="02020603050405020304" pitchFamily="18" charset="0"/>
              </a:rPr>
              <a:t> </a:t>
            </a:r>
            <a:r>
              <a:rPr lang="en-US" sz="3000" kern="1800" dirty="0" err="1">
                <a:solidFill>
                  <a:srgbClr val="FF0000"/>
                </a:solidFill>
                <a:latin typeface="UTM Avo" panose="02040603050506020204" pitchFamily="18" charset="0"/>
                <a:ea typeface="Times New Roman" panose="02020603050405020304" pitchFamily="18" charset="0"/>
              </a:rPr>
              <a:t>điểm</a:t>
            </a:r>
            <a:r>
              <a:rPr lang="en-US" sz="3000" kern="1800" dirty="0">
                <a:solidFill>
                  <a:srgbClr val="FF0000"/>
                </a:solidFill>
                <a:latin typeface="UTM Avo" panose="02040603050506020204" pitchFamily="18" charset="0"/>
                <a:ea typeface="Times New Roman" panose="02020603050405020304" pitchFamily="18" charset="0"/>
              </a:rPr>
              <a:t> </a:t>
            </a:r>
            <a:r>
              <a:rPr lang="en-US" sz="3000" kern="1800" dirty="0" err="1">
                <a:solidFill>
                  <a:srgbClr val="FF0000"/>
                </a:solidFill>
                <a:latin typeface="UTM Avo" panose="02040603050506020204" pitchFamily="18" charset="0"/>
                <a:ea typeface="Times New Roman" panose="02020603050405020304" pitchFamily="18" charset="0"/>
              </a:rPr>
              <a:t>khác</a:t>
            </a:r>
            <a:r>
              <a:rPr lang="en-US" sz="3000" kern="1800" dirty="0">
                <a:solidFill>
                  <a:srgbClr val="FF0000"/>
                </a:solidFill>
                <a:latin typeface="UTM Avo" panose="02040603050506020204" pitchFamily="18" charset="0"/>
                <a:ea typeface="Times New Roman" panose="02020603050405020304" pitchFamily="18" charset="0"/>
              </a:rPr>
              <a:t> </a:t>
            </a:r>
            <a:r>
              <a:rPr lang="en-US" sz="3000" kern="1800" dirty="0" err="1">
                <a:solidFill>
                  <a:srgbClr val="FF0000"/>
                </a:solidFill>
                <a:latin typeface="UTM Avo" panose="02040603050506020204" pitchFamily="18" charset="0"/>
                <a:ea typeface="Times New Roman" panose="02020603050405020304" pitchFamily="18" charset="0"/>
              </a:rPr>
              <a:t>nhau</a:t>
            </a:r>
            <a:r>
              <a:rPr lang="en-US" sz="3000" kern="1800" dirty="0">
                <a:solidFill>
                  <a:srgbClr val="FF0000"/>
                </a:solidFill>
                <a:latin typeface="UTM Avo" panose="02040603050506020204" pitchFamily="18" charset="0"/>
                <a:ea typeface="Times New Roman" panose="02020603050405020304" pitchFamily="18" charset="0"/>
              </a:rPr>
              <a:t> </a:t>
            </a:r>
            <a:r>
              <a:rPr lang="en-US" sz="3000" kern="1800" dirty="0" err="1">
                <a:solidFill>
                  <a:srgbClr val="FF0000"/>
                </a:solidFill>
                <a:latin typeface="UTM Avo" panose="02040603050506020204" pitchFamily="18" charset="0"/>
                <a:ea typeface="Times New Roman" panose="02020603050405020304" pitchFamily="18" charset="0"/>
              </a:rPr>
              <a:t>giữa</a:t>
            </a:r>
            <a:r>
              <a:rPr lang="en-US" sz="3000" kern="1800" dirty="0">
                <a:solidFill>
                  <a:srgbClr val="FF0000"/>
                </a:solidFill>
                <a:latin typeface="UTM Avo" panose="02040603050506020204" pitchFamily="18" charset="0"/>
                <a:ea typeface="Times New Roman" panose="02020603050405020304" pitchFamily="18" charset="0"/>
              </a:rPr>
              <a:t> </a:t>
            </a:r>
            <a:r>
              <a:rPr lang="en-US" sz="3000" kern="1800" dirty="0" err="1">
                <a:solidFill>
                  <a:srgbClr val="FF0000"/>
                </a:solidFill>
                <a:latin typeface="UTM Avo" panose="02040603050506020204" pitchFamily="18" charset="0"/>
                <a:ea typeface="Times New Roman" panose="02020603050405020304" pitchFamily="18" charset="0"/>
              </a:rPr>
              <a:t>hai</a:t>
            </a:r>
            <a:r>
              <a:rPr lang="en-US" sz="3000" kern="1800" dirty="0">
                <a:solidFill>
                  <a:srgbClr val="FF0000"/>
                </a:solidFill>
                <a:latin typeface="UTM Avo" panose="02040603050506020204" pitchFamily="18" charset="0"/>
                <a:ea typeface="Times New Roman" panose="02020603050405020304" pitchFamily="18" charset="0"/>
              </a:rPr>
              <a:t> </a:t>
            </a:r>
            <a:r>
              <a:rPr lang="en-US" sz="3000" kern="1800" dirty="0" err="1">
                <a:solidFill>
                  <a:srgbClr val="FF0000"/>
                </a:solidFill>
                <a:latin typeface="UTM Avo" panose="02040603050506020204" pitchFamily="18" charset="0"/>
                <a:ea typeface="Times New Roman" panose="02020603050405020304" pitchFamily="18" charset="0"/>
              </a:rPr>
              <a:t>đoạn</a:t>
            </a:r>
            <a:r>
              <a:rPr lang="en-US" sz="3000" kern="1800" dirty="0">
                <a:solidFill>
                  <a:srgbClr val="FF0000"/>
                </a:solidFill>
                <a:latin typeface="UTM Avo" panose="02040603050506020204" pitchFamily="18" charset="0"/>
                <a:ea typeface="Times New Roman" panose="02020603050405020304" pitchFamily="18" charset="0"/>
              </a:rPr>
              <a:t> </a:t>
            </a:r>
            <a:r>
              <a:rPr lang="en-US" sz="3000" kern="1800" dirty="0" err="1">
                <a:solidFill>
                  <a:srgbClr val="FF0000"/>
                </a:solidFill>
                <a:latin typeface="UTM Avo" panose="02040603050506020204" pitchFamily="18" charset="0"/>
                <a:ea typeface="Times New Roman" panose="02020603050405020304" pitchFamily="18" charset="0"/>
              </a:rPr>
              <a:t>văn</a:t>
            </a:r>
            <a:r>
              <a:rPr lang="en-US" sz="3000" kern="1800" dirty="0">
                <a:solidFill>
                  <a:srgbClr val="FF0000"/>
                </a:solidFill>
                <a:latin typeface="UTM Avo" panose="02040603050506020204" pitchFamily="18" charset="0"/>
                <a:ea typeface="Times New Roman" panose="02020603050405020304" pitchFamily="18" charset="0"/>
              </a:rPr>
              <a:t>:</a:t>
            </a:r>
            <a:endParaRPr lang="en-US" sz="3000" dirty="0">
              <a:latin typeface="UTM Avo" panose="02040603050506020204" pitchFamily="18" charset="0"/>
            </a:endParaRPr>
          </a:p>
        </p:txBody>
      </p:sp>
      <p:sp>
        <p:nvSpPr>
          <p:cNvPr id="6" name="TextBox 3">
            <a:extLst>
              <a:ext uri="{FF2B5EF4-FFF2-40B4-BE49-F238E27FC236}">
                <a16:creationId xmlns:a16="http://schemas.microsoft.com/office/drawing/2014/main" id="{11EED9EB-E626-5298-B2B9-8F78316BBE9C}"/>
              </a:ext>
            </a:extLst>
          </p:cNvPr>
          <p:cNvSpPr txBox="1"/>
          <p:nvPr/>
        </p:nvSpPr>
        <p:spPr>
          <a:xfrm>
            <a:off x="191344" y="1405769"/>
            <a:ext cx="11713160" cy="4868256"/>
          </a:xfrm>
          <a:prstGeom prst="rect">
            <a:avLst/>
          </a:prstGeom>
          <a:noFill/>
        </p:spPr>
        <p:txBody>
          <a:bodyPr wrap="square">
            <a:spAutoFit/>
          </a:bodyPr>
          <a:lstStyle/>
          <a:p>
            <a:pPr indent="270510" algn="just">
              <a:lnSpc>
                <a:spcPct val="150000"/>
              </a:lnSpc>
              <a:tabLst>
                <a:tab pos="180340" algn="l"/>
                <a:tab pos="270510" algn="l"/>
              </a:tabLst>
            </a:pPr>
            <a:r>
              <a:rPr lang="vi-VN" sz="3000" kern="1800" dirty="0">
                <a:solidFill>
                  <a:srgbClr val="7030A0"/>
                </a:solidFill>
                <a:latin typeface="UTM Avo" panose="02040603050506020204" pitchFamily="18" charset="0"/>
                <a:ea typeface="Times New Roman" panose="02020603050405020304" pitchFamily="18" charset="0"/>
              </a:rPr>
              <a:t>- Về vai kể: Trong bài đọc Cậu bé và con heo đất, người kể là người chứng kiến câu chuyện. Trong đoạn văn ở trang 43, người kể chuyện là Hải – nhân vật chính trong chuyện. Ở cả 2 đoạn văn, tên nhân vật “Hải” đều được thay bằng từ “em” – chỉ người kể.</a:t>
            </a:r>
          </a:p>
          <a:p>
            <a:pPr indent="270510" algn="just">
              <a:lnSpc>
                <a:spcPct val="150000"/>
              </a:lnSpc>
              <a:tabLst>
                <a:tab pos="180340" algn="l"/>
                <a:tab pos="270510" algn="l"/>
              </a:tabLst>
            </a:pPr>
            <a:r>
              <a:rPr lang="vi-VN" sz="3000" kern="1800" dirty="0">
                <a:solidFill>
                  <a:srgbClr val="7030A0"/>
                </a:solidFill>
                <a:latin typeface="UTM Avo" panose="02040603050506020204" pitchFamily="18" charset="0"/>
                <a:ea typeface="Times New Roman" panose="02020603050405020304" pitchFamily="18" charset="0"/>
              </a:rPr>
              <a:t>- Về lời kể (từ ngữ, cách diễn đạt):</a:t>
            </a:r>
          </a:p>
          <a:p>
            <a:pPr indent="270510" algn="just">
              <a:lnSpc>
                <a:spcPct val="150000"/>
              </a:lnSpc>
              <a:tabLst>
                <a:tab pos="180340" algn="l"/>
                <a:tab pos="270510" algn="l"/>
              </a:tabLst>
            </a:pPr>
            <a:r>
              <a:rPr lang="vi-VN" sz="3000" kern="1800" dirty="0">
                <a:solidFill>
                  <a:srgbClr val="7030A0"/>
                </a:solidFill>
                <a:latin typeface="UTM Avo" panose="02040603050506020204" pitchFamily="18" charset="0"/>
                <a:ea typeface="Times New Roman" panose="02020603050405020304" pitchFamily="18" charset="0"/>
              </a:rPr>
              <a:t>Ở đoạn văn 1, trang 43, có thay đổi một số từ ngữ: thay “rất mê” bằng “rất thích”, thay “đều nhớ” bằng “không quên”, thay “ghi” bằng “ghi chép”.</a:t>
            </a:r>
          </a:p>
        </p:txBody>
      </p:sp>
    </p:spTree>
    <p:extLst>
      <p:ext uri="{BB962C8B-B14F-4D97-AF65-F5344CB8AC3E}">
        <p14:creationId xmlns:p14="http://schemas.microsoft.com/office/powerpoint/2010/main" val="98556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circle(in)">
                                      <p:cBhvr>
                                        <p:cTn id="12" dur="2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ACE38A6-C1CC-6AC6-3327-94CD7618F7F9}"/>
              </a:ext>
            </a:extLst>
          </p:cNvPr>
          <p:cNvSpPr txBox="1"/>
          <p:nvPr/>
        </p:nvSpPr>
        <p:spPr>
          <a:xfrm>
            <a:off x="203684" y="1196752"/>
            <a:ext cx="11784632" cy="1405769"/>
          </a:xfrm>
          <a:prstGeom prst="rect">
            <a:avLst/>
          </a:prstGeom>
          <a:noFill/>
        </p:spPr>
        <p:txBody>
          <a:bodyPr wrap="square">
            <a:spAutoFit/>
          </a:bodyPr>
          <a:lstStyle/>
          <a:p>
            <a:pPr indent="270510" algn="just">
              <a:lnSpc>
                <a:spcPct val="150000"/>
              </a:lnSpc>
              <a:tabLst>
                <a:tab pos="180340" algn="l"/>
                <a:tab pos="270510" algn="l"/>
              </a:tabLst>
            </a:pPr>
            <a:r>
              <a:rPr lang="en-US" sz="3000" kern="1800" dirty="0">
                <a:solidFill>
                  <a:srgbClr val="FF0000"/>
                </a:solidFill>
                <a:latin typeface="UTM Avo" panose="02040603050506020204" pitchFamily="18" charset="0"/>
                <a:ea typeface="Times New Roman" panose="02020603050405020304" pitchFamily="18" charset="0"/>
              </a:rPr>
              <a:t>- </a:t>
            </a:r>
            <a:r>
              <a:rPr lang="vi-VN" sz="3000" kern="1800" dirty="0">
                <a:solidFill>
                  <a:srgbClr val="FF0000"/>
                </a:solidFill>
                <a:latin typeface="UTM Avo" panose="02040603050506020204" pitchFamily="18" charset="0"/>
                <a:ea typeface="Times New Roman" panose="02020603050405020304" pitchFamily="18" charset="0"/>
              </a:rPr>
              <a:t>Việc làm của Hải được thuật lại trong hai đoạn văn và ý nghĩa của việc làm có thay đổi không</a:t>
            </a:r>
            <a:r>
              <a:rPr lang="en-US" sz="3000" kern="1800" dirty="0">
                <a:solidFill>
                  <a:srgbClr val="FF0000"/>
                </a:solidFill>
                <a:latin typeface="UTM Avo" panose="02040603050506020204" pitchFamily="18" charset="0"/>
                <a:ea typeface="Times New Roman" panose="02020603050405020304" pitchFamily="18" charset="0"/>
              </a:rPr>
              <a:t>?</a:t>
            </a:r>
          </a:p>
        </p:txBody>
      </p:sp>
      <p:sp>
        <p:nvSpPr>
          <p:cNvPr id="5" name="Hộp Văn bản 4">
            <a:extLst>
              <a:ext uri="{FF2B5EF4-FFF2-40B4-BE49-F238E27FC236}">
                <a16:creationId xmlns:a16="http://schemas.microsoft.com/office/drawing/2014/main" id="{2377DD3A-FB69-786C-D9AC-41DFF4D8B698}"/>
              </a:ext>
            </a:extLst>
          </p:cNvPr>
          <p:cNvSpPr txBox="1"/>
          <p:nvPr/>
        </p:nvSpPr>
        <p:spPr>
          <a:xfrm>
            <a:off x="203684" y="2671303"/>
            <a:ext cx="11784632" cy="1405769"/>
          </a:xfrm>
          <a:prstGeom prst="rect">
            <a:avLst/>
          </a:prstGeom>
          <a:noFill/>
        </p:spPr>
        <p:txBody>
          <a:bodyPr wrap="square">
            <a:spAutoFit/>
          </a:bodyPr>
          <a:lstStyle/>
          <a:p>
            <a:pPr marL="0" marR="0" lvl="0" indent="270510" algn="just" defTabSz="914400" rtl="0" eaLnBrk="0" fontAlgn="base" latinLnBrk="0" hangingPunct="0">
              <a:lnSpc>
                <a:spcPct val="150000"/>
              </a:lnSpc>
              <a:spcBef>
                <a:spcPct val="0"/>
              </a:spcBef>
              <a:spcAft>
                <a:spcPct val="0"/>
              </a:spcAft>
              <a:buClrTx/>
              <a:buSzTx/>
              <a:buFontTx/>
              <a:buNone/>
              <a:tabLst>
                <a:tab pos="180340" algn="l"/>
                <a:tab pos="270510" algn="l"/>
              </a:tabLst>
              <a:defRPr/>
            </a:pPr>
            <a:r>
              <a:rPr kumimoji="0" lang="vi-VN" sz="3000" b="0" i="0" u="none" strike="noStrike" kern="1800" cap="none" spc="0" normalizeH="0" baseline="0" noProof="0" dirty="0">
                <a:ln>
                  <a:noFill/>
                </a:ln>
                <a:solidFill>
                  <a:srgbClr val="7030A0"/>
                </a:solidFill>
                <a:effectLst/>
                <a:uLnTx/>
                <a:uFillTx/>
                <a:latin typeface="UTM Avo" panose="02040603050506020204" pitchFamily="18" charset="0"/>
                <a:ea typeface="Times New Roman" panose="02020603050405020304" pitchFamily="18" charset="0"/>
                <a:cs typeface="+mn-cs"/>
              </a:rPr>
              <a:t>- Việc làm của Hải được thuật lại trong hai đoạn văn và ý nghĩa của việc làm không thay đổi.</a:t>
            </a:r>
            <a:endParaRPr kumimoji="0" lang="en-US" sz="3000" b="0" i="0" u="none" strike="noStrike" kern="1200" cap="none" spc="0" normalizeH="0" baseline="0" noProof="0" dirty="0">
              <a:ln>
                <a:noFill/>
              </a:ln>
              <a:solidFill>
                <a:srgbClr val="7030A0"/>
              </a:solidFill>
              <a:effectLst/>
              <a:uLnTx/>
              <a:uFillTx/>
              <a:latin typeface="UTM Avo" panose="02040603050506020204" pitchFamily="18" charset="0"/>
              <a:ea typeface="Times New Roman" panose="02020603050405020304" pitchFamily="18" charset="0"/>
              <a:cs typeface="+mn-cs"/>
            </a:endParaRPr>
          </a:p>
        </p:txBody>
      </p:sp>
    </p:spTree>
    <p:extLst>
      <p:ext uri="{BB962C8B-B14F-4D97-AF65-F5344CB8AC3E}">
        <p14:creationId xmlns:p14="http://schemas.microsoft.com/office/powerpoint/2010/main" val="1163298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Đám mây 3">
            <a:extLst>
              <a:ext uri="{FF2B5EF4-FFF2-40B4-BE49-F238E27FC236}">
                <a16:creationId xmlns:a16="http://schemas.microsoft.com/office/drawing/2014/main" id="{B9CC5B6E-7D08-FBDE-DA25-B0B33D65702F}"/>
              </a:ext>
            </a:extLst>
          </p:cNvPr>
          <p:cNvSpPr/>
          <p:nvPr/>
        </p:nvSpPr>
        <p:spPr bwMode="auto">
          <a:xfrm>
            <a:off x="1487488" y="1151746"/>
            <a:ext cx="8136904" cy="3744416"/>
          </a:xfrm>
          <a:prstGeom prst="cloud">
            <a:avLst/>
          </a:prstGeom>
          <a:solidFill>
            <a:srgbClr val="EFF6A8"/>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1" i="0" u="none" strike="noStrike" cap="none" normalizeH="0" baseline="0" dirty="0">
              <a:ln>
                <a:noFill/>
              </a:ln>
              <a:solidFill>
                <a:srgbClr val="FF0000"/>
              </a:solidFill>
              <a:effectLst/>
              <a:latin typeface="Arial" charset="0"/>
            </a:endParaRPr>
          </a:p>
        </p:txBody>
      </p:sp>
      <p:sp>
        <p:nvSpPr>
          <p:cNvPr id="5" name="Hộp Văn bản 4">
            <a:extLst>
              <a:ext uri="{FF2B5EF4-FFF2-40B4-BE49-F238E27FC236}">
                <a16:creationId xmlns:a16="http://schemas.microsoft.com/office/drawing/2014/main" id="{D59F0DB0-3BFD-B7D5-D625-4C9A3F65382E}"/>
              </a:ext>
            </a:extLst>
          </p:cNvPr>
          <p:cNvSpPr txBox="1"/>
          <p:nvPr/>
        </p:nvSpPr>
        <p:spPr>
          <a:xfrm>
            <a:off x="2711624" y="2546901"/>
            <a:ext cx="6096000" cy="1077218"/>
          </a:xfrm>
          <a:prstGeom prst="rect">
            <a:avLst/>
          </a:prstGeom>
          <a:noFill/>
        </p:spPr>
        <p:txBody>
          <a:bodyPr wrap="square">
            <a:spAutoFit/>
          </a:bodyPr>
          <a:lstStyle/>
          <a:p>
            <a:pPr algn="ctr"/>
            <a:r>
              <a:rPr lang="en-US" sz="3200" dirty="0">
                <a:solidFill>
                  <a:srgbClr val="FF0000"/>
                </a:solidFill>
              </a:rPr>
              <a:t>- </a:t>
            </a:r>
            <a:r>
              <a:rPr lang="en-US" sz="3200" dirty="0" err="1">
                <a:solidFill>
                  <a:srgbClr val="FF0000"/>
                </a:solidFill>
              </a:rPr>
              <a:t>Thế</a:t>
            </a:r>
            <a:r>
              <a:rPr lang="en-US" sz="3200" dirty="0">
                <a:solidFill>
                  <a:srgbClr val="FF0000"/>
                </a:solidFill>
              </a:rPr>
              <a:t> </a:t>
            </a:r>
            <a:r>
              <a:rPr lang="en-US" sz="3200" dirty="0" err="1">
                <a:solidFill>
                  <a:srgbClr val="FF0000"/>
                </a:solidFill>
              </a:rPr>
              <a:t>nào</a:t>
            </a:r>
            <a:r>
              <a:rPr lang="en-US" sz="3200" dirty="0">
                <a:solidFill>
                  <a:srgbClr val="FF0000"/>
                </a:solidFill>
              </a:rPr>
              <a:t> </a:t>
            </a:r>
            <a:r>
              <a:rPr lang="en-US" sz="3200" dirty="0" err="1">
                <a:solidFill>
                  <a:srgbClr val="FF0000"/>
                </a:solidFill>
              </a:rPr>
              <a:t>là</a:t>
            </a:r>
            <a:r>
              <a:rPr lang="en-US" sz="3200" dirty="0">
                <a:solidFill>
                  <a:srgbClr val="FF0000"/>
                </a:solidFill>
              </a:rPr>
              <a:t> </a:t>
            </a:r>
            <a:r>
              <a:rPr lang="en-US" sz="3200" dirty="0" err="1">
                <a:solidFill>
                  <a:srgbClr val="FF0000"/>
                </a:solidFill>
              </a:rPr>
              <a:t>kể</a:t>
            </a:r>
            <a:r>
              <a:rPr lang="en-US" sz="3200" dirty="0">
                <a:solidFill>
                  <a:srgbClr val="FF0000"/>
                </a:solidFill>
              </a:rPr>
              <a:t> </a:t>
            </a:r>
            <a:r>
              <a:rPr lang="en-US" sz="3200" dirty="0" err="1">
                <a:solidFill>
                  <a:srgbClr val="FF0000"/>
                </a:solidFill>
              </a:rPr>
              <a:t>sáng</a:t>
            </a:r>
            <a:r>
              <a:rPr lang="en-US" sz="3200" dirty="0">
                <a:solidFill>
                  <a:srgbClr val="FF0000"/>
                </a:solidFill>
              </a:rPr>
              <a:t> </a:t>
            </a:r>
            <a:r>
              <a:rPr lang="en-US" sz="3200" dirty="0" err="1">
                <a:solidFill>
                  <a:srgbClr val="FF0000"/>
                </a:solidFill>
              </a:rPr>
              <a:t>tạo</a:t>
            </a:r>
            <a:r>
              <a:rPr lang="en-US" sz="3200" dirty="0">
                <a:solidFill>
                  <a:srgbClr val="FF0000"/>
                </a:solidFill>
              </a:rPr>
              <a:t> </a:t>
            </a:r>
            <a:r>
              <a:rPr lang="en-US" sz="3200" dirty="0" err="1">
                <a:solidFill>
                  <a:srgbClr val="FF0000"/>
                </a:solidFill>
              </a:rPr>
              <a:t>một</a:t>
            </a:r>
            <a:r>
              <a:rPr lang="en-US" sz="3200" dirty="0">
                <a:solidFill>
                  <a:srgbClr val="FF0000"/>
                </a:solidFill>
              </a:rPr>
              <a:t> </a:t>
            </a:r>
            <a:r>
              <a:rPr lang="en-US" sz="3200" dirty="0" err="1">
                <a:solidFill>
                  <a:srgbClr val="FF0000"/>
                </a:solidFill>
              </a:rPr>
              <a:t>câu</a:t>
            </a:r>
            <a:r>
              <a:rPr lang="en-US" sz="3200" dirty="0">
                <a:solidFill>
                  <a:srgbClr val="FF0000"/>
                </a:solidFill>
              </a:rPr>
              <a:t> </a:t>
            </a:r>
            <a:r>
              <a:rPr lang="en-US" sz="3200" dirty="0" err="1">
                <a:solidFill>
                  <a:srgbClr val="FF0000"/>
                </a:solidFill>
              </a:rPr>
              <a:t>chuyện</a:t>
            </a:r>
            <a:r>
              <a:rPr lang="en-US" sz="3200" dirty="0">
                <a:solidFill>
                  <a:srgbClr val="FF0000"/>
                </a:solidFill>
              </a:rPr>
              <a:t> </a:t>
            </a:r>
            <a:r>
              <a:rPr lang="en-US" sz="3200" dirty="0" err="1">
                <a:solidFill>
                  <a:srgbClr val="FF0000"/>
                </a:solidFill>
              </a:rPr>
              <a:t>đã</a:t>
            </a:r>
            <a:r>
              <a:rPr lang="en-US" sz="3200" dirty="0">
                <a:solidFill>
                  <a:srgbClr val="FF0000"/>
                </a:solidFill>
              </a:rPr>
              <a:t> </a:t>
            </a:r>
            <a:r>
              <a:rPr lang="en-US" sz="3200" dirty="0" err="1">
                <a:solidFill>
                  <a:srgbClr val="FF0000"/>
                </a:solidFill>
              </a:rPr>
              <a:t>đọc</a:t>
            </a:r>
            <a:r>
              <a:rPr lang="en-US" sz="3200" dirty="0">
                <a:solidFill>
                  <a:srgbClr val="FF0000"/>
                </a:solidFill>
              </a:rPr>
              <a:t>, </a:t>
            </a:r>
            <a:r>
              <a:rPr lang="en-US" sz="3200" dirty="0" err="1">
                <a:solidFill>
                  <a:srgbClr val="FF0000"/>
                </a:solidFill>
              </a:rPr>
              <a:t>đã</a:t>
            </a:r>
            <a:r>
              <a:rPr lang="en-US" sz="3200" dirty="0">
                <a:solidFill>
                  <a:srgbClr val="FF0000"/>
                </a:solidFill>
              </a:rPr>
              <a:t> </a:t>
            </a:r>
            <a:r>
              <a:rPr lang="en-US" sz="3200" dirty="0" err="1">
                <a:solidFill>
                  <a:srgbClr val="FF0000"/>
                </a:solidFill>
              </a:rPr>
              <a:t>nghe</a:t>
            </a:r>
            <a:r>
              <a:rPr lang="en-US" sz="3200" dirty="0">
                <a:solidFill>
                  <a:srgbClr val="FF0000"/>
                </a:solidFill>
              </a:rPr>
              <a:t>?</a:t>
            </a:r>
          </a:p>
        </p:txBody>
      </p:sp>
      <p:sp>
        <p:nvSpPr>
          <p:cNvPr id="7" name="Hộp Văn bản 6">
            <a:extLst>
              <a:ext uri="{FF2B5EF4-FFF2-40B4-BE49-F238E27FC236}">
                <a16:creationId xmlns:a16="http://schemas.microsoft.com/office/drawing/2014/main" id="{815FDB8A-EDEB-32B4-26C5-61A72FB657E5}"/>
              </a:ext>
            </a:extLst>
          </p:cNvPr>
          <p:cNvSpPr txBox="1"/>
          <p:nvPr/>
        </p:nvSpPr>
        <p:spPr>
          <a:xfrm>
            <a:off x="2711624" y="2546901"/>
            <a:ext cx="6096000" cy="1077218"/>
          </a:xfrm>
          <a:prstGeom prst="rect">
            <a:avLst/>
          </a:prstGeom>
          <a:solidFill>
            <a:srgbClr val="EFF6A8"/>
          </a:solidFill>
        </p:spPr>
        <p:txBody>
          <a:bodyPr wrap="square">
            <a:spAutoFit/>
          </a:bodyPr>
          <a:lstStyle/>
          <a:p>
            <a:r>
              <a:rPr lang="en-US" sz="3200" dirty="0">
                <a:solidFill>
                  <a:srgbClr val="FF0000"/>
                </a:solidFill>
              </a:rPr>
              <a:t>- Trong </a:t>
            </a:r>
            <a:r>
              <a:rPr lang="en-US" sz="3200" dirty="0" err="1">
                <a:solidFill>
                  <a:srgbClr val="FF0000"/>
                </a:solidFill>
              </a:rPr>
              <a:t>bài</a:t>
            </a:r>
            <a:r>
              <a:rPr lang="en-US" sz="3200" dirty="0">
                <a:solidFill>
                  <a:srgbClr val="FF0000"/>
                </a:solidFill>
              </a:rPr>
              <a:t> </a:t>
            </a:r>
            <a:r>
              <a:rPr lang="en-US" sz="3200" dirty="0" err="1">
                <a:solidFill>
                  <a:srgbClr val="FF0000"/>
                </a:solidFill>
              </a:rPr>
              <a:t>học</a:t>
            </a:r>
            <a:r>
              <a:rPr lang="en-US" sz="3200" dirty="0">
                <a:solidFill>
                  <a:srgbClr val="FF0000"/>
                </a:solidFill>
              </a:rPr>
              <a:t> </a:t>
            </a:r>
            <a:r>
              <a:rPr lang="en-US" sz="3200" dirty="0" err="1">
                <a:solidFill>
                  <a:srgbClr val="FF0000"/>
                </a:solidFill>
              </a:rPr>
              <a:t>hôm</a:t>
            </a:r>
            <a:r>
              <a:rPr lang="en-US" sz="3200" dirty="0">
                <a:solidFill>
                  <a:srgbClr val="FF0000"/>
                </a:solidFill>
              </a:rPr>
              <a:t> nay, </a:t>
            </a:r>
            <a:r>
              <a:rPr lang="en-US" sz="3200" dirty="0" err="1">
                <a:solidFill>
                  <a:srgbClr val="FF0000"/>
                </a:solidFill>
              </a:rPr>
              <a:t>em</a:t>
            </a:r>
            <a:r>
              <a:rPr lang="en-US" sz="3200" dirty="0">
                <a:solidFill>
                  <a:srgbClr val="FF0000"/>
                </a:solidFill>
              </a:rPr>
              <a:t> </a:t>
            </a:r>
            <a:r>
              <a:rPr lang="en-US" sz="3200" dirty="0" err="1">
                <a:solidFill>
                  <a:srgbClr val="FF0000"/>
                </a:solidFill>
              </a:rPr>
              <a:t>đã</a:t>
            </a:r>
            <a:r>
              <a:rPr lang="en-US" sz="3200" dirty="0">
                <a:solidFill>
                  <a:srgbClr val="FF0000"/>
                </a:solidFill>
              </a:rPr>
              <a:t> </a:t>
            </a:r>
            <a:r>
              <a:rPr lang="en-US" sz="3200" dirty="0" err="1">
                <a:solidFill>
                  <a:srgbClr val="FF0000"/>
                </a:solidFill>
              </a:rPr>
              <a:t>biết</a:t>
            </a:r>
            <a:r>
              <a:rPr lang="en-US" sz="3200" dirty="0">
                <a:solidFill>
                  <a:srgbClr val="FF0000"/>
                </a:solidFill>
              </a:rPr>
              <a:t> </a:t>
            </a:r>
            <a:r>
              <a:rPr lang="en-US" sz="3200" dirty="0" err="1">
                <a:solidFill>
                  <a:srgbClr val="FF0000"/>
                </a:solidFill>
              </a:rPr>
              <a:t>những</a:t>
            </a:r>
            <a:r>
              <a:rPr lang="en-US" sz="3200" dirty="0">
                <a:solidFill>
                  <a:srgbClr val="FF0000"/>
                </a:solidFill>
              </a:rPr>
              <a:t> </a:t>
            </a:r>
            <a:r>
              <a:rPr lang="en-US" sz="3200" dirty="0" err="1">
                <a:solidFill>
                  <a:srgbClr val="FF0000"/>
                </a:solidFill>
              </a:rPr>
              <a:t>cách</a:t>
            </a:r>
            <a:r>
              <a:rPr lang="en-US" sz="3200" dirty="0">
                <a:solidFill>
                  <a:srgbClr val="FF0000"/>
                </a:solidFill>
              </a:rPr>
              <a:t> </a:t>
            </a:r>
            <a:r>
              <a:rPr lang="en-US" sz="3200" dirty="0" err="1">
                <a:solidFill>
                  <a:srgbClr val="FF0000"/>
                </a:solidFill>
              </a:rPr>
              <a:t>kể</a:t>
            </a:r>
            <a:r>
              <a:rPr lang="en-US" sz="3200" dirty="0">
                <a:solidFill>
                  <a:srgbClr val="FF0000"/>
                </a:solidFill>
              </a:rPr>
              <a:t> </a:t>
            </a:r>
            <a:r>
              <a:rPr lang="en-US" sz="3200" dirty="0" err="1">
                <a:solidFill>
                  <a:srgbClr val="FF0000"/>
                </a:solidFill>
              </a:rPr>
              <a:t>sáng</a:t>
            </a:r>
            <a:r>
              <a:rPr lang="en-US" sz="3200" dirty="0">
                <a:solidFill>
                  <a:srgbClr val="FF0000"/>
                </a:solidFill>
              </a:rPr>
              <a:t> </a:t>
            </a:r>
            <a:r>
              <a:rPr lang="en-US" sz="3200" dirty="0" err="1">
                <a:solidFill>
                  <a:srgbClr val="FF0000"/>
                </a:solidFill>
              </a:rPr>
              <a:t>tạo</a:t>
            </a:r>
            <a:r>
              <a:rPr lang="en-US" sz="3200" dirty="0">
                <a:solidFill>
                  <a:srgbClr val="FF0000"/>
                </a:solidFill>
              </a:rPr>
              <a:t> </a:t>
            </a:r>
            <a:r>
              <a:rPr lang="en-US" sz="3200" dirty="0" err="1">
                <a:solidFill>
                  <a:srgbClr val="FF0000"/>
                </a:solidFill>
              </a:rPr>
              <a:t>nào</a:t>
            </a:r>
            <a:r>
              <a:rPr lang="en-US" sz="3200" dirty="0">
                <a:solidFill>
                  <a:srgbClr val="FF0000"/>
                </a:solidFill>
              </a:rPr>
              <a:t>?</a:t>
            </a:r>
          </a:p>
        </p:txBody>
      </p:sp>
    </p:spTree>
    <p:extLst>
      <p:ext uri="{BB962C8B-B14F-4D97-AF65-F5344CB8AC3E}">
        <p14:creationId xmlns:p14="http://schemas.microsoft.com/office/powerpoint/2010/main" val="3388830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A5F7FBD-720F-57E4-1A61-AD9CAA1476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61" y="0"/>
            <a:ext cx="12211878" cy="6857999"/>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2">
            <a:extLst>
              <a:ext uri="{FF2B5EF4-FFF2-40B4-BE49-F238E27FC236}">
                <a16:creationId xmlns:a16="http://schemas.microsoft.com/office/drawing/2014/main" id="{4CE1F58C-7701-8FCA-BBC9-7D2F8B68F8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33" y="1365722"/>
            <a:ext cx="11856640" cy="5445224"/>
          </a:xfrm>
          <a:prstGeom prst="rect">
            <a:avLst/>
          </a:prstGeom>
          <a:noFill/>
        </p:spPr>
      </p:pic>
      <p:pic>
        <p:nvPicPr>
          <p:cNvPr id="5" name="图片 9">
            <a:extLst>
              <a:ext uri="{FF2B5EF4-FFF2-40B4-BE49-F238E27FC236}">
                <a16:creationId xmlns:a16="http://schemas.microsoft.com/office/drawing/2014/main" id="{B4FC1B9C-4FF3-AE66-7126-FCE1BF1F25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2144" y="-81327"/>
            <a:ext cx="1803639" cy="1803639"/>
          </a:xfrm>
          <a:prstGeom prst="rect">
            <a:avLst/>
          </a:prstGeom>
        </p:spPr>
      </p:pic>
      <p:pic>
        <p:nvPicPr>
          <p:cNvPr id="10" name="图片 1">
            <a:extLst>
              <a:ext uri="{FF2B5EF4-FFF2-40B4-BE49-F238E27FC236}">
                <a16:creationId xmlns:a16="http://schemas.microsoft.com/office/drawing/2014/main" id="{53AD1E6C-D47A-6045-6115-EC703692C41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962" r="14112"/>
          <a:stretch/>
        </p:blipFill>
        <p:spPr>
          <a:xfrm>
            <a:off x="357667" y="568885"/>
            <a:ext cx="2404687" cy="1541862"/>
          </a:xfrm>
          <a:prstGeom prst="rect">
            <a:avLst/>
          </a:prstGeom>
        </p:spPr>
      </p:pic>
      <p:sp>
        <p:nvSpPr>
          <p:cNvPr id="12" name="文本框 4">
            <a:extLst>
              <a:ext uri="{FF2B5EF4-FFF2-40B4-BE49-F238E27FC236}">
                <a16:creationId xmlns:a16="http://schemas.microsoft.com/office/drawing/2014/main" id="{50AB523D-5253-C05E-826B-EE492F7B8D8E}"/>
              </a:ext>
            </a:extLst>
          </p:cNvPr>
          <p:cNvSpPr txBox="1"/>
          <p:nvPr/>
        </p:nvSpPr>
        <p:spPr>
          <a:xfrm rot="21049605">
            <a:off x="606002" y="1289886"/>
            <a:ext cx="2481018" cy="584775"/>
          </a:xfrm>
          <a:prstGeom prst="rect">
            <a:avLst/>
          </a:prstGeom>
          <a:noFill/>
        </p:spPr>
        <p:txBody>
          <a:bodyPr wrap="square" rtlCol="0">
            <a:spAutoFit/>
          </a:bodyPr>
          <a:lstStyle/>
          <a:p>
            <a:pPr defTabSz="828947">
              <a:defRPr/>
            </a:pPr>
            <a:r>
              <a:rPr lang="en-US" altLang="zh-CN" sz="3200" b="1">
                <a:solidFill>
                  <a:srgbClr val="FFFF00"/>
                </a:solidFill>
                <a:effectLst>
                  <a:outerShdw blurRad="38100" dist="38100" dir="2700000" algn="tl">
                    <a:srgbClr val="000000">
                      <a:alpha val="43137"/>
                    </a:srgbClr>
                  </a:outerShdw>
                </a:effectLst>
                <a:latin typeface="UTM Avo" panose="02040603050506020204" pitchFamily="18" charset="0"/>
                <a:ea typeface="Arial-Rounded" panose="020B0500000000000000" pitchFamily="34" charset="0"/>
                <a:cs typeface="Arial-Rounded" panose="020B0500000000000000" pitchFamily="34" charset="0"/>
              </a:rPr>
              <a:t>BÀI HỌC</a:t>
            </a:r>
            <a:endParaRPr lang="zh-CN" altLang="en-US" sz="3200" b="1" dirty="0">
              <a:solidFill>
                <a:srgbClr val="FFFF00"/>
              </a:solidFill>
              <a:effectLst>
                <a:outerShdw blurRad="38100" dist="38100" dir="2700000" algn="tl">
                  <a:srgbClr val="000000">
                    <a:alpha val="43137"/>
                  </a:srgbClr>
                </a:outerShdw>
              </a:effectLst>
              <a:latin typeface="UTM Avo" panose="02040603050506020204" pitchFamily="18" charset="0"/>
              <a:ea typeface="Arial-Rounded" panose="020B0500000000000000" pitchFamily="34" charset="0"/>
              <a:cs typeface="Arial-Rounded" panose="020B0500000000000000" pitchFamily="34" charset="0"/>
            </a:endParaRPr>
          </a:p>
        </p:txBody>
      </p:sp>
      <p:sp>
        <p:nvSpPr>
          <p:cNvPr id="7" name="Hộp Văn bản 6">
            <a:extLst>
              <a:ext uri="{FF2B5EF4-FFF2-40B4-BE49-F238E27FC236}">
                <a16:creationId xmlns:a16="http://schemas.microsoft.com/office/drawing/2014/main" id="{8108732F-2543-0BE7-A4A6-0ECF5FA3FBD5}"/>
              </a:ext>
            </a:extLst>
          </p:cNvPr>
          <p:cNvSpPr txBox="1"/>
          <p:nvPr/>
        </p:nvSpPr>
        <p:spPr>
          <a:xfrm>
            <a:off x="1055440" y="2134276"/>
            <a:ext cx="9577064" cy="3046988"/>
          </a:xfrm>
          <a:prstGeom prst="rect">
            <a:avLst/>
          </a:prstGeom>
          <a:noFill/>
        </p:spPr>
        <p:txBody>
          <a:bodyPr wrap="square">
            <a:spAutoFit/>
          </a:bodyPr>
          <a:lstStyle/>
          <a:p>
            <a:pPr algn="just">
              <a:spcBef>
                <a:spcPts val="600"/>
              </a:spcBef>
              <a:spcAft>
                <a:spcPts val="600"/>
              </a:spcAft>
            </a:pPr>
            <a:r>
              <a:rPr lang="vi-VN" sz="2700" dirty="0">
                <a:solidFill>
                  <a:schemeClr val="bg1"/>
                </a:solidFill>
                <a:effectLst>
                  <a:outerShdw blurRad="38100" dist="38100" dir="2700000" algn="tl">
                    <a:srgbClr val="000000">
                      <a:alpha val="43137"/>
                    </a:srgbClr>
                  </a:outerShdw>
                </a:effectLst>
                <a:latin typeface="UTM Americana"/>
              </a:rPr>
              <a:t>1. Kể sáng tạo một câu chuyện đã đọc, đã nghe là tưởng tượng để thay đổi cách kể mà không làm thay đổi nội dung chính và ý nghĩa của câu chuyện, tính cách của nhân vật.</a:t>
            </a:r>
          </a:p>
          <a:p>
            <a:pPr algn="just">
              <a:spcBef>
                <a:spcPts val="600"/>
              </a:spcBef>
              <a:spcAft>
                <a:spcPts val="600"/>
              </a:spcAft>
            </a:pPr>
            <a:r>
              <a:rPr lang="vi-VN" sz="2700" dirty="0">
                <a:solidFill>
                  <a:schemeClr val="bg1"/>
                </a:solidFill>
                <a:effectLst>
                  <a:outerShdw blurRad="38100" dist="38100" dir="2700000" algn="tl">
                    <a:srgbClr val="000000">
                      <a:alpha val="43137"/>
                    </a:srgbClr>
                  </a:outerShdw>
                </a:effectLst>
                <a:latin typeface="UTM Americana"/>
              </a:rPr>
              <a:t>2. Trong nhiều cách kể sáng tạo, có hai cách sau:</a:t>
            </a:r>
          </a:p>
          <a:p>
            <a:pPr algn="just">
              <a:spcBef>
                <a:spcPts val="600"/>
              </a:spcBef>
              <a:spcAft>
                <a:spcPts val="600"/>
              </a:spcAft>
            </a:pPr>
            <a:r>
              <a:rPr lang="en-US" sz="2700" dirty="0">
                <a:solidFill>
                  <a:schemeClr val="bg1"/>
                </a:solidFill>
                <a:effectLst>
                  <a:outerShdw blurRad="38100" dist="38100" dir="2700000" algn="tl">
                    <a:srgbClr val="000000">
                      <a:alpha val="43137"/>
                    </a:srgbClr>
                  </a:outerShdw>
                </a:effectLst>
                <a:latin typeface="UTM Americana"/>
              </a:rPr>
              <a:t>- </a:t>
            </a:r>
            <a:r>
              <a:rPr lang="vi-VN" sz="2700" dirty="0">
                <a:solidFill>
                  <a:schemeClr val="bg1"/>
                </a:solidFill>
                <a:effectLst>
                  <a:outerShdw blurRad="38100" dist="38100" dir="2700000" algn="tl">
                    <a:srgbClr val="000000">
                      <a:alpha val="43137"/>
                    </a:srgbClr>
                  </a:outerShdw>
                </a:effectLst>
                <a:latin typeface="UTM Americana"/>
              </a:rPr>
              <a:t>Thay đổi vai kể (người kể chuyện).</a:t>
            </a:r>
          </a:p>
          <a:p>
            <a:pPr algn="just">
              <a:spcBef>
                <a:spcPts val="600"/>
              </a:spcBef>
              <a:spcAft>
                <a:spcPts val="600"/>
              </a:spcAft>
            </a:pPr>
            <a:r>
              <a:rPr lang="en-US" sz="2700" dirty="0">
                <a:solidFill>
                  <a:schemeClr val="bg1"/>
                </a:solidFill>
                <a:effectLst>
                  <a:outerShdw blurRad="38100" dist="38100" dir="2700000" algn="tl">
                    <a:srgbClr val="000000">
                      <a:alpha val="43137"/>
                    </a:srgbClr>
                  </a:outerShdw>
                </a:effectLst>
                <a:latin typeface="UTM Americana"/>
              </a:rPr>
              <a:t>- </a:t>
            </a:r>
            <a:r>
              <a:rPr lang="vi-VN" sz="2700" dirty="0">
                <a:solidFill>
                  <a:schemeClr val="bg1"/>
                </a:solidFill>
                <a:effectLst>
                  <a:outerShdw blurRad="38100" dist="38100" dir="2700000" algn="tl">
                    <a:srgbClr val="000000">
                      <a:alpha val="43137"/>
                    </a:srgbClr>
                  </a:outerShdw>
                </a:effectLst>
                <a:latin typeface="UTM Americana"/>
              </a:rPr>
              <a:t>Thay đổi lời kể.</a:t>
            </a:r>
            <a:endParaRPr lang="en-US" sz="2700" dirty="0">
              <a:solidFill>
                <a:schemeClr val="bg1"/>
              </a:solidFill>
              <a:effectLst>
                <a:outerShdw blurRad="38100" dist="38100" dir="2700000" algn="tl">
                  <a:srgbClr val="000000">
                    <a:alpha val="43137"/>
                  </a:srgbClr>
                </a:outerShdw>
              </a:effectLst>
              <a:latin typeface="UTM Americana"/>
            </a:endParaRPr>
          </a:p>
        </p:txBody>
      </p:sp>
    </p:spTree>
    <p:extLst>
      <p:ext uri="{BB962C8B-B14F-4D97-AF65-F5344CB8AC3E}">
        <p14:creationId xmlns:p14="http://schemas.microsoft.com/office/powerpoint/2010/main" val="551138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7" presetClass="entr" presetSubtype="1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strVal val="#ppt_h"/>
                                          </p:val>
                                        </p:tav>
                                        <p:tav tm="100000">
                                          <p:val>
                                            <p:strVal val="#ppt_h"/>
                                          </p:val>
                                        </p:tav>
                                      </p:tavLst>
                                    </p:anim>
                                  </p:childTnLst>
                                </p:cTn>
                              </p:par>
                            </p:childTnLst>
                          </p:cTn>
                        </p:par>
                        <p:par>
                          <p:cTn id="15" fill="hold">
                            <p:stCondLst>
                              <p:cond delay="1500"/>
                            </p:stCondLst>
                            <p:childTnLst>
                              <p:par>
                                <p:cTn id="16" presetID="32" presetClass="emph" presetSubtype="0" fill="hold" nodeType="afterEffect">
                                  <p:stCondLst>
                                    <p:cond delay="0"/>
                                  </p:stCondLst>
                                  <p:childTnLst>
                                    <p:animRot by="120000">
                                      <p:cBhvr>
                                        <p:cTn id="17" dur="100" fill="hold">
                                          <p:stCondLst>
                                            <p:cond delay="0"/>
                                          </p:stCondLst>
                                        </p:cTn>
                                        <p:tgtEl>
                                          <p:spTgt spid="10"/>
                                        </p:tgtEl>
                                        <p:attrNameLst>
                                          <p:attrName>r</p:attrName>
                                        </p:attrNameLst>
                                      </p:cBhvr>
                                    </p:animRot>
                                    <p:animRot by="-240000">
                                      <p:cBhvr>
                                        <p:cTn id="18" dur="200" fill="hold">
                                          <p:stCondLst>
                                            <p:cond delay="200"/>
                                          </p:stCondLst>
                                        </p:cTn>
                                        <p:tgtEl>
                                          <p:spTgt spid="10"/>
                                        </p:tgtEl>
                                        <p:attrNameLst>
                                          <p:attrName>r</p:attrName>
                                        </p:attrNameLst>
                                      </p:cBhvr>
                                    </p:animRot>
                                    <p:animRot by="240000">
                                      <p:cBhvr>
                                        <p:cTn id="19" dur="200" fill="hold">
                                          <p:stCondLst>
                                            <p:cond delay="400"/>
                                          </p:stCondLst>
                                        </p:cTn>
                                        <p:tgtEl>
                                          <p:spTgt spid="10"/>
                                        </p:tgtEl>
                                        <p:attrNameLst>
                                          <p:attrName>r</p:attrName>
                                        </p:attrNameLst>
                                      </p:cBhvr>
                                    </p:animRot>
                                    <p:animRot by="-240000">
                                      <p:cBhvr>
                                        <p:cTn id="20" dur="200" fill="hold">
                                          <p:stCondLst>
                                            <p:cond delay="600"/>
                                          </p:stCondLst>
                                        </p:cTn>
                                        <p:tgtEl>
                                          <p:spTgt spid="10"/>
                                        </p:tgtEl>
                                        <p:attrNameLst>
                                          <p:attrName>r</p:attrName>
                                        </p:attrNameLst>
                                      </p:cBhvr>
                                    </p:animRot>
                                    <p:animRot by="120000">
                                      <p:cBhvr>
                                        <p:cTn id="21"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76&quot;&gt;&lt;property id=&quot;20148&quot; value=&quot;5&quot;/&gt;&lt;property id=&quot;20300&quot; value=&quot;Slide 1&quot;/&gt;&lt;property id=&quot;20307&quot; value=&quot;284&quot;/&gt;&lt;/object&gt;&lt;object type=&quot;3&quot; unique_id=&quot;10077&quot;&gt;&lt;property id=&quot;20148&quot; value=&quot;5&quot;/&gt;&lt;property id=&quot;20300&quot; value=&quot;Slide 2&quot;/&gt;&lt;property id=&quot;20307&quot; value=&quot;271&quot;/&gt;&lt;/object&gt;&lt;object type=&quot;3&quot; unique_id=&quot;10078&quot;&gt;&lt;property id=&quot;20148&quot; value=&quot;5&quot;/&gt;&lt;property id=&quot;20300&quot; value=&quot;Slide 3&quot;/&gt;&lt;property id=&quot;20307&quot; value=&quot;279&quot;/&gt;&lt;/object&gt;&lt;object type=&quot;3&quot; unique_id=&quot;10079&quot;&gt;&lt;property id=&quot;20148&quot; value=&quot;5&quot;/&gt;&lt;property id=&quot;20300&quot; value=&quot;Slide 4&quot;/&gt;&lt;property id=&quot;20307&quot; value=&quot;281&quot;/&gt;&lt;/object&gt;&lt;object type=&quot;3&quot; unique_id=&quot;10080&quot;&gt;&lt;property id=&quot;20148&quot; value=&quot;5&quot;/&gt;&lt;property id=&quot;20300&quot; value=&quot;Slide 5&quot;/&gt;&lt;property id=&quot;20307&quot; value=&quot;272&quot;/&gt;&lt;/object&gt;&lt;object type=&quot;3&quot; unique_id=&quot;10081&quot;&gt;&lt;property id=&quot;20148&quot; value=&quot;5&quot;/&gt;&lt;property id=&quot;20300&quot; value=&quot;Slide 6&quot;/&gt;&lt;property id=&quot;20307&quot; value=&quot;288&quot;/&gt;&lt;/object&gt;&lt;object type=&quot;3&quot; unique_id=&quot;10082&quot;&gt;&lt;property id=&quot;20148&quot; value=&quot;5&quot;/&gt;&lt;property id=&quot;20300&quot; value=&quot;Slide 7&quot;/&gt;&lt;property id=&quot;20307&quot; value=&quot;273&quot;/&gt;&lt;/object&gt;&lt;object type=&quot;3&quot; unique_id=&quot;10083&quot;&gt;&lt;property id=&quot;20148&quot; value=&quot;5&quot;/&gt;&lt;property id=&quot;20300&quot; value=&quot;Slide 8 - &amp;quot;Trao đổi, thực hành&amp;quot;&quot;/&gt;&lt;property id=&quot;20307&quot; value=&quot;278&quot;/&gt;&lt;/object&gt;&lt;object type=&quot;3&quot; unique_id=&quot;10084&quot;&gt;&lt;property id=&quot;20148&quot; value=&quot;5&quot;/&gt;&lt;property id=&quot;20300&quot; value=&quot;Slide 9&quot;/&gt;&lt;property id=&quot;20307&quot; value=&quot;286&quot;/&gt;&lt;/object&gt;&lt;object type=&quot;3&quot; unique_id=&quot;10085&quot;&gt;&lt;property id=&quot;20148&quot; value=&quot;5&quot;/&gt;&lt;property id=&quot;20300&quot; value=&quot;Slide 10&quot;/&gt;&lt;property id=&quot;20307&quot; value=&quot;282&quot;/&gt;&lt;/object&gt;&lt;object type=&quot;3&quot; unique_id=&quot;10086&quot;&gt;&lt;property id=&quot;20148&quot; value=&quot;5&quot;/&gt;&lt;property id=&quot;20300&quot; value=&quot;Slide 11&quot;/&gt;&lt;property id=&quot;20307&quot; value=&quot;285&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3787</TotalTime>
  <Words>787</Words>
  <Application>Microsoft Office PowerPoint</Application>
  <PresentationFormat>Màn hình rộng</PresentationFormat>
  <Paragraphs>42</Paragraphs>
  <Slides>13</Slides>
  <Notes>7</Notes>
  <HiddenSlides>0</HiddenSlides>
  <MMClips>0</MMClips>
  <ScaleCrop>false</ScaleCrop>
  <HeadingPairs>
    <vt:vector size="6" baseType="variant">
      <vt:variant>
        <vt:lpstr>Phông được Dùng</vt:lpstr>
      </vt:variant>
      <vt:variant>
        <vt:i4>8</vt:i4>
      </vt:variant>
      <vt:variant>
        <vt:lpstr>Chủ đề</vt:lpstr>
      </vt:variant>
      <vt:variant>
        <vt:i4>1</vt:i4>
      </vt:variant>
      <vt:variant>
        <vt:lpstr>Tiêu đề Bản chiếu</vt:lpstr>
      </vt:variant>
      <vt:variant>
        <vt:i4>13</vt:i4>
      </vt:variant>
    </vt:vector>
  </HeadingPairs>
  <TitlesOfParts>
    <vt:vector size="22" baseType="lpstr">
      <vt:lpstr>Arial</vt:lpstr>
      <vt:lpstr>Times New Roman</vt:lpstr>
      <vt:lpstr>UTM Alpine KT</vt:lpstr>
      <vt:lpstr>UTM Americana</vt:lpstr>
      <vt:lpstr>UTM Avo</vt:lpstr>
      <vt:lpstr>UTM Deutsch Gothic</vt:lpstr>
      <vt:lpstr>UTM LinotypeZapfino KT</vt:lpstr>
      <vt:lpstr>UTM Showcard</vt:lpstr>
      <vt:lpstr>Default Design</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XP-PRO-2011</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Chuyen de GDNSTLVM</dc:title>
  <dc:creator>quyennt0412</dc:creator>
  <cp:lastModifiedBy>Nguyễn Thị Mân</cp:lastModifiedBy>
  <cp:revision>236</cp:revision>
  <dcterms:created xsi:type="dcterms:W3CDTF">2013-10-28T09:13:32Z</dcterms:created>
  <dcterms:modified xsi:type="dcterms:W3CDTF">2025-02-06T18:46:21Z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