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99" r:id="rId8"/>
    <p:sldMasterId id="2147483818" r:id="rId9"/>
    <p:sldMasterId id="2147483837" r:id="rId10"/>
  </p:sldMasterIdLst>
  <p:notesMasterIdLst>
    <p:notesMasterId r:id="rId36"/>
  </p:notesMasterIdLst>
  <p:handoutMasterIdLst>
    <p:handoutMasterId r:id="rId37"/>
  </p:handoutMasterIdLst>
  <p:sldIdLst>
    <p:sldId id="570" r:id="rId11"/>
    <p:sldId id="290" r:id="rId12"/>
    <p:sldId id="526" r:id="rId13"/>
    <p:sldId id="593" r:id="rId14"/>
    <p:sldId id="583" r:id="rId15"/>
    <p:sldId id="584" r:id="rId16"/>
    <p:sldId id="585" r:id="rId17"/>
    <p:sldId id="591" r:id="rId18"/>
    <p:sldId id="578" r:id="rId19"/>
    <p:sldId id="579" r:id="rId20"/>
    <p:sldId id="531" r:id="rId21"/>
    <p:sldId id="571" r:id="rId22"/>
    <p:sldId id="572" r:id="rId23"/>
    <p:sldId id="573" r:id="rId24"/>
    <p:sldId id="576" r:id="rId25"/>
    <p:sldId id="474" r:id="rId26"/>
    <p:sldId id="580" r:id="rId27"/>
    <p:sldId id="534" r:id="rId28"/>
    <p:sldId id="535" r:id="rId29"/>
    <p:sldId id="590" r:id="rId30"/>
    <p:sldId id="596" r:id="rId31"/>
    <p:sldId id="536" r:id="rId32"/>
    <p:sldId id="575" r:id="rId33"/>
    <p:sldId id="574" r:id="rId34"/>
    <p:sldId id="27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3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E03380-D247-72DE-8555-9D269C1E1F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7BF34B-6876-C448-46D3-55FDA8B481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8141BD-52CA-4A33-8DCB-BD767470E9CC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43C4E0-A9CF-7FA1-676E-61E0446A00A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000D5-2854-E327-D93D-213B00CEBF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0E938-8EC5-44A1-832F-C83A2CCB9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904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BEE395EB-7441-4B31-AE37-37844A82F4C1}" type="datetimeFigureOut">
              <a:rPr lang="en-US" smtClean="0"/>
              <a:pPr/>
              <a:t>13/9/2025</a:t>
            </a:fld>
            <a:endParaRPr lang="en-US" dirty="0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dirty="0"/>
              <a:t>Bấm để chỉnh sửa kiểu văn bản của Bản cái</a:t>
            </a:r>
          </a:p>
          <a:p>
            <a:pPr lvl="1"/>
            <a:r>
              <a:rPr lang="vi-VN" dirty="0"/>
              <a:t>Mức hai</a:t>
            </a:r>
          </a:p>
          <a:p>
            <a:pPr lvl="2"/>
            <a:r>
              <a:rPr lang="vi-VN" dirty="0"/>
              <a:t>Mức ba</a:t>
            </a:r>
          </a:p>
          <a:p>
            <a:pPr lvl="3"/>
            <a:r>
              <a:rPr lang="vi-VN" dirty="0"/>
              <a:t>Mức bốn</a:t>
            </a:r>
          </a:p>
          <a:p>
            <a:pPr lvl="4"/>
            <a:r>
              <a:rPr lang="vi-VN" dirty="0"/>
              <a:t>Mức năm</a:t>
            </a:r>
            <a:endParaRPr lang="en-US" dirty="0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883CB3F8-13F9-4E3C-9E1E-B39293A4D2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434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tặng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chiếc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giỏ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mũi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trên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bàn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phím</a:t>
            </a:r>
            <a:r>
              <a:rPr lang="en-US" baseline="0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43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13/9/2025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520F650-2744-3CE9-3417-914FFEEC1118}"/>
              </a:ext>
            </a:extLst>
          </p:cNvPr>
          <p:cNvSpPr/>
          <p:nvPr userDrawn="1"/>
        </p:nvSpPr>
        <p:spPr>
          <a:xfrm>
            <a:off x="11288685" y="203025"/>
            <a:ext cx="1011382" cy="1230284"/>
          </a:xfrm>
          <a:prstGeom prst="ellipse">
            <a:avLst/>
          </a:prstGeom>
          <a:ln>
            <a:solidFill>
              <a:srgbClr val="29AE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BB1E98E-8C94-A730-AA16-238A24762375}"/>
              </a:ext>
            </a:extLst>
          </p:cNvPr>
          <p:cNvSpPr/>
          <p:nvPr userDrawn="1"/>
        </p:nvSpPr>
        <p:spPr>
          <a:xfrm>
            <a:off x="11288685" y="203025"/>
            <a:ext cx="1011382" cy="12302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525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98" y="4406935"/>
            <a:ext cx="10363201" cy="1362075"/>
          </a:xfrm>
        </p:spPr>
        <p:txBody>
          <a:bodyPr anchor="t"/>
          <a:lstStyle>
            <a:lvl1pPr algn="l">
              <a:defRPr sz="529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98" y="2906732"/>
            <a:ext cx="10363201" cy="1500187"/>
          </a:xfrm>
        </p:spPr>
        <p:txBody>
          <a:bodyPr anchor="b"/>
          <a:lstStyle>
            <a:lvl1pPr marL="0" indent="0">
              <a:buNone/>
              <a:defRPr sz="2695">
                <a:solidFill>
                  <a:schemeClr val="tx1">
                    <a:tint val="75000"/>
                  </a:schemeClr>
                </a:solidFill>
              </a:defRPr>
            </a:lvl1pPr>
            <a:lvl2pPr marL="606827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2pPr>
            <a:lvl3pPr marL="1213654" indent="0">
              <a:buNone/>
              <a:defRPr sz="2096">
                <a:solidFill>
                  <a:schemeClr val="tx1">
                    <a:tint val="75000"/>
                  </a:schemeClr>
                </a:solidFill>
              </a:defRPr>
            </a:lvl3pPr>
            <a:lvl4pPr marL="1820481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4pPr>
            <a:lvl5pPr marL="2427310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5pPr>
            <a:lvl6pPr marL="3034137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6pPr>
            <a:lvl7pPr marL="3640962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7pPr>
            <a:lvl8pPr marL="4247790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8pPr>
            <a:lvl9pPr marL="4854619" indent="0">
              <a:buNone/>
              <a:defRPr sz="18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37031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86011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99307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25083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670204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86378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52312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03941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42315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57165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341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25" y="1600216"/>
            <a:ext cx="5384800" cy="4525963"/>
          </a:xfrm>
        </p:spPr>
        <p:txBody>
          <a:bodyPr/>
          <a:lstStyle>
            <a:lvl1pPr>
              <a:defRPr sz="3693"/>
            </a:lvl1pPr>
            <a:lvl2pPr>
              <a:defRPr sz="3194"/>
            </a:lvl2pPr>
            <a:lvl3pPr>
              <a:defRPr sz="269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10" y="1600216"/>
            <a:ext cx="5384800" cy="4525963"/>
          </a:xfrm>
        </p:spPr>
        <p:txBody>
          <a:bodyPr/>
          <a:lstStyle>
            <a:lvl1pPr>
              <a:defRPr sz="3693"/>
            </a:lvl1pPr>
            <a:lvl2pPr>
              <a:defRPr sz="3194"/>
            </a:lvl2pPr>
            <a:lvl3pPr>
              <a:defRPr sz="2695"/>
            </a:lvl3pPr>
            <a:lvl4pPr>
              <a:defRPr sz="2395"/>
            </a:lvl4pPr>
            <a:lvl5pPr>
              <a:defRPr sz="2395"/>
            </a:lvl5pPr>
            <a:lvl6pPr>
              <a:defRPr sz="2395"/>
            </a:lvl6pPr>
            <a:lvl7pPr>
              <a:defRPr sz="2395"/>
            </a:lvl7pPr>
            <a:lvl8pPr>
              <a:defRPr sz="2395"/>
            </a:lvl8pPr>
            <a:lvl9pPr>
              <a:defRPr sz="23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8402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124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9226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5648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600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6890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6071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667352"/>
      </p:ext>
    </p:extLst>
  </p:cSld>
  <p:clrMapOvr>
    <a:masterClrMapping/>
  </p:clrMapOvr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0674"/>
      </p:ext>
    </p:extLst>
  </p:cSld>
  <p:clrMapOvr>
    <a:masterClrMapping/>
  </p:clrMapOvr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24296"/>
      </p:ext>
    </p:extLst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285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9" y="1535127"/>
            <a:ext cx="5386917" cy="639763"/>
          </a:xfrm>
        </p:spPr>
        <p:txBody>
          <a:bodyPr anchor="b"/>
          <a:lstStyle>
            <a:lvl1pPr marL="0" indent="0">
              <a:buNone/>
              <a:defRPr sz="3194" b="1"/>
            </a:lvl1pPr>
            <a:lvl2pPr marL="606827" indent="0">
              <a:buNone/>
              <a:defRPr sz="2695" b="1"/>
            </a:lvl2pPr>
            <a:lvl3pPr marL="1213654" indent="0">
              <a:buNone/>
              <a:defRPr sz="2395" b="1"/>
            </a:lvl3pPr>
            <a:lvl4pPr marL="1820481" indent="0">
              <a:buNone/>
              <a:defRPr sz="2096" b="1"/>
            </a:lvl4pPr>
            <a:lvl5pPr marL="2427310" indent="0">
              <a:buNone/>
              <a:defRPr sz="2096" b="1"/>
            </a:lvl5pPr>
            <a:lvl6pPr marL="3034137" indent="0">
              <a:buNone/>
              <a:defRPr sz="2096" b="1"/>
            </a:lvl6pPr>
            <a:lvl7pPr marL="3640962" indent="0">
              <a:buNone/>
              <a:defRPr sz="2096" b="1"/>
            </a:lvl7pPr>
            <a:lvl8pPr marL="4247790" indent="0">
              <a:buNone/>
              <a:defRPr sz="2096" b="1"/>
            </a:lvl8pPr>
            <a:lvl9pPr marL="4854619" indent="0">
              <a:buNone/>
              <a:defRPr sz="20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9" y="2174875"/>
            <a:ext cx="5386917" cy="3951288"/>
          </a:xfrm>
        </p:spPr>
        <p:txBody>
          <a:bodyPr/>
          <a:lstStyle>
            <a:lvl1pPr>
              <a:defRPr sz="3194"/>
            </a:lvl1pPr>
            <a:lvl2pPr>
              <a:defRPr sz="2695"/>
            </a:lvl2pPr>
            <a:lvl3pPr>
              <a:defRPr sz="2395"/>
            </a:lvl3pPr>
            <a:lvl4pPr>
              <a:defRPr sz="2096"/>
            </a:lvl4pPr>
            <a:lvl5pPr>
              <a:defRPr sz="2096"/>
            </a:lvl5pPr>
            <a:lvl6pPr>
              <a:defRPr sz="2096"/>
            </a:lvl6pPr>
            <a:lvl7pPr>
              <a:defRPr sz="2096"/>
            </a:lvl7pPr>
            <a:lvl8pPr>
              <a:defRPr sz="2096"/>
            </a:lvl8pPr>
            <a:lvl9pPr>
              <a:defRPr sz="20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27"/>
            <a:ext cx="5389033" cy="639763"/>
          </a:xfrm>
        </p:spPr>
        <p:txBody>
          <a:bodyPr anchor="b"/>
          <a:lstStyle>
            <a:lvl1pPr marL="0" indent="0">
              <a:buNone/>
              <a:defRPr sz="3194" b="1"/>
            </a:lvl1pPr>
            <a:lvl2pPr marL="606827" indent="0">
              <a:buNone/>
              <a:defRPr sz="2695" b="1"/>
            </a:lvl2pPr>
            <a:lvl3pPr marL="1213654" indent="0">
              <a:buNone/>
              <a:defRPr sz="2395" b="1"/>
            </a:lvl3pPr>
            <a:lvl4pPr marL="1820481" indent="0">
              <a:buNone/>
              <a:defRPr sz="2096" b="1"/>
            </a:lvl4pPr>
            <a:lvl5pPr marL="2427310" indent="0">
              <a:buNone/>
              <a:defRPr sz="2096" b="1"/>
            </a:lvl5pPr>
            <a:lvl6pPr marL="3034137" indent="0">
              <a:buNone/>
              <a:defRPr sz="2096" b="1"/>
            </a:lvl6pPr>
            <a:lvl7pPr marL="3640962" indent="0">
              <a:buNone/>
              <a:defRPr sz="2096" b="1"/>
            </a:lvl7pPr>
            <a:lvl8pPr marL="4247790" indent="0">
              <a:buNone/>
              <a:defRPr sz="2096" b="1"/>
            </a:lvl8pPr>
            <a:lvl9pPr marL="4854619" indent="0">
              <a:buNone/>
              <a:defRPr sz="209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3194"/>
            </a:lvl1pPr>
            <a:lvl2pPr>
              <a:defRPr sz="2695"/>
            </a:lvl2pPr>
            <a:lvl3pPr>
              <a:defRPr sz="2395"/>
            </a:lvl3pPr>
            <a:lvl4pPr>
              <a:defRPr sz="2096"/>
            </a:lvl4pPr>
            <a:lvl5pPr>
              <a:defRPr sz="2096"/>
            </a:lvl5pPr>
            <a:lvl6pPr>
              <a:defRPr sz="2096"/>
            </a:lvl6pPr>
            <a:lvl7pPr>
              <a:defRPr sz="2096"/>
            </a:lvl7pPr>
            <a:lvl8pPr>
              <a:defRPr sz="2096"/>
            </a:lvl8pPr>
            <a:lvl9pPr>
              <a:defRPr sz="209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1100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01463"/>
      </p:ext>
    </p:extLst>
  </p:cSld>
  <p:clrMapOvr>
    <a:masterClrMapping/>
  </p:clrMapOvr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13861"/>
      </p:ext>
    </p:extLst>
  </p:cSld>
  <p:clrMapOvr>
    <a:masterClrMapping/>
  </p:clrMapOvr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05185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96285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05098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909281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63376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91889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56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8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725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76"/>
            <a:ext cx="4011084" cy="1162051"/>
          </a:xfrm>
        </p:spPr>
        <p:txBody>
          <a:bodyPr anchor="b"/>
          <a:lstStyle>
            <a:lvl1pPr algn="l">
              <a:defRPr sz="26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58" y="273079"/>
            <a:ext cx="6815667" cy="5853113"/>
          </a:xfrm>
        </p:spPr>
        <p:txBody>
          <a:bodyPr/>
          <a:lstStyle>
            <a:lvl1pPr>
              <a:defRPr sz="4292"/>
            </a:lvl1pPr>
            <a:lvl2pPr>
              <a:defRPr sz="3693"/>
            </a:lvl2pPr>
            <a:lvl3pPr>
              <a:defRPr sz="3194"/>
            </a:lvl3pPr>
            <a:lvl4pPr>
              <a:defRPr sz="2695"/>
            </a:lvl4pPr>
            <a:lvl5pPr>
              <a:defRPr sz="2695"/>
            </a:lvl5pPr>
            <a:lvl6pPr>
              <a:defRPr sz="2695"/>
            </a:lvl6pPr>
            <a:lvl7pPr>
              <a:defRPr sz="2695"/>
            </a:lvl7pPr>
            <a:lvl8pPr>
              <a:defRPr sz="2695"/>
            </a:lvl8pPr>
            <a:lvl9pPr>
              <a:defRPr sz="269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16"/>
            <a:ext cx="4011084" cy="4691063"/>
          </a:xfrm>
        </p:spPr>
        <p:txBody>
          <a:bodyPr/>
          <a:lstStyle>
            <a:lvl1pPr marL="0" indent="0">
              <a:buNone/>
              <a:defRPr sz="1896"/>
            </a:lvl1pPr>
            <a:lvl2pPr marL="606827" indent="0">
              <a:buNone/>
              <a:defRPr sz="1597"/>
            </a:lvl2pPr>
            <a:lvl3pPr marL="1213654" indent="0">
              <a:buNone/>
              <a:defRPr sz="1298"/>
            </a:lvl3pPr>
            <a:lvl4pPr marL="1820481" indent="0">
              <a:buNone/>
              <a:defRPr sz="1198"/>
            </a:lvl4pPr>
            <a:lvl5pPr marL="2427310" indent="0">
              <a:buNone/>
              <a:defRPr sz="1198"/>
            </a:lvl5pPr>
            <a:lvl6pPr marL="3034137" indent="0">
              <a:buNone/>
              <a:defRPr sz="1198"/>
            </a:lvl6pPr>
            <a:lvl7pPr marL="3640962" indent="0">
              <a:buNone/>
              <a:defRPr sz="1198"/>
            </a:lvl7pPr>
            <a:lvl8pPr marL="4247790" indent="0">
              <a:buNone/>
              <a:defRPr sz="1198"/>
            </a:lvl8pPr>
            <a:lvl9pPr marL="4854619" indent="0">
              <a:buNone/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291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37"/>
            <a:ext cx="7315200" cy="566739"/>
          </a:xfrm>
        </p:spPr>
        <p:txBody>
          <a:bodyPr anchor="b"/>
          <a:lstStyle>
            <a:lvl1pPr algn="l">
              <a:defRPr sz="269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92"/>
            </a:lvl1pPr>
            <a:lvl2pPr marL="606827" indent="0">
              <a:buNone/>
              <a:defRPr sz="3693"/>
            </a:lvl2pPr>
            <a:lvl3pPr marL="1213654" indent="0">
              <a:buNone/>
              <a:defRPr sz="3194"/>
            </a:lvl3pPr>
            <a:lvl4pPr marL="1820481" indent="0">
              <a:buNone/>
              <a:defRPr sz="2695"/>
            </a:lvl4pPr>
            <a:lvl5pPr marL="2427310" indent="0">
              <a:buNone/>
              <a:defRPr sz="2695"/>
            </a:lvl5pPr>
            <a:lvl6pPr marL="3034137" indent="0">
              <a:buNone/>
              <a:defRPr sz="2695"/>
            </a:lvl6pPr>
            <a:lvl7pPr marL="3640962" indent="0">
              <a:buNone/>
              <a:defRPr sz="2695"/>
            </a:lvl7pPr>
            <a:lvl8pPr marL="4247790" indent="0">
              <a:buNone/>
              <a:defRPr sz="2695"/>
            </a:lvl8pPr>
            <a:lvl9pPr marL="4854619" indent="0">
              <a:buNone/>
              <a:defRPr sz="269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5"/>
            <a:ext cx="7315200" cy="804863"/>
          </a:xfrm>
        </p:spPr>
        <p:txBody>
          <a:bodyPr/>
          <a:lstStyle>
            <a:lvl1pPr marL="0" indent="0">
              <a:buNone/>
              <a:defRPr sz="1896"/>
            </a:lvl1pPr>
            <a:lvl2pPr marL="606827" indent="0">
              <a:buNone/>
              <a:defRPr sz="1597"/>
            </a:lvl2pPr>
            <a:lvl3pPr marL="1213654" indent="0">
              <a:buNone/>
              <a:defRPr sz="1298"/>
            </a:lvl3pPr>
            <a:lvl4pPr marL="1820481" indent="0">
              <a:buNone/>
              <a:defRPr sz="1198"/>
            </a:lvl4pPr>
            <a:lvl5pPr marL="2427310" indent="0">
              <a:buNone/>
              <a:defRPr sz="1198"/>
            </a:lvl5pPr>
            <a:lvl6pPr marL="3034137" indent="0">
              <a:buNone/>
              <a:defRPr sz="1198"/>
            </a:lvl6pPr>
            <a:lvl7pPr marL="3640962" indent="0">
              <a:buNone/>
              <a:defRPr sz="1198"/>
            </a:lvl7pPr>
            <a:lvl8pPr marL="4247790" indent="0">
              <a:buNone/>
              <a:defRPr sz="1198"/>
            </a:lvl8pPr>
            <a:lvl9pPr marL="4854619" indent="0">
              <a:buNone/>
              <a:defRPr sz="119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8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542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412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2" y="206412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8007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0"/>
            <a:ext cx="4850256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1759" y="0"/>
            <a:ext cx="4850256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5" y="1532585"/>
            <a:ext cx="2436332" cy="231527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8" r="29610" b="10486"/>
          <a:stretch>
            <a:fillRect/>
          </a:stretch>
        </p:blipFill>
        <p:spPr>
          <a:xfrm>
            <a:off x="5660576" y="4646224"/>
            <a:ext cx="1724719" cy="21911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8" b="17593"/>
          <a:stretch>
            <a:fillRect/>
          </a:stretch>
        </p:blipFill>
        <p:spPr>
          <a:xfrm>
            <a:off x="5030839" y="30"/>
            <a:ext cx="2130361" cy="153258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3" r="43931"/>
          <a:stretch>
            <a:fillRect/>
          </a:stretch>
        </p:blipFill>
        <p:spPr>
          <a:xfrm>
            <a:off x="4398092" y="4833289"/>
            <a:ext cx="914167" cy="1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5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0.90301 L 0.02721 0.90301 C 0.02409 0.9 0.02096 0.89699 0.01771 0.89444 C 0.01537 0.89259 0.01289 0.8919 0.01055 0.89028 C 0.00925 0.88912 0.00833 0.88681 0.00703 0.88588 C 0.00078 0.88194 -0.0056 0.87824 -0.01211 0.87546 C -0.01367 0.87477 -0.01523 0.87431 -0.0168 0.87338 C -0.01888 0.87199 -0.02083 0.87037 -0.02279 0.86898 C -0.02396 0.86829 -0.02513 0.86759 -0.0263 0.8669 C -0.0444 0.8456 -0.02591 0.86875 -0.03711 0.85208 C -0.03815 0.85046 -0.03945 0.84931 -0.04062 0.84792 C -0.04232 0.84583 -0.04388 0.84375 -0.04544 0.84143 C -0.04674 0.83958 -0.04766 0.83727 -0.04896 0.83518 C -0.05091 0.83218 -0.05286 0.8294 -0.05495 0.82662 C -0.05612 0.82523 -0.05742 0.82407 -0.05846 0.82245 C -0.06601 0.81042 -0.06562 0.81065 -0.07044 0.79931 C -0.07083 0.79699 -0.07122 0.79491 -0.07161 0.79282 C -0.07239 0.78935 -0.07344 0.78588 -0.07396 0.78218 C -0.07461 0.77824 -0.07474 0.77384 -0.07513 0.76968 C -0.07552 0.76667 -0.07591 0.76389 -0.0763 0.76111 C -0.07604 0.75417 -0.07461 0.72292 -0.07396 0.71458 C -0.07318 0.70486 -0.07135 0.70162 -0.06927 0.6912 C -0.06862 0.68866 -0.06862 0.68565 -0.06797 0.68287 C -0.06706 0.67778 -0.06549 0.67315 -0.06445 0.66806 C -0.06393 0.66528 -0.0638 0.66227 -0.06328 0.65949 C -0.06211 0.65324 -0.06094 0.64676 -0.05963 0.64051 L -0.05729 0.62778 C -0.0569 0.62569 -0.05638 0.62361 -0.05612 0.62153 C -0.05586 0.61944 -0.05456 0.60926 -0.05377 0.60671 C -0.05234 0.60231 -0.05052 0.59815 -0.04896 0.59398 L -0.04661 0.58773 C -0.04427 0.57546 -0.047 0.58681 -0.0418 0.575 C -0.03437 0.55787 -0.04036 0.5662 -0.03346 0.5581 C -0.0319 0.5537 -0.03099 0.54838 -0.02877 0.54537 C -0.02708 0.54329 -0.02552 0.54097 -0.02396 0.53889 C -0.02018 0.53403 -0.01823 0.5331 -0.01445 0.52616 C -0.01341 0.52454 -0.01315 0.52153 -0.01211 0.51991 C -0.00703 0.51204 -0.00625 0.51227 -0.0013 0.50926 C 0.00026 0.50718 0.00208 0.50556 0.00339 0.50301 C 0.00443 0.50116 0.00469 0.49838 0.00586 0.49653 C 0.00794 0.49329 0.01055 0.49074 0.01289 0.48819 C 0.01445 0.48657 0.01615 0.48542 0.01771 0.48403 C 0.02344 0.47824 0.02891 0.4713 0.03438 0.46481 C 0.03555 0.46343 0.03685 0.46227 0.03802 0.46065 C 0.04232 0.45509 0.04727 0.45046 0.05104 0.44375 L 0.06172 0.42477 C 0.06341 0.42176 0.06537 0.41944 0.06654 0.4162 C 0.06966 0.40787 0.06771 0.41134 0.07253 0.40556 C 0.0763 0.38518 0.07018 0.4169 0.07604 0.39074 C 0.08034 0.37199 0.0763 0.38403 0.08086 0.37176 C 0.08386 0.33449 0.08294 0.35231 0.08086 0.28287 C 0.08073 0.28079 0.08008 0.2787 0.07969 0.27662 C 0.0793 0.27245 0.07878 0.26806 0.07852 0.26389 C 0.07761 0.25255 0.07813 0.24074 0.07604 0.23009 C 0.07565 0.22801 0.07513 0.22593 0.07487 0.22361 C 0.07279 0.20648 0.07539 0.21574 0.07136 0.20463 C 0.07096 0.20185 0.07005 0.1912 0.06888 0.18773 C 0.06797 0.18472 0.06654 0.18218 0.06537 0.17917 C 0.06315 0.16366 0.0655 0.17778 0.06172 0.16227 C 0.06133 0.16018 0.0612 0.15787 0.06055 0.15602 C 0.05925 0.15162 0.05716 0.14768 0.05586 0.14329 C 0.05521 0.14143 0.05521 0.13889 0.05469 0.13704 C 0.05365 0.13333 0.05208 0.13009 0.05104 0.12639 C 0.05052 0.12431 0.05039 0.12199 0.04987 0.11991 C 0.04922 0.11782 0.04818 0.11597 0.04753 0.11366 C 0.04297 0.09745 0.0513 0.11921 0.04271 0.09884 C 0.04037 0.08634 0.0431 0.09861 0.03802 0.08403 C 0.03698 0.08125 0.03646 0.07824 0.03555 0.07546 C 0.03464 0.07245 0.03125 0.0625 0.02969 0.05856 C 0.01524 0.02477 0.03229 0.06528 0.02136 0.04167 C 0.02031 0.03981 0.01992 0.03727 0.01888 0.03542 C 0.01745 0.03287 0.01563 0.03125 0.01419 0.02893 C 0.01289 0.02708 0.01185 0.02454 0.01055 0.02268 C 0.00951 0.02106 0.00807 0.02014 0.00703 0.01852 C 0.00573 0.01643 0.00482 0.01366 0.00339 0.01204 C 0.00234 0.01088 0.00104 0.01065 -0.00013 0.00995 C -0.00156 0.00208 -0.00026 0.00463 -0.00377 0.00162 L -0.00247 0.00162 " pathEditMode="relative" ptsTypes="AAAAAAAAAAAAAAAAAAAAAAAAA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40248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931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1714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715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1489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4401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1615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7871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125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0886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40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21118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625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495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885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576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513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6056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76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838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183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5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30598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563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0239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6611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807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21875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4038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4752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810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6085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52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88EA17-9911-97DB-00EF-134B97A837CF}"/>
              </a:ext>
            </a:extLst>
          </p:cNvPr>
          <p:cNvSpPr/>
          <p:nvPr userDrawn="1"/>
        </p:nvSpPr>
        <p:spPr>
          <a:xfrm>
            <a:off x="11180618" y="0"/>
            <a:ext cx="1011382" cy="12302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oogle Shape;12;p7">
            <a:extLst>
              <a:ext uri="{FF2B5EF4-FFF2-40B4-BE49-F238E27FC236}">
                <a16:creationId xmlns:a16="http://schemas.microsoft.com/office/drawing/2014/main" id="{84B88D67-35C6-F6E2-3EC6-AF1C8995B6C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01446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1264E8B-C426-46B1-D1BE-D26716866467}"/>
              </a:ext>
            </a:extLst>
          </p:cNvPr>
          <p:cNvSpPr/>
          <p:nvPr userDrawn="1"/>
        </p:nvSpPr>
        <p:spPr>
          <a:xfrm>
            <a:off x="11282064" y="141414"/>
            <a:ext cx="1011382" cy="12302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72310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0778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021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8044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2601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8881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73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4382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7887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176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09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C1D15A67-71F1-A609-164E-A1D900F2BB1D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82972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9413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107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0955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9348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7735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9480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2839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4783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5331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5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6B01D26B-CB8E-EB1B-D91C-AF3E0B3C1616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8084802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1492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689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636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6667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8199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5955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8446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662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5458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29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5" y="2130463"/>
            <a:ext cx="103632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6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3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0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7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4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0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4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2905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579508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035804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34601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443102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5739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965233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59489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5466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54858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6225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00164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25941"/>
      </p:ext>
    </p:extLst>
  </p:cSld>
  <p:clrMapOvr>
    <a:masterClrMapping/>
  </p:clrMapOvr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4481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7082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20830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1571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252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094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0114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614068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0556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6" r:id="rId2"/>
    <p:sldLayoutId id="2147483667" r:id="rId3"/>
    <p:sldLayoutId id="2147483668" r:id="rId4"/>
    <p:sldLayoutId id="2147483661" r:id="rId5"/>
    <p:sldLayoutId id="2147483662" r:id="rId6"/>
    <p:sldLayoutId id="2147483665" r:id="rId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055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  <p:sldLayoutId id="2147483850" r:id="rId13"/>
    <p:sldLayoutId id="2147483851" r:id="rId14"/>
    <p:sldLayoutId id="2147483852" r:id="rId15"/>
    <p:sldLayoutId id="2147483853" r:id="rId16"/>
    <p:sldLayoutId id="2147483854" r:id="rId17"/>
    <p:sldLayoutId id="2147483855" r:id="rId1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121597" tIns="60796" rIns="121597" bIns="607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16"/>
            <a:ext cx="10972800" cy="4525963"/>
          </a:xfrm>
          <a:prstGeom prst="rect">
            <a:avLst/>
          </a:prstGeom>
        </p:spPr>
        <p:txBody>
          <a:bodyPr vert="horz" lIns="121597" tIns="60796" rIns="121597" bIns="607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85"/>
            <a:ext cx="2844800" cy="365125"/>
          </a:xfrm>
          <a:prstGeom prst="rect">
            <a:avLst/>
          </a:prstGeom>
        </p:spPr>
        <p:txBody>
          <a:bodyPr vert="horz" lIns="121597" tIns="60796" rIns="121597" bIns="60796" rtlCol="0" anchor="ctr"/>
          <a:lstStyle>
            <a:lvl1pPr algn="l" defTabSz="1213654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85"/>
            <a:ext cx="3860800" cy="365125"/>
          </a:xfrm>
          <a:prstGeom prst="rect">
            <a:avLst/>
          </a:prstGeom>
        </p:spPr>
        <p:txBody>
          <a:bodyPr vert="horz" lIns="121597" tIns="60796" rIns="121597" bIns="60796" rtlCol="0" anchor="ctr"/>
          <a:lstStyle>
            <a:lvl1pPr algn="ctr" defTabSz="1213654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85"/>
            <a:ext cx="2844800" cy="365125"/>
          </a:xfrm>
          <a:prstGeom prst="rect">
            <a:avLst/>
          </a:prstGeom>
        </p:spPr>
        <p:txBody>
          <a:bodyPr vert="horz" lIns="121597" tIns="60796" rIns="121597" bIns="60796" rtlCol="0" anchor="ctr"/>
          <a:lstStyle>
            <a:lvl1pPr algn="r" defTabSz="1213654">
              <a:defRPr sz="15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26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ctr" defTabSz="1213654" rtl="0" eaLnBrk="1" latinLnBrk="0" hangingPunct="1">
        <a:spcBef>
          <a:spcPct val="0"/>
        </a:spcBef>
        <a:buNone/>
        <a:defRPr sz="5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120" indent="-455120" algn="l" defTabSz="1213654" rtl="0" eaLnBrk="1" latinLnBrk="0" hangingPunct="1">
        <a:spcBef>
          <a:spcPct val="20000"/>
        </a:spcBef>
        <a:buFont typeface="Arial" pitchFamily="34" charset="0"/>
        <a:buChar char="•"/>
        <a:defRPr sz="4292" kern="1200">
          <a:solidFill>
            <a:schemeClr val="tx1"/>
          </a:solidFill>
          <a:latin typeface="+mn-lt"/>
          <a:ea typeface="+mn-ea"/>
          <a:cs typeface="+mn-cs"/>
        </a:defRPr>
      </a:lvl1pPr>
      <a:lvl2pPr marL="986094" indent="-379267" algn="l" defTabSz="1213654" rtl="0" eaLnBrk="1" latinLnBrk="0" hangingPunct="1">
        <a:spcBef>
          <a:spcPct val="20000"/>
        </a:spcBef>
        <a:buFont typeface="Arial" pitchFamily="34" charset="0"/>
        <a:buChar char="–"/>
        <a:defRPr sz="3693" kern="1200">
          <a:solidFill>
            <a:schemeClr val="tx1"/>
          </a:solidFill>
          <a:latin typeface="+mn-lt"/>
          <a:ea typeface="+mn-ea"/>
          <a:cs typeface="+mn-cs"/>
        </a:defRPr>
      </a:lvl2pPr>
      <a:lvl3pPr marL="1517068" indent="-303410" algn="l" defTabSz="1213654" rtl="0" eaLnBrk="1" latinLnBrk="0" hangingPunct="1">
        <a:spcBef>
          <a:spcPct val="20000"/>
        </a:spcBef>
        <a:buFont typeface="Arial" pitchFamily="34" charset="0"/>
        <a:buChar char="•"/>
        <a:defRPr sz="3194" kern="1200">
          <a:solidFill>
            <a:schemeClr val="tx1"/>
          </a:solidFill>
          <a:latin typeface="+mn-lt"/>
          <a:ea typeface="+mn-ea"/>
          <a:cs typeface="+mn-cs"/>
        </a:defRPr>
      </a:lvl3pPr>
      <a:lvl4pPr marL="2123894" indent="-303410" algn="l" defTabSz="1213654" rtl="0" eaLnBrk="1" latinLnBrk="0" hangingPunct="1">
        <a:spcBef>
          <a:spcPct val="20000"/>
        </a:spcBef>
        <a:buFont typeface="Arial" pitchFamily="34" charset="0"/>
        <a:buChar char="–"/>
        <a:defRPr sz="2695" kern="1200">
          <a:solidFill>
            <a:schemeClr val="tx1"/>
          </a:solidFill>
          <a:latin typeface="+mn-lt"/>
          <a:ea typeface="+mn-ea"/>
          <a:cs typeface="+mn-cs"/>
        </a:defRPr>
      </a:lvl4pPr>
      <a:lvl5pPr marL="2730721" indent="-303410" algn="l" defTabSz="1213654" rtl="0" eaLnBrk="1" latinLnBrk="0" hangingPunct="1">
        <a:spcBef>
          <a:spcPct val="20000"/>
        </a:spcBef>
        <a:buFont typeface="Arial" pitchFamily="34" charset="0"/>
        <a:buChar char="»"/>
        <a:defRPr sz="2695" kern="1200">
          <a:solidFill>
            <a:schemeClr val="tx1"/>
          </a:solidFill>
          <a:latin typeface="+mn-lt"/>
          <a:ea typeface="+mn-ea"/>
          <a:cs typeface="+mn-cs"/>
        </a:defRPr>
      </a:lvl5pPr>
      <a:lvl6pPr marL="3337552" indent="-303410" algn="l" defTabSz="1213654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6pPr>
      <a:lvl7pPr marL="3944376" indent="-303410" algn="l" defTabSz="1213654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7pPr>
      <a:lvl8pPr marL="4551204" indent="-303410" algn="l" defTabSz="1213654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8pPr>
      <a:lvl9pPr marL="5158029" indent="-303410" algn="l" defTabSz="1213654" rtl="0" eaLnBrk="1" latinLnBrk="0" hangingPunct="1">
        <a:spcBef>
          <a:spcPct val="20000"/>
        </a:spcBef>
        <a:buFont typeface="Arial" pitchFamily="34" charset="0"/>
        <a:buChar char="•"/>
        <a:defRPr sz="26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3654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1pPr>
      <a:lvl2pPr marL="606827" algn="l" defTabSz="1213654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213654" algn="l" defTabSz="1213654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3pPr>
      <a:lvl4pPr marL="1820481" algn="l" defTabSz="1213654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4pPr>
      <a:lvl5pPr marL="2427310" algn="l" defTabSz="1213654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5pPr>
      <a:lvl6pPr marL="3034137" algn="l" defTabSz="1213654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6pPr>
      <a:lvl7pPr marL="3640962" algn="l" defTabSz="1213654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7pPr>
      <a:lvl8pPr marL="4247790" algn="l" defTabSz="1213654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8pPr>
      <a:lvl9pPr marL="4854619" algn="l" defTabSz="1213654" rtl="0" eaLnBrk="1" latinLnBrk="0" hangingPunct="1">
        <a:defRPr sz="23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957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40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99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495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FA40C-620F-437A-BEEC-CAD60EDDC48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284CCE-7BB3-49F4-BF5E-9B85821055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18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62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13/9/2025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68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9.mp4"/><Relationship Id="rId7" Type="http://schemas.openxmlformats.org/officeDocument/2006/relationships/slideLayout" Target="../slideLayouts/slideLayout6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5" Type="http://schemas.microsoft.com/office/2007/relationships/media" Target="../media/media10.mp4"/><Relationship Id="rId10" Type="http://schemas.openxmlformats.org/officeDocument/2006/relationships/image" Target="../media/image62.png"/><Relationship Id="rId4" Type="http://schemas.openxmlformats.org/officeDocument/2006/relationships/video" Target="../media/media9.mp4"/><Relationship Id="rId9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40.png"/><Relationship Id="rId4" Type="http://schemas.openxmlformats.org/officeDocument/2006/relationships/image" Target="../media/image47.png"/><Relationship Id="rId9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81.png"/><Relationship Id="rId5" Type="http://schemas.openxmlformats.org/officeDocument/2006/relationships/image" Target="../media/image77.png"/><Relationship Id="rId10" Type="http://schemas.openxmlformats.org/officeDocument/2006/relationships/image" Target="../media/image80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81.xml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37.png"/><Relationship Id="rId5" Type="http://schemas.openxmlformats.org/officeDocument/2006/relationships/audio" Target="../media/audio1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41.png"/><Relationship Id="rId12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117.xml"/><Relationship Id="rId7" Type="http://schemas.openxmlformats.org/officeDocument/2006/relationships/image" Target="../media/image44.png"/><Relationship Id="rId12" Type="http://schemas.openxmlformats.org/officeDocument/2006/relationships/image" Target="../media/image4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INSET2">
            <a:extLst>
              <a:ext uri="{FF2B5EF4-FFF2-40B4-BE49-F238E27FC236}">
                <a16:creationId xmlns:a16="http://schemas.microsoft.com/office/drawing/2014/main" id="{3BF9CAE0-181A-4EA4-9F4F-A0625A159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95"/>
            <a:ext cx="2659274" cy="272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INSET2">
            <a:extLst>
              <a:ext uri="{FF2B5EF4-FFF2-40B4-BE49-F238E27FC236}">
                <a16:creationId xmlns:a16="http://schemas.microsoft.com/office/drawing/2014/main" id="{1BCD50A8-0CFA-4445-932C-76BEDE3A2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723" y="6684"/>
            <a:ext cx="2391278" cy="295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unflowers_wave_hb">
            <a:extLst>
              <a:ext uri="{FF2B5EF4-FFF2-40B4-BE49-F238E27FC236}">
                <a16:creationId xmlns:a16="http://schemas.microsoft.com/office/drawing/2014/main" id="{1D9C4A56-6194-47BD-BE58-36F5AE675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583" y="429368"/>
            <a:ext cx="4038087" cy="329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5C99470B-F3A9-4C48-B45E-84ABD3359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5194" y="4233673"/>
            <a:ext cx="2391278" cy="281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94;p1">
            <a:extLst>
              <a:ext uri="{FF2B5EF4-FFF2-40B4-BE49-F238E27FC236}">
                <a16:creationId xmlns:a16="http://schemas.microsoft.com/office/drawing/2014/main" id="{C2280661-D9BF-440C-B8A2-DDD5BB60B9CF}"/>
              </a:ext>
            </a:extLst>
          </p:cNvPr>
          <p:cNvSpPr/>
          <p:nvPr/>
        </p:nvSpPr>
        <p:spPr>
          <a:xfrm>
            <a:off x="2860132" y="5797737"/>
            <a:ext cx="6023621" cy="630894"/>
          </a:xfrm>
          <a:prstGeom prst="rect">
            <a:avLst/>
          </a:prstGeom>
        </p:spPr>
        <p:txBody>
          <a:bodyPr lIns="91042" tIns="45521" rIns="91042" bIns="45521" numCol="1">
            <a:prstTxWarp prst="textPlain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0457"/>
            <a:r>
              <a:rPr sz="1397" i="1" dirty="0" err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latin typeface="Times New Roman"/>
              </a:rPr>
              <a:t>Giáo</a:t>
            </a:r>
            <a:r>
              <a:rPr sz="1397" i="1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latin typeface="Times New Roman"/>
              </a:rPr>
              <a:t> </a:t>
            </a:r>
            <a:r>
              <a:rPr sz="1397" i="1" dirty="0" err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latin typeface="Times New Roman"/>
              </a:rPr>
              <a:t>viên</a:t>
            </a:r>
            <a:r>
              <a:rPr sz="1397" i="1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latin typeface="Times New Roman"/>
              </a:rPr>
              <a:t> </a:t>
            </a:r>
            <a:r>
              <a:rPr sz="1397" i="1" dirty="0" err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latin typeface="Times New Roman"/>
              </a:rPr>
              <a:t>thực</a:t>
            </a:r>
            <a:r>
              <a:rPr sz="1397" i="1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latin typeface="Times New Roman"/>
              </a:rPr>
              <a:t> </a:t>
            </a:r>
            <a:r>
              <a:rPr sz="1397" i="1" dirty="0" err="1" smtClean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latin typeface="Times New Roman"/>
              </a:rPr>
              <a:t>hiện</a:t>
            </a:r>
            <a:r>
              <a:rPr lang="en-US" sz="1397" i="1" dirty="0" smtClean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latin typeface="Times New Roman"/>
              </a:rPr>
              <a:t> </a:t>
            </a:r>
            <a:r>
              <a:rPr sz="1397" i="1" dirty="0" smtClean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latin typeface="Times New Roman"/>
              </a:rPr>
              <a:t>: </a:t>
            </a:r>
            <a:r>
              <a:rPr lang="en-US" sz="1397" i="1" dirty="0" err="1" smtClean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latin typeface="Times New Roman"/>
              </a:rPr>
              <a:t>Nguyễn</a:t>
            </a:r>
            <a:r>
              <a:rPr lang="en-US" sz="1397" i="1" dirty="0" smtClean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latin typeface="Times New Roman"/>
              </a:rPr>
              <a:t> </a:t>
            </a:r>
            <a:r>
              <a:rPr lang="en-US" sz="1397" i="1" dirty="0" err="1" smtClean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latin typeface="Times New Roman"/>
              </a:rPr>
              <a:t>Thi</a:t>
            </a:r>
            <a:r>
              <a:rPr lang="en-US" sz="1397" i="1" dirty="0" smtClean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latin typeface="Times New Roman"/>
              </a:rPr>
              <a:t>̣ </a:t>
            </a:r>
            <a:r>
              <a:rPr lang="en-US" sz="1397" i="1" dirty="0" err="1" smtClean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latin typeface="Times New Roman"/>
              </a:rPr>
              <a:t>Thuy</a:t>
            </a:r>
            <a:r>
              <a:rPr lang="en-US" sz="1397" i="1" dirty="0" smtClean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latin typeface="Times New Roman"/>
              </a:rPr>
              <a:t>́</a:t>
            </a:r>
            <a:endParaRPr sz="1397" i="1" dirty="0"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latin typeface="Times New Roman"/>
            </a:endParaRPr>
          </a:p>
        </p:txBody>
      </p:sp>
      <p:sp>
        <p:nvSpPr>
          <p:cNvPr id="9" name="WordArt 10" descr="Narrow vertical">
            <a:extLst>
              <a:ext uri="{FF2B5EF4-FFF2-40B4-BE49-F238E27FC236}">
                <a16:creationId xmlns:a16="http://schemas.microsoft.com/office/drawing/2014/main" id="{AC2768C3-30A8-434F-8E6E-1F3AE9391C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75470" y="429369"/>
            <a:ext cx="7889724" cy="7839941"/>
          </a:xfrm>
          <a:prstGeom prst="rect">
            <a:avLst/>
          </a:prstGeom>
        </p:spPr>
        <p:txBody>
          <a:bodyPr spcFirstLastPara="1" wrap="none" lIns="91042" tIns="45521" rIns="91042" bIns="45521" numCol="1" fromWordArt="1">
            <a:prstTxWarp prst="textButton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663"/>
            <a:r>
              <a:rPr lang="en-US" sz="3593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TẬP THỂ HỌC SINH  </a:t>
            </a:r>
            <a:r>
              <a:rPr lang="en-US" sz="3593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LỚP</a:t>
            </a:r>
            <a:r>
              <a:rPr lang="en-US" sz="3593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593" b="1" kern="10" dirty="0" smtClean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593" b="1" kern="10" dirty="0" err="1" smtClean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1E</a:t>
            </a:r>
            <a:r>
              <a:rPr lang="en-US" sz="3593" b="1" kern="10" dirty="0" smtClean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593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CHÀO MỪNG QUÝ THẦY CÔ VỀ </a:t>
            </a:r>
            <a:r>
              <a:rPr lang="en-US" sz="3593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DỰ</a:t>
            </a:r>
            <a:r>
              <a:rPr lang="en-US" sz="3593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593" b="1" kern="10" dirty="0" err="1" smtClean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3593" b="1" kern="10" dirty="0">
              <a:ln w="12700">
                <a:solidFill>
                  <a:srgbClr val="CC3300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E704F5-839D-46C3-99A6-1908885E5D24}"/>
              </a:ext>
            </a:extLst>
          </p:cNvPr>
          <p:cNvSpPr txBox="1"/>
          <p:nvPr/>
        </p:nvSpPr>
        <p:spPr>
          <a:xfrm>
            <a:off x="2860132" y="4098333"/>
            <a:ext cx="5755762" cy="521979"/>
          </a:xfrm>
          <a:prstGeom prst="rect">
            <a:avLst/>
          </a:prstGeom>
          <a:noFill/>
        </p:spPr>
        <p:txBody>
          <a:bodyPr wrap="square" lIns="91042" tIns="45521" rIns="91042" bIns="45521" rtlCol="0">
            <a:spAutoFit/>
          </a:bodyPr>
          <a:lstStyle/>
          <a:p>
            <a:pPr algn="ctr" defTabSz="910457"/>
            <a:r>
              <a:rPr lang="en-US" sz="1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97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2795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95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795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TOÁN</a:t>
            </a:r>
            <a:endParaRPr lang="en-US" sz="2795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02203" y="4569774"/>
            <a:ext cx="8609392" cy="521979"/>
          </a:xfrm>
          <a:prstGeom prst="rect">
            <a:avLst/>
          </a:prstGeom>
        </p:spPr>
        <p:txBody>
          <a:bodyPr wrap="square" lIns="91042" tIns="45521" rIns="91042" bIns="45521">
            <a:spAutoFit/>
          </a:bodyPr>
          <a:lstStyle/>
          <a:p>
            <a:pPr algn="ctr" defTabSz="910457"/>
            <a:r>
              <a:rPr lang="en-US" sz="2795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95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vi-VN" sz="2795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795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5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2795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95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795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́ 4, 5, 6</a:t>
            </a:r>
            <a:endParaRPr lang="en-US" sz="279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5C99470B-F3A9-4C48-B45E-84ABD3359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10633"/>
            <a:ext cx="1870150" cy="237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33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8834"/>
            <a:ext cx="12192001" cy="6456218"/>
          </a:xfrm>
          <a:prstGeom prst="rect">
            <a:avLst/>
          </a:prstGeom>
        </p:spPr>
      </p:pic>
      <p:sp>
        <p:nvSpPr>
          <p:cNvPr id="3" name="Oval 6">
            <a:extLst>
              <a:ext uri="{FF2B5EF4-FFF2-40B4-BE49-F238E27FC236}">
                <a16:creationId xmlns:a16="http://schemas.microsoft.com/office/drawing/2014/main" id="{8C2E79F5-DF2A-48B0-8E82-0C892D7FBA12}"/>
              </a:ext>
            </a:extLst>
          </p:cNvPr>
          <p:cNvSpPr/>
          <p:nvPr/>
        </p:nvSpPr>
        <p:spPr>
          <a:xfrm>
            <a:off x="5755543" y="1397578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Oval 7">
            <a:extLst>
              <a:ext uri="{FF2B5EF4-FFF2-40B4-BE49-F238E27FC236}">
                <a16:creationId xmlns:a16="http://schemas.microsoft.com/office/drawing/2014/main" id="{91C82F88-405E-48CE-8FD7-BBA5E0637808}"/>
              </a:ext>
            </a:extLst>
          </p:cNvPr>
          <p:cNvSpPr/>
          <p:nvPr/>
        </p:nvSpPr>
        <p:spPr>
          <a:xfrm>
            <a:off x="5555402" y="3352446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774CC9DB-1AD2-4936-A14D-06CFC85DD15A}"/>
              </a:ext>
            </a:extLst>
          </p:cNvPr>
          <p:cNvSpPr/>
          <p:nvPr/>
        </p:nvSpPr>
        <p:spPr>
          <a:xfrm>
            <a:off x="6193734" y="3336997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BCC0ACC6-647B-4BB6-B4EE-83A713D2A49E}"/>
              </a:ext>
            </a:extLst>
          </p:cNvPr>
          <p:cNvSpPr/>
          <p:nvPr/>
        </p:nvSpPr>
        <p:spPr>
          <a:xfrm>
            <a:off x="5766122" y="5335732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E87C70DB-3D52-4588-8531-0218285184AB}"/>
              </a:ext>
            </a:extLst>
          </p:cNvPr>
          <p:cNvSpPr/>
          <p:nvPr/>
        </p:nvSpPr>
        <p:spPr>
          <a:xfrm>
            <a:off x="6855749" y="5335732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Oval 11">
            <a:extLst>
              <a:ext uri="{FF2B5EF4-FFF2-40B4-BE49-F238E27FC236}">
                <a16:creationId xmlns:a16="http://schemas.microsoft.com/office/drawing/2014/main" id="{551EF6F3-5930-48A8-9B8D-90E544986644}"/>
              </a:ext>
            </a:extLst>
          </p:cNvPr>
          <p:cNvSpPr/>
          <p:nvPr/>
        </p:nvSpPr>
        <p:spPr>
          <a:xfrm>
            <a:off x="8040711" y="5335732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047FB877-4DBC-435C-89EA-A2BF78C84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21672" y="1183384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6CD1F777-C8EA-48F6-AD08-A407A9769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7165" y="3144481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C9280FC3-2CAD-4A70-A960-03362A67D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758" y="5189871"/>
            <a:ext cx="60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Oval 49">
            <a:extLst>
              <a:ext uri="{FF2B5EF4-FFF2-40B4-BE49-F238E27FC236}">
                <a16:creationId xmlns:a16="http://schemas.microsoft.com/office/drawing/2014/main" id="{2E107F41-4459-4A04-8590-812F1B54B622}"/>
              </a:ext>
            </a:extLst>
          </p:cNvPr>
          <p:cNvSpPr/>
          <p:nvPr/>
        </p:nvSpPr>
        <p:spPr>
          <a:xfrm>
            <a:off x="6483928" y="1406491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Oval 50">
            <a:extLst>
              <a:ext uri="{FF2B5EF4-FFF2-40B4-BE49-F238E27FC236}">
                <a16:creationId xmlns:a16="http://schemas.microsoft.com/office/drawing/2014/main" id="{C2A500B0-0C5A-45DF-A106-151ADD08ADA1}"/>
              </a:ext>
            </a:extLst>
          </p:cNvPr>
          <p:cNvSpPr/>
          <p:nvPr/>
        </p:nvSpPr>
        <p:spPr>
          <a:xfrm>
            <a:off x="7324415" y="1406491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Oval 51">
            <a:extLst>
              <a:ext uri="{FF2B5EF4-FFF2-40B4-BE49-F238E27FC236}">
                <a16:creationId xmlns:a16="http://schemas.microsoft.com/office/drawing/2014/main" id="{4890B399-B7AD-4145-AF22-35A7398E308C}"/>
              </a:ext>
            </a:extLst>
          </p:cNvPr>
          <p:cNvSpPr/>
          <p:nvPr/>
        </p:nvSpPr>
        <p:spPr>
          <a:xfrm>
            <a:off x="8136556" y="1397578"/>
            <a:ext cx="457200" cy="4572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3" name="Oval 52">
            <a:extLst>
              <a:ext uri="{FF2B5EF4-FFF2-40B4-BE49-F238E27FC236}">
                <a16:creationId xmlns:a16="http://schemas.microsoft.com/office/drawing/2014/main" id="{BB5D9529-0C60-44D6-A5A8-D973A01E7D32}"/>
              </a:ext>
            </a:extLst>
          </p:cNvPr>
          <p:cNvSpPr/>
          <p:nvPr/>
        </p:nvSpPr>
        <p:spPr>
          <a:xfrm>
            <a:off x="6819234" y="3336997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4" name="Oval 53">
            <a:extLst>
              <a:ext uri="{FF2B5EF4-FFF2-40B4-BE49-F238E27FC236}">
                <a16:creationId xmlns:a16="http://schemas.microsoft.com/office/drawing/2014/main" id="{910C0848-E9B8-43BE-B22F-5393F9ED6DB9}"/>
              </a:ext>
            </a:extLst>
          </p:cNvPr>
          <p:cNvSpPr/>
          <p:nvPr/>
        </p:nvSpPr>
        <p:spPr>
          <a:xfrm>
            <a:off x="7457566" y="3321548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5" name="Oval 54">
            <a:extLst>
              <a:ext uri="{FF2B5EF4-FFF2-40B4-BE49-F238E27FC236}">
                <a16:creationId xmlns:a16="http://schemas.microsoft.com/office/drawing/2014/main" id="{559DB637-9840-40C5-B5DF-3B932EB8837C}"/>
              </a:ext>
            </a:extLst>
          </p:cNvPr>
          <p:cNvSpPr/>
          <p:nvPr/>
        </p:nvSpPr>
        <p:spPr>
          <a:xfrm>
            <a:off x="8107550" y="3321548"/>
            <a:ext cx="457200" cy="4572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6" name="Oval 56">
            <a:extLst>
              <a:ext uri="{FF2B5EF4-FFF2-40B4-BE49-F238E27FC236}">
                <a16:creationId xmlns:a16="http://schemas.microsoft.com/office/drawing/2014/main" id="{3FA6E2EB-74F5-4D58-90A1-A82734E5218C}"/>
              </a:ext>
            </a:extLst>
          </p:cNvPr>
          <p:cNvSpPr/>
          <p:nvPr/>
        </p:nvSpPr>
        <p:spPr>
          <a:xfrm>
            <a:off x="5214707" y="5320283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7" name="Oval 57">
            <a:extLst>
              <a:ext uri="{FF2B5EF4-FFF2-40B4-BE49-F238E27FC236}">
                <a16:creationId xmlns:a16="http://schemas.microsoft.com/office/drawing/2014/main" id="{77241A84-7B9C-4900-A038-A53A050AA1B9}"/>
              </a:ext>
            </a:extLst>
          </p:cNvPr>
          <p:cNvSpPr/>
          <p:nvPr/>
        </p:nvSpPr>
        <p:spPr>
          <a:xfrm>
            <a:off x="6304334" y="5320283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8" name="Oval 58">
            <a:extLst>
              <a:ext uri="{FF2B5EF4-FFF2-40B4-BE49-F238E27FC236}">
                <a16:creationId xmlns:a16="http://schemas.microsoft.com/office/drawing/2014/main" id="{6A179A56-14FD-432A-B239-CC41057305E8}"/>
              </a:ext>
            </a:extLst>
          </p:cNvPr>
          <p:cNvSpPr/>
          <p:nvPr/>
        </p:nvSpPr>
        <p:spPr>
          <a:xfrm>
            <a:off x="7446313" y="5335732"/>
            <a:ext cx="457200" cy="457200"/>
          </a:xfrm>
          <a:prstGeom prst="ellipse">
            <a:avLst/>
          </a:prstGeom>
          <a:solidFill>
            <a:srgbClr val="1F3599"/>
          </a:solidFill>
          <a:ln>
            <a:solidFill>
              <a:srgbClr val="1F3198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9" name="Picture 61">
            <a:extLst>
              <a:ext uri="{FF2B5EF4-FFF2-40B4-BE49-F238E27FC236}">
                <a16:creationId xmlns:a16="http://schemas.microsoft.com/office/drawing/2014/main" id="{9997B8C4-6512-4FA1-87EB-9EC26EE9C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7569" y="1253159"/>
            <a:ext cx="1090105" cy="763355"/>
          </a:xfrm>
          <a:prstGeom prst="rect">
            <a:avLst/>
          </a:prstGeom>
        </p:spPr>
      </p:pic>
      <p:pic>
        <p:nvPicPr>
          <p:cNvPr id="40" name="Picture 63">
            <a:extLst>
              <a:ext uri="{FF2B5EF4-FFF2-40B4-BE49-F238E27FC236}">
                <a16:creationId xmlns:a16="http://schemas.microsoft.com/office/drawing/2014/main" id="{B0E06CDC-5F86-45C0-BA28-A6C87E403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4058" y="3043070"/>
            <a:ext cx="1090105" cy="751127"/>
          </a:xfrm>
          <a:prstGeom prst="rect">
            <a:avLst/>
          </a:prstGeom>
        </p:spPr>
      </p:pic>
      <p:pic>
        <p:nvPicPr>
          <p:cNvPr id="41" name="Picture 65">
            <a:extLst>
              <a:ext uri="{FF2B5EF4-FFF2-40B4-BE49-F238E27FC236}">
                <a16:creationId xmlns:a16="http://schemas.microsoft.com/office/drawing/2014/main" id="{6DF3DB1C-750B-444C-8422-2FAB3B9AE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0468" y="5168159"/>
            <a:ext cx="1050692" cy="70872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CFCFE"/>
              </a:clrFrom>
              <a:clrTo>
                <a:srgbClr val="FCFC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838" y="1050869"/>
            <a:ext cx="3978378" cy="149761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41" y="2864654"/>
            <a:ext cx="4069459" cy="13906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03" t="14011" r="3972" b="7732"/>
          <a:stretch/>
        </p:blipFill>
        <p:spPr>
          <a:xfrm>
            <a:off x="1291426" y="4874451"/>
            <a:ext cx="349874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262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0FBFB68A-1B46-4957-9221-282A434DA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761"/>
          <a:stretch/>
        </p:blipFill>
        <p:spPr>
          <a:xfrm>
            <a:off x="1550657" y="1520423"/>
            <a:ext cx="1850284" cy="3048958"/>
          </a:xfrm>
          <a:prstGeom prst="rect">
            <a:avLst/>
          </a:prstGeom>
        </p:spPr>
      </p:pic>
      <p:pic>
        <p:nvPicPr>
          <p:cNvPr id="4" name="Picture 11">
            <a:extLst>
              <a:ext uri="{FF2B5EF4-FFF2-40B4-BE49-F238E27FC236}">
                <a16:creationId xmlns:a16="http://schemas.microsoft.com/office/drawing/2014/main" id="{0A55A48D-393A-4EAE-95EC-024E0930B6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40" r="14918"/>
          <a:stretch/>
        </p:blipFill>
        <p:spPr>
          <a:xfrm>
            <a:off x="4491469" y="1520423"/>
            <a:ext cx="2214994" cy="3048959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id="{F2B878AC-B5F5-479F-8E3B-E05D72226A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40" r="14918"/>
          <a:stretch/>
        </p:blipFill>
        <p:spPr>
          <a:xfrm>
            <a:off x="7635586" y="1520423"/>
            <a:ext cx="2214995" cy="3048958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2EF276B0-0DBF-4427-AA88-5CC22AA0D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826" y="4743020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224BFE9D-A9E9-48B8-93D5-0B1AE9B01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4689872"/>
            <a:ext cx="609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D74B45EC-AF70-4116-868D-26C076449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371" y="4706048"/>
            <a:ext cx="5596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6000" b="1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D3F18F8-BC90-4CED-94C8-FE59E37337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6111" y1="10204" x2="36111" y2="102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55187" y="1630873"/>
            <a:ext cx="2131200" cy="3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85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V số 4 kiểu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5419" y="388882"/>
            <a:ext cx="10363201" cy="582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0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Vsố 5 kiểu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7987"/>
          <a:stretch/>
        </p:blipFill>
        <p:spPr>
          <a:xfrm>
            <a:off x="1303283" y="662151"/>
            <a:ext cx="9080938" cy="555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V số 6 (online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4134"/>
          <a:stretch/>
        </p:blipFill>
        <p:spPr>
          <a:xfrm>
            <a:off x="851337" y="357352"/>
            <a:ext cx="10478815" cy="614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8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320" y="1219201"/>
            <a:ext cx="3267247" cy="4227076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98428" y="1072056"/>
            <a:ext cx="3305502" cy="4374222"/>
          </a:xfrm>
          <a:prstGeom prst="rect">
            <a:avLst/>
          </a:prstGeom>
        </p:spPr>
      </p:pic>
      <p:pic>
        <p:nvPicPr>
          <p:cNvPr id="6" name="tạp viet so 6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74951" y="1397876"/>
            <a:ext cx="3160001" cy="404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3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19978" y="2963916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Sun 4">
            <a:extLst>
              <a:ext uri="{FF2B5EF4-FFF2-40B4-BE49-F238E27FC236}">
                <a16:creationId xmlns:a16="http://schemas.microsoft.com/office/drawing/2014/main" id="{8784EDC8-13B8-40FE-9CB9-7CDF0ADDB2CF}"/>
              </a:ext>
            </a:extLst>
          </p:cNvPr>
          <p:cNvSpPr/>
          <p:nvPr/>
        </p:nvSpPr>
        <p:spPr>
          <a:xfrm>
            <a:off x="941665" y="592108"/>
            <a:ext cx="1199031" cy="1187248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F36DB3B0-5384-42C6-82A4-CFC90FE24901}"/>
              </a:ext>
            </a:extLst>
          </p:cNvPr>
          <p:cNvSpPr/>
          <p:nvPr/>
        </p:nvSpPr>
        <p:spPr>
          <a:xfrm>
            <a:off x="720925" y="881192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BF953681-FB70-4AD2-B6B4-22AC7F891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9719" y="952013"/>
            <a:ext cx="4024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6" name="Rounded Rectangle 6">
            <a:extLst>
              <a:ext uri="{FF2B5EF4-FFF2-40B4-BE49-F238E27FC236}">
                <a16:creationId xmlns:a16="http://schemas.microsoft.com/office/drawing/2014/main" id="{EC4B685C-5C01-461A-AEA2-1EDE2F223FB9}"/>
              </a:ext>
            </a:extLst>
          </p:cNvPr>
          <p:cNvSpPr/>
          <p:nvPr/>
        </p:nvSpPr>
        <p:spPr>
          <a:xfrm>
            <a:off x="1994702" y="4352539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D3E4DA09-7829-465E-991B-886220D5476C}"/>
              </a:ext>
            </a:extLst>
          </p:cNvPr>
          <p:cNvSpPr/>
          <p:nvPr/>
        </p:nvSpPr>
        <p:spPr>
          <a:xfrm>
            <a:off x="2128307" y="4390033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2019B44F-A3A2-4A6E-954C-8EBDC7C59CF9}"/>
              </a:ext>
            </a:extLst>
          </p:cNvPr>
          <p:cNvSpPr/>
          <p:nvPr/>
        </p:nvSpPr>
        <p:spPr>
          <a:xfrm>
            <a:off x="2140696" y="4402241"/>
            <a:ext cx="607331" cy="61298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809DB53B-08BD-4036-B561-71C53156E17C}"/>
              </a:ext>
            </a:extLst>
          </p:cNvPr>
          <p:cNvSpPr/>
          <p:nvPr/>
        </p:nvSpPr>
        <p:spPr>
          <a:xfrm>
            <a:off x="6014786" y="4390033"/>
            <a:ext cx="770709" cy="642025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E12BCBE7-5CF6-4F3C-BF99-FE87B157C54D}"/>
              </a:ext>
            </a:extLst>
          </p:cNvPr>
          <p:cNvSpPr/>
          <p:nvPr/>
        </p:nvSpPr>
        <p:spPr>
          <a:xfrm>
            <a:off x="6096000" y="4187235"/>
            <a:ext cx="1142722" cy="99123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98D8FDB3-B414-47FA-8DD6-64325CC3AAF2}"/>
              </a:ext>
            </a:extLst>
          </p:cNvPr>
          <p:cNvSpPr/>
          <p:nvPr/>
        </p:nvSpPr>
        <p:spPr>
          <a:xfrm>
            <a:off x="6096000" y="4028525"/>
            <a:ext cx="1524038" cy="1256862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6">
            <a:extLst>
              <a:ext uri="{FF2B5EF4-FFF2-40B4-BE49-F238E27FC236}">
                <a16:creationId xmlns:a16="http://schemas.microsoft.com/office/drawing/2014/main" id="{4F4BB7DF-14B9-48C4-81E5-17852659217A}"/>
              </a:ext>
            </a:extLst>
          </p:cNvPr>
          <p:cNvSpPr/>
          <p:nvPr/>
        </p:nvSpPr>
        <p:spPr>
          <a:xfrm>
            <a:off x="9715062" y="4408928"/>
            <a:ext cx="719182" cy="698414"/>
          </a:xfrm>
          <a:prstGeom prst="roundRect">
            <a:avLst/>
          </a:prstGeom>
          <a:solidFill>
            <a:srgbClr val="ED7D31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6738F224-248D-486F-9E95-01F043C2CA4E}"/>
              </a:ext>
            </a:extLst>
          </p:cNvPr>
          <p:cNvSpPr/>
          <p:nvPr/>
        </p:nvSpPr>
        <p:spPr>
          <a:xfrm>
            <a:off x="9839825" y="4503381"/>
            <a:ext cx="1240430" cy="522749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8B1B162B-F5B9-4D17-9AB4-E1063A0CB9B2}"/>
              </a:ext>
            </a:extLst>
          </p:cNvPr>
          <p:cNvSpPr/>
          <p:nvPr/>
        </p:nvSpPr>
        <p:spPr>
          <a:xfrm>
            <a:off x="9830984" y="4384740"/>
            <a:ext cx="2272353" cy="697284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206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696" y="1968015"/>
            <a:ext cx="3000375" cy="17049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189" y="2098332"/>
            <a:ext cx="3474720" cy="173355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473" y="1926882"/>
            <a:ext cx="3401596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444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8" grpId="0"/>
      <p:bldP spid="9" grpId="0" animBg="1"/>
      <p:bldP spid="10" grpId="0"/>
      <p:bldP spid="10" grpId="1"/>
      <p:bldP spid="11" grpId="0"/>
      <p:bldP spid="12" grpId="0" animBg="1"/>
      <p:bldP spid="13" grpId="0"/>
      <p:bldP spid="13" grpId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7824"/>
            <a:ext cx="12192001" cy="6456218"/>
          </a:xfrm>
          <a:prstGeom prst="rect">
            <a:avLst/>
          </a:prstGeom>
        </p:spPr>
      </p:pic>
      <p:sp>
        <p:nvSpPr>
          <p:cNvPr id="3" name="Sun 3">
            <a:extLst>
              <a:ext uri="{FF2B5EF4-FFF2-40B4-BE49-F238E27FC236}">
                <a16:creationId xmlns:a16="http://schemas.microsoft.com/office/drawing/2014/main" id="{1F7AFE56-3531-4251-9086-04682534CF86}"/>
              </a:ext>
            </a:extLst>
          </p:cNvPr>
          <p:cNvSpPr/>
          <p:nvPr/>
        </p:nvSpPr>
        <p:spPr>
          <a:xfrm>
            <a:off x="908768" y="1004453"/>
            <a:ext cx="968937" cy="962891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20C832FB-EDF4-48D2-9153-3C603C6D35FA}"/>
              </a:ext>
            </a:extLst>
          </p:cNvPr>
          <p:cNvSpPr/>
          <p:nvPr/>
        </p:nvSpPr>
        <p:spPr>
          <a:xfrm>
            <a:off x="585185" y="1188725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E87BE23-150D-4C56-9907-55A87E7BC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376" y="1188725"/>
            <a:ext cx="89268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Lấy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) :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C8406E60-64B4-489C-B5B4-720786326848}"/>
              </a:ext>
            </a:extLst>
          </p:cNvPr>
          <p:cNvSpPr/>
          <p:nvPr/>
        </p:nvSpPr>
        <p:spPr>
          <a:xfrm>
            <a:off x="1111822" y="2758282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7D3D676-A1A2-4978-A380-2845CCB33F40}"/>
              </a:ext>
            </a:extLst>
          </p:cNvPr>
          <p:cNvSpPr/>
          <p:nvPr/>
        </p:nvSpPr>
        <p:spPr>
          <a:xfrm>
            <a:off x="3777089" y="2758282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5FB7D02-CFC4-483C-8BB9-41A404145198}"/>
              </a:ext>
            </a:extLst>
          </p:cNvPr>
          <p:cNvSpPr/>
          <p:nvPr/>
        </p:nvSpPr>
        <p:spPr>
          <a:xfrm>
            <a:off x="6489484" y="2758282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E5F5A359-67C5-48CF-8E41-BCD755C9C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9296" y="4735033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512CC185-501B-4091-8128-A0E99FA04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4563" y="4735033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7845FAEF-86BC-4F80-B262-6D6D82EA6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987" y="4735032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Rectangle: Rounded Corners 17">
            <a:extLst>
              <a:ext uri="{FF2B5EF4-FFF2-40B4-BE49-F238E27FC236}">
                <a16:creationId xmlns:a16="http://schemas.microsoft.com/office/drawing/2014/main" id="{1B8C9C67-8448-48EE-81A2-EE1096D5D829}"/>
              </a:ext>
            </a:extLst>
          </p:cNvPr>
          <p:cNvSpPr/>
          <p:nvPr/>
        </p:nvSpPr>
        <p:spPr>
          <a:xfrm>
            <a:off x="9222804" y="2762974"/>
            <a:ext cx="2202870" cy="1638300"/>
          </a:xfrm>
          <a:prstGeom prst="roundRect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56F2B4F7-EEFD-4C02-8E53-8FBF71F80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5307" y="4739723"/>
            <a:ext cx="6679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F21629CB-0A6F-4A06-8948-EA34F52B7579}"/>
              </a:ext>
            </a:extLst>
          </p:cNvPr>
          <p:cNvSpPr/>
          <p:nvPr/>
        </p:nvSpPr>
        <p:spPr>
          <a:xfrm>
            <a:off x="1541828" y="3577431"/>
            <a:ext cx="335877" cy="34636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1A28CB79-8EC1-4030-A289-AA0303FC1A2E}"/>
              </a:ext>
            </a:extLst>
          </p:cNvPr>
          <p:cNvSpPr/>
          <p:nvPr/>
        </p:nvSpPr>
        <p:spPr>
          <a:xfrm>
            <a:off x="1977876" y="3117272"/>
            <a:ext cx="335877" cy="34636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Rectangle 20">
            <a:extLst>
              <a:ext uri="{FF2B5EF4-FFF2-40B4-BE49-F238E27FC236}">
                <a16:creationId xmlns:a16="http://schemas.microsoft.com/office/drawing/2014/main" id="{AEF98988-9191-4160-B2EF-F6A57D9ED3C2}"/>
              </a:ext>
            </a:extLst>
          </p:cNvPr>
          <p:cNvSpPr/>
          <p:nvPr/>
        </p:nvSpPr>
        <p:spPr>
          <a:xfrm>
            <a:off x="2380753" y="3577432"/>
            <a:ext cx="335877" cy="346363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49C9209F-BC36-4B5E-A31D-27B626694C95}"/>
              </a:ext>
            </a:extLst>
          </p:cNvPr>
          <p:cNvSpPr/>
          <p:nvPr/>
        </p:nvSpPr>
        <p:spPr>
          <a:xfrm>
            <a:off x="4205620" y="3577430"/>
            <a:ext cx="335877" cy="3463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52A7C935-ECA2-4532-A920-5FB8DF09E44F}"/>
              </a:ext>
            </a:extLst>
          </p:cNvPr>
          <p:cNvSpPr/>
          <p:nvPr/>
        </p:nvSpPr>
        <p:spPr>
          <a:xfrm>
            <a:off x="4205619" y="3035367"/>
            <a:ext cx="335877" cy="3463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50E11D5C-5564-40B6-99C6-324189AAD1C7}"/>
              </a:ext>
            </a:extLst>
          </p:cNvPr>
          <p:cNvSpPr/>
          <p:nvPr/>
        </p:nvSpPr>
        <p:spPr>
          <a:xfrm>
            <a:off x="4686408" y="3346341"/>
            <a:ext cx="335877" cy="3463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26999498-10DA-48B6-B1BB-174751155FF0}"/>
              </a:ext>
            </a:extLst>
          </p:cNvPr>
          <p:cNvSpPr/>
          <p:nvPr/>
        </p:nvSpPr>
        <p:spPr>
          <a:xfrm>
            <a:off x="5211715" y="3655462"/>
            <a:ext cx="335877" cy="3463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id="{1F5B1E94-9700-4E29-8CC3-8AB6A24B3B70}"/>
              </a:ext>
            </a:extLst>
          </p:cNvPr>
          <p:cNvSpPr/>
          <p:nvPr/>
        </p:nvSpPr>
        <p:spPr>
          <a:xfrm>
            <a:off x="5211715" y="3043373"/>
            <a:ext cx="335877" cy="346363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58889D31-339A-4122-BA23-659C6FEBBD40}"/>
              </a:ext>
            </a:extLst>
          </p:cNvPr>
          <p:cNvSpPr/>
          <p:nvPr/>
        </p:nvSpPr>
        <p:spPr>
          <a:xfrm>
            <a:off x="6868090" y="3163149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3" name="Rectangle 26">
            <a:extLst>
              <a:ext uri="{FF2B5EF4-FFF2-40B4-BE49-F238E27FC236}">
                <a16:creationId xmlns:a16="http://schemas.microsoft.com/office/drawing/2014/main" id="{1E23DBE2-A174-4BC9-A227-AC23F0037BB3}"/>
              </a:ext>
            </a:extLst>
          </p:cNvPr>
          <p:cNvSpPr/>
          <p:nvPr/>
        </p:nvSpPr>
        <p:spPr>
          <a:xfrm>
            <a:off x="7447434" y="3178225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154E089D-6230-4106-86D3-704DC9D61700}"/>
              </a:ext>
            </a:extLst>
          </p:cNvPr>
          <p:cNvSpPr/>
          <p:nvPr/>
        </p:nvSpPr>
        <p:spPr>
          <a:xfrm>
            <a:off x="8026778" y="3163149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Rectangle 28">
            <a:extLst>
              <a:ext uri="{FF2B5EF4-FFF2-40B4-BE49-F238E27FC236}">
                <a16:creationId xmlns:a16="http://schemas.microsoft.com/office/drawing/2014/main" id="{F650B856-1DCD-4353-9FFB-DC0E3E6CCDD0}"/>
              </a:ext>
            </a:extLst>
          </p:cNvPr>
          <p:cNvSpPr/>
          <p:nvPr/>
        </p:nvSpPr>
        <p:spPr>
          <a:xfrm>
            <a:off x="6868090" y="3623308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6" name="Rectangle 29">
            <a:extLst>
              <a:ext uri="{FF2B5EF4-FFF2-40B4-BE49-F238E27FC236}">
                <a16:creationId xmlns:a16="http://schemas.microsoft.com/office/drawing/2014/main" id="{CBAABB20-3684-4FBC-83AC-E6AB8C8CA7D1}"/>
              </a:ext>
            </a:extLst>
          </p:cNvPr>
          <p:cNvSpPr/>
          <p:nvPr/>
        </p:nvSpPr>
        <p:spPr>
          <a:xfrm>
            <a:off x="7447434" y="3638384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7" name="Rectangle 30">
            <a:extLst>
              <a:ext uri="{FF2B5EF4-FFF2-40B4-BE49-F238E27FC236}">
                <a16:creationId xmlns:a16="http://schemas.microsoft.com/office/drawing/2014/main" id="{F77200E3-C000-4E40-84C1-DA5C6C0A0CAA}"/>
              </a:ext>
            </a:extLst>
          </p:cNvPr>
          <p:cNvSpPr/>
          <p:nvPr/>
        </p:nvSpPr>
        <p:spPr>
          <a:xfrm>
            <a:off x="8026778" y="3623308"/>
            <a:ext cx="335877" cy="3463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Rectangle 31">
            <a:extLst>
              <a:ext uri="{FF2B5EF4-FFF2-40B4-BE49-F238E27FC236}">
                <a16:creationId xmlns:a16="http://schemas.microsoft.com/office/drawing/2014/main" id="{130E5C5B-8B27-49A6-BD63-2654E8123E0D}"/>
              </a:ext>
            </a:extLst>
          </p:cNvPr>
          <p:cNvSpPr/>
          <p:nvPr/>
        </p:nvSpPr>
        <p:spPr>
          <a:xfrm>
            <a:off x="9763169" y="3167841"/>
            <a:ext cx="335877" cy="34636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Rectangle 32">
            <a:extLst>
              <a:ext uri="{FF2B5EF4-FFF2-40B4-BE49-F238E27FC236}">
                <a16:creationId xmlns:a16="http://schemas.microsoft.com/office/drawing/2014/main" id="{1CFBD252-7736-4AE9-A8BB-DAA16547A844}"/>
              </a:ext>
            </a:extLst>
          </p:cNvPr>
          <p:cNvSpPr/>
          <p:nvPr/>
        </p:nvSpPr>
        <p:spPr>
          <a:xfrm>
            <a:off x="10471472" y="3177851"/>
            <a:ext cx="335877" cy="34636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0" name="Rectangle 33">
            <a:extLst>
              <a:ext uri="{FF2B5EF4-FFF2-40B4-BE49-F238E27FC236}">
                <a16:creationId xmlns:a16="http://schemas.microsoft.com/office/drawing/2014/main" id="{6A1DA443-8FD8-424A-8A6F-5B3B6F22AAAB}"/>
              </a:ext>
            </a:extLst>
          </p:cNvPr>
          <p:cNvSpPr/>
          <p:nvPr/>
        </p:nvSpPr>
        <p:spPr>
          <a:xfrm>
            <a:off x="9763170" y="3724638"/>
            <a:ext cx="335877" cy="34636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31" name="Rectangle 34">
            <a:extLst>
              <a:ext uri="{FF2B5EF4-FFF2-40B4-BE49-F238E27FC236}">
                <a16:creationId xmlns:a16="http://schemas.microsoft.com/office/drawing/2014/main" id="{0DF691D7-0925-4FE8-AC6C-4A30BA613098}"/>
              </a:ext>
            </a:extLst>
          </p:cNvPr>
          <p:cNvSpPr/>
          <p:nvPr/>
        </p:nvSpPr>
        <p:spPr>
          <a:xfrm>
            <a:off x="10493930" y="3724638"/>
            <a:ext cx="335877" cy="34636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005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000"/>
                            </p:stCondLst>
                            <p:childTnLst>
                              <p:par>
                                <p:cTn id="9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1">
            <a:extLst>
              <a:ext uri="{FF2B5EF4-FFF2-40B4-BE49-F238E27FC236}">
                <a16:creationId xmlns:a16="http://schemas.microsoft.com/office/drawing/2014/main" id="{593BD3D7-6DD9-4EB8-8A5A-AD015821334B}"/>
              </a:ext>
            </a:extLst>
          </p:cNvPr>
          <p:cNvSpPr/>
          <p:nvPr/>
        </p:nvSpPr>
        <p:spPr>
          <a:xfrm>
            <a:off x="1034659" y="783180"/>
            <a:ext cx="1103608" cy="1145685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AF012EE4-5283-4C80-94C2-844BD00AD142}"/>
              </a:ext>
            </a:extLst>
          </p:cNvPr>
          <p:cNvSpPr/>
          <p:nvPr/>
        </p:nvSpPr>
        <p:spPr>
          <a:xfrm>
            <a:off x="773801" y="1077657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8AA99215-6B0E-48A2-BF50-7A31C3C1F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707" y="1135205"/>
            <a:ext cx="40241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BEE0F1F2-4A22-430B-B857-3A27BF92ACF8}"/>
              </a:ext>
            </a:extLst>
          </p:cNvPr>
          <p:cNvGrpSpPr/>
          <p:nvPr/>
        </p:nvGrpSpPr>
        <p:grpSpPr>
          <a:xfrm>
            <a:off x="990390" y="2419433"/>
            <a:ext cx="1383839" cy="1631950"/>
            <a:chOff x="3692379" y="847374"/>
            <a:chExt cx="1726623" cy="1880264"/>
          </a:xfrm>
        </p:grpSpPr>
        <p:pic>
          <p:nvPicPr>
            <p:cNvPr id="7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CF3D100B-FF69-489F-8678-ACA4EDBA58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A3DF69DF-7981-4894-BAF0-6807E8F33D2A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8DA8DBB5-A989-44F0-8F47-BA309C3D3D68}"/>
              </a:ext>
            </a:extLst>
          </p:cNvPr>
          <p:cNvGrpSpPr/>
          <p:nvPr/>
        </p:nvGrpSpPr>
        <p:grpSpPr>
          <a:xfrm>
            <a:off x="2624333" y="2419433"/>
            <a:ext cx="1383839" cy="1631950"/>
            <a:chOff x="3692379" y="847374"/>
            <a:chExt cx="1726623" cy="1880264"/>
          </a:xfrm>
        </p:grpSpPr>
        <p:pic>
          <p:nvPicPr>
            <p:cNvPr id="10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6EBB819B-E71E-4D43-A968-6F8FC1EB8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58C2DDA5-8891-41BE-AC89-BC75B8D6221D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2" name="Group 10">
            <a:extLst>
              <a:ext uri="{FF2B5EF4-FFF2-40B4-BE49-F238E27FC236}">
                <a16:creationId xmlns:a16="http://schemas.microsoft.com/office/drawing/2014/main" id="{4C8610E2-DAC6-4AE0-92BC-E7D13E25E1E5}"/>
              </a:ext>
            </a:extLst>
          </p:cNvPr>
          <p:cNvGrpSpPr/>
          <p:nvPr/>
        </p:nvGrpSpPr>
        <p:grpSpPr>
          <a:xfrm>
            <a:off x="4477380" y="2471076"/>
            <a:ext cx="1383839" cy="1631950"/>
            <a:chOff x="3692379" y="847374"/>
            <a:chExt cx="1726623" cy="1880264"/>
          </a:xfrm>
        </p:grpSpPr>
        <p:pic>
          <p:nvPicPr>
            <p:cNvPr id="13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AB239336-2BE5-4902-950B-B3C174D0C8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8920093F-C368-4172-BE65-10756CEFFCAF}"/>
                </a:ext>
              </a:extLst>
            </p:cNvPr>
            <p:cNvSpPr/>
            <p:nvPr/>
          </p:nvSpPr>
          <p:spPr>
            <a:xfrm>
              <a:off x="3871602" y="1357889"/>
              <a:ext cx="1362150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22">
            <a:extLst>
              <a:ext uri="{FF2B5EF4-FFF2-40B4-BE49-F238E27FC236}">
                <a16:creationId xmlns:a16="http://schemas.microsoft.com/office/drawing/2014/main" id="{0D2AED13-D2CD-4BA0-BDED-D89225347360}"/>
              </a:ext>
            </a:extLst>
          </p:cNvPr>
          <p:cNvGrpSpPr/>
          <p:nvPr/>
        </p:nvGrpSpPr>
        <p:grpSpPr>
          <a:xfrm>
            <a:off x="6330427" y="2471076"/>
            <a:ext cx="1383839" cy="1631950"/>
            <a:chOff x="3692379" y="847374"/>
            <a:chExt cx="1726623" cy="1880264"/>
          </a:xfrm>
        </p:grpSpPr>
        <p:pic>
          <p:nvPicPr>
            <p:cNvPr id="16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1C14CD68-FEC6-4E7A-B8F9-458C7C4DB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24">
              <a:extLst>
                <a:ext uri="{FF2B5EF4-FFF2-40B4-BE49-F238E27FC236}">
                  <a16:creationId xmlns:a16="http://schemas.microsoft.com/office/drawing/2014/main" id="{85E27F9E-2600-49DC-8E15-85048718989A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8" name="Group 25">
            <a:extLst>
              <a:ext uri="{FF2B5EF4-FFF2-40B4-BE49-F238E27FC236}">
                <a16:creationId xmlns:a16="http://schemas.microsoft.com/office/drawing/2014/main" id="{70930081-8E1C-479E-B813-62B0269C8BC9}"/>
              </a:ext>
            </a:extLst>
          </p:cNvPr>
          <p:cNvGrpSpPr/>
          <p:nvPr/>
        </p:nvGrpSpPr>
        <p:grpSpPr>
          <a:xfrm>
            <a:off x="8142498" y="2485397"/>
            <a:ext cx="1383839" cy="1631950"/>
            <a:chOff x="3692379" y="847374"/>
            <a:chExt cx="1726623" cy="1880264"/>
          </a:xfrm>
        </p:grpSpPr>
        <p:pic>
          <p:nvPicPr>
            <p:cNvPr id="19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CB0576EF-2CA5-4F48-9038-3601AB4994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27">
              <a:extLst>
                <a:ext uri="{FF2B5EF4-FFF2-40B4-BE49-F238E27FC236}">
                  <a16:creationId xmlns:a16="http://schemas.microsoft.com/office/drawing/2014/main" id="{57E2CB85-EA25-4FA2-AFCC-C408F210D991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1" name="Group 28">
            <a:extLst>
              <a:ext uri="{FF2B5EF4-FFF2-40B4-BE49-F238E27FC236}">
                <a16:creationId xmlns:a16="http://schemas.microsoft.com/office/drawing/2014/main" id="{B37D9644-DF91-4AA5-AE9E-3D9F77D4FF1E}"/>
              </a:ext>
            </a:extLst>
          </p:cNvPr>
          <p:cNvGrpSpPr/>
          <p:nvPr/>
        </p:nvGrpSpPr>
        <p:grpSpPr>
          <a:xfrm>
            <a:off x="10255300" y="2485397"/>
            <a:ext cx="1383839" cy="1631950"/>
            <a:chOff x="3692379" y="847374"/>
            <a:chExt cx="1726623" cy="1880264"/>
          </a:xfrm>
        </p:grpSpPr>
        <p:pic>
          <p:nvPicPr>
            <p:cNvPr id="22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20010482-8295-42F4-84BD-D84A5E53C6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30">
              <a:extLst>
                <a:ext uri="{FF2B5EF4-FFF2-40B4-BE49-F238E27FC236}">
                  <a16:creationId xmlns:a16="http://schemas.microsoft.com/office/drawing/2014/main" id="{959D817A-DDE1-4588-9E57-679CFCFC51A3}"/>
                </a:ext>
              </a:extLst>
            </p:cNvPr>
            <p:cNvSpPr/>
            <p:nvPr/>
          </p:nvSpPr>
          <p:spPr>
            <a:xfrm>
              <a:off x="3871601" y="1357889"/>
              <a:ext cx="1362150" cy="64770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3A07EF6A-A4DC-4B48-9F23-07281E5D3941}"/>
              </a:ext>
            </a:extLst>
          </p:cNvPr>
          <p:cNvSpPr/>
          <p:nvPr/>
        </p:nvSpPr>
        <p:spPr>
          <a:xfrm>
            <a:off x="4932613" y="2914171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0992F06D-4C0E-494F-A6C5-A4C68A9E81CF}"/>
              </a:ext>
            </a:extLst>
          </p:cNvPr>
          <p:cNvSpPr/>
          <p:nvPr/>
        </p:nvSpPr>
        <p:spPr>
          <a:xfrm>
            <a:off x="4944652" y="2890698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F89A5889-1561-4C8B-AC4F-31CAD0CD5F59}"/>
              </a:ext>
            </a:extLst>
          </p:cNvPr>
          <p:cNvSpPr/>
          <p:nvPr/>
        </p:nvSpPr>
        <p:spPr>
          <a:xfrm>
            <a:off x="10692034" y="2927044"/>
            <a:ext cx="114272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F4C9129-0723-4745-B685-0B05F579CBA4}"/>
              </a:ext>
            </a:extLst>
          </p:cNvPr>
          <p:cNvSpPr/>
          <p:nvPr/>
        </p:nvSpPr>
        <p:spPr>
          <a:xfrm>
            <a:off x="10702459" y="2914171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8" name="Group 35">
            <a:extLst>
              <a:ext uri="{FF2B5EF4-FFF2-40B4-BE49-F238E27FC236}">
                <a16:creationId xmlns:a16="http://schemas.microsoft.com/office/drawing/2014/main" id="{29430B1A-4717-405B-9CAD-A86505378795}"/>
              </a:ext>
            </a:extLst>
          </p:cNvPr>
          <p:cNvGrpSpPr/>
          <p:nvPr/>
        </p:nvGrpSpPr>
        <p:grpSpPr>
          <a:xfrm>
            <a:off x="987973" y="4391061"/>
            <a:ext cx="1383839" cy="1631950"/>
            <a:chOff x="3692379" y="847374"/>
            <a:chExt cx="1726623" cy="1880264"/>
          </a:xfrm>
        </p:grpSpPr>
        <p:pic>
          <p:nvPicPr>
            <p:cNvPr id="29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B2001781-84CB-4C24-9F1D-82D26540FC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Rectangle 37">
              <a:extLst>
                <a:ext uri="{FF2B5EF4-FFF2-40B4-BE49-F238E27FC236}">
                  <a16:creationId xmlns:a16="http://schemas.microsoft.com/office/drawing/2014/main" id="{B250944B-B2B8-483F-800E-82C1088C5969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31" name="Group 38">
            <a:extLst>
              <a:ext uri="{FF2B5EF4-FFF2-40B4-BE49-F238E27FC236}">
                <a16:creationId xmlns:a16="http://schemas.microsoft.com/office/drawing/2014/main" id="{4FFA68D6-AB69-4872-8A35-3A5817047ED1}"/>
              </a:ext>
            </a:extLst>
          </p:cNvPr>
          <p:cNvGrpSpPr/>
          <p:nvPr/>
        </p:nvGrpSpPr>
        <p:grpSpPr>
          <a:xfrm>
            <a:off x="2621916" y="4391061"/>
            <a:ext cx="1383839" cy="1631950"/>
            <a:chOff x="3692379" y="847374"/>
            <a:chExt cx="1726623" cy="1880264"/>
          </a:xfrm>
        </p:grpSpPr>
        <p:pic>
          <p:nvPicPr>
            <p:cNvPr id="32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B1E88071-8C89-427C-A451-7884CB94E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40">
              <a:extLst>
                <a:ext uri="{FF2B5EF4-FFF2-40B4-BE49-F238E27FC236}">
                  <a16:creationId xmlns:a16="http://schemas.microsoft.com/office/drawing/2014/main" id="{0A8F5CF6-1D48-4D00-B46D-81C0666E15CA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4" name="Group 41">
            <a:extLst>
              <a:ext uri="{FF2B5EF4-FFF2-40B4-BE49-F238E27FC236}">
                <a16:creationId xmlns:a16="http://schemas.microsoft.com/office/drawing/2014/main" id="{8E273F3D-6EF4-4DFC-9A9C-6DF6188E0307}"/>
              </a:ext>
            </a:extLst>
          </p:cNvPr>
          <p:cNvGrpSpPr/>
          <p:nvPr/>
        </p:nvGrpSpPr>
        <p:grpSpPr>
          <a:xfrm>
            <a:off x="4474964" y="4392425"/>
            <a:ext cx="1383839" cy="1631950"/>
            <a:chOff x="3692379" y="847374"/>
            <a:chExt cx="1726623" cy="1880264"/>
          </a:xfrm>
        </p:grpSpPr>
        <p:pic>
          <p:nvPicPr>
            <p:cNvPr id="35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8D9956FB-D531-43CD-B816-50E8F925AB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Rectangle 43">
              <a:extLst>
                <a:ext uri="{FF2B5EF4-FFF2-40B4-BE49-F238E27FC236}">
                  <a16:creationId xmlns:a16="http://schemas.microsoft.com/office/drawing/2014/main" id="{47CA2C47-B64E-441E-841D-CC4034EF1A8D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7" name="Group 44">
            <a:extLst>
              <a:ext uri="{FF2B5EF4-FFF2-40B4-BE49-F238E27FC236}">
                <a16:creationId xmlns:a16="http://schemas.microsoft.com/office/drawing/2014/main" id="{894233C1-1F51-4744-9818-18DAD15BFCBD}"/>
              </a:ext>
            </a:extLst>
          </p:cNvPr>
          <p:cNvGrpSpPr/>
          <p:nvPr/>
        </p:nvGrpSpPr>
        <p:grpSpPr>
          <a:xfrm>
            <a:off x="6334567" y="4391061"/>
            <a:ext cx="1383839" cy="1631950"/>
            <a:chOff x="3692379" y="847374"/>
            <a:chExt cx="1726623" cy="1880264"/>
          </a:xfrm>
        </p:grpSpPr>
        <p:pic>
          <p:nvPicPr>
            <p:cNvPr id="38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D7B145D3-C4FC-478D-AFB7-236EDA6445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46">
              <a:extLst>
                <a:ext uri="{FF2B5EF4-FFF2-40B4-BE49-F238E27FC236}">
                  <a16:creationId xmlns:a16="http://schemas.microsoft.com/office/drawing/2014/main" id="{496D756D-582D-4F5E-A043-26B6B7B8310E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40" name="Group 47">
            <a:extLst>
              <a:ext uri="{FF2B5EF4-FFF2-40B4-BE49-F238E27FC236}">
                <a16:creationId xmlns:a16="http://schemas.microsoft.com/office/drawing/2014/main" id="{CB6C2A3A-2B7F-49C5-843F-9193FF13DC77}"/>
              </a:ext>
            </a:extLst>
          </p:cNvPr>
          <p:cNvGrpSpPr/>
          <p:nvPr/>
        </p:nvGrpSpPr>
        <p:grpSpPr>
          <a:xfrm>
            <a:off x="8146638" y="4391959"/>
            <a:ext cx="1383839" cy="1631950"/>
            <a:chOff x="3692379" y="847374"/>
            <a:chExt cx="1726623" cy="1880264"/>
          </a:xfrm>
        </p:grpSpPr>
        <p:pic>
          <p:nvPicPr>
            <p:cNvPr id="41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F9461E45-D956-4EA6-AD66-FF8C8A517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9">
              <a:extLst>
                <a:ext uri="{FF2B5EF4-FFF2-40B4-BE49-F238E27FC236}">
                  <a16:creationId xmlns:a16="http://schemas.microsoft.com/office/drawing/2014/main" id="{AC23047B-70E0-4804-BA4B-1D740738D259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43" name="Group 50">
            <a:extLst>
              <a:ext uri="{FF2B5EF4-FFF2-40B4-BE49-F238E27FC236}">
                <a16:creationId xmlns:a16="http://schemas.microsoft.com/office/drawing/2014/main" id="{0FB89B8A-11B8-429C-B91C-067A39E31A74}"/>
              </a:ext>
            </a:extLst>
          </p:cNvPr>
          <p:cNvGrpSpPr/>
          <p:nvPr/>
        </p:nvGrpSpPr>
        <p:grpSpPr>
          <a:xfrm>
            <a:off x="10255300" y="4391061"/>
            <a:ext cx="1383839" cy="1631950"/>
            <a:chOff x="3692379" y="847374"/>
            <a:chExt cx="1726623" cy="1880264"/>
          </a:xfrm>
        </p:grpSpPr>
        <p:pic>
          <p:nvPicPr>
            <p:cNvPr id="44" name="Picture 2" descr="Hippie Flowers Clip Art , Free Transparent Clipart - ClipartKey">
              <a:extLst>
                <a:ext uri="{FF2B5EF4-FFF2-40B4-BE49-F238E27FC236}">
                  <a16:creationId xmlns:a16="http://schemas.microsoft.com/office/drawing/2014/main" id="{20B503D6-1DEE-4249-AE11-8FC987EDB3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379" y="847374"/>
              <a:ext cx="1726623" cy="1880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Rectangle 52">
              <a:extLst>
                <a:ext uri="{FF2B5EF4-FFF2-40B4-BE49-F238E27FC236}">
                  <a16:creationId xmlns:a16="http://schemas.microsoft.com/office/drawing/2014/main" id="{696C9D4F-287F-4BDA-AEF8-EE96E1F992C5}"/>
                </a:ext>
              </a:extLst>
            </p:cNvPr>
            <p:cNvSpPr/>
            <p:nvPr/>
          </p:nvSpPr>
          <p:spPr>
            <a:xfrm>
              <a:off x="3871600" y="1357889"/>
              <a:ext cx="1362149" cy="6477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UTM Avo" panose="02040603050506020204" pitchFamily="18" charset="0"/>
                  <a:ea typeface="Cambria Math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8125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6" grpId="0"/>
      <p:bldP spid="26" grpId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384250" y="978862"/>
            <a:ext cx="7653056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́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hai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ngày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tháng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 </a:t>
            </a:r>
            <a:r>
              <a:rPr lang="en-US" sz="40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sz="40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2025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Toán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4, 5, 6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7BA99-CAC6-460F-8F0E-8B19515AE1BE}"/>
              </a:ext>
            </a:extLst>
          </p:cNvPr>
          <p:cNvSpPr/>
          <p:nvPr/>
        </p:nvSpPr>
        <p:spPr>
          <a:xfrm>
            <a:off x="10258635" y="179355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 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54630" y="0"/>
            <a:ext cx="22795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Tuần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87418" y="2979891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997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 (3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64977" y="0"/>
            <a:ext cx="16028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437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Sun 3">
            <a:extLst>
              <a:ext uri="{FF2B5EF4-FFF2-40B4-BE49-F238E27FC236}">
                <a16:creationId xmlns:a16="http://schemas.microsoft.com/office/drawing/2014/main" id="{1D04FB64-8B2F-4881-A393-452495733D85}"/>
              </a:ext>
            </a:extLst>
          </p:cNvPr>
          <p:cNvSpPr/>
          <p:nvPr/>
        </p:nvSpPr>
        <p:spPr>
          <a:xfrm>
            <a:off x="934731" y="726798"/>
            <a:ext cx="1103608" cy="1104670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E069E114-9008-414F-B4CC-38B00B24C4AA}"/>
              </a:ext>
            </a:extLst>
          </p:cNvPr>
          <p:cNvSpPr/>
          <p:nvPr/>
        </p:nvSpPr>
        <p:spPr>
          <a:xfrm>
            <a:off x="650393" y="989449"/>
            <a:ext cx="1103608" cy="523173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B6EFF49D-F5FC-4DFB-8C00-AE21A570AE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8339" y="911069"/>
            <a:ext cx="63142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6C90C2BB-2682-40A9-9369-C9E79E242E70}"/>
              </a:ext>
            </a:extLst>
          </p:cNvPr>
          <p:cNvSpPr/>
          <p:nvPr/>
        </p:nvSpPr>
        <p:spPr>
          <a:xfrm>
            <a:off x="2379924" y="4208287"/>
            <a:ext cx="987481" cy="515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3DCE6C4A-3788-4F72-BFE6-C4C4FC61C2F8}"/>
              </a:ext>
            </a:extLst>
          </p:cNvPr>
          <p:cNvSpPr/>
          <p:nvPr/>
        </p:nvSpPr>
        <p:spPr>
          <a:xfrm>
            <a:off x="2557196" y="5624731"/>
            <a:ext cx="719182" cy="6984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3A02E6A7-1834-47F4-96E5-34E819C62F4C}"/>
              </a:ext>
            </a:extLst>
          </p:cNvPr>
          <p:cNvSpPr/>
          <p:nvPr/>
        </p:nvSpPr>
        <p:spPr>
          <a:xfrm>
            <a:off x="2661338" y="5682611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E0593A1B-2A55-4B88-B0C0-67FF22FF486E}"/>
              </a:ext>
            </a:extLst>
          </p:cNvPr>
          <p:cNvSpPr/>
          <p:nvPr/>
        </p:nvSpPr>
        <p:spPr>
          <a:xfrm>
            <a:off x="2581275" y="5294017"/>
            <a:ext cx="1600906" cy="1338087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2947E685-0A4E-468E-B234-0A9B20DDA849}"/>
              </a:ext>
            </a:extLst>
          </p:cNvPr>
          <p:cNvSpPr/>
          <p:nvPr/>
        </p:nvSpPr>
        <p:spPr>
          <a:xfrm>
            <a:off x="5047463" y="5613854"/>
            <a:ext cx="719182" cy="6984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0F8D3535-E10E-4E7F-92DB-4283E038D892}"/>
              </a:ext>
            </a:extLst>
          </p:cNvPr>
          <p:cNvSpPr/>
          <p:nvPr/>
        </p:nvSpPr>
        <p:spPr>
          <a:xfrm>
            <a:off x="5148615" y="5657108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91E79A8E-D6DC-4D1D-8A1B-BD2D64C62DA0}"/>
              </a:ext>
            </a:extLst>
          </p:cNvPr>
          <p:cNvSpPr/>
          <p:nvPr/>
        </p:nvSpPr>
        <p:spPr>
          <a:xfrm>
            <a:off x="5168029" y="5657108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E76189B9-8090-4710-B77F-C8D482ACDB1F}"/>
              </a:ext>
            </a:extLst>
          </p:cNvPr>
          <p:cNvSpPr/>
          <p:nvPr/>
        </p:nvSpPr>
        <p:spPr>
          <a:xfrm>
            <a:off x="7707916" y="5608317"/>
            <a:ext cx="719182" cy="6984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1AD19F32-EEF6-4863-A0EF-6C969896E5EF}"/>
              </a:ext>
            </a:extLst>
          </p:cNvPr>
          <p:cNvSpPr/>
          <p:nvPr/>
        </p:nvSpPr>
        <p:spPr>
          <a:xfrm>
            <a:off x="7810291" y="5653190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id="{FE34756F-F966-4D22-B1DA-D1FBBBFA2BAE}"/>
              </a:ext>
            </a:extLst>
          </p:cNvPr>
          <p:cNvSpPr/>
          <p:nvPr/>
        </p:nvSpPr>
        <p:spPr>
          <a:xfrm>
            <a:off x="7810291" y="5644767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id="{A57BDD69-34FD-41C1-BE89-16914DC5E5AE}"/>
              </a:ext>
            </a:extLst>
          </p:cNvPr>
          <p:cNvSpPr/>
          <p:nvPr/>
        </p:nvSpPr>
        <p:spPr>
          <a:xfrm>
            <a:off x="10461436" y="5600719"/>
            <a:ext cx="719182" cy="69841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</a:endParaRPr>
          </a:p>
        </p:txBody>
      </p: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9E186DEE-4F38-4615-9334-12DAF89E6384}"/>
              </a:ext>
            </a:extLst>
          </p:cNvPr>
          <p:cNvSpPr/>
          <p:nvPr/>
        </p:nvSpPr>
        <p:spPr>
          <a:xfrm>
            <a:off x="10586028" y="5664706"/>
            <a:ext cx="1142722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3FBF8B0F-2285-4051-9C61-A946D2D71917}"/>
              </a:ext>
            </a:extLst>
          </p:cNvPr>
          <p:cNvSpPr/>
          <p:nvPr/>
        </p:nvSpPr>
        <p:spPr>
          <a:xfrm>
            <a:off x="10551830" y="5664706"/>
            <a:ext cx="1600906" cy="585636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394" y="1402109"/>
            <a:ext cx="9180705" cy="40043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751" y="5449787"/>
            <a:ext cx="1257300" cy="8953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2036" y="5682611"/>
            <a:ext cx="657225" cy="69532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2126" y="5356579"/>
            <a:ext cx="952500" cy="10858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60388" y="5686823"/>
            <a:ext cx="1485900" cy="685800"/>
          </a:xfrm>
          <a:prstGeom prst="rect">
            <a:avLst/>
          </a:prstGeom>
        </p:spPr>
      </p:pic>
      <p:pic>
        <p:nvPicPr>
          <p:cNvPr id="2" name="kết bt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47483" y="663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261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7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/>
      <p:bldP spid="9" grpId="1"/>
      <p:bldP spid="10" grpId="0"/>
      <p:bldP spid="11" grpId="0" animBg="1"/>
      <p:bldP spid="12" grpId="0"/>
      <p:bldP spid="12" grpId="1"/>
      <p:bldP spid="13" grpId="0"/>
      <p:bldP spid="14" grpId="0" animBg="1"/>
      <p:bldP spid="15" grpId="0"/>
      <p:bldP spid="15" grpId="1"/>
      <p:bldP spid="16" grpId="0"/>
      <p:bldP spid="17" grpId="0" animBg="1"/>
      <p:bldP spid="18" grpId="0"/>
      <p:bldP spid="18" grpId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ếm sao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166" y="94592"/>
            <a:ext cx="12023834" cy="676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05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8972484719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152" y="537881"/>
            <a:ext cx="11752729" cy="538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413890" y="3091795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hởi độ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83545" y="-537882"/>
            <a:ext cx="17454283" cy="774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25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823D48DF-7656-EBF8-43A9-16D7D4555169}"/>
              </a:ext>
            </a:extLst>
          </p:cNvPr>
          <p:cNvGrpSpPr/>
          <p:nvPr/>
        </p:nvGrpSpPr>
        <p:grpSpPr>
          <a:xfrm>
            <a:off x="2808944" y="-55504"/>
            <a:ext cx="8320610" cy="3264597"/>
            <a:chOff x="2691191" y="318431"/>
            <a:chExt cx="7757876" cy="3044197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691191" y="318431"/>
              <a:ext cx="7757876" cy="3044197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812056" y="490410"/>
              <a:ext cx="7502207" cy="2663687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833258" y="505344"/>
              <a:ext cx="7502208" cy="2632194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6" y="19976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72577" y="186908"/>
            <a:ext cx="775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Có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mấy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chú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gà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con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trong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hình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?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621248" y="3583028"/>
            <a:ext cx="3627120" cy="891941"/>
            <a:chOff x="3733801" y="2677997"/>
            <a:chExt cx="2123147" cy="668956"/>
          </a:xfrm>
          <a:solidFill>
            <a:srgbClr val="00B0F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733801" y="2707846"/>
              <a:ext cx="1829276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  3</a:t>
              </a:r>
              <a:endParaRPr kumimoji="0" lang="vi-VN" alt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612639" y="4601623"/>
            <a:ext cx="3626485" cy="892175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2</a:t>
              </a:r>
              <a:endParaRPr kumimoji="0" lang="vi-VN" alt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612640" y="5686425"/>
            <a:ext cx="3626485" cy="892175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087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1</a:t>
              </a:r>
              <a:endParaRPr kumimoji="0" lang="vi-VN" altLang="en-US" sz="4265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1" y="7597429"/>
            <a:ext cx="912059" cy="102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4" y="7816668"/>
            <a:ext cx="980016" cy="108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575815" y="957521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Gretoon" pitchFamily="18" charset="0"/>
              <a:ea typeface="SimSun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5" y="10557"/>
            <a:ext cx="1396147" cy="1869127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3393B71-0A68-CA0E-890C-E71D68C472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3632990" y="875204"/>
            <a:ext cx="6703048" cy="2092503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604" y="3063844"/>
            <a:ext cx="2917081" cy="3769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4373" y="6911579"/>
            <a:ext cx="1691527" cy="1299221"/>
          </a:xfrm>
          <a:prstGeom prst="rect">
            <a:avLst/>
          </a:prstGeom>
        </p:spPr>
      </p:pic>
      <p:pic>
        <p:nvPicPr>
          <p:cNvPr id="5" name="CH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38175" y="5969000"/>
            <a:ext cx="609600" cy="609600"/>
          </a:xfrm>
          <a:prstGeom prst="rect">
            <a:avLst/>
          </a:prstGeom>
        </p:spPr>
      </p:pic>
      <p:sp>
        <p:nvSpPr>
          <p:cNvPr id="28" name="Cloud Callout 27"/>
          <p:cNvSpPr/>
          <p:nvPr/>
        </p:nvSpPr>
        <p:spPr>
          <a:xfrm>
            <a:off x="8482430" y="3498353"/>
            <a:ext cx="3565345" cy="2307362"/>
          </a:xfrm>
          <a:prstGeom prst="cloudCallout">
            <a:avLst>
              <a:gd name="adj1" fmla="val -46078"/>
              <a:gd name="adj2" fmla="val 63973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ĐOÁN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SÔ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́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NHANH</a:t>
            </a:r>
            <a:endParaRPr kumimoji="0" lang="vi-VN" altLang="zh-CN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769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1412 L 0.10208 -0.516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apsplat_multimedia_game_tone_bright_sparkle_award_star_001_439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6028 -0.44283 " pathEditMode="relative" rAng="0" ptsTypes="AA">
                                      <p:cBhvr>
                                        <p:cTn id="38" dur="9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1" y="-22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02748 -0.31412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-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766019" y="71013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" y="33702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430688" y="930410"/>
            <a:ext cx="6729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Số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nào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ở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giữa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1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và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3?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4244976" y="3270296"/>
            <a:ext cx="2830863" cy="891941"/>
            <a:chOff x="3733801" y="2677997"/>
            <a:chExt cx="2123147" cy="668956"/>
          </a:xfrm>
          <a:solidFill>
            <a:srgbClr val="00B0F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1</a:t>
              </a:r>
              <a:endParaRPr kumimoji="0" lang="vi-VN" alt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281170" y="4357206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3</a:t>
              </a:r>
              <a:endParaRPr kumimoji="0" lang="vi-VN" alt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352926" y="5397722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2</a:t>
              </a:r>
              <a:endParaRPr kumimoji="0" lang="vi-VN" alt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8"/>
            <a:ext cx="956561" cy="111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1103387" cy="1058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SimSun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0" y="33702"/>
            <a:ext cx="1396147" cy="185967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04" y="2898646"/>
            <a:ext cx="2917081" cy="393455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4373" y="6911579"/>
            <a:ext cx="1691527" cy="1299221"/>
          </a:xfrm>
          <a:prstGeom prst="rect">
            <a:avLst/>
          </a:prstGeom>
        </p:spPr>
      </p:pic>
      <p:pic>
        <p:nvPicPr>
          <p:cNvPr id="4" name="CH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64834" y="5984863"/>
            <a:ext cx="609600" cy="609600"/>
          </a:xfrm>
          <a:prstGeom prst="rect">
            <a:avLst/>
          </a:prstGeom>
        </p:spPr>
      </p:pic>
      <p:sp>
        <p:nvSpPr>
          <p:cNvPr id="25" name="Cloud Callout 24"/>
          <p:cNvSpPr/>
          <p:nvPr/>
        </p:nvSpPr>
        <p:spPr>
          <a:xfrm>
            <a:off x="7987553" y="3190497"/>
            <a:ext cx="3899647" cy="2333700"/>
          </a:xfrm>
          <a:prstGeom prst="cloudCallout">
            <a:avLst>
              <a:gd name="adj1" fmla="val -46078"/>
              <a:gd name="adj2" fmla="val 63973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ĐOÁN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SÔ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́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NHANH</a:t>
            </a:r>
            <a:endParaRPr kumimoji="0" lang="vi-VN" altLang="zh-CN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20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1412 L 0.08372 -0.2465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1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tone_bright_sparkle_award_star_001_439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05586 -0.63055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9" y="-31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22222E-6 L -0.13269 -0.45578 " pathEditMode="relative" rAng="0" ptsTypes="AA">
                                      <p:cBhvr>
                                        <p:cTn id="47" dur="9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-2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679629" y="9774"/>
            <a:ext cx="9249786" cy="2813828"/>
            <a:chOff x="2171343" y="4618089"/>
            <a:chExt cx="7988119" cy="2187854"/>
          </a:xfrm>
        </p:grpSpPr>
        <p:sp>
          <p:nvSpPr>
            <p:cNvPr id="1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556" y="9774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246133" y="550057"/>
            <a:ext cx="8683282" cy="1467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335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…., 2, 3.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cần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điền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vào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chỗ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chấm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là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SimSun"/>
                <a:cs typeface="+mn-cs"/>
              </a:rPr>
              <a:t>?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Arial"/>
              <a:ea typeface="SimSun"/>
              <a:cs typeface="+mn-cs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5016823" y="3422949"/>
            <a:ext cx="2830863" cy="891941"/>
            <a:chOff x="3733801" y="2677997"/>
            <a:chExt cx="2123147" cy="668956"/>
          </a:xfrm>
          <a:solidFill>
            <a:srgbClr val="00B0F0"/>
          </a:solidFill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1</a:t>
              </a:r>
              <a:endParaRPr kumimoji="0" lang="vi-VN" alt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0" y="4614439"/>
            <a:ext cx="2830863" cy="908405"/>
            <a:chOff x="3733800" y="3460829"/>
            <a:chExt cx="2123147" cy="681304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06862" y="3460829"/>
              <a:ext cx="1828800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2</a:t>
              </a:r>
              <a:endParaRPr kumimoji="0" lang="vi-VN" alt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1" y="5686659"/>
            <a:ext cx="2830863" cy="891941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02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SimSun"/>
                  <a:cs typeface="+mn-cs"/>
                </a:rPr>
                <a:t>3</a:t>
              </a:r>
              <a:endParaRPr kumimoji="0" lang="vi-VN" altLang="en-US" sz="426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/>
                <a:cs typeface="+mn-cs"/>
              </a:endParaRP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30"/>
            <a:ext cx="947783" cy="8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8"/>
            <a:ext cx="924673" cy="101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SimSun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31" y="76749"/>
            <a:ext cx="1226813" cy="16424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04" y="3063844"/>
            <a:ext cx="2917081" cy="37693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4373" y="6911579"/>
            <a:ext cx="1691527" cy="1299221"/>
          </a:xfrm>
          <a:prstGeom prst="rect">
            <a:avLst/>
          </a:prstGeom>
        </p:spPr>
      </p:pic>
      <p:pic>
        <p:nvPicPr>
          <p:cNvPr id="5" name="CH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33465" y="6106618"/>
            <a:ext cx="609600" cy="609600"/>
          </a:xfrm>
          <a:prstGeom prst="rect">
            <a:avLst/>
          </a:prstGeom>
        </p:spPr>
      </p:pic>
      <p:sp>
        <p:nvSpPr>
          <p:cNvPr id="24" name="Cloud Callout 23"/>
          <p:cNvSpPr/>
          <p:nvPr/>
        </p:nvSpPr>
        <p:spPr>
          <a:xfrm>
            <a:off x="8500291" y="3101449"/>
            <a:ext cx="3565345" cy="2307362"/>
          </a:xfrm>
          <a:prstGeom prst="cloudCallout">
            <a:avLst>
              <a:gd name="adj1" fmla="val -46078"/>
              <a:gd name="adj2" fmla="val 63973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ĐOÁN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SÔ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́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NHANH</a:t>
            </a:r>
            <a:endParaRPr kumimoji="0" lang="vi-VN" altLang="zh-CN" sz="40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5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1412 L 0.10208 -0.5162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2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tone_bright_sparkle_award_star_001_439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-0.08646 -0.43426 " pathEditMode="relative" rAng="0" ptsTypes="AA">
                                      <p:cBhvr>
                                        <p:cTn id="42" dur="9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23" y="-21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0.00182 -0.29931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4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70640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HÌNH THÀNH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398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60" y="635190"/>
            <a:ext cx="10500358" cy="6021485"/>
          </a:xfrm>
          <a:prstGeom prst="rect">
            <a:avLst/>
          </a:prstGeom>
        </p:spPr>
      </p:pic>
      <p:sp>
        <p:nvSpPr>
          <p:cNvPr id="15" name="Rectangle 5">
            <a:extLst>
              <a:ext uri="{FF2B5EF4-FFF2-40B4-BE49-F238E27FC236}">
                <a16:creationId xmlns:a16="http://schemas.microsoft.com/office/drawing/2014/main" id="{28C2C2ED-7F41-4295-AEF8-28DC013A85CA}"/>
              </a:ext>
            </a:extLst>
          </p:cNvPr>
          <p:cNvSpPr/>
          <p:nvPr/>
        </p:nvSpPr>
        <p:spPr>
          <a:xfrm>
            <a:off x="7262949" y="3583305"/>
            <a:ext cx="2834640" cy="11049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Rectangle 1">
            <a:extLst>
              <a:ext uri="{FF2B5EF4-FFF2-40B4-BE49-F238E27FC236}">
                <a16:creationId xmlns:a16="http://schemas.microsoft.com/office/drawing/2014/main" id="{D8B2FD29-32D0-40CE-B650-C749AC259717}"/>
              </a:ext>
            </a:extLst>
          </p:cNvPr>
          <p:cNvSpPr/>
          <p:nvPr/>
        </p:nvSpPr>
        <p:spPr>
          <a:xfrm>
            <a:off x="5389910" y="4688205"/>
            <a:ext cx="4992423" cy="1343025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FEB4F038-A6CC-42A7-B677-98DE58E64396}"/>
              </a:ext>
            </a:extLst>
          </p:cNvPr>
          <p:cNvSpPr/>
          <p:nvPr/>
        </p:nvSpPr>
        <p:spPr>
          <a:xfrm>
            <a:off x="1384663" y="1737360"/>
            <a:ext cx="2769326" cy="1436914"/>
          </a:xfrm>
          <a:prstGeom prst="rect">
            <a:avLst/>
          </a:prstGeom>
          <a:noFill/>
          <a:ln w="28575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4987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1809</TotalTime>
  <Words>216</Words>
  <Application>Microsoft Office PowerPoint</Application>
  <PresentationFormat>Widescreen</PresentationFormat>
  <Paragraphs>82</Paragraphs>
  <Slides>25</Slides>
  <Notes>2</Notes>
  <HiddenSlides>0</HiddenSlides>
  <MMClips>14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Microsoft YaHei</vt:lpstr>
      <vt:lpstr>SimSun</vt:lpstr>
      <vt:lpstr>Arial</vt:lpstr>
      <vt:lpstr>Calibri</vt:lpstr>
      <vt:lpstr>Calibri Light</vt:lpstr>
      <vt:lpstr>Cambria Math</vt:lpstr>
      <vt:lpstr>等线</vt:lpstr>
      <vt:lpstr>inpin heiti</vt:lpstr>
      <vt:lpstr>SVN-Gretoon</vt:lpstr>
      <vt:lpstr>Times New Roman</vt:lpstr>
      <vt:lpstr>UTM Avo</vt:lpstr>
      <vt:lpstr>Wingdings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1_Green Color</vt:lpstr>
      <vt:lpstr>2_Green Color</vt:lpstr>
      <vt:lpstr>3_Green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</cp:lastModifiedBy>
  <cp:revision>102</cp:revision>
  <dcterms:created xsi:type="dcterms:W3CDTF">2021-11-10T16:10:53Z</dcterms:created>
  <dcterms:modified xsi:type="dcterms:W3CDTF">2025-09-13T02:43:34Z</dcterms:modified>
</cp:coreProperties>
</file>