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5"/>
  </p:notesMasterIdLst>
  <p:sldIdLst>
    <p:sldId id="256" r:id="rId3"/>
    <p:sldId id="273" r:id="rId4"/>
    <p:sldId id="257" r:id="rId5"/>
    <p:sldId id="274" r:id="rId6"/>
    <p:sldId id="266" r:id="rId7"/>
    <p:sldId id="275" r:id="rId8"/>
    <p:sldId id="258" r:id="rId9"/>
    <p:sldId id="270" r:id="rId10"/>
    <p:sldId id="267" r:id="rId11"/>
    <p:sldId id="269" r:id="rId12"/>
    <p:sldId id="268" r:id="rId13"/>
    <p:sldId id="259" r:id="rId14"/>
    <p:sldId id="276" r:id="rId15"/>
    <p:sldId id="260" r:id="rId16"/>
    <p:sldId id="261" r:id="rId17"/>
    <p:sldId id="262" r:id="rId18"/>
    <p:sldId id="279" r:id="rId19"/>
    <p:sldId id="283" r:id="rId20"/>
    <p:sldId id="282" r:id="rId21"/>
    <p:sldId id="281" r:id="rId22"/>
    <p:sldId id="280" r:id="rId23"/>
    <p:sldId id="278" r:id="rId24"/>
    <p:sldId id="263" r:id="rId25"/>
    <p:sldId id="265" r:id="rId26"/>
    <p:sldId id="272" r:id="rId27"/>
    <p:sldId id="1136" r:id="rId28"/>
    <p:sldId id="1137" r:id="rId29"/>
    <p:sldId id="1138" r:id="rId30"/>
    <p:sldId id="1139" r:id="rId31"/>
    <p:sldId id="1140" r:id="rId32"/>
    <p:sldId id="277" r:id="rId33"/>
    <p:sldId id="264" r:id="rId34"/>
  </p:sldIdLst>
  <p:sldSz cx="18288000" cy="10287000"/>
  <p:notesSz cx="6858000" cy="9144000"/>
  <p:embeddedFontLst>
    <p:embeddedFont>
      <p:font typeface="Glacial Indifference" panose="020B0604020202020204" charset="0"/>
      <p:regular r:id="rId36"/>
    </p:embeddedFont>
    <p:embeddedFont>
      <p:font typeface="Mitr SemiBold" panose="020B0604020202020204" charset="-34"/>
      <p:bold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Moontime" panose="020B0604020202020204" charset="0"/>
      <p:regular r:id="rId42"/>
    </p:embeddedFont>
    <p:embeddedFont>
      <p:font typeface="Cooper Black" panose="0208090404030B020404" pitchFamily="18" charset="0"/>
      <p:regular r:id="rId43"/>
    </p:embeddedFont>
    <p:embeddedFont>
      <p:font typeface="Lexend Deca" panose="020B060402020202020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99"/>
    <a:srgbClr val="FFFF99"/>
    <a:srgbClr val="FEFA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4A24AA8-643D-431F-8E76-9819E3DFE4B2}" v="745" dt="2023-08-09T07:16:58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467" autoAdjust="0"/>
  </p:normalViewPr>
  <p:slideViewPr>
    <p:cSldViewPr>
      <p:cViewPr varScale="1">
        <p:scale>
          <a:sx n="55" d="100"/>
          <a:sy n="55" d="100"/>
        </p:scale>
        <p:origin x="658" y="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E4A24AA8-643D-431F-8E76-9819E3DFE4B2}"/>
    <pc:docChg chg="undo custSel addSld delSld modSld sldOrd modMainMaster">
      <pc:chgData name="Duyên Lương" userId="3a9e482f-ceb4-484a-8eab-f708ff3e9a36" providerId="ADAL" clId="{E4A24AA8-643D-431F-8E76-9819E3DFE4B2}" dt="2023-08-09T07:18:13.814" v="2684"/>
      <pc:docMkLst>
        <pc:docMk/>
      </pc:docMkLst>
      <pc:sldChg chg="modSp mod setBg">
        <pc:chgData name="Duyên Lương" userId="3a9e482f-ceb4-484a-8eab-f708ff3e9a36" providerId="ADAL" clId="{E4A24AA8-643D-431F-8E76-9819E3DFE4B2}" dt="2023-08-09T03:31:09.635" v="334"/>
        <pc:sldMkLst>
          <pc:docMk/>
          <pc:sldMk cId="0" sldId="256"/>
        </pc:sldMkLst>
        <pc:spChg chg="mod">
          <ac:chgData name="Duyên Lương" userId="3a9e482f-ceb4-484a-8eab-f708ff3e9a36" providerId="ADAL" clId="{E4A24AA8-643D-431F-8E76-9819E3DFE4B2}" dt="2023-08-09T03:21:34.855" v="107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40.201" v="109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18.251" v="100" actId="1076"/>
          <ac:spMkLst>
            <pc:docMk/>
            <pc:sldMk cId="0" sldId="256"/>
            <ac:spMk id="6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1:37.416" v="108" actId="1076"/>
          <ac:spMkLst>
            <pc:docMk/>
            <pc:sldMk cId="0" sldId="256"/>
            <ac:spMk id="7" creationId="{00000000-0000-0000-0000-000000000000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4:45:34.565" v="626"/>
        <pc:sldMkLst>
          <pc:docMk/>
          <pc:sldMk cId="0" sldId="257"/>
        </pc:sldMkLst>
        <pc:spChg chg="mod">
          <ac:chgData name="Duyên Lương" userId="3a9e482f-ceb4-484a-8eab-f708ff3e9a36" providerId="ADAL" clId="{E4A24AA8-643D-431F-8E76-9819E3DFE4B2}" dt="2023-08-09T04:08:34.342" v="553" actId="1076"/>
          <ac:spMkLst>
            <pc:docMk/>
            <pc:sldMk cId="0" sldId="257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3.938" v="407" actId="478"/>
          <ac:spMkLst>
            <pc:docMk/>
            <pc:sldMk cId="0" sldId="257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4.882" v="408" actId="478"/>
          <ac:spMkLst>
            <pc:docMk/>
            <pc:sldMk cId="0" sldId="257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6.606" v="409" actId="478"/>
          <ac:spMkLst>
            <pc:docMk/>
            <pc:sldMk cId="0" sldId="257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1.643" v="404" actId="478"/>
          <ac:spMkLst>
            <pc:docMk/>
            <pc:sldMk cId="0" sldId="257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113" v="405" actId="478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32.777" v="406" actId="478"/>
          <ac:spMkLst>
            <pc:docMk/>
            <pc:sldMk cId="0" sldId="257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3.581" v="400" actId="478"/>
          <ac:spMkLst>
            <pc:docMk/>
            <pc:sldMk cId="0" sldId="257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51:25.120" v="401" actId="478"/>
          <ac:spMkLst>
            <pc:docMk/>
            <pc:sldMk cId="0" sldId="257"/>
            <ac:spMk id="10" creationId="{00000000-0000-0000-0000-000000000000}"/>
          </ac:spMkLst>
        </pc:spChg>
        <pc:spChg chg="mod ord">
          <ac:chgData name="Duyên Lương" userId="3a9e482f-ceb4-484a-8eab-f708ff3e9a36" providerId="ADAL" clId="{E4A24AA8-643D-431F-8E76-9819E3DFE4B2}" dt="2023-08-09T04:08:17.310" v="551" actId="1076"/>
          <ac:spMkLst>
            <pc:docMk/>
            <pc:sldMk cId="0" sldId="257"/>
            <ac:spMk id="1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3:53:45.775" v="462" actId="478"/>
          <ac:spMkLst>
            <pc:docMk/>
            <pc:sldMk cId="0" sldId="257"/>
            <ac:spMk id="12" creationId="{4CC6341D-5AAD-C570-602B-24D6EA16A301}"/>
          </ac:spMkLst>
        </pc:spChg>
        <pc:spChg chg="add mod">
          <ac:chgData name="Duyên Lương" userId="3a9e482f-ceb4-484a-8eab-f708ff3e9a36" providerId="ADAL" clId="{E4A24AA8-643D-431F-8E76-9819E3DFE4B2}" dt="2023-08-09T04:08:40.079" v="555" actId="1076"/>
          <ac:spMkLst>
            <pc:docMk/>
            <pc:sldMk cId="0" sldId="257"/>
            <ac:spMk id="14" creationId="{E97B1572-09F4-3437-F529-30A36DF07250}"/>
          </ac:spMkLst>
        </pc:spChg>
        <pc:spChg chg="mod">
          <ac:chgData name="Duyên Lương" userId="3a9e482f-ceb4-484a-8eab-f708ff3e9a36" providerId="ADAL" clId="{E4A24AA8-643D-431F-8E76-9819E3DFE4B2}" dt="2023-08-09T03:53:58.704" v="467"/>
          <ac:spMkLst>
            <pc:docMk/>
            <pc:sldMk cId="0" sldId="257"/>
            <ac:spMk id="16" creationId="{B3474DD0-D70F-F1E6-4832-A5EF5ECEE273}"/>
          </ac:spMkLst>
        </pc:spChg>
        <pc:spChg chg="add mod">
          <ac:chgData name="Duyên Lương" userId="3a9e482f-ceb4-484a-8eab-f708ff3e9a36" providerId="ADAL" clId="{E4A24AA8-643D-431F-8E76-9819E3DFE4B2}" dt="2023-08-09T04:08:37.439" v="554" actId="1076"/>
          <ac:spMkLst>
            <pc:docMk/>
            <pc:sldMk cId="0" sldId="257"/>
            <ac:spMk id="17" creationId="{8993494B-68CA-5F6D-D082-8E167618DD06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8" creationId="{BED3BF24-E1DD-EFAD-B6CB-8906CADAEE7D}"/>
          </ac:spMkLst>
        </pc:spChg>
        <pc:spChg chg="add mod">
          <ac:chgData name="Duyên Lương" userId="3a9e482f-ceb4-484a-8eab-f708ff3e9a36" providerId="ADAL" clId="{E4A24AA8-643D-431F-8E76-9819E3DFE4B2}" dt="2023-08-09T04:09:38.103" v="559"/>
          <ac:spMkLst>
            <pc:docMk/>
            <pc:sldMk cId="0" sldId="257"/>
            <ac:spMk id="19" creationId="{B36852FB-D896-55DD-4E03-4B7F9CC28A7C}"/>
          </ac:spMkLst>
        </pc:spChg>
        <pc:grpChg chg="add mod">
          <ac:chgData name="Duyên Lương" userId="3a9e482f-ceb4-484a-8eab-f708ff3e9a36" providerId="ADAL" clId="{E4A24AA8-643D-431F-8E76-9819E3DFE4B2}" dt="2023-08-09T03:54:15.522" v="475" actId="1076"/>
          <ac:grpSpMkLst>
            <pc:docMk/>
            <pc:sldMk cId="0" sldId="257"/>
            <ac:grpSpMk id="15" creationId="{46C8B60D-8BB3-E8A6-AE62-4A6A3A42D4CF}"/>
          </ac:grpSpMkLst>
        </pc:grpChg>
        <pc:picChg chg="add mod">
          <ac:chgData name="Duyên Lương" userId="3a9e482f-ceb4-484a-8eab-f708ff3e9a36" providerId="ADAL" clId="{E4A24AA8-643D-431F-8E76-9819E3DFE4B2}" dt="2023-08-09T04:08:44.378" v="557" actId="1076"/>
          <ac:picMkLst>
            <pc:docMk/>
            <pc:sldMk cId="0" sldId="257"/>
            <ac:picMk id="13" creationId="{C392AD0E-6A97-DE09-4D71-E63D6395FFF1}"/>
          </ac:picMkLst>
        </pc:picChg>
        <pc:picChg chg="add mod">
          <ac:chgData name="Duyên Lương" userId="3a9e482f-ceb4-484a-8eab-f708ff3e9a36" providerId="ADAL" clId="{E4A24AA8-643D-431F-8E76-9819E3DFE4B2}" dt="2023-08-09T03:54:01.741" v="468" actId="166"/>
          <ac:picMkLst>
            <pc:docMk/>
            <pc:sldMk cId="0" sldId="257"/>
            <ac:picMk id="2050" creationId="{08DC84D1-877A-A3CE-492E-4DA4E67787D8}"/>
          </ac:picMkLst>
        </pc:picChg>
        <pc:picChg chg="add del">
          <ac:chgData name="Duyên Lương" userId="3a9e482f-ceb4-484a-8eab-f708ff3e9a36" providerId="ADAL" clId="{E4A24AA8-643D-431F-8E76-9819E3DFE4B2}" dt="2023-08-09T03:53:54.129" v="466" actId="478"/>
          <ac:picMkLst>
            <pc:docMk/>
            <pc:sldMk cId="0" sldId="257"/>
            <ac:picMk id="2052" creationId="{E9931D4B-0A92-AE93-0760-59A8E905437D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4:51:41.402" v="711" actId="403"/>
        <pc:sldMkLst>
          <pc:docMk/>
          <pc:sldMk cId="0" sldId="258"/>
        </pc:sldMkLst>
        <pc:spChg chg="del">
          <ac:chgData name="Duyên Lương" userId="3a9e482f-ceb4-484a-8eab-f708ff3e9a36" providerId="ADAL" clId="{E4A24AA8-643D-431F-8E76-9819E3DFE4B2}" dt="2023-08-09T03:28:44.873" v="300" actId="478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49:59.517" v="678" actId="1076"/>
          <ac:spMkLst>
            <pc:docMk/>
            <pc:sldMk cId="0" sldId="258"/>
            <ac:spMk id="4" creationId="{3482AB93-BBC2-C075-F60B-C6E97D025315}"/>
          </ac:spMkLst>
        </pc:spChg>
        <pc:spChg chg="del">
          <ac:chgData name="Duyên Lương" userId="3a9e482f-ceb4-484a-8eab-f708ff3e9a36" providerId="ADAL" clId="{E4A24AA8-643D-431F-8E76-9819E3DFE4B2}" dt="2023-08-09T03:28:46.369" v="301" actId="478"/>
          <ac:spMkLst>
            <pc:docMk/>
            <pc:sldMk cId="0" sldId="258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0:29.458" v="687" actId="1076"/>
          <ac:spMkLst>
            <pc:docMk/>
            <pc:sldMk cId="0" sldId="258"/>
            <ac:spMk id="8" creationId="{7BBF93E5-952D-B18B-0E73-57177B5A1FD6}"/>
          </ac:spMkLst>
        </pc:spChg>
        <pc:spChg chg="add mod">
          <ac:chgData name="Duyên Lương" userId="3a9e482f-ceb4-484a-8eab-f708ff3e9a36" providerId="ADAL" clId="{E4A24AA8-643D-431F-8E76-9819E3DFE4B2}" dt="2023-08-09T04:50:44.032" v="693" actId="403"/>
          <ac:spMkLst>
            <pc:docMk/>
            <pc:sldMk cId="0" sldId="258"/>
            <ac:spMk id="9" creationId="{EDA24E2C-99C3-D221-BB3C-AA95766E0A91}"/>
          </ac:spMkLst>
        </pc:spChg>
        <pc:spChg chg="add mod">
          <ac:chgData name="Duyên Lương" userId="3a9e482f-ceb4-484a-8eab-f708ff3e9a36" providerId="ADAL" clId="{E4A24AA8-643D-431F-8E76-9819E3DFE4B2}" dt="2023-08-09T04:51:41.402" v="711" actId="403"/>
          <ac:spMkLst>
            <pc:docMk/>
            <pc:sldMk cId="0" sldId="258"/>
            <ac:spMk id="10" creationId="{E38D3915-D6B8-3FB2-1354-7D3118831DF4}"/>
          </ac:spMkLst>
        </pc:spChg>
        <pc:grpChg chg="del">
          <ac:chgData name="Duyên Lương" userId="3a9e482f-ceb4-484a-8eab-f708ff3e9a36" providerId="ADAL" clId="{E4A24AA8-643D-431F-8E76-9819E3DFE4B2}" dt="2023-08-09T03:28:46.834" v="302" actId="478"/>
          <ac:grpSpMkLst>
            <pc:docMk/>
            <pc:sldMk cId="0" sldId="258"/>
            <ac:grpSpMk id="5" creationId="{00000000-0000-0000-0000-000000000000}"/>
          </ac:grpSpMkLst>
        </pc:grpChg>
        <pc:picChg chg="add mod">
          <ac:chgData name="Duyên Lương" userId="3a9e482f-ceb4-484a-8eab-f708ff3e9a36" providerId="ADAL" clId="{E4A24AA8-643D-431F-8E76-9819E3DFE4B2}" dt="2023-08-09T04:49:41.086" v="670" actId="14100"/>
          <ac:picMkLst>
            <pc:docMk/>
            <pc:sldMk cId="0" sldId="258"/>
            <ac:picMk id="11" creationId="{9284448A-20AF-5F82-D30C-ACABF3D15E1D}"/>
          </ac:picMkLst>
        </pc:picChg>
        <pc:picChg chg="add mod">
          <ac:chgData name="Duyên Lương" userId="3a9e482f-ceb4-484a-8eab-f708ff3e9a36" providerId="ADAL" clId="{E4A24AA8-643D-431F-8E76-9819E3DFE4B2}" dt="2023-08-09T04:50:35.391" v="690" actId="1076"/>
          <ac:picMkLst>
            <pc:docMk/>
            <pc:sldMk cId="0" sldId="258"/>
            <ac:picMk id="12" creationId="{53F117C9-65FE-0BC7-0FC5-4922A7EFAE15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4:55:49.928" v="805" actId="20577"/>
        <pc:sldMkLst>
          <pc:docMk/>
          <pc:sldMk cId="0" sldId="259"/>
        </pc:sldMkLst>
        <pc:spChg chg="mod">
          <ac:chgData name="Duyên Lương" userId="3a9e482f-ceb4-484a-8eab-f708ff3e9a36" providerId="ADAL" clId="{E4A24AA8-643D-431F-8E76-9819E3DFE4B2}" dt="2023-08-09T04:55:18.151" v="786" actId="14100"/>
          <ac:spMkLst>
            <pc:docMk/>
            <pc:sldMk cId="0" sldId="259"/>
            <ac:spMk id="4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4:55:15.345" v="785" actId="478"/>
          <ac:spMkLst>
            <pc:docMk/>
            <pc:sldMk cId="0" sldId="259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0:11.041" v="325" actId="478"/>
          <ac:spMkLst>
            <pc:docMk/>
            <pc:sldMk cId="0" sldId="259"/>
            <ac:spMk id="6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4:54:08.952" v="759" actId="1076"/>
          <ac:spMkLst>
            <pc:docMk/>
            <pc:sldMk cId="0" sldId="259"/>
            <ac:spMk id="6" creationId="{E410EB8C-EB50-1B39-A4CE-8AF8A2BBB4EA}"/>
          </ac:spMkLst>
        </pc:spChg>
        <pc:spChg chg="del">
          <ac:chgData name="Duyên Lương" userId="3a9e482f-ceb4-484a-8eab-f708ff3e9a36" providerId="ADAL" clId="{E4A24AA8-643D-431F-8E76-9819E3DFE4B2}" dt="2023-08-09T03:30:12.308" v="326" actId="478"/>
          <ac:spMkLst>
            <pc:docMk/>
            <pc:sldMk cId="0" sldId="259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0:09.584" v="323" actId="478"/>
          <ac:spMkLst>
            <pc:docMk/>
            <pc:sldMk cId="0" sldId="259"/>
            <ac:spMk id="8" creationId="{00000000-0000-0000-0000-000000000000}"/>
          </ac:spMkLst>
        </pc:spChg>
        <pc:graphicFrameChg chg="add mod modGraphic">
          <ac:chgData name="Duyên Lương" userId="3a9e482f-ceb4-484a-8eab-f708ff3e9a36" providerId="ADAL" clId="{E4A24AA8-643D-431F-8E76-9819E3DFE4B2}" dt="2023-08-09T04:55:49.928" v="805" actId="20577"/>
          <ac:graphicFrameMkLst>
            <pc:docMk/>
            <pc:sldMk cId="0" sldId="259"/>
            <ac:graphicFrameMk id="9" creationId="{6D7C9E92-F497-FA48-B7FF-5E20D8FBF825}"/>
          </ac:graphicFrameMkLst>
        </pc:graphicFrameChg>
        <pc:picChg chg="add del mod">
          <ac:chgData name="Duyên Lương" userId="3a9e482f-ceb4-484a-8eab-f708ff3e9a36" providerId="ADAL" clId="{E4A24AA8-643D-431F-8E76-9819E3DFE4B2}" dt="2023-08-09T04:54:22.130" v="762" actId="478"/>
          <ac:picMkLst>
            <pc:docMk/>
            <pc:sldMk cId="0" sldId="259"/>
            <ac:picMk id="10" creationId="{DB8BA68F-F4C8-B9FC-6C1F-A36004CDF513}"/>
          </ac:picMkLst>
        </pc:picChg>
        <pc:picChg chg="add del mod">
          <ac:chgData name="Duyên Lương" userId="3a9e482f-ceb4-484a-8eab-f708ff3e9a36" providerId="ADAL" clId="{E4A24AA8-643D-431F-8E76-9819E3DFE4B2}" dt="2023-08-09T04:54:22.796" v="763" actId="478"/>
          <ac:picMkLst>
            <pc:docMk/>
            <pc:sldMk cId="0" sldId="259"/>
            <ac:picMk id="11" creationId="{686FD5F4-F843-28CD-5066-1ED59BD1F1DB}"/>
          </ac:picMkLst>
        </pc:picChg>
        <pc:picChg chg="add del mod">
          <ac:chgData name="Duyên Lương" userId="3a9e482f-ceb4-484a-8eab-f708ff3e9a36" providerId="ADAL" clId="{E4A24AA8-643D-431F-8E76-9819E3DFE4B2}" dt="2023-08-09T04:54:23.346" v="764" actId="478"/>
          <ac:picMkLst>
            <pc:docMk/>
            <pc:sldMk cId="0" sldId="259"/>
            <ac:picMk id="12" creationId="{FB1FB0FC-97C1-1FD4-B770-AA78497F9F8A}"/>
          </ac:picMkLst>
        </pc:picChg>
        <pc:picChg chg="add del mod">
          <ac:chgData name="Duyên Lương" userId="3a9e482f-ceb4-484a-8eab-f708ff3e9a36" providerId="ADAL" clId="{E4A24AA8-643D-431F-8E76-9819E3DFE4B2}" dt="2023-08-09T04:54:23.797" v="765" actId="478"/>
          <ac:picMkLst>
            <pc:docMk/>
            <pc:sldMk cId="0" sldId="259"/>
            <ac:picMk id="13" creationId="{374E669D-BEF5-75A3-91A4-B7DFCB8E55A3}"/>
          </ac:picMkLst>
        </pc:picChg>
        <pc:picChg chg="add del mod">
          <ac:chgData name="Duyên Lương" userId="3a9e482f-ceb4-484a-8eab-f708ff3e9a36" providerId="ADAL" clId="{E4A24AA8-643D-431F-8E76-9819E3DFE4B2}" dt="2023-08-09T04:54:24.312" v="766" actId="478"/>
          <ac:picMkLst>
            <pc:docMk/>
            <pc:sldMk cId="0" sldId="259"/>
            <ac:picMk id="14" creationId="{664AA556-4E85-7424-D236-C94B190D6BBC}"/>
          </ac:picMkLst>
        </pc:picChg>
        <pc:picChg chg="add mod">
          <ac:chgData name="Duyên Lương" userId="3a9e482f-ceb4-484a-8eab-f708ff3e9a36" providerId="ADAL" clId="{E4A24AA8-643D-431F-8E76-9819E3DFE4B2}" dt="2023-08-09T04:55:06.030" v="783" actId="1076"/>
          <ac:picMkLst>
            <pc:docMk/>
            <pc:sldMk cId="0" sldId="259"/>
            <ac:picMk id="1026" creationId="{8D76D8A6-F305-801C-298A-4B35FB790553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5:31:17.480" v="1238"/>
        <pc:sldMkLst>
          <pc:docMk/>
          <pc:sldMk cId="0" sldId="260"/>
        </pc:sldMkLst>
        <pc:spChg chg="del">
          <ac:chgData name="Duyên Lương" userId="3a9e482f-ceb4-484a-8eab-f708ff3e9a36" providerId="ADAL" clId="{E4A24AA8-643D-431F-8E76-9819E3DFE4B2}" dt="2023-08-09T03:34:04.264" v="340" actId="478"/>
          <ac:spMkLst>
            <pc:docMk/>
            <pc:sldMk cId="0" sldId="260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3.421" v="339" actId="478"/>
          <ac:spMkLst>
            <pc:docMk/>
            <pc:sldMk cId="0" sldId="260"/>
            <ac:spMk id="3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3" creationId="{C47EAE8A-B7A9-01BF-0A84-2239C33ACAE1}"/>
          </ac:spMkLst>
        </pc:spChg>
        <pc:spChg chg="del">
          <ac:chgData name="Duyên Lương" userId="3a9e482f-ceb4-484a-8eab-f708ff3e9a36" providerId="ADAL" clId="{E4A24AA8-643D-431F-8E76-9819E3DFE4B2}" dt="2023-08-09T03:34:07.461" v="343" actId="478"/>
          <ac:spMkLst>
            <pc:docMk/>
            <pc:sldMk cId="0" sldId="260"/>
            <ac:spMk id="4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14:15.308" v="963"/>
          <ac:spMkLst>
            <pc:docMk/>
            <pc:sldMk cId="0" sldId="260"/>
            <ac:spMk id="4" creationId="{A01997AB-91A0-5203-CD17-3D1D542BB876}"/>
          </ac:spMkLst>
        </pc:spChg>
        <pc:spChg chg="del">
          <ac:chgData name="Duyên Lương" userId="3a9e482f-ceb4-484a-8eab-f708ff3e9a36" providerId="ADAL" clId="{E4A24AA8-643D-431F-8E76-9819E3DFE4B2}" dt="2023-08-09T03:34:07.063" v="342" actId="478"/>
          <ac:spMkLst>
            <pc:docMk/>
            <pc:sldMk cId="0" sldId="260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5:12:34.833" v="906" actId="478"/>
          <ac:spMkLst>
            <pc:docMk/>
            <pc:sldMk cId="0" sldId="260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05.172" v="341" actId="478"/>
          <ac:spMkLst>
            <pc:docMk/>
            <pc:sldMk cId="0" sldId="260"/>
            <ac:spMk id="7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9:33.341" v="1053" actId="1076"/>
          <ac:spMkLst>
            <pc:docMk/>
            <pc:sldMk cId="0" sldId="260"/>
            <ac:spMk id="7" creationId="{54C65A5E-F7CA-9E24-0993-03FC233876B4}"/>
          </ac:spMkLst>
        </pc:spChg>
        <pc:spChg chg="del mod">
          <ac:chgData name="Duyên Lương" userId="3a9e482f-ceb4-484a-8eab-f708ff3e9a36" providerId="ADAL" clId="{E4A24AA8-643D-431F-8E76-9819E3DFE4B2}" dt="2023-08-09T03:34:09.979" v="346" actId="478"/>
          <ac:spMkLst>
            <pc:docMk/>
            <pc:sldMk cId="0" sldId="260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10.675" v="347" actId="478"/>
          <ac:spMkLst>
            <pc:docMk/>
            <pc:sldMk cId="0" sldId="260"/>
            <ac:spMk id="9" creationId="{00000000-0000-0000-0000-000000000000}"/>
          </ac:spMkLst>
        </pc:spChg>
        <pc:spChg chg="add mod ord">
          <ac:chgData name="Duyên Lương" userId="3a9e482f-ceb4-484a-8eab-f708ff3e9a36" providerId="ADAL" clId="{E4A24AA8-643D-431F-8E76-9819E3DFE4B2}" dt="2023-08-09T05:18:09.835" v="1020" actId="1076"/>
          <ac:spMkLst>
            <pc:docMk/>
            <pc:sldMk cId="0" sldId="260"/>
            <ac:spMk id="9" creationId="{0F984B5C-A447-7E39-3842-10E7EE7FB0AF}"/>
          </ac:spMkLst>
        </pc:spChg>
        <pc:spChg chg="add mod">
          <ac:chgData name="Duyên Lương" userId="3a9e482f-ceb4-484a-8eab-f708ff3e9a36" providerId="ADAL" clId="{E4A24AA8-643D-431F-8E76-9819E3DFE4B2}" dt="2023-08-09T05:12:57.034" v="921" actId="403"/>
          <ac:spMkLst>
            <pc:docMk/>
            <pc:sldMk cId="0" sldId="260"/>
            <ac:spMk id="10" creationId="{75F78F69-5125-2D23-8D1B-528F059BE2E8}"/>
          </ac:spMkLst>
        </pc:spChg>
        <pc:spChg chg="add mod">
          <ac:chgData name="Duyên Lương" userId="3a9e482f-ceb4-484a-8eab-f708ff3e9a36" providerId="ADAL" clId="{E4A24AA8-643D-431F-8E76-9819E3DFE4B2}" dt="2023-08-09T05:26:40.451" v="1200" actId="20577"/>
          <ac:spMkLst>
            <pc:docMk/>
            <pc:sldMk cId="0" sldId="260"/>
            <ac:spMk id="11" creationId="{92B06E5E-9FBC-EE69-B831-8ED0BA7649A8}"/>
          </ac:spMkLst>
        </pc:spChg>
        <pc:spChg chg="add mod ord">
          <ac:chgData name="Duyên Lương" userId="3a9e482f-ceb4-484a-8eab-f708ff3e9a36" providerId="ADAL" clId="{E4A24AA8-643D-431F-8E76-9819E3DFE4B2}" dt="2023-08-09T05:18:05.624" v="1018" actId="14100"/>
          <ac:spMkLst>
            <pc:docMk/>
            <pc:sldMk cId="0" sldId="260"/>
            <ac:spMk id="14" creationId="{8E60501D-CF06-BFCF-1A76-C855C6931882}"/>
          </ac:spMkLst>
        </pc:spChg>
        <pc:spChg chg="add mod ord">
          <ac:chgData name="Duyên Lương" userId="3a9e482f-ceb4-484a-8eab-f708ff3e9a36" providerId="ADAL" clId="{E4A24AA8-643D-431F-8E76-9819E3DFE4B2}" dt="2023-08-09T05:18:24.415" v="1026" actId="14100"/>
          <ac:spMkLst>
            <pc:docMk/>
            <pc:sldMk cId="0" sldId="260"/>
            <ac:spMk id="16" creationId="{AC685D63-FD68-54F0-2352-41EF0B938593}"/>
          </ac:spMkLst>
        </pc:spChg>
        <pc:spChg chg="add mod ord">
          <ac:chgData name="Duyên Lương" userId="3a9e482f-ceb4-484a-8eab-f708ff3e9a36" providerId="ADAL" clId="{E4A24AA8-643D-431F-8E76-9819E3DFE4B2}" dt="2023-08-09T05:20:19.274" v="1077" actId="1076"/>
          <ac:spMkLst>
            <pc:docMk/>
            <pc:sldMk cId="0" sldId="260"/>
            <ac:spMk id="18" creationId="{DAD051AF-4252-AB25-A628-7223388374C2}"/>
          </ac:spMkLst>
        </pc:spChg>
        <pc:spChg chg="add mod ord">
          <ac:chgData name="Duyên Lương" userId="3a9e482f-ceb4-484a-8eab-f708ff3e9a36" providerId="ADAL" clId="{E4A24AA8-643D-431F-8E76-9819E3DFE4B2}" dt="2023-08-09T05:18:49.978" v="1035" actId="14100"/>
          <ac:spMkLst>
            <pc:docMk/>
            <pc:sldMk cId="0" sldId="260"/>
            <ac:spMk id="20" creationId="{F37B6EC8-33AE-2B7B-0238-EDDC38BD0D3E}"/>
          </ac:spMkLst>
        </pc:spChg>
        <pc:spChg chg="add mod">
          <ac:chgData name="Duyên Lương" userId="3a9e482f-ceb4-484a-8eab-f708ff3e9a36" providerId="ADAL" clId="{E4A24AA8-643D-431F-8E76-9819E3DFE4B2}" dt="2023-08-09T05:16:53.010" v="996" actId="1076"/>
          <ac:spMkLst>
            <pc:docMk/>
            <pc:sldMk cId="0" sldId="260"/>
            <ac:spMk id="22" creationId="{607F72AF-C906-6CA1-BC4F-323680732E5D}"/>
          </ac:spMkLst>
        </pc:spChg>
        <pc:spChg chg="add mod ord">
          <ac:chgData name="Duyên Lương" userId="3a9e482f-ceb4-484a-8eab-f708ff3e9a36" providerId="ADAL" clId="{E4A24AA8-643D-431F-8E76-9819E3DFE4B2}" dt="2023-08-09T05:17:09.565" v="1002" actId="1076"/>
          <ac:spMkLst>
            <pc:docMk/>
            <pc:sldMk cId="0" sldId="260"/>
            <ac:spMk id="24" creationId="{86636DEC-D129-7366-0657-CA83210756B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6" creationId="{5F8987CF-7E20-3236-E148-419D6C847087}"/>
          </ac:spMkLst>
        </pc:spChg>
        <pc:spChg chg="mod">
          <ac:chgData name="Duyên Lương" userId="3a9e482f-ceb4-484a-8eab-f708ff3e9a36" providerId="ADAL" clId="{E4A24AA8-643D-431F-8E76-9819E3DFE4B2}" dt="2023-08-09T05:16:55.980" v="997"/>
          <ac:spMkLst>
            <pc:docMk/>
            <pc:sldMk cId="0" sldId="260"/>
            <ac:spMk id="27" creationId="{7225DF34-BEA1-B6EA-5D40-1FE6A786EA54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29" creationId="{562100D7-0B2C-A2FC-DD33-9AA48BC6F14F}"/>
          </ac:spMkLst>
        </pc:spChg>
        <pc:spChg chg="mod">
          <ac:chgData name="Duyên Lương" userId="3a9e482f-ceb4-484a-8eab-f708ff3e9a36" providerId="ADAL" clId="{E4A24AA8-643D-431F-8E76-9819E3DFE4B2}" dt="2023-08-09T05:17:11.798" v="1003"/>
          <ac:spMkLst>
            <pc:docMk/>
            <pc:sldMk cId="0" sldId="260"/>
            <ac:spMk id="30" creationId="{110B78B8-113B-C224-771B-F7AC3D4312F4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2" creationId="{763E83A5-F9C5-4548-F148-0F5FF3F496C9}"/>
          </ac:spMkLst>
        </pc:spChg>
        <pc:spChg chg="mod">
          <ac:chgData name="Duyên Lương" userId="3a9e482f-ceb4-484a-8eab-f708ff3e9a36" providerId="ADAL" clId="{E4A24AA8-643D-431F-8E76-9819E3DFE4B2}" dt="2023-08-09T05:17:15.422" v="1005"/>
          <ac:spMkLst>
            <pc:docMk/>
            <pc:sldMk cId="0" sldId="260"/>
            <ac:spMk id="33" creationId="{34CC6C7D-50FB-E3EC-3938-73D3E233705F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5" creationId="{E562B1D6-12B5-4FE7-D077-00156135864B}"/>
          </ac:spMkLst>
        </pc:spChg>
        <pc:spChg chg="mod">
          <ac:chgData name="Duyên Lương" userId="3a9e482f-ceb4-484a-8eab-f708ff3e9a36" providerId="ADAL" clId="{E4A24AA8-643D-431F-8E76-9819E3DFE4B2}" dt="2023-08-09T05:17:19.320" v="1007"/>
          <ac:spMkLst>
            <pc:docMk/>
            <pc:sldMk cId="0" sldId="260"/>
            <ac:spMk id="36" creationId="{AB856C62-4CF2-30B5-4490-3C946CDFA31D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7" creationId="{DAEABB89-CA0F-33C0-918D-94B5554AC3A6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8" creationId="{D4C4C803-1696-36B1-B69C-DCB561D58C55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39" creationId="{FC3C42B8-18AA-4848-61EC-E5334FA13EAB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0" creationId="{15AE0700-73C0-A336-4AAE-25E6560916B4}"/>
          </ac:spMkLst>
        </pc:spChg>
        <pc:spChg chg="add mod">
          <ac:chgData name="Duyên Lương" userId="3a9e482f-ceb4-484a-8eab-f708ff3e9a36" providerId="ADAL" clId="{E4A24AA8-643D-431F-8E76-9819E3DFE4B2}" dt="2023-08-09T05:17:38.753" v="1011" actId="571"/>
          <ac:spMkLst>
            <pc:docMk/>
            <pc:sldMk cId="0" sldId="260"/>
            <ac:spMk id="41" creationId="{23E4E9D9-98CE-72A1-DCAB-BC81AE30DAE8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3" creationId="{F36C3CF7-50B0-11A4-74EE-B7D1F3A0A1DF}"/>
          </ac:spMkLst>
        </pc:spChg>
        <pc:spChg chg="mod">
          <ac:chgData name="Duyên Lương" userId="3a9e482f-ceb4-484a-8eab-f708ff3e9a36" providerId="ADAL" clId="{E4A24AA8-643D-431F-8E76-9819E3DFE4B2}" dt="2023-08-09T05:18:29.386" v="1028"/>
          <ac:spMkLst>
            <pc:docMk/>
            <pc:sldMk cId="0" sldId="260"/>
            <ac:spMk id="44" creationId="{5E9B76E4-025A-F846-1059-FE032A5F5E01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6" creationId="{79151FE1-C8F3-3978-A864-512DC159AA46}"/>
          </ac:spMkLst>
        </pc:spChg>
        <pc:spChg chg="mod">
          <ac:chgData name="Duyên Lương" userId="3a9e482f-ceb4-484a-8eab-f708ff3e9a36" providerId="ADAL" clId="{E4A24AA8-643D-431F-8E76-9819E3DFE4B2}" dt="2023-08-09T05:18:52.574" v="1037"/>
          <ac:spMkLst>
            <pc:docMk/>
            <pc:sldMk cId="0" sldId="260"/>
            <ac:spMk id="47" creationId="{793D910A-DCFC-0705-5E78-945A0B2BA2A9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49" creationId="{671409E2-B1BC-5414-3067-6724A1A75455}"/>
          </ac:spMkLst>
        </pc:spChg>
        <pc:spChg chg="mod">
          <ac:chgData name="Duyên Lương" userId="3a9e482f-ceb4-484a-8eab-f708ff3e9a36" providerId="ADAL" clId="{E4A24AA8-643D-431F-8E76-9819E3DFE4B2}" dt="2023-08-09T05:19:11.335" v="1046"/>
          <ac:spMkLst>
            <pc:docMk/>
            <pc:sldMk cId="0" sldId="260"/>
            <ac:spMk id="50" creationId="{3DBB3B9E-9AD8-3D59-CDB5-6CCA3E0485A0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2" creationId="{BF87DDF5-3931-8866-96F3-BEC56045762D}"/>
          </ac:spMkLst>
        </pc:spChg>
        <pc:spChg chg="mod">
          <ac:chgData name="Duyên Lương" userId="3a9e482f-ceb4-484a-8eab-f708ff3e9a36" providerId="ADAL" clId="{E4A24AA8-643D-431F-8E76-9819E3DFE4B2}" dt="2023-08-09T05:19:40.051" v="1054"/>
          <ac:spMkLst>
            <pc:docMk/>
            <pc:sldMk cId="0" sldId="260"/>
            <ac:spMk id="53" creationId="{6B12D184-8E68-A08D-E908-C89109A21055}"/>
          </ac:spMkLst>
        </pc:spChg>
        <pc:spChg chg="add mod">
          <ac:chgData name="Duyên Lương" userId="3a9e482f-ceb4-484a-8eab-f708ff3e9a36" providerId="ADAL" clId="{E4A24AA8-643D-431F-8E76-9819E3DFE4B2}" dt="2023-08-09T05:20:09.238" v="1076" actId="20577"/>
          <ac:spMkLst>
            <pc:docMk/>
            <pc:sldMk cId="0" sldId="260"/>
            <ac:spMk id="54" creationId="{9D535580-79F9-5CD5-BB24-626825770D02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6" creationId="{0FDB9A26-86F2-8C2A-B719-C2C3A47484E4}"/>
          </ac:spMkLst>
        </pc:spChg>
        <pc:spChg chg="mod">
          <ac:chgData name="Duyên Lương" userId="3a9e482f-ceb4-484a-8eab-f708ff3e9a36" providerId="ADAL" clId="{E4A24AA8-643D-431F-8E76-9819E3DFE4B2}" dt="2023-08-09T05:20:28.045" v="1079"/>
          <ac:spMkLst>
            <pc:docMk/>
            <pc:sldMk cId="0" sldId="260"/>
            <ac:spMk id="57" creationId="{CD64A399-0B2B-5CC6-EDCE-860BF14DE0E1}"/>
          </ac:spMkLst>
        </pc:spChg>
        <pc:spChg chg="add mod">
          <ac:chgData name="Duyên Lương" userId="3a9e482f-ceb4-484a-8eab-f708ff3e9a36" providerId="ADAL" clId="{E4A24AA8-643D-431F-8E76-9819E3DFE4B2}" dt="2023-08-09T05:20:56.275" v="1094" actId="14100"/>
          <ac:spMkLst>
            <pc:docMk/>
            <pc:sldMk cId="0" sldId="260"/>
            <ac:spMk id="58" creationId="{2B6545CA-F3E0-E7A4-7056-18DFCE171B3E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0" creationId="{CF15EC30-6012-5E03-0339-85AB87A1BF8A}"/>
          </ac:spMkLst>
        </pc:spChg>
        <pc:spChg chg="mod">
          <ac:chgData name="Duyên Lương" userId="3a9e482f-ceb4-484a-8eab-f708ff3e9a36" providerId="ADAL" clId="{E4A24AA8-643D-431F-8E76-9819E3DFE4B2}" dt="2023-08-09T05:21:02.122" v="1096"/>
          <ac:spMkLst>
            <pc:docMk/>
            <pc:sldMk cId="0" sldId="260"/>
            <ac:spMk id="61" creationId="{98856A28-29C7-1DCE-B025-EE4B47073A73}"/>
          </ac:spMkLst>
        </pc:spChg>
        <pc:spChg chg="add mod">
          <ac:chgData name="Duyên Lương" userId="3a9e482f-ceb4-484a-8eab-f708ff3e9a36" providerId="ADAL" clId="{E4A24AA8-643D-431F-8E76-9819E3DFE4B2}" dt="2023-08-09T05:22:46.255" v="1120" actId="20577"/>
          <ac:spMkLst>
            <pc:docMk/>
            <pc:sldMk cId="0" sldId="260"/>
            <ac:spMk id="62" creationId="{5CDF004D-ED63-4AFA-56DB-8AD4C42B0DB7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4" creationId="{311B62EA-CCC9-D778-10C2-60A3AFA5B22F}"/>
          </ac:spMkLst>
        </pc:spChg>
        <pc:spChg chg="mod">
          <ac:chgData name="Duyên Lương" userId="3a9e482f-ceb4-484a-8eab-f708ff3e9a36" providerId="ADAL" clId="{E4A24AA8-643D-431F-8E76-9819E3DFE4B2}" dt="2023-08-09T05:22:53.132" v="1121"/>
          <ac:spMkLst>
            <pc:docMk/>
            <pc:sldMk cId="0" sldId="260"/>
            <ac:spMk id="65" creationId="{6B489FCD-762F-ADD3-3CAA-386017005920}"/>
          </ac:spMkLst>
        </pc:spChg>
        <pc:spChg chg="add mod">
          <ac:chgData name="Duyên Lương" userId="3a9e482f-ceb4-484a-8eab-f708ff3e9a36" providerId="ADAL" clId="{E4A24AA8-643D-431F-8E76-9819E3DFE4B2}" dt="2023-08-09T05:23:32.169" v="1146" actId="114"/>
          <ac:spMkLst>
            <pc:docMk/>
            <pc:sldMk cId="0" sldId="260"/>
            <ac:spMk id="66" creationId="{28CCE995-A3F4-1664-2C02-70FE2FDCD9B8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69" creationId="{88449D84-1D7C-F9C4-AAB6-D6F8E35846C7}"/>
          </ac:spMkLst>
        </pc:spChg>
        <pc:spChg chg="mod">
          <ac:chgData name="Duyên Lương" userId="3a9e482f-ceb4-484a-8eab-f708ff3e9a36" providerId="ADAL" clId="{E4A24AA8-643D-431F-8E76-9819E3DFE4B2}" dt="2023-08-09T05:25:00.471" v="1185" actId="207"/>
          <ac:spMkLst>
            <pc:docMk/>
            <pc:sldMk cId="0" sldId="260"/>
            <ac:spMk id="70" creationId="{FC3DEE3A-3DBA-BC3E-628C-5EB75400D790}"/>
          </ac:spMkLst>
        </pc:spChg>
        <pc:spChg chg="add mod">
          <ac:chgData name="Duyên Lương" userId="3a9e482f-ceb4-484a-8eab-f708ff3e9a36" providerId="ADAL" clId="{E4A24AA8-643D-431F-8E76-9819E3DFE4B2}" dt="2023-08-09T05:24:56.269" v="1184" actId="207"/>
          <ac:spMkLst>
            <pc:docMk/>
            <pc:sldMk cId="0" sldId="260"/>
            <ac:spMk id="71" creationId="{473DB101-D99C-920E-1FC3-BE873CBBDE06}"/>
          </ac:spMkLst>
        </pc:spChg>
        <pc:grpChg chg="add mod">
          <ac:chgData name="Duyên Lương" userId="3a9e482f-ceb4-484a-8eab-f708ff3e9a36" providerId="ADAL" clId="{E4A24AA8-643D-431F-8E76-9819E3DFE4B2}" dt="2023-08-09T05:16:53.010" v="996" actId="1076"/>
          <ac:grpSpMkLst>
            <pc:docMk/>
            <pc:sldMk cId="0" sldId="260"/>
            <ac:grpSpMk id="2" creationId="{7B3560ED-C88D-CB87-2748-E4C6AED93007}"/>
          </ac:grpSpMkLst>
        </pc:grpChg>
        <pc:grpChg chg="add mod">
          <ac:chgData name="Duyên Lương" userId="3a9e482f-ceb4-484a-8eab-f708ff3e9a36" providerId="ADAL" clId="{E4A24AA8-643D-431F-8E76-9819E3DFE4B2}" dt="2023-08-09T05:16:57.884" v="998" actId="1076"/>
          <ac:grpSpMkLst>
            <pc:docMk/>
            <pc:sldMk cId="0" sldId="260"/>
            <ac:grpSpMk id="25" creationId="{8D4BECF7-670E-2EA9-51ED-CB0EECE7A876}"/>
          </ac:grpSpMkLst>
        </pc:grpChg>
        <pc:grpChg chg="add mod">
          <ac:chgData name="Duyên Lương" userId="3a9e482f-ceb4-484a-8eab-f708ff3e9a36" providerId="ADAL" clId="{E4A24AA8-643D-431F-8E76-9819E3DFE4B2}" dt="2023-08-09T05:17:58.742" v="1015" actId="14100"/>
          <ac:grpSpMkLst>
            <pc:docMk/>
            <pc:sldMk cId="0" sldId="260"/>
            <ac:grpSpMk id="28" creationId="{1AEEF22B-8654-BE24-F209-82D02ECA9B22}"/>
          </ac:grpSpMkLst>
        </pc:grpChg>
        <pc:grpChg chg="add mod">
          <ac:chgData name="Duyên Lương" userId="3a9e482f-ceb4-484a-8eab-f708ff3e9a36" providerId="ADAL" clId="{E4A24AA8-643D-431F-8E76-9819E3DFE4B2}" dt="2023-08-09T05:18:17.162" v="1024" actId="1036"/>
          <ac:grpSpMkLst>
            <pc:docMk/>
            <pc:sldMk cId="0" sldId="260"/>
            <ac:grpSpMk id="31" creationId="{9AB8985C-6B51-0DDA-0D28-8EE1F3FCC7D2}"/>
          </ac:grpSpMkLst>
        </pc:grpChg>
        <pc:grpChg chg="add mod">
          <ac:chgData name="Duyên Lương" userId="3a9e482f-ceb4-484a-8eab-f708ff3e9a36" providerId="ADAL" clId="{E4A24AA8-643D-431F-8E76-9819E3DFE4B2}" dt="2023-08-09T05:18:26.928" v="1027" actId="14100"/>
          <ac:grpSpMkLst>
            <pc:docMk/>
            <pc:sldMk cId="0" sldId="260"/>
            <ac:grpSpMk id="34" creationId="{9EBC2DD4-1C1A-DBE2-5774-1945EDD39697}"/>
          </ac:grpSpMkLst>
        </pc:grpChg>
        <pc:grpChg chg="add mod">
          <ac:chgData name="Duyên Lương" userId="3a9e482f-ceb4-484a-8eab-f708ff3e9a36" providerId="ADAL" clId="{E4A24AA8-643D-431F-8E76-9819E3DFE4B2}" dt="2023-08-09T05:18:41.887" v="1033" actId="14100"/>
          <ac:grpSpMkLst>
            <pc:docMk/>
            <pc:sldMk cId="0" sldId="260"/>
            <ac:grpSpMk id="42" creationId="{98EA28F9-AEBB-9A53-1AC6-F13F335A809A}"/>
          </ac:grpSpMkLst>
        </pc:grpChg>
        <pc:grpChg chg="add mod">
          <ac:chgData name="Duyên Lương" userId="3a9e482f-ceb4-484a-8eab-f708ff3e9a36" providerId="ADAL" clId="{E4A24AA8-643D-431F-8E76-9819E3DFE4B2}" dt="2023-08-09T05:20:19.274" v="1077" actId="1076"/>
          <ac:grpSpMkLst>
            <pc:docMk/>
            <pc:sldMk cId="0" sldId="260"/>
            <ac:grpSpMk id="45" creationId="{E5F54D8B-9F71-21D5-29FF-057E815F6BE1}"/>
          </ac:grpSpMkLst>
        </pc:grpChg>
        <pc:grpChg chg="add mod">
          <ac:chgData name="Duyên Lương" userId="3a9e482f-ceb4-484a-8eab-f708ff3e9a36" providerId="ADAL" clId="{E4A24AA8-643D-431F-8E76-9819E3DFE4B2}" dt="2023-08-09T05:20:22.634" v="1078" actId="14100"/>
          <ac:grpSpMkLst>
            <pc:docMk/>
            <pc:sldMk cId="0" sldId="260"/>
            <ac:grpSpMk id="48" creationId="{75BEEDB9-BE25-E225-1C8E-46CD9F3A2A2A}"/>
          </ac:grpSpMkLst>
        </pc:grpChg>
        <pc:grpChg chg="add mod">
          <ac:chgData name="Duyên Lương" userId="3a9e482f-ceb4-484a-8eab-f708ff3e9a36" providerId="ADAL" clId="{E4A24AA8-643D-431F-8E76-9819E3DFE4B2}" dt="2023-08-09T05:19:44.512" v="1055" actId="1076"/>
          <ac:grpSpMkLst>
            <pc:docMk/>
            <pc:sldMk cId="0" sldId="260"/>
            <ac:grpSpMk id="51" creationId="{4470F0E4-9792-B110-2B61-D82F3F28255B}"/>
          </ac:grpSpMkLst>
        </pc:grpChg>
        <pc:grpChg chg="add mod">
          <ac:chgData name="Duyên Lương" userId="3a9e482f-ceb4-484a-8eab-f708ff3e9a36" providerId="ADAL" clId="{E4A24AA8-643D-431F-8E76-9819E3DFE4B2}" dt="2023-08-09T05:20:58.571" v="1095" actId="14100"/>
          <ac:grpSpMkLst>
            <pc:docMk/>
            <pc:sldMk cId="0" sldId="260"/>
            <ac:grpSpMk id="55" creationId="{F550B7E6-BF52-F0AC-874A-88171344CDE2}"/>
          </ac:grpSpMkLst>
        </pc:grpChg>
        <pc:grpChg chg="add mod">
          <ac:chgData name="Duyên Lương" userId="3a9e482f-ceb4-484a-8eab-f708ff3e9a36" providerId="ADAL" clId="{E4A24AA8-643D-431F-8E76-9819E3DFE4B2}" dt="2023-08-09T05:22:43.542" v="1119" actId="14100"/>
          <ac:grpSpMkLst>
            <pc:docMk/>
            <pc:sldMk cId="0" sldId="260"/>
            <ac:grpSpMk id="59" creationId="{814D97F7-AA7A-9D5E-E585-D563E314D380}"/>
          </ac:grpSpMkLst>
        </pc:grpChg>
        <pc:grpChg chg="add mod">
          <ac:chgData name="Duyên Lương" userId="3a9e482f-ceb4-484a-8eab-f708ff3e9a36" providerId="ADAL" clId="{E4A24AA8-643D-431F-8E76-9819E3DFE4B2}" dt="2023-08-09T05:23:01.826" v="1123" actId="14100"/>
          <ac:grpSpMkLst>
            <pc:docMk/>
            <pc:sldMk cId="0" sldId="260"/>
            <ac:grpSpMk id="63" creationId="{684691C9-0B67-4727-56B4-574ABB3839ED}"/>
          </ac:grpSpMkLst>
        </pc:grpChg>
        <pc:grpChg chg="add mod">
          <ac:chgData name="Duyên Lương" userId="3a9e482f-ceb4-484a-8eab-f708ff3e9a36" providerId="ADAL" clId="{E4A24AA8-643D-431F-8E76-9819E3DFE4B2}" dt="2023-08-09T05:25:00.471" v="1185" actId="207"/>
          <ac:grpSpMkLst>
            <pc:docMk/>
            <pc:sldMk cId="0" sldId="260"/>
            <ac:grpSpMk id="68" creationId="{B7FCC8A3-B4BB-5115-B162-A7024F986515}"/>
          </ac:grpSpMkLst>
        </pc:grpChg>
        <pc:picChg chg="add mod">
          <ac:chgData name="Duyên Lương" userId="3a9e482f-ceb4-484a-8eab-f708ff3e9a36" providerId="ADAL" clId="{E4A24AA8-643D-431F-8E76-9819E3DFE4B2}" dt="2023-08-09T04:59:46.016" v="881" actId="14100"/>
          <ac:picMkLst>
            <pc:docMk/>
            <pc:sldMk cId="0" sldId="260"/>
            <ac:picMk id="12" creationId="{55E02ADC-32B3-8BF7-0C90-20D1F95FDC5F}"/>
          </ac:picMkLst>
        </pc:picChg>
        <pc:picChg chg="add mod">
          <ac:chgData name="Duyên Lương" userId="3a9e482f-ceb4-484a-8eab-f708ff3e9a36" providerId="ADAL" clId="{E4A24AA8-643D-431F-8E76-9819E3DFE4B2}" dt="2023-08-09T05:31:10.047" v="1237" actId="1076"/>
          <ac:picMkLst>
            <pc:docMk/>
            <pc:sldMk cId="0" sldId="260"/>
            <ac:picMk id="67" creationId="{C27B873A-5B31-75BA-6337-1B12B34735F8}"/>
          </ac:picMkLst>
        </pc:picChg>
        <pc:picChg chg="add mod">
          <ac:chgData name="Duyên Lương" userId="3a9e482f-ceb4-484a-8eab-f708ff3e9a36" providerId="ADAL" clId="{E4A24AA8-643D-431F-8E76-9819E3DFE4B2}" dt="2023-08-09T05:26:42.627" v="1203" actId="1038"/>
          <ac:picMkLst>
            <pc:docMk/>
            <pc:sldMk cId="0" sldId="260"/>
            <ac:picMk id="72" creationId="{339DA84D-07F9-7D5A-396D-5FBCD8786D05}"/>
          </ac:picMkLst>
        </pc:picChg>
        <pc:picChg chg="add mod">
          <ac:chgData name="Duyên Lương" userId="3a9e482f-ceb4-484a-8eab-f708ff3e9a36" providerId="ADAL" clId="{E4A24AA8-643D-431F-8E76-9819E3DFE4B2}" dt="2023-08-09T05:27:02.505" v="1208" actId="1076"/>
          <ac:picMkLst>
            <pc:docMk/>
            <pc:sldMk cId="0" sldId="260"/>
            <ac:picMk id="73" creationId="{31985F1C-8F98-E6A6-0472-F3D49709E38D}"/>
          </ac:picMkLst>
        </pc:picChg>
        <pc:picChg chg="add mod">
          <ac:chgData name="Duyên Lương" userId="3a9e482f-ceb4-484a-8eab-f708ff3e9a36" providerId="ADAL" clId="{E4A24AA8-643D-431F-8E76-9819E3DFE4B2}" dt="2023-08-09T05:27:06.533" v="1210" actId="1076"/>
          <ac:picMkLst>
            <pc:docMk/>
            <pc:sldMk cId="0" sldId="260"/>
            <ac:picMk id="74" creationId="{739CEFDD-DA88-11ED-DE72-5E6F6CFF939A}"/>
          </ac:picMkLst>
        </pc:picChg>
        <pc:picChg chg="add mod">
          <ac:chgData name="Duyên Lương" userId="3a9e482f-ceb4-484a-8eab-f708ff3e9a36" providerId="ADAL" clId="{E4A24AA8-643D-431F-8E76-9819E3DFE4B2}" dt="2023-08-09T05:27:14.804" v="1212" actId="1076"/>
          <ac:picMkLst>
            <pc:docMk/>
            <pc:sldMk cId="0" sldId="260"/>
            <ac:picMk id="75" creationId="{9E585D61-FD6A-AA24-C75F-A6932E45D8CB}"/>
          </ac:picMkLst>
        </pc:picChg>
        <pc:picChg chg="add mod">
          <ac:chgData name="Duyên Lương" userId="3a9e482f-ceb4-484a-8eab-f708ff3e9a36" providerId="ADAL" clId="{E4A24AA8-643D-431F-8E76-9819E3DFE4B2}" dt="2023-08-09T05:27:19.664" v="1214" actId="1076"/>
          <ac:picMkLst>
            <pc:docMk/>
            <pc:sldMk cId="0" sldId="260"/>
            <ac:picMk id="76" creationId="{41689F0D-1C61-6A7A-2295-ECBF0860B21B}"/>
          </ac:picMkLst>
        </pc:picChg>
        <pc:picChg chg="add mod">
          <ac:chgData name="Duyên Lương" userId="3a9e482f-ceb4-484a-8eab-f708ff3e9a36" providerId="ADAL" clId="{E4A24AA8-643D-431F-8E76-9819E3DFE4B2}" dt="2023-08-09T05:27:23.660" v="1216" actId="1076"/>
          <ac:picMkLst>
            <pc:docMk/>
            <pc:sldMk cId="0" sldId="260"/>
            <ac:picMk id="77" creationId="{102FCE8E-4C2F-494C-A2B8-845073F7A49C}"/>
          </ac:picMkLst>
        </pc:picChg>
        <pc:picChg chg="add mod">
          <ac:chgData name="Duyên Lương" userId="3a9e482f-ceb4-484a-8eab-f708ff3e9a36" providerId="ADAL" clId="{E4A24AA8-643D-431F-8E76-9819E3DFE4B2}" dt="2023-08-09T05:27:27.714" v="1218" actId="1076"/>
          <ac:picMkLst>
            <pc:docMk/>
            <pc:sldMk cId="0" sldId="260"/>
            <ac:picMk id="78" creationId="{D9766548-CC0B-222C-FAA0-0A617AA75FBF}"/>
          </ac:picMkLst>
        </pc:picChg>
        <pc:picChg chg="add mod">
          <ac:chgData name="Duyên Lương" userId="3a9e482f-ceb4-484a-8eab-f708ff3e9a36" providerId="ADAL" clId="{E4A24AA8-643D-431F-8E76-9819E3DFE4B2}" dt="2023-08-09T05:27:31.545" v="1220" actId="1076"/>
          <ac:picMkLst>
            <pc:docMk/>
            <pc:sldMk cId="0" sldId="260"/>
            <ac:picMk id="79" creationId="{966C84D4-85D4-E2F4-172E-1ECB3A92BE31}"/>
          </ac:picMkLst>
        </pc:picChg>
        <pc:picChg chg="add mod">
          <ac:chgData name="Duyên Lương" userId="3a9e482f-ceb4-484a-8eab-f708ff3e9a36" providerId="ADAL" clId="{E4A24AA8-643D-431F-8E76-9819E3DFE4B2}" dt="2023-08-09T05:27:34.978" v="1222" actId="1076"/>
          <ac:picMkLst>
            <pc:docMk/>
            <pc:sldMk cId="0" sldId="260"/>
            <ac:picMk id="80" creationId="{009BFE27-6891-2CB4-F572-F7212D523A1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33:27.017" v="1268" actId="207"/>
        <pc:sldMkLst>
          <pc:docMk/>
          <pc:sldMk cId="0" sldId="261"/>
        </pc:sldMkLst>
        <pc:spChg chg="del">
          <ac:chgData name="Duyên Lương" userId="3a9e482f-ceb4-484a-8eab-f708ff3e9a36" providerId="ADAL" clId="{E4A24AA8-643D-431F-8E76-9819E3DFE4B2}" dt="2023-08-09T03:34:30.290" v="351" actId="478"/>
          <ac:spMkLst>
            <pc:docMk/>
            <pc:sldMk cId="0" sldId="261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2:06.830" v="1248"/>
          <ac:spMkLst>
            <pc:docMk/>
            <pc:sldMk cId="0" sldId="261"/>
            <ac:spMk id="2" creationId="{D2D660D2-A2BC-A789-372C-C2D45AA9A857}"/>
          </ac:spMkLst>
        </pc:spChg>
        <pc:spChg chg="del">
          <ac:chgData name="Duyên Lương" userId="3a9e482f-ceb4-484a-8eab-f708ff3e9a36" providerId="ADAL" clId="{E4A24AA8-643D-431F-8E76-9819E3DFE4B2}" dt="2023-08-09T03:34:31.867" v="353" actId="478"/>
          <ac:spMkLst>
            <pc:docMk/>
            <pc:sldMk cId="0" sldId="261"/>
            <ac:spMk id="1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607" v="355" actId="478"/>
          <ac:spMkLst>
            <pc:docMk/>
            <pc:sldMk cId="0" sldId="261"/>
            <ac:spMk id="1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1:50.367" v="1239" actId="478"/>
          <ac:spMkLst>
            <pc:docMk/>
            <pc:sldMk cId="0" sldId="261"/>
            <ac:spMk id="1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13:14.366" v="925" actId="478"/>
          <ac:spMkLst>
            <pc:docMk/>
            <pc:sldMk cId="0" sldId="261"/>
            <ac:spMk id="1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9.582" v="358" actId="478"/>
          <ac:spMkLst>
            <pc:docMk/>
            <pc:sldMk cId="0" sldId="261"/>
            <ac:spMk id="1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29.531" v="350" actId="478"/>
          <ac:spMkLst>
            <pc:docMk/>
            <pc:sldMk cId="0" sldId="261"/>
            <ac:spMk id="1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1.744" v="360" actId="478"/>
          <ac:spMkLst>
            <pc:docMk/>
            <pc:sldMk cId="0" sldId="261"/>
            <ac:spMk id="1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43.872" v="362" actId="478"/>
          <ac:spMkLst>
            <pc:docMk/>
            <pc:sldMk cId="0" sldId="261"/>
            <ac:spMk id="1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1.512" v="352" actId="478"/>
          <ac:spMkLst>
            <pc:docMk/>
            <pc:sldMk cId="0" sldId="261"/>
            <ac:spMk id="2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4:33.198" v="354" actId="478"/>
          <ac:spMkLst>
            <pc:docMk/>
            <pc:sldMk cId="0" sldId="261"/>
            <ac:spMk id="21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5:31:51.988" v="1241" actId="478"/>
          <ac:spMkLst>
            <pc:docMk/>
            <pc:sldMk cId="0" sldId="261"/>
            <ac:spMk id="22" creationId="{CF30BCD4-AA9B-90E3-C38A-0D8E39BF9276}"/>
          </ac:spMkLst>
        </pc:spChg>
        <pc:spChg chg="add mod">
          <ac:chgData name="Duyên Lương" userId="3a9e482f-ceb4-484a-8eab-f708ff3e9a36" providerId="ADAL" clId="{E4A24AA8-643D-431F-8E76-9819E3DFE4B2}" dt="2023-08-09T05:33:27.017" v="1268" actId="207"/>
          <ac:spMkLst>
            <pc:docMk/>
            <pc:sldMk cId="0" sldId="261"/>
            <ac:spMk id="23" creationId="{384CDDD9-3374-1B6C-53CE-6010FC80F170}"/>
          </ac:spMkLst>
        </pc:spChg>
        <pc:grpChg chg="del mod">
          <ac:chgData name="Duyên Lương" userId="3a9e482f-ceb4-484a-8eab-f708ff3e9a36" providerId="ADAL" clId="{E4A24AA8-643D-431F-8E76-9819E3DFE4B2}" dt="2023-08-09T05:32:34.722" v="1252" actId="478"/>
          <ac:grpSpMkLst>
            <pc:docMk/>
            <pc:sldMk cId="0" sldId="261"/>
            <ac:grpSpMk id="3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5.443" v="1253" actId="478"/>
          <ac:grpSpMkLst>
            <pc:docMk/>
            <pc:sldMk cId="0" sldId="261"/>
            <ac:grpSpMk id="6" creationId="{00000000-0000-0000-0000-000000000000}"/>
          </ac:grpSpMkLst>
        </pc:grpChg>
        <pc:grpChg chg="del mod">
          <ac:chgData name="Duyên Lương" userId="3a9e482f-ceb4-484a-8eab-f708ff3e9a36" providerId="ADAL" clId="{E4A24AA8-643D-431F-8E76-9819E3DFE4B2}" dt="2023-08-09T05:32:36.085" v="1254" actId="478"/>
          <ac:grpSpMkLst>
            <pc:docMk/>
            <pc:sldMk cId="0" sldId="261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E4A24AA8-643D-431F-8E76-9819E3DFE4B2}" dt="2023-08-09T05:23:54.614" v="1147" actId="21"/>
          <ac:picMkLst>
            <pc:docMk/>
            <pc:sldMk cId="0" sldId="261"/>
            <ac:picMk id="24" creationId="{33A4CB5B-8B4E-DEBD-0997-5DE72A07A2B7}"/>
          </ac:picMkLst>
        </pc:picChg>
      </pc:sldChg>
      <pc:sldChg chg="addSp delSp modSp mod setBg delAnim modAnim">
        <pc:chgData name="Duyên Lương" userId="3a9e482f-ceb4-484a-8eab-f708ff3e9a36" providerId="ADAL" clId="{E4A24AA8-643D-431F-8E76-9819E3DFE4B2}" dt="2023-08-09T05:54:10.086" v="1476" actId="1076"/>
        <pc:sldMkLst>
          <pc:docMk/>
          <pc:sldMk cId="0" sldId="262"/>
        </pc:sldMkLst>
        <pc:spChg chg="del">
          <ac:chgData name="Duyên Lương" userId="3a9e482f-ceb4-484a-8eab-f708ff3e9a36" providerId="ADAL" clId="{E4A24AA8-643D-431F-8E76-9819E3DFE4B2}" dt="2023-08-09T03:35:08.376" v="369" actId="478"/>
          <ac:spMkLst>
            <pc:docMk/>
            <pc:sldMk cId="0" sldId="262"/>
            <ac:spMk id="2" creationId="{00000000-0000-0000-0000-000000000000}"/>
          </ac:spMkLst>
        </pc:spChg>
        <pc:spChg chg="del mod ord">
          <ac:chgData name="Duyên Lương" userId="3a9e482f-ceb4-484a-8eab-f708ff3e9a36" providerId="ADAL" clId="{E4A24AA8-643D-431F-8E76-9819E3DFE4B2}" dt="2023-08-09T05:36:34.667" v="1304" actId="478"/>
          <ac:spMkLst>
            <pc:docMk/>
            <pc:sldMk cId="0" sldId="262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5:33:38.938" v="1269" actId="478"/>
          <ac:spMkLst>
            <pc:docMk/>
            <pc:sldMk cId="0" sldId="262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5.301" v="367" actId="478"/>
          <ac:spMkLst>
            <pc:docMk/>
            <pc:sldMk cId="0" sldId="262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02.747" v="364" actId="478"/>
          <ac:spMkLst>
            <pc:docMk/>
            <pc:sldMk cId="0" sldId="262"/>
            <ac:spMk id="8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35:04.361" v="366" actId="478"/>
          <ac:spMkLst>
            <pc:docMk/>
            <pc:sldMk cId="0" sldId="262"/>
            <ac:spMk id="9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4:04.074" v="1284" actId="1076"/>
          <ac:spMkLst>
            <pc:docMk/>
            <pc:sldMk cId="0" sldId="262"/>
            <ac:spMk id="10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5:39:11.498" v="1329" actId="1036"/>
          <ac:spMkLst>
            <pc:docMk/>
            <pc:sldMk cId="0" sldId="262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5:33:54.286" v="1281" actId="1076"/>
          <ac:spMkLst>
            <pc:docMk/>
            <pc:sldMk cId="0" sldId="262"/>
            <ac:spMk id="12" creationId="{5D0A758C-B296-5337-C51F-13DCEDFE6CCD}"/>
          </ac:spMkLst>
        </pc:spChg>
        <pc:spChg chg="add del mod">
          <ac:chgData name="Duyên Lương" userId="3a9e482f-ceb4-484a-8eab-f708ff3e9a36" providerId="ADAL" clId="{E4A24AA8-643D-431F-8E76-9819E3DFE4B2}" dt="2023-08-09T05:38:05.500" v="1316" actId="478"/>
          <ac:spMkLst>
            <pc:docMk/>
            <pc:sldMk cId="0" sldId="262"/>
            <ac:spMk id="19" creationId="{0DD0216F-90C2-61AD-BA51-B9CBE1850D6F}"/>
          </ac:spMkLst>
        </pc:spChg>
        <pc:spChg chg="add del mod">
          <ac:chgData name="Duyên Lương" userId="3a9e482f-ceb4-484a-8eab-f708ff3e9a36" providerId="ADAL" clId="{E4A24AA8-643D-431F-8E76-9819E3DFE4B2}" dt="2023-08-09T05:38:07.151" v="1317" actId="478"/>
          <ac:spMkLst>
            <pc:docMk/>
            <pc:sldMk cId="0" sldId="262"/>
            <ac:spMk id="20" creationId="{D312831C-B9E0-FC91-75B0-1386E4349F23}"/>
          </ac:spMkLst>
        </pc:spChg>
        <pc:grpChg chg="del">
          <ac:chgData name="Duyên Lương" userId="3a9e482f-ceb4-484a-8eab-f708ff3e9a36" providerId="ADAL" clId="{E4A24AA8-643D-431F-8E76-9819E3DFE4B2}" dt="2023-08-09T03:35:07.012" v="368" actId="478"/>
          <ac:grpSpMkLst>
            <pc:docMk/>
            <pc:sldMk cId="0" sldId="262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E4A24AA8-643D-431F-8E76-9819E3DFE4B2}" dt="2023-08-09T05:54:10.086" v="1476" actId="1076"/>
          <ac:graphicFrameMkLst>
            <pc:docMk/>
            <pc:sldMk cId="0" sldId="262"/>
            <ac:graphicFrameMk id="13" creationId="{F0401902-A2D9-BB18-F510-0FED1194B6E1}"/>
          </ac:graphicFrameMkLst>
        </pc:graphicFrame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4" creationId="{72E4E7E9-721F-044B-EE4F-BE5D1B9413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5" creationId="{CCC650AB-E349-4312-490A-89AF4ECBDF49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6" creationId="{B8073B7A-43B8-A411-17D1-443F7AC38A58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7" creationId="{E11C9EF0-2847-2760-231E-BF8222F1B843}"/>
          </ac:picMkLst>
        </pc:picChg>
        <pc:picChg chg="add del mod">
          <ac:chgData name="Duyên Lương" userId="3a9e482f-ceb4-484a-8eab-f708ff3e9a36" providerId="ADAL" clId="{E4A24AA8-643D-431F-8E76-9819E3DFE4B2}" dt="2023-08-09T05:38:12.993" v="1318" actId="478"/>
          <ac:picMkLst>
            <pc:docMk/>
            <pc:sldMk cId="0" sldId="262"/>
            <ac:picMk id="18" creationId="{5D22CFE3-3EE6-3CAE-7F61-0C7E58051269}"/>
          </ac:picMkLst>
        </pc:picChg>
      </pc:sldChg>
      <pc:sldChg chg="addSp delSp modSp mod setBg modAnim">
        <pc:chgData name="Duyên Lương" userId="3a9e482f-ceb4-484a-8eab-f708ff3e9a36" providerId="ADAL" clId="{E4A24AA8-643D-431F-8E76-9819E3DFE4B2}" dt="2023-08-09T06:18:39.204" v="1789" actId="1076"/>
        <pc:sldMkLst>
          <pc:docMk/>
          <pc:sldMk cId="0" sldId="263"/>
        </pc:sldMkLst>
        <pc:spChg chg="del">
          <ac:chgData name="Duyên Lương" userId="3a9e482f-ceb4-484a-8eab-f708ff3e9a36" providerId="ADAL" clId="{E4A24AA8-643D-431F-8E76-9819E3DFE4B2}" dt="2023-08-09T03:35:34.082" v="372" actId="478"/>
          <ac:spMkLst>
            <pc:docMk/>
            <pc:sldMk cId="0" sldId="263"/>
            <ac:spMk id="2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1.662" v="380" actId="478"/>
          <ac:spMkLst>
            <pc:docMk/>
            <pc:sldMk cId="0" sldId="263"/>
            <ac:spMk id="3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7.365" v="375" actId="478"/>
          <ac:spMkLst>
            <pc:docMk/>
            <pc:sldMk cId="0" sldId="263"/>
            <ac:spMk id="4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5.802" v="373" actId="478"/>
          <ac:spMkLst>
            <pc:docMk/>
            <pc:sldMk cId="0" sldId="263"/>
            <ac:spMk id="5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6.994" v="374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0.674" v="37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42.361" v="381" actId="478"/>
          <ac:spMkLst>
            <pc:docMk/>
            <pc:sldMk cId="0" sldId="263"/>
            <ac:spMk id="8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680" v="378" actId="478"/>
          <ac:spMkLst>
            <pc:docMk/>
            <pc:sldMk cId="0" sldId="263"/>
            <ac:spMk id="9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8.163" v="376" actId="478"/>
          <ac:spMkLst>
            <pc:docMk/>
            <pc:sldMk cId="0" sldId="263"/>
            <ac:spMk id="10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3:35:39.052" v="377" actId="478"/>
          <ac:spMkLst>
            <pc:docMk/>
            <pc:sldMk cId="0" sldId="263"/>
            <ac:spMk id="11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39.204" v="1789" actId="1076"/>
          <ac:spMkLst>
            <pc:docMk/>
            <pc:sldMk cId="0" sldId="263"/>
            <ac:spMk id="12" creationId="{79DA48D9-6FF8-00A8-3791-34A17A23C0B7}"/>
          </ac:spMkLst>
        </pc:sp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3" creationId="{BC2B3041-CB80-1A44-90A2-FC38CC942149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4" creationId="{9149B310-0FED-B78C-B24B-307004E299B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5" creationId="{8F7DD7AE-2799-CA99-EED0-C25DAD0D6E11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6" creationId="{B145BB2C-8CBA-4431-F7C2-818A34A0A54E}"/>
          </ac:picMkLst>
        </pc:picChg>
        <pc:picChg chg="add mod ord">
          <ac:chgData name="Duyên Lương" userId="3a9e482f-ceb4-484a-8eab-f708ff3e9a36" providerId="ADAL" clId="{E4A24AA8-643D-431F-8E76-9819E3DFE4B2}" dt="2023-08-09T06:12:21.386" v="1769" actId="166"/>
          <ac:picMkLst>
            <pc:docMk/>
            <pc:sldMk cId="0" sldId="263"/>
            <ac:picMk id="17" creationId="{4139EDB9-DB1F-E8D7-7FBF-E562232807E8}"/>
          </ac:picMkLst>
        </pc:picChg>
        <pc:picChg chg="add mod">
          <ac:chgData name="Duyên Lương" userId="3a9e482f-ceb4-484a-8eab-f708ff3e9a36" providerId="ADAL" clId="{E4A24AA8-643D-431F-8E76-9819E3DFE4B2}" dt="2023-08-09T06:17:33.759" v="1771" actId="1076"/>
          <ac:picMkLst>
            <pc:docMk/>
            <pc:sldMk cId="0" sldId="263"/>
            <ac:picMk id="18" creationId="{73CA4B45-395B-47B4-9F39-6511EE779E6D}"/>
          </ac:picMkLst>
        </pc:picChg>
        <pc:picChg chg="add mod">
          <ac:chgData name="Duyên Lương" userId="3a9e482f-ceb4-484a-8eab-f708ff3e9a36" providerId="ADAL" clId="{E4A24AA8-643D-431F-8E76-9819E3DFE4B2}" dt="2023-08-09T06:08:38.133" v="1743" actId="11530"/>
          <ac:picMkLst>
            <pc:docMk/>
            <pc:sldMk cId="0" sldId="263"/>
            <ac:picMk id="19" creationId="{7770DAC9-5A5C-31D8-6256-48D150E3A49C}"/>
          </ac:picMkLst>
        </pc:picChg>
        <pc:picChg chg="add mod">
          <ac:chgData name="Duyên Lương" userId="3a9e482f-ceb4-484a-8eab-f708ff3e9a36" providerId="ADAL" clId="{E4A24AA8-643D-431F-8E76-9819E3DFE4B2}" dt="2023-08-09T06:08:41.858" v="1744" actId="11530"/>
          <ac:picMkLst>
            <pc:docMk/>
            <pc:sldMk cId="0" sldId="263"/>
            <ac:picMk id="20" creationId="{507B1057-FAE3-9718-7ABF-3FC69E661B75}"/>
          </ac:picMkLst>
        </pc:picChg>
        <pc:picChg chg="add mod">
          <ac:chgData name="Duyên Lương" userId="3a9e482f-ceb4-484a-8eab-f708ff3e9a36" providerId="ADAL" clId="{E4A24AA8-643D-431F-8E76-9819E3DFE4B2}" dt="2023-08-09T06:08:44.994" v="1745" actId="11530"/>
          <ac:picMkLst>
            <pc:docMk/>
            <pc:sldMk cId="0" sldId="263"/>
            <ac:picMk id="21" creationId="{A946D700-434F-44C5-B7FB-7F1657E6E361}"/>
          </ac:picMkLst>
        </pc:picChg>
        <pc:picChg chg="add mod">
          <ac:chgData name="Duyên Lương" userId="3a9e482f-ceb4-484a-8eab-f708ff3e9a36" providerId="ADAL" clId="{E4A24AA8-643D-431F-8E76-9819E3DFE4B2}" dt="2023-08-09T06:08:47.793" v="1746" actId="11530"/>
          <ac:picMkLst>
            <pc:docMk/>
            <pc:sldMk cId="0" sldId="263"/>
            <ac:picMk id="22" creationId="{DCC268B0-D5B6-6A01-FDE8-79B93720CA10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7:11:24.212" v="2582" actId="1076"/>
        <pc:sldMkLst>
          <pc:docMk/>
          <pc:sldMk cId="0" sldId="264"/>
        </pc:sldMkLst>
        <pc:spChg chg="del">
          <ac:chgData name="Duyên Lương" userId="3a9e482f-ceb4-484a-8eab-f708ff3e9a36" providerId="ADAL" clId="{E4A24AA8-643D-431F-8E76-9819E3DFE4B2}" dt="2023-08-09T03:36:59.894" v="393" actId="478"/>
          <ac:spMkLst>
            <pc:docMk/>
            <pc:sldMk cId="0" sldId="264"/>
            <ac:spMk id="7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7:11:24.212" v="2582" actId="1076"/>
          <ac:spMkLst>
            <pc:docMk/>
            <pc:sldMk cId="0" sldId="264"/>
            <ac:spMk id="9" creationId="{9FFE9EBB-5C9F-CC2E-8D16-1FB86C29A4AD}"/>
          </ac:spMkLst>
        </pc:spChg>
      </pc:sldChg>
      <pc:sldChg chg="addSp delSp modSp mod ord setBg modAnim">
        <pc:chgData name="Duyên Lương" userId="3a9e482f-ceb4-484a-8eab-f708ff3e9a36" providerId="ADAL" clId="{E4A24AA8-643D-431F-8E76-9819E3DFE4B2}" dt="2023-08-09T06:27:18.600" v="1924" actId="1076"/>
        <pc:sldMkLst>
          <pc:docMk/>
          <pc:sldMk cId="0" sldId="265"/>
        </pc:sldMkLst>
        <pc:spChg chg="del">
          <ac:chgData name="Duyên Lương" userId="3a9e482f-ceb4-484a-8eab-f708ff3e9a36" providerId="ADAL" clId="{E4A24AA8-643D-431F-8E76-9819E3DFE4B2}" dt="2023-08-09T03:36:16.577" v="389" actId="478"/>
          <ac:spMkLst>
            <pc:docMk/>
            <pc:sldMk cId="0" sldId="265"/>
            <ac:spMk id="2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9:32.795" v="1866" actId="207"/>
          <ac:spMkLst>
            <pc:docMk/>
            <pc:sldMk cId="0" sldId="265"/>
            <ac:spMk id="2" creationId="{0B406DDB-4C6E-0A5C-9D6C-BCEDDAE019D2}"/>
          </ac:spMkLst>
        </pc:spChg>
        <pc:spChg chg="del">
          <ac:chgData name="Duyên Lương" userId="3a9e482f-ceb4-484a-8eab-f708ff3e9a36" providerId="ADAL" clId="{E4A24AA8-643D-431F-8E76-9819E3DFE4B2}" dt="2023-08-09T03:36:13.407" v="387" actId="478"/>
          <ac:spMkLst>
            <pc:docMk/>
            <pc:sldMk cId="0" sldId="265"/>
            <ac:spMk id="3" creationId="{00000000-0000-0000-0000-000000000000}"/>
          </ac:spMkLst>
        </pc:spChg>
        <pc:spChg chg="add del mod">
          <ac:chgData name="Duyên Lương" userId="3a9e482f-ceb4-484a-8eab-f708ff3e9a36" providerId="ADAL" clId="{E4A24AA8-643D-431F-8E76-9819E3DFE4B2}" dt="2023-08-09T06:24:43.839" v="1892"/>
          <ac:spMkLst>
            <pc:docMk/>
            <pc:sldMk cId="0" sldId="265"/>
            <ac:spMk id="3" creationId="{EFAC68F5-BCC9-F2F8-C482-175B99258A43}"/>
          </ac:spMkLst>
        </pc:spChg>
        <pc:spChg chg="del mod">
          <ac:chgData name="Duyên Lương" userId="3a9e482f-ceb4-484a-8eab-f708ff3e9a36" providerId="ADAL" clId="{E4A24AA8-643D-431F-8E76-9819E3DFE4B2}" dt="2023-08-09T06:19:39.201" v="1868" actId="478"/>
          <ac:spMkLst>
            <pc:docMk/>
            <pc:sldMk cId="0" sldId="265"/>
            <ac:spMk id="4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6:18:23.518" v="1786" actId="14100"/>
          <ac:spMkLst>
            <pc:docMk/>
            <pc:sldMk cId="0" sldId="265"/>
            <ac:spMk id="5" creationId="{4868344F-3141-708A-762F-BE08AEE8E5A4}"/>
          </ac:spMkLst>
        </pc:spChg>
        <pc:spChg chg="add mod ord">
          <ac:chgData name="Duyên Lương" userId="3a9e482f-ceb4-484a-8eab-f708ff3e9a36" providerId="ADAL" clId="{E4A24AA8-643D-431F-8E76-9819E3DFE4B2}" dt="2023-08-09T06:25:42.139" v="1911" actId="166"/>
          <ac:spMkLst>
            <pc:docMk/>
            <pc:sldMk cId="0" sldId="265"/>
            <ac:spMk id="6" creationId="{F1C277BB-329D-34B7-38CF-84AB0BD61091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8" creationId="{59685124-BC14-B2EC-1F71-78DCD3CC93C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9" creationId="{DEF943D4-4013-F007-1BDF-E5C22824B6D4}"/>
          </ac:spMkLst>
        </pc:spChg>
        <pc:spChg chg="add mod">
          <ac:chgData name="Duyên Lương" userId="3a9e482f-ceb4-484a-8eab-f708ff3e9a36" providerId="ADAL" clId="{E4A24AA8-643D-431F-8E76-9819E3DFE4B2}" dt="2023-08-09T06:21:00.457" v="1890" actId="1036"/>
          <ac:spMkLst>
            <pc:docMk/>
            <pc:sldMk cId="0" sldId="265"/>
            <ac:spMk id="10" creationId="{8CB1F654-6B1C-3FF2-237B-12198E75E909}"/>
          </ac:spMkLst>
        </pc:spChg>
        <pc:spChg chg="add mod">
          <ac:chgData name="Duyên Lương" userId="3a9e482f-ceb4-484a-8eab-f708ff3e9a36" providerId="ADAL" clId="{E4A24AA8-643D-431F-8E76-9819E3DFE4B2}" dt="2023-08-09T06:20:58.057" v="1889" actId="1076"/>
          <ac:spMkLst>
            <pc:docMk/>
            <pc:sldMk cId="0" sldId="265"/>
            <ac:spMk id="11" creationId="{49559BFF-7C5C-CCC3-F671-94351E45B675}"/>
          </ac:spMkLst>
        </pc:spChg>
        <pc:spChg chg="add mod">
          <ac:chgData name="Duyên Lương" userId="3a9e482f-ceb4-484a-8eab-f708ff3e9a36" providerId="ADAL" clId="{E4A24AA8-643D-431F-8E76-9819E3DFE4B2}" dt="2023-08-09T06:25:00.528" v="1896" actId="207"/>
          <ac:spMkLst>
            <pc:docMk/>
            <pc:sldMk cId="0" sldId="265"/>
            <ac:spMk id="12" creationId="{1F76D8DD-61E3-67E4-8D59-9C1419C78B36}"/>
          </ac:spMkLst>
        </pc:spChg>
        <pc:spChg chg="add mod">
          <ac:chgData name="Duyên Lương" userId="3a9e482f-ceb4-484a-8eab-f708ff3e9a36" providerId="ADAL" clId="{E4A24AA8-643D-431F-8E76-9819E3DFE4B2}" dt="2023-08-09T06:25:14.296" v="1900" actId="14100"/>
          <ac:spMkLst>
            <pc:docMk/>
            <pc:sldMk cId="0" sldId="265"/>
            <ac:spMk id="13" creationId="{91B3B6BD-2BEC-B22D-2A42-83809D8D3358}"/>
          </ac:spMkLst>
        </pc:spChg>
        <pc:spChg chg="add mod">
          <ac:chgData name="Duyên Lương" userId="3a9e482f-ceb4-484a-8eab-f708ff3e9a36" providerId="ADAL" clId="{E4A24AA8-643D-431F-8E76-9819E3DFE4B2}" dt="2023-08-09T06:25:22.241" v="1903" actId="14100"/>
          <ac:spMkLst>
            <pc:docMk/>
            <pc:sldMk cId="0" sldId="265"/>
            <ac:spMk id="14" creationId="{D9865602-3EEA-6E1B-0CB2-08512194566A}"/>
          </ac:spMkLst>
        </pc:spChg>
        <pc:spChg chg="add mod">
          <ac:chgData name="Duyên Lương" userId="3a9e482f-ceb4-484a-8eab-f708ff3e9a36" providerId="ADAL" clId="{E4A24AA8-643D-431F-8E76-9819E3DFE4B2}" dt="2023-08-09T06:25:29.676" v="1906" actId="14100"/>
          <ac:spMkLst>
            <pc:docMk/>
            <pc:sldMk cId="0" sldId="265"/>
            <ac:spMk id="15" creationId="{74BC83B1-8774-319C-7964-09B2944CA89B}"/>
          </ac:spMkLst>
        </pc:spChg>
        <pc:spChg chg="add mod">
          <ac:chgData name="Duyên Lương" userId="3a9e482f-ceb4-484a-8eab-f708ff3e9a36" providerId="ADAL" clId="{E4A24AA8-643D-431F-8E76-9819E3DFE4B2}" dt="2023-08-09T06:25:35.682" v="1909" actId="14100"/>
          <ac:spMkLst>
            <pc:docMk/>
            <pc:sldMk cId="0" sldId="265"/>
            <ac:spMk id="16" creationId="{2F5C601B-1474-A4A3-DEAC-20C25ACFECEB}"/>
          </ac:spMkLst>
        </pc:spChg>
        <pc:spChg chg="add del mod">
          <ac:chgData name="Duyên Lương" userId="3a9e482f-ceb4-484a-8eab-f708ff3e9a36" providerId="ADAL" clId="{E4A24AA8-643D-431F-8E76-9819E3DFE4B2}" dt="2023-08-09T06:27:14.834" v="1923" actId="478"/>
          <ac:spMkLst>
            <pc:docMk/>
            <pc:sldMk cId="0" sldId="265"/>
            <ac:spMk id="17" creationId="{4ABA3527-19B5-8F73-2BB3-9665616A8153}"/>
          </ac:spMkLst>
        </pc:spChg>
        <pc:spChg chg="add mod">
          <ac:chgData name="Duyên Lương" userId="3a9e482f-ceb4-484a-8eab-f708ff3e9a36" providerId="ADAL" clId="{E4A24AA8-643D-431F-8E76-9819E3DFE4B2}" dt="2023-08-09T06:27:18.600" v="1924" actId="1076"/>
          <ac:spMkLst>
            <pc:docMk/>
            <pc:sldMk cId="0" sldId="265"/>
            <ac:spMk id="18" creationId="{0A2DB0B1-18DC-D25B-9A7F-DDCBBF7855A8}"/>
          </ac:spMkLst>
        </pc:spChg>
        <pc:spChg chg="add mod">
          <ac:chgData name="Duyên Lương" userId="3a9e482f-ceb4-484a-8eab-f708ff3e9a36" providerId="ADAL" clId="{E4A24AA8-643D-431F-8E76-9819E3DFE4B2}" dt="2023-08-09T06:27:10.375" v="1921" actId="1076"/>
          <ac:spMkLst>
            <pc:docMk/>
            <pc:sldMk cId="0" sldId="265"/>
            <ac:spMk id="19" creationId="{A99F3164-991F-AA0C-1205-579F05F9D497}"/>
          </ac:spMkLst>
        </pc:spChg>
        <pc:spChg chg="add mod">
          <ac:chgData name="Duyên Lương" userId="3a9e482f-ceb4-484a-8eab-f708ff3e9a36" providerId="ADAL" clId="{E4A24AA8-643D-431F-8E76-9819E3DFE4B2}" dt="2023-08-09T06:27:07.184" v="1920" actId="1076"/>
          <ac:spMkLst>
            <pc:docMk/>
            <pc:sldMk cId="0" sldId="265"/>
            <ac:spMk id="20" creationId="{C961D421-D7A0-BD0A-F8BC-E539A5248877}"/>
          </ac:spMkLst>
        </pc:spChg>
        <pc:picChg chg="add del mod">
          <ac:chgData name="Duyên Lương" userId="3a9e482f-ceb4-484a-8eab-f708ff3e9a36" providerId="ADAL" clId="{E4A24AA8-643D-431F-8E76-9819E3DFE4B2}" dt="2023-08-09T06:19:36.891" v="1867" actId="478"/>
          <ac:picMkLst>
            <pc:docMk/>
            <pc:sldMk cId="0" sldId="265"/>
            <ac:picMk id="7" creationId="{A98D7A0F-6C39-A90C-C802-A334FB05E0E9}"/>
          </ac:picMkLst>
        </pc:picChg>
      </pc:sldChg>
      <pc:sldChg chg="addSp delSp modSp mod setBg">
        <pc:chgData name="Duyên Lương" userId="3a9e482f-ceb4-484a-8eab-f708ff3e9a36" providerId="ADAL" clId="{E4A24AA8-643D-431F-8E76-9819E3DFE4B2}" dt="2023-08-09T03:32:06.572" v="336"/>
        <pc:sldMkLst>
          <pc:docMk/>
          <pc:sldMk cId="549616646" sldId="266"/>
        </pc:sldMkLst>
        <pc:spChg chg="mod">
          <ac:chgData name="Duyên Lương" userId="3a9e482f-ceb4-484a-8eab-f708ff3e9a36" providerId="ADAL" clId="{E4A24AA8-643D-431F-8E76-9819E3DFE4B2}" dt="2023-08-09T03:26:59.629" v="296" actId="1076"/>
          <ac:spMkLst>
            <pc:docMk/>
            <pc:sldMk cId="549616646" sldId="266"/>
            <ac:spMk id="2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4:19.538" v="225" actId="1076"/>
          <ac:spMkLst>
            <pc:docMk/>
            <pc:sldMk cId="549616646" sldId="266"/>
            <ac:spMk id="5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4"/>
          <ac:spMkLst>
            <pc:docMk/>
            <pc:sldMk cId="549616646" sldId="266"/>
            <ac:spMk id="6" creationId="{00000000-0000-0000-0000-000000000000}"/>
          </ac:spMkLst>
        </pc:spChg>
        <pc:spChg chg="del mod">
          <ac:chgData name="Duyên Lương" userId="3a9e482f-ceb4-484a-8eab-f708ff3e9a36" providerId="ADAL" clId="{E4A24AA8-643D-431F-8E76-9819E3DFE4B2}" dt="2023-08-09T03:25:30.631" v="252" actId="478"/>
          <ac:spMkLst>
            <pc:docMk/>
            <pc:sldMk cId="549616646" sldId="266"/>
            <ac:spMk id="7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28.621" v="289" actId="1076"/>
          <ac:spMkLst>
            <pc:docMk/>
            <pc:sldMk cId="549616646" sldId="266"/>
            <ac:spMk id="8" creationId="{00000000-0000-0000-0000-000000000000}"/>
          </ac:spMkLst>
        </pc:spChg>
        <pc:spChg chg="mod">
          <ac:chgData name="Duyên Lương" userId="3a9e482f-ceb4-484a-8eab-f708ff3e9a36" providerId="ADAL" clId="{E4A24AA8-643D-431F-8E76-9819E3DFE4B2}" dt="2023-08-09T03:26:33.847" v="290" actId="1076"/>
          <ac:spMkLst>
            <pc:docMk/>
            <pc:sldMk cId="549616646" sldId="266"/>
            <ac:spMk id="9" creationId="{00000000-0000-0000-0000-000000000000}"/>
          </ac:spMkLst>
        </pc:spChg>
        <pc:spChg chg="add mod">
          <ac:chgData name="Duyên Lương" userId="3a9e482f-ceb4-484a-8eab-f708ff3e9a36" providerId="ADAL" clId="{E4A24AA8-643D-431F-8E76-9819E3DFE4B2}" dt="2023-08-09T03:27:05.003" v="297" actId="1076"/>
          <ac:spMkLst>
            <pc:docMk/>
            <pc:sldMk cId="549616646" sldId="266"/>
            <ac:spMk id="10" creationId="{80B85FEA-5FBA-C079-7E55-3FB435AA8846}"/>
          </ac:spMkLst>
        </pc:spChg>
      </pc:sldChg>
      <pc:sldChg chg="addSp delSp modSp mod ord setBg delAnim modAnim">
        <pc:chgData name="Duyên Lương" userId="3a9e482f-ceb4-484a-8eab-f708ff3e9a36" providerId="ADAL" clId="{E4A24AA8-643D-431F-8E76-9819E3DFE4B2}" dt="2023-08-09T04:52:28.335" v="723" actId="1076"/>
        <pc:sldMkLst>
          <pc:docMk/>
          <pc:sldMk cId="2675946599" sldId="267"/>
        </pc:sldMkLst>
        <pc:spChg chg="add mod">
          <ac:chgData name="Duyên Lương" userId="3a9e482f-ceb4-484a-8eab-f708ff3e9a36" providerId="ADAL" clId="{E4A24AA8-643D-431F-8E76-9819E3DFE4B2}" dt="2023-08-09T04:52:11.756" v="716" actId="403"/>
          <ac:spMkLst>
            <pc:docMk/>
            <pc:sldMk cId="2675946599" sldId="267"/>
            <ac:spMk id="4" creationId="{A092E26D-9962-6891-4E71-3E6C6275F062}"/>
          </ac:spMkLst>
        </pc:spChg>
        <pc:spChg chg="add mod">
          <ac:chgData name="Duyên Lương" userId="3a9e482f-ceb4-484a-8eab-f708ff3e9a36" providerId="ADAL" clId="{E4A24AA8-643D-431F-8E76-9819E3DFE4B2}" dt="2023-08-09T04:52:21.345" v="721" actId="403"/>
          <ac:spMkLst>
            <pc:docMk/>
            <pc:sldMk cId="2675946599" sldId="267"/>
            <ac:spMk id="5" creationId="{D4AE4241-16E0-9324-5EC4-7EB5133859D3}"/>
          </ac:spMkLst>
        </pc:spChg>
        <pc:spChg chg="add mod">
          <ac:chgData name="Duyên Lương" userId="3a9e482f-ceb4-484a-8eab-f708ff3e9a36" providerId="ADAL" clId="{E4A24AA8-643D-431F-8E76-9819E3DFE4B2}" dt="2023-08-09T04:52:24.381" v="722" actId="403"/>
          <ac:spMkLst>
            <pc:docMk/>
            <pc:sldMk cId="2675946599" sldId="267"/>
            <ac:spMk id="6" creationId="{49E21A5D-764D-9EFF-15AC-DF63B397016D}"/>
          </ac:spMkLst>
        </pc:spChg>
        <pc:spChg chg="add mod">
          <ac:chgData name="Duyên Lương" userId="3a9e482f-ceb4-484a-8eab-f708ff3e9a36" providerId="ADAL" clId="{E4A24AA8-643D-431F-8E76-9819E3DFE4B2}" dt="2023-08-09T04:50:05.863" v="680"/>
          <ac:spMkLst>
            <pc:docMk/>
            <pc:sldMk cId="2675946599" sldId="267"/>
            <ac:spMk id="8" creationId="{4FACB8AA-6925-13B2-CF5B-A1632B0BAF96}"/>
          </ac:spMkLst>
        </pc:spChg>
        <pc:spChg chg="del">
          <ac:chgData name="Duyên Lương" userId="3a9e482f-ceb4-484a-8eab-f708ff3e9a36" providerId="ADAL" clId="{E4A24AA8-643D-431F-8E76-9819E3DFE4B2}" dt="2023-08-09T03:28:58.342" v="305" actId="478"/>
          <ac:spMkLst>
            <pc:docMk/>
            <pc:sldMk cId="2675946599" sldId="267"/>
            <ac:spMk id="8" creationId="{7BBF93E5-952D-B18B-0E73-57177B5A1FD6}"/>
          </ac:spMkLst>
        </pc:spChg>
        <pc:spChg chg="del">
          <ac:chgData name="Duyên Lương" userId="3a9e482f-ceb4-484a-8eab-f708ff3e9a36" providerId="ADAL" clId="{E4A24AA8-643D-431F-8E76-9819E3DFE4B2}" dt="2023-08-09T03:29:00.928" v="308" actId="478"/>
          <ac:spMkLst>
            <pc:docMk/>
            <pc:sldMk cId="2675946599" sldId="267"/>
            <ac:spMk id="9" creationId="{EDA24E2C-99C3-D221-BB3C-AA95766E0A91}"/>
          </ac:spMkLst>
        </pc:spChg>
        <pc:spChg chg="del">
          <ac:chgData name="Duyên Lương" userId="3a9e482f-ceb4-484a-8eab-f708ff3e9a36" providerId="ADAL" clId="{E4A24AA8-643D-431F-8E76-9819E3DFE4B2}" dt="2023-08-09T03:28:59.299" v="306" actId="478"/>
          <ac:spMkLst>
            <pc:docMk/>
            <pc:sldMk cId="2675946599" sldId="267"/>
            <ac:spMk id="10" creationId="{E38D3915-D6B8-3FB2-1354-7D3118831DF4}"/>
          </ac:spMkLst>
        </pc:spChg>
        <pc:picChg chg="add mod">
          <ac:chgData name="Duyên Lương" userId="3a9e482f-ceb4-484a-8eab-f708ff3e9a36" providerId="ADAL" clId="{E4A24AA8-643D-431F-8E76-9819E3DFE4B2}" dt="2023-08-09T04:51:52.283" v="713" actId="14100"/>
          <ac:picMkLst>
            <pc:docMk/>
            <pc:sldMk cId="2675946599" sldId="267"/>
            <ac:picMk id="7" creationId="{A6684193-A8E5-6BC7-103A-0E95614CEC1B}"/>
          </ac:picMkLst>
        </pc:picChg>
        <pc:picChg chg="del">
          <ac:chgData name="Duyên Lương" userId="3a9e482f-ceb4-484a-8eab-f708ff3e9a36" providerId="ADAL" clId="{E4A24AA8-643D-431F-8E76-9819E3DFE4B2}" dt="2023-08-09T03:29:01.381" v="309" actId="478"/>
          <ac:picMkLst>
            <pc:docMk/>
            <pc:sldMk cId="2675946599" sldId="267"/>
            <ac:picMk id="11" creationId="{9284448A-20AF-5F82-D30C-ACABF3D15E1D}"/>
          </ac:picMkLst>
        </pc:picChg>
        <pc:picChg chg="del">
          <ac:chgData name="Duyên Lương" userId="3a9e482f-ceb4-484a-8eab-f708ff3e9a36" providerId="ADAL" clId="{E4A24AA8-643D-431F-8E76-9819E3DFE4B2}" dt="2023-08-09T03:29:00.028" v="307" actId="478"/>
          <ac:picMkLst>
            <pc:docMk/>
            <pc:sldMk cId="2675946599" sldId="267"/>
            <ac:picMk id="12" creationId="{53F117C9-65FE-0BC7-0FC5-4922A7EFAE15}"/>
          </ac:picMkLst>
        </pc:picChg>
        <pc:picChg chg="add mod">
          <ac:chgData name="Duyên Lương" userId="3a9e482f-ceb4-484a-8eab-f708ff3e9a36" providerId="ADAL" clId="{E4A24AA8-643D-431F-8E76-9819E3DFE4B2}" dt="2023-08-09T04:52:28.335" v="723" actId="1076"/>
          <ac:picMkLst>
            <pc:docMk/>
            <pc:sldMk cId="2675946599" sldId="267"/>
            <ac:picMk id="13" creationId="{5F472C14-6BD2-318E-1273-1FDC63D8AAB1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3:50.806" v="757" actId="1076"/>
        <pc:sldMkLst>
          <pc:docMk/>
          <pc:sldMk cId="3740611144" sldId="268"/>
        </pc:sldMkLst>
        <pc:spChg chg="add mod">
          <ac:chgData name="Duyên Lương" userId="3a9e482f-ceb4-484a-8eab-f708ff3e9a36" providerId="ADAL" clId="{E4A24AA8-643D-431F-8E76-9819E3DFE4B2}" dt="2023-08-09T04:53:44.147" v="755" actId="403"/>
          <ac:spMkLst>
            <pc:docMk/>
            <pc:sldMk cId="3740611144" sldId="268"/>
            <ac:spMk id="4" creationId="{6F9609AE-4DCE-2C46-49F5-22F24CB5BA67}"/>
          </ac:spMkLst>
        </pc:spChg>
        <pc:spChg chg="add mod">
          <ac:chgData name="Duyên Lương" userId="3a9e482f-ceb4-484a-8eab-f708ff3e9a36" providerId="ADAL" clId="{E4A24AA8-643D-431F-8E76-9819E3DFE4B2}" dt="2023-08-09T04:53:39.032" v="752" actId="1076"/>
          <ac:spMkLst>
            <pc:docMk/>
            <pc:sldMk cId="3740611144" sldId="268"/>
            <ac:spMk id="5" creationId="{9C9A8599-995B-13AE-C97F-49F4836DBD9B}"/>
          </ac:spMkLst>
        </pc:spChg>
        <pc:spChg chg="add mod">
          <ac:chgData name="Duyên Lương" userId="3a9e482f-ceb4-484a-8eab-f708ff3e9a36" providerId="ADAL" clId="{E4A24AA8-643D-431F-8E76-9819E3DFE4B2}" dt="2023-08-09T04:53:50.806" v="757" actId="1076"/>
          <ac:spMkLst>
            <pc:docMk/>
            <pc:sldMk cId="3740611144" sldId="268"/>
            <ac:spMk id="8" creationId="{9C5ED513-EFA1-0CA9-FE8E-14F1B1235FED}"/>
          </ac:spMkLst>
        </pc:spChg>
        <pc:spChg chg="add mod">
          <ac:chgData name="Duyên Lương" userId="3a9e482f-ceb4-484a-8eab-f708ff3e9a36" providerId="ADAL" clId="{E4A24AA8-643D-431F-8E76-9819E3DFE4B2}" dt="2023-08-09T04:50:10.738" v="683"/>
          <ac:spMkLst>
            <pc:docMk/>
            <pc:sldMk cId="3740611144" sldId="268"/>
            <ac:spMk id="9" creationId="{EF9BBAC7-5576-7511-32D8-AB6CDCA18A76}"/>
          </ac:spMkLst>
        </pc:spChg>
        <pc:picChg chg="add mod">
          <ac:chgData name="Duyên Lương" userId="3a9e482f-ceb4-484a-8eab-f708ff3e9a36" providerId="ADAL" clId="{E4A24AA8-643D-431F-8E76-9819E3DFE4B2}" dt="2023-08-09T04:53:25.747" v="746" actId="14100"/>
          <ac:picMkLst>
            <pc:docMk/>
            <pc:sldMk cId="3740611144" sldId="268"/>
            <ac:picMk id="6" creationId="{905AA698-8CE4-7344-F9E3-171BCD976E54}"/>
          </ac:picMkLst>
        </pc:picChg>
        <pc:picChg chg="add mod">
          <ac:chgData name="Duyên Lương" userId="3a9e482f-ceb4-484a-8eab-f708ff3e9a36" providerId="ADAL" clId="{E4A24AA8-643D-431F-8E76-9819E3DFE4B2}" dt="2023-08-09T04:53:46.579" v="756" actId="1076"/>
          <ac:picMkLst>
            <pc:docMk/>
            <pc:sldMk cId="3740611144" sldId="268"/>
            <ac:picMk id="7" creationId="{7D8841DC-51A2-206F-FF96-75BA7FF147E7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7.116" v="315"/>
        <pc:sldMkLst>
          <pc:docMk/>
          <pc:sldMk cId="3850463644" sldId="268"/>
        </pc:sldMkLst>
      </pc:sldChg>
      <pc:sldChg chg="add del setBg">
        <pc:chgData name="Duyên Lương" userId="3a9e482f-ceb4-484a-8eab-f708ff3e9a36" providerId="ADAL" clId="{E4A24AA8-643D-431F-8E76-9819E3DFE4B2}" dt="2023-08-09T03:29:06.854" v="314"/>
        <pc:sldMkLst>
          <pc:docMk/>
          <pc:sldMk cId="114038562" sldId="269"/>
        </pc:sldMkLst>
      </pc:sldChg>
      <pc:sldChg chg="addSp delSp modSp mod setBg modAnim">
        <pc:chgData name="Duyên Lương" userId="3a9e482f-ceb4-484a-8eab-f708ff3e9a36" providerId="ADAL" clId="{E4A24AA8-643D-431F-8E76-9819E3DFE4B2}" dt="2023-08-09T04:53:05.341" v="737" actId="403"/>
        <pc:sldMkLst>
          <pc:docMk/>
          <pc:sldMk cId="1493879733" sldId="269"/>
        </pc:sldMkLst>
        <pc:spChg chg="add mod">
          <ac:chgData name="Duyên Lương" userId="3a9e482f-ceb4-484a-8eab-f708ff3e9a36" providerId="ADAL" clId="{E4A24AA8-643D-431F-8E76-9819E3DFE4B2}" dt="2023-08-09T04:52:50.002" v="731" actId="14100"/>
          <ac:spMkLst>
            <pc:docMk/>
            <pc:sldMk cId="1493879733" sldId="269"/>
            <ac:spMk id="4" creationId="{B4D83288-85C3-E058-682B-CAEE5435E747}"/>
          </ac:spMkLst>
        </pc:spChg>
        <pc:spChg chg="add mod">
          <ac:chgData name="Duyên Lương" userId="3a9e482f-ceb4-484a-8eab-f708ff3e9a36" providerId="ADAL" clId="{E4A24AA8-643D-431F-8E76-9819E3DFE4B2}" dt="2023-08-09T04:53:05.341" v="737" actId="403"/>
          <ac:spMkLst>
            <pc:docMk/>
            <pc:sldMk cId="1493879733" sldId="269"/>
            <ac:spMk id="5" creationId="{5980A3CF-8FB4-103E-F704-766C8D812D83}"/>
          </ac:spMkLst>
        </pc:spChg>
        <pc:spChg chg="add mod">
          <ac:chgData name="Duyên Lương" userId="3a9e482f-ceb4-484a-8eab-f708ff3e9a36" providerId="ADAL" clId="{E4A24AA8-643D-431F-8E76-9819E3DFE4B2}" dt="2023-08-09T04:53:02.023" v="735" actId="403"/>
          <ac:spMkLst>
            <pc:docMk/>
            <pc:sldMk cId="1493879733" sldId="269"/>
            <ac:spMk id="6" creationId="{017C7AA1-2BDF-819C-76BB-A940C884A046}"/>
          </ac:spMkLst>
        </pc:spChg>
        <pc:spChg chg="add mod">
          <ac:chgData name="Duyên Lương" userId="3a9e482f-ceb4-484a-8eab-f708ff3e9a36" providerId="ADAL" clId="{E4A24AA8-643D-431F-8E76-9819E3DFE4B2}" dt="2023-08-09T04:50:06.679" v="681"/>
          <ac:spMkLst>
            <pc:docMk/>
            <pc:sldMk cId="1493879733" sldId="269"/>
            <ac:spMk id="9" creationId="{FCCB825D-91BD-D103-E359-5F3CEDB52C6D}"/>
          </ac:spMkLst>
        </pc:spChg>
        <pc:spChg chg="add del mod">
          <ac:chgData name="Duyên Lương" userId="3a9e482f-ceb4-484a-8eab-f708ff3e9a36" providerId="ADAL" clId="{E4A24AA8-643D-431F-8E76-9819E3DFE4B2}" dt="2023-08-09T04:52:33.305" v="724" actId="478"/>
          <ac:spMkLst>
            <pc:docMk/>
            <pc:sldMk cId="1493879733" sldId="269"/>
            <ac:spMk id="10" creationId="{1BE66AAA-8FE2-BEE1-BEEF-84A5E22347DD}"/>
          </ac:spMkLst>
        </pc:spChg>
        <pc:picChg chg="add mod">
          <ac:chgData name="Duyên Lương" userId="3a9e482f-ceb4-484a-8eab-f708ff3e9a36" providerId="ADAL" clId="{E4A24AA8-643D-431F-8E76-9819E3DFE4B2}" dt="2023-08-09T04:52:59.059" v="734" actId="1076"/>
          <ac:picMkLst>
            <pc:docMk/>
            <pc:sldMk cId="1493879733" sldId="269"/>
            <ac:picMk id="7" creationId="{50B38604-9C44-0767-7F62-E99DACC5B6AF}"/>
          </ac:picMkLst>
        </pc:picChg>
        <pc:picChg chg="add mod">
          <ac:chgData name="Duyên Lương" userId="3a9e482f-ceb4-484a-8eab-f708ff3e9a36" providerId="ADAL" clId="{E4A24AA8-643D-431F-8E76-9819E3DFE4B2}" dt="2023-08-09T04:52:44.188" v="728" actId="14100"/>
          <ac:picMkLst>
            <pc:docMk/>
            <pc:sldMk cId="1493879733" sldId="269"/>
            <ac:picMk id="8" creationId="{B89BD0DD-D4C0-5DD9-73B9-15EFF834EBF9}"/>
          </ac:picMkLst>
        </pc:picChg>
      </pc:sldChg>
      <pc:sldChg chg="addSp modSp mod setBg modAnim">
        <pc:chgData name="Duyên Lương" userId="3a9e482f-ceb4-484a-8eab-f708ff3e9a36" providerId="ADAL" clId="{E4A24AA8-643D-431F-8E76-9819E3DFE4B2}" dt="2023-08-09T04:51:37.642" v="710" actId="1076"/>
        <pc:sldMkLst>
          <pc:docMk/>
          <pc:sldMk cId="3862273360" sldId="270"/>
        </pc:sldMkLst>
        <pc:spChg chg="add mod">
          <ac:chgData name="Duyên Lương" userId="3a9e482f-ceb4-484a-8eab-f708ff3e9a36" providerId="ADAL" clId="{E4A24AA8-643D-431F-8E76-9819E3DFE4B2}" dt="2023-08-09T04:51:17.751" v="702" actId="14100"/>
          <ac:spMkLst>
            <pc:docMk/>
            <pc:sldMk cId="3862273360" sldId="270"/>
            <ac:spMk id="4" creationId="{97027F63-751E-1112-5490-B4DCBC317693}"/>
          </ac:spMkLst>
        </pc:spChg>
        <pc:spChg chg="add mod">
          <ac:chgData name="Duyên Lương" userId="3a9e482f-ceb4-484a-8eab-f708ff3e9a36" providerId="ADAL" clId="{E4A24AA8-643D-431F-8E76-9819E3DFE4B2}" dt="2023-08-09T04:51:32.457" v="707" actId="403"/>
          <ac:spMkLst>
            <pc:docMk/>
            <pc:sldMk cId="3862273360" sldId="270"/>
            <ac:spMk id="5" creationId="{9C1595D0-EF68-8763-3152-520C51CB1734}"/>
          </ac:spMkLst>
        </pc:spChg>
        <pc:spChg chg="add mod">
          <ac:chgData name="Duyên Lương" userId="3a9e482f-ceb4-484a-8eab-f708ff3e9a36" providerId="ADAL" clId="{E4A24AA8-643D-431F-8E76-9819E3DFE4B2}" dt="2023-08-09T04:51:34.856" v="709" actId="403"/>
          <ac:spMkLst>
            <pc:docMk/>
            <pc:sldMk cId="3862273360" sldId="270"/>
            <ac:spMk id="6" creationId="{E767E1D8-E15E-C1EE-FB01-BBB339D09057}"/>
          </ac:spMkLst>
        </pc:spChg>
        <pc:spChg chg="add mod">
          <ac:chgData name="Duyên Lương" userId="3a9e482f-ceb4-484a-8eab-f708ff3e9a36" providerId="ADAL" clId="{E4A24AA8-643D-431F-8E76-9819E3DFE4B2}" dt="2023-08-09T04:50:05.001" v="679"/>
          <ac:spMkLst>
            <pc:docMk/>
            <pc:sldMk cId="3862273360" sldId="270"/>
            <ac:spMk id="9" creationId="{F7EA6A90-8875-A329-2868-868207AA5855}"/>
          </ac:spMkLst>
        </pc:spChg>
        <pc:picChg chg="add mod">
          <ac:chgData name="Duyên Lương" userId="3a9e482f-ceb4-484a-8eab-f708ff3e9a36" providerId="ADAL" clId="{E4A24AA8-643D-431F-8E76-9819E3DFE4B2}" dt="2023-08-09T04:51:01.500" v="697" actId="14100"/>
          <ac:picMkLst>
            <pc:docMk/>
            <pc:sldMk cId="3862273360" sldId="270"/>
            <ac:picMk id="7" creationId="{D4F59B20-629C-7C5F-6235-282BE7E6B061}"/>
          </ac:picMkLst>
        </pc:picChg>
        <pc:picChg chg="add mod">
          <ac:chgData name="Duyên Lương" userId="3a9e482f-ceb4-484a-8eab-f708ff3e9a36" providerId="ADAL" clId="{E4A24AA8-643D-431F-8E76-9819E3DFE4B2}" dt="2023-08-09T04:51:37.642" v="710" actId="1076"/>
          <ac:picMkLst>
            <pc:docMk/>
            <pc:sldMk cId="3862273360" sldId="270"/>
            <ac:picMk id="8" creationId="{FDBF618A-BA5F-7CE4-3FB9-CADD0D9987E0}"/>
          </ac:picMkLst>
        </pc:picChg>
      </pc:sldChg>
      <pc:sldChg chg="add del setBg">
        <pc:chgData name="Duyên Lương" userId="3a9e482f-ceb4-484a-8eab-f708ff3e9a36" providerId="ADAL" clId="{E4A24AA8-643D-431F-8E76-9819E3DFE4B2}" dt="2023-08-09T03:29:06.645" v="313"/>
        <pc:sldMkLst>
          <pc:docMk/>
          <pc:sldMk cId="3931483916" sldId="270"/>
        </pc:sldMkLst>
      </pc:sldChg>
      <pc:sldChg chg="addSp delSp modSp new del mod modAnim">
        <pc:chgData name="Duyên Lương" userId="3a9e482f-ceb4-484a-8eab-f708ff3e9a36" providerId="ADAL" clId="{E4A24AA8-643D-431F-8E76-9819E3DFE4B2}" dt="2023-08-09T07:11:09.768" v="2575" actId="47"/>
        <pc:sldMkLst>
          <pc:docMk/>
          <pc:sldMk cId="1812308105" sldId="271"/>
        </pc:sldMkLst>
        <pc:spChg chg="add del mod">
          <ac:chgData name="Duyên Lương" userId="3a9e482f-ceb4-484a-8eab-f708ff3e9a36" providerId="ADAL" clId="{E4A24AA8-643D-431F-8E76-9819E3DFE4B2}" dt="2023-08-09T07:10:22.026" v="2557" actId="478"/>
          <ac:spMkLst>
            <pc:docMk/>
            <pc:sldMk cId="1812308105" sldId="271"/>
            <ac:spMk id="2" creationId="{E9A692B8-4A33-45A1-3449-0893753AC184}"/>
          </ac:spMkLst>
        </pc:spChg>
        <pc:spChg chg="add mod">
          <ac:chgData name="Duyên Lương" userId="3a9e482f-ceb4-484a-8eab-f708ff3e9a36" providerId="ADAL" clId="{E4A24AA8-643D-431F-8E76-9819E3DFE4B2}" dt="2023-08-09T07:10:24.637" v="2558" actId="1076"/>
          <ac:spMkLst>
            <pc:docMk/>
            <pc:sldMk cId="1812308105" sldId="271"/>
            <ac:spMk id="3" creationId="{7295FF14-4671-CB6C-F5B8-B84FA2C6F916}"/>
          </ac:spMkLst>
        </pc:spChg>
      </pc:sldChg>
      <pc:sldChg chg="addSp delSp modSp new mod delAnim modAnim">
        <pc:chgData name="Duyên Lương" userId="3a9e482f-ceb4-484a-8eab-f708ff3e9a36" providerId="ADAL" clId="{E4A24AA8-643D-431F-8E76-9819E3DFE4B2}" dt="2023-08-09T06:34:42.883" v="2005" actId="166"/>
        <pc:sldMkLst>
          <pc:docMk/>
          <pc:sldMk cId="3250563315" sldId="272"/>
        </pc:sldMkLst>
        <pc:spChg chg="add mod">
          <ac:chgData name="Duyên Lương" userId="3a9e482f-ceb4-484a-8eab-f708ff3e9a36" providerId="ADAL" clId="{E4A24AA8-643D-431F-8E76-9819E3DFE4B2}" dt="2023-08-09T06:34:29.989" v="1999" actId="1076"/>
          <ac:spMkLst>
            <pc:docMk/>
            <pc:sldMk cId="3250563315" sldId="272"/>
            <ac:spMk id="2" creationId="{3F09F796-DE03-CF85-B2AE-ABF63A72A044}"/>
          </ac:spMkLst>
        </pc:spChg>
        <pc:spChg chg="add mod ord">
          <ac:chgData name="Duyên Lương" userId="3a9e482f-ceb4-484a-8eab-f708ff3e9a36" providerId="ADAL" clId="{E4A24AA8-643D-431F-8E76-9819E3DFE4B2}" dt="2023-08-09T06:34:42.883" v="2005" actId="166"/>
          <ac:spMkLst>
            <pc:docMk/>
            <pc:sldMk cId="3250563315" sldId="272"/>
            <ac:spMk id="3" creationId="{B1771A0E-9D2B-6A6A-AE57-CAD27BCC8166}"/>
          </ac:spMkLst>
        </pc:spChg>
        <pc:spChg chg="add del mod">
          <ac:chgData name="Duyên Lương" userId="3a9e482f-ceb4-484a-8eab-f708ff3e9a36" providerId="ADAL" clId="{E4A24AA8-643D-431F-8E76-9819E3DFE4B2}" dt="2023-08-09T06:32:59.711" v="1959" actId="478"/>
          <ac:spMkLst>
            <pc:docMk/>
            <pc:sldMk cId="3250563315" sldId="272"/>
            <ac:spMk id="6" creationId="{94EE9EDB-9B92-B552-0A01-465E77531779}"/>
          </ac:spMkLst>
        </pc:spChg>
        <pc:spChg chg="add del mod">
          <ac:chgData name="Duyên Lương" userId="3a9e482f-ceb4-484a-8eab-f708ff3e9a36" providerId="ADAL" clId="{E4A24AA8-643D-431F-8E76-9819E3DFE4B2}" dt="2023-08-09T06:33:00.494" v="1960" actId="478"/>
          <ac:spMkLst>
            <pc:docMk/>
            <pc:sldMk cId="3250563315" sldId="272"/>
            <ac:spMk id="7" creationId="{5C488CDE-50A7-5CC8-54A0-6936AC0DF105}"/>
          </ac:spMkLst>
        </pc:spChg>
        <pc:spChg chg="add del mod">
          <ac:chgData name="Duyên Lương" userId="3a9e482f-ceb4-484a-8eab-f708ff3e9a36" providerId="ADAL" clId="{E4A24AA8-643D-431F-8E76-9819E3DFE4B2}" dt="2023-08-09T06:33:01.245" v="1961" actId="478"/>
          <ac:spMkLst>
            <pc:docMk/>
            <pc:sldMk cId="3250563315" sldId="272"/>
            <ac:spMk id="8" creationId="{6206E0F8-25CF-4DFA-9555-7AD9054ED6E8}"/>
          </ac:spMkLst>
        </pc:spChg>
        <pc:spChg chg="add del mod">
          <ac:chgData name="Duyên Lương" userId="3a9e482f-ceb4-484a-8eab-f708ff3e9a36" providerId="ADAL" clId="{E4A24AA8-643D-431F-8E76-9819E3DFE4B2}" dt="2023-08-09T06:33:02.344" v="1962" actId="478"/>
          <ac:spMkLst>
            <pc:docMk/>
            <pc:sldMk cId="3250563315" sldId="272"/>
            <ac:spMk id="9" creationId="{B0BC3FB4-596D-D71F-342B-F3A567DE43B0}"/>
          </ac:spMkLst>
        </pc:spChg>
        <pc:spChg chg="add del mod">
          <ac:chgData name="Duyên Lương" userId="3a9e482f-ceb4-484a-8eab-f708ff3e9a36" providerId="ADAL" clId="{E4A24AA8-643D-431F-8E76-9819E3DFE4B2}" dt="2023-08-09T06:33:03.546" v="1963" actId="478"/>
          <ac:spMkLst>
            <pc:docMk/>
            <pc:sldMk cId="3250563315" sldId="272"/>
            <ac:spMk id="10" creationId="{32B83521-E04F-A26B-45B7-06B103EBBD24}"/>
          </ac:spMkLst>
        </pc:spChg>
        <pc:spChg chg="add del mod ord">
          <ac:chgData name="Duyên Lương" userId="3a9e482f-ceb4-484a-8eab-f708ff3e9a36" providerId="ADAL" clId="{E4A24AA8-643D-431F-8E76-9819E3DFE4B2}" dt="2023-08-09T06:32:52.969" v="1956" actId="478"/>
          <ac:spMkLst>
            <pc:docMk/>
            <pc:sldMk cId="3250563315" sldId="272"/>
            <ac:spMk id="11" creationId="{4E4F3B85-2075-03FD-E0BE-34AB9AAA5605}"/>
          </ac:spMkLst>
        </pc:spChg>
        <pc:spChg chg="add mod">
          <ac:chgData name="Duyên Lương" userId="3a9e482f-ceb4-484a-8eab-f708ff3e9a36" providerId="ADAL" clId="{E4A24AA8-643D-431F-8E76-9819E3DFE4B2}" dt="2023-08-09T06:33:51.298" v="1983" actId="1076"/>
          <ac:spMkLst>
            <pc:docMk/>
            <pc:sldMk cId="3250563315" sldId="272"/>
            <ac:spMk id="12" creationId="{C86730DD-EEA8-4BFA-4CDE-79D5EB6A23CE}"/>
          </ac:spMkLst>
        </pc:spChg>
        <pc:spChg chg="add mod">
          <ac:chgData name="Duyên Lương" userId="3a9e482f-ceb4-484a-8eab-f708ff3e9a36" providerId="ADAL" clId="{E4A24AA8-643D-431F-8E76-9819E3DFE4B2}" dt="2023-08-09T06:33:57.010" v="1985" actId="1076"/>
          <ac:spMkLst>
            <pc:docMk/>
            <pc:sldMk cId="3250563315" sldId="272"/>
            <ac:spMk id="13" creationId="{3D170E6B-6BE3-01C6-DC92-A27CA1F43E4F}"/>
          </ac:spMkLst>
        </pc:spChg>
        <pc:spChg chg="add mod ord">
          <ac:chgData name="Duyên Lương" userId="3a9e482f-ceb4-484a-8eab-f708ff3e9a36" providerId="ADAL" clId="{E4A24AA8-643D-431F-8E76-9819E3DFE4B2}" dt="2023-08-09T06:34:27.460" v="1998" actId="14100"/>
          <ac:spMkLst>
            <pc:docMk/>
            <pc:sldMk cId="3250563315" sldId="272"/>
            <ac:spMk id="14" creationId="{C77AA62F-A4D2-56EA-9198-5AD17E7059EB}"/>
          </ac:spMkLst>
        </pc:spChg>
        <pc:picChg chg="add del mod or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4" creationId="{985DD5FD-8406-A1CA-4474-11AE02C5A023}"/>
          </ac:picMkLst>
        </pc:picChg>
        <pc:picChg chg="add del mod">
          <ac:chgData name="Duyên Lương" userId="3a9e482f-ceb4-484a-8eab-f708ff3e9a36" providerId="ADAL" clId="{E4A24AA8-643D-431F-8E76-9819E3DFE4B2}" dt="2023-08-09T06:34:39.289" v="2004" actId="21"/>
          <ac:picMkLst>
            <pc:docMk/>
            <pc:sldMk cId="3250563315" sldId="272"/>
            <ac:picMk id="5" creationId="{160B3CAB-57EB-3B75-AB81-CF8670B715C3}"/>
          </ac:picMkLst>
        </pc:picChg>
      </pc:sldChg>
      <pc:sldChg chg="addSp modSp new mod modAnim">
        <pc:chgData name="Duyên Lương" userId="3a9e482f-ceb4-484a-8eab-f708ff3e9a36" providerId="ADAL" clId="{E4A24AA8-643D-431F-8E76-9819E3DFE4B2}" dt="2023-08-09T07:18:13.814" v="2684"/>
        <pc:sldMkLst>
          <pc:docMk/>
          <pc:sldMk cId="2133344619" sldId="273"/>
        </pc:sldMkLst>
        <pc:spChg chg="add mod">
          <ac:chgData name="Duyên Lương" userId="3a9e482f-ceb4-484a-8eab-f708ff3e9a36" providerId="ADAL" clId="{E4A24AA8-643D-431F-8E76-9819E3DFE4B2}" dt="2023-08-09T04:10:02.076" v="569" actId="207"/>
          <ac:spMkLst>
            <pc:docMk/>
            <pc:sldMk cId="2133344619" sldId="273"/>
            <ac:spMk id="2" creationId="{0F239E87-E101-4565-4494-28A5C6FE3EB2}"/>
          </ac:spMkLst>
        </pc:spChg>
        <pc:spChg chg="mod">
          <ac:chgData name="Duyên Lương" userId="3a9e482f-ceb4-484a-8eab-f708ff3e9a36" providerId="ADAL" clId="{E4A24AA8-643D-431F-8E76-9819E3DFE4B2}" dt="2023-08-09T03:53:00.464" v="454"/>
          <ac:spMkLst>
            <pc:docMk/>
            <pc:sldMk cId="2133344619" sldId="273"/>
            <ac:spMk id="4" creationId="{D1E7C2BC-99E1-81F1-57D7-0A9E55DC9A62}"/>
          </ac:spMkLst>
        </pc:spChg>
        <pc:spChg chg="add mod">
          <ac:chgData name="Duyên Lương" userId="3a9e482f-ceb4-484a-8eab-f708ff3e9a36" providerId="ADAL" clId="{E4A24AA8-643D-431F-8E76-9819E3DFE4B2}" dt="2023-08-09T04:09:42.961" v="561" actId="1076"/>
          <ac:spMkLst>
            <pc:docMk/>
            <pc:sldMk cId="2133344619" sldId="273"/>
            <ac:spMk id="5" creationId="{EC8089C8-EC26-387D-0F0B-D2D10A441932}"/>
          </ac:spMkLst>
        </pc:spChg>
        <pc:spChg chg="add mod">
          <ac:chgData name="Duyên Lương" userId="3a9e482f-ceb4-484a-8eab-f708ff3e9a36" providerId="ADAL" clId="{E4A24AA8-643D-431F-8E76-9819E3DFE4B2}" dt="2023-08-09T04:09:51.078" v="567" actId="1076"/>
          <ac:spMkLst>
            <pc:docMk/>
            <pc:sldMk cId="2133344619" sldId="273"/>
            <ac:spMk id="6" creationId="{EF286435-7494-CAF8-8C90-01CEEC64D45B}"/>
          </ac:spMkLst>
        </pc:spChg>
        <pc:spChg chg="add mod">
          <ac:chgData name="Duyên Lương" userId="3a9e482f-ceb4-484a-8eab-f708ff3e9a36" providerId="ADAL" clId="{E4A24AA8-643D-431F-8E76-9819E3DFE4B2}" dt="2023-08-09T04:10:52.934" v="576" actId="207"/>
          <ac:spMkLst>
            <pc:docMk/>
            <pc:sldMk cId="2133344619" sldId="273"/>
            <ac:spMk id="7" creationId="{01DF313C-DFA6-CF47-F27A-9801C7906D0E}"/>
          </ac:spMkLst>
        </pc:spChg>
        <pc:grpChg chg="add mod ord">
          <ac:chgData name="Duyên Lương" userId="3a9e482f-ceb4-484a-8eab-f708ff3e9a36" providerId="ADAL" clId="{E4A24AA8-643D-431F-8E76-9819E3DFE4B2}" dt="2023-08-09T04:10:36.160" v="574" actId="166"/>
          <ac:grpSpMkLst>
            <pc:docMk/>
            <pc:sldMk cId="2133344619" sldId="273"/>
            <ac:grpSpMk id="3" creationId="{48DC7FF3-5B58-E0A4-3F71-34BF926EB171}"/>
          </ac:grpSpMkLst>
        </pc:grpChg>
      </pc:sldChg>
      <pc:sldChg chg="addSp delSp modSp mod delAnim modAnim">
        <pc:chgData name="Duyên Lương" userId="3a9e482f-ceb4-484a-8eab-f708ff3e9a36" providerId="ADAL" clId="{E4A24AA8-643D-431F-8E76-9819E3DFE4B2}" dt="2023-08-09T04:45:43.416" v="627"/>
        <pc:sldMkLst>
          <pc:docMk/>
          <pc:sldMk cId="2909247944" sldId="274"/>
        </pc:sldMkLst>
        <pc:spChg chg="add mod">
          <ac:chgData name="Duyên Lương" userId="3a9e482f-ceb4-484a-8eab-f708ff3e9a36" providerId="ADAL" clId="{E4A24AA8-643D-431F-8E76-9819E3DFE4B2}" dt="2023-08-09T04:45:06.123" v="621" actId="403"/>
          <ac:spMkLst>
            <pc:docMk/>
            <pc:sldMk cId="2909247944" sldId="274"/>
            <ac:spMk id="4" creationId="{FB3699D0-CB41-6519-9350-A3EE22386EAC}"/>
          </ac:spMkLst>
        </pc:spChg>
        <pc:spChg chg="mod">
          <ac:chgData name="Duyên Lương" userId="3a9e482f-ceb4-484a-8eab-f708ff3e9a36" providerId="ADAL" clId="{E4A24AA8-643D-431F-8E76-9819E3DFE4B2}" dt="2023-08-09T04:45:18.409" v="625" actId="14100"/>
          <ac:spMkLst>
            <pc:docMk/>
            <pc:sldMk cId="2909247944" sldId="274"/>
            <ac:spMk id="11" creationId="{00000000-0000-0000-0000-000000000000}"/>
          </ac:spMkLst>
        </pc:spChg>
        <pc:spChg chg="del">
          <ac:chgData name="Duyên Lương" userId="3a9e482f-ceb4-484a-8eab-f708ff3e9a36" providerId="ADAL" clId="{E4A24AA8-643D-431F-8E76-9819E3DFE4B2}" dt="2023-08-09T04:11:10.872" v="578" actId="478"/>
          <ac:spMkLst>
            <pc:docMk/>
            <pc:sldMk cId="2909247944" sldId="274"/>
            <ac:spMk id="14" creationId="{E97B1572-09F4-3437-F529-30A36DF07250}"/>
          </ac:spMkLst>
        </pc:spChg>
        <pc:spChg chg="del">
          <ac:chgData name="Duyên Lương" userId="3a9e482f-ceb4-484a-8eab-f708ff3e9a36" providerId="ADAL" clId="{E4A24AA8-643D-431F-8E76-9819E3DFE4B2}" dt="2023-08-09T04:11:12.091" v="579" actId="478"/>
          <ac:spMkLst>
            <pc:docMk/>
            <pc:sldMk cId="2909247944" sldId="274"/>
            <ac:spMk id="17" creationId="{8993494B-68CA-5F6D-D082-8E167618DD06}"/>
          </ac:spMkLst>
        </pc:spChg>
        <pc:picChg chg="add mod modCrop">
          <ac:chgData name="Duyên Lương" userId="3a9e482f-ceb4-484a-8eab-f708ff3e9a36" providerId="ADAL" clId="{E4A24AA8-643D-431F-8E76-9819E3DFE4B2}" dt="2023-08-09T04:44:27.865" v="590" actId="1076"/>
          <ac:picMkLst>
            <pc:docMk/>
            <pc:sldMk cId="2909247944" sldId="274"/>
            <ac:picMk id="3" creationId="{F843A018-5AA0-EFEA-2F14-E2E2C464597A}"/>
          </ac:picMkLst>
        </pc:picChg>
        <pc:picChg chg="del">
          <ac:chgData name="Duyên Lương" userId="3a9e482f-ceb4-484a-8eab-f708ff3e9a36" providerId="ADAL" clId="{E4A24AA8-643D-431F-8E76-9819E3DFE4B2}" dt="2023-08-09T04:11:09.164" v="577" actId="478"/>
          <ac:picMkLst>
            <pc:docMk/>
            <pc:sldMk cId="2909247944" sldId="274"/>
            <ac:picMk id="13" creationId="{C392AD0E-6A97-DE09-4D71-E63D6395FFF1}"/>
          </ac:picMkLst>
        </pc:picChg>
        <pc:picChg chg="mod">
          <ac:chgData name="Duyên Lương" userId="3a9e482f-ceb4-484a-8eab-f708ff3e9a36" providerId="ADAL" clId="{E4A24AA8-643D-431F-8E76-9819E3DFE4B2}" dt="2023-08-09T04:44:11.903" v="586" actId="1076"/>
          <ac:picMkLst>
            <pc:docMk/>
            <pc:sldMk cId="2909247944" sldId="274"/>
            <ac:picMk id="2050" creationId="{08DC84D1-877A-A3CE-492E-4DA4E67787D8}"/>
          </ac:picMkLst>
        </pc:picChg>
      </pc:sldChg>
      <pc:sldChg chg="addSp delSp modSp new mod">
        <pc:chgData name="Duyên Lương" userId="3a9e482f-ceb4-484a-8eab-f708ff3e9a36" providerId="ADAL" clId="{E4A24AA8-643D-431F-8E76-9819E3DFE4B2}" dt="2023-08-09T04:49:30.573" v="668" actId="478"/>
        <pc:sldMkLst>
          <pc:docMk/>
          <pc:sldMk cId="295332533" sldId="275"/>
        </pc:sldMkLst>
        <pc:spChg chg="mod">
          <ac:chgData name="Duyên Lương" userId="3a9e482f-ceb4-484a-8eab-f708ff3e9a36" providerId="ADAL" clId="{E4A24AA8-643D-431F-8E76-9819E3DFE4B2}" dt="2023-08-09T04:46:32.288" v="629"/>
          <ac:spMkLst>
            <pc:docMk/>
            <pc:sldMk cId="295332533" sldId="275"/>
            <ac:spMk id="3" creationId="{613CB4D2-872B-D18B-1A0A-5597C6BC3F46}"/>
          </ac:spMkLst>
        </pc:spChg>
        <pc:spChg chg="add del mod">
          <ac:chgData name="Duyên Lương" userId="3a9e482f-ceb4-484a-8eab-f708ff3e9a36" providerId="ADAL" clId="{E4A24AA8-643D-431F-8E76-9819E3DFE4B2}" dt="2023-08-09T04:48:14.963" v="649" actId="478"/>
          <ac:spMkLst>
            <pc:docMk/>
            <pc:sldMk cId="295332533" sldId="275"/>
            <ac:spMk id="4" creationId="{DA1974EA-2D53-C87A-0BA5-3CC010A8C3BC}"/>
          </ac:spMkLst>
        </pc:spChg>
        <pc:spChg chg="add mod">
          <ac:chgData name="Duyên Lương" userId="3a9e482f-ceb4-484a-8eab-f708ff3e9a36" providerId="ADAL" clId="{E4A24AA8-643D-431F-8E76-9819E3DFE4B2}" dt="2023-08-09T04:49:01.920" v="665" actId="1076"/>
          <ac:spMkLst>
            <pc:docMk/>
            <pc:sldMk cId="295332533" sldId="275"/>
            <ac:spMk id="5" creationId="{074723A3-69E9-D7DE-ED71-F33BCABE217F}"/>
          </ac:spMkLst>
        </pc:spChg>
        <pc:spChg chg="add mod">
          <ac:chgData name="Duyên Lương" userId="3a9e482f-ceb4-484a-8eab-f708ff3e9a36" providerId="ADAL" clId="{E4A24AA8-643D-431F-8E76-9819E3DFE4B2}" dt="2023-08-09T04:48:43.167" v="657" actId="14100"/>
          <ac:spMkLst>
            <pc:docMk/>
            <pc:sldMk cId="295332533" sldId="275"/>
            <ac:spMk id="6" creationId="{2F02A5EA-9AB2-834A-23AE-D1B30332F8C3}"/>
          </ac:spMkLst>
        </pc:spChg>
        <pc:spChg chg="add mod">
          <ac:chgData name="Duyên Lương" userId="3a9e482f-ceb4-484a-8eab-f708ff3e9a36" providerId="ADAL" clId="{E4A24AA8-643D-431F-8E76-9819E3DFE4B2}" dt="2023-08-09T04:48:56.313" v="662" actId="1076"/>
          <ac:spMkLst>
            <pc:docMk/>
            <pc:sldMk cId="295332533" sldId="275"/>
            <ac:spMk id="7" creationId="{6A7939DB-A5AF-639B-AF7A-25D5EB4D28CA}"/>
          </ac:spMkLst>
        </pc:spChg>
        <pc:spChg chg="add mod">
          <ac:chgData name="Duyên Lương" userId="3a9e482f-ceb4-484a-8eab-f708ff3e9a36" providerId="ADAL" clId="{E4A24AA8-643D-431F-8E76-9819E3DFE4B2}" dt="2023-08-09T04:49:23.094" v="666"/>
          <ac:spMkLst>
            <pc:docMk/>
            <pc:sldMk cId="295332533" sldId="275"/>
            <ac:spMk id="8" creationId="{BA36520B-ECFB-AEE3-CFD0-0BB8F4F340E6}"/>
          </ac:spMkLst>
        </pc:spChg>
        <pc:spChg chg="add del mod">
          <ac:chgData name="Duyên Lương" userId="3a9e482f-ceb4-484a-8eab-f708ff3e9a36" providerId="ADAL" clId="{E4A24AA8-643D-431F-8E76-9819E3DFE4B2}" dt="2023-08-09T04:49:30.573" v="668" actId="478"/>
          <ac:spMkLst>
            <pc:docMk/>
            <pc:sldMk cId="295332533" sldId="275"/>
            <ac:spMk id="9" creationId="{4B9675B6-37B6-42C2-4E4D-F7EFF5B45892}"/>
          </ac:spMkLst>
        </pc:spChg>
        <pc:grpChg chg="add mod">
          <ac:chgData name="Duyên Lương" userId="3a9e482f-ceb4-484a-8eab-f708ff3e9a36" providerId="ADAL" clId="{E4A24AA8-643D-431F-8E76-9819E3DFE4B2}" dt="2023-08-09T04:46:32.288" v="629"/>
          <ac:grpSpMkLst>
            <pc:docMk/>
            <pc:sldMk cId="295332533" sldId="275"/>
            <ac:grpSpMk id="2" creationId="{F8AFD41B-3A6D-9FCD-9C2F-B5BF1DEA0C81}"/>
          </ac:grpSpMkLst>
        </pc:grpChg>
      </pc:sldChg>
      <pc:sldChg chg="modSp mod">
        <pc:chgData name="Duyên Lương" userId="3a9e482f-ceb4-484a-8eab-f708ff3e9a36" providerId="ADAL" clId="{E4A24AA8-643D-431F-8E76-9819E3DFE4B2}" dt="2023-08-09T04:57:11.952" v="828" actId="207"/>
        <pc:sldMkLst>
          <pc:docMk/>
          <pc:sldMk cId="908856140" sldId="276"/>
        </pc:sldMkLst>
        <pc:spChg chg="mod">
          <ac:chgData name="Duyên Lương" userId="3a9e482f-ceb4-484a-8eab-f708ff3e9a36" providerId="ADAL" clId="{E4A24AA8-643D-431F-8E76-9819E3DFE4B2}" dt="2023-08-09T04:56:18.042" v="822" actId="20577"/>
          <ac:spMkLst>
            <pc:docMk/>
            <pc:sldMk cId="908856140" sldId="276"/>
            <ac:spMk id="5" creationId="{074723A3-69E9-D7DE-ED71-F33BCABE217F}"/>
          </ac:spMkLst>
        </pc:spChg>
        <pc:spChg chg="mod">
          <ac:chgData name="Duyên Lương" userId="3a9e482f-ceb4-484a-8eab-f708ff3e9a36" providerId="ADAL" clId="{E4A24AA8-643D-431F-8E76-9819E3DFE4B2}" dt="2023-08-09T04:56:55.875" v="826" actId="207"/>
          <ac:spMkLst>
            <pc:docMk/>
            <pc:sldMk cId="908856140" sldId="276"/>
            <ac:spMk id="6" creationId="{2F02A5EA-9AB2-834A-23AE-D1B30332F8C3}"/>
          </ac:spMkLst>
        </pc:spChg>
        <pc:spChg chg="mod">
          <ac:chgData name="Duyên Lương" userId="3a9e482f-ceb4-484a-8eab-f708ff3e9a36" providerId="ADAL" clId="{E4A24AA8-643D-431F-8E76-9819E3DFE4B2}" dt="2023-08-09T04:57:11.952" v="828" actId="207"/>
          <ac:spMkLst>
            <pc:docMk/>
            <pc:sldMk cId="908856140" sldId="276"/>
            <ac:spMk id="7" creationId="{6A7939DB-A5AF-639B-AF7A-25D5EB4D28CA}"/>
          </ac:spMkLst>
        </pc:spChg>
        <pc:spChg chg="mod">
          <ac:chgData name="Duyên Lương" userId="3a9e482f-ceb4-484a-8eab-f708ff3e9a36" providerId="ADAL" clId="{E4A24AA8-643D-431F-8E76-9819E3DFE4B2}" dt="2023-08-09T04:57:00.975" v="827" actId="1076"/>
          <ac:spMkLst>
            <pc:docMk/>
            <pc:sldMk cId="908856140" sldId="276"/>
            <ac:spMk id="8" creationId="{BA36520B-ECFB-AEE3-CFD0-0BB8F4F340E6}"/>
          </ac:spMkLst>
        </pc:spChg>
      </pc:sldChg>
      <pc:sldChg chg="addSp modSp mod ord modAnim">
        <pc:chgData name="Duyên Lương" userId="3a9e482f-ceb4-484a-8eab-f708ff3e9a36" providerId="ADAL" clId="{E4A24AA8-643D-431F-8E76-9819E3DFE4B2}" dt="2023-08-09T07:11:03.297" v="2574" actId="404"/>
        <pc:sldMkLst>
          <pc:docMk/>
          <pc:sldMk cId="2832794428" sldId="277"/>
        </pc:sldMkLst>
        <pc:spChg chg="add mod">
          <ac:chgData name="Duyên Lương" userId="3a9e482f-ceb4-484a-8eab-f708ff3e9a36" providerId="ADAL" clId="{E4A24AA8-643D-431F-8E76-9819E3DFE4B2}" dt="2023-08-09T07:11:03.297" v="2574" actId="404"/>
          <ac:spMkLst>
            <pc:docMk/>
            <pc:sldMk cId="2832794428" sldId="277"/>
            <ac:spMk id="4" creationId="{8949E2B3-3817-91E6-E48E-308244F843BC}"/>
          </ac:spMkLst>
        </pc:spChg>
        <pc:spChg chg="mod">
          <ac:chgData name="Duyên Lương" userId="3a9e482f-ceb4-484a-8eab-f708ff3e9a36" providerId="ADAL" clId="{E4A24AA8-643D-431F-8E76-9819E3DFE4B2}" dt="2023-08-09T07:10:38.992" v="2564" actId="1076"/>
          <ac:spMkLst>
            <pc:docMk/>
            <pc:sldMk cId="2832794428" sldId="277"/>
            <ac:spMk id="5" creationId="{074723A3-69E9-D7DE-ED71-F33BCABE217F}"/>
          </ac:spMkLst>
        </pc:spChg>
      </pc:sldChg>
      <pc:sldChg chg="addSp modSp mod modAnim">
        <pc:chgData name="Duyên Lương" userId="3a9e482f-ceb4-484a-8eab-f708ff3e9a36" providerId="ADAL" clId="{E4A24AA8-643D-431F-8E76-9819E3DFE4B2}" dt="2023-08-09T06:18:30.243" v="1787" actId="403"/>
        <pc:sldMkLst>
          <pc:docMk/>
          <pc:sldMk cId="2872282386" sldId="278"/>
        </pc:sldMkLst>
        <pc:spChg chg="mod">
          <ac:chgData name="Duyên Lương" userId="3a9e482f-ceb4-484a-8eab-f708ff3e9a36" providerId="ADAL" clId="{E4A24AA8-643D-431F-8E76-9819E3DFE4B2}" dt="2023-08-09T06:18:30.243" v="1787" actId="403"/>
          <ac:spMkLst>
            <pc:docMk/>
            <pc:sldMk cId="2872282386" sldId="278"/>
            <ac:spMk id="12" creationId="{5D0A758C-B296-5337-C51F-13DCEDFE6CCD}"/>
          </ac:spMkLst>
        </pc:spChg>
        <pc:spChg chg="mod">
          <ac:chgData name="Duyên Lương" userId="3a9e482f-ceb4-484a-8eab-f708ff3e9a36" providerId="ADAL" clId="{E4A24AA8-643D-431F-8E76-9819E3DFE4B2}" dt="2023-08-09T06:02:43.153" v="1613" actId="1076"/>
          <ac:spMkLst>
            <pc:docMk/>
            <pc:sldMk cId="2872282386" sldId="278"/>
            <ac:spMk id="19" creationId="{0DD0216F-90C2-61AD-BA51-B9CBE1850D6F}"/>
          </ac:spMkLst>
        </pc:spChg>
        <pc:spChg chg="mod">
          <ac:chgData name="Duyên Lương" userId="3a9e482f-ceb4-484a-8eab-f708ff3e9a36" providerId="ADAL" clId="{E4A24AA8-643D-431F-8E76-9819E3DFE4B2}" dt="2023-08-09T06:03:34.026" v="1634" actId="1038"/>
          <ac:spMkLst>
            <pc:docMk/>
            <pc:sldMk cId="2872282386" sldId="278"/>
            <ac:spMk id="20" creationId="{D312831C-B9E0-FC91-75B0-1386E4349F23}"/>
          </ac:spMkLst>
        </pc:spChg>
        <pc:graphicFrameChg chg="mod">
          <ac:chgData name="Duyên Lương" userId="3a9e482f-ceb4-484a-8eab-f708ff3e9a36" providerId="ADAL" clId="{E4A24AA8-643D-431F-8E76-9819E3DFE4B2}" dt="2023-08-09T05:38:34.701" v="1321"/>
          <ac:graphicFrameMkLst>
            <pc:docMk/>
            <pc:sldMk cId="2872282386" sldId="278"/>
            <ac:graphicFrameMk id="13" creationId="{F0401902-A2D9-BB18-F510-0FED1194B6E1}"/>
          </ac:graphicFrameMkLst>
        </pc:graphicFrameChg>
        <pc:cxnChg chg="add mod">
          <ac:chgData name="Duyên Lương" userId="3a9e482f-ceb4-484a-8eab-f708ff3e9a36" providerId="ADAL" clId="{E4A24AA8-643D-431F-8E76-9819E3DFE4B2}" dt="2023-08-09T06:02:59.094" v="1619" actId="14100"/>
          <ac:cxnSpMkLst>
            <pc:docMk/>
            <pc:sldMk cId="2872282386" sldId="278"/>
            <ac:cxnSpMk id="2" creationId="{73C4DF60-D77E-380A-815C-A28984C68C64}"/>
          </ac:cxnSpMkLst>
        </pc:cxnChg>
        <pc:cxnChg chg="add mod">
          <ac:chgData name="Duyên Lương" userId="3a9e482f-ceb4-484a-8eab-f708ff3e9a36" providerId="ADAL" clId="{E4A24AA8-643D-431F-8E76-9819E3DFE4B2}" dt="2023-08-09T06:03:54.452" v="1641" actId="14100"/>
          <ac:cxnSpMkLst>
            <pc:docMk/>
            <pc:sldMk cId="2872282386" sldId="278"/>
            <ac:cxnSpMk id="5" creationId="{A24EBC89-B369-6163-4F77-641451B6D92E}"/>
          </ac:cxnSpMkLst>
        </pc:cxnChg>
      </pc:sldChg>
      <pc:sldChg chg="addSp delSp modSp mod delAnim modAnim">
        <pc:chgData name="Duyên Lương" userId="3a9e482f-ceb4-484a-8eab-f708ff3e9a36" providerId="ADAL" clId="{E4A24AA8-643D-431F-8E76-9819E3DFE4B2}" dt="2023-08-09T05:55:42.150" v="1497"/>
        <pc:sldMkLst>
          <pc:docMk/>
          <pc:sldMk cId="1520540357" sldId="279"/>
        </pc:sldMkLst>
        <pc:spChg chg="del">
          <ac:chgData name="Duyên Lương" userId="3a9e482f-ceb4-484a-8eab-f708ff3e9a36" providerId="ADAL" clId="{E4A24AA8-643D-431F-8E76-9819E3DFE4B2}" dt="2023-08-09T05:39:45.055" v="1333" actId="478"/>
          <ac:spMkLst>
            <pc:docMk/>
            <pc:sldMk cId="1520540357" sldId="279"/>
            <ac:spMk id="4" creationId="{6F9609AE-4DCE-2C46-49F5-22F24CB5BA67}"/>
          </ac:spMkLst>
        </pc:spChg>
        <pc:spChg chg="del">
          <ac:chgData name="Duyên Lương" userId="3a9e482f-ceb4-484a-8eab-f708ff3e9a36" providerId="ADAL" clId="{E4A24AA8-643D-431F-8E76-9819E3DFE4B2}" dt="2023-08-09T05:39:43.444" v="1331" actId="478"/>
          <ac:spMkLst>
            <pc:docMk/>
            <pc:sldMk cId="1520540357" sldId="279"/>
            <ac:spMk id="5" creationId="{9C9A8599-995B-13AE-C97F-49F4836DBD9B}"/>
          </ac:spMkLst>
        </pc:spChg>
        <pc:spChg chg="del">
          <ac:chgData name="Duyên Lương" userId="3a9e482f-ceb4-484a-8eab-f708ff3e9a36" providerId="ADAL" clId="{E4A24AA8-643D-431F-8E76-9819E3DFE4B2}" dt="2023-08-09T05:39:42.415" v="1330" actId="478"/>
          <ac:spMkLst>
            <pc:docMk/>
            <pc:sldMk cId="1520540357" sldId="279"/>
            <ac:spMk id="8" creationId="{9C5ED513-EFA1-0CA9-FE8E-14F1B1235FED}"/>
          </ac:spMkLst>
        </pc:spChg>
        <pc:spChg chg="add del mod">
          <ac:chgData name="Duyên Lương" userId="3a9e482f-ceb4-484a-8eab-f708ff3e9a36" providerId="ADAL" clId="{E4A24AA8-643D-431F-8E76-9819E3DFE4B2}" dt="2023-08-09T05:40:32.412" v="1383" actId="404"/>
          <ac:spMkLst>
            <pc:docMk/>
            <pc:sldMk cId="1520540357" sldId="279"/>
            <ac:spMk id="9" creationId="{EF9BBAC7-5576-7511-32D8-AB6CDCA18A76}"/>
          </ac:spMkLst>
        </pc:spChg>
        <pc:spChg chg="add mod">
          <ac:chgData name="Duyên Lương" userId="3a9e482f-ceb4-484a-8eab-f708ff3e9a36" providerId="ADAL" clId="{E4A24AA8-643D-431F-8E76-9819E3DFE4B2}" dt="2023-08-09T05:41:47.839" v="1397" actId="14100"/>
          <ac:spMkLst>
            <pc:docMk/>
            <pc:sldMk cId="1520540357" sldId="279"/>
            <ac:spMk id="11" creationId="{34105719-15F0-8FFE-F9FD-3F134A1B1256}"/>
          </ac:spMkLst>
        </pc:spChg>
        <pc:spChg chg="add mod">
          <ac:chgData name="Duyên Lương" userId="3a9e482f-ceb4-484a-8eab-f708ff3e9a36" providerId="ADAL" clId="{E4A24AA8-643D-431F-8E76-9819E3DFE4B2}" dt="2023-08-09T05:45:10.693" v="1462" actId="1076"/>
          <ac:spMkLst>
            <pc:docMk/>
            <pc:sldMk cId="1520540357" sldId="279"/>
            <ac:spMk id="13" creationId="{66100F48-2469-ED8F-EF6F-35CAEF5F95CA}"/>
          </ac:spMkLst>
        </pc:spChg>
        <pc:spChg chg="add mod">
          <ac:chgData name="Duyên Lương" userId="3a9e482f-ceb4-484a-8eab-f708ff3e9a36" providerId="ADAL" clId="{E4A24AA8-643D-431F-8E76-9819E3DFE4B2}" dt="2023-08-09T05:53:34.534" v="1469" actId="207"/>
          <ac:spMkLst>
            <pc:docMk/>
            <pc:sldMk cId="1520540357" sldId="279"/>
            <ac:spMk id="14" creationId="{5A532E50-200E-9B0C-1030-F0A8A4D4C86F}"/>
          </ac:spMkLst>
        </pc:spChg>
        <pc:spChg chg="add mod">
          <ac:chgData name="Duyên Lương" userId="3a9e482f-ceb4-484a-8eab-f708ff3e9a36" providerId="ADAL" clId="{E4A24AA8-643D-431F-8E76-9819E3DFE4B2}" dt="2023-08-09T05:43:48.281" v="1448" actId="1076"/>
          <ac:spMkLst>
            <pc:docMk/>
            <pc:sldMk cId="1520540357" sldId="279"/>
            <ac:spMk id="15" creationId="{510EA8B6-49B6-7D5D-6675-D5984FACBF0F}"/>
          </ac:spMkLst>
        </pc:spChg>
        <pc:spChg chg="add mod">
          <ac:chgData name="Duyên Lương" userId="3a9e482f-ceb4-484a-8eab-f708ff3e9a36" providerId="ADAL" clId="{E4A24AA8-643D-431F-8E76-9819E3DFE4B2}" dt="2023-08-09T05:45:07.659" v="1461" actId="1076"/>
          <ac:spMkLst>
            <pc:docMk/>
            <pc:sldMk cId="1520540357" sldId="279"/>
            <ac:spMk id="18" creationId="{9E702BC0-AC7C-A4AF-C489-F70EEDB2403E}"/>
          </ac:spMkLst>
        </pc:spChg>
        <pc:spChg chg="add mod">
          <ac:chgData name="Duyên Lương" userId="3a9e482f-ceb4-484a-8eab-f708ff3e9a36" providerId="ADAL" clId="{E4A24AA8-643D-431F-8E76-9819E3DFE4B2}" dt="2023-08-09T05:45:12.455" v="1463" actId="1076"/>
          <ac:spMkLst>
            <pc:docMk/>
            <pc:sldMk cId="1520540357" sldId="279"/>
            <ac:spMk id="19" creationId="{B9EF9842-9EEF-46A9-063D-4DEB52DFBC8C}"/>
          </ac:spMkLst>
        </pc:spChg>
        <pc:picChg chg="del">
          <ac:chgData name="Duyên Lương" userId="3a9e482f-ceb4-484a-8eab-f708ff3e9a36" providerId="ADAL" clId="{E4A24AA8-643D-431F-8E76-9819E3DFE4B2}" dt="2023-08-09T05:39:45.559" v="1334" actId="478"/>
          <ac:picMkLst>
            <pc:docMk/>
            <pc:sldMk cId="1520540357" sldId="279"/>
            <ac:picMk id="6" creationId="{905AA698-8CE4-7344-F9E3-171BCD976E54}"/>
          </ac:picMkLst>
        </pc:picChg>
        <pc:picChg chg="del">
          <ac:chgData name="Duyên Lương" userId="3a9e482f-ceb4-484a-8eab-f708ff3e9a36" providerId="ADAL" clId="{E4A24AA8-643D-431F-8E76-9819E3DFE4B2}" dt="2023-08-09T05:39:43.926" v="1332" actId="478"/>
          <ac:picMkLst>
            <pc:docMk/>
            <pc:sldMk cId="1520540357" sldId="279"/>
            <ac:picMk id="7" creationId="{7D8841DC-51A2-206F-FF96-75BA7FF147E7}"/>
          </ac:picMkLst>
        </pc:picChg>
        <pc:cxnChg chg="add mod">
          <ac:chgData name="Duyên Lương" userId="3a9e482f-ceb4-484a-8eab-f708ff3e9a36" providerId="ADAL" clId="{E4A24AA8-643D-431F-8E76-9819E3DFE4B2}" dt="2023-08-09T05:43:59.052" v="1454" actId="1036"/>
          <ac:cxnSpMkLst>
            <pc:docMk/>
            <pc:sldMk cId="1520540357" sldId="279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6:02:06.297" v="1602" actId="14100"/>
        <pc:sldMkLst>
          <pc:docMk/>
          <pc:sldMk cId="3463608880" sldId="280"/>
        </pc:sldMkLst>
        <pc:spChg chg="mod">
          <ac:chgData name="Duyên Lương" userId="3a9e482f-ceb4-484a-8eab-f708ff3e9a36" providerId="ADAL" clId="{E4A24AA8-643D-431F-8E76-9819E3DFE4B2}" dt="2023-08-09T05:54:33.163" v="1481"/>
          <ac:spMkLst>
            <pc:docMk/>
            <pc:sldMk cId="3463608880" sldId="280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2:06.297" v="1602" actId="14100"/>
          <ac:spMkLst>
            <pc:docMk/>
            <pc:sldMk cId="3463608880" sldId="280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5:15.252" v="1493" actId="1076"/>
          <ac:spMkLst>
            <pc:docMk/>
            <pc:sldMk cId="3463608880" sldId="280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8.757" v="1491" actId="478"/>
          <ac:spMkLst>
            <pc:docMk/>
            <pc:sldMk cId="3463608880" sldId="280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5:09.736" v="1492" actId="478"/>
          <ac:cxnSpMkLst>
            <pc:docMk/>
            <pc:sldMk cId="3463608880" sldId="280"/>
            <ac:cxnSpMk id="17" creationId="{9857338E-B35C-B047-D507-D34F9B5F83C3}"/>
          </ac:cxnSpMkLst>
        </pc:cxnChg>
      </pc:sldChg>
      <pc:sldChg chg="modSp mod modAnim">
        <pc:chgData name="Duyên Lương" userId="3a9e482f-ceb4-484a-8eab-f708ff3e9a36" providerId="ADAL" clId="{E4A24AA8-643D-431F-8E76-9819E3DFE4B2}" dt="2023-08-09T06:01:31.035" v="1599" actId="1076"/>
        <pc:sldMkLst>
          <pc:docMk/>
          <pc:sldMk cId="3345964545" sldId="281"/>
        </pc:sldMkLst>
        <pc:spChg chg="mod">
          <ac:chgData name="Duyên Lương" userId="3a9e482f-ceb4-484a-8eab-f708ff3e9a36" providerId="ADAL" clId="{E4A24AA8-643D-431F-8E76-9819E3DFE4B2}" dt="2023-08-09T06:00:44.315" v="1532" actId="1076"/>
          <ac:spMkLst>
            <pc:docMk/>
            <pc:sldMk cId="3345964545" sldId="281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6:00:06.468" v="1527" actId="14100"/>
          <ac:spMkLst>
            <pc:docMk/>
            <pc:sldMk cId="3345964545" sldId="281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6:01:31.035" v="1599" actId="1076"/>
          <ac:spMkLst>
            <pc:docMk/>
            <pc:sldMk cId="3345964545" sldId="281"/>
            <ac:spMk id="14" creationId="{5A532E50-200E-9B0C-1030-F0A8A4D4C86F}"/>
          </ac:spMkLst>
        </pc:spChg>
        <pc:spChg chg="mod">
          <ac:chgData name="Duyên Lương" userId="3a9e482f-ceb4-484a-8eab-f708ff3e9a36" providerId="ADAL" clId="{E4A24AA8-643D-431F-8E76-9819E3DFE4B2}" dt="2023-08-09T06:01:26.649" v="1598" actId="1076"/>
          <ac:spMkLst>
            <pc:docMk/>
            <pc:sldMk cId="3345964545" sldId="281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6:01:13.721" v="1593" actId="1076"/>
          <ac:spMkLst>
            <pc:docMk/>
            <pc:sldMk cId="3345964545" sldId="281"/>
            <ac:spMk id="18" creationId="{9E702BC0-AC7C-A4AF-C489-F70EEDB2403E}"/>
          </ac:spMkLst>
        </pc:spChg>
        <pc:spChg chg="mod">
          <ac:chgData name="Duyên Lương" userId="3a9e482f-ceb4-484a-8eab-f708ff3e9a36" providerId="ADAL" clId="{E4A24AA8-643D-431F-8E76-9819E3DFE4B2}" dt="2023-08-09T06:00:08.329" v="1528" actId="1076"/>
          <ac:spMkLst>
            <pc:docMk/>
            <pc:sldMk cId="3345964545" sldId="281"/>
            <ac:spMk id="19" creationId="{B9EF9842-9EEF-46A9-063D-4DEB52DFBC8C}"/>
          </ac:spMkLst>
        </pc:spChg>
        <pc:cxnChg chg="mod">
          <ac:chgData name="Duyên Lương" userId="3a9e482f-ceb4-484a-8eab-f708ff3e9a36" providerId="ADAL" clId="{E4A24AA8-643D-431F-8E76-9819E3DFE4B2}" dt="2023-08-09T06:00:56.003" v="1535" actId="14100"/>
          <ac:cxnSpMkLst>
            <pc:docMk/>
            <pc:sldMk cId="3345964545" sldId="281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9:06.541" v="1519" actId="207"/>
        <pc:sldMkLst>
          <pc:docMk/>
          <pc:sldMk cId="293218724" sldId="282"/>
        </pc:sldMkLst>
        <pc:spChg chg="mod">
          <ac:chgData name="Duyên Lương" userId="3a9e482f-ceb4-484a-8eab-f708ff3e9a36" providerId="ADAL" clId="{E4A24AA8-643D-431F-8E76-9819E3DFE4B2}" dt="2023-08-09T05:54:16.839" v="1477"/>
          <ac:spMkLst>
            <pc:docMk/>
            <pc:sldMk cId="293218724" sldId="282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9:06.541" v="1519" actId="207"/>
          <ac:spMkLst>
            <pc:docMk/>
            <pc:sldMk cId="293218724" sldId="282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8.455" v="1487" actId="20577"/>
          <ac:spMkLst>
            <pc:docMk/>
            <pc:sldMk cId="293218724" sldId="282"/>
            <ac:spMk id="14" creationId="{5A532E50-200E-9B0C-1030-F0A8A4D4C86F}"/>
          </ac:spMkLst>
        </pc:spChg>
        <pc:spChg chg="del">
          <ac:chgData name="Duyên Lương" userId="3a9e482f-ceb4-484a-8eab-f708ff3e9a36" providerId="ADAL" clId="{E4A24AA8-643D-431F-8E76-9819E3DFE4B2}" dt="2023-08-09T05:55:00.511" v="1488" actId="478"/>
          <ac:spMkLst>
            <pc:docMk/>
            <pc:sldMk cId="293218724" sldId="282"/>
            <ac:spMk id="15" creationId="{510EA8B6-49B6-7D5D-6675-D5984FACBF0F}"/>
          </ac:spMkLst>
        </pc:spChg>
        <pc:spChg chg="mod">
          <ac:chgData name="Duyên Lương" userId="3a9e482f-ceb4-484a-8eab-f708ff3e9a36" providerId="ADAL" clId="{E4A24AA8-643D-431F-8E76-9819E3DFE4B2}" dt="2023-08-09T05:58:50.155" v="1517" actId="1076"/>
          <ac:spMkLst>
            <pc:docMk/>
            <pc:sldMk cId="293218724" sldId="282"/>
            <ac:spMk id="19" creationId="{B9EF9842-9EEF-46A9-063D-4DEB52DFBC8C}"/>
          </ac:spMkLst>
        </pc:spChg>
        <pc:cxnChg chg="del">
          <ac:chgData name="Duyên Lương" userId="3a9e482f-ceb4-484a-8eab-f708ff3e9a36" providerId="ADAL" clId="{E4A24AA8-643D-431F-8E76-9819E3DFE4B2}" dt="2023-08-09T05:55:01.495" v="1489" actId="478"/>
          <ac:cxnSpMkLst>
            <pc:docMk/>
            <pc:sldMk cId="293218724" sldId="282"/>
            <ac:cxnSpMk id="17" creationId="{9857338E-B35C-B047-D507-D34F9B5F83C3}"/>
          </ac:cxnSpMkLst>
        </pc:cxnChg>
      </pc:sldChg>
      <pc:sldChg chg="delSp modSp mod delAnim modAnim">
        <pc:chgData name="Duyên Lương" userId="3a9e482f-ceb4-484a-8eab-f708ff3e9a36" providerId="ADAL" clId="{E4A24AA8-643D-431F-8E76-9819E3DFE4B2}" dt="2023-08-09T05:58:14.516" v="1513" actId="207"/>
        <pc:sldMkLst>
          <pc:docMk/>
          <pc:sldMk cId="3054891992" sldId="283"/>
        </pc:sldMkLst>
        <pc:spChg chg="mod">
          <ac:chgData name="Duyên Lương" userId="3a9e482f-ceb4-484a-8eab-f708ff3e9a36" providerId="ADAL" clId="{E4A24AA8-643D-431F-8E76-9819E3DFE4B2}" dt="2023-08-09T05:53:58.570" v="1470"/>
          <ac:spMkLst>
            <pc:docMk/>
            <pc:sldMk cId="3054891992" sldId="283"/>
            <ac:spMk id="11" creationId="{34105719-15F0-8FFE-F9FD-3F134A1B1256}"/>
          </ac:spMkLst>
        </pc:spChg>
        <pc:spChg chg="mod">
          <ac:chgData name="Duyên Lương" userId="3a9e482f-ceb4-484a-8eab-f708ff3e9a36" providerId="ADAL" clId="{E4A24AA8-643D-431F-8E76-9819E3DFE4B2}" dt="2023-08-09T05:58:14.516" v="1513" actId="207"/>
          <ac:spMkLst>
            <pc:docMk/>
            <pc:sldMk cId="3054891992" sldId="283"/>
            <ac:spMk id="13" creationId="{66100F48-2469-ED8F-EF6F-35CAEF5F95CA}"/>
          </ac:spMkLst>
        </pc:spChg>
        <pc:spChg chg="mod">
          <ac:chgData name="Duyên Lương" userId="3a9e482f-ceb4-484a-8eab-f708ff3e9a36" providerId="ADAL" clId="{E4A24AA8-643D-431F-8E76-9819E3DFE4B2}" dt="2023-08-09T05:54:51.540" v="1486" actId="1076"/>
          <ac:spMkLst>
            <pc:docMk/>
            <pc:sldMk cId="3054891992" sldId="283"/>
            <ac:spMk id="14" creationId="{5A532E50-200E-9B0C-1030-F0A8A4D4C86F}"/>
          </ac:spMkLst>
        </pc:spChg>
        <pc:spChg chg="del mod">
          <ac:chgData name="Duyên Lương" userId="3a9e482f-ceb4-484a-8eab-f708ff3e9a36" providerId="ADAL" clId="{E4A24AA8-643D-431F-8E76-9819E3DFE4B2}" dt="2023-08-09T05:54:42.821" v="1483" actId="478"/>
          <ac:spMkLst>
            <pc:docMk/>
            <pc:sldMk cId="3054891992" sldId="283"/>
            <ac:spMk id="15" creationId="{510EA8B6-49B6-7D5D-6675-D5984FACBF0F}"/>
          </ac:spMkLst>
        </pc:spChg>
        <pc:cxnChg chg="del">
          <ac:chgData name="Duyên Lương" userId="3a9e482f-ceb4-484a-8eab-f708ff3e9a36" providerId="ADAL" clId="{E4A24AA8-643D-431F-8E76-9819E3DFE4B2}" dt="2023-08-09T05:54:43.941" v="1484" actId="478"/>
          <ac:cxnSpMkLst>
            <pc:docMk/>
            <pc:sldMk cId="3054891992" sldId="283"/>
            <ac:cxnSpMk id="17" creationId="{9857338E-B35C-B047-D507-D34F9B5F83C3}"/>
          </ac:cxnSpMkLst>
        </pc:cxnChg>
      </pc:sldChg>
      <pc:sldChg chg="addSp delSp modSp mod">
        <pc:chgData name="Duyên Lương" userId="3a9e482f-ceb4-484a-8eab-f708ff3e9a36" providerId="ADAL" clId="{E4A24AA8-643D-431F-8E76-9819E3DFE4B2}" dt="2023-08-09T07:12:18.112" v="2583" actId="207"/>
        <pc:sldMkLst>
          <pc:docMk/>
          <pc:sldMk cId="3320344517" sldId="1136"/>
        </pc:sldMkLst>
        <pc:spChg chg="mod">
          <ac:chgData name="Duyên Lương" userId="3a9e482f-ceb4-484a-8eab-f708ff3e9a36" providerId="ADAL" clId="{E4A24AA8-643D-431F-8E76-9819E3DFE4B2}" dt="2023-08-09T07:12:18.112" v="2583" actId="207"/>
          <ac:spMkLst>
            <pc:docMk/>
            <pc:sldMk cId="3320344517" sldId="1136"/>
            <ac:spMk id="11" creationId="{A877B1C2-E988-1ED8-B406-B6CA3FE9A180}"/>
          </ac:spMkLst>
        </pc:spChg>
        <pc:spChg chg="mod">
          <ac:chgData name="Duyên Lương" userId="3a9e482f-ceb4-484a-8eab-f708ff3e9a36" providerId="ADAL" clId="{E4A24AA8-643D-431F-8E76-9819E3DFE4B2}" dt="2023-08-09T07:04:26.388" v="2480" actId="1076"/>
          <ac:spMkLst>
            <pc:docMk/>
            <pc:sldMk cId="3320344517" sldId="1136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4:30.144" v="2481" actId="1076"/>
          <ac:spMkLst>
            <pc:docMk/>
            <pc:sldMk cId="3320344517" sldId="1136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23.575" v="2523" actId="20577"/>
          <ac:spMkLst>
            <pc:docMk/>
            <pc:sldMk cId="3320344517" sldId="1136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2" creationId="{93108F47-C377-1F00-900C-5C99D05B5C6C}"/>
          </ac:picMkLst>
        </pc:picChg>
        <pc:picChg chg="add del mod">
          <ac:chgData name="Duyên Lương" userId="3a9e482f-ceb4-484a-8eab-f708ff3e9a36" providerId="ADAL" clId="{E4A24AA8-643D-431F-8E76-9819E3DFE4B2}" dt="2023-08-09T06:35:55.991" v="2063" actId="21"/>
          <ac:picMkLst>
            <pc:docMk/>
            <pc:sldMk cId="3320344517" sldId="1136"/>
            <ac:picMk id="3" creationId="{7CEE3B17-2F9A-BBD6-B79D-01213DCE5FD8}"/>
          </ac:picMkLst>
        </pc:picChg>
        <pc:picChg chg="add mod">
          <ac:chgData name="Duyên Lương" userId="3a9e482f-ceb4-484a-8eab-f708ff3e9a36" providerId="ADAL" clId="{E4A24AA8-643D-431F-8E76-9819E3DFE4B2}" dt="2023-08-09T07:04:15.912" v="2476" actId="1076"/>
          <ac:picMkLst>
            <pc:docMk/>
            <pc:sldMk cId="3320344517" sldId="1136"/>
            <ac:picMk id="6146" creationId="{862485A2-1539-6ACA-CBD1-F1C298FC09AF}"/>
          </ac:picMkLst>
        </pc:picChg>
        <pc:picChg chg="add mod">
          <ac:chgData name="Duyên Lương" userId="3a9e482f-ceb4-484a-8eab-f708ff3e9a36" providerId="ADAL" clId="{E4A24AA8-643D-431F-8E76-9819E3DFE4B2}" dt="2023-08-09T07:04:22.792" v="2479" actId="14100"/>
          <ac:picMkLst>
            <pc:docMk/>
            <pc:sldMk cId="3320344517" sldId="1136"/>
            <ac:picMk id="6148" creationId="{582FED41-3BCD-4BAB-4C7C-668AA5839E9C}"/>
          </ac:picMkLst>
        </pc:picChg>
      </pc:sldChg>
      <pc:sldChg chg="addSp delSp modSp mod modAnim">
        <pc:chgData name="Duyên Lương" userId="3a9e482f-ceb4-484a-8eab-f708ff3e9a36" providerId="ADAL" clId="{E4A24AA8-643D-431F-8E76-9819E3DFE4B2}" dt="2023-08-09T07:12:27.531" v="2587"/>
        <pc:sldMkLst>
          <pc:docMk/>
          <pc:sldMk cId="4152978843" sldId="1137"/>
        </pc:sldMkLst>
        <pc:spChg chg="add del mod">
          <ac:chgData name="Duyên Lương" userId="3a9e482f-ceb4-484a-8eab-f708ff3e9a36" providerId="ADAL" clId="{E4A24AA8-643D-431F-8E76-9819E3DFE4B2}" dt="2023-08-09T07:12:24.294" v="2586"/>
          <ac:spMkLst>
            <pc:docMk/>
            <pc:sldMk cId="4152978843" sldId="1137"/>
            <ac:spMk id="4" creationId="{D6C6DC12-0931-0708-E3B2-70CE31C2F8B7}"/>
          </ac:spMkLst>
        </pc:spChg>
        <pc:spChg chg="add mod">
          <ac:chgData name="Duyên Lương" userId="3a9e482f-ceb4-484a-8eab-f708ff3e9a36" providerId="ADAL" clId="{E4A24AA8-643D-431F-8E76-9819E3DFE4B2}" dt="2023-08-09T07:12:27.531" v="2587"/>
          <ac:spMkLst>
            <pc:docMk/>
            <pc:sldMk cId="4152978843" sldId="1137"/>
            <ac:spMk id="5" creationId="{B136B976-9C59-2309-3EA5-2509DC2D2CE8}"/>
          </ac:spMkLst>
        </pc:spChg>
        <pc:spChg chg="del">
          <ac:chgData name="Duyên Lương" userId="3a9e482f-ceb4-484a-8eab-f708ff3e9a36" providerId="ADAL" clId="{E4A24AA8-643D-431F-8E76-9819E3DFE4B2}" dt="2023-08-09T07:12:22.124" v="2584" actId="478"/>
          <ac:spMkLst>
            <pc:docMk/>
            <pc:sldMk cId="4152978843" sldId="1137"/>
            <ac:spMk id="11" creationId="{17A67EB4-FBFD-E36A-6D6D-4EA9C40B504A}"/>
          </ac:spMkLst>
        </pc:spChg>
        <pc:spChg chg="del mod">
          <ac:chgData name="Duyên Lương" userId="3a9e482f-ceb4-484a-8eab-f708ff3e9a36" providerId="ADAL" clId="{E4A24AA8-643D-431F-8E76-9819E3DFE4B2}" dt="2023-08-09T06:36:14.958" v="2108" actId="478"/>
          <ac:spMkLst>
            <pc:docMk/>
            <pc:sldMk cId="4152978843" sldId="1137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7:07:19.824" v="2522" actId="20577"/>
          <ac:spMkLst>
            <pc:docMk/>
            <pc:sldMk cId="4152978843" sldId="1137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05:50.308" v="2504" actId="1076"/>
          <ac:spMkLst>
            <pc:docMk/>
            <pc:sldMk cId="4152978843" sldId="1137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06:52.837" v="2515" actId="1076"/>
          <ac:spMkLst>
            <pc:docMk/>
            <pc:sldMk cId="4152978843" sldId="1137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2" creationId="{EE6713EB-5291-E392-F3DA-E9DD21EE7F6D}"/>
          </ac:picMkLst>
        </pc:picChg>
        <pc:picChg chg="add del mod">
          <ac:chgData name="Duyên Lương" userId="3a9e482f-ceb4-484a-8eab-f708ff3e9a36" providerId="ADAL" clId="{E4A24AA8-643D-431F-8E76-9819E3DFE4B2}" dt="2023-08-09T06:36:56.105" v="2133" actId="21"/>
          <ac:picMkLst>
            <pc:docMk/>
            <pc:sldMk cId="4152978843" sldId="1137"/>
            <ac:picMk id="3" creationId="{2B737413-B244-AE98-B7EA-381E5D1DF31A}"/>
          </ac:picMkLst>
        </pc:picChg>
        <pc:picChg chg="add mod">
          <ac:chgData name="Duyên Lương" userId="3a9e482f-ceb4-484a-8eab-f708ff3e9a36" providerId="ADAL" clId="{E4A24AA8-643D-431F-8E76-9819E3DFE4B2}" dt="2023-08-09T07:06:44.420" v="2513" actId="1036"/>
          <ac:picMkLst>
            <pc:docMk/>
            <pc:sldMk cId="4152978843" sldId="1137"/>
            <ac:picMk id="7170" creationId="{95BA9DF3-9A7A-5E3B-FBC5-9BC306A27CD5}"/>
          </ac:picMkLst>
        </pc:picChg>
        <pc:picChg chg="add mod">
          <ac:chgData name="Duyên Lương" userId="3a9e482f-ceb4-484a-8eab-f708ff3e9a36" providerId="ADAL" clId="{E4A24AA8-643D-431F-8E76-9819E3DFE4B2}" dt="2023-08-09T07:06:48.024" v="2514" actId="14100"/>
          <ac:picMkLst>
            <pc:docMk/>
            <pc:sldMk cId="4152978843" sldId="1137"/>
            <ac:picMk id="7172" creationId="{7BAA0DEE-29FF-11C3-B659-7F4E2FBF8FCB}"/>
          </ac:picMkLst>
        </pc:picChg>
      </pc:sldChg>
      <pc:sldChg chg="addSp delSp modSp mod ord">
        <pc:chgData name="Duyên Lương" userId="3a9e482f-ceb4-484a-8eab-f708ff3e9a36" providerId="ADAL" clId="{E4A24AA8-643D-431F-8E76-9819E3DFE4B2}" dt="2023-08-09T07:16:37.051" v="2650" actId="1076"/>
        <pc:sldMkLst>
          <pc:docMk/>
          <pc:sldMk cId="3420653854" sldId="1138"/>
        </pc:sldMkLst>
        <pc:spChg chg="add mod">
          <ac:chgData name="Duyên Lương" userId="3a9e482f-ceb4-484a-8eab-f708ff3e9a36" providerId="ADAL" clId="{E4A24AA8-643D-431F-8E76-9819E3DFE4B2}" dt="2023-08-09T07:12:30.378" v="2589"/>
          <ac:spMkLst>
            <pc:docMk/>
            <pc:sldMk cId="3420653854" sldId="1138"/>
            <ac:spMk id="4" creationId="{DB47275D-10EA-CBA4-A5D3-C3F87F5ACAD0}"/>
          </ac:spMkLst>
        </pc:spChg>
        <pc:spChg chg="del">
          <ac:chgData name="Duyên Lương" userId="3a9e482f-ceb4-484a-8eab-f708ff3e9a36" providerId="ADAL" clId="{E4A24AA8-643D-431F-8E76-9819E3DFE4B2}" dt="2023-08-09T07:12:30.043" v="2588" actId="478"/>
          <ac:spMkLst>
            <pc:docMk/>
            <pc:sldMk cId="3420653854" sldId="1138"/>
            <ac:spMk id="11" creationId="{47D768CF-42D0-E727-4C8C-B26CEE7680B5}"/>
          </ac:spMkLst>
        </pc:spChg>
        <pc:spChg chg="del">
          <ac:chgData name="Duyên Lương" userId="3a9e482f-ceb4-484a-8eab-f708ff3e9a36" providerId="ADAL" clId="{E4A24AA8-643D-431F-8E76-9819E3DFE4B2}" dt="2023-08-09T06:36:23.595" v="2110" actId="478"/>
          <ac:spMkLst>
            <pc:docMk/>
            <pc:sldMk cId="3420653854" sldId="1138"/>
            <ac:spMk id="13" creationId="{A28E5D95-0933-38ED-8016-6DDF0ADEA272}"/>
          </ac:spMkLst>
        </pc:spChg>
        <pc:spChg chg="mod">
          <ac:chgData name="Duyên Lương" userId="3a9e482f-ceb4-484a-8eab-f708ff3e9a36" providerId="ADAL" clId="{E4A24AA8-643D-431F-8E76-9819E3DFE4B2}" dt="2023-08-09T07:15:42.107" v="2621" actId="14100"/>
          <ac:spMkLst>
            <pc:docMk/>
            <pc:sldMk cId="3420653854" sldId="1138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5:33.450" v="2609" actId="14100"/>
          <ac:spMkLst>
            <pc:docMk/>
            <pc:sldMk cId="3420653854" sldId="1138"/>
            <ac:spMk id="28" creationId="{C4C447EA-A1A6-D729-1F5C-9C181542EC0E}"/>
          </ac:spMkLst>
        </pc:spChg>
        <pc:spChg chg="mod">
          <ac:chgData name="Duyên Lương" userId="3a9e482f-ceb4-484a-8eab-f708ff3e9a36" providerId="ADAL" clId="{E4A24AA8-643D-431F-8E76-9819E3DFE4B2}" dt="2023-08-09T07:07:06.142" v="2517" actId="120"/>
          <ac:spMkLst>
            <pc:docMk/>
            <pc:sldMk cId="3420653854" sldId="1138"/>
            <ac:spMk id="39" creationId="{88E5B911-0BE5-0C70-9ACD-FA5682C9DA53}"/>
          </ac:spMkLst>
        </pc:sp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2" creationId="{349AE91C-D1FF-B48D-E2D6-26E197BCDB1A}"/>
          </ac:picMkLst>
        </pc:picChg>
        <pc:picChg chg="add del mod">
          <ac:chgData name="Duyên Lương" userId="3a9e482f-ceb4-484a-8eab-f708ff3e9a36" providerId="ADAL" clId="{E4A24AA8-643D-431F-8E76-9819E3DFE4B2}" dt="2023-08-09T06:37:32.126" v="2189" actId="21"/>
          <ac:picMkLst>
            <pc:docMk/>
            <pc:sldMk cId="3420653854" sldId="1138"/>
            <ac:picMk id="3" creationId="{B86C989D-F38A-5909-2D9A-12ECE3B18DB4}"/>
          </ac:picMkLst>
        </pc:picChg>
        <pc:picChg chg="add mod">
          <ac:chgData name="Duyên Lương" userId="3a9e482f-ceb4-484a-8eab-f708ff3e9a36" providerId="ADAL" clId="{E4A24AA8-643D-431F-8E76-9819E3DFE4B2}" dt="2023-08-09T07:16:37.051" v="2650" actId="1076"/>
          <ac:picMkLst>
            <pc:docMk/>
            <pc:sldMk cId="3420653854" sldId="1138"/>
            <ac:picMk id="5122" creationId="{202F07EE-3AC7-3230-130B-7C6AB09ACFD5}"/>
          </ac:picMkLst>
        </pc:picChg>
        <pc:picChg chg="add mod">
          <ac:chgData name="Duyên Lương" userId="3a9e482f-ceb4-484a-8eab-f708ff3e9a36" providerId="ADAL" clId="{E4A24AA8-643D-431F-8E76-9819E3DFE4B2}" dt="2023-08-09T07:16:33.899" v="2649" actId="1076"/>
          <ac:picMkLst>
            <pc:docMk/>
            <pc:sldMk cId="3420653854" sldId="1138"/>
            <ac:picMk id="5124" creationId="{A6CEF786-F5E4-38F5-4ACC-A37DE0DFD573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6:23.792" v="2647" actId="1076"/>
        <pc:sldMkLst>
          <pc:docMk/>
          <pc:sldMk cId="1703544520" sldId="1139"/>
        </pc:sldMkLst>
        <pc:spChg chg="add mod">
          <ac:chgData name="Duyên Lương" userId="3a9e482f-ceb4-484a-8eab-f708ff3e9a36" providerId="ADAL" clId="{E4A24AA8-643D-431F-8E76-9819E3DFE4B2}" dt="2023-08-09T07:12:33.446" v="2591"/>
          <ac:spMkLst>
            <pc:docMk/>
            <pc:sldMk cId="1703544520" sldId="1139"/>
            <ac:spMk id="4" creationId="{6122AF09-8757-7BB2-1226-7526E0C16C68}"/>
          </ac:spMkLst>
        </pc:spChg>
        <pc:spChg chg="del">
          <ac:chgData name="Duyên Lương" userId="3a9e482f-ceb4-484a-8eab-f708ff3e9a36" providerId="ADAL" clId="{E4A24AA8-643D-431F-8E76-9819E3DFE4B2}" dt="2023-08-09T07:12:33.085" v="2590" actId="478"/>
          <ac:spMkLst>
            <pc:docMk/>
            <pc:sldMk cId="1703544520" sldId="1139"/>
            <ac:spMk id="11" creationId="{DAF59532-8100-D39D-EE6B-3437F44F464D}"/>
          </ac:spMkLst>
        </pc:spChg>
        <pc:spChg chg="del">
          <ac:chgData name="Duyên Lương" userId="3a9e482f-ceb4-484a-8eab-f708ff3e9a36" providerId="ADAL" clId="{E4A24AA8-643D-431F-8E76-9819E3DFE4B2}" dt="2023-08-09T06:36:20.973" v="2109" actId="478"/>
          <ac:spMkLst>
            <pc:docMk/>
            <pc:sldMk cId="1703544520" sldId="1139"/>
            <ac:spMk id="13" creationId="{F9D869AC-F9F8-3C8A-2F9B-3747CF7177B9}"/>
          </ac:spMkLst>
        </pc:spChg>
        <pc:spChg chg="mod">
          <ac:chgData name="Duyên Lương" userId="3a9e482f-ceb4-484a-8eab-f708ff3e9a36" providerId="ADAL" clId="{E4A24AA8-643D-431F-8E76-9819E3DFE4B2}" dt="2023-08-09T06:55:50.198" v="2399" actId="1076"/>
          <ac:spMkLst>
            <pc:docMk/>
            <pc:sldMk cId="1703544520" sldId="1139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6:13.806" v="2635" actId="20577"/>
          <ac:spMkLst>
            <pc:docMk/>
            <pc:sldMk cId="1703544520" sldId="1139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18.381" v="2644" actId="20577"/>
          <ac:spMkLst>
            <pc:docMk/>
            <pc:sldMk cId="1703544520" sldId="1139"/>
            <ac:spMk id="28" creationId="{C4C447EA-A1A6-D729-1F5C-9C181542EC0E}"/>
          </ac:spMkLst>
        </pc:spChg>
        <pc:picChg chg="add del mod">
          <ac:chgData name="Duyên Lương" userId="3a9e482f-ceb4-484a-8eab-f708ff3e9a36" providerId="ADAL" clId="{E4A24AA8-643D-431F-8E76-9819E3DFE4B2}" dt="2023-08-09T06:55:06.563" v="2383" actId="478"/>
          <ac:picMkLst>
            <pc:docMk/>
            <pc:sldMk cId="1703544520" sldId="1139"/>
            <ac:picMk id="2" creationId="{269F3009-E03B-28F8-5C9E-367D832F7E9A}"/>
          </ac:picMkLst>
        </pc:picChg>
        <pc:picChg chg="add del mod">
          <ac:chgData name="Duyên Lương" userId="3a9e482f-ceb4-484a-8eab-f708ff3e9a36" providerId="ADAL" clId="{E4A24AA8-643D-431F-8E76-9819E3DFE4B2}" dt="2023-08-09T06:37:40.889" v="2193" actId="478"/>
          <ac:picMkLst>
            <pc:docMk/>
            <pc:sldMk cId="1703544520" sldId="1139"/>
            <ac:picMk id="3" creationId="{3C9B78A4-2898-F175-49C8-3E568A3415C8}"/>
          </ac:picMkLst>
        </pc:picChg>
        <pc:picChg chg="add mod">
          <ac:chgData name="Duyên Lương" userId="3a9e482f-ceb4-484a-8eab-f708ff3e9a36" providerId="ADAL" clId="{E4A24AA8-643D-431F-8E76-9819E3DFE4B2}" dt="2023-08-09T07:16:21.897" v="2646" actId="1076"/>
          <ac:picMkLst>
            <pc:docMk/>
            <pc:sldMk cId="1703544520" sldId="1139"/>
            <ac:picMk id="3074" creationId="{60288F41-64E1-8731-BCED-E4EFA18D8654}"/>
          </ac:picMkLst>
        </pc:picChg>
        <pc:picChg chg="add mod">
          <ac:chgData name="Duyên Lương" userId="3a9e482f-ceb4-484a-8eab-f708ff3e9a36" providerId="ADAL" clId="{E4A24AA8-643D-431F-8E76-9819E3DFE4B2}" dt="2023-08-09T07:16:23.792" v="2647" actId="1076"/>
          <ac:picMkLst>
            <pc:docMk/>
            <pc:sldMk cId="1703544520" sldId="1139"/>
            <ac:picMk id="3076" creationId="{20564B12-D5F8-175A-F39B-12E2B199C57A}"/>
          </ac:picMkLst>
        </pc:picChg>
      </pc:sldChg>
      <pc:sldChg chg="addSp delSp modSp mod">
        <pc:chgData name="Duyên Lương" userId="3a9e482f-ceb4-484a-8eab-f708ff3e9a36" providerId="ADAL" clId="{E4A24AA8-643D-431F-8E76-9819E3DFE4B2}" dt="2023-08-09T07:17:08.207" v="2682" actId="14100"/>
        <pc:sldMkLst>
          <pc:docMk/>
          <pc:sldMk cId="3661357275" sldId="1140"/>
        </pc:sldMkLst>
        <pc:spChg chg="add mod">
          <ac:chgData name="Duyên Lương" userId="3a9e482f-ceb4-484a-8eab-f708ff3e9a36" providerId="ADAL" clId="{E4A24AA8-643D-431F-8E76-9819E3DFE4B2}" dt="2023-08-09T07:12:37.377" v="2593"/>
          <ac:spMkLst>
            <pc:docMk/>
            <pc:sldMk cId="3661357275" sldId="1140"/>
            <ac:spMk id="3" creationId="{0B9ADCED-25E1-C536-B57C-8B5DC47C25B0}"/>
          </ac:spMkLst>
        </pc:spChg>
        <pc:spChg chg="del">
          <ac:chgData name="Duyên Lương" userId="3a9e482f-ceb4-484a-8eab-f708ff3e9a36" providerId="ADAL" clId="{E4A24AA8-643D-431F-8E76-9819E3DFE4B2}" dt="2023-08-09T07:12:36.480" v="2592" actId="478"/>
          <ac:spMkLst>
            <pc:docMk/>
            <pc:sldMk cId="3661357275" sldId="1140"/>
            <ac:spMk id="11" creationId="{DAF59532-8100-D39D-EE6B-3437F44F464D}"/>
          </ac:spMkLst>
        </pc:spChg>
        <pc:spChg chg="mod">
          <ac:chgData name="Duyên Lương" userId="3a9e482f-ceb4-484a-8eab-f708ff3e9a36" providerId="ADAL" clId="{E4A24AA8-643D-431F-8E76-9819E3DFE4B2}" dt="2023-08-09T07:17:08.207" v="2682" actId="14100"/>
          <ac:spMkLst>
            <pc:docMk/>
            <pc:sldMk cId="3661357275" sldId="1140"/>
            <ac:spMk id="14" creationId="{39C05475-4AE4-C93D-EF2D-2C072E05DAEE}"/>
          </ac:spMkLst>
        </pc:spChg>
        <pc:spChg chg="mod">
          <ac:chgData name="Duyên Lương" userId="3a9e482f-ceb4-484a-8eab-f708ff3e9a36" providerId="ADAL" clId="{E4A24AA8-643D-431F-8E76-9819E3DFE4B2}" dt="2023-08-09T07:17:02.029" v="2681" actId="1076"/>
          <ac:spMkLst>
            <pc:docMk/>
            <pc:sldMk cId="3661357275" sldId="1140"/>
            <ac:spMk id="26" creationId="{48834948-77C1-3298-B9CE-B613B89749CF}"/>
          </ac:spMkLst>
        </pc:spChg>
        <pc:spChg chg="mod">
          <ac:chgData name="Duyên Lương" userId="3a9e482f-ceb4-484a-8eab-f708ff3e9a36" providerId="ADAL" clId="{E4A24AA8-643D-431F-8E76-9819E3DFE4B2}" dt="2023-08-09T07:16:52.562" v="2667" actId="20577"/>
          <ac:spMkLst>
            <pc:docMk/>
            <pc:sldMk cId="3661357275" sldId="1140"/>
            <ac:spMk id="28" creationId="{C4C447EA-A1A6-D729-1F5C-9C181542EC0E}"/>
          </ac:spMkLst>
        </pc:spChg>
        <pc:picChg chg="del">
          <ac:chgData name="Duyên Lương" userId="3a9e482f-ceb4-484a-8eab-f708ff3e9a36" providerId="ADAL" clId="{E4A24AA8-643D-431F-8E76-9819E3DFE4B2}" dt="2023-08-09T06:54:37.992" v="2381" actId="478"/>
          <ac:picMkLst>
            <pc:docMk/>
            <pc:sldMk cId="3661357275" sldId="1140"/>
            <ac:picMk id="2" creationId="{269F3009-E03B-28F8-5C9E-367D832F7E9A}"/>
          </ac:picMkLst>
        </pc:picChg>
        <pc:picChg chg="add mod">
          <ac:chgData name="Duyên Lương" userId="3a9e482f-ceb4-484a-8eab-f708ff3e9a36" providerId="ADAL" clId="{E4A24AA8-643D-431F-8E76-9819E3DFE4B2}" dt="2023-08-09T07:09:50.550" v="2555" actId="14100"/>
          <ac:picMkLst>
            <pc:docMk/>
            <pc:sldMk cId="3661357275" sldId="1140"/>
            <ac:picMk id="8194" creationId="{5896C7B0-5A57-6706-6379-075D0544FCE4}"/>
          </ac:picMkLst>
        </pc:picChg>
        <pc:picChg chg="add mod">
          <ac:chgData name="Duyên Lương" userId="3a9e482f-ceb4-484a-8eab-f708ff3e9a36" providerId="ADAL" clId="{E4A24AA8-643D-431F-8E76-9819E3DFE4B2}" dt="2023-08-09T07:12:40.066" v="2594" actId="1035"/>
          <ac:picMkLst>
            <pc:docMk/>
            <pc:sldMk cId="3661357275" sldId="1140"/>
            <ac:picMk id="8196" creationId="{136A4772-2E98-05CE-02FE-E89F1C010F35}"/>
          </ac:picMkLst>
        </pc:picChg>
      </pc:sldChg>
      <pc:sldMasterChg chg="setBg modSldLayout">
        <pc:chgData name="Duyên Lương" userId="3a9e482f-ceb4-484a-8eab-f708ff3e9a36" providerId="ADAL" clId="{E4A24AA8-643D-431F-8E76-9819E3DFE4B2}" dt="2023-08-09T03:32:35.825" v="338"/>
        <pc:sldMasterMkLst>
          <pc:docMk/>
          <pc:sldMasterMk cId="0" sldId="2147483648"/>
        </pc:sldMasterMkLst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2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3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Duyên Lương" userId="3a9e482f-ceb4-484a-8eab-f708ff3e9a36" providerId="ADAL" clId="{E4A24AA8-643D-431F-8E76-9819E3DFE4B2}" dt="2023-08-09T03:32:35.825" v="33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978B2-124C-4ABF-AB40-3C6C5DBA9EB0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529511-502C-40A7-9233-23E792CE7A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28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02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529511-502C-40A7-9233-23E792CE7A4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774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FDCF0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45330" y="2539732"/>
            <a:ext cx="2265684" cy="1879104"/>
            <a:chOff x="1022665" y="1603366"/>
            <a:chExt cx="1132842" cy="939552"/>
          </a:xfrm>
        </p:grpSpPr>
        <p:sp>
          <p:nvSpPr>
            <p:cNvPr id="10" name="Google Shape;10;p2"/>
            <p:cNvSpPr/>
            <p:nvPr/>
          </p:nvSpPr>
          <p:spPr>
            <a:xfrm>
              <a:off x="1433176" y="1855282"/>
              <a:ext cx="722331" cy="687636"/>
            </a:xfrm>
            <a:custGeom>
              <a:avLst/>
              <a:gdLst/>
              <a:ahLst/>
              <a:cxnLst/>
              <a:rect l="l" t="t" r="r" b="b"/>
              <a:pathLst>
                <a:path w="22485" h="21405" extrusionOk="0">
                  <a:moveTo>
                    <a:pt x="2129" y="1"/>
                  </a:moveTo>
                  <a:cubicBezTo>
                    <a:pt x="853" y="1"/>
                    <a:pt x="0" y="1908"/>
                    <a:pt x="1368" y="2646"/>
                  </a:cubicBezTo>
                  <a:cubicBezTo>
                    <a:pt x="7865" y="6103"/>
                    <a:pt x="13274" y="11000"/>
                    <a:pt x="17819" y="16729"/>
                  </a:cubicBezTo>
                  <a:cubicBezTo>
                    <a:pt x="18459" y="17561"/>
                    <a:pt x="19099" y="18361"/>
                    <a:pt x="19771" y="19161"/>
                  </a:cubicBezTo>
                  <a:cubicBezTo>
                    <a:pt x="20123" y="19545"/>
                    <a:pt x="20443" y="19897"/>
                    <a:pt x="20795" y="20249"/>
                  </a:cubicBezTo>
                  <a:cubicBezTo>
                    <a:pt x="21116" y="20633"/>
                    <a:pt x="21436" y="21049"/>
                    <a:pt x="21820" y="21338"/>
                  </a:cubicBezTo>
                  <a:cubicBezTo>
                    <a:pt x="21881" y="21384"/>
                    <a:pt x="21953" y="21404"/>
                    <a:pt x="22024" y="21404"/>
                  </a:cubicBezTo>
                  <a:cubicBezTo>
                    <a:pt x="22250" y="21404"/>
                    <a:pt x="22484" y="21204"/>
                    <a:pt x="22460" y="20985"/>
                  </a:cubicBezTo>
                  <a:cubicBezTo>
                    <a:pt x="22396" y="20121"/>
                    <a:pt x="21948" y="19193"/>
                    <a:pt x="21628" y="18393"/>
                  </a:cubicBezTo>
                  <a:cubicBezTo>
                    <a:pt x="21276" y="17529"/>
                    <a:pt x="20828" y="16665"/>
                    <a:pt x="20347" y="15865"/>
                  </a:cubicBezTo>
                  <a:cubicBezTo>
                    <a:pt x="19323" y="14232"/>
                    <a:pt x="18107" y="12696"/>
                    <a:pt x="16827" y="11256"/>
                  </a:cubicBezTo>
                  <a:cubicBezTo>
                    <a:pt x="14298" y="8343"/>
                    <a:pt x="11386" y="5783"/>
                    <a:pt x="8249" y="3542"/>
                  </a:cubicBezTo>
                  <a:cubicBezTo>
                    <a:pt x="6521" y="2294"/>
                    <a:pt x="4696" y="1174"/>
                    <a:pt x="2808" y="182"/>
                  </a:cubicBezTo>
                  <a:cubicBezTo>
                    <a:pt x="2575" y="56"/>
                    <a:pt x="2346" y="1"/>
                    <a:pt x="2129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147048" y="2078255"/>
              <a:ext cx="621330" cy="185393"/>
            </a:xfrm>
            <a:custGeom>
              <a:avLst/>
              <a:gdLst/>
              <a:ahLst/>
              <a:cxnLst/>
              <a:rect l="l" t="t" r="r" b="b"/>
              <a:pathLst>
                <a:path w="19341" h="5771" extrusionOk="0">
                  <a:moveTo>
                    <a:pt x="2462" y="0"/>
                  </a:moveTo>
                  <a:cubicBezTo>
                    <a:pt x="2121" y="0"/>
                    <a:pt x="1781" y="9"/>
                    <a:pt x="1441" y="26"/>
                  </a:cubicBezTo>
                  <a:cubicBezTo>
                    <a:pt x="1" y="90"/>
                    <a:pt x="33" y="2106"/>
                    <a:pt x="1441" y="2234"/>
                  </a:cubicBezTo>
                  <a:cubicBezTo>
                    <a:pt x="4418" y="2522"/>
                    <a:pt x="7394" y="2746"/>
                    <a:pt x="10307" y="3387"/>
                  </a:cubicBezTo>
                  <a:cubicBezTo>
                    <a:pt x="11747" y="3707"/>
                    <a:pt x="13155" y="4091"/>
                    <a:pt x="14564" y="4507"/>
                  </a:cubicBezTo>
                  <a:cubicBezTo>
                    <a:pt x="15268" y="4731"/>
                    <a:pt x="15972" y="5019"/>
                    <a:pt x="16708" y="5179"/>
                  </a:cubicBezTo>
                  <a:cubicBezTo>
                    <a:pt x="17444" y="5339"/>
                    <a:pt x="18244" y="5467"/>
                    <a:pt x="18980" y="5755"/>
                  </a:cubicBezTo>
                  <a:cubicBezTo>
                    <a:pt x="19008" y="5765"/>
                    <a:pt x="19035" y="5770"/>
                    <a:pt x="19059" y="5770"/>
                  </a:cubicBezTo>
                  <a:cubicBezTo>
                    <a:pt x="19260" y="5770"/>
                    <a:pt x="19340" y="5450"/>
                    <a:pt x="19141" y="5307"/>
                  </a:cubicBezTo>
                  <a:cubicBezTo>
                    <a:pt x="18468" y="4891"/>
                    <a:pt x="17892" y="4379"/>
                    <a:pt x="17252" y="3931"/>
                  </a:cubicBezTo>
                  <a:cubicBezTo>
                    <a:pt x="16580" y="3483"/>
                    <a:pt x="15844" y="3194"/>
                    <a:pt x="15140" y="2874"/>
                  </a:cubicBezTo>
                  <a:cubicBezTo>
                    <a:pt x="13699" y="2266"/>
                    <a:pt x="12259" y="1754"/>
                    <a:pt x="10755" y="1306"/>
                  </a:cubicBezTo>
                  <a:cubicBezTo>
                    <a:pt x="8101" y="564"/>
                    <a:pt x="5269" y="0"/>
                    <a:pt x="246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778508" y="1793797"/>
              <a:ext cx="339047" cy="333843"/>
            </a:xfrm>
            <a:custGeom>
              <a:avLst/>
              <a:gdLst/>
              <a:ahLst/>
              <a:cxnLst/>
              <a:rect l="l" t="t" r="r" b="b"/>
              <a:pathLst>
                <a:path w="10554" h="10392" extrusionOk="0">
                  <a:moveTo>
                    <a:pt x="1267" y="0"/>
                  </a:moveTo>
                  <a:cubicBezTo>
                    <a:pt x="591" y="0"/>
                    <a:pt x="1" y="985"/>
                    <a:pt x="636" y="1488"/>
                  </a:cubicBezTo>
                  <a:cubicBezTo>
                    <a:pt x="3900" y="4112"/>
                    <a:pt x="7069" y="6865"/>
                    <a:pt x="9597" y="10193"/>
                  </a:cubicBezTo>
                  <a:cubicBezTo>
                    <a:pt x="9697" y="10333"/>
                    <a:pt x="9838" y="10392"/>
                    <a:pt x="9974" y="10392"/>
                  </a:cubicBezTo>
                  <a:cubicBezTo>
                    <a:pt x="10274" y="10392"/>
                    <a:pt x="10554" y="10107"/>
                    <a:pt x="10334" y="9777"/>
                  </a:cubicBezTo>
                  <a:cubicBezTo>
                    <a:pt x="8093" y="6032"/>
                    <a:pt x="5309" y="2608"/>
                    <a:pt x="1692" y="143"/>
                  </a:cubicBezTo>
                  <a:cubicBezTo>
                    <a:pt x="1553" y="44"/>
                    <a:pt x="1408" y="0"/>
                    <a:pt x="1267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022665" y="1873400"/>
              <a:ext cx="287679" cy="96182"/>
            </a:xfrm>
            <a:custGeom>
              <a:avLst/>
              <a:gdLst/>
              <a:ahLst/>
              <a:cxnLst/>
              <a:rect l="l" t="t" r="r" b="b"/>
              <a:pathLst>
                <a:path w="8955" h="2994" extrusionOk="0">
                  <a:moveTo>
                    <a:pt x="1133" y="0"/>
                  </a:moveTo>
                  <a:cubicBezTo>
                    <a:pt x="582" y="0"/>
                    <a:pt x="157" y="497"/>
                    <a:pt x="64" y="994"/>
                  </a:cubicBezTo>
                  <a:cubicBezTo>
                    <a:pt x="0" y="1506"/>
                    <a:pt x="320" y="2114"/>
                    <a:pt x="896" y="2210"/>
                  </a:cubicBezTo>
                  <a:cubicBezTo>
                    <a:pt x="3265" y="2626"/>
                    <a:pt x="5857" y="2466"/>
                    <a:pt x="8322" y="2978"/>
                  </a:cubicBezTo>
                  <a:cubicBezTo>
                    <a:pt x="8361" y="2989"/>
                    <a:pt x="8399" y="2994"/>
                    <a:pt x="8435" y="2994"/>
                  </a:cubicBezTo>
                  <a:cubicBezTo>
                    <a:pt x="8829" y="2994"/>
                    <a:pt x="8954" y="2389"/>
                    <a:pt x="8514" y="2242"/>
                  </a:cubicBezTo>
                  <a:cubicBezTo>
                    <a:pt x="7906" y="2018"/>
                    <a:pt x="7330" y="1730"/>
                    <a:pt x="6689" y="1506"/>
                  </a:cubicBezTo>
                  <a:cubicBezTo>
                    <a:pt x="6145" y="1282"/>
                    <a:pt x="5569" y="1090"/>
                    <a:pt x="4993" y="898"/>
                  </a:cubicBezTo>
                  <a:cubicBezTo>
                    <a:pt x="3745" y="482"/>
                    <a:pt x="2497" y="98"/>
                    <a:pt x="1184" y="2"/>
                  </a:cubicBezTo>
                  <a:cubicBezTo>
                    <a:pt x="1167" y="1"/>
                    <a:pt x="1150" y="0"/>
                    <a:pt x="1133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11555" y="1603366"/>
              <a:ext cx="310584" cy="178519"/>
            </a:xfrm>
            <a:custGeom>
              <a:avLst/>
              <a:gdLst/>
              <a:ahLst/>
              <a:cxnLst/>
              <a:rect l="l" t="t" r="r" b="b"/>
              <a:pathLst>
                <a:path w="9668" h="5557" extrusionOk="0">
                  <a:moveTo>
                    <a:pt x="1104" y="0"/>
                  </a:moveTo>
                  <a:cubicBezTo>
                    <a:pt x="715" y="0"/>
                    <a:pt x="323" y="219"/>
                    <a:pt x="161" y="598"/>
                  </a:cubicBezTo>
                  <a:cubicBezTo>
                    <a:pt x="1" y="1014"/>
                    <a:pt x="97" y="1622"/>
                    <a:pt x="577" y="1847"/>
                  </a:cubicBezTo>
                  <a:cubicBezTo>
                    <a:pt x="1313" y="2167"/>
                    <a:pt x="2113" y="2391"/>
                    <a:pt x="2881" y="2647"/>
                  </a:cubicBezTo>
                  <a:cubicBezTo>
                    <a:pt x="3618" y="2871"/>
                    <a:pt x="4322" y="3159"/>
                    <a:pt x="5058" y="3447"/>
                  </a:cubicBezTo>
                  <a:cubicBezTo>
                    <a:pt x="6466" y="4055"/>
                    <a:pt x="7874" y="4727"/>
                    <a:pt x="9219" y="5527"/>
                  </a:cubicBezTo>
                  <a:cubicBezTo>
                    <a:pt x="9255" y="5548"/>
                    <a:pt x="9291" y="5557"/>
                    <a:pt x="9327" y="5557"/>
                  </a:cubicBezTo>
                  <a:cubicBezTo>
                    <a:pt x="9513" y="5557"/>
                    <a:pt x="9668" y="5310"/>
                    <a:pt x="9507" y="5175"/>
                  </a:cubicBezTo>
                  <a:cubicBezTo>
                    <a:pt x="8290" y="4119"/>
                    <a:pt x="7042" y="3127"/>
                    <a:pt x="5698" y="2263"/>
                  </a:cubicBezTo>
                  <a:cubicBezTo>
                    <a:pt x="5058" y="1847"/>
                    <a:pt x="4386" y="1462"/>
                    <a:pt x="3682" y="1078"/>
                  </a:cubicBezTo>
                  <a:cubicBezTo>
                    <a:pt x="2945" y="694"/>
                    <a:pt x="2145" y="246"/>
                    <a:pt x="1313" y="22"/>
                  </a:cubicBezTo>
                  <a:cubicBezTo>
                    <a:pt x="1244" y="7"/>
                    <a:pt x="1174" y="0"/>
                    <a:pt x="1104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1128738" y="8165496"/>
            <a:ext cx="183112" cy="141928"/>
          </a:xfrm>
          <a:custGeom>
            <a:avLst/>
            <a:gdLst/>
            <a:ahLst/>
            <a:cxnLst/>
            <a:rect l="l" t="t" r="r" b="b"/>
            <a:pathLst>
              <a:path w="2850" h="2209" extrusionOk="0">
                <a:moveTo>
                  <a:pt x="1441" y="1"/>
                </a:moveTo>
                <a:cubicBezTo>
                  <a:pt x="1" y="1"/>
                  <a:pt x="1" y="2209"/>
                  <a:pt x="1441" y="2209"/>
                </a:cubicBezTo>
                <a:cubicBezTo>
                  <a:pt x="2849" y="2209"/>
                  <a:pt x="2849" y="1"/>
                  <a:pt x="14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" name="Google Shape;16;p2"/>
          <p:cNvSpPr/>
          <p:nvPr/>
        </p:nvSpPr>
        <p:spPr>
          <a:xfrm>
            <a:off x="487744" y="7634290"/>
            <a:ext cx="127600" cy="96696"/>
          </a:xfrm>
          <a:custGeom>
            <a:avLst/>
            <a:gdLst/>
            <a:ahLst/>
            <a:cxnLst/>
            <a:rect l="l" t="t" r="r" b="b"/>
            <a:pathLst>
              <a:path w="1986" h="1505" extrusionOk="0">
                <a:moveTo>
                  <a:pt x="993" y="0"/>
                </a:moveTo>
                <a:cubicBezTo>
                  <a:pt x="1" y="0"/>
                  <a:pt x="1" y="1504"/>
                  <a:pt x="993" y="1504"/>
                </a:cubicBezTo>
                <a:cubicBezTo>
                  <a:pt x="1985" y="1504"/>
                  <a:pt x="1985" y="0"/>
                  <a:pt x="99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" name="Google Shape;17;p2"/>
          <p:cNvSpPr/>
          <p:nvPr/>
        </p:nvSpPr>
        <p:spPr>
          <a:xfrm>
            <a:off x="1963868" y="6200062"/>
            <a:ext cx="111152" cy="115200"/>
          </a:xfrm>
          <a:custGeom>
            <a:avLst/>
            <a:gdLst/>
            <a:ahLst/>
            <a:cxnLst/>
            <a:rect l="l" t="t" r="r" b="b"/>
            <a:pathLst>
              <a:path w="1730" h="1793" extrusionOk="0">
                <a:moveTo>
                  <a:pt x="865" y="0"/>
                </a:moveTo>
                <a:cubicBezTo>
                  <a:pt x="801" y="0"/>
                  <a:pt x="705" y="32"/>
                  <a:pt x="641" y="32"/>
                </a:cubicBezTo>
                <a:cubicBezTo>
                  <a:pt x="513" y="64"/>
                  <a:pt x="385" y="160"/>
                  <a:pt x="289" y="256"/>
                </a:cubicBezTo>
                <a:lnTo>
                  <a:pt x="129" y="416"/>
                </a:lnTo>
                <a:cubicBezTo>
                  <a:pt x="65" y="544"/>
                  <a:pt x="33" y="705"/>
                  <a:pt x="33" y="865"/>
                </a:cubicBezTo>
                <a:lnTo>
                  <a:pt x="33" y="929"/>
                </a:lnTo>
                <a:cubicBezTo>
                  <a:pt x="1" y="1057"/>
                  <a:pt x="33" y="1153"/>
                  <a:pt x="97" y="1249"/>
                </a:cubicBezTo>
                <a:cubicBezTo>
                  <a:pt x="129" y="1377"/>
                  <a:pt x="193" y="1473"/>
                  <a:pt x="257" y="1537"/>
                </a:cubicBezTo>
                <a:cubicBezTo>
                  <a:pt x="353" y="1601"/>
                  <a:pt x="449" y="1665"/>
                  <a:pt x="545" y="1697"/>
                </a:cubicBezTo>
                <a:cubicBezTo>
                  <a:pt x="641" y="1761"/>
                  <a:pt x="769" y="1793"/>
                  <a:pt x="865" y="1793"/>
                </a:cubicBezTo>
                <a:cubicBezTo>
                  <a:pt x="961" y="1761"/>
                  <a:pt x="1025" y="1761"/>
                  <a:pt x="1089" y="1761"/>
                </a:cubicBezTo>
                <a:cubicBezTo>
                  <a:pt x="1249" y="1697"/>
                  <a:pt x="1377" y="1633"/>
                  <a:pt x="1473" y="1537"/>
                </a:cubicBezTo>
                <a:cubicBezTo>
                  <a:pt x="1505" y="1473"/>
                  <a:pt x="1569" y="1409"/>
                  <a:pt x="1601" y="1345"/>
                </a:cubicBezTo>
                <a:cubicBezTo>
                  <a:pt x="1665" y="1217"/>
                  <a:pt x="1729" y="1089"/>
                  <a:pt x="1729" y="929"/>
                </a:cubicBezTo>
                <a:lnTo>
                  <a:pt x="1697" y="833"/>
                </a:lnTo>
                <a:cubicBezTo>
                  <a:pt x="1697" y="737"/>
                  <a:pt x="1697" y="608"/>
                  <a:pt x="1633" y="512"/>
                </a:cubicBezTo>
                <a:cubicBezTo>
                  <a:pt x="1601" y="416"/>
                  <a:pt x="1537" y="320"/>
                  <a:pt x="1473" y="256"/>
                </a:cubicBezTo>
                <a:cubicBezTo>
                  <a:pt x="1377" y="160"/>
                  <a:pt x="1281" y="96"/>
                  <a:pt x="1185" y="96"/>
                </a:cubicBezTo>
                <a:cubicBezTo>
                  <a:pt x="1089" y="32"/>
                  <a:pt x="993" y="0"/>
                  <a:pt x="86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" name="Google Shape;18;p2"/>
          <p:cNvSpPr/>
          <p:nvPr/>
        </p:nvSpPr>
        <p:spPr>
          <a:xfrm>
            <a:off x="108791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2"/>
          <p:cNvSpPr/>
          <p:nvPr/>
        </p:nvSpPr>
        <p:spPr>
          <a:xfrm>
            <a:off x="738340" y="551941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32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2"/>
          <p:cNvSpPr/>
          <p:nvPr/>
        </p:nvSpPr>
        <p:spPr>
          <a:xfrm>
            <a:off x="993536" y="7514292"/>
            <a:ext cx="82304" cy="61744"/>
          </a:xfrm>
          <a:custGeom>
            <a:avLst/>
            <a:gdLst/>
            <a:ahLst/>
            <a:cxnLst/>
            <a:rect l="l" t="t" r="r" b="b"/>
            <a:pathLst>
              <a:path w="1281" h="961" extrusionOk="0">
                <a:moveTo>
                  <a:pt x="641" y="1"/>
                </a:moveTo>
                <a:cubicBezTo>
                  <a:pt x="1" y="1"/>
                  <a:pt x="1" y="961"/>
                  <a:pt x="641" y="961"/>
                </a:cubicBezTo>
                <a:cubicBezTo>
                  <a:pt x="1281" y="961"/>
                  <a:pt x="1281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2"/>
          <p:cNvSpPr/>
          <p:nvPr/>
        </p:nvSpPr>
        <p:spPr>
          <a:xfrm>
            <a:off x="1778308" y="9777246"/>
            <a:ext cx="113144" cy="86480"/>
          </a:xfrm>
          <a:custGeom>
            <a:avLst/>
            <a:gdLst/>
            <a:ahLst/>
            <a:cxnLst/>
            <a:rect l="l" t="t" r="r" b="b"/>
            <a:pathLst>
              <a:path w="1761" h="1346" extrusionOk="0">
                <a:moveTo>
                  <a:pt x="896" y="1"/>
                </a:moveTo>
                <a:cubicBezTo>
                  <a:pt x="0" y="1"/>
                  <a:pt x="0" y="1345"/>
                  <a:pt x="896" y="1345"/>
                </a:cubicBezTo>
                <a:cubicBezTo>
                  <a:pt x="1761" y="1345"/>
                  <a:pt x="1761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2"/>
          <p:cNvSpPr/>
          <p:nvPr/>
        </p:nvSpPr>
        <p:spPr>
          <a:xfrm>
            <a:off x="4673476" y="9995302"/>
            <a:ext cx="174888" cy="1378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0" y="1"/>
                  <a:pt x="0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" name="Google Shape;23;p2"/>
          <p:cNvSpPr/>
          <p:nvPr/>
        </p:nvSpPr>
        <p:spPr>
          <a:xfrm>
            <a:off x="4059764" y="9914662"/>
            <a:ext cx="74080" cy="576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7" y="0"/>
                </a:moveTo>
                <a:cubicBezTo>
                  <a:pt x="0" y="0"/>
                  <a:pt x="0" y="897"/>
                  <a:pt x="577" y="897"/>
                </a:cubicBezTo>
                <a:cubicBezTo>
                  <a:pt x="1153" y="897"/>
                  <a:pt x="1153" y="0"/>
                  <a:pt x="57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" name="Google Shape;24;p2"/>
          <p:cNvSpPr/>
          <p:nvPr/>
        </p:nvSpPr>
        <p:spPr>
          <a:xfrm>
            <a:off x="4511056" y="9765038"/>
            <a:ext cx="61744" cy="47352"/>
          </a:xfrm>
          <a:custGeom>
            <a:avLst/>
            <a:gdLst/>
            <a:ahLst/>
            <a:cxnLst/>
            <a:rect l="l" t="t" r="r" b="b"/>
            <a:pathLst>
              <a:path w="961" h="737" extrusionOk="0">
                <a:moveTo>
                  <a:pt x="480" y="0"/>
                </a:moveTo>
                <a:cubicBezTo>
                  <a:pt x="0" y="0"/>
                  <a:pt x="0" y="736"/>
                  <a:pt x="480" y="736"/>
                </a:cubicBezTo>
                <a:cubicBezTo>
                  <a:pt x="960" y="736"/>
                  <a:pt x="960" y="0"/>
                  <a:pt x="4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" name="Google Shape;25;p2"/>
          <p:cNvSpPr/>
          <p:nvPr/>
        </p:nvSpPr>
        <p:spPr>
          <a:xfrm>
            <a:off x="5068278" y="993979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" name="Google Shape;26;p2"/>
          <p:cNvSpPr/>
          <p:nvPr/>
        </p:nvSpPr>
        <p:spPr>
          <a:xfrm>
            <a:off x="4179988" y="8603178"/>
            <a:ext cx="207720" cy="162552"/>
          </a:xfrm>
          <a:custGeom>
            <a:avLst/>
            <a:gdLst/>
            <a:ahLst/>
            <a:cxnLst/>
            <a:rect l="l" t="t" r="r" b="b"/>
            <a:pathLst>
              <a:path w="3233" h="2530" extrusionOk="0">
                <a:moveTo>
                  <a:pt x="1632" y="1"/>
                </a:moveTo>
                <a:cubicBezTo>
                  <a:pt x="0" y="1"/>
                  <a:pt x="0" y="2529"/>
                  <a:pt x="1632" y="2529"/>
                </a:cubicBezTo>
                <a:cubicBezTo>
                  <a:pt x="3233" y="2529"/>
                  <a:pt x="3233" y="1"/>
                  <a:pt x="163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2"/>
          <p:cNvSpPr/>
          <p:nvPr/>
        </p:nvSpPr>
        <p:spPr>
          <a:xfrm>
            <a:off x="2894316" y="9318770"/>
            <a:ext cx="113144" cy="88536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96" y="1"/>
                </a:moveTo>
                <a:cubicBezTo>
                  <a:pt x="0" y="1"/>
                  <a:pt x="0" y="1377"/>
                  <a:pt x="896" y="1377"/>
                </a:cubicBezTo>
                <a:cubicBezTo>
                  <a:pt x="1760" y="1377"/>
                  <a:pt x="1760" y="1"/>
                  <a:pt x="896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2"/>
          <p:cNvSpPr/>
          <p:nvPr/>
        </p:nvSpPr>
        <p:spPr>
          <a:xfrm>
            <a:off x="4616532" y="7261116"/>
            <a:ext cx="201616" cy="156320"/>
          </a:xfrm>
          <a:custGeom>
            <a:avLst/>
            <a:gdLst/>
            <a:ahLst/>
            <a:cxnLst/>
            <a:rect l="l" t="t" r="r" b="b"/>
            <a:pathLst>
              <a:path w="3138" h="2433" extrusionOk="0">
                <a:moveTo>
                  <a:pt x="1569" y="0"/>
                </a:moveTo>
                <a:cubicBezTo>
                  <a:pt x="1" y="0"/>
                  <a:pt x="1" y="2433"/>
                  <a:pt x="1569" y="2433"/>
                </a:cubicBezTo>
                <a:cubicBezTo>
                  <a:pt x="3137" y="2433"/>
                  <a:pt x="3137" y="0"/>
                  <a:pt x="156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9" name="Google Shape;29;p2"/>
          <p:cNvSpPr/>
          <p:nvPr/>
        </p:nvSpPr>
        <p:spPr>
          <a:xfrm>
            <a:off x="6596156" y="9621058"/>
            <a:ext cx="90528" cy="72024"/>
          </a:xfrm>
          <a:custGeom>
            <a:avLst/>
            <a:gdLst/>
            <a:ahLst/>
            <a:cxnLst/>
            <a:rect l="l" t="t" r="r" b="b"/>
            <a:pathLst>
              <a:path w="1409" h="1121" extrusionOk="0">
                <a:moveTo>
                  <a:pt x="576" y="1"/>
                </a:moveTo>
                <a:cubicBezTo>
                  <a:pt x="512" y="1"/>
                  <a:pt x="416" y="1"/>
                  <a:pt x="352" y="33"/>
                </a:cubicBezTo>
                <a:cubicBezTo>
                  <a:pt x="288" y="65"/>
                  <a:pt x="224" y="97"/>
                  <a:pt x="192" y="161"/>
                </a:cubicBezTo>
                <a:cubicBezTo>
                  <a:pt x="128" y="225"/>
                  <a:pt x="96" y="289"/>
                  <a:pt x="64" y="353"/>
                </a:cubicBezTo>
                <a:cubicBezTo>
                  <a:pt x="32" y="417"/>
                  <a:pt x="0" y="481"/>
                  <a:pt x="32" y="545"/>
                </a:cubicBezTo>
                <a:cubicBezTo>
                  <a:pt x="32" y="609"/>
                  <a:pt x="32" y="673"/>
                  <a:pt x="32" y="705"/>
                </a:cubicBezTo>
                <a:cubicBezTo>
                  <a:pt x="64" y="801"/>
                  <a:pt x="128" y="897"/>
                  <a:pt x="192" y="961"/>
                </a:cubicBezTo>
                <a:cubicBezTo>
                  <a:pt x="224" y="993"/>
                  <a:pt x="256" y="1025"/>
                  <a:pt x="288" y="1057"/>
                </a:cubicBezTo>
                <a:cubicBezTo>
                  <a:pt x="384" y="1089"/>
                  <a:pt x="480" y="1121"/>
                  <a:pt x="576" y="1121"/>
                </a:cubicBezTo>
                <a:lnTo>
                  <a:pt x="864" y="1121"/>
                </a:lnTo>
                <a:cubicBezTo>
                  <a:pt x="928" y="1121"/>
                  <a:pt x="992" y="1089"/>
                  <a:pt x="1088" y="1057"/>
                </a:cubicBezTo>
                <a:cubicBezTo>
                  <a:pt x="1152" y="1025"/>
                  <a:pt x="1216" y="993"/>
                  <a:pt x="1248" y="961"/>
                </a:cubicBezTo>
                <a:cubicBezTo>
                  <a:pt x="1312" y="897"/>
                  <a:pt x="1344" y="833"/>
                  <a:pt x="1376" y="769"/>
                </a:cubicBezTo>
                <a:cubicBezTo>
                  <a:pt x="1408" y="705"/>
                  <a:pt x="1408" y="641"/>
                  <a:pt x="1408" y="545"/>
                </a:cubicBezTo>
                <a:cubicBezTo>
                  <a:pt x="1408" y="513"/>
                  <a:pt x="1408" y="449"/>
                  <a:pt x="1376" y="417"/>
                </a:cubicBezTo>
                <a:cubicBezTo>
                  <a:pt x="1376" y="321"/>
                  <a:pt x="1312" y="257"/>
                  <a:pt x="1248" y="161"/>
                </a:cubicBezTo>
                <a:cubicBezTo>
                  <a:pt x="1216" y="161"/>
                  <a:pt x="1184" y="129"/>
                  <a:pt x="1152" y="97"/>
                </a:cubicBezTo>
                <a:cubicBezTo>
                  <a:pt x="1056" y="33"/>
                  <a:pt x="960" y="1"/>
                  <a:pt x="864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0" name="Google Shape;30;p2"/>
          <p:cNvSpPr/>
          <p:nvPr/>
        </p:nvSpPr>
        <p:spPr>
          <a:xfrm>
            <a:off x="4966104" y="8258436"/>
            <a:ext cx="90528" cy="69968"/>
          </a:xfrm>
          <a:custGeom>
            <a:avLst/>
            <a:gdLst/>
            <a:ahLst/>
            <a:cxnLst/>
            <a:rect l="l" t="t" r="r" b="b"/>
            <a:pathLst>
              <a:path w="1409" h="1089" extrusionOk="0">
                <a:moveTo>
                  <a:pt x="705" y="0"/>
                </a:moveTo>
                <a:cubicBezTo>
                  <a:pt x="1" y="0"/>
                  <a:pt x="1" y="1088"/>
                  <a:pt x="705" y="1088"/>
                </a:cubicBezTo>
                <a:cubicBezTo>
                  <a:pt x="1409" y="1088"/>
                  <a:pt x="1409" y="0"/>
                  <a:pt x="705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1" name="Google Shape;31;p2"/>
          <p:cNvSpPr/>
          <p:nvPr/>
        </p:nvSpPr>
        <p:spPr>
          <a:xfrm>
            <a:off x="5601514" y="8048666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3" y="1"/>
                </a:moveTo>
                <a:cubicBezTo>
                  <a:pt x="1" y="1"/>
                  <a:pt x="1" y="769"/>
                  <a:pt x="513" y="769"/>
                </a:cubicBezTo>
                <a:cubicBezTo>
                  <a:pt x="1025" y="769"/>
                  <a:pt x="1025" y="1"/>
                  <a:pt x="51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2" name="Google Shape;32;p2"/>
          <p:cNvSpPr/>
          <p:nvPr/>
        </p:nvSpPr>
        <p:spPr>
          <a:xfrm>
            <a:off x="5568620" y="7355688"/>
            <a:ext cx="133704" cy="141992"/>
          </a:xfrm>
          <a:custGeom>
            <a:avLst/>
            <a:gdLst/>
            <a:ahLst/>
            <a:cxnLst/>
            <a:rect l="l" t="t" r="r" b="b"/>
            <a:pathLst>
              <a:path w="2081" h="2210" extrusionOk="0">
                <a:moveTo>
                  <a:pt x="1025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577" y="129"/>
                </a:cubicBezTo>
                <a:cubicBezTo>
                  <a:pt x="481" y="193"/>
                  <a:pt x="416" y="257"/>
                  <a:pt x="352" y="353"/>
                </a:cubicBezTo>
                <a:cubicBezTo>
                  <a:pt x="309" y="396"/>
                  <a:pt x="279" y="440"/>
                  <a:pt x="255" y="483"/>
                </a:cubicBezTo>
                <a:lnTo>
                  <a:pt x="255" y="483"/>
                </a:lnTo>
                <a:cubicBezTo>
                  <a:pt x="178" y="568"/>
                  <a:pt x="125" y="65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192" y="1825"/>
                  <a:pt x="288" y="1921"/>
                </a:cubicBezTo>
                <a:cubicBezTo>
                  <a:pt x="384" y="2017"/>
                  <a:pt x="513" y="2081"/>
                  <a:pt x="641" y="2113"/>
                </a:cubicBezTo>
                <a:cubicBezTo>
                  <a:pt x="769" y="2209"/>
                  <a:pt x="897" y="2209"/>
                  <a:pt x="1025" y="2209"/>
                </a:cubicBezTo>
                <a:lnTo>
                  <a:pt x="1313" y="2177"/>
                </a:lnTo>
                <a:cubicBezTo>
                  <a:pt x="1505" y="2145"/>
                  <a:pt x="1633" y="2049"/>
                  <a:pt x="1761" y="1921"/>
                </a:cubicBezTo>
                <a:cubicBezTo>
                  <a:pt x="1825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38" y="507"/>
                  <a:pt x="1816" y="475"/>
                  <a:pt x="1792" y="447"/>
                </a:cubicBezTo>
                <a:lnTo>
                  <a:pt x="1792" y="447"/>
                </a:lnTo>
                <a:cubicBezTo>
                  <a:pt x="1760" y="352"/>
                  <a:pt x="1664" y="256"/>
                  <a:pt x="1569" y="193"/>
                </a:cubicBezTo>
                <a:cubicBezTo>
                  <a:pt x="1505" y="129"/>
                  <a:pt x="1441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3" name="Google Shape;33;p2"/>
          <p:cNvSpPr/>
          <p:nvPr/>
        </p:nvSpPr>
        <p:spPr>
          <a:xfrm>
            <a:off x="12347246" y="91597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4" name="Google Shape;34;p2"/>
          <p:cNvSpPr/>
          <p:nvPr/>
        </p:nvSpPr>
        <p:spPr>
          <a:xfrm>
            <a:off x="13537888" y="8662192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2"/>
          <p:cNvSpPr/>
          <p:nvPr/>
        </p:nvSpPr>
        <p:spPr>
          <a:xfrm>
            <a:off x="14298710" y="9618394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2"/>
          <p:cNvSpPr/>
          <p:nvPr/>
        </p:nvSpPr>
        <p:spPr>
          <a:xfrm>
            <a:off x="15119156" y="851005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7" name="Google Shape;37;p2"/>
          <p:cNvSpPr/>
          <p:nvPr/>
        </p:nvSpPr>
        <p:spPr>
          <a:xfrm>
            <a:off x="15931440" y="91597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" name="Google Shape;38;p2"/>
          <p:cNvSpPr/>
          <p:nvPr/>
        </p:nvSpPr>
        <p:spPr>
          <a:xfrm>
            <a:off x="15501686" y="990423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9" name="Google Shape;39;p2"/>
          <p:cNvSpPr/>
          <p:nvPr/>
        </p:nvSpPr>
        <p:spPr>
          <a:xfrm>
            <a:off x="11037362" y="8666304"/>
            <a:ext cx="49472" cy="67912"/>
          </a:xfrm>
          <a:custGeom>
            <a:avLst/>
            <a:gdLst/>
            <a:ahLst/>
            <a:cxnLst/>
            <a:rect l="l" t="t" r="r" b="b"/>
            <a:pathLst>
              <a:path w="770" h="1057" extrusionOk="0">
                <a:moveTo>
                  <a:pt x="385" y="1"/>
                </a:moveTo>
                <a:lnTo>
                  <a:pt x="289" y="33"/>
                </a:lnTo>
                <a:cubicBezTo>
                  <a:pt x="225" y="33"/>
                  <a:pt x="161" y="65"/>
                  <a:pt x="129" y="129"/>
                </a:cubicBezTo>
                <a:cubicBezTo>
                  <a:pt x="97" y="129"/>
                  <a:pt x="65" y="161"/>
                  <a:pt x="65" y="193"/>
                </a:cubicBezTo>
                <a:cubicBezTo>
                  <a:pt x="33" y="257"/>
                  <a:pt x="33" y="321"/>
                  <a:pt x="33" y="385"/>
                </a:cubicBezTo>
                <a:cubicBezTo>
                  <a:pt x="1" y="481"/>
                  <a:pt x="1" y="577"/>
                  <a:pt x="1" y="673"/>
                </a:cubicBezTo>
                <a:cubicBezTo>
                  <a:pt x="1" y="705"/>
                  <a:pt x="1" y="769"/>
                  <a:pt x="33" y="801"/>
                </a:cubicBezTo>
                <a:cubicBezTo>
                  <a:pt x="33" y="865"/>
                  <a:pt x="65" y="897"/>
                  <a:pt x="97" y="929"/>
                </a:cubicBezTo>
                <a:cubicBezTo>
                  <a:pt x="129" y="961"/>
                  <a:pt x="193" y="993"/>
                  <a:pt x="225" y="1025"/>
                </a:cubicBezTo>
                <a:cubicBezTo>
                  <a:pt x="289" y="1025"/>
                  <a:pt x="321" y="1057"/>
                  <a:pt x="385" y="1057"/>
                </a:cubicBezTo>
                <a:cubicBezTo>
                  <a:pt x="417" y="1025"/>
                  <a:pt x="449" y="1025"/>
                  <a:pt x="481" y="1025"/>
                </a:cubicBezTo>
                <a:cubicBezTo>
                  <a:pt x="545" y="1025"/>
                  <a:pt x="609" y="993"/>
                  <a:pt x="641" y="929"/>
                </a:cubicBezTo>
                <a:cubicBezTo>
                  <a:pt x="673" y="897"/>
                  <a:pt x="673" y="865"/>
                  <a:pt x="705" y="865"/>
                </a:cubicBezTo>
                <a:cubicBezTo>
                  <a:pt x="737" y="801"/>
                  <a:pt x="769" y="737"/>
                  <a:pt x="769" y="673"/>
                </a:cubicBezTo>
                <a:cubicBezTo>
                  <a:pt x="737" y="577"/>
                  <a:pt x="737" y="481"/>
                  <a:pt x="737" y="385"/>
                </a:cubicBezTo>
                <a:cubicBezTo>
                  <a:pt x="737" y="321"/>
                  <a:pt x="737" y="289"/>
                  <a:pt x="705" y="225"/>
                </a:cubicBezTo>
                <a:cubicBezTo>
                  <a:pt x="673" y="193"/>
                  <a:pt x="673" y="161"/>
                  <a:pt x="641" y="129"/>
                </a:cubicBezTo>
                <a:cubicBezTo>
                  <a:pt x="609" y="97"/>
                  <a:pt x="545" y="65"/>
                  <a:pt x="513" y="33"/>
                </a:cubicBezTo>
                <a:cubicBezTo>
                  <a:pt x="481" y="33"/>
                  <a:pt x="417" y="1"/>
                  <a:pt x="38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0" name="Google Shape;40;p2"/>
          <p:cNvSpPr/>
          <p:nvPr/>
        </p:nvSpPr>
        <p:spPr>
          <a:xfrm>
            <a:off x="9706112" y="9896176"/>
            <a:ext cx="129656" cy="128436"/>
          </a:xfrm>
          <a:custGeom>
            <a:avLst/>
            <a:gdLst/>
            <a:ahLst/>
            <a:cxnLst/>
            <a:rect l="l" t="t" r="r" b="b"/>
            <a:pathLst>
              <a:path w="2018" h="1999" extrusionOk="0">
                <a:moveTo>
                  <a:pt x="1180" y="0"/>
                </a:moveTo>
                <a:cubicBezTo>
                  <a:pt x="1148" y="0"/>
                  <a:pt x="1117" y="4"/>
                  <a:pt x="1089" y="14"/>
                </a:cubicBezTo>
                <a:cubicBezTo>
                  <a:pt x="1002" y="35"/>
                  <a:pt x="930" y="57"/>
                  <a:pt x="863" y="89"/>
                </a:cubicBezTo>
                <a:lnTo>
                  <a:pt x="863" y="89"/>
                </a:lnTo>
                <a:cubicBezTo>
                  <a:pt x="813" y="97"/>
                  <a:pt x="762" y="113"/>
                  <a:pt x="705" y="142"/>
                </a:cubicBezTo>
                <a:cubicBezTo>
                  <a:pt x="609" y="174"/>
                  <a:pt x="513" y="238"/>
                  <a:pt x="417" y="334"/>
                </a:cubicBezTo>
                <a:cubicBezTo>
                  <a:pt x="417" y="334"/>
                  <a:pt x="417" y="334"/>
                  <a:pt x="417" y="366"/>
                </a:cubicBezTo>
                <a:cubicBezTo>
                  <a:pt x="385" y="366"/>
                  <a:pt x="385" y="398"/>
                  <a:pt x="353" y="398"/>
                </a:cubicBezTo>
                <a:lnTo>
                  <a:pt x="289" y="494"/>
                </a:lnTo>
                <a:cubicBezTo>
                  <a:pt x="193" y="558"/>
                  <a:pt x="129" y="686"/>
                  <a:pt x="97" y="782"/>
                </a:cubicBezTo>
                <a:cubicBezTo>
                  <a:pt x="33" y="878"/>
                  <a:pt x="1" y="1006"/>
                  <a:pt x="1" y="1102"/>
                </a:cubicBezTo>
                <a:cubicBezTo>
                  <a:pt x="1" y="1230"/>
                  <a:pt x="33" y="1358"/>
                  <a:pt x="97" y="1454"/>
                </a:cubicBezTo>
                <a:cubicBezTo>
                  <a:pt x="129" y="1582"/>
                  <a:pt x="193" y="1646"/>
                  <a:pt x="289" y="1742"/>
                </a:cubicBezTo>
                <a:cubicBezTo>
                  <a:pt x="321" y="1774"/>
                  <a:pt x="385" y="1838"/>
                  <a:pt x="449" y="1870"/>
                </a:cubicBezTo>
                <a:cubicBezTo>
                  <a:pt x="609" y="1966"/>
                  <a:pt x="737" y="1998"/>
                  <a:pt x="897" y="1998"/>
                </a:cubicBezTo>
                <a:cubicBezTo>
                  <a:pt x="993" y="1998"/>
                  <a:pt x="1057" y="1966"/>
                  <a:pt x="1153" y="1966"/>
                </a:cubicBezTo>
                <a:cubicBezTo>
                  <a:pt x="1281" y="1934"/>
                  <a:pt x="1409" y="1838"/>
                  <a:pt x="1537" y="1742"/>
                </a:cubicBezTo>
                <a:lnTo>
                  <a:pt x="1633" y="1646"/>
                </a:lnTo>
                <a:cubicBezTo>
                  <a:pt x="1633" y="1646"/>
                  <a:pt x="1665" y="1614"/>
                  <a:pt x="1665" y="1614"/>
                </a:cubicBezTo>
                <a:cubicBezTo>
                  <a:pt x="1697" y="1614"/>
                  <a:pt x="1697" y="1614"/>
                  <a:pt x="1697" y="1582"/>
                </a:cubicBezTo>
                <a:cubicBezTo>
                  <a:pt x="1793" y="1518"/>
                  <a:pt x="1857" y="1422"/>
                  <a:pt x="1889" y="1294"/>
                </a:cubicBezTo>
                <a:cubicBezTo>
                  <a:pt x="1924" y="1242"/>
                  <a:pt x="1940" y="1180"/>
                  <a:pt x="1947" y="1114"/>
                </a:cubicBezTo>
                <a:lnTo>
                  <a:pt x="1947" y="1114"/>
                </a:lnTo>
                <a:cubicBezTo>
                  <a:pt x="1960" y="1089"/>
                  <a:pt x="1972" y="1063"/>
                  <a:pt x="1985" y="1038"/>
                </a:cubicBezTo>
                <a:cubicBezTo>
                  <a:pt x="2017" y="942"/>
                  <a:pt x="2017" y="814"/>
                  <a:pt x="2017" y="718"/>
                </a:cubicBezTo>
                <a:cubicBezTo>
                  <a:pt x="2017" y="654"/>
                  <a:pt x="1985" y="590"/>
                  <a:pt x="1953" y="526"/>
                </a:cubicBezTo>
                <a:cubicBezTo>
                  <a:pt x="1921" y="398"/>
                  <a:pt x="1857" y="334"/>
                  <a:pt x="1761" y="238"/>
                </a:cubicBezTo>
                <a:cubicBezTo>
                  <a:pt x="1729" y="206"/>
                  <a:pt x="1665" y="174"/>
                  <a:pt x="1601" y="110"/>
                </a:cubicBezTo>
                <a:cubicBezTo>
                  <a:pt x="1537" y="78"/>
                  <a:pt x="1473" y="78"/>
                  <a:pt x="1409" y="46"/>
                </a:cubicBezTo>
                <a:cubicBezTo>
                  <a:pt x="1341" y="23"/>
                  <a:pt x="1257" y="0"/>
                  <a:pt x="1180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2"/>
          <p:cNvSpPr/>
          <p:nvPr/>
        </p:nvSpPr>
        <p:spPr>
          <a:xfrm>
            <a:off x="9004912" y="9904398"/>
            <a:ext cx="74080" cy="91428"/>
          </a:xfrm>
          <a:custGeom>
            <a:avLst/>
            <a:gdLst/>
            <a:ahLst/>
            <a:cxnLst/>
            <a:rect l="l" t="t" r="r" b="b"/>
            <a:pathLst>
              <a:path w="1153" h="1423" extrusionOk="0">
                <a:moveTo>
                  <a:pt x="367" y="1"/>
                </a:moveTo>
                <a:cubicBezTo>
                  <a:pt x="331" y="1"/>
                  <a:pt x="302" y="23"/>
                  <a:pt x="257" y="46"/>
                </a:cubicBezTo>
                <a:cubicBezTo>
                  <a:pt x="225" y="46"/>
                  <a:pt x="193" y="78"/>
                  <a:pt x="161" y="78"/>
                </a:cubicBezTo>
                <a:cubicBezTo>
                  <a:pt x="129" y="110"/>
                  <a:pt x="65" y="142"/>
                  <a:pt x="65" y="206"/>
                </a:cubicBezTo>
                <a:cubicBezTo>
                  <a:pt x="33" y="238"/>
                  <a:pt x="33" y="270"/>
                  <a:pt x="1" y="302"/>
                </a:cubicBezTo>
                <a:cubicBezTo>
                  <a:pt x="1" y="366"/>
                  <a:pt x="1" y="462"/>
                  <a:pt x="1" y="526"/>
                </a:cubicBezTo>
                <a:cubicBezTo>
                  <a:pt x="65" y="654"/>
                  <a:pt x="129" y="782"/>
                  <a:pt x="193" y="910"/>
                </a:cubicBezTo>
                <a:cubicBezTo>
                  <a:pt x="225" y="1006"/>
                  <a:pt x="257" y="1102"/>
                  <a:pt x="321" y="1198"/>
                </a:cubicBezTo>
                <a:cubicBezTo>
                  <a:pt x="353" y="1262"/>
                  <a:pt x="385" y="1294"/>
                  <a:pt x="449" y="1326"/>
                </a:cubicBezTo>
                <a:cubicBezTo>
                  <a:pt x="481" y="1390"/>
                  <a:pt x="513" y="1390"/>
                  <a:pt x="577" y="1422"/>
                </a:cubicBezTo>
                <a:lnTo>
                  <a:pt x="769" y="1422"/>
                </a:lnTo>
                <a:cubicBezTo>
                  <a:pt x="833" y="1422"/>
                  <a:pt x="897" y="1390"/>
                  <a:pt x="929" y="1358"/>
                </a:cubicBezTo>
                <a:cubicBezTo>
                  <a:pt x="1025" y="1326"/>
                  <a:pt x="1121" y="1230"/>
                  <a:pt x="1153" y="1102"/>
                </a:cubicBezTo>
                <a:cubicBezTo>
                  <a:pt x="1153" y="974"/>
                  <a:pt x="1153" y="878"/>
                  <a:pt x="1089" y="750"/>
                </a:cubicBezTo>
                <a:cubicBezTo>
                  <a:pt x="1025" y="654"/>
                  <a:pt x="993" y="558"/>
                  <a:pt x="929" y="462"/>
                </a:cubicBezTo>
                <a:cubicBezTo>
                  <a:pt x="897" y="398"/>
                  <a:pt x="833" y="302"/>
                  <a:pt x="769" y="206"/>
                </a:cubicBezTo>
                <a:cubicBezTo>
                  <a:pt x="705" y="110"/>
                  <a:pt x="641" y="46"/>
                  <a:pt x="513" y="14"/>
                </a:cubicBezTo>
                <a:lnTo>
                  <a:pt x="417" y="14"/>
                </a:lnTo>
                <a:cubicBezTo>
                  <a:pt x="398" y="4"/>
                  <a:pt x="382" y="1"/>
                  <a:pt x="36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" name="Google Shape;42;p2"/>
          <p:cNvSpPr/>
          <p:nvPr/>
        </p:nvSpPr>
        <p:spPr>
          <a:xfrm>
            <a:off x="8916506" y="9818884"/>
            <a:ext cx="59688" cy="61744"/>
          </a:xfrm>
          <a:custGeom>
            <a:avLst/>
            <a:gdLst/>
            <a:ahLst/>
            <a:cxnLst/>
            <a:rect l="l" t="t" r="r" b="b"/>
            <a:pathLst>
              <a:path w="929" h="961" extrusionOk="0">
                <a:moveTo>
                  <a:pt x="544" y="1"/>
                </a:moveTo>
                <a:cubicBezTo>
                  <a:pt x="480" y="33"/>
                  <a:pt x="448" y="65"/>
                  <a:pt x="384" y="97"/>
                </a:cubicBezTo>
                <a:cubicBezTo>
                  <a:pt x="288" y="193"/>
                  <a:pt x="192" y="289"/>
                  <a:pt x="96" y="385"/>
                </a:cubicBezTo>
                <a:cubicBezTo>
                  <a:pt x="64" y="417"/>
                  <a:pt x="32" y="449"/>
                  <a:pt x="32" y="481"/>
                </a:cubicBezTo>
                <a:cubicBezTo>
                  <a:pt x="0" y="513"/>
                  <a:pt x="0" y="577"/>
                  <a:pt x="0" y="609"/>
                </a:cubicBezTo>
                <a:cubicBezTo>
                  <a:pt x="0" y="673"/>
                  <a:pt x="0" y="705"/>
                  <a:pt x="32" y="737"/>
                </a:cubicBezTo>
                <a:cubicBezTo>
                  <a:pt x="32" y="769"/>
                  <a:pt x="64" y="833"/>
                  <a:pt x="96" y="865"/>
                </a:cubicBezTo>
                <a:cubicBezTo>
                  <a:pt x="128" y="865"/>
                  <a:pt x="160" y="897"/>
                  <a:pt x="160" y="897"/>
                </a:cubicBezTo>
                <a:cubicBezTo>
                  <a:pt x="224" y="929"/>
                  <a:pt x="288" y="961"/>
                  <a:pt x="352" y="961"/>
                </a:cubicBezTo>
                <a:cubicBezTo>
                  <a:pt x="352" y="929"/>
                  <a:pt x="384" y="929"/>
                  <a:pt x="416" y="929"/>
                </a:cubicBezTo>
                <a:cubicBezTo>
                  <a:pt x="480" y="929"/>
                  <a:pt x="544" y="897"/>
                  <a:pt x="577" y="833"/>
                </a:cubicBezTo>
                <a:cubicBezTo>
                  <a:pt x="673" y="737"/>
                  <a:pt x="769" y="641"/>
                  <a:pt x="833" y="545"/>
                </a:cubicBezTo>
                <a:cubicBezTo>
                  <a:pt x="865" y="513"/>
                  <a:pt x="897" y="481"/>
                  <a:pt x="897" y="449"/>
                </a:cubicBezTo>
                <a:cubicBezTo>
                  <a:pt x="929" y="417"/>
                  <a:pt x="929" y="353"/>
                  <a:pt x="929" y="321"/>
                </a:cubicBezTo>
                <a:cubicBezTo>
                  <a:pt x="929" y="289"/>
                  <a:pt x="929" y="225"/>
                  <a:pt x="897" y="193"/>
                </a:cubicBezTo>
                <a:cubicBezTo>
                  <a:pt x="897" y="161"/>
                  <a:pt x="865" y="129"/>
                  <a:pt x="833" y="97"/>
                </a:cubicBezTo>
                <a:cubicBezTo>
                  <a:pt x="833" y="65"/>
                  <a:pt x="801" y="65"/>
                  <a:pt x="769" y="33"/>
                </a:cubicBezTo>
                <a:cubicBezTo>
                  <a:pt x="737" y="33"/>
                  <a:pt x="673" y="1"/>
                  <a:pt x="60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3" name="Google Shape;43;p2"/>
          <p:cNvSpPr/>
          <p:nvPr/>
        </p:nvSpPr>
        <p:spPr>
          <a:xfrm>
            <a:off x="8431178" y="9999872"/>
            <a:ext cx="59752" cy="47352"/>
          </a:xfrm>
          <a:custGeom>
            <a:avLst/>
            <a:gdLst/>
            <a:ahLst/>
            <a:cxnLst/>
            <a:rect l="l" t="t" r="r" b="b"/>
            <a:pathLst>
              <a:path w="930" h="737" extrusionOk="0">
                <a:moveTo>
                  <a:pt x="449" y="0"/>
                </a:moveTo>
                <a:cubicBezTo>
                  <a:pt x="1" y="0"/>
                  <a:pt x="1" y="736"/>
                  <a:pt x="449" y="736"/>
                </a:cubicBezTo>
                <a:cubicBezTo>
                  <a:pt x="929" y="736"/>
                  <a:pt x="929" y="0"/>
                  <a:pt x="449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2"/>
          <p:cNvSpPr/>
          <p:nvPr/>
        </p:nvSpPr>
        <p:spPr>
          <a:xfrm>
            <a:off x="7859566" y="9837388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5" name="Google Shape;45;p2"/>
          <p:cNvSpPr/>
          <p:nvPr/>
        </p:nvSpPr>
        <p:spPr>
          <a:xfrm>
            <a:off x="822602" y="7998248"/>
            <a:ext cx="88472" cy="74080"/>
          </a:xfrm>
          <a:custGeom>
            <a:avLst/>
            <a:gdLst/>
            <a:ahLst/>
            <a:cxnLst/>
            <a:rect l="l" t="t" r="r" b="b"/>
            <a:pathLst>
              <a:path w="1377" h="1153" extrusionOk="0">
                <a:moveTo>
                  <a:pt x="641" y="0"/>
                </a:moveTo>
                <a:cubicBezTo>
                  <a:pt x="577" y="0"/>
                  <a:pt x="513" y="32"/>
                  <a:pt x="417" y="32"/>
                </a:cubicBezTo>
                <a:cubicBezTo>
                  <a:pt x="385" y="64"/>
                  <a:pt x="321" y="64"/>
                  <a:pt x="289" y="96"/>
                </a:cubicBezTo>
                <a:cubicBezTo>
                  <a:pt x="225" y="128"/>
                  <a:pt x="161" y="160"/>
                  <a:pt x="129" y="224"/>
                </a:cubicBezTo>
                <a:cubicBezTo>
                  <a:pt x="97" y="256"/>
                  <a:pt x="65" y="320"/>
                  <a:pt x="65" y="352"/>
                </a:cubicBezTo>
                <a:cubicBezTo>
                  <a:pt x="33" y="416"/>
                  <a:pt x="1" y="480"/>
                  <a:pt x="1" y="577"/>
                </a:cubicBezTo>
                <a:cubicBezTo>
                  <a:pt x="33" y="641"/>
                  <a:pt x="33" y="673"/>
                  <a:pt x="33" y="737"/>
                </a:cubicBezTo>
                <a:cubicBezTo>
                  <a:pt x="33" y="769"/>
                  <a:pt x="65" y="833"/>
                  <a:pt x="97" y="865"/>
                </a:cubicBezTo>
                <a:cubicBezTo>
                  <a:pt x="129" y="929"/>
                  <a:pt x="161" y="993"/>
                  <a:pt x="225" y="1025"/>
                </a:cubicBezTo>
                <a:cubicBezTo>
                  <a:pt x="289" y="1089"/>
                  <a:pt x="353" y="1121"/>
                  <a:pt x="417" y="1121"/>
                </a:cubicBezTo>
                <a:lnTo>
                  <a:pt x="449" y="1121"/>
                </a:lnTo>
                <a:cubicBezTo>
                  <a:pt x="513" y="1153"/>
                  <a:pt x="545" y="1153"/>
                  <a:pt x="609" y="1153"/>
                </a:cubicBezTo>
                <a:lnTo>
                  <a:pt x="705" y="1153"/>
                </a:lnTo>
                <a:cubicBezTo>
                  <a:pt x="737" y="1153"/>
                  <a:pt x="801" y="1121"/>
                  <a:pt x="833" y="1121"/>
                </a:cubicBezTo>
                <a:cubicBezTo>
                  <a:pt x="897" y="1121"/>
                  <a:pt x="961" y="1121"/>
                  <a:pt x="1057" y="1089"/>
                </a:cubicBezTo>
                <a:cubicBezTo>
                  <a:pt x="1121" y="1057"/>
                  <a:pt x="1185" y="1025"/>
                  <a:pt x="1217" y="961"/>
                </a:cubicBezTo>
                <a:cubicBezTo>
                  <a:pt x="1281" y="929"/>
                  <a:pt x="1313" y="865"/>
                  <a:pt x="1345" y="801"/>
                </a:cubicBezTo>
                <a:cubicBezTo>
                  <a:pt x="1377" y="737"/>
                  <a:pt x="1377" y="641"/>
                  <a:pt x="1377" y="577"/>
                </a:cubicBezTo>
                <a:cubicBezTo>
                  <a:pt x="1377" y="544"/>
                  <a:pt x="1377" y="480"/>
                  <a:pt x="1345" y="416"/>
                </a:cubicBezTo>
                <a:cubicBezTo>
                  <a:pt x="1345" y="352"/>
                  <a:pt x="1281" y="256"/>
                  <a:pt x="1217" y="192"/>
                </a:cubicBezTo>
                <a:cubicBezTo>
                  <a:pt x="1185" y="160"/>
                  <a:pt x="1153" y="128"/>
                  <a:pt x="1121" y="96"/>
                </a:cubicBezTo>
                <a:cubicBezTo>
                  <a:pt x="1025" y="64"/>
                  <a:pt x="929" y="32"/>
                  <a:pt x="833" y="32"/>
                </a:cubicBezTo>
                <a:cubicBezTo>
                  <a:pt x="801" y="32"/>
                  <a:pt x="737" y="32"/>
                  <a:pt x="70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6" name="Google Shape;46;p2"/>
          <p:cNvSpPr/>
          <p:nvPr/>
        </p:nvSpPr>
        <p:spPr>
          <a:xfrm>
            <a:off x="1397512" y="7711690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28" y="1"/>
                </a:moveTo>
                <a:cubicBezTo>
                  <a:pt x="0" y="1"/>
                  <a:pt x="0" y="1473"/>
                  <a:pt x="928" y="1473"/>
                </a:cubicBezTo>
                <a:cubicBezTo>
                  <a:pt x="1888" y="1473"/>
                  <a:pt x="1888" y="1"/>
                  <a:pt x="928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7" name="Google Shape;47;p2"/>
          <p:cNvSpPr/>
          <p:nvPr/>
        </p:nvSpPr>
        <p:spPr>
          <a:xfrm>
            <a:off x="929314" y="8879034"/>
            <a:ext cx="113144" cy="129592"/>
          </a:xfrm>
          <a:custGeom>
            <a:avLst/>
            <a:gdLst/>
            <a:ahLst/>
            <a:cxnLst/>
            <a:rect l="l" t="t" r="r" b="b"/>
            <a:pathLst>
              <a:path w="1761" h="2017" extrusionOk="0">
                <a:moveTo>
                  <a:pt x="897" y="1"/>
                </a:moveTo>
                <a:cubicBezTo>
                  <a:pt x="832" y="33"/>
                  <a:pt x="736" y="33"/>
                  <a:pt x="672" y="33"/>
                </a:cubicBezTo>
                <a:cubicBezTo>
                  <a:pt x="512" y="97"/>
                  <a:pt x="384" y="161"/>
                  <a:pt x="288" y="257"/>
                </a:cubicBezTo>
                <a:cubicBezTo>
                  <a:pt x="224" y="321"/>
                  <a:pt x="192" y="385"/>
                  <a:pt x="128" y="449"/>
                </a:cubicBezTo>
                <a:cubicBezTo>
                  <a:pt x="64" y="577"/>
                  <a:pt x="0" y="737"/>
                  <a:pt x="0" y="897"/>
                </a:cubicBezTo>
                <a:cubicBezTo>
                  <a:pt x="0" y="961"/>
                  <a:pt x="0" y="1057"/>
                  <a:pt x="0" y="1153"/>
                </a:cubicBezTo>
                <a:cubicBezTo>
                  <a:pt x="0" y="1249"/>
                  <a:pt x="32" y="1377"/>
                  <a:pt x="96" y="1473"/>
                </a:cubicBezTo>
                <a:cubicBezTo>
                  <a:pt x="128" y="1601"/>
                  <a:pt x="192" y="1697"/>
                  <a:pt x="256" y="1761"/>
                </a:cubicBezTo>
                <a:cubicBezTo>
                  <a:pt x="352" y="1857"/>
                  <a:pt x="448" y="1921"/>
                  <a:pt x="544" y="1953"/>
                </a:cubicBezTo>
                <a:cubicBezTo>
                  <a:pt x="672" y="2017"/>
                  <a:pt x="768" y="2017"/>
                  <a:pt x="897" y="2017"/>
                </a:cubicBezTo>
                <a:cubicBezTo>
                  <a:pt x="961" y="2017"/>
                  <a:pt x="1057" y="2017"/>
                  <a:pt x="1121" y="1985"/>
                </a:cubicBezTo>
                <a:cubicBezTo>
                  <a:pt x="1281" y="1953"/>
                  <a:pt x="1409" y="1889"/>
                  <a:pt x="1505" y="1761"/>
                </a:cubicBezTo>
                <a:cubicBezTo>
                  <a:pt x="1569" y="1697"/>
                  <a:pt x="1601" y="1633"/>
                  <a:pt x="1665" y="1601"/>
                </a:cubicBezTo>
                <a:cubicBezTo>
                  <a:pt x="1729" y="1441"/>
                  <a:pt x="1761" y="1313"/>
                  <a:pt x="1761" y="1153"/>
                </a:cubicBezTo>
                <a:cubicBezTo>
                  <a:pt x="1761" y="1057"/>
                  <a:pt x="1761" y="961"/>
                  <a:pt x="1761" y="897"/>
                </a:cubicBezTo>
                <a:cubicBezTo>
                  <a:pt x="1761" y="769"/>
                  <a:pt x="1761" y="641"/>
                  <a:pt x="1697" y="545"/>
                </a:cubicBezTo>
                <a:cubicBezTo>
                  <a:pt x="1665" y="449"/>
                  <a:pt x="1601" y="353"/>
                  <a:pt x="1505" y="257"/>
                </a:cubicBezTo>
                <a:cubicBezTo>
                  <a:pt x="1441" y="193"/>
                  <a:pt x="1345" y="129"/>
                  <a:pt x="1217" y="97"/>
                </a:cubicBezTo>
                <a:cubicBezTo>
                  <a:pt x="1121" y="33"/>
                  <a:pt x="1025" y="1"/>
                  <a:pt x="89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8" name="Google Shape;48;p2"/>
          <p:cNvSpPr/>
          <p:nvPr/>
        </p:nvSpPr>
        <p:spPr>
          <a:xfrm>
            <a:off x="2153076" y="7141872"/>
            <a:ext cx="156320" cy="121368"/>
          </a:xfrm>
          <a:custGeom>
            <a:avLst/>
            <a:gdLst/>
            <a:ahLst/>
            <a:cxnLst/>
            <a:rect l="l" t="t" r="r" b="b"/>
            <a:pathLst>
              <a:path w="2433" h="1889" extrusionOk="0">
                <a:moveTo>
                  <a:pt x="1217" y="0"/>
                </a:moveTo>
                <a:cubicBezTo>
                  <a:pt x="0" y="0"/>
                  <a:pt x="0" y="1888"/>
                  <a:pt x="1217" y="1888"/>
                </a:cubicBezTo>
                <a:cubicBezTo>
                  <a:pt x="2433" y="1888"/>
                  <a:pt x="2433" y="0"/>
                  <a:pt x="1217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9" name="Google Shape;49;p2"/>
          <p:cNvSpPr/>
          <p:nvPr/>
        </p:nvSpPr>
        <p:spPr>
          <a:xfrm>
            <a:off x="1600164" y="8293162"/>
            <a:ext cx="121368" cy="94704"/>
          </a:xfrm>
          <a:custGeom>
            <a:avLst/>
            <a:gdLst/>
            <a:ahLst/>
            <a:cxnLst/>
            <a:rect l="l" t="t" r="r" b="b"/>
            <a:pathLst>
              <a:path w="1889" h="1474" extrusionOk="0">
                <a:moveTo>
                  <a:pt x="960" y="1"/>
                </a:moveTo>
                <a:cubicBezTo>
                  <a:pt x="0" y="1"/>
                  <a:pt x="0" y="1473"/>
                  <a:pt x="960" y="1473"/>
                </a:cubicBezTo>
                <a:cubicBezTo>
                  <a:pt x="1889" y="1473"/>
                  <a:pt x="1889" y="1"/>
                  <a:pt x="96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2"/>
          <p:cNvSpPr/>
          <p:nvPr/>
        </p:nvSpPr>
        <p:spPr>
          <a:xfrm>
            <a:off x="4235498" y="9452470"/>
            <a:ext cx="131648" cy="102864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4" y="0"/>
                </a:moveTo>
                <a:cubicBezTo>
                  <a:pt x="0" y="0"/>
                  <a:pt x="0" y="1600"/>
                  <a:pt x="1024" y="1600"/>
                </a:cubicBezTo>
                <a:cubicBezTo>
                  <a:pt x="2049" y="1600"/>
                  <a:pt x="2049" y="0"/>
                  <a:pt x="1024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2"/>
          <p:cNvSpPr/>
          <p:nvPr/>
        </p:nvSpPr>
        <p:spPr>
          <a:xfrm>
            <a:off x="3277242" y="9372226"/>
            <a:ext cx="78192" cy="59752"/>
          </a:xfrm>
          <a:custGeom>
            <a:avLst/>
            <a:gdLst/>
            <a:ahLst/>
            <a:cxnLst/>
            <a:rect l="l" t="t" r="r" b="b"/>
            <a:pathLst>
              <a:path w="1217" h="930" extrusionOk="0">
                <a:moveTo>
                  <a:pt x="609" y="1"/>
                </a:moveTo>
                <a:cubicBezTo>
                  <a:pt x="0" y="1"/>
                  <a:pt x="0" y="929"/>
                  <a:pt x="609" y="929"/>
                </a:cubicBezTo>
                <a:cubicBezTo>
                  <a:pt x="1217" y="929"/>
                  <a:pt x="1217" y="1"/>
                  <a:pt x="6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2"/>
          <p:cNvSpPr/>
          <p:nvPr/>
        </p:nvSpPr>
        <p:spPr>
          <a:xfrm>
            <a:off x="6559148" y="8839674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3" name="Google Shape;53;p2"/>
          <p:cNvSpPr/>
          <p:nvPr/>
        </p:nvSpPr>
        <p:spPr>
          <a:xfrm>
            <a:off x="5317732" y="7688814"/>
            <a:ext cx="135824" cy="106976"/>
          </a:xfrm>
          <a:custGeom>
            <a:avLst/>
            <a:gdLst/>
            <a:ahLst/>
            <a:cxnLst/>
            <a:rect l="l" t="t" r="r" b="b"/>
            <a:pathLst>
              <a:path w="2114" h="1665" extrusionOk="0">
                <a:moveTo>
                  <a:pt x="1057" y="1"/>
                </a:moveTo>
                <a:cubicBezTo>
                  <a:pt x="1" y="1"/>
                  <a:pt x="1" y="1665"/>
                  <a:pt x="1057" y="1665"/>
                </a:cubicBezTo>
                <a:cubicBezTo>
                  <a:pt x="2113" y="1665"/>
                  <a:pt x="2113" y="1"/>
                  <a:pt x="1057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4" name="Google Shape;54;p2"/>
          <p:cNvSpPr/>
          <p:nvPr/>
        </p:nvSpPr>
        <p:spPr>
          <a:xfrm>
            <a:off x="11210124" y="9821932"/>
            <a:ext cx="129592" cy="100872"/>
          </a:xfrm>
          <a:custGeom>
            <a:avLst/>
            <a:gdLst/>
            <a:ahLst/>
            <a:cxnLst/>
            <a:rect l="l" t="t" r="r" b="b"/>
            <a:pathLst>
              <a:path w="2017" h="1570" extrusionOk="0">
                <a:moveTo>
                  <a:pt x="993" y="1"/>
                </a:moveTo>
                <a:cubicBezTo>
                  <a:pt x="0" y="1"/>
                  <a:pt x="0" y="1569"/>
                  <a:pt x="993" y="1569"/>
                </a:cubicBezTo>
                <a:cubicBezTo>
                  <a:pt x="2017" y="1569"/>
                  <a:pt x="2017" y="1"/>
                  <a:pt x="993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2"/>
          <p:cNvSpPr/>
          <p:nvPr/>
        </p:nvSpPr>
        <p:spPr>
          <a:xfrm>
            <a:off x="2848110" y="6049914"/>
            <a:ext cx="102864" cy="78256"/>
          </a:xfrm>
          <a:custGeom>
            <a:avLst/>
            <a:gdLst/>
            <a:ahLst/>
            <a:cxnLst/>
            <a:rect l="l" t="t" r="r" b="b"/>
            <a:pathLst>
              <a:path w="1601" h="1218" extrusionOk="0">
                <a:moveTo>
                  <a:pt x="801" y="1"/>
                </a:moveTo>
                <a:cubicBezTo>
                  <a:pt x="0" y="1"/>
                  <a:pt x="0" y="1217"/>
                  <a:pt x="801" y="1217"/>
                </a:cubicBezTo>
                <a:cubicBezTo>
                  <a:pt x="1601" y="1217"/>
                  <a:pt x="1601" y="1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6" name="Google Shape;56;p2"/>
          <p:cNvSpPr/>
          <p:nvPr/>
        </p:nvSpPr>
        <p:spPr>
          <a:xfrm>
            <a:off x="17121022" y="5908054"/>
            <a:ext cx="100808" cy="78192"/>
          </a:xfrm>
          <a:custGeom>
            <a:avLst/>
            <a:gdLst/>
            <a:ahLst/>
            <a:cxnLst/>
            <a:rect l="l" t="t" r="r" b="b"/>
            <a:pathLst>
              <a:path w="1569" h="1217" extrusionOk="0">
                <a:moveTo>
                  <a:pt x="769" y="1"/>
                </a:moveTo>
                <a:cubicBezTo>
                  <a:pt x="0" y="1"/>
                  <a:pt x="0" y="1217"/>
                  <a:pt x="769" y="1217"/>
                </a:cubicBezTo>
                <a:cubicBezTo>
                  <a:pt x="1569" y="1217"/>
                  <a:pt x="1569" y="1"/>
                  <a:pt x="769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2"/>
          <p:cNvSpPr/>
          <p:nvPr/>
        </p:nvSpPr>
        <p:spPr>
          <a:xfrm>
            <a:off x="17402748" y="7683868"/>
            <a:ext cx="168656" cy="129592"/>
          </a:xfrm>
          <a:custGeom>
            <a:avLst/>
            <a:gdLst/>
            <a:ahLst/>
            <a:cxnLst/>
            <a:rect l="l" t="t" r="r" b="b"/>
            <a:pathLst>
              <a:path w="2625" h="2017" extrusionOk="0">
                <a:moveTo>
                  <a:pt x="1312" y="0"/>
                </a:moveTo>
                <a:cubicBezTo>
                  <a:pt x="0" y="0"/>
                  <a:pt x="0" y="2017"/>
                  <a:pt x="1312" y="2017"/>
                </a:cubicBezTo>
                <a:cubicBezTo>
                  <a:pt x="2625" y="2017"/>
                  <a:pt x="2625" y="0"/>
                  <a:pt x="131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8" name="Google Shape;58;p2"/>
          <p:cNvSpPr/>
          <p:nvPr/>
        </p:nvSpPr>
        <p:spPr>
          <a:xfrm>
            <a:off x="15746342" y="85779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9" name="Google Shape;59;p2"/>
          <p:cNvSpPr/>
          <p:nvPr/>
        </p:nvSpPr>
        <p:spPr>
          <a:xfrm>
            <a:off x="15715504" y="8863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2"/>
          <p:cNvSpPr/>
          <p:nvPr/>
        </p:nvSpPr>
        <p:spPr>
          <a:xfrm>
            <a:off x="16630586" y="9371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1" name="Google Shape;61;p2"/>
          <p:cNvSpPr/>
          <p:nvPr/>
        </p:nvSpPr>
        <p:spPr>
          <a:xfrm>
            <a:off x="15460504" y="9585500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2" name="Google Shape;62;p2"/>
          <p:cNvSpPr/>
          <p:nvPr/>
        </p:nvSpPr>
        <p:spPr>
          <a:xfrm>
            <a:off x="11732396" y="990012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2"/>
          <p:cNvSpPr/>
          <p:nvPr/>
        </p:nvSpPr>
        <p:spPr>
          <a:xfrm>
            <a:off x="11983282" y="978903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2"/>
          <p:cNvSpPr/>
          <p:nvPr/>
        </p:nvSpPr>
        <p:spPr>
          <a:xfrm>
            <a:off x="12795568" y="9137178"/>
            <a:ext cx="84360" cy="67976"/>
          </a:xfrm>
          <a:custGeom>
            <a:avLst/>
            <a:gdLst/>
            <a:ahLst/>
            <a:cxnLst/>
            <a:rect l="l" t="t" r="r" b="b"/>
            <a:pathLst>
              <a:path w="1313" h="1058" extrusionOk="0">
                <a:moveTo>
                  <a:pt x="640" y="1"/>
                </a:moveTo>
                <a:cubicBezTo>
                  <a:pt x="0" y="1"/>
                  <a:pt x="0" y="1057"/>
                  <a:pt x="640" y="1057"/>
                </a:cubicBezTo>
                <a:cubicBezTo>
                  <a:pt x="1312" y="1057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5" name="Google Shape;65;p2"/>
          <p:cNvSpPr/>
          <p:nvPr/>
        </p:nvSpPr>
        <p:spPr>
          <a:xfrm>
            <a:off x="13755816" y="906933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41" y="1"/>
                </a:moveTo>
                <a:cubicBezTo>
                  <a:pt x="1" y="1"/>
                  <a:pt x="1" y="1025"/>
                  <a:pt x="641" y="1025"/>
                </a:cubicBezTo>
                <a:cubicBezTo>
                  <a:pt x="1313" y="1025"/>
                  <a:pt x="1313" y="1"/>
                  <a:pt x="641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6" name="Google Shape;66;p2"/>
          <p:cNvSpPr/>
          <p:nvPr/>
        </p:nvSpPr>
        <p:spPr>
          <a:xfrm>
            <a:off x="14187690" y="993301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0"/>
                </a:moveTo>
                <a:cubicBezTo>
                  <a:pt x="0" y="0"/>
                  <a:pt x="0" y="1024"/>
                  <a:pt x="672" y="1024"/>
                </a:cubicBezTo>
                <a:cubicBezTo>
                  <a:pt x="1312" y="1024"/>
                  <a:pt x="1312" y="0"/>
                  <a:pt x="672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2"/>
          <p:cNvSpPr/>
          <p:nvPr/>
        </p:nvSpPr>
        <p:spPr>
          <a:xfrm>
            <a:off x="16026014" y="961839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8" name="Google Shape;68;p2"/>
          <p:cNvSpPr/>
          <p:nvPr/>
        </p:nvSpPr>
        <p:spPr>
          <a:xfrm>
            <a:off x="13175980" y="9840436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9" name="Google Shape;69;p2"/>
          <p:cNvSpPr/>
          <p:nvPr/>
        </p:nvSpPr>
        <p:spPr>
          <a:xfrm>
            <a:off x="17940470" y="8372242"/>
            <a:ext cx="65856" cy="49408"/>
          </a:xfrm>
          <a:custGeom>
            <a:avLst/>
            <a:gdLst/>
            <a:ahLst/>
            <a:cxnLst/>
            <a:rect l="l" t="t" r="r" b="b"/>
            <a:pathLst>
              <a:path w="1025" h="769" extrusionOk="0">
                <a:moveTo>
                  <a:pt x="512" y="1"/>
                </a:moveTo>
                <a:cubicBezTo>
                  <a:pt x="0" y="1"/>
                  <a:pt x="0" y="769"/>
                  <a:pt x="512" y="769"/>
                </a:cubicBezTo>
                <a:cubicBezTo>
                  <a:pt x="1024" y="769"/>
                  <a:pt x="1024" y="1"/>
                  <a:pt x="51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0" name="Google Shape;70;p2"/>
          <p:cNvSpPr/>
          <p:nvPr/>
        </p:nvSpPr>
        <p:spPr>
          <a:xfrm>
            <a:off x="17819106" y="8666304"/>
            <a:ext cx="51528" cy="67912"/>
          </a:xfrm>
          <a:custGeom>
            <a:avLst/>
            <a:gdLst/>
            <a:ahLst/>
            <a:cxnLst/>
            <a:rect l="l" t="t" r="r" b="b"/>
            <a:pathLst>
              <a:path w="802" h="1057" extrusionOk="0">
                <a:moveTo>
                  <a:pt x="417" y="1"/>
                </a:moveTo>
                <a:cubicBezTo>
                  <a:pt x="353" y="1"/>
                  <a:pt x="321" y="33"/>
                  <a:pt x="257" y="33"/>
                </a:cubicBezTo>
                <a:cubicBezTo>
                  <a:pt x="225" y="65"/>
                  <a:pt x="193" y="97"/>
                  <a:pt x="161" y="129"/>
                </a:cubicBezTo>
                <a:cubicBezTo>
                  <a:pt x="97" y="161"/>
                  <a:pt x="97" y="193"/>
                  <a:pt x="65" y="225"/>
                </a:cubicBezTo>
                <a:cubicBezTo>
                  <a:pt x="33" y="289"/>
                  <a:pt x="33" y="321"/>
                  <a:pt x="33" y="385"/>
                </a:cubicBezTo>
                <a:cubicBezTo>
                  <a:pt x="33" y="481"/>
                  <a:pt x="33" y="577"/>
                  <a:pt x="1" y="673"/>
                </a:cubicBezTo>
                <a:cubicBezTo>
                  <a:pt x="1" y="737"/>
                  <a:pt x="33" y="801"/>
                  <a:pt x="65" y="865"/>
                </a:cubicBezTo>
                <a:cubicBezTo>
                  <a:pt x="97" y="865"/>
                  <a:pt x="97" y="897"/>
                  <a:pt x="129" y="929"/>
                </a:cubicBezTo>
                <a:cubicBezTo>
                  <a:pt x="161" y="993"/>
                  <a:pt x="225" y="1025"/>
                  <a:pt x="289" y="1025"/>
                </a:cubicBezTo>
                <a:cubicBezTo>
                  <a:pt x="321" y="1025"/>
                  <a:pt x="353" y="1025"/>
                  <a:pt x="385" y="1057"/>
                </a:cubicBezTo>
                <a:cubicBezTo>
                  <a:pt x="449" y="1057"/>
                  <a:pt x="513" y="1025"/>
                  <a:pt x="545" y="1025"/>
                </a:cubicBezTo>
                <a:cubicBezTo>
                  <a:pt x="609" y="993"/>
                  <a:pt x="641" y="961"/>
                  <a:pt x="673" y="929"/>
                </a:cubicBezTo>
                <a:cubicBezTo>
                  <a:pt x="705" y="897"/>
                  <a:pt x="737" y="865"/>
                  <a:pt x="737" y="801"/>
                </a:cubicBezTo>
                <a:cubicBezTo>
                  <a:pt x="769" y="769"/>
                  <a:pt x="801" y="705"/>
                  <a:pt x="769" y="673"/>
                </a:cubicBezTo>
                <a:cubicBezTo>
                  <a:pt x="769" y="577"/>
                  <a:pt x="769" y="481"/>
                  <a:pt x="769" y="385"/>
                </a:cubicBezTo>
                <a:cubicBezTo>
                  <a:pt x="769" y="321"/>
                  <a:pt x="737" y="257"/>
                  <a:pt x="705" y="193"/>
                </a:cubicBezTo>
                <a:cubicBezTo>
                  <a:pt x="705" y="161"/>
                  <a:pt x="673" y="129"/>
                  <a:pt x="673" y="129"/>
                </a:cubicBezTo>
                <a:cubicBezTo>
                  <a:pt x="609" y="65"/>
                  <a:pt x="545" y="33"/>
                  <a:pt x="513" y="33"/>
                </a:cubicBezTo>
                <a:lnTo>
                  <a:pt x="417" y="1"/>
                </a:ln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1" name="Google Shape;71;p2"/>
          <p:cNvSpPr/>
          <p:nvPr/>
        </p:nvSpPr>
        <p:spPr>
          <a:xfrm>
            <a:off x="15343316" y="910017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2"/>
          <p:cNvSpPr/>
          <p:nvPr/>
        </p:nvSpPr>
        <p:spPr>
          <a:xfrm>
            <a:off x="12746162" y="8736206"/>
            <a:ext cx="183112" cy="141992"/>
          </a:xfrm>
          <a:custGeom>
            <a:avLst/>
            <a:gdLst/>
            <a:ahLst/>
            <a:cxnLst/>
            <a:rect l="l" t="t" r="r" b="b"/>
            <a:pathLst>
              <a:path w="2850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49" y="2209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2"/>
          <p:cNvSpPr/>
          <p:nvPr/>
        </p:nvSpPr>
        <p:spPr>
          <a:xfrm>
            <a:off x="12846966" y="9764366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4" name="Google Shape;74;p2"/>
          <p:cNvSpPr/>
          <p:nvPr/>
        </p:nvSpPr>
        <p:spPr>
          <a:xfrm>
            <a:off x="14208250" y="8781436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5" name="Google Shape;75;p2"/>
          <p:cNvSpPr/>
          <p:nvPr/>
        </p:nvSpPr>
        <p:spPr>
          <a:xfrm>
            <a:off x="14843660" y="9933016"/>
            <a:ext cx="183048" cy="139872"/>
          </a:xfrm>
          <a:custGeom>
            <a:avLst/>
            <a:gdLst/>
            <a:ahLst/>
            <a:cxnLst/>
            <a:rect l="l" t="t" r="r" b="b"/>
            <a:pathLst>
              <a:path w="2849" h="2177" extrusionOk="0">
                <a:moveTo>
                  <a:pt x="1408" y="0"/>
                </a:moveTo>
                <a:cubicBezTo>
                  <a:pt x="0" y="0"/>
                  <a:pt x="0" y="2177"/>
                  <a:pt x="1408" y="2177"/>
                </a:cubicBezTo>
                <a:cubicBezTo>
                  <a:pt x="2849" y="2177"/>
                  <a:pt x="2849" y="0"/>
                  <a:pt x="1408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6" name="Google Shape;76;p2"/>
          <p:cNvSpPr/>
          <p:nvPr/>
        </p:nvSpPr>
        <p:spPr>
          <a:xfrm>
            <a:off x="16581242" y="9834268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7" name="Google Shape;77;p2"/>
          <p:cNvSpPr/>
          <p:nvPr/>
        </p:nvSpPr>
        <p:spPr>
          <a:xfrm>
            <a:off x="17568282" y="9821932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8" name="Google Shape;78;p2"/>
          <p:cNvSpPr/>
          <p:nvPr/>
        </p:nvSpPr>
        <p:spPr>
          <a:xfrm>
            <a:off x="15360824" y="6049914"/>
            <a:ext cx="100808" cy="78256"/>
          </a:xfrm>
          <a:custGeom>
            <a:avLst/>
            <a:gdLst/>
            <a:ahLst/>
            <a:cxnLst/>
            <a:rect l="l" t="t" r="r" b="b"/>
            <a:pathLst>
              <a:path w="1569" h="1218" extrusionOk="0">
                <a:moveTo>
                  <a:pt x="800" y="1"/>
                </a:moveTo>
                <a:cubicBezTo>
                  <a:pt x="0" y="1"/>
                  <a:pt x="0" y="1217"/>
                  <a:pt x="800" y="1217"/>
                </a:cubicBezTo>
                <a:cubicBezTo>
                  <a:pt x="1569" y="1217"/>
                  <a:pt x="1569" y="1"/>
                  <a:pt x="80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9" name="Google Shape;79;p2"/>
          <p:cNvSpPr/>
          <p:nvPr/>
        </p:nvSpPr>
        <p:spPr>
          <a:xfrm>
            <a:off x="13198594" y="9285268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" name="Google Shape;80;p2"/>
          <p:cNvSpPr/>
          <p:nvPr/>
        </p:nvSpPr>
        <p:spPr>
          <a:xfrm>
            <a:off x="14882724" y="89254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" name="Google Shape;81;p2"/>
          <p:cNvSpPr/>
          <p:nvPr/>
        </p:nvSpPr>
        <p:spPr>
          <a:xfrm>
            <a:off x="13998480" y="96492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0"/>
                </a:moveTo>
                <a:cubicBezTo>
                  <a:pt x="1" y="0"/>
                  <a:pt x="1" y="1249"/>
                  <a:pt x="801" y="1249"/>
                </a:cubicBezTo>
                <a:cubicBezTo>
                  <a:pt x="1601" y="1249"/>
                  <a:pt x="1601" y="0"/>
                  <a:pt x="801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" name="Google Shape;82;p2"/>
          <p:cNvSpPr/>
          <p:nvPr/>
        </p:nvSpPr>
        <p:spPr>
          <a:xfrm>
            <a:off x="16394088" y="9396290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1" y="1"/>
                </a:moveTo>
                <a:cubicBezTo>
                  <a:pt x="1" y="1"/>
                  <a:pt x="33" y="1249"/>
                  <a:pt x="801" y="1249"/>
                </a:cubicBezTo>
                <a:cubicBezTo>
                  <a:pt x="1601" y="1249"/>
                  <a:pt x="1601" y="33"/>
                  <a:pt x="801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83" name="Google Shape;83;p2"/>
          <p:cNvGrpSpPr/>
          <p:nvPr/>
        </p:nvGrpSpPr>
        <p:grpSpPr>
          <a:xfrm>
            <a:off x="13978622" y="2539732"/>
            <a:ext cx="2264048" cy="1879104"/>
            <a:chOff x="6989311" y="1603366"/>
            <a:chExt cx="1132024" cy="939552"/>
          </a:xfrm>
        </p:grpSpPr>
        <p:sp>
          <p:nvSpPr>
            <p:cNvPr id="84" name="Google Shape;84;p2"/>
            <p:cNvSpPr/>
            <p:nvPr/>
          </p:nvSpPr>
          <p:spPr>
            <a:xfrm>
              <a:off x="6989311" y="1855282"/>
              <a:ext cx="722427" cy="687636"/>
            </a:xfrm>
            <a:custGeom>
              <a:avLst/>
              <a:gdLst/>
              <a:ahLst/>
              <a:cxnLst/>
              <a:rect l="l" t="t" r="r" b="b"/>
              <a:pathLst>
                <a:path w="22488" h="21405" extrusionOk="0">
                  <a:moveTo>
                    <a:pt x="20343" y="1"/>
                  </a:moveTo>
                  <a:cubicBezTo>
                    <a:pt x="20123" y="1"/>
                    <a:pt x="19889" y="56"/>
                    <a:pt x="19652" y="182"/>
                  </a:cubicBezTo>
                  <a:cubicBezTo>
                    <a:pt x="17764" y="1174"/>
                    <a:pt x="15939" y="2294"/>
                    <a:pt x="14211" y="3542"/>
                  </a:cubicBezTo>
                  <a:cubicBezTo>
                    <a:pt x="11074" y="5783"/>
                    <a:pt x="8162" y="8343"/>
                    <a:pt x="5633" y="11256"/>
                  </a:cubicBezTo>
                  <a:cubicBezTo>
                    <a:pt x="4385" y="12696"/>
                    <a:pt x="3137" y="14232"/>
                    <a:pt x="2145" y="15865"/>
                  </a:cubicBezTo>
                  <a:cubicBezTo>
                    <a:pt x="1633" y="16665"/>
                    <a:pt x="1185" y="17529"/>
                    <a:pt x="832" y="18393"/>
                  </a:cubicBezTo>
                  <a:cubicBezTo>
                    <a:pt x="512" y="19193"/>
                    <a:pt x="64" y="20121"/>
                    <a:pt x="0" y="20985"/>
                  </a:cubicBezTo>
                  <a:cubicBezTo>
                    <a:pt x="0" y="21204"/>
                    <a:pt x="221" y="21404"/>
                    <a:pt x="440" y="21404"/>
                  </a:cubicBezTo>
                  <a:cubicBezTo>
                    <a:pt x="509" y="21404"/>
                    <a:pt x="579" y="21384"/>
                    <a:pt x="640" y="21338"/>
                  </a:cubicBezTo>
                  <a:cubicBezTo>
                    <a:pt x="1057" y="21049"/>
                    <a:pt x="1345" y="20633"/>
                    <a:pt x="1697" y="20249"/>
                  </a:cubicBezTo>
                  <a:cubicBezTo>
                    <a:pt x="2017" y="19897"/>
                    <a:pt x="2369" y="19545"/>
                    <a:pt x="2689" y="19161"/>
                  </a:cubicBezTo>
                  <a:cubicBezTo>
                    <a:pt x="3361" y="18361"/>
                    <a:pt x="4001" y="17561"/>
                    <a:pt x="4673" y="16729"/>
                  </a:cubicBezTo>
                  <a:cubicBezTo>
                    <a:pt x="9186" y="11000"/>
                    <a:pt x="14595" y="6103"/>
                    <a:pt x="21092" y="2646"/>
                  </a:cubicBezTo>
                  <a:cubicBezTo>
                    <a:pt x="22487" y="1908"/>
                    <a:pt x="21638" y="1"/>
                    <a:pt x="20343" y="1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376565" y="2078255"/>
              <a:ext cx="620398" cy="185393"/>
            </a:xfrm>
            <a:custGeom>
              <a:avLst/>
              <a:gdLst/>
              <a:ahLst/>
              <a:cxnLst/>
              <a:rect l="l" t="t" r="r" b="b"/>
              <a:pathLst>
                <a:path w="19312" h="5771" extrusionOk="0">
                  <a:moveTo>
                    <a:pt x="16851" y="0"/>
                  </a:moveTo>
                  <a:cubicBezTo>
                    <a:pt x="14050" y="0"/>
                    <a:pt x="11240" y="564"/>
                    <a:pt x="8557" y="1306"/>
                  </a:cubicBezTo>
                  <a:cubicBezTo>
                    <a:pt x="7053" y="1754"/>
                    <a:pt x="5613" y="2266"/>
                    <a:pt x="4172" y="2874"/>
                  </a:cubicBezTo>
                  <a:cubicBezTo>
                    <a:pt x="3468" y="3194"/>
                    <a:pt x="2732" y="3483"/>
                    <a:pt x="2092" y="3931"/>
                  </a:cubicBezTo>
                  <a:cubicBezTo>
                    <a:pt x="1452" y="4379"/>
                    <a:pt x="844" y="4891"/>
                    <a:pt x="172" y="5307"/>
                  </a:cubicBezTo>
                  <a:cubicBezTo>
                    <a:pt x="0" y="5450"/>
                    <a:pt x="84" y="5770"/>
                    <a:pt x="285" y="5770"/>
                  </a:cubicBezTo>
                  <a:cubicBezTo>
                    <a:pt x="310" y="5770"/>
                    <a:pt x="336" y="5765"/>
                    <a:pt x="364" y="5755"/>
                  </a:cubicBezTo>
                  <a:cubicBezTo>
                    <a:pt x="1100" y="5467"/>
                    <a:pt x="1868" y="5339"/>
                    <a:pt x="2636" y="5179"/>
                  </a:cubicBezTo>
                  <a:cubicBezTo>
                    <a:pt x="3340" y="5019"/>
                    <a:pt x="4044" y="4731"/>
                    <a:pt x="4781" y="4507"/>
                  </a:cubicBezTo>
                  <a:cubicBezTo>
                    <a:pt x="6157" y="4091"/>
                    <a:pt x="7597" y="3707"/>
                    <a:pt x="9005" y="3387"/>
                  </a:cubicBezTo>
                  <a:cubicBezTo>
                    <a:pt x="11950" y="2746"/>
                    <a:pt x="14894" y="2522"/>
                    <a:pt x="17871" y="2234"/>
                  </a:cubicBezTo>
                  <a:cubicBezTo>
                    <a:pt x="19279" y="2106"/>
                    <a:pt x="19311" y="90"/>
                    <a:pt x="17871" y="26"/>
                  </a:cubicBezTo>
                  <a:cubicBezTo>
                    <a:pt x="17531" y="9"/>
                    <a:pt x="17191" y="0"/>
                    <a:pt x="16851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027153" y="1793797"/>
              <a:ext cx="338340" cy="333843"/>
            </a:xfrm>
            <a:custGeom>
              <a:avLst/>
              <a:gdLst/>
              <a:ahLst/>
              <a:cxnLst/>
              <a:rect l="l" t="t" r="r" b="b"/>
              <a:pathLst>
                <a:path w="10532" h="10392" extrusionOk="0">
                  <a:moveTo>
                    <a:pt x="9265" y="0"/>
                  </a:moveTo>
                  <a:cubicBezTo>
                    <a:pt x="9124" y="0"/>
                    <a:pt x="8979" y="44"/>
                    <a:pt x="8840" y="143"/>
                  </a:cubicBezTo>
                  <a:cubicBezTo>
                    <a:pt x="5224" y="2608"/>
                    <a:pt x="2439" y="6032"/>
                    <a:pt x="199" y="9777"/>
                  </a:cubicBezTo>
                  <a:cubicBezTo>
                    <a:pt x="1" y="10107"/>
                    <a:pt x="272" y="10392"/>
                    <a:pt x="575" y="10392"/>
                  </a:cubicBezTo>
                  <a:cubicBezTo>
                    <a:pt x="712" y="10392"/>
                    <a:pt x="857" y="10333"/>
                    <a:pt x="967" y="10193"/>
                  </a:cubicBezTo>
                  <a:cubicBezTo>
                    <a:pt x="3463" y="6865"/>
                    <a:pt x="6664" y="4112"/>
                    <a:pt x="9896" y="1488"/>
                  </a:cubicBezTo>
                  <a:cubicBezTo>
                    <a:pt x="10532" y="985"/>
                    <a:pt x="9941" y="0"/>
                    <a:pt x="926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34620" y="1873400"/>
              <a:ext cx="286716" cy="96182"/>
            </a:xfrm>
            <a:custGeom>
              <a:avLst/>
              <a:gdLst/>
              <a:ahLst/>
              <a:cxnLst/>
              <a:rect l="l" t="t" r="r" b="b"/>
              <a:pathLst>
                <a:path w="8925" h="2994" extrusionOk="0">
                  <a:moveTo>
                    <a:pt x="7792" y="0"/>
                  </a:moveTo>
                  <a:cubicBezTo>
                    <a:pt x="7775" y="0"/>
                    <a:pt x="7758" y="1"/>
                    <a:pt x="7741" y="2"/>
                  </a:cubicBezTo>
                  <a:cubicBezTo>
                    <a:pt x="6429" y="98"/>
                    <a:pt x="5212" y="482"/>
                    <a:pt x="3964" y="898"/>
                  </a:cubicBezTo>
                  <a:cubicBezTo>
                    <a:pt x="3388" y="1090"/>
                    <a:pt x="2812" y="1282"/>
                    <a:pt x="2236" y="1506"/>
                  </a:cubicBezTo>
                  <a:cubicBezTo>
                    <a:pt x="1628" y="1730"/>
                    <a:pt x="1051" y="2018"/>
                    <a:pt x="411" y="2242"/>
                  </a:cubicBezTo>
                  <a:cubicBezTo>
                    <a:pt x="0" y="2389"/>
                    <a:pt x="101" y="2994"/>
                    <a:pt x="516" y="2994"/>
                  </a:cubicBezTo>
                  <a:cubicBezTo>
                    <a:pt x="553" y="2994"/>
                    <a:pt x="593" y="2989"/>
                    <a:pt x="635" y="2978"/>
                  </a:cubicBezTo>
                  <a:cubicBezTo>
                    <a:pt x="3068" y="2466"/>
                    <a:pt x="5692" y="2626"/>
                    <a:pt x="8061" y="2210"/>
                  </a:cubicBezTo>
                  <a:cubicBezTo>
                    <a:pt x="8605" y="2114"/>
                    <a:pt x="8925" y="1506"/>
                    <a:pt x="8861" y="994"/>
                  </a:cubicBezTo>
                  <a:cubicBezTo>
                    <a:pt x="8799" y="497"/>
                    <a:pt x="8345" y="0"/>
                    <a:pt x="779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522022" y="1603366"/>
              <a:ext cx="311452" cy="178519"/>
            </a:xfrm>
            <a:custGeom>
              <a:avLst/>
              <a:gdLst/>
              <a:ahLst/>
              <a:cxnLst/>
              <a:rect l="l" t="t" r="r" b="b"/>
              <a:pathLst>
                <a:path w="9695" h="5557" extrusionOk="0">
                  <a:moveTo>
                    <a:pt x="8572" y="0"/>
                  </a:moveTo>
                  <a:cubicBezTo>
                    <a:pt x="8498" y="0"/>
                    <a:pt x="8424" y="7"/>
                    <a:pt x="8350" y="22"/>
                  </a:cubicBezTo>
                  <a:cubicBezTo>
                    <a:pt x="7550" y="246"/>
                    <a:pt x="6750" y="694"/>
                    <a:pt x="6014" y="1078"/>
                  </a:cubicBezTo>
                  <a:cubicBezTo>
                    <a:pt x="5309" y="1462"/>
                    <a:pt x="4637" y="1847"/>
                    <a:pt x="3997" y="2263"/>
                  </a:cubicBezTo>
                  <a:cubicBezTo>
                    <a:pt x="2621" y="3127"/>
                    <a:pt x="1373" y="4119"/>
                    <a:pt x="188" y="5175"/>
                  </a:cubicBezTo>
                  <a:cubicBezTo>
                    <a:pt x="0" y="5310"/>
                    <a:pt x="173" y="5557"/>
                    <a:pt x="366" y="5557"/>
                  </a:cubicBezTo>
                  <a:cubicBezTo>
                    <a:pt x="403" y="5557"/>
                    <a:pt x="441" y="5548"/>
                    <a:pt x="477" y="5527"/>
                  </a:cubicBezTo>
                  <a:cubicBezTo>
                    <a:pt x="1789" y="4727"/>
                    <a:pt x="3197" y="4055"/>
                    <a:pt x="4637" y="3447"/>
                  </a:cubicBezTo>
                  <a:cubicBezTo>
                    <a:pt x="5341" y="3159"/>
                    <a:pt x="6078" y="2871"/>
                    <a:pt x="6814" y="2647"/>
                  </a:cubicBezTo>
                  <a:cubicBezTo>
                    <a:pt x="7582" y="2391"/>
                    <a:pt x="8382" y="2167"/>
                    <a:pt x="9118" y="1847"/>
                  </a:cubicBezTo>
                  <a:cubicBezTo>
                    <a:pt x="9566" y="1622"/>
                    <a:pt x="9694" y="1014"/>
                    <a:pt x="9534" y="598"/>
                  </a:cubicBezTo>
                  <a:cubicBezTo>
                    <a:pt x="9372" y="219"/>
                    <a:pt x="8980" y="0"/>
                    <a:pt x="8572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9" name="Google Shape;89;p2"/>
          <p:cNvSpPr/>
          <p:nvPr/>
        </p:nvSpPr>
        <p:spPr>
          <a:xfrm>
            <a:off x="2368012" y="9809008"/>
            <a:ext cx="137988" cy="145708"/>
          </a:xfrm>
          <a:custGeom>
            <a:avLst/>
            <a:gdLst/>
            <a:ahLst/>
            <a:cxnLst/>
            <a:rect l="l" t="t" r="r" b="b"/>
            <a:pathLst>
              <a:path w="1698" h="1793" extrusionOk="0">
                <a:moveTo>
                  <a:pt x="833" y="0"/>
                </a:moveTo>
                <a:cubicBezTo>
                  <a:pt x="705" y="0"/>
                  <a:pt x="609" y="32"/>
                  <a:pt x="513" y="96"/>
                </a:cubicBezTo>
                <a:cubicBezTo>
                  <a:pt x="417" y="96"/>
                  <a:pt x="321" y="160"/>
                  <a:pt x="225" y="256"/>
                </a:cubicBezTo>
                <a:cubicBezTo>
                  <a:pt x="161" y="320"/>
                  <a:pt x="97" y="416"/>
                  <a:pt x="65" y="512"/>
                </a:cubicBezTo>
                <a:cubicBezTo>
                  <a:pt x="1" y="608"/>
                  <a:pt x="1" y="737"/>
                  <a:pt x="1" y="833"/>
                </a:cubicBezTo>
                <a:lnTo>
                  <a:pt x="1" y="929"/>
                </a:lnTo>
                <a:cubicBezTo>
                  <a:pt x="1" y="1089"/>
                  <a:pt x="33" y="1217"/>
                  <a:pt x="97" y="1345"/>
                </a:cubicBezTo>
                <a:cubicBezTo>
                  <a:pt x="129" y="1409"/>
                  <a:pt x="193" y="1473"/>
                  <a:pt x="225" y="1537"/>
                </a:cubicBezTo>
                <a:cubicBezTo>
                  <a:pt x="353" y="1633"/>
                  <a:pt x="481" y="1697"/>
                  <a:pt x="609" y="1761"/>
                </a:cubicBezTo>
                <a:cubicBezTo>
                  <a:pt x="673" y="1761"/>
                  <a:pt x="769" y="1761"/>
                  <a:pt x="833" y="1793"/>
                </a:cubicBezTo>
                <a:cubicBezTo>
                  <a:pt x="961" y="1793"/>
                  <a:pt x="1057" y="1761"/>
                  <a:pt x="1153" y="1697"/>
                </a:cubicBezTo>
                <a:cubicBezTo>
                  <a:pt x="1281" y="1665"/>
                  <a:pt x="1345" y="1601"/>
                  <a:pt x="1441" y="1537"/>
                </a:cubicBezTo>
                <a:cubicBezTo>
                  <a:pt x="1505" y="1473"/>
                  <a:pt x="1569" y="1377"/>
                  <a:pt x="1601" y="1249"/>
                </a:cubicBezTo>
                <a:cubicBezTo>
                  <a:pt x="1665" y="1153"/>
                  <a:pt x="1697" y="1057"/>
                  <a:pt x="1697" y="929"/>
                </a:cubicBezTo>
                <a:lnTo>
                  <a:pt x="1665" y="865"/>
                </a:lnTo>
                <a:cubicBezTo>
                  <a:pt x="1665" y="705"/>
                  <a:pt x="1633" y="544"/>
                  <a:pt x="1569" y="416"/>
                </a:cubicBezTo>
                <a:lnTo>
                  <a:pt x="1409" y="256"/>
                </a:lnTo>
                <a:cubicBezTo>
                  <a:pt x="1313" y="160"/>
                  <a:pt x="1185" y="64"/>
                  <a:pt x="1057" y="32"/>
                </a:cubicBezTo>
                <a:cubicBezTo>
                  <a:pt x="993" y="32"/>
                  <a:pt x="897" y="0"/>
                  <a:pt x="83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90" name="Google Shape;90;p2"/>
          <p:cNvGrpSpPr/>
          <p:nvPr/>
        </p:nvGrpSpPr>
        <p:grpSpPr>
          <a:xfrm>
            <a:off x="703319" y="4650700"/>
            <a:ext cx="16881366" cy="3959420"/>
            <a:chOff x="351659" y="2582650"/>
            <a:chExt cx="8440683" cy="1979710"/>
          </a:xfrm>
        </p:grpSpPr>
        <p:sp>
          <p:nvSpPr>
            <p:cNvPr id="91" name="Google Shape;91;p2"/>
            <p:cNvSpPr/>
            <p:nvPr/>
          </p:nvSpPr>
          <p:spPr>
            <a:xfrm>
              <a:off x="843989" y="3050729"/>
              <a:ext cx="7455977" cy="1511630"/>
            </a:xfrm>
            <a:custGeom>
              <a:avLst/>
              <a:gdLst/>
              <a:ahLst/>
              <a:cxnLst/>
              <a:rect l="l" t="t" r="r" b="b"/>
              <a:pathLst>
                <a:path w="144924" h="29382" extrusionOk="0">
                  <a:moveTo>
                    <a:pt x="72462" y="0"/>
                  </a:moveTo>
                  <a:cubicBezTo>
                    <a:pt x="32454" y="0"/>
                    <a:pt x="0" y="6562"/>
                    <a:pt x="0" y="14691"/>
                  </a:cubicBezTo>
                  <a:cubicBezTo>
                    <a:pt x="0" y="22821"/>
                    <a:pt x="32454" y="29382"/>
                    <a:pt x="72462" y="29382"/>
                  </a:cubicBezTo>
                  <a:cubicBezTo>
                    <a:pt x="112469" y="29382"/>
                    <a:pt x="144924" y="22821"/>
                    <a:pt x="144924" y="14691"/>
                  </a:cubicBezTo>
                  <a:cubicBezTo>
                    <a:pt x="144924" y="6562"/>
                    <a:pt x="112469" y="0"/>
                    <a:pt x="72462" y="0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51659" y="2582650"/>
              <a:ext cx="8440683" cy="1712584"/>
            </a:xfrm>
            <a:custGeom>
              <a:avLst/>
              <a:gdLst/>
              <a:ahLst/>
              <a:cxnLst/>
              <a:rect l="l" t="t" r="r" b="b"/>
              <a:pathLst>
                <a:path w="164064" h="33288" extrusionOk="0">
                  <a:moveTo>
                    <a:pt x="82032" y="1"/>
                  </a:moveTo>
                  <a:cubicBezTo>
                    <a:pt x="36711" y="1"/>
                    <a:pt x="0" y="7458"/>
                    <a:pt x="0" y="16644"/>
                  </a:cubicBezTo>
                  <a:cubicBezTo>
                    <a:pt x="0" y="25830"/>
                    <a:pt x="36711" y="33287"/>
                    <a:pt x="82032" y="33287"/>
                  </a:cubicBezTo>
                  <a:cubicBezTo>
                    <a:pt x="127352" y="33287"/>
                    <a:pt x="164063" y="25830"/>
                    <a:pt x="164063" y="16644"/>
                  </a:cubicBezTo>
                  <a:cubicBezTo>
                    <a:pt x="164063" y="7458"/>
                    <a:pt x="127352" y="1"/>
                    <a:pt x="82032" y="1"/>
                  </a:cubicBezTo>
                  <a:close/>
                </a:path>
              </a:pathLst>
            </a:custGeom>
            <a:solidFill>
              <a:srgbClr val="FDEC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349490" y="2859267"/>
              <a:ext cx="6446578" cy="1159318"/>
            </a:xfrm>
            <a:custGeom>
              <a:avLst/>
              <a:gdLst/>
              <a:ahLst/>
              <a:cxnLst/>
              <a:rect l="l" t="t" r="r" b="b"/>
              <a:pathLst>
                <a:path w="125304" h="22534" extrusionOk="0">
                  <a:moveTo>
                    <a:pt x="62636" y="1"/>
                  </a:moveTo>
                  <a:cubicBezTo>
                    <a:pt x="28037" y="1"/>
                    <a:pt x="0" y="5058"/>
                    <a:pt x="0" y="11267"/>
                  </a:cubicBezTo>
                  <a:cubicBezTo>
                    <a:pt x="0" y="17508"/>
                    <a:pt x="28037" y="22533"/>
                    <a:pt x="62636" y="22533"/>
                  </a:cubicBezTo>
                  <a:cubicBezTo>
                    <a:pt x="97234" y="22533"/>
                    <a:pt x="125304" y="17508"/>
                    <a:pt x="125304" y="11267"/>
                  </a:cubicBezTo>
                  <a:cubicBezTo>
                    <a:pt x="125304" y="5058"/>
                    <a:pt x="97234" y="1"/>
                    <a:pt x="62636" y="1"/>
                  </a:cubicBezTo>
                  <a:close/>
                </a:path>
              </a:pathLst>
            </a:custGeom>
            <a:solidFill>
              <a:srgbClr val="EFDC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94" name="Google Shape;94;p2"/>
          <p:cNvGrpSpPr/>
          <p:nvPr/>
        </p:nvGrpSpPr>
        <p:grpSpPr>
          <a:xfrm>
            <a:off x="10833546" y="-516350"/>
            <a:ext cx="7745808" cy="2427568"/>
            <a:chOff x="2839998" y="-258175"/>
            <a:chExt cx="3872904" cy="1213784"/>
          </a:xfrm>
        </p:grpSpPr>
        <p:sp>
          <p:nvSpPr>
            <p:cNvPr id="95" name="Google Shape;95;p2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" name="Google Shape;96;p2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7" name="Google Shape;97;p2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8" name="Google Shape;98;p2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9" name="Google Shape;99;p2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0" name="Google Shape;100;p2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1" name="Google Shape;101;p2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2" name="Google Shape;102;p2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3" name="Google Shape;103;p2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4" name="Google Shape;104;p2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5" name="Google Shape;105;p2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6" name="Google Shape;106;p2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7" name="Google Shape;107;p2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8" name="Google Shape;108;p2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09" name="Google Shape;109;p2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0" name="Google Shape;110;p2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1" name="Google Shape;111;p2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12" name="Google Shape;112;p2"/>
          <p:cNvSpPr/>
          <p:nvPr/>
        </p:nvSpPr>
        <p:spPr>
          <a:xfrm rot="3865603">
            <a:off x="578266" y="8645674"/>
            <a:ext cx="142416" cy="112280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3" name="Google Shape;113;p2"/>
          <p:cNvSpPr/>
          <p:nvPr/>
        </p:nvSpPr>
        <p:spPr>
          <a:xfrm rot="3865603">
            <a:off x="350891" y="9087878"/>
            <a:ext cx="60326" cy="46932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4" name="Google Shape;114;p2"/>
          <p:cNvSpPr/>
          <p:nvPr/>
        </p:nvSpPr>
        <p:spPr>
          <a:xfrm rot="3865603">
            <a:off x="750821" y="9052090"/>
            <a:ext cx="51954" cy="38560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2"/>
          <p:cNvSpPr/>
          <p:nvPr/>
        </p:nvSpPr>
        <p:spPr>
          <a:xfrm rot="3865603">
            <a:off x="2997813" y="9105355"/>
            <a:ext cx="107206" cy="83766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2"/>
          <p:cNvSpPr/>
          <p:nvPr/>
        </p:nvSpPr>
        <p:spPr>
          <a:xfrm rot="-1031599" flipH="1">
            <a:off x="1267387" y="9067615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2"/>
          <p:cNvSpPr/>
          <p:nvPr/>
        </p:nvSpPr>
        <p:spPr>
          <a:xfrm rot="-1031599" flipH="1">
            <a:off x="1615125" y="10018577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2"/>
          <p:cNvSpPr/>
          <p:nvPr/>
        </p:nvSpPr>
        <p:spPr>
          <a:xfrm rot="-1031599" flipH="1">
            <a:off x="1379940" y="9705095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2"/>
          <p:cNvSpPr/>
          <p:nvPr/>
        </p:nvSpPr>
        <p:spPr>
          <a:xfrm rot="-1031599" flipH="1">
            <a:off x="257600" y="9666551"/>
            <a:ext cx="92132" cy="72094"/>
          </a:xfrm>
          <a:custGeom>
            <a:avLst/>
            <a:gdLst/>
            <a:ahLst/>
            <a:cxnLst/>
            <a:rect l="l" t="t" r="r" b="b"/>
            <a:pathLst>
              <a:path w="1761" h="1378" extrusionOk="0">
                <a:moveTo>
                  <a:pt x="865" y="1"/>
                </a:moveTo>
                <a:cubicBezTo>
                  <a:pt x="0" y="1"/>
                  <a:pt x="0" y="1377"/>
                  <a:pt x="865" y="1377"/>
                </a:cubicBezTo>
                <a:cubicBezTo>
                  <a:pt x="1761" y="1377"/>
                  <a:pt x="1761" y="1"/>
                  <a:pt x="86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0" name="Google Shape;120;p2"/>
          <p:cNvSpPr/>
          <p:nvPr/>
        </p:nvSpPr>
        <p:spPr>
          <a:xfrm rot="-1031599" flipH="1">
            <a:off x="1097384" y="9518603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1" name="Google Shape;121;p2"/>
          <p:cNvSpPr/>
          <p:nvPr/>
        </p:nvSpPr>
        <p:spPr>
          <a:xfrm rot="-1031599" flipH="1">
            <a:off x="328450" y="9694304"/>
            <a:ext cx="61996" cy="48656"/>
          </a:xfrm>
          <a:custGeom>
            <a:avLst/>
            <a:gdLst/>
            <a:ahLst/>
            <a:cxnLst/>
            <a:rect l="l" t="t" r="r" b="b"/>
            <a:pathLst>
              <a:path w="1185" h="930" extrusionOk="0">
                <a:moveTo>
                  <a:pt x="576" y="1"/>
                </a:moveTo>
                <a:cubicBezTo>
                  <a:pt x="0" y="1"/>
                  <a:pt x="0" y="929"/>
                  <a:pt x="576" y="929"/>
                </a:cubicBezTo>
                <a:cubicBezTo>
                  <a:pt x="1185" y="929"/>
                  <a:pt x="1185" y="1"/>
                  <a:pt x="576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2"/>
          <p:cNvSpPr/>
          <p:nvPr/>
        </p:nvSpPr>
        <p:spPr>
          <a:xfrm rot="-2083811" flipH="1">
            <a:off x="1078172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3" name="Google Shape;123;p2"/>
          <p:cNvSpPr/>
          <p:nvPr/>
        </p:nvSpPr>
        <p:spPr>
          <a:xfrm rot="-2083811" flipH="1">
            <a:off x="143974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4" name="Google Shape;124;p2"/>
          <p:cNvSpPr/>
          <p:nvPr/>
        </p:nvSpPr>
        <p:spPr>
          <a:xfrm rot="-327104" flipH="1">
            <a:off x="1479636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5" name="Google Shape;125;p2"/>
          <p:cNvSpPr/>
          <p:nvPr/>
        </p:nvSpPr>
        <p:spPr>
          <a:xfrm rot="-327104" flipH="1">
            <a:off x="1735283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6" name="Google Shape;126;p2"/>
          <p:cNvSpPr/>
          <p:nvPr/>
        </p:nvSpPr>
        <p:spPr>
          <a:xfrm rot="1031599">
            <a:off x="16337605" y="8360291"/>
            <a:ext cx="142410" cy="112274"/>
          </a:xfrm>
          <a:custGeom>
            <a:avLst/>
            <a:gdLst/>
            <a:ahLst/>
            <a:cxnLst/>
            <a:rect l="l" t="t" r="r" b="b"/>
            <a:pathLst>
              <a:path w="2722" h="2146" extrusionOk="0">
                <a:moveTo>
                  <a:pt x="1377" y="1"/>
                </a:moveTo>
                <a:cubicBezTo>
                  <a:pt x="1" y="1"/>
                  <a:pt x="1" y="2145"/>
                  <a:pt x="1377" y="2145"/>
                </a:cubicBezTo>
                <a:cubicBezTo>
                  <a:pt x="2721" y="2145"/>
                  <a:pt x="2721" y="1"/>
                  <a:pt x="137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7" name="Google Shape;127;p2"/>
          <p:cNvSpPr/>
          <p:nvPr/>
        </p:nvSpPr>
        <p:spPr>
          <a:xfrm rot="1031599">
            <a:off x="16529155" y="88540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8" name="Google Shape;128;p2"/>
          <p:cNvSpPr/>
          <p:nvPr/>
        </p:nvSpPr>
        <p:spPr>
          <a:xfrm rot="1031599">
            <a:off x="16620310" y="8235771"/>
            <a:ext cx="51952" cy="38558"/>
          </a:xfrm>
          <a:custGeom>
            <a:avLst/>
            <a:gdLst/>
            <a:ahLst/>
            <a:cxnLst/>
            <a:rect l="l" t="t" r="r" b="b"/>
            <a:pathLst>
              <a:path w="993" h="737" extrusionOk="0">
                <a:moveTo>
                  <a:pt x="513" y="0"/>
                </a:moveTo>
                <a:cubicBezTo>
                  <a:pt x="1" y="0"/>
                  <a:pt x="33" y="736"/>
                  <a:pt x="513" y="736"/>
                </a:cubicBezTo>
                <a:cubicBezTo>
                  <a:pt x="993" y="736"/>
                  <a:pt x="993" y="0"/>
                  <a:pt x="51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9" name="Google Shape;129;p2"/>
          <p:cNvSpPr/>
          <p:nvPr/>
        </p:nvSpPr>
        <p:spPr>
          <a:xfrm rot="1031599">
            <a:off x="16847616" y="8049279"/>
            <a:ext cx="107200" cy="83762"/>
          </a:xfrm>
          <a:custGeom>
            <a:avLst/>
            <a:gdLst/>
            <a:ahLst/>
            <a:cxnLst/>
            <a:rect l="l" t="t" r="r" b="b"/>
            <a:pathLst>
              <a:path w="2049" h="1601" extrusionOk="0">
                <a:moveTo>
                  <a:pt x="1025" y="0"/>
                </a:moveTo>
                <a:cubicBezTo>
                  <a:pt x="0" y="0"/>
                  <a:pt x="0" y="1600"/>
                  <a:pt x="1025" y="1600"/>
                </a:cubicBezTo>
                <a:cubicBezTo>
                  <a:pt x="2049" y="1600"/>
                  <a:pt x="2049" y="0"/>
                  <a:pt x="1025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0" name="Google Shape;130;p2"/>
          <p:cNvSpPr/>
          <p:nvPr/>
        </p:nvSpPr>
        <p:spPr>
          <a:xfrm rot="2083811">
            <a:off x="15293104" y="4672074"/>
            <a:ext cx="1916724" cy="2250112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1" name="Google Shape;131;p2"/>
          <p:cNvSpPr/>
          <p:nvPr/>
        </p:nvSpPr>
        <p:spPr>
          <a:xfrm rot="2083811">
            <a:off x="14951602" y="4899331"/>
            <a:ext cx="1896656" cy="2045142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2" name="Google Shape;132;p2"/>
          <p:cNvSpPr/>
          <p:nvPr/>
        </p:nvSpPr>
        <p:spPr>
          <a:xfrm rot="327104">
            <a:off x="14891690" y="3906830"/>
            <a:ext cx="1916676" cy="2249908"/>
          </a:xfrm>
          <a:custGeom>
            <a:avLst/>
            <a:gdLst/>
            <a:ahLst/>
            <a:cxnLst/>
            <a:rect l="l" t="t" r="r" b="b"/>
            <a:pathLst>
              <a:path w="30375" h="35656" extrusionOk="0">
                <a:moveTo>
                  <a:pt x="30279" y="1"/>
                </a:moveTo>
                <a:lnTo>
                  <a:pt x="30279" y="1"/>
                </a:lnTo>
                <a:cubicBezTo>
                  <a:pt x="27014" y="1697"/>
                  <a:pt x="23910" y="3713"/>
                  <a:pt x="21029" y="5986"/>
                </a:cubicBezTo>
                <a:cubicBezTo>
                  <a:pt x="21701" y="6690"/>
                  <a:pt x="22405" y="7394"/>
                  <a:pt x="23109" y="8098"/>
                </a:cubicBezTo>
                <a:cubicBezTo>
                  <a:pt x="22149" y="7874"/>
                  <a:pt x="21189" y="7554"/>
                  <a:pt x="20325" y="7106"/>
                </a:cubicBezTo>
                <a:cubicBezTo>
                  <a:pt x="18532" y="8834"/>
                  <a:pt x="16932" y="10723"/>
                  <a:pt x="15492" y="12739"/>
                </a:cubicBezTo>
                <a:cubicBezTo>
                  <a:pt x="15268" y="13059"/>
                  <a:pt x="15044" y="13379"/>
                  <a:pt x="15012" y="13763"/>
                </a:cubicBezTo>
                <a:cubicBezTo>
                  <a:pt x="14916" y="15107"/>
                  <a:pt x="17028" y="15588"/>
                  <a:pt x="17348" y="16868"/>
                </a:cubicBezTo>
                <a:cubicBezTo>
                  <a:pt x="17316" y="16772"/>
                  <a:pt x="15172" y="16132"/>
                  <a:pt x="14916" y="15940"/>
                </a:cubicBezTo>
                <a:cubicBezTo>
                  <a:pt x="14350" y="15500"/>
                  <a:pt x="14000" y="14659"/>
                  <a:pt x="13200" y="14659"/>
                </a:cubicBezTo>
                <a:cubicBezTo>
                  <a:pt x="13185" y="14659"/>
                  <a:pt x="13171" y="14659"/>
                  <a:pt x="13155" y="14659"/>
                </a:cubicBezTo>
                <a:cubicBezTo>
                  <a:pt x="10979" y="17892"/>
                  <a:pt x="8803" y="21157"/>
                  <a:pt x="6626" y="24389"/>
                </a:cubicBezTo>
                <a:cubicBezTo>
                  <a:pt x="6946" y="25189"/>
                  <a:pt x="7298" y="25957"/>
                  <a:pt x="7618" y="26758"/>
                </a:cubicBezTo>
                <a:cubicBezTo>
                  <a:pt x="6818" y="26534"/>
                  <a:pt x="6050" y="26149"/>
                  <a:pt x="5378" y="25669"/>
                </a:cubicBezTo>
                <a:cubicBezTo>
                  <a:pt x="4226" y="28070"/>
                  <a:pt x="3074" y="30502"/>
                  <a:pt x="1921" y="32903"/>
                </a:cubicBezTo>
                <a:cubicBezTo>
                  <a:pt x="1441" y="33927"/>
                  <a:pt x="929" y="34983"/>
                  <a:pt x="1" y="35655"/>
                </a:cubicBezTo>
                <a:cubicBezTo>
                  <a:pt x="3618" y="34951"/>
                  <a:pt x="7138" y="33671"/>
                  <a:pt x="10339" y="31911"/>
                </a:cubicBezTo>
                <a:cubicBezTo>
                  <a:pt x="10019" y="31334"/>
                  <a:pt x="9667" y="30758"/>
                  <a:pt x="9315" y="30182"/>
                </a:cubicBezTo>
                <a:cubicBezTo>
                  <a:pt x="10115" y="30182"/>
                  <a:pt x="10627" y="31238"/>
                  <a:pt x="11459" y="31270"/>
                </a:cubicBezTo>
                <a:cubicBezTo>
                  <a:pt x="11811" y="31270"/>
                  <a:pt x="12131" y="31078"/>
                  <a:pt x="12419" y="30886"/>
                </a:cubicBezTo>
                <a:cubicBezTo>
                  <a:pt x="15716" y="28838"/>
                  <a:pt x="18853" y="26470"/>
                  <a:pt x="21701" y="23845"/>
                </a:cubicBezTo>
                <a:cubicBezTo>
                  <a:pt x="22053" y="23525"/>
                  <a:pt x="22405" y="23205"/>
                  <a:pt x="22757" y="22885"/>
                </a:cubicBezTo>
                <a:cubicBezTo>
                  <a:pt x="21861" y="22117"/>
                  <a:pt x="21029" y="21317"/>
                  <a:pt x="20261" y="20484"/>
                </a:cubicBezTo>
                <a:lnTo>
                  <a:pt x="20261" y="20484"/>
                </a:lnTo>
                <a:cubicBezTo>
                  <a:pt x="21221" y="20933"/>
                  <a:pt x="22181" y="21413"/>
                  <a:pt x="23141" y="21893"/>
                </a:cubicBezTo>
                <a:cubicBezTo>
                  <a:pt x="23246" y="21945"/>
                  <a:pt x="23372" y="21997"/>
                  <a:pt x="23502" y="21997"/>
                </a:cubicBezTo>
                <a:cubicBezTo>
                  <a:pt x="23531" y="21997"/>
                  <a:pt x="23560" y="21995"/>
                  <a:pt x="23589" y="21989"/>
                </a:cubicBezTo>
                <a:cubicBezTo>
                  <a:pt x="23813" y="21989"/>
                  <a:pt x="23974" y="21797"/>
                  <a:pt x="24102" y="21605"/>
                </a:cubicBezTo>
                <a:cubicBezTo>
                  <a:pt x="25574" y="19652"/>
                  <a:pt x="26854" y="17604"/>
                  <a:pt x="28006" y="15460"/>
                </a:cubicBezTo>
                <a:cubicBezTo>
                  <a:pt x="28166" y="15203"/>
                  <a:pt x="28294" y="14883"/>
                  <a:pt x="28230" y="14563"/>
                </a:cubicBezTo>
                <a:cubicBezTo>
                  <a:pt x="28198" y="14307"/>
                  <a:pt x="28006" y="14083"/>
                  <a:pt x="27814" y="13891"/>
                </a:cubicBezTo>
                <a:cubicBezTo>
                  <a:pt x="27206" y="13251"/>
                  <a:pt x="26630" y="12643"/>
                  <a:pt x="26054" y="12003"/>
                </a:cubicBezTo>
                <a:lnTo>
                  <a:pt x="26054" y="12003"/>
                </a:lnTo>
                <a:cubicBezTo>
                  <a:pt x="26855" y="12208"/>
                  <a:pt x="27695" y="12717"/>
                  <a:pt x="28347" y="12717"/>
                </a:cubicBezTo>
                <a:cubicBezTo>
                  <a:pt x="28711" y="12717"/>
                  <a:pt x="29016" y="12558"/>
                  <a:pt x="29223" y="12099"/>
                </a:cubicBezTo>
                <a:cubicBezTo>
                  <a:pt x="29767" y="10979"/>
                  <a:pt x="29767" y="9250"/>
                  <a:pt x="29895" y="8034"/>
                </a:cubicBezTo>
                <a:cubicBezTo>
                  <a:pt x="30247" y="5378"/>
                  <a:pt x="30375" y="2689"/>
                  <a:pt x="30279" y="1"/>
                </a:cubicBezTo>
                <a:close/>
              </a:path>
            </a:pathLst>
          </a:custGeom>
          <a:solidFill>
            <a:srgbClr val="28990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2"/>
          <p:cNvSpPr/>
          <p:nvPr/>
        </p:nvSpPr>
        <p:spPr>
          <a:xfrm rot="327104">
            <a:off x="14656109" y="4290065"/>
            <a:ext cx="1896610" cy="2044958"/>
          </a:xfrm>
          <a:custGeom>
            <a:avLst/>
            <a:gdLst/>
            <a:ahLst/>
            <a:cxnLst/>
            <a:rect l="l" t="t" r="r" b="b"/>
            <a:pathLst>
              <a:path w="30057" h="32408" extrusionOk="0">
                <a:moveTo>
                  <a:pt x="29661" y="0"/>
                </a:moveTo>
                <a:cubicBezTo>
                  <a:pt x="29571" y="0"/>
                  <a:pt x="29479" y="41"/>
                  <a:pt x="29411" y="139"/>
                </a:cubicBezTo>
                <a:cubicBezTo>
                  <a:pt x="26498" y="4972"/>
                  <a:pt x="23138" y="9421"/>
                  <a:pt x="19521" y="13741"/>
                </a:cubicBezTo>
                <a:cubicBezTo>
                  <a:pt x="17793" y="15854"/>
                  <a:pt x="16000" y="17934"/>
                  <a:pt x="14080" y="19855"/>
                </a:cubicBezTo>
                <a:cubicBezTo>
                  <a:pt x="12096" y="21839"/>
                  <a:pt x="10047" y="23727"/>
                  <a:pt x="7903" y="25520"/>
                </a:cubicBezTo>
                <a:cubicBezTo>
                  <a:pt x="5502" y="27568"/>
                  <a:pt x="3038" y="29520"/>
                  <a:pt x="477" y="31345"/>
                </a:cubicBezTo>
                <a:cubicBezTo>
                  <a:pt x="0" y="31689"/>
                  <a:pt x="292" y="32407"/>
                  <a:pt x="751" y="32407"/>
                </a:cubicBezTo>
                <a:cubicBezTo>
                  <a:pt x="847" y="32407"/>
                  <a:pt x="949" y="32376"/>
                  <a:pt x="1054" y="32305"/>
                </a:cubicBezTo>
                <a:cubicBezTo>
                  <a:pt x="5694" y="29136"/>
                  <a:pt x="10015" y="25488"/>
                  <a:pt x="14016" y="21487"/>
                </a:cubicBezTo>
                <a:cubicBezTo>
                  <a:pt x="16032" y="19470"/>
                  <a:pt x="17985" y="17390"/>
                  <a:pt x="19873" y="15214"/>
                </a:cubicBezTo>
                <a:cubicBezTo>
                  <a:pt x="21697" y="13133"/>
                  <a:pt x="23330" y="10861"/>
                  <a:pt x="24898" y="8588"/>
                </a:cubicBezTo>
                <a:cubicBezTo>
                  <a:pt x="26690" y="5964"/>
                  <a:pt x="28387" y="3243"/>
                  <a:pt x="29923" y="459"/>
                </a:cubicBezTo>
                <a:cubicBezTo>
                  <a:pt x="30057" y="214"/>
                  <a:pt x="29865" y="0"/>
                  <a:pt x="29661" y="0"/>
                </a:cubicBezTo>
                <a:close/>
              </a:path>
            </a:pathLst>
          </a:custGeom>
          <a:solidFill>
            <a:srgbClr val="135900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-291354" y="-516350"/>
            <a:ext cx="7745808" cy="2427568"/>
            <a:chOff x="2839998" y="-258175"/>
            <a:chExt cx="3872904" cy="1213784"/>
          </a:xfrm>
        </p:grpSpPr>
        <p:sp>
          <p:nvSpPr>
            <p:cNvPr id="135" name="Google Shape;135;p2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2563500" y="3292850"/>
            <a:ext cx="13161000" cy="39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1pPr>
            <a:lvl2pPr lvl="1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2pPr>
            <a:lvl3pPr lvl="2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3pPr>
            <a:lvl4pPr lvl="3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4pPr>
            <a:lvl5pPr lvl="4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5pPr>
            <a:lvl6pPr lvl="5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6pPr>
            <a:lvl7pPr lvl="6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7pPr>
            <a:lvl8pPr lvl="7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8pPr>
            <a:lvl9pPr lvl="8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5900"/>
              <a:buNone/>
              <a:defRPr sz="11800"/>
            </a:lvl9pPr>
          </a:lstStyle>
          <a:p>
            <a:endParaRPr/>
          </a:p>
        </p:txBody>
      </p:sp>
      <p:sp>
        <p:nvSpPr>
          <p:cNvPr id="153" name="Google Shape;153;p2"/>
          <p:cNvSpPr txBox="1">
            <a:spLocks noGrp="1"/>
          </p:cNvSpPr>
          <p:nvPr>
            <p:ph type="subTitle" idx="1"/>
          </p:nvPr>
        </p:nvSpPr>
        <p:spPr>
          <a:xfrm>
            <a:off x="4428900" y="6795900"/>
            <a:ext cx="9430200" cy="7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7709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DECC3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64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223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1828800" lvl="1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2pPr>
            <a:lvl3pPr marL="2743200" lvl="2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3pPr>
            <a:lvl4pPr marL="3657600" lvl="3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4pPr>
            <a:lvl5pPr marL="4572000" lvl="4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5pPr>
            <a:lvl6pPr marL="5486400" lvl="5" indent="-622300">
              <a:spcBef>
                <a:spcPts val="3200"/>
              </a:spcBef>
              <a:spcAft>
                <a:spcPts val="0"/>
              </a:spcAft>
              <a:buSzPts val="1300"/>
              <a:buChar char="■"/>
              <a:defRPr/>
            </a:lvl6pPr>
            <a:lvl7pPr marL="6400800" lvl="6" indent="-622300">
              <a:spcBef>
                <a:spcPts val="3200"/>
              </a:spcBef>
              <a:spcAft>
                <a:spcPts val="0"/>
              </a:spcAft>
              <a:buSzPts val="1300"/>
              <a:buChar char="●"/>
              <a:defRPr/>
            </a:lvl7pPr>
            <a:lvl8pPr marL="7315200" lvl="7" indent="-622300">
              <a:spcBef>
                <a:spcPts val="3200"/>
              </a:spcBef>
              <a:spcAft>
                <a:spcPts val="0"/>
              </a:spcAft>
              <a:buSzPts val="1300"/>
              <a:buChar char="○"/>
              <a:defRPr/>
            </a:lvl8pPr>
            <a:lvl9pPr marL="8229600" lvl="8" indent="-622300">
              <a:spcBef>
                <a:spcPts val="3200"/>
              </a:spcBef>
              <a:spcAft>
                <a:spcPts val="3200"/>
              </a:spcAft>
              <a:buSzPts val="1300"/>
              <a:buChar char="■"/>
              <a:defRPr/>
            </a:lvl9pPr>
          </a:lstStyle>
          <a:p>
            <a:endParaRPr/>
          </a:p>
        </p:txBody>
      </p:sp>
      <p:sp>
        <p:nvSpPr>
          <p:cNvPr id="244" name="Google Shape;244;p4"/>
          <p:cNvSpPr/>
          <p:nvPr/>
        </p:nvSpPr>
        <p:spPr>
          <a:xfrm rot="-5400000" flipH="1">
            <a:off x="1781284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5" name="Google Shape;245;p4"/>
          <p:cNvSpPr/>
          <p:nvPr/>
        </p:nvSpPr>
        <p:spPr>
          <a:xfrm rot="-5400000" flipH="1">
            <a:off x="16547320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6" name="Google Shape;246;p4"/>
          <p:cNvSpPr/>
          <p:nvPr/>
        </p:nvSpPr>
        <p:spPr>
          <a:xfrm rot="-5400000" flipH="1">
            <a:off x="1801024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7" name="Google Shape;247;p4"/>
          <p:cNvSpPr/>
          <p:nvPr/>
        </p:nvSpPr>
        <p:spPr>
          <a:xfrm rot="-5400000" flipH="1">
            <a:off x="15124644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8" name="Google Shape;248;p4"/>
          <p:cNvSpPr/>
          <p:nvPr/>
        </p:nvSpPr>
        <p:spPr>
          <a:xfrm rot="-5400000" flipH="1">
            <a:off x="14654016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9" name="Google Shape;249;p4"/>
          <p:cNvSpPr/>
          <p:nvPr/>
        </p:nvSpPr>
        <p:spPr>
          <a:xfrm rot="-5400000" flipH="1">
            <a:off x="157242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0" name="Google Shape;250;p4"/>
          <p:cNvSpPr/>
          <p:nvPr/>
        </p:nvSpPr>
        <p:spPr>
          <a:xfrm rot="-6431599" flipH="1">
            <a:off x="152092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1" name="Google Shape;251;p4"/>
          <p:cNvSpPr/>
          <p:nvPr/>
        </p:nvSpPr>
        <p:spPr>
          <a:xfrm rot="10800000" flipH="1">
            <a:off x="12298934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2" name="Google Shape;252;p4"/>
          <p:cNvSpPr/>
          <p:nvPr/>
        </p:nvSpPr>
        <p:spPr>
          <a:xfrm rot="10800000" flipH="1">
            <a:off x="12487086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3" name="Google Shape;253;p4"/>
          <p:cNvSpPr/>
          <p:nvPr/>
        </p:nvSpPr>
        <p:spPr>
          <a:xfrm rot="10800000" flipH="1">
            <a:off x="12998078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4" name="Google Shape;254;p4"/>
          <p:cNvSpPr/>
          <p:nvPr/>
        </p:nvSpPr>
        <p:spPr>
          <a:xfrm rot="10800000" flipH="1">
            <a:off x="13418998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5" name="Google Shape;255;p4"/>
          <p:cNvSpPr/>
          <p:nvPr/>
        </p:nvSpPr>
        <p:spPr>
          <a:xfrm rot="-5400000" flipH="1">
            <a:off x="10954994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6" name="Google Shape;256;p4"/>
          <p:cNvSpPr/>
          <p:nvPr/>
        </p:nvSpPr>
        <p:spPr>
          <a:xfrm rot="-5400000" flipH="1">
            <a:off x="10314816" y="93986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7" name="Google Shape;257;p4"/>
          <p:cNvSpPr/>
          <p:nvPr/>
        </p:nvSpPr>
        <p:spPr>
          <a:xfrm rot="-5400000" flipH="1">
            <a:off x="11152396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8" name="Google Shape;258;p4"/>
          <p:cNvSpPr/>
          <p:nvPr/>
        </p:nvSpPr>
        <p:spPr>
          <a:xfrm rot="-6431599" flipH="1">
            <a:off x="106373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59" name="Google Shape;259;p4"/>
          <p:cNvSpPr/>
          <p:nvPr/>
        </p:nvSpPr>
        <p:spPr>
          <a:xfrm rot="5400000" flipH="1">
            <a:off x="8162152" y="983892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0" name="Google Shape;260;p4"/>
          <p:cNvSpPr/>
          <p:nvPr/>
        </p:nvSpPr>
        <p:spPr>
          <a:xfrm rot="5400000" flipH="1">
            <a:off x="8216624" y="935423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1" name="Google Shape;261;p4"/>
          <p:cNvSpPr/>
          <p:nvPr/>
        </p:nvSpPr>
        <p:spPr>
          <a:xfrm rot="-5400000" flipH="1">
            <a:off x="9559920" y="970219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2" name="Google Shape;262;p4"/>
          <p:cNvSpPr/>
          <p:nvPr/>
        </p:nvSpPr>
        <p:spPr>
          <a:xfrm rot="5400000" flipH="1">
            <a:off x="8866414" y="9741282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3" name="Google Shape;263;p4"/>
          <p:cNvSpPr/>
          <p:nvPr/>
        </p:nvSpPr>
        <p:spPr>
          <a:xfrm rot="-6431599" flipH="1">
            <a:off x="13987585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4" name="Google Shape;264;p4"/>
          <p:cNvSpPr/>
          <p:nvPr/>
        </p:nvSpPr>
        <p:spPr>
          <a:xfrm rot="-5400000" flipH="1">
            <a:off x="737927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5" name="Google Shape;265;p4"/>
          <p:cNvSpPr/>
          <p:nvPr/>
        </p:nvSpPr>
        <p:spPr>
          <a:xfrm rot="-5400000" flipH="1">
            <a:off x="6113744" y="967442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6" name="Google Shape;266;p4"/>
          <p:cNvSpPr/>
          <p:nvPr/>
        </p:nvSpPr>
        <p:spPr>
          <a:xfrm rot="-5400000" flipH="1">
            <a:off x="757667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7" name="Google Shape;267;p4"/>
          <p:cNvSpPr/>
          <p:nvPr/>
        </p:nvSpPr>
        <p:spPr>
          <a:xfrm rot="-5400000" flipH="1">
            <a:off x="4691070" y="943872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8" name="Google Shape;268;p4"/>
          <p:cNvSpPr/>
          <p:nvPr/>
        </p:nvSpPr>
        <p:spPr>
          <a:xfrm rot="-5400000" flipH="1">
            <a:off x="4220440" y="932135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69" name="Google Shape;269;p4"/>
          <p:cNvSpPr/>
          <p:nvPr/>
        </p:nvSpPr>
        <p:spPr>
          <a:xfrm rot="-5400000" flipH="1">
            <a:off x="52907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0" name="Google Shape;270;p4"/>
          <p:cNvSpPr/>
          <p:nvPr/>
        </p:nvSpPr>
        <p:spPr>
          <a:xfrm rot="-6431599" flipH="1">
            <a:off x="47757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1" name="Google Shape;271;p4"/>
          <p:cNvSpPr/>
          <p:nvPr/>
        </p:nvSpPr>
        <p:spPr>
          <a:xfrm rot="10800000" flipH="1">
            <a:off x="1865358" y="9532288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2" name="Google Shape;272;p4"/>
          <p:cNvSpPr/>
          <p:nvPr/>
        </p:nvSpPr>
        <p:spPr>
          <a:xfrm rot="10800000" flipH="1">
            <a:off x="2053510" y="1010294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3" name="Google Shape;273;p4"/>
          <p:cNvSpPr/>
          <p:nvPr/>
        </p:nvSpPr>
        <p:spPr>
          <a:xfrm rot="10800000" flipH="1">
            <a:off x="2564504" y="9398654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4" name="Google Shape;274;p4"/>
          <p:cNvSpPr/>
          <p:nvPr/>
        </p:nvSpPr>
        <p:spPr>
          <a:xfrm rot="10800000" flipH="1">
            <a:off x="2985424" y="943876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5" name="Google Shape;275;p4"/>
          <p:cNvSpPr/>
          <p:nvPr/>
        </p:nvSpPr>
        <p:spPr>
          <a:xfrm rot="-5400000" flipH="1">
            <a:off x="521420" y="935417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6" name="Google Shape;276;p4"/>
          <p:cNvSpPr/>
          <p:nvPr/>
        </p:nvSpPr>
        <p:spPr>
          <a:xfrm rot="-5400000" flipH="1">
            <a:off x="718820" y="1006773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7" name="Google Shape;277;p4"/>
          <p:cNvSpPr/>
          <p:nvPr/>
        </p:nvSpPr>
        <p:spPr>
          <a:xfrm rot="-6431599" flipH="1">
            <a:off x="2038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8" name="Google Shape;278;p4"/>
          <p:cNvSpPr/>
          <p:nvPr/>
        </p:nvSpPr>
        <p:spPr>
          <a:xfrm rot="-6431599" flipH="1">
            <a:off x="3554011" y="9963753"/>
            <a:ext cx="60322" cy="46930"/>
          </a:xfrm>
          <a:custGeom>
            <a:avLst/>
            <a:gdLst/>
            <a:ahLst/>
            <a:cxnLst/>
            <a:rect l="l" t="t" r="r" b="b"/>
            <a:pathLst>
              <a:path w="1153" h="897" extrusionOk="0">
                <a:moveTo>
                  <a:pt x="576" y="0"/>
                </a:moveTo>
                <a:cubicBezTo>
                  <a:pt x="0" y="0"/>
                  <a:pt x="0" y="897"/>
                  <a:pt x="576" y="897"/>
                </a:cubicBezTo>
                <a:cubicBezTo>
                  <a:pt x="1152" y="897"/>
                  <a:pt x="1152" y="0"/>
                  <a:pt x="57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79" name="Google Shape;279;p4"/>
          <p:cNvGrpSpPr/>
          <p:nvPr/>
        </p:nvGrpSpPr>
        <p:grpSpPr>
          <a:xfrm>
            <a:off x="11217252" y="-48611"/>
            <a:ext cx="7195856" cy="2255210"/>
            <a:chOff x="2839998" y="-258175"/>
            <a:chExt cx="3872904" cy="1213784"/>
          </a:xfrm>
        </p:grpSpPr>
        <p:sp>
          <p:nvSpPr>
            <p:cNvPr id="280" name="Google Shape;280;p4"/>
            <p:cNvSpPr/>
            <p:nvPr/>
          </p:nvSpPr>
          <p:spPr>
            <a:xfrm flipH="1">
              <a:off x="5755496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1" name="Google Shape;281;p4"/>
            <p:cNvSpPr/>
            <p:nvPr/>
          </p:nvSpPr>
          <p:spPr>
            <a:xfrm flipH="1">
              <a:off x="5853234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2" name="Google Shape;282;p4"/>
            <p:cNvSpPr/>
            <p:nvPr/>
          </p:nvSpPr>
          <p:spPr>
            <a:xfrm flipH="1">
              <a:off x="587856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3" name="Google Shape;283;p4"/>
            <p:cNvSpPr/>
            <p:nvPr/>
          </p:nvSpPr>
          <p:spPr>
            <a:xfrm flipH="1">
              <a:off x="5932847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4" name="Google Shape;284;p4"/>
            <p:cNvSpPr/>
            <p:nvPr/>
          </p:nvSpPr>
          <p:spPr>
            <a:xfrm flipH="1">
              <a:off x="492313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5" name="Google Shape;285;p4"/>
            <p:cNvSpPr/>
            <p:nvPr/>
          </p:nvSpPr>
          <p:spPr>
            <a:xfrm flipH="1">
              <a:off x="4994304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6" name="Google Shape;286;p4"/>
            <p:cNvSpPr/>
            <p:nvPr/>
          </p:nvSpPr>
          <p:spPr>
            <a:xfrm flipH="1">
              <a:off x="5032904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7" name="Google Shape;287;p4"/>
            <p:cNvSpPr/>
            <p:nvPr/>
          </p:nvSpPr>
          <p:spPr>
            <a:xfrm flipH="1">
              <a:off x="5086017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8" name="Google Shape;288;p4"/>
            <p:cNvSpPr/>
            <p:nvPr/>
          </p:nvSpPr>
          <p:spPr>
            <a:xfrm flipH="1">
              <a:off x="4046118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89" name="Google Shape;289;p4"/>
            <p:cNvSpPr/>
            <p:nvPr/>
          </p:nvSpPr>
          <p:spPr>
            <a:xfrm flipH="1">
              <a:off x="4085964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0" name="Google Shape;290;p4"/>
            <p:cNvSpPr/>
            <p:nvPr/>
          </p:nvSpPr>
          <p:spPr>
            <a:xfrm flipH="1">
              <a:off x="4131800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1" name="Google Shape;291;p4"/>
            <p:cNvSpPr/>
            <p:nvPr/>
          </p:nvSpPr>
          <p:spPr>
            <a:xfrm flipH="1">
              <a:off x="4183669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2" name="Google Shape;292;p4"/>
            <p:cNvSpPr/>
            <p:nvPr/>
          </p:nvSpPr>
          <p:spPr>
            <a:xfrm flipH="1">
              <a:off x="3211351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3" name="Google Shape;293;p4"/>
            <p:cNvSpPr/>
            <p:nvPr/>
          </p:nvSpPr>
          <p:spPr>
            <a:xfrm flipH="1">
              <a:off x="3222213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4" name="Google Shape;294;p4"/>
            <p:cNvSpPr/>
            <p:nvPr/>
          </p:nvSpPr>
          <p:spPr>
            <a:xfrm flipH="1">
              <a:off x="3272910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5" name="Google Shape;295;p4"/>
            <p:cNvSpPr/>
            <p:nvPr/>
          </p:nvSpPr>
          <p:spPr>
            <a:xfrm flipH="1">
              <a:off x="3319955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96" name="Google Shape;296;p4"/>
            <p:cNvSpPr/>
            <p:nvPr/>
          </p:nvSpPr>
          <p:spPr>
            <a:xfrm flipH="1"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42854775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DECC3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0133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7611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rgbClr val="FDCF06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4"/>
          <p:cNvSpPr txBox="1">
            <a:spLocks noGrp="1"/>
          </p:cNvSpPr>
          <p:nvPr>
            <p:ph type="title"/>
          </p:nvPr>
        </p:nvSpPr>
        <p:spPr>
          <a:xfrm>
            <a:off x="6213000" y="6886600"/>
            <a:ext cx="5862000" cy="110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grpSp>
        <p:nvGrpSpPr>
          <p:cNvPr id="772" name="Google Shape;772;p14"/>
          <p:cNvGrpSpPr/>
          <p:nvPr/>
        </p:nvGrpSpPr>
        <p:grpSpPr>
          <a:xfrm>
            <a:off x="47774" y="6864099"/>
            <a:ext cx="4384292" cy="3476954"/>
            <a:chOff x="-6408550" y="1021224"/>
            <a:chExt cx="2192146" cy="1738477"/>
          </a:xfrm>
        </p:grpSpPr>
        <p:sp>
          <p:nvSpPr>
            <p:cNvPr id="773" name="Google Shape;773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5" name="Google Shape;775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6" name="Google Shape;776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7" name="Google Shape;777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78" name="Google Shape;778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79" name="Google Shape;779;p14"/>
          <p:cNvGrpSpPr/>
          <p:nvPr/>
        </p:nvGrpSpPr>
        <p:grpSpPr>
          <a:xfrm flipH="1">
            <a:off x="13972924" y="6864099"/>
            <a:ext cx="4384292" cy="3476954"/>
            <a:chOff x="-6408550" y="1021224"/>
            <a:chExt cx="2192146" cy="1738477"/>
          </a:xfrm>
        </p:grpSpPr>
        <p:sp>
          <p:nvSpPr>
            <p:cNvPr id="780" name="Google Shape;780;p14"/>
            <p:cNvSpPr/>
            <p:nvPr/>
          </p:nvSpPr>
          <p:spPr>
            <a:xfrm>
              <a:off x="-6408550" y="1021224"/>
              <a:ext cx="2192146" cy="1738477"/>
            </a:xfrm>
            <a:custGeom>
              <a:avLst/>
              <a:gdLst/>
              <a:ahLst/>
              <a:cxnLst/>
              <a:rect l="l" t="t" r="r" b="b"/>
              <a:pathLst>
                <a:path w="68238" h="54116" extrusionOk="0">
                  <a:moveTo>
                    <a:pt x="31174" y="33902"/>
                  </a:moveTo>
                  <a:cubicBezTo>
                    <a:pt x="31686" y="33998"/>
                    <a:pt x="32166" y="34222"/>
                    <a:pt x="32582" y="34574"/>
                  </a:cubicBezTo>
                  <a:cubicBezTo>
                    <a:pt x="34503" y="36238"/>
                    <a:pt x="34375" y="38991"/>
                    <a:pt x="33222" y="41039"/>
                  </a:cubicBezTo>
                  <a:cubicBezTo>
                    <a:pt x="32582" y="42191"/>
                    <a:pt x="31686" y="43215"/>
                    <a:pt x="30758" y="44143"/>
                  </a:cubicBezTo>
                  <a:cubicBezTo>
                    <a:pt x="29638" y="45232"/>
                    <a:pt x="28422" y="46224"/>
                    <a:pt x="27141" y="47120"/>
                  </a:cubicBezTo>
                  <a:cubicBezTo>
                    <a:pt x="25893" y="47984"/>
                    <a:pt x="24581" y="48752"/>
                    <a:pt x="23205" y="49392"/>
                  </a:cubicBezTo>
                  <a:cubicBezTo>
                    <a:pt x="22415" y="49741"/>
                    <a:pt x="21490" y="50123"/>
                    <a:pt x="20602" y="50123"/>
                  </a:cubicBezTo>
                  <a:cubicBezTo>
                    <a:pt x="20267" y="50123"/>
                    <a:pt x="19936" y="50068"/>
                    <a:pt x="19620" y="49937"/>
                  </a:cubicBezTo>
                  <a:cubicBezTo>
                    <a:pt x="18436" y="49456"/>
                    <a:pt x="17956" y="48144"/>
                    <a:pt x="18020" y="46960"/>
                  </a:cubicBezTo>
                  <a:cubicBezTo>
                    <a:pt x="18052" y="45584"/>
                    <a:pt x="18884" y="44432"/>
                    <a:pt x="19748" y="43471"/>
                  </a:cubicBezTo>
                  <a:cubicBezTo>
                    <a:pt x="20772" y="42383"/>
                    <a:pt x="21892" y="41423"/>
                    <a:pt x="22981" y="40431"/>
                  </a:cubicBezTo>
                  <a:cubicBezTo>
                    <a:pt x="24165" y="39407"/>
                    <a:pt x="25381" y="38446"/>
                    <a:pt x="26597" y="37454"/>
                  </a:cubicBezTo>
                  <a:cubicBezTo>
                    <a:pt x="28102" y="36270"/>
                    <a:pt x="29638" y="35086"/>
                    <a:pt x="31174" y="33902"/>
                  </a:cubicBezTo>
                  <a:close/>
                  <a:moveTo>
                    <a:pt x="53804" y="0"/>
                  </a:moveTo>
                  <a:cubicBezTo>
                    <a:pt x="53750" y="0"/>
                    <a:pt x="53697" y="3"/>
                    <a:pt x="53642" y="7"/>
                  </a:cubicBezTo>
                  <a:cubicBezTo>
                    <a:pt x="52426" y="103"/>
                    <a:pt x="51914" y="1480"/>
                    <a:pt x="51402" y="2408"/>
                  </a:cubicBezTo>
                  <a:cubicBezTo>
                    <a:pt x="50762" y="3560"/>
                    <a:pt x="50122" y="4712"/>
                    <a:pt x="49418" y="5832"/>
                  </a:cubicBezTo>
                  <a:cubicBezTo>
                    <a:pt x="48041" y="8137"/>
                    <a:pt x="46569" y="10377"/>
                    <a:pt x="45033" y="12554"/>
                  </a:cubicBezTo>
                  <a:cubicBezTo>
                    <a:pt x="40712" y="18699"/>
                    <a:pt x="35815" y="24396"/>
                    <a:pt x="30566" y="29741"/>
                  </a:cubicBezTo>
                  <a:cubicBezTo>
                    <a:pt x="30502" y="29709"/>
                    <a:pt x="30470" y="29677"/>
                    <a:pt x="30406" y="29677"/>
                  </a:cubicBezTo>
                  <a:cubicBezTo>
                    <a:pt x="30233" y="29667"/>
                    <a:pt x="30061" y="29663"/>
                    <a:pt x="29888" y="29663"/>
                  </a:cubicBezTo>
                  <a:cubicBezTo>
                    <a:pt x="27698" y="29663"/>
                    <a:pt x="25552" y="30401"/>
                    <a:pt x="23653" y="31469"/>
                  </a:cubicBezTo>
                  <a:cubicBezTo>
                    <a:pt x="23461" y="31565"/>
                    <a:pt x="23269" y="31693"/>
                    <a:pt x="23109" y="31821"/>
                  </a:cubicBezTo>
                  <a:cubicBezTo>
                    <a:pt x="22724" y="31501"/>
                    <a:pt x="22436" y="31117"/>
                    <a:pt x="22084" y="30765"/>
                  </a:cubicBezTo>
                  <a:cubicBezTo>
                    <a:pt x="21764" y="30413"/>
                    <a:pt x="21412" y="30093"/>
                    <a:pt x="21028" y="29773"/>
                  </a:cubicBezTo>
                  <a:cubicBezTo>
                    <a:pt x="21252" y="29549"/>
                    <a:pt x="21476" y="29325"/>
                    <a:pt x="21636" y="29069"/>
                  </a:cubicBezTo>
                  <a:cubicBezTo>
                    <a:pt x="21700" y="28941"/>
                    <a:pt x="21668" y="28813"/>
                    <a:pt x="21572" y="28717"/>
                  </a:cubicBezTo>
                  <a:cubicBezTo>
                    <a:pt x="21355" y="28406"/>
                    <a:pt x="21046" y="27883"/>
                    <a:pt x="20618" y="27883"/>
                  </a:cubicBezTo>
                  <a:cubicBezTo>
                    <a:pt x="20605" y="27883"/>
                    <a:pt x="20593" y="27884"/>
                    <a:pt x="20580" y="27885"/>
                  </a:cubicBezTo>
                  <a:cubicBezTo>
                    <a:pt x="20356" y="27885"/>
                    <a:pt x="20196" y="28013"/>
                    <a:pt x="20036" y="28109"/>
                  </a:cubicBezTo>
                  <a:cubicBezTo>
                    <a:pt x="19844" y="28237"/>
                    <a:pt x="19620" y="28397"/>
                    <a:pt x="19428" y="28525"/>
                  </a:cubicBezTo>
                  <a:cubicBezTo>
                    <a:pt x="19044" y="28845"/>
                    <a:pt x="18660" y="29165"/>
                    <a:pt x="18308" y="29485"/>
                  </a:cubicBezTo>
                  <a:cubicBezTo>
                    <a:pt x="17956" y="29837"/>
                    <a:pt x="17668" y="30253"/>
                    <a:pt x="17347" y="30637"/>
                  </a:cubicBezTo>
                  <a:cubicBezTo>
                    <a:pt x="17251" y="30733"/>
                    <a:pt x="17251" y="30861"/>
                    <a:pt x="17347" y="30957"/>
                  </a:cubicBezTo>
                  <a:cubicBezTo>
                    <a:pt x="17572" y="31181"/>
                    <a:pt x="17796" y="31437"/>
                    <a:pt x="17988" y="31661"/>
                  </a:cubicBezTo>
                  <a:cubicBezTo>
                    <a:pt x="18112" y="31786"/>
                    <a:pt x="18237" y="31870"/>
                    <a:pt x="18379" y="31870"/>
                  </a:cubicBezTo>
                  <a:cubicBezTo>
                    <a:pt x="18456" y="31870"/>
                    <a:pt x="18538" y="31845"/>
                    <a:pt x="18628" y="31789"/>
                  </a:cubicBezTo>
                  <a:cubicBezTo>
                    <a:pt x="18852" y="31661"/>
                    <a:pt x="19076" y="31533"/>
                    <a:pt x="19300" y="31341"/>
                  </a:cubicBezTo>
                  <a:cubicBezTo>
                    <a:pt x="19780" y="32045"/>
                    <a:pt x="20292" y="32717"/>
                    <a:pt x="20772" y="33422"/>
                  </a:cubicBezTo>
                  <a:cubicBezTo>
                    <a:pt x="20132" y="33902"/>
                    <a:pt x="19556" y="34414"/>
                    <a:pt x="18948" y="34958"/>
                  </a:cubicBezTo>
                  <a:cubicBezTo>
                    <a:pt x="18692" y="34670"/>
                    <a:pt x="18436" y="34382"/>
                    <a:pt x="18148" y="34126"/>
                  </a:cubicBezTo>
                  <a:cubicBezTo>
                    <a:pt x="17828" y="33774"/>
                    <a:pt x="17475" y="33422"/>
                    <a:pt x="17123" y="33101"/>
                  </a:cubicBezTo>
                  <a:cubicBezTo>
                    <a:pt x="17347" y="32909"/>
                    <a:pt x="17540" y="32685"/>
                    <a:pt x="17700" y="32429"/>
                  </a:cubicBezTo>
                  <a:cubicBezTo>
                    <a:pt x="17764" y="32301"/>
                    <a:pt x="17732" y="32173"/>
                    <a:pt x="17668" y="32045"/>
                  </a:cubicBezTo>
                  <a:cubicBezTo>
                    <a:pt x="17411" y="31757"/>
                    <a:pt x="17091" y="31213"/>
                    <a:pt x="16643" y="31213"/>
                  </a:cubicBezTo>
                  <a:cubicBezTo>
                    <a:pt x="16451" y="31245"/>
                    <a:pt x="16259" y="31341"/>
                    <a:pt x="16099" y="31469"/>
                  </a:cubicBezTo>
                  <a:cubicBezTo>
                    <a:pt x="15907" y="31597"/>
                    <a:pt x="15715" y="31725"/>
                    <a:pt x="15523" y="31885"/>
                  </a:cubicBezTo>
                  <a:cubicBezTo>
                    <a:pt x="15107" y="32173"/>
                    <a:pt x="14755" y="32493"/>
                    <a:pt x="14403" y="32845"/>
                  </a:cubicBezTo>
                  <a:cubicBezTo>
                    <a:pt x="14019" y="33197"/>
                    <a:pt x="13731" y="33582"/>
                    <a:pt x="13411" y="33966"/>
                  </a:cubicBezTo>
                  <a:cubicBezTo>
                    <a:pt x="13315" y="34062"/>
                    <a:pt x="13315" y="34190"/>
                    <a:pt x="13411" y="34286"/>
                  </a:cubicBezTo>
                  <a:cubicBezTo>
                    <a:pt x="13635" y="34542"/>
                    <a:pt x="13859" y="34766"/>
                    <a:pt x="14083" y="35022"/>
                  </a:cubicBezTo>
                  <a:cubicBezTo>
                    <a:pt x="14186" y="35146"/>
                    <a:pt x="14303" y="35216"/>
                    <a:pt x="14442" y="35216"/>
                  </a:cubicBezTo>
                  <a:cubicBezTo>
                    <a:pt x="14518" y="35216"/>
                    <a:pt x="14600" y="35195"/>
                    <a:pt x="14691" y="35150"/>
                  </a:cubicBezTo>
                  <a:cubicBezTo>
                    <a:pt x="14915" y="35022"/>
                    <a:pt x="15139" y="34862"/>
                    <a:pt x="15363" y="34702"/>
                  </a:cubicBezTo>
                  <a:cubicBezTo>
                    <a:pt x="15875" y="35406"/>
                    <a:pt x="16419" y="36110"/>
                    <a:pt x="16899" y="36846"/>
                  </a:cubicBezTo>
                  <a:cubicBezTo>
                    <a:pt x="16355" y="37358"/>
                    <a:pt x="15843" y="37838"/>
                    <a:pt x="15299" y="38350"/>
                  </a:cubicBezTo>
                  <a:cubicBezTo>
                    <a:pt x="15203" y="38286"/>
                    <a:pt x="15075" y="38190"/>
                    <a:pt x="14979" y="38094"/>
                  </a:cubicBezTo>
                  <a:cubicBezTo>
                    <a:pt x="14787" y="37934"/>
                    <a:pt x="14595" y="37774"/>
                    <a:pt x="14371" y="37614"/>
                  </a:cubicBezTo>
                  <a:cubicBezTo>
                    <a:pt x="14019" y="37326"/>
                    <a:pt x="13635" y="37038"/>
                    <a:pt x="13251" y="36750"/>
                  </a:cubicBezTo>
                  <a:cubicBezTo>
                    <a:pt x="13443" y="36526"/>
                    <a:pt x="13603" y="36302"/>
                    <a:pt x="13731" y="36014"/>
                  </a:cubicBezTo>
                  <a:cubicBezTo>
                    <a:pt x="13763" y="35918"/>
                    <a:pt x="13795" y="35758"/>
                    <a:pt x="13667" y="35662"/>
                  </a:cubicBezTo>
                  <a:cubicBezTo>
                    <a:pt x="13402" y="35397"/>
                    <a:pt x="13055" y="34915"/>
                    <a:pt x="12652" y="34915"/>
                  </a:cubicBezTo>
                  <a:cubicBezTo>
                    <a:pt x="12617" y="34915"/>
                    <a:pt x="12582" y="34918"/>
                    <a:pt x="12547" y="34926"/>
                  </a:cubicBezTo>
                  <a:cubicBezTo>
                    <a:pt x="12291" y="34990"/>
                    <a:pt x="12130" y="35150"/>
                    <a:pt x="11970" y="35310"/>
                  </a:cubicBezTo>
                  <a:cubicBezTo>
                    <a:pt x="11778" y="35470"/>
                    <a:pt x="11618" y="35630"/>
                    <a:pt x="11426" y="35790"/>
                  </a:cubicBezTo>
                  <a:cubicBezTo>
                    <a:pt x="11074" y="36110"/>
                    <a:pt x="10754" y="36494"/>
                    <a:pt x="10466" y="36878"/>
                  </a:cubicBezTo>
                  <a:cubicBezTo>
                    <a:pt x="10146" y="37262"/>
                    <a:pt x="9922" y="37678"/>
                    <a:pt x="9634" y="38062"/>
                  </a:cubicBezTo>
                  <a:cubicBezTo>
                    <a:pt x="9602" y="38158"/>
                    <a:pt x="9602" y="38286"/>
                    <a:pt x="9666" y="38350"/>
                  </a:cubicBezTo>
                  <a:cubicBezTo>
                    <a:pt x="9922" y="38574"/>
                    <a:pt x="10178" y="38767"/>
                    <a:pt x="10434" y="38991"/>
                  </a:cubicBezTo>
                  <a:cubicBezTo>
                    <a:pt x="10557" y="39093"/>
                    <a:pt x="10679" y="39169"/>
                    <a:pt x="10810" y="39169"/>
                  </a:cubicBezTo>
                  <a:cubicBezTo>
                    <a:pt x="10884" y="39169"/>
                    <a:pt x="10961" y="39144"/>
                    <a:pt x="11042" y="39087"/>
                  </a:cubicBezTo>
                  <a:cubicBezTo>
                    <a:pt x="11266" y="38927"/>
                    <a:pt x="11490" y="38735"/>
                    <a:pt x="11682" y="38542"/>
                  </a:cubicBezTo>
                  <a:cubicBezTo>
                    <a:pt x="11682" y="38542"/>
                    <a:pt x="11714" y="38574"/>
                    <a:pt x="11714" y="38574"/>
                  </a:cubicBezTo>
                  <a:cubicBezTo>
                    <a:pt x="12227" y="39151"/>
                    <a:pt x="12771" y="39695"/>
                    <a:pt x="13283" y="40271"/>
                  </a:cubicBezTo>
                  <a:cubicBezTo>
                    <a:pt x="13123" y="40431"/>
                    <a:pt x="12963" y="40591"/>
                    <a:pt x="12803" y="40751"/>
                  </a:cubicBezTo>
                  <a:cubicBezTo>
                    <a:pt x="9282" y="44111"/>
                    <a:pt x="5761" y="47536"/>
                    <a:pt x="2273" y="50993"/>
                  </a:cubicBezTo>
                  <a:cubicBezTo>
                    <a:pt x="2241" y="51025"/>
                    <a:pt x="2209" y="51089"/>
                    <a:pt x="2209" y="51121"/>
                  </a:cubicBezTo>
                  <a:cubicBezTo>
                    <a:pt x="1857" y="51473"/>
                    <a:pt x="1504" y="51793"/>
                    <a:pt x="1184" y="52113"/>
                  </a:cubicBezTo>
                  <a:cubicBezTo>
                    <a:pt x="800" y="52497"/>
                    <a:pt x="384" y="52849"/>
                    <a:pt x="64" y="53265"/>
                  </a:cubicBezTo>
                  <a:cubicBezTo>
                    <a:pt x="0" y="53329"/>
                    <a:pt x="0" y="53457"/>
                    <a:pt x="64" y="53521"/>
                  </a:cubicBezTo>
                  <a:cubicBezTo>
                    <a:pt x="358" y="53932"/>
                    <a:pt x="807" y="54116"/>
                    <a:pt x="1273" y="54116"/>
                  </a:cubicBezTo>
                  <a:cubicBezTo>
                    <a:pt x="1569" y="54116"/>
                    <a:pt x="1871" y="54042"/>
                    <a:pt x="2145" y="53905"/>
                  </a:cubicBezTo>
                  <a:cubicBezTo>
                    <a:pt x="2721" y="53617"/>
                    <a:pt x="3489" y="53457"/>
                    <a:pt x="3937" y="52977"/>
                  </a:cubicBezTo>
                  <a:cubicBezTo>
                    <a:pt x="4033" y="53041"/>
                    <a:pt x="4097" y="53105"/>
                    <a:pt x="4161" y="53169"/>
                  </a:cubicBezTo>
                  <a:cubicBezTo>
                    <a:pt x="4225" y="53233"/>
                    <a:pt x="4297" y="53265"/>
                    <a:pt x="4369" y="53265"/>
                  </a:cubicBezTo>
                  <a:cubicBezTo>
                    <a:pt x="4441" y="53265"/>
                    <a:pt x="4513" y="53233"/>
                    <a:pt x="4577" y="53169"/>
                  </a:cubicBezTo>
                  <a:cubicBezTo>
                    <a:pt x="6337" y="51633"/>
                    <a:pt x="8034" y="50033"/>
                    <a:pt x="9666" y="48368"/>
                  </a:cubicBezTo>
                  <a:cubicBezTo>
                    <a:pt x="12547" y="45488"/>
                    <a:pt x="15363" y="42511"/>
                    <a:pt x="18308" y="39663"/>
                  </a:cubicBezTo>
                  <a:cubicBezTo>
                    <a:pt x="19780" y="38254"/>
                    <a:pt x="21316" y="36878"/>
                    <a:pt x="22885" y="35566"/>
                  </a:cubicBezTo>
                  <a:cubicBezTo>
                    <a:pt x="24293" y="34382"/>
                    <a:pt x="25797" y="33261"/>
                    <a:pt x="27557" y="32685"/>
                  </a:cubicBezTo>
                  <a:lnTo>
                    <a:pt x="27557" y="32685"/>
                  </a:lnTo>
                  <a:cubicBezTo>
                    <a:pt x="26373" y="33838"/>
                    <a:pt x="25157" y="34990"/>
                    <a:pt x="23909" y="36110"/>
                  </a:cubicBezTo>
                  <a:cubicBezTo>
                    <a:pt x="21924" y="37934"/>
                    <a:pt x="19780" y="39663"/>
                    <a:pt x="17828" y="41583"/>
                  </a:cubicBezTo>
                  <a:cubicBezTo>
                    <a:pt x="16131" y="43215"/>
                    <a:pt x="14627" y="45264"/>
                    <a:pt x="14595" y="47696"/>
                  </a:cubicBezTo>
                  <a:cubicBezTo>
                    <a:pt x="14563" y="49873"/>
                    <a:pt x="15907" y="51697"/>
                    <a:pt x="17796" y="52689"/>
                  </a:cubicBezTo>
                  <a:cubicBezTo>
                    <a:pt x="18934" y="53267"/>
                    <a:pt x="20145" y="53520"/>
                    <a:pt x="21366" y="53520"/>
                  </a:cubicBezTo>
                  <a:cubicBezTo>
                    <a:pt x="22444" y="53520"/>
                    <a:pt x="23530" y="53322"/>
                    <a:pt x="24581" y="52977"/>
                  </a:cubicBezTo>
                  <a:cubicBezTo>
                    <a:pt x="27013" y="52177"/>
                    <a:pt x="29254" y="50737"/>
                    <a:pt x="31302" y="49232"/>
                  </a:cubicBezTo>
                  <a:cubicBezTo>
                    <a:pt x="33383" y="47696"/>
                    <a:pt x="35271" y="45840"/>
                    <a:pt x="36455" y="43503"/>
                  </a:cubicBezTo>
                  <a:cubicBezTo>
                    <a:pt x="37447" y="41551"/>
                    <a:pt x="37959" y="39279"/>
                    <a:pt x="37575" y="37070"/>
                  </a:cubicBezTo>
                  <a:cubicBezTo>
                    <a:pt x="37159" y="34894"/>
                    <a:pt x="35879" y="32877"/>
                    <a:pt x="33895" y="31821"/>
                  </a:cubicBezTo>
                  <a:cubicBezTo>
                    <a:pt x="33959" y="31789"/>
                    <a:pt x="34023" y="31725"/>
                    <a:pt x="34087" y="31693"/>
                  </a:cubicBezTo>
                  <a:cubicBezTo>
                    <a:pt x="38375" y="28461"/>
                    <a:pt x="42824" y="25036"/>
                    <a:pt x="47689" y="22764"/>
                  </a:cubicBezTo>
                  <a:cubicBezTo>
                    <a:pt x="52682" y="20459"/>
                    <a:pt x="58059" y="19243"/>
                    <a:pt x="63436" y="18155"/>
                  </a:cubicBezTo>
                  <a:cubicBezTo>
                    <a:pt x="64524" y="17931"/>
                    <a:pt x="65645" y="17707"/>
                    <a:pt x="66573" y="17099"/>
                  </a:cubicBezTo>
                  <a:cubicBezTo>
                    <a:pt x="67501" y="16522"/>
                    <a:pt x="68237" y="15466"/>
                    <a:pt x="68109" y="14346"/>
                  </a:cubicBezTo>
                  <a:cubicBezTo>
                    <a:pt x="68045" y="13802"/>
                    <a:pt x="67789" y="13322"/>
                    <a:pt x="67533" y="12842"/>
                  </a:cubicBezTo>
                  <a:cubicBezTo>
                    <a:pt x="65645" y="9449"/>
                    <a:pt x="62572" y="6665"/>
                    <a:pt x="59723" y="4104"/>
                  </a:cubicBezTo>
                  <a:cubicBezTo>
                    <a:pt x="58699" y="3176"/>
                    <a:pt x="57643" y="2312"/>
                    <a:pt x="56587" y="1480"/>
                  </a:cubicBezTo>
                  <a:cubicBezTo>
                    <a:pt x="55795" y="871"/>
                    <a:pt x="54858" y="0"/>
                    <a:pt x="53804" y="0"/>
                  </a:cubicBezTo>
                  <a:close/>
                </a:path>
              </a:pathLst>
            </a:custGeom>
            <a:solidFill>
              <a:srgbClr val="D98A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1" name="Google Shape;781;p14"/>
            <p:cNvSpPr/>
            <p:nvPr/>
          </p:nvSpPr>
          <p:spPr>
            <a:xfrm>
              <a:off x="-4712825" y="1062064"/>
              <a:ext cx="443903" cy="421544"/>
            </a:xfrm>
            <a:custGeom>
              <a:avLst/>
              <a:gdLst/>
              <a:ahLst/>
              <a:cxnLst/>
              <a:rect l="l" t="t" r="r" b="b"/>
              <a:pathLst>
                <a:path w="13818" h="13122" extrusionOk="0">
                  <a:moveTo>
                    <a:pt x="1307" y="1"/>
                  </a:moveTo>
                  <a:cubicBezTo>
                    <a:pt x="0" y="1"/>
                    <a:pt x="1643" y="2023"/>
                    <a:pt x="2040" y="2449"/>
                  </a:cubicBezTo>
                  <a:lnTo>
                    <a:pt x="9817" y="10611"/>
                  </a:lnTo>
                  <a:cubicBezTo>
                    <a:pt x="10553" y="11411"/>
                    <a:pt x="11321" y="12211"/>
                    <a:pt x="12249" y="12819"/>
                  </a:cubicBezTo>
                  <a:cubicBezTo>
                    <a:pt x="12495" y="12995"/>
                    <a:pt x="12828" y="13122"/>
                    <a:pt x="13120" y="13122"/>
                  </a:cubicBezTo>
                  <a:cubicBezTo>
                    <a:pt x="13361" y="13122"/>
                    <a:pt x="13574" y="13036"/>
                    <a:pt x="13690" y="12819"/>
                  </a:cubicBezTo>
                  <a:cubicBezTo>
                    <a:pt x="13818" y="12595"/>
                    <a:pt x="13754" y="12307"/>
                    <a:pt x="13658" y="12051"/>
                  </a:cubicBezTo>
                  <a:cubicBezTo>
                    <a:pt x="13210" y="10963"/>
                    <a:pt x="12474" y="10066"/>
                    <a:pt x="11705" y="9202"/>
                  </a:cubicBezTo>
                  <a:cubicBezTo>
                    <a:pt x="9657" y="6898"/>
                    <a:pt x="7449" y="4721"/>
                    <a:pt x="5080" y="2737"/>
                  </a:cubicBezTo>
                  <a:cubicBezTo>
                    <a:pt x="4248" y="2001"/>
                    <a:pt x="2648" y="145"/>
                    <a:pt x="1527" y="17"/>
                  </a:cubicBezTo>
                  <a:cubicBezTo>
                    <a:pt x="1446" y="6"/>
                    <a:pt x="1373" y="1"/>
                    <a:pt x="1307" y="1"/>
                  </a:cubicBezTo>
                  <a:close/>
                </a:path>
              </a:pathLst>
            </a:custGeom>
            <a:solidFill>
              <a:srgbClr val="8C5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2" name="Google Shape;782;p14"/>
            <p:cNvSpPr/>
            <p:nvPr/>
          </p:nvSpPr>
          <p:spPr>
            <a:xfrm>
              <a:off x="-5207662" y="1524553"/>
              <a:ext cx="970625" cy="435647"/>
            </a:xfrm>
            <a:custGeom>
              <a:avLst/>
              <a:gdLst/>
              <a:ahLst/>
              <a:cxnLst/>
              <a:rect l="l" t="t" r="r" b="b"/>
              <a:pathLst>
                <a:path w="30214" h="13561" extrusionOk="0">
                  <a:moveTo>
                    <a:pt x="23275" y="0"/>
                  </a:moveTo>
                  <a:cubicBezTo>
                    <a:pt x="21918" y="0"/>
                    <a:pt x="20568" y="406"/>
                    <a:pt x="19268" y="886"/>
                  </a:cubicBezTo>
                  <a:cubicBezTo>
                    <a:pt x="12003" y="3575"/>
                    <a:pt x="5633" y="8216"/>
                    <a:pt x="0" y="13561"/>
                  </a:cubicBezTo>
                  <a:cubicBezTo>
                    <a:pt x="3265" y="11128"/>
                    <a:pt x="6658" y="8792"/>
                    <a:pt x="10306" y="7096"/>
                  </a:cubicBezTo>
                  <a:cubicBezTo>
                    <a:pt x="15299" y="4791"/>
                    <a:pt x="20676" y="3575"/>
                    <a:pt x="26053" y="2487"/>
                  </a:cubicBezTo>
                  <a:cubicBezTo>
                    <a:pt x="27141" y="2263"/>
                    <a:pt x="28262" y="2039"/>
                    <a:pt x="29190" y="1431"/>
                  </a:cubicBezTo>
                  <a:cubicBezTo>
                    <a:pt x="29574" y="1174"/>
                    <a:pt x="29926" y="854"/>
                    <a:pt x="30214" y="470"/>
                  </a:cubicBezTo>
                  <a:lnTo>
                    <a:pt x="30214" y="470"/>
                  </a:lnTo>
                  <a:cubicBezTo>
                    <a:pt x="29473" y="584"/>
                    <a:pt x="28604" y="902"/>
                    <a:pt x="27948" y="902"/>
                  </a:cubicBezTo>
                  <a:cubicBezTo>
                    <a:pt x="27868" y="902"/>
                    <a:pt x="27791" y="897"/>
                    <a:pt x="27718" y="886"/>
                  </a:cubicBezTo>
                  <a:cubicBezTo>
                    <a:pt x="26405" y="694"/>
                    <a:pt x="25125" y="150"/>
                    <a:pt x="23813" y="22"/>
                  </a:cubicBezTo>
                  <a:cubicBezTo>
                    <a:pt x="23633" y="7"/>
                    <a:pt x="23454" y="0"/>
                    <a:pt x="2327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3" name="Google Shape;783;p14"/>
            <p:cNvSpPr/>
            <p:nvPr/>
          </p:nvSpPr>
          <p:spPr>
            <a:xfrm>
              <a:off x="-5846157" y="2168863"/>
              <a:ext cx="657053" cy="571664"/>
            </a:xfrm>
            <a:custGeom>
              <a:avLst/>
              <a:gdLst/>
              <a:ahLst/>
              <a:cxnLst/>
              <a:rect l="l" t="t" r="r" b="b"/>
              <a:pathLst>
                <a:path w="20453" h="17795" extrusionOk="0">
                  <a:moveTo>
                    <a:pt x="19652" y="1"/>
                  </a:moveTo>
                  <a:cubicBezTo>
                    <a:pt x="19620" y="705"/>
                    <a:pt x="19652" y="1377"/>
                    <a:pt x="19556" y="1793"/>
                  </a:cubicBezTo>
                  <a:cubicBezTo>
                    <a:pt x="19268" y="3330"/>
                    <a:pt x="18724" y="4802"/>
                    <a:pt x="17956" y="6146"/>
                  </a:cubicBezTo>
                  <a:cubicBezTo>
                    <a:pt x="16420" y="8835"/>
                    <a:pt x="14115" y="11043"/>
                    <a:pt x="11619" y="12867"/>
                  </a:cubicBezTo>
                  <a:cubicBezTo>
                    <a:pt x="9506" y="14404"/>
                    <a:pt x="7170" y="15716"/>
                    <a:pt x="4641" y="16388"/>
                  </a:cubicBezTo>
                  <a:cubicBezTo>
                    <a:pt x="3480" y="16684"/>
                    <a:pt x="2281" y="16847"/>
                    <a:pt x="1072" y="16847"/>
                  </a:cubicBezTo>
                  <a:cubicBezTo>
                    <a:pt x="716" y="16847"/>
                    <a:pt x="358" y="16833"/>
                    <a:pt x="1" y="16804"/>
                  </a:cubicBezTo>
                  <a:lnTo>
                    <a:pt x="1" y="16804"/>
                  </a:lnTo>
                  <a:cubicBezTo>
                    <a:pt x="97" y="16868"/>
                    <a:pt x="193" y="16900"/>
                    <a:pt x="289" y="16964"/>
                  </a:cubicBezTo>
                  <a:cubicBezTo>
                    <a:pt x="1410" y="17542"/>
                    <a:pt x="2622" y="17795"/>
                    <a:pt x="3847" y="17795"/>
                  </a:cubicBezTo>
                  <a:cubicBezTo>
                    <a:pt x="4930" y="17795"/>
                    <a:pt x="6023" y="17597"/>
                    <a:pt x="7074" y="17252"/>
                  </a:cubicBezTo>
                  <a:cubicBezTo>
                    <a:pt x="9506" y="16452"/>
                    <a:pt x="11747" y="15012"/>
                    <a:pt x="13795" y="13507"/>
                  </a:cubicBezTo>
                  <a:cubicBezTo>
                    <a:pt x="15843" y="11971"/>
                    <a:pt x="17732" y="10115"/>
                    <a:pt x="18916" y="7778"/>
                  </a:cubicBezTo>
                  <a:cubicBezTo>
                    <a:pt x="19940" y="5794"/>
                    <a:pt x="20452" y="3554"/>
                    <a:pt x="20036" y="1345"/>
                  </a:cubicBezTo>
                  <a:cubicBezTo>
                    <a:pt x="19972" y="897"/>
                    <a:pt x="19812" y="449"/>
                    <a:pt x="19652" y="1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4" name="Google Shape;784;p14"/>
            <p:cNvSpPr/>
            <p:nvPr/>
          </p:nvSpPr>
          <p:spPr>
            <a:xfrm>
              <a:off x="-6304726" y="2080458"/>
              <a:ext cx="755773" cy="657053"/>
            </a:xfrm>
            <a:custGeom>
              <a:avLst/>
              <a:gdLst/>
              <a:ahLst/>
              <a:cxnLst/>
              <a:rect l="l" t="t" r="r" b="b"/>
              <a:pathLst>
                <a:path w="23526" h="20453" extrusionOk="0">
                  <a:moveTo>
                    <a:pt x="23525" y="0"/>
                  </a:moveTo>
                  <a:lnTo>
                    <a:pt x="23525" y="0"/>
                  </a:lnTo>
                  <a:cubicBezTo>
                    <a:pt x="23365" y="32"/>
                    <a:pt x="23173" y="32"/>
                    <a:pt x="23013" y="64"/>
                  </a:cubicBezTo>
                  <a:cubicBezTo>
                    <a:pt x="22213" y="192"/>
                    <a:pt x="21477" y="577"/>
                    <a:pt x="20805" y="993"/>
                  </a:cubicBezTo>
                  <a:cubicBezTo>
                    <a:pt x="12643" y="5601"/>
                    <a:pt x="6818" y="13315"/>
                    <a:pt x="353" y="20132"/>
                  </a:cubicBezTo>
                  <a:cubicBezTo>
                    <a:pt x="257" y="20228"/>
                    <a:pt x="129" y="20356"/>
                    <a:pt x="1" y="20452"/>
                  </a:cubicBezTo>
                  <a:cubicBezTo>
                    <a:pt x="257" y="20356"/>
                    <a:pt x="513" y="20196"/>
                    <a:pt x="705" y="20004"/>
                  </a:cubicBezTo>
                  <a:cubicBezTo>
                    <a:pt x="801" y="20068"/>
                    <a:pt x="865" y="20132"/>
                    <a:pt x="929" y="20196"/>
                  </a:cubicBezTo>
                  <a:cubicBezTo>
                    <a:pt x="993" y="20260"/>
                    <a:pt x="1065" y="20292"/>
                    <a:pt x="1137" y="20292"/>
                  </a:cubicBezTo>
                  <a:cubicBezTo>
                    <a:pt x="1209" y="20292"/>
                    <a:pt x="1281" y="20260"/>
                    <a:pt x="1345" y="20196"/>
                  </a:cubicBezTo>
                  <a:cubicBezTo>
                    <a:pt x="3105" y="18660"/>
                    <a:pt x="4802" y="17060"/>
                    <a:pt x="6434" y="15395"/>
                  </a:cubicBezTo>
                  <a:cubicBezTo>
                    <a:pt x="9315" y="12515"/>
                    <a:pt x="12131" y="9506"/>
                    <a:pt x="15076" y="6690"/>
                  </a:cubicBezTo>
                  <a:cubicBezTo>
                    <a:pt x="16548" y="5281"/>
                    <a:pt x="18084" y="3905"/>
                    <a:pt x="19653" y="2593"/>
                  </a:cubicBezTo>
                  <a:cubicBezTo>
                    <a:pt x="20837" y="1601"/>
                    <a:pt x="22117" y="641"/>
                    <a:pt x="23525" y="0"/>
                  </a:cubicBezTo>
                  <a:close/>
                </a:path>
              </a:pathLst>
            </a:custGeom>
            <a:solidFill>
              <a:srgbClr val="000000">
                <a:alpha val="192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-6337074" y="1210766"/>
              <a:ext cx="1627934" cy="1492174"/>
            </a:xfrm>
            <a:custGeom>
              <a:avLst/>
              <a:gdLst/>
              <a:ahLst/>
              <a:cxnLst/>
              <a:rect l="l" t="t" r="r" b="b"/>
              <a:pathLst>
                <a:path w="50675" h="46449" extrusionOk="0">
                  <a:moveTo>
                    <a:pt x="50237" y="0"/>
                  </a:moveTo>
                  <a:cubicBezTo>
                    <a:pt x="50103" y="0"/>
                    <a:pt x="49964" y="67"/>
                    <a:pt x="49881" y="221"/>
                  </a:cubicBezTo>
                  <a:cubicBezTo>
                    <a:pt x="48377" y="3037"/>
                    <a:pt x="46008" y="5309"/>
                    <a:pt x="43992" y="7774"/>
                  </a:cubicBezTo>
                  <a:cubicBezTo>
                    <a:pt x="41912" y="10334"/>
                    <a:pt x="40311" y="13215"/>
                    <a:pt x="37975" y="15647"/>
                  </a:cubicBezTo>
                  <a:cubicBezTo>
                    <a:pt x="37747" y="15875"/>
                    <a:pt x="38000" y="16204"/>
                    <a:pt x="38274" y="16204"/>
                  </a:cubicBezTo>
                  <a:cubicBezTo>
                    <a:pt x="38346" y="16204"/>
                    <a:pt x="38420" y="16181"/>
                    <a:pt x="38487" y="16127"/>
                  </a:cubicBezTo>
                  <a:cubicBezTo>
                    <a:pt x="41111" y="14015"/>
                    <a:pt x="42872" y="10942"/>
                    <a:pt x="44984" y="8382"/>
                  </a:cubicBezTo>
                  <a:cubicBezTo>
                    <a:pt x="47065" y="5854"/>
                    <a:pt x="49401" y="3581"/>
                    <a:pt x="50553" y="477"/>
                  </a:cubicBezTo>
                  <a:cubicBezTo>
                    <a:pt x="50674" y="194"/>
                    <a:pt x="50464" y="0"/>
                    <a:pt x="50237" y="0"/>
                  </a:cubicBezTo>
                  <a:close/>
                  <a:moveTo>
                    <a:pt x="36150" y="17344"/>
                  </a:moveTo>
                  <a:cubicBezTo>
                    <a:pt x="36022" y="17376"/>
                    <a:pt x="35926" y="17408"/>
                    <a:pt x="35862" y="17472"/>
                  </a:cubicBezTo>
                  <a:cubicBezTo>
                    <a:pt x="35830" y="17504"/>
                    <a:pt x="35798" y="17536"/>
                    <a:pt x="35766" y="17568"/>
                  </a:cubicBezTo>
                  <a:cubicBezTo>
                    <a:pt x="35702" y="17600"/>
                    <a:pt x="35670" y="17664"/>
                    <a:pt x="35638" y="17696"/>
                  </a:cubicBezTo>
                  <a:cubicBezTo>
                    <a:pt x="35606" y="17760"/>
                    <a:pt x="35574" y="17824"/>
                    <a:pt x="35574" y="17920"/>
                  </a:cubicBezTo>
                  <a:cubicBezTo>
                    <a:pt x="35542" y="17952"/>
                    <a:pt x="35542" y="18016"/>
                    <a:pt x="35542" y="18048"/>
                  </a:cubicBezTo>
                  <a:cubicBezTo>
                    <a:pt x="35574" y="18112"/>
                    <a:pt x="35574" y="18144"/>
                    <a:pt x="35606" y="18208"/>
                  </a:cubicBezTo>
                  <a:cubicBezTo>
                    <a:pt x="35638" y="18272"/>
                    <a:pt x="35670" y="18336"/>
                    <a:pt x="35734" y="18368"/>
                  </a:cubicBezTo>
                  <a:cubicBezTo>
                    <a:pt x="35734" y="18400"/>
                    <a:pt x="35798" y="18432"/>
                    <a:pt x="35830" y="18464"/>
                  </a:cubicBezTo>
                  <a:cubicBezTo>
                    <a:pt x="35894" y="18496"/>
                    <a:pt x="35958" y="18528"/>
                    <a:pt x="36022" y="18528"/>
                  </a:cubicBezTo>
                  <a:lnTo>
                    <a:pt x="36182" y="18528"/>
                  </a:lnTo>
                  <a:lnTo>
                    <a:pt x="36278" y="18496"/>
                  </a:lnTo>
                  <a:cubicBezTo>
                    <a:pt x="36406" y="18496"/>
                    <a:pt x="36471" y="18464"/>
                    <a:pt x="36567" y="18400"/>
                  </a:cubicBezTo>
                  <a:cubicBezTo>
                    <a:pt x="36663" y="18336"/>
                    <a:pt x="36695" y="18240"/>
                    <a:pt x="36759" y="18144"/>
                  </a:cubicBezTo>
                  <a:cubicBezTo>
                    <a:pt x="36791" y="18080"/>
                    <a:pt x="36791" y="18016"/>
                    <a:pt x="36791" y="17920"/>
                  </a:cubicBezTo>
                  <a:cubicBezTo>
                    <a:pt x="36791" y="17856"/>
                    <a:pt x="36791" y="17792"/>
                    <a:pt x="36759" y="17696"/>
                  </a:cubicBezTo>
                  <a:cubicBezTo>
                    <a:pt x="36695" y="17600"/>
                    <a:pt x="36631" y="17536"/>
                    <a:pt x="36567" y="17472"/>
                  </a:cubicBezTo>
                  <a:lnTo>
                    <a:pt x="36439" y="17408"/>
                  </a:lnTo>
                  <a:cubicBezTo>
                    <a:pt x="36342" y="17344"/>
                    <a:pt x="36246" y="17344"/>
                    <a:pt x="36150" y="17344"/>
                  </a:cubicBezTo>
                  <a:close/>
                  <a:moveTo>
                    <a:pt x="34987" y="18722"/>
                  </a:moveTo>
                  <a:cubicBezTo>
                    <a:pt x="34900" y="18722"/>
                    <a:pt x="34807" y="18741"/>
                    <a:pt x="34710" y="18784"/>
                  </a:cubicBezTo>
                  <a:cubicBezTo>
                    <a:pt x="33971" y="19068"/>
                    <a:pt x="34317" y="20084"/>
                    <a:pt x="34965" y="20084"/>
                  </a:cubicBezTo>
                  <a:cubicBezTo>
                    <a:pt x="35046" y="20084"/>
                    <a:pt x="35133" y="20068"/>
                    <a:pt x="35222" y="20032"/>
                  </a:cubicBezTo>
                  <a:cubicBezTo>
                    <a:pt x="35925" y="19723"/>
                    <a:pt x="35615" y="18722"/>
                    <a:pt x="34987" y="18722"/>
                  </a:cubicBezTo>
                  <a:close/>
                  <a:moveTo>
                    <a:pt x="29173" y="24354"/>
                  </a:moveTo>
                  <a:cubicBezTo>
                    <a:pt x="29030" y="24354"/>
                    <a:pt x="28893" y="24435"/>
                    <a:pt x="28821" y="24641"/>
                  </a:cubicBezTo>
                  <a:cubicBezTo>
                    <a:pt x="28661" y="25057"/>
                    <a:pt x="28245" y="25409"/>
                    <a:pt x="28021" y="25761"/>
                  </a:cubicBezTo>
                  <a:cubicBezTo>
                    <a:pt x="27733" y="26177"/>
                    <a:pt x="27381" y="26529"/>
                    <a:pt x="27061" y="26849"/>
                  </a:cubicBezTo>
                  <a:cubicBezTo>
                    <a:pt x="26517" y="27426"/>
                    <a:pt x="25909" y="27938"/>
                    <a:pt x="25332" y="28450"/>
                  </a:cubicBezTo>
                  <a:cubicBezTo>
                    <a:pt x="24180" y="29538"/>
                    <a:pt x="22996" y="30626"/>
                    <a:pt x="21812" y="31682"/>
                  </a:cubicBezTo>
                  <a:cubicBezTo>
                    <a:pt x="20628" y="32738"/>
                    <a:pt x="19475" y="33859"/>
                    <a:pt x="18291" y="34947"/>
                  </a:cubicBezTo>
                  <a:cubicBezTo>
                    <a:pt x="17139" y="35971"/>
                    <a:pt x="15955" y="37059"/>
                    <a:pt x="15026" y="38308"/>
                  </a:cubicBezTo>
                  <a:cubicBezTo>
                    <a:pt x="14952" y="38432"/>
                    <a:pt x="15071" y="38614"/>
                    <a:pt x="15187" y="38614"/>
                  </a:cubicBezTo>
                  <a:cubicBezTo>
                    <a:pt x="15221" y="38614"/>
                    <a:pt x="15254" y="38599"/>
                    <a:pt x="15283" y="38564"/>
                  </a:cubicBezTo>
                  <a:cubicBezTo>
                    <a:pt x="16499" y="37411"/>
                    <a:pt x="17587" y="36131"/>
                    <a:pt x="18771" y="34947"/>
                  </a:cubicBezTo>
                  <a:cubicBezTo>
                    <a:pt x="19891" y="33827"/>
                    <a:pt x="21140" y="32835"/>
                    <a:pt x="22324" y="31778"/>
                  </a:cubicBezTo>
                  <a:cubicBezTo>
                    <a:pt x="23572" y="30690"/>
                    <a:pt x="24820" y="29634"/>
                    <a:pt x="25973" y="28482"/>
                  </a:cubicBezTo>
                  <a:cubicBezTo>
                    <a:pt x="26549" y="27906"/>
                    <a:pt x="27125" y="27329"/>
                    <a:pt x="27701" y="26753"/>
                  </a:cubicBezTo>
                  <a:cubicBezTo>
                    <a:pt x="27957" y="26465"/>
                    <a:pt x="28277" y="26241"/>
                    <a:pt x="28565" y="25985"/>
                  </a:cubicBezTo>
                  <a:cubicBezTo>
                    <a:pt x="28821" y="25729"/>
                    <a:pt x="29077" y="25377"/>
                    <a:pt x="29397" y="25185"/>
                  </a:cubicBezTo>
                  <a:cubicBezTo>
                    <a:pt x="29950" y="24886"/>
                    <a:pt x="29541" y="24354"/>
                    <a:pt x="29173" y="24354"/>
                  </a:cubicBezTo>
                  <a:close/>
                  <a:moveTo>
                    <a:pt x="13852" y="40057"/>
                  </a:moveTo>
                  <a:cubicBezTo>
                    <a:pt x="13789" y="40057"/>
                    <a:pt x="13721" y="40070"/>
                    <a:pt x="13650" y="40100"/>
                  </a:cubicBezTo>
                  <a:cubicBezTo>
                    <a:pt x="13113" y="40326"/>
                    <a:pt x="13350" y="41103"/>
                    <a:pt x="13833" y="41103"/>
                  </a:cubicBezTo>
                  <a:cubicBezTo>
                    <a:pt x="13896" y="41103"/>
                    <a:pt x="13964" y="41090"/>
                    <a:pt x="14034" y="41060"/>
                  </a:cubicBezTo>
                  <a:cubicBezTo>
                    <a:pt x="14600" y="40834"/>
                    <a:pt x="14341" y="40057"/>
                    <a:pt x="13852" y="40057"/>
                  </a:cubicBezTo>
                  <a:close/>
                  <a:moveTo>
                    <a:pt x="3165" y="43362"/>
                  </a:moveTo>
                  <a:cubicBezTo>
                    <a:pt x="3140" y="43362"/>
                    <a:pt x="3113" y="43372"/>
                    <a:pt x="3088" y="43396"/>
                  </a:cubicBezTo>
                  <a:cubicBezTo>
                    <a:pt x="2896" y="43652"/>
                    <a:pt x="2672" y="43877"/>
                    <a:pt x="2448" y="44133"/>
                  </a:cubicBezTo>
                  <a:cubicBezTo>
                    <a:pt x="2320" y="44261"/>
                    <a:pt x="2192" y="44389"/>
                    <a:pt x="2064" y="44485"/>
                  </a:cubicBezTo>
                  <a:cubicBezTo>
                    <a:pt x="1936" y="44581"/>
                    <a:pt x="1776" y="44645"/>
                    <a:pt x="1648" y="44741"/>
                  </a:cubicBezTo>
                  <a:cubicBezTo>
                    <a:pt x="1392" y="44933"/>
                    <a:pt x="1168" y="45189"/>
                    <a:pt x="912" y="45381"/>
                  </a:cubicBezTo>
                  <a:cubicBezTo>
                    <a:pt x="688" y="45605"/>
                    <a:pt x="432" y="45829"/>
                    <a:pt x="208" y="46053"/>
                  </a:cubicBezTo>
                  <a:cubicBezTo>
                    <a:pt x="0" y="46209"/>
                    <a:pt x="150" y="46448"/>
                    <a:pt x="334" y="46448"/>
                  </a:cubicBezTo>
                  <a:cubicBezTo>
                    <a:pt x="377" y="46448"/>
                    <a:pt x="421" y="46435"/>
                    <a:pt x="464" y="46405"/>
                  </a:cubicBezTo>
                  <a:cubicBezTo>
                    <a:pt x="752" y="46181"/>
                    <a:pt x="1008" y="45957"/>
                    <a:pt x="1264" y="45733"/>
                  </a:cubicBezTo>
                  <a:cubicBezTo>
                    <a:pt x="1520" y="45509"/>
                    <a:pt x="1744" y="45285"/>
                    <a:pt x="1968" y="45061"/>
                  </a:cubicBezTo>
                  <a:cubicBezTo>
                    <a:pt x="2160" y="44805"/>
                    <a:pt x="2320" y="44517"/>
                    <a:pt x="2544" y="44293"/>
                  </a:cubicBezTo>
                  <a:cubicBezTo>
                    <a:pt x="2768" y="44037"/>
                    <a:pt x="3024" y="43781"/>
                    <a:pt x="3248" y="43492"/>
                  </a:cubicBezTo>
                  <a:cubicBezTo>
                    <a:pt x="3296" y="43445"/>
                    <a:pt x="3237" y="43362"/>
                    <a:pt x="3165" y="43362"/>
                  </a:cubicBezTo>
                  <a:close/>
                </a:path>
              </a:pathLst>
            </a:custGeom>
            <a:solidFill>
              <a:srgbClr val="FFFFFF">
                <a:alpha val="468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786" name="Google Shape;786;p14"/>
          <p:cNvGrpSpPr/>
          <p:nvPr/>
        </p:nvGrpSpPr>
        <p:grpSpPr>
          <a:xfrm rot="136173">
            <a:off x="5271268" y="-517073"/>
            <a:ext cx="7745688" cy="2427530"/>
            <a:chOff x="2839998" y="-258175"/>
            <a:chExt cx="3872904" cy="1213784"/>
          </a:xfrm>
        </p:grpSpPr>
        <p:sp>
          <p:nvSpPr>
            <p:cNvPr id="787" name="Google Shape;787;p14"/>
            <p:cNvSpPr/>
            <p:nvPr/>
          </p:nvSpPr>
          <p:spPr>
            <a:xfrm>
              <a:off x="3238801" y="99058"/>
              <a:ext cx="558603" cy="662333"/>
            </a:xfrm>
            <a:custGeom>
              <a:avLst/>
              <a:gdLst/>
              <a:ahLst/>
              <a:cxnLst/>
              <a:rect l="l" t="t" r="r" b="b"/>
              <a:pathLst>
                <a:path w="14820" h="17572" extrusionOk="0">
                  <a:moveTo>
                    <a:pt x="1" y="0"/>
                  </a:moveTo>
                  <a:cubicBezTo>
                    <a:pt x="641" y="5857"/>
                    <a:pt x="1281" y="11714"/>
                    <a:pt x="1953" y="17571"/>
                  </a:cubicBezTo>
                  <a:cubicBezTo>
                    <a:pt x="6242" y="13378"/>
                    <a:pt x="10531" y="9186"/>
                    <a:pt x="14819" y="4993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3256892" y="259470"/>
              <a:ext cx="442774" cy="501913"/>
            </a:xfrm>
            <a:custGeom>
              <a:avLst/>
              <a:gdLst/>
              <a:ahLst/>
              <a:cxnLst/>
              <a:rect l="l" t="t" r="r" b="b"/>
              <a:pathLst>
                <a:path w="11747" h="13316" extrusionOk="0">
                  <a:moveTo>
                    <a:pt x="1" y="1"/>
                  </a:moveTo>
                  <a:lnTo>
                    <a:pt x="1" y="1"/>
                  </a:lnTo>
                  <a:cubicBezTo>
                    <a:pt x="481" y="4450"/>
                    <a:pt x="961" y="8898"/>
                    <a:pt x="1473" y="13315"/>
                  </a:cubicBezTo>
                  <a:cubicBezTo>
                    <a:pt x="4898" y="9955"/>
                    <a:pt x="8322" y="6626"/>
                    <a:pt x="11747" y="3265"/>
                  </a:cubicBezTo>
                  <a:lnTo>
                    <a:pt x="11747" y="3265"/>
                  </a:lnTo>
                  <a:cubicBezTo>
                    <a:pt x="11107" y="3457"/>
                    <a:pt x="10499" y="3810"/>
                    <a:pt x="9923" y="4162"/>
                  </a:cubicBezTo>
                  <a:cubicBezTo>
                    <a:pt x="8450" y="5058"/>
                    <a:pt x="6978" y="5922"/>
                    <a:pt x="5506" y="6818"/>
                  </a:cubicBezTo>
                  <a:cubicBezTo>
                    <a:pt x="4738" y="7298"/>
                    <a:pt x="3969" y="7746"/>
                    <a:pt x="3105" y="7938"/>
                  </a:cubicBezTo>
                  <a:cubicBezTo>
                    <a:pt x="2990" y="7967"/>
                    <a:pt x="2875" y="7983"/>
                    <a:pt x="2763" y="7983"/>
                  </a:cubicBezTo>
                  <a:cubicBezTo>
                    <a:pt x="2626" y="7983"/>
                    <a:pt x="2493" y="7959"/>
                    <a:pt x="2369" y="7906"/>
                  </a:cubicBezTo>
                  <a:cubicBezTo>
                    <a:pt x="2113" y="7746"/>
                    <a:pt x="1985" y="7426"/>
                    <a:pt x="1921" y="7138"/>
                  </a:cubicBezTo>
                  <a:cubicBezTo>
                    <a:pt x="1345" y="5314"/>
                    <a:pt x="801" y="3457"/>
                    <a:pt x="321" y="1601"/>
                  </a:cubicBezTo>
                  <a:cubicBezTo>
                    <a:pt x="257" y="1377"/>
                    <a:pt x="129" y="641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3319647" y="208361"/>
              <a:ext cx="354686" cy="236973"/>
            </a:xfrm>
            <a:custGeom>
              <a:avLst/>
              <a:gdLst/>
              <a:ahLst/>
              <a:cxnLst/>
              <a:rect l="l" t="t" r="r" b="b"/>
              <a:pathLst>
                <a:path w="9410" h="6287" extrusionOk="0">
                  <a:moveTo>
                    <a:pt x="500" y="0"/>
                  </a:moveTo>
                  <a:cubicBezTo>
                    <a:pt x="351" y="0"/>
                    <a:pt x="213" y="39"/>
                    <a:pt x="128" y="141"/>
                  </a:cubicBezTo>
                  <a:cubicBezTo>
                    <a:pt x="0" y="301"/>
                    <a:pt x="0" y="525"/>
                    <a:pt x="64" y="749"/>
                  </a:cubicBezTo>
                  <a:cubicBezTo>
                    <a:pt x="352" y="2285"/>
                    <a:pt x="832" y="3757"/>
                    <a:pt x="1504" y="5166"/>
                  </a:cubicBezTo>
                  <a:cubicBezTo>
                    <a:pt x="1696" y="5582"/>
                    <a:pt x="1920" y="5998"/>
                    <a:pt x="2336" y="6190"/>
                  </a:cubicBezTo>
                  <a:cubicBezTo>
                    <a:pt x="2485" y="6258"/>
                    <a:pt x="2646" y="6286"/>
                    <a:pt x="2812" y="6286"/>
                  </a:cubicBezTo>
                  <a:cubicBezTo>
                    <a:pt x="3111" y="6286"/>
                    <a:pt x="3425" y="6196"/>
                    <a:pt x="3713" y="6094"/>
                  </a:cubicBezTo>
                  <a:cubicBezTo>
                    <a:pt x="5409" y="5518"/>
                    <a:pt x="6977" y="4717"/>
                    <a:pt x="8546" y="3885"/>
                  </a:cubicBezTo>
                  <a:cubicBezTo>
                    <a:pt x="8898" y="3725"/>
                    <a:pt x="9314" y="3469"/>
                    <a:pt x="9378" y="3053"/>
                  </a:cubicBezTo>
                  <a:cubicBezTo>
                    <a:pt x="9410" y="2765"/>
                    <a:pt x="9218" y="2477"/>
                    <a:pt x="8962" y="2285"/>
                  </a:cubicBezTo>
                  <a:cubicBezTo>
                    <a:pt x="8706" y="2125"/>
                    <a:pt x="8418" y="2061"/>
                    <a:pt x="8098" y="1997"/>
                  </a:cubicBezTo>
                  <a:cubicBezTo>
                    <a:pt x="6785" y="1677"/>
                    <a:pt x="5441" y="1261"/>
                    <a:pt x="4065" y="1069"/>
                  </a:cubicBezTo>
                  <a:cubicBezTo>
                    <a:pt x="2977" y="877"/>
                    <a:pt x="1984" y="205"/>
                    <a:pt x="896" y="77"/>
                  </a:cubicBezTo>
                  <a:cubicBezTo>
                    <a:pt x="775" y="31"/>
                    <a:pt x="633" y="0"/>
                    <a:pt x="500" y="0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0" name="Google Shape;790;p14"/>
            <p:cNvSpPr/>
            <p:nvPr/>
          </p:nvSpPr>
          <p:spPr>
            <a:xfrm>
              <a:off x="3381158" y="264106"/>
              <a:ext cx="238895" cy="103956"/>
            </a:xfrm>
            <a:custGeom>
              <a:avLst/>
              <a:gdLst/>
              <a:ahLst/>
              <a:cxnLst/>
              <a:rect l="l" t="t" r="r" b="b"/>
              <a:pathLst>
                <a:path w="6338" h="2758" extrusionOk="0">
                  <a:moveTo>
                    <a:pt x="564" y="1"/>
                  </a:moveTo>
                  <a:cubicBezTo>
                    <a:pt x="483" y="1"/>
                    <a:pt x="402" y="11"/>
                    <a:pt x="320" y="38"/>
                  </a:cubicBezTo>
                  <a:cubicBezTo>
                    <a:pt x="0" y="230"/>
                    <a:pt x="64" y="710"/>
                    <a:pt x="192" y="1062"/>
                  </a:cubicBezTo>
                  <a:cubicBezTo>
                    <a:pt x="288" y="1350"/>
                    <a:pt x="384" y="1638"/>
                    <a:pt x="480" y="1926"/>
                  </a:cubicBezTo>
                  <a:cubicBezTo>
                    <a:pt x="576" y="2182"/>
                    <a:pt x="672" y="2502"/>
                    <a:pt x="929" y="2662"/>
                  </a:cubicBezTo>
                  <a:cubicBezTo>
                    <a:pt x="1036" y="2730"/>
                    <a:pt x="1161" y="2757"/>
                    <a:pt x="1290" y="2757"/>
                  </a:cubicBezTo>
                  <a:cubicBezTo>
                    <a:pt x="1469" y="2757"/>
                    <a:pt x="1658" y="2705"/>
                    <a:pt x="1825" y="2630"/>
                  </a:cubicBezTo>
                  <a:cubicBezTo>
                    <a:pt x="2113" y="2502"/>
                    <a:pt x="2369" y="2310"/>
                    <a:pt x="2689" y="2214"/>
                  </a:cubicBezTo>
                  <a:cubicBezTo>
                    <a:pt x="2982" y="2095"/>
                    <a:pt x="3293" y="2060"/>
                    <a:pt x="3613" y="2060"/>
                  </a:cubicBezTo>
                  <a:cubicBezTo>
                    <a:pt x="4058" y="2060"/>
                    <a:pt x="4519" y="2127"/>
                    <a:pt x="4970" y="2127"/>
                  </a:cubicBezTo>
                  <a:cubicBezTo>
                    <a:pt x="5151" y="2127"/>
                    <a:pt x="5330" y="2116"/>
                    <a:pt x="5505" y="2086"/>
                  </a:cubicBezTo>
                  <a:cubicBezTo>
                    <a:pt x="5857" y="2022"/>
                    <a:pt x="6338" y="1638"/>
                    <a:pt x="5953" y="1254"/>
                  </a:cubicBezTo>
                  <a:cubicBezTo>
                    <a:pt x="5729" y="1030"/>
                    <a:pt x="4929" y="998"/>
                    <a:pt x="4609" y="934"/>
                  </a:cubicBezTo>
                  <a:cubicBezTo>
                    <a:pt x="3393" y="646"/>
                    <a:pt x="2145" y="358"/>
                    <a:pt x="897" y="38"/>
                  </a:cubicBezTo>
                  <a:cubicBezTo>
                    <a:pt x="786" y="19"/>
                    <a:pt x="675" y="1"/>
                    <a:pt x="564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1" name="Google Shape;791;p14"/>
            <p:cNvSpPr/>
            <p:nvPr/>
          </p:nvSpPr>
          <p:spPr>
            <a:xfrm>
              <a:off x="4043418" y="331873"/>
              <a:ext cx="586345" cy="623735"/>
            </a:xfrm>
            <a:custGeom>
              <a:avLst/>
              <a:gdLst/>
              <a:ahLst/>
              <a:cxnLst/>
              <a:rect l="l" t="t" r="r" b="b"/>
              <a:pathLst>
                <a:path w="15556" h="16548" extrusionOk="0">
                  <a:moveTo>
                    <a:pt x="1" y="0"/>
                  </a:moveTo>
                  <a:lnTo>
                    <a:pt x="1" y="0"/>
                  </a:lnTo>
                  <a:cubicBezTo>
                    <a:pt x="2017" y="5505"/>
                    <a:pt x="4065" y="11042"/>
                    <a:pt x="6114" y="16547"/>
                  </a:cubicBezTo>
                  <a:cubicBezTo>
                    <a:pt x="9282" y="11458"/>
                    <a:pt x="12419" y="6337"/>
                    <a:pt x="15556" y="121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2" name="Google Shape;792;p14"/>
            <p:cNvSpPr/>
            <p:nvPr/>
          </p:nvSpPr>
          <p:spPr>
            <a:xfrm>
              <a:off x="4098898" y="482636"/>
              <a:ext cx="459698" cy="472965"/>
            </a:xfrm>
            <a:custGeom>
              <a:avLst/>
              <a:gdLst/>
              <a:ahLst/>
              <a:cxnLst/>
              <a:rect l="l" t="t" r="r" b="b"/>
              <a:pathLst>
                <a:path w="12196" h="12548" extrusionOk="0">
                  <a:moveTo>
                    <a:pt x="1" y="1"/>
                  </a:moveTo>
                  <a:lnTo>
                    <a:pt x="1" y="1"/>
                  </a:lnTo>
                  <a:cubicBezTo>
                    <a:pt x="1537" y="4194"/>
                    <a:pt x="3106" y="8386"/>
                    <a:pt x="4642" y="12547"/>
                  </a:cubicBezTo>
                  <a:cubicBezTo>
                    <a:pt x="7170" y="8482"/>
                    <a:pt x="9699" y="4386"/>
                    <a:pt x="12195" y="289"/>
                  </a:cubicBezTo>
                  <a:lnTo>
                    <a:pt x="12195" y="289"/>
                  </a:lnTo>
                  <a:cubicBezTo>
                    <a:pt x="11619" y="641"/>
                    <a:pt x="11107" y="1121"/>
                    <a:pt x="10627" y="1601"/>
                  </a:cubicBezTo>
                  <a:cubicBezTo>
                    <a:pt x="9411" y="2817"/>
                    <a:pt x="8195" y="4034"/>
                    <a:pt x="7010" y="5282"/>
                  </a:cubicBezTo>
                  <a:cubicBezTo>
                    <a:pt x="6370" y="5890"/>
                    <a:pt x="5730" y="6530"/>
                    <a:pt x="4930" y="6914"/>
                  </a:cubicBezTo>
                  <a:cubicBezTo>
                    <a:pt x="4755" y="7014"/>
                    <a:pt x="4561" y="7095"/>
                    <a:pt x="4362" y="7095"/>
                  </a:cubicBezTo>
                  <a:cubicBezTo>
                    <a:pt x="4306" y="7095"/>
                    <a:pt x="4250" y="7088"/>
                    <a:pt x="4194" y="7074"/>
                  </a:cubicBezTo>
                  <a:cubicBezTo>
                    <a:pt x="3906" y="6978"/>
                    <a:pt x="3746" y="6722"/>
                    <a:pt x="3586" y="6466"/>
                  </a:cubicBezTo>
                  <a:cubicBezTo>
                    <a:pt x="2593" y="4802"/>
                    <a:pt x="1601" y="3137"/>
                    <a:pt x="673" y="1441"/>
                  </a:cubicBezTo>
                  <a:cubicBezTo>
                    <a:pt x="577" y="1249"/>
                    <a:pt x="289" y="577"/>
                    <a:pt x="1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3" name="Google Shape;793;p14"/>
            <p:cNvSpPr/>
            <p:nvPr/>
          </p:nvSpPr>
          <p:spPr>
            <a:xfrm>
              <a:off x="4149592" y="410534"/>
              <a:ext cx="370404" cy="211681"/>
            </a:xfrm>
            <a:custGeom>
              <a:avLst/>
              <a:gdLst/>
              <a:ahLst/>
              <a:cxnLst/>
              <a:rect l="l" t="t" r="r" b="b"/>
              <a:pathLst>
                <a:path w="9827" h="5616" extrusionOk="0">
                  <a:moveTo>
                    <a:pt x="1279" y="1"/>
                  </a:moveTo>
                  <a:cubicBezTo>
                    <a:pt x="1129" y="1"/>
                    <a:pt x="981" y="8"/>
                    <a:pt x="832" y="26"/>
                  </a:cubicBezTo>
                  <a:cubicBezTo>
                    <a:pt x="544" y="26"/>
                    <a:pt x="224" y="58"/>
                    <a:pt x="96" y="282"/>
                  </a:cubicBezTo>
                  <a:cubicBezTo>
                    <a:pt x="0" y="474"/>
                    <a:pt x="96" y="698"/>
                    <a:pt x="160" y="890"/>
                  </a:cubicBezTo>
                  <a:cubicBezTo>
                    <a:pt x="832" y="2298"/>
                    <a:pt x="1665" y="3642"/>
                    <a:pt x="2657" y="4826"/>
                  </a:cubicBezTo>
                  <a:cubicBezTo>
                    <a:pt x="2945" y="5178"/>
                    <a:pt x="3265" y="5531"/>
                    <a:pt x="3713" y="5595"/>
                  </a:cubicBezTo>
                  <a:cubicBezTo>
                    <a:pt x="3779" y="5609"/>
                    <a:pt x="3846" y="5615"/>
                    <a:pt x="3912" y="5615"/>
                  </a:cubicBezTo>
                  <a:cubicBezTo>
                    <a:pt x="4300" y="5615"/>
                    <a:pt x="4698" y="5397"/>
                    <a:pt x="5025" y="5178"/>
                  </a:cubicBezTo>
                  <a:cubicBezTo>
                    <a:pt x="6529" y="4218"/>
                    <a:pt x="7842" y="3034"/>
                    <a:pt x="9186" y="1882"/>
                  </a:cubicBezTo>
                  <a:cubicBezTo>
                    <a:pt x="9474" y="1594"/>
                    <a:pt x="9826" y="1274"/>
                    <a:pt x="9762" y="858"/>
                  </a:cubicBezTo>
                  <a:cubicBezTo>
                    <a:pt x="9730" y="570"/>
                    <a:pt x="9474" y="314"/>
                    <a:pt x="9186" y="218"/>
                  </a:cubicBezTo>
                  <a:cubicBezTo>
                    <a:pt x="8898" y="122"/>
                    <a:pt x="8610" y="122"/>
                    <a:pt x="8290" y="122"/>
                  </a:cubicBezTo>
                  <a:cubicBezTo>
                    <a:pt x="7946" y="130"/>
                    <a:pt x="7600" y="132"/>
                    <a:pt x="7253" y="132"/>
                  </a:cubicBezTo>
                  <a:cubicBezTo>
                    <a:pt x="6907" y="132"/>
                    <a:pt x="6559" y="130"/>
                    <a:pt x="6213" y="130"/>
                  </a:cubicBezTo>
                  <a:cubicBezTo>
                    <a:pt x="5521" y="130"/>
                    <a:pt x="4833" y="138"/>
                    <a:pt x="4161" y="186"/>
                  </a:cubicBezTo>
                  <a:cubicBezTo>
                    <a:pt x="4008" y="203"/>
                    <a:pt x="3856" y="210"/>
                    <a:pt x="3703" y="210"/>
                  </a:cubicBezTo>
                  <a:cubicBezTo>
                    <a:pt x="2889" y="210"/>
                    <a:pt x="2076" y="1"/>
                    <a:pt x="1279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4" name="Google Shape;794;p14"/>
            <p:cNvSpPr/>
            <p:nvPr/>
          </p:nvSpPr>
          <p:spPr>
            <a:xfrm>
              <a:off x="4223163" y="444456"/>
              <a:ext cx="243720" cy="102034"/>
            </a:xfrm>
            <a:custGeom>
              <a:avLst/>
              <a:gdLst/>
              <a:ahLst/>
              <a:cxnLst/>
              <a:rect l="l" t="t" r="r" b="b"/>
              <a:pathLst>
                <a:path w="6466" h="2707" extrusionOk="0">
                  <a:moveTo>
                    <a:pt x="5604" y="0"/>
                  </a:moveTo>
                  <a:cubicBezTo>
                    <a:pt x="5267" y="0"/>
                    <a:pt x="4855" y="86"/>
                    <a:pt x="4641" y="86"/>
                  </a:cubicBezTo>
                  <a:cubicBezTo>
                    <a:pt x="3361" y="118"/>
                    <a:pt x="2081" y="118"/>
                    <a:pt x="801" y="150"/>
                  </a:cubicBezTo>
                  <a:cubicBezTo>
                    <a:pt x="609" y="150"/>
                    <a:pt x="417" y="150"/>
                    <a:pt x="257" y="278"/>
                  </a:cubicBezTo>
                  <a:cubicBezTo>
                    <a:pt x="1" y="534"/>
                    <a:pt x="161" y="982"/>
                    <a:pt x="385" y="1302"/>
                  </a:cubicBezTo>
                  <a:cubicBezTo>
                    <a:pt x="545" y="1558"/>
                    <a:pt x="705" y="1814"/>
                    <a:pt x="865" y="2070"/>
                  </a:cubicBezTo>
                  <a:cubicBezTo>
                    <a:pt x="993" y="2294"/>
                    <a:pt x="1185" y="2582"/>
                    <a:pt x="1473" y="2678"/>
                  </a:cubicBezTo>
                  <a:cubicBezTo>
                    <a:pt x="1532" y="2698"/>
                    <a:pt x="1594" y="2707"/>
                    <a:pt x="1657" y="2707"/>
                  </a:cubicBezTo>
                  <a:cubicBezTo>
                    <a:pt x="1901" y="2707"/>
                    <a:pt x="2159" y="2575"/>
                    <a:pt x="2337" y="2422"/>
                  </a:cubicBezTo>
                  <a:cubicBezTo>
                    <a:pt x="2593" y="2230"/>
                    <a:pt x="2785" y="1974"/>
                    <a:pt x="3041" y="1814"/>
                  </a:cubicBezTo>
                  <a:cubicBezTo>
                    <a:pt x="3841" y="1238"/>
                    <a:pt x="4898" y="1398"/>
                    <a:pt x="5762" y="1014"/>
                  </a:cubicBezTo>
                  <a:cubicBezTo>
                    <a:pt x="6114" y="854"/>
                    <a:pt x="6466" y="342"/>
                    <a:pt x="6018" y="86"/>
                  </a:cubicBezTo>
                  <a:cubicBezTo>
                    <a:pt x="5922" y="22"/>
                    <a:pt x="5772" y="0"/>
                    <a:pt x="5604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5" name="Google Shape;795;p14"/>
            <p:cNvSpPr/>
            <p:nvPr/>
          </p:nvSpPr>
          <p:spPr>
            <a:xfrm>
              <a:off x="4927674" y="275149"/>
              <a:ext cx="579108" cy="649103"/>
            </a:xfrm>
            <a:custGeom>
              <a:avLst/>
              <a:gdLst/>
              <a:ahLst/>
              <a:cxnLst/>
              <a:rect l="l" t="t" r="r" b="b"/>
              <a:pathLst>
                <a:path w="15364" h="17221" extrusionOk="0">
                  <a:moveTo>
                    <a:pt x="15363" y="1"/>
                  </a:moveTo>
                  <a:lnTo>
                    <a:pt x="0" y="2689"/>
                  </a:lnTo>
                  <a:cubicBezTo>
                    <a:pt x="3329" y="7522"/>
                    <a:pt x="6689" y="12355"/>
                    <a:pt x="10050" y="17220"/>
                  </a:cubicBezTo>
                  <a:cubicBezTo>
                    <a:pt x="11810" y="11459"/>
                    <a:pt x="13603" y="5730"/>
                    <a:pt x="15363" y="1"/>
                  </a:cubicBez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6" name="Google Shape;796;p14"/>
            <p:cNvSpPr/>
            <p:nvPr/>
          </p:nvSpPr>
          <p:spPr>
            <a:xfrm>
              <a:off x="5019337" y="405446"/>
              <a:ext cx="447598" cy="518800"/>
            </a:xfrm>
            <a:custGeom>
              <a:avLst/>
              <a:gdLst/>
              <a:ahLst/>
              <a:cxnLst/>
              <a:rect l="l" t="t" r="r" b="b"/>
              <a:pathLst>
                <a:path w="11875" h="13764" extrusionOk="0">
                  <a:moveTo>
                    <a:pt x="11875" y="1"/>
                  </a:moveTo>
                  <a:lnTo>
                    <a:pt x="11875" y="1"/>
                  </a:lnTo>
                  <a:cubicBezTo>
                    <a:pt x="11395" y="481"/>
                    <a:pt x="11043" y="1089"/>
                    <a:pt x="10691" y="1665"/>
                  </a:cubicBezTo>
                  <a:cubicBezTo>
                    <a:pt x="9826" y="3137"/>
                    <a:pt x="8930" y="4609"/>
                    <a:pt x="8066" y="6114"/>
                  </a:cubicBezTo>
                  <a:cubicBezTo>
                    <a:pt x="7618" y="6882"/>
                    <a:pt x="7170" y="7650"/>
                    <a:pt x="6498" y="8226"/>
                  </a:cubicBezTo>
                  <a:cubicBezTo>
                    <a:pt x="6306" y="8386"/>
                    <a:pt x="6082" y="8546"/>
                    <a:pt x="5826" y="8546"/>
                  </a:cubicBezTo>
                  <a:cubicBezTo>
                    <a:pt x="5538" y="8546"/>
                    <a:pt x="5282" y="8322"/>
                    <a:pt x="5058" y="8098"/>
                  </a:cubicBezTo>
                  <a:cubicBezTo>
                    <a:pt x="3681" y="6754"/>
                    <a:pt x="2337" y="5378"/>
                    <a:pt x="1025" y="3969"/>
                  </a:cubicBezTo>
                  <a:cubicBezTo>
                    <a:pt x="865" y="3809"/>
                    <a:pt x="417" y="3233"/>
                    <a:pt x="1" y="2721"/>
                  </a:cubicBezTo>
                  <a:lnTo>
                    <a:pt x="1" y="2721"/>
                  </a:lnTo>
                  <a:cubicBezTo>
                    <a:pt x="2529" y="6402"/>
                    <a:pt x="5090" y="10082"/>
                    <a:pt x="7618" y="13763"/>
                  </a:cubicBezTo>
                  <a:cubicBezTo>
                    <a:pt x="9026" y="9154"/>
                    <a:pt x="10467" y="4577"/>
                    <a:pt x="11875" y="1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7" name="Google Shape;797;p14"/>
            <p:cNvSpPr/>
            <p:nvPr/>
          </p:nvSpPr>
          <p:spPr>
            <a:xfrm>
              <a:off x="5054314" y="348420"/>
              <a:ext cx="366786" cy="247790"/>
            </a:xfrm>
            <a:custGeom>
              <a:avLst/>
              <a:gdLst/>
              <a:ahLst/>
              <a:cxnLst/>
              <a:rect l="l" t="t" r="r" b="b"/>
              <a:pathLst>
                <a:path w="9731" h="6574" extrusionOk="0">
                  <a:moveTo>
                    <a:pt x="8681" y="1"/>
                  </a:moveTo>
                  <a:cubicBezTo>
                    <a:pt x="8443" y="1"/>
                    <a:pt x="8202" y="58"/>
                    <a:pt x="7938" y="137"/>
                  </a:cubicBezTo>
                  <a:cubicBezTo>
                    <a:pt x="6626" y="489"/>
                    <a:pt x="5250" y="777"/>
                    <a:pt x="3969" y="1225"/>
                  </a:cubicBezTo>
                  <a:cubicBezTo>
                    <a:pt x="2913" y="1610"/>
                    <a:pt x="1729" y="1482"/>
                    <a:pt x="705" y="1898"/>
                  </a:cubicBezTo>
                  <a:cubicBezTo>
                    <a:pt x="417" y="1962"/>
                    <a:pt x="97" y="2058"/>
                    <a:pt x="65" y="2314"/>
                  </a:cubicBezTo>
                  <a:cubicBezTo>
                    <a:pt x="1" y="2538"/>
                    <a:pt x="161" y="2730"/>
                    <a:pt x="289" y="2890"/>
                  </a:cubicBezTo>
                  <a:cubicBezTo>
                    <a:pt x="1281" y="4106"/>
                    <a:pt x="2401" y="5162"/>
                    <a:pt x="3681" y="6090"/>
                  </a:cubicBezTo>
                  <a:cubicBezTo>
                    <a:pt x="4013" y="6332"/>
                    <a:pt x="4374" y="6573"/>
                    <a:pt x="4789" y="6573"/>
                  </a:cubicBezTo>
                  <a:cubicBezTo>
                    <a:pt x="4815" y="6573"/>
                    <a:pt x="4840" y="6572"/>
                    <a:pt x="4866" y="6570"/>
                  </a:cubicBezTo>
                  <a:cubicBezTo>
                    <a:pt x="5346" y="6538"/>
                    <a:pt x="5730" y="6186"/>
                    <a:pt x="6050" y="5834"/>
                  </a:cubicBezTo>
                  <a:cubicBezTo>
                    <a:pt x="7234" y="4522"/>
                    <a:pt x="8258" y="3082"/>
                    <a:pt x="9250" y="1610"/>
                  </a:cubicBezTo>
                  <a:cubicBezTo>
                    <a:pt x="9475" y="1257"/>
                    <a:pt x="9731" y="841"/>
                    <a:pt x="9571" y="489"/>
                  </a:cubicBezTo>
                  <a:cubicBezTo>
                    <a:pt x="9475" y="201"/>
                    <a:pt x="9154" y="41"/>
                    <a:pt x="8834" y="9"/>
                  </a:cubicBezTo>
                  <a:cubicBezTo>
                    <a:pt x="8783" y="4"/>
                    <a:pt x="8732" y="1"/>
                    <a:pt x="8681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8" name="Google Shape;798;p14"/>
            <p:cNvSpPr/>
            <p:nvPr/>
          </p:nvSpPr>
          <p:spPr>
            <a:xfrm>
              <a:off x="5133954" y="386789"/>
              <a:ext cx="235277" cy="138143"/>
            </a:xfrm>
            <a:custGeom>
              <a:avLst/>
              <a:gdLst/>
              <a:ahLst/>
              <a:cxnLst/>
              <a:rect l="l" t="t" r="r" b="b"/>
              <a:pathLst>
                <a:path w="6242" h="3665" extrusionOk="0">
                  <a:moveTo>
                    <a:pt x="5642" y="0"/>
                  </a:moveTo>
                  <a:cubicBezTo>
                    <a:pt x="5285" y="0"/>
                    <a:pt x="4673" y="311"/>
                    <a:pt x="4417" y="367"/>
                  </a:cubicBezTo>
                  <a:cubicBezTo>
                    <a:pt x="3169" y="720"/>
                    <a:pt x="1953" y="1040"/>
                    <a:pt x="704" y="1392"/>
                  </a:cubicBezTo>
                  <a:cubicBezTo>
                    <a:pt x="544" y="1424"/>
                    <a:pt x="320" y="1488"/>
                    <a:pt x="224" y="1648"/>
                  </a:cubicBezTo>
                  <a:cubicBezTo>
                    <a:pt x="0" y="1968"/>
                    <a:pt x="320" y="2352"/>
                    <a:pt x="576" y="2608"/>
                  </a:cubicBezTo>
                  <a:lnTo>
                    <a:pt x="1216" y="3216"/>
                  </a:lnTo>
                  <a:cubicBezTo>
                    <a:pt x="1440" y="3440"/>
                    <a:pt x="1664" y="3632"/>
                    <a:pt x="1985" y="3664"/>
                  </a:cubicBezTo>
                  <a:cubicBezTo>
                    <a:pt x="2305" y="3664"/>
                    <a:pt x="2561" y="3472"/>
                    <a:pt x="2785" y="3216"/>
                  </a:cubicBezTo>
                  <a:cubicBezTo>
                    <a:pt x="2977" y="2960"/>
                    <a:pt x="3105" y="2672"/>
                    <a:pt x="3297" y="2416"/>
                  </a:cubicBezTo>
                  <a:cubicBezTo>
                    <a:pt x="3905" y="1680"/>
                    <a:pt x="4993" y="1584"/>
                    <a:pt x="5729" y="976"/>
                  </a:cubicBezTo>
                  <a:cubicBezTo>
                    <a:pt x="6017" y="752"/>
                    <a:pt x="6241" y="175"/>
                    <a:pt x="5761" y="15"/>
                  </a:cubicBezTo>
                  <a:cubicBezTo>
                    <a:pt x="5726" y="5"/>
                    <a:pt x="5686" y="0"/>
                    <a:pt x="5642" y="0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799" name="Google Shape;799;p14"/>
            <p:cNvSpPr/>
            <p:nvPr/>
          </p:nvSpPr>
          <p:spPr>
            <a:xfrm>
              <a:off x="5796214" y="-26415"/>
              <a:ext cx="545335" cy="676807"/>
            </a:xfrm>
            <a:custGeom>
              <a:avLst/>
              <a:gdLst/>
              <a:ahLst/>
              <a:cxnLst/>
              <a:rect l="l" t="t" r="r" b="b"/>
              <a:pathLst>
                <a:path w="14468" h="17956" extrusionOk="0">
                  <a:moveTo>
                    <a:pt x="14467" y="0"/>
                  </a:moveTo>
                  <a:lnTo>
                    <a:pt x="0" y="5921"/>
                  </a:lnTo>
                  <a:cubicBezTo>
                    <a:pt x="4321" y="9954"/>
                    <a:pt x="8642" y="13955"/>
                    <a:pt x="12963" y="17956"/>
                  </a:cubicBezTo>
                  <a:lnTo>
                    <a:pt x="14467" y="0"/>
                  </a:lnTo>
                  <a:close/>
                </a:path>
              </a:pathLst>
            </a:custGeom>
            <a:solidFill>
              <a:srgbClr val="2899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0" name="Google Shape;800;p14"/>
            <p:cNvSpPr/>
            <p:nvPr/>
          </p:nvSpPr>
          <p:spPr>
            <a:xfrm>
              <a:off x="5914449" y="109913"/>
              <a:ext cx="416238" cy="540473"/>
            </a:xfrm>
            <a:custGeom>
              <a:avLst/>
              <a:gdLst/>
              <a:ahLst/>
              <a:cxnLst/>
              <a:rect l="l" t="t" r="r" b="b"/>
              <a:pathLst>
                <a:path w="11043" h="14339" extrusionOk="0">
                  <a:moveTo>
                    <a:pt x="11042" y="0"/>
                  </a:moveTo>
                  <a:lnTo>
                    <a:pt x="11042" y="0"/>
                  </a:lnTo>
                  <a:cubicBezTo>
                    <a:pt x="10658" y="544"/>
                    <a:pt x="10434" y="1248"/>
                    <a:pt x="10242" y="1888"/>
                  </a:cubicBezTo>
                  <a:lnTo>
                    <a:pt x="8642" y="6785"/>
                  </a:lnTo>
                  <a:cubicBezTo>
                    <a:pt x="8354" y="7617"/>
                    <a:pt x="8066" y="8482"/>
                    <a:pt x="7553" y="9186"/>
                  </a:cubicBezTo>
                  <a:cubicBezTo>
                    <a:pt x="7393" y="9410"/>
                    <a:pt x="7201" y="9602"/>
                    <a:pt x="6945" y="9634"/>
                  </a:cubicBezTo>
                  <a:cubicBezTo>
                    <a:pt x="6901" y="9644"/>
                    <a:pt x="6856" y="9648"/>
                    <a:pt x="6812" y="9648"/>
                  </a:cubicBezTo>
                  <a:cubicBezTo>
                    <a:pt x="6569" y="9648"/>
                    <a:pt x="6330" y="9513"/>
                    <a:pt x="6113" y="9378"/>
                  </a:cubicBezTo>
                  <a:cubicBezTo>
                    <a:pt x="4481" y="8354"/>
                    <a:pt x="2881" y="7297"/>
                    <a:pt x="1280" y="6209"/>
                  </a:cubicBezTo>
                  <a:cubicBezTo>
                    <a:pt x="1088" y="6081"/>
                    <a:pt x="544" y="5601"/>
                    <a:pt x="0" y="5217"/>
                  </a:cubicBezTo>
                  <a:lnTo>
                    <a:pt x="0" y="5217"/>
                  </a:lnTo>
                  <a:cubicBezTo>
                    <a:pt x="3265" y="8258"/>
                    <a:pt x="6561" y="11298"/>
                    <a:pt x="9826" y="14339"/>
                  </a:cubicBezTo>
                  <a:cubicBezTo>
                    <a:pt x="10210" y="9570"/>
                    <a:pt x="10626" y="4769"/>
                    <a:pt x="11042" y="0"/>
                  </a:cubicBezTo>
                  <a:close/>
                </a:path>
              </a:pathLst>
            </a:custGeom>
            <a:solidFill>
              <a:srgbClr val="28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1" name="Google Shape;801;p14"/>
            <p:cNvSpPr/>
            <p:nvPr/>
          </p:nvSpPr>
          <p:spPr>
            <a:xfrm>
              <a:off x="5936159" y="71054"/>
              <a:ext cx="343831" cy="275871"/>
            </a:xfrm>
            <a:custGeom>
              <a:avLst/>
              <a:gdLst/>
              <a:ahLst/>
              <a:cxnLst/>
              <a:rect l="l" t="t" r="r" b="b"/>
              <a:pathLst>
                <a:path w="9122" h="7319" extrusionOk="0">
                  <a:moveTo>
                    <a:pt x="8184" y="1"/>
                  </a:moveTo>
                  <a:cubicBezTo>
                    <a:pt x="8144" y="1"/>
                    <a:pt x="8105" y="3"/>
                    <a:pt x="8066" y="7"/>
                  </a:cubicBezTo>
                  <a:cubicBezTo>
                    <a:pt x="7778" y="39"/>
                    <a:pt x="7490" y="199"/>
                    <a:pt x="7234" y="327"/>
                  </a:cubicBezTo>
                  <a:cubicBezTo>
                    <a:pt x="6017" y="967"/>
                    <a:pt x="4737" y="1543"/>
                    <a:pt x="3585" y="2279"/>
                  </a:cubicBezTo>
                  <a:cubicBezTo>
                    <a:pt x="2625" y="2855"/>
                    <a:pt x="1440" y="3015"/>
                    <a:pt x="544" y="3624"/>
                  </a:cubicBezTo>
                  <a:cubicBezTo>
                    <a:pt x="288" y="3720"/>
                    <a:pt x="0" y="3880"/>
                    <a:pt x="0" y="4168"/>
                  </a:cubicBezTo>
                  <a:cubicBezTo>
                    <a:pt x="0" y="4360"/>
                    <a:pt x="160" y="4520"/>
                    <a:pt x="320" y="4648"/>
                  </a:cubicBezTo>
                  <a:cubicBezTo>
                    <a:pt x="1536" y="5640"/>
                    <a:pt x="2913" y="6440"/>
                    <a:pt x="4321" y="7080"/>
                  </a:cubicBezTo>
                  <a:cubicBezTo>
                    <a:pt x="4631" y="7199"/>
                    <a:pt x="4959" y="7319"/>
                    <a:pt x="5278" y="7319"/>
                  </a:cubicBezTo>
                  <a:cubicBezTo>
                    <a:pt x="5387" y="7319"/>
                    <a:pt x="5495" y="7305"/>
                    <a:pt x="5601" y="7272"/>
                  </a:cubicBezTo>
                  <a:cubicBezTo>
                    <a:pt x="6049" y="7144"/>
                    <a:pt x="6337" y="6728"/>
                    <a:pt x="6593" y="6312"/>
                  </a:cubicBezTo>
                  <a:cubicBezTo>
                    <a:pt x="7490" y="4776"/>
                    <a:pt x="8162" y="3143"/>
                    <a:pt x="8802" y="1479"/>
                  </a:cubicBezTo>
                  <a:cubicBezTo>
                    <a:pt x="8962" y="1127"/>
                    <a:pt x="9122" y="647"/>
                    <a:pt x="8898" y="327"/>
                  </a:cubicBezTo>
                  <a:cubicBezTo>
                    <a:pt x="8729" y="102"/>
                    <a:pt x="8463" y="1"/>
                    <a:pt x="8184" y="1"/>
                  </a:cubicBezTo>
                  <a:close/>
                </a:path>
              </a:pathLst>
            </a:custGeom>
            <a:solidFill>
              <a:srgbClr val="57AF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2" name="Google Shape;802;p14"/>
            <p:cNvSpPr/>
            <p:nvPr/>
          </p:nvSpPr>
          <p:spPr>
            <a:xfrm>
              <a:off x="6016967" y="117074"/>
              <a:ext cx="215978" cy="164716"/>
            </a:xfrm>
            <a:custGeom>
              <a:avLst/>
              <a:gdLst/>
              <a:ahLst/>
              <a:cxnLst/>
              <a:rect l="l" t="t" r="r" b="b"/>
              <a:pathLst>
                <a:path w="5730" h="4370" extrusionOk="0">
                  <a:moveTo>
                    <a:pt x="5156" y="1"/>
                  </a:moveTo>
                  <a:cubicBezTo>
                    <a:pt x="4827" y="1"/>
                    <a:pt x="4218" y="487"/>
                    <a:pt x="3969" y="642"/>
                  </a:cubicBezTo>
                  <a:cubicBezTo>
                    <a:pt x="2817" y="1250"/>
                    <a:pt x="1697" y="1826"/>
                    <a:pt x="577" y="2403"/>
                  </a:cubicBezTo>
                  <a:cubicBezTo>
                    <a:pt x="417" y="2499"/>
                    <a:pt x="225" y="2595"/>
                    <a:pt x="161" y="2787"/>
                  </a:cubicBezTo>
                  <a:cubicBezTo>
                    <a:pt x="1" y="3139"/>
                    <a:pt x="385" y="3459"/>
                    <a:pt x="705" y="3651"/>
                  </a:cubicBezTo>
                  <a:cubicBezTo>
                    <a:pt x="961" y="3811"/>
                    <a:pt x="1217" y="3939"/>
                    <a:pt x="1473" y="4099"/>
                  </a:cubicBezTo>
                  <a:cubicBezTo>
                    <a:pt x="1689" y="4234"/>
                    <a:pt x="1929" y="4369"/>
                    <a:pt x="2171" y="4369"/>
                  </a:cubicBezTo>
                  <a:cubicBezTo>
                    <a:pt x="2216" y="4369"/>
                    <a:pt x="2260" y="4365"/>
                    <a:pt x="2305" y="4355"/>
                  </a:cubicBezTo>
                  <a:cubicBezTo>
                    <a:pt x="2593" y="4323"/>
                    <a:pt x="2849" y="4035"/>
                    <a:pt x="2977" y="3747"/>
                  </a:cubicBezTo>
                  <a:cubicBezTo>
                    <a:pt x="3105" y="3459"/>
                    <a:pt x="3169" y="3171"/>
                    <a:pt x="3329" y="2883"/>
                  </a:cubicBezTo>
                  <a:cubicBezTo>
                    <a:pt x="3745" y="2018"/>
                    <a:pt x="4801" y="1666"/>
                    <a:pt x="5378" y="930"/>
                  </a:cubicBezTo>
                  <a:cubicBezTo>
                    <a:pt x="5634" y="642"/>
                    <a:pt x="5730" y="34"/>
                    <a:pt x="5186" y="2"/>
                  </a:cubicBezTo>
                  <a:cubicBezTo>
                    <a:pt x="5176" y="1"/>
                    <a:pt x="5166" y="1"/>
                    <a:pt x="5156" y="1"/>
                  </a:cubicBezTo>
                  <a:close/>
                </a:path>
              </a:pathLst>
            </a:custGeom>
            <a:solidFill>
              <a:srgbClr val="7CC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03" name="Google Shape;803;p14"/>
            <p:cNvSpPr/>
            <p:nvPr/>
          </p:nvSpPr>
          <p:spPr>
            <a:xfrm>
              <a:off x="2839998" y="-258175"/>
              <a:ext cx="3872904" cy="650045"/>
            </a:xfrm>
            <a:custGeom>
              <a:avLst/>
              <a:gdLst/>
              <a:ahLst/>
              <a:cxnLst/>
              <a:rect l="l" t="t" r="r" b="b"/>
              <a:pathLst>
                <a:path w="102750" h="17246" extrusionOk="0">
                  <a:moveTo>
                    <a:pt x="102185" y="0"/>
                  </a:moveTo>
                  <a:cubicBezTo>
                    <a:pt x="102114" y="0"/>
                    <a:pt x="102038" y="21"/>
                    <a:pt x="101959" y="68"/>
                  </a:cubicBezTo>
                  <a:cubicBezTo>
                    <a:pt x="96102" y="3749"/>
                    <a:pt x="90053" y="7014"/>
                    <a:pt x="83619" y="9542"/>
                  </a:cubicBezTo>
                  <a:cubicBezTo>
                    <a:pt x="77282" y="12006"/>
                    <a:pt x="70689" y="13831"/>
                    <a:pt x="63968" y="14951"/>
                  </a:cubicBezTo>
                  <a:cubicBezTo>
                    <a:pt x="58620" y="15851"/>
                    <a:pt x="53204" y="16297"/>
                    <a:pt x="47789" y="16297"/>
                  </a:cubicBezTo>
                  <a:cubicBezTo>
                    <a:pt x="39331" y="16297"/>
                    <a:pt x="30875" y="15209"/>
                    <a:pt x="22680" y="13063"/>
                  </a:cubicBezTo>
                  <a:cubicBezTo>
                    <a:pt x="15030" y="11078"/>
                    <a:pt x="7573" y="8198"/>
                    <a:pt x="564" y="4485"/>
                  </a:cubicBezTo>
                  <a:cubicBezTo>
                    <a:pt x="519" y="4463"/>
                    <a:pt x="475" y="4453"/>
                    <a:pt x="433" y="4453"/>
                  </a:cubicBezTo>
                  <a:cubicBezTo>
                    <a:pt x="175" y="4453"/>
                    <a:pt x="0" y="4828"/>
                    <a:pt x="276" y="4965"/>
                  </a:cubicBezTo>
                  <a:cubicBezTo>
                    <a:pt x="12630" y="11878"/>
                    <a:pt x="26489" y="15975"/>
                    <a:pt x="40603" y="16999"/>
                  </a:cubicBezTo>
                  <a:cubicBezTo>
                    <a:pt x="42913" y="17164"/>
                    <a:pt x="45228" y="17246"/>
                    <a:pt x="47541" y="17246"/>
                  </a:cubicBezTo>
                  <a:cubicBezTo>
                    <a:pt x="59172" y="17246"/>
                    <a:pt x="70781" y="15179"/>
                    <a:pt x="81699" y="11174"/>
                  </a:cubicBezTo>
                  <a:cubicBezTo>
                    <a:pt x="88932" y="8550"/>
                    <a:pt x="96038" y="5157"/>
                    <a:pt x="102375" y="772"/>
                  </a:cubicBezTo>
                  <a:cubicBezTo>
                    <a:pt x="102749" y="532"/>
                    <a:pt x="102543" y="0"/>
                    <a:pt x="102185" y="0"/>
                  </a:cubicBezTo>
                  <a:close/>
                </a:path>
              </a:pathLst>
            </a:custGeom>
            <a:solidFill>
              <a:srgbClr val="1D1D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804" name="Google Shape;804;p14"/>
          <p:cNvSpPr/>
          <p:nvPr/>
        </p:nvSpPr>
        <p:spPr>
          <a:xfrm rot="5400000">
            <a:off x="77420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5" name="Google Shape;805;p14"/>
          <p:cNvSpPr/>
          <p:nvPr/>
        </p:nvSpPr>
        <p:spPr>
          <a:xfrm rot="5400000">
            <a:off x="1422976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6" name="Google Shape;806;p14"/>
          <p:cNvSpPr/>
          <p:nvPr/>
        </p:nvSpPr>
        <p:spPr>
          <a:xfrm rot="5400000">
            <a:off x="387646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7" name="Google Shape;807;p14"/>
          <p:cNvSpPr/>
          <p:nvPr/>
        </p:nvSpPr>
        <p:spPr>
          <a:xfrm rot="5400000">
            <a:off x="14239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8" name="Google Shape;808;p14"/>
          <p:cNvSpPr/>
          <p:nvPr/>
        </p:nvSpPr>
        <p:spPr>
          <a:xfrm rot="5400000">
            <a:off x="774236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09" name="Google Shape;809;p14"/>
          <p:cNvSpPr/>
          <p:nvPr/>
        </p:nvSpPr>
        <p:spPr>
          <a:xfrm rot="5400000">
            <a:off x="171746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0" name="Google Shape;810;p14"/>
          <p:cNvSpPr/>
          <p:nvPr/>
        </p:nvSpPr>
        <p:spPr>
          <a:xfrm rot="5400000">
            <a:off x="20773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1" name="Google Shape;811;p14"/>
          <p:cNvSpPr/>
          <p:nvPr/>
        </p:nvSpPr>
        <p:spPr>
          <a:xfrm rot="5400000">
            <a:off x="811210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2" name="Google Shape;812;p14"/>
          <p:cNvSpPr/>
          <p:nvPr/>
        </p:nvSpPr>
        <p:spPr>
          <a:xfrm rot="5400000">
            <a:off x="147048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3" name="Google Shape;813;p14"/>
          <p:cNvSpPr/>
          <p:nvPr/>
        </p:nvSpPr>
        <p:spPr>
          <a:xfrm rot="5400000">
            <a:off x="1129976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4" name="Google Shape;814;p14"/>
          <p:cNvSpPr/>
          <p:nvPr/>
        </p:nvSpPr>
        <p:spPr>
          <a:xfrm rot="5400000">
            <a:off x="76118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5" name="Google Shape;815;p14"/>
          <p:cNvSpPr/>
          <p:nvPr/>
        </p:nvSpPr>
        <p:spPr>
          <a:xfrm rot="5400000">
            <a:off x="961380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6" name="Google Shape;816;p14"/>
          <p:cNvSpPr/>
          <p:nvPr/>
        </p:nvSpPr>
        <p:spPr>
          <a:xfrm rot="5400000">
            <a:off x="616912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7" name="Google Shape;817;p14"/>
          <p:cNvSpPr/>
          <p:nvPr/>
        </p:nvSpPr>
        <p:spPr>
          <a:xfrm rot="5400000">
            <a:off x="1932612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8" name="Google Shape;818;p14"/>
          <p:cNvSpPr/>
          <p:nvPr/>
        </p:nvSpPr>
        <p:spPr>
          <a:xfrm rot="5400000">
            <a:off x="1758312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19" name="Google Shape;819;p14"/>
          <p:cNvSpPr/>
          <p:nvPr/>
        </p:nvSpPr>
        <p:spPr>
          <a:xfrm rot="5400000">
            <a:off x="1981986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0" name="Google Shape;820;p14"/>
          <p:cNvSpPr/>
          <p:nvPr/>
        </p:nvSpPr>
        <p:spPr>
          <a:xfrm rot="5400000">
            <a:off x="3060154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1" name="Google Shape;821;p14"/>
          <p:cNvSpPr/>
          <p:nvPr/>
        </p:nvSpPr>
        <p:spPr>
          <a:xfrm rot="5400000">
            <a:off x="29121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2" name="Google Shape;822;p14"/>
          <p:cNvSpPr/>
          <p:nvPr/>
        </p:nvSpPr>
        <p:spPr>
          <a:xfrm rot="5400000">
            <a:off x="2493682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3" name="Google Shape;823;p14"/>
          <p:cNvSpPr/>
          <p:nvPr/>
        </p:nvSpPr>
        <p:spPr>
          <a:xfrm rot="5400000">
            <a:off x="24432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4" name="Google Shape;824;p14"/>
          <p:cNvSpPr/>
          <p:nvPr/>
        </p:nvSpPr>
        <p:spPr>
          <a:xfrm rot="5400000">
            <a:off x="3136230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5" name="Google Shape;825;p14"/>
          <p:cNvSpPr/>
          <p:nvPr/>
        </p:nvSpPr>
        <p:spPr>
          <a:xfrm rot="5400000">
            <a:off x="296660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6" name="Google Shape;826;p14"/>
          <p:cNvSpPr/>
          <p:nvPr/>
        </p:nvSpPr>
        <p:spPr>
          <a:xfrm rot="5400000">
            <a:off x="3417570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7" name="Google Shape;827;p14"/>
          <p:cNvSpPr/>
          <p:nvPr/>
        </p:nvSpPr>
        <p:spPr>
          <a:xfrm rot="5400000">
            <a:off x="2606862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8" name="Google Shape;828;p14"/>
          <p:cNvSpPr/>
          <p:nvPr/>
        </p:nvSpPr>
        <p:spPr>
          <a:xfrm rot="5400000">
            <a:off x="21730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29" name="Google Shape;829;p14"/>
          <p:cNvSpPr/>
          <p:nvPr/>
        </p:nvSpPr>
        <p:spPr>
          <a:xfrm rot="5400000">
            <a:off x="387646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0" name="Google Shape;830;p14"/>
          <p:cNvSpPr/>
          <p:nvPr/>
        </p:nvSpPr>
        <p:spPr>
          <a:xfrm rot="5400000">
            <a:off x="14239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1" name="Google Shape;831;p14"/>
          <p:cNvSpPr/>
          <p:nvPr/>
        </p:nvSpPr>
        <p:spPr>
          <a:xfrm rot="5400000">
            <a:off x="77423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2" name="Google Shape;832;p14"/>
          <p:cNvSpPr/>
          <p:nvPr/>
        </p:nvSpPr>
        <p:spPr>
          <a:xfrm rot="5400000">
            <a:off x="171746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3" name="Google Shape;833;p14"/>
          <p:cNvSpPr/>
          <p:nvPr/>
        </p:nvSpPr>
        <p:spPr>
          <a:xfrm rot="5400000">
            <a:off x="1330442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4" name="Google Shape;834;p14"/>
          <p:cNvSpPr/>
          <p:nvPr/>
        </p:nvSpPr>
        <p:spPr>
          <a:xfrm rot="5400000">
            <a:off x="6261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5" name="Google Shape;835;p14"/>
          <p:cNvSpPr/>
          <p:nvPr/>
        </p:nvSpPr>
        <p:spPr>
          <a:xfrm rot="5400000">
            <a:off x="81121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6" name="Google Shape;836;p14"/>
          <p:cNvSpPr/>
          <p:nvPr/>
        </p:nvSpPr>
        <p:spPr>
          <a:xfrm rot="5400000">
            <a:off x="1129976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7" name="Google Shape;837;p14"/>
          <p:cNvSpPr/>
          <p:nvPr/>
        </p:nvSpPr>
        <p:spPr>
          <a:xfrm rot="5400000">
            <a:off x="7611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8" name="Google Shape;838;p14"/>
          <p:cNvSpPr/>
          <p:nvPr/>
        </p:nvSpPr>
        <p:spPr>
          <a:xfrm rot="5400000">
            <a:off x="187170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39" name="Google Shape;839;p14"/>
          <p:cNvSpPr/>
          <p:nvPr/>
        </p:nvSpPr>
        <p:spPr>
          <a:xfrm rot="5400000">
            <a:off x="961380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0" name="Google Shape;840;p14"/>
          <p:cNvSpPr/>
          <p:nvPr/>
        </p:nvSpPr>
        <p:spPr>
          <a:xfrm rot="5400000">
            <a:off x="616912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1" name="Google Shape;841;p14"/>
          <p:cNvSpPr/>
          <p:nvPr/>
        </p:nvSpPr>
        <p:spPr>
          <a:xfrm rot="5400000">
            <a:off x="680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2" name="Google Shape;842;p14"/>
          <p:cNvSpPr/>
          <p:nvPr/>
        </p:nvSpPr>
        <p:spPr>
          <a:xfrm rot="5400000">
            <a:off x="1671762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3" name="Google Shape;843;p14"/>
          <p:cNvSpPr/>
          <p:nvPr/>
        </p:nvSpPr>
        <p:spPr>
          <a:xfrm rot="5400000">
            <a:off x="1266670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4" name="Google Shape;844;p14"/>
          <p:cNvSpPr/>
          <p:nvPr/>
        </p:nvSpPr>
        <p:spPr>
          <a:xfrm rot="5400000">
            <a:off x="2059194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5" name="Google Shape;845;p14"/>
          <p:cNvSpPr/>
          <p:nvPr/>
        </p:nvSpPr>
        <p:spPr>
          <a:xfrm rot="5400000">
            <a:off x="1758312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6" name="Google Shape;846;p14"/>
          <p:cNvSpPr/>
          <p:nvPr/>
        </p:nvSpPr>
        <p:spPr>
          <a:xfrm rot="5400000">
            <a:off x="1981986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7" name="Google Shape;847;p14"/>
          <p:cNvSpPr/>
          <p:nvPr/>
        </p:nvSpPr>
        <p:spPr>
          <a:xfrm rot="5400000">
            <a:off x="1836486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8" name="Google Shape;848;p14"/>
          <p:cNvSpPr/>
          <p:nvPr/>
        </p:nvSpPr>
        <p:spPr>
          <a:xfrm rot="5400000">
            <a:off x="3060186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49" name="Google Shape;849;p14"/>
          <p:cNvSpPr/>
          <p:nvPr/>
        </p:nvSpPr>
        <p:spPr>
          <a:xfrm rot="5400000">
            <a:off x="2316420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0" name="Google Shape;850;p14"/>
          <p:cNvSpPr/>
          <p:nvPr/>
        </p:nvSpPr>
        <p:spPr>
          <a:xfrm rot="5400000">
            <a:off x="29121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1" name="Google Shape;851;p14"/>
          <p:cNvSpPr/>
          <p:nvPr/>
        </p:nvSpPr>
        <p:spPr>
          <a:xfrm rot="5400000">
            <a:off x="3097160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2" name="Google Shape;852;p14"/>
          <p:cNvSpPr/>
          <p:nvPr/>
        </p:nvSpPr>
        <p:spPr>
          <a:xfrm rot="5400000">
            <a:off x="2362068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3" name="Google Shape;853;p14"/>
          <p:cNvSpPr/>
          <p:nvPr/>
        </p:nvSpPr>
        <p:spPr>
          <a:xfrm rot="5400000">
            <a:off x="2966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4" name="Google Shape;854;p14"/>
          <p:cNvSpPr/>
          <p:nvPr/>
        </p:nvSpPr>
        <p:spPr>
          <a:xfrm rot="5400000">
            <a:off x="2606862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5" name="Google Shape;855;p14"/>
          <p:cNvSpPr/>
          <p:nvPr/>
        </p:nvSpPr>
        <p:spPr>
          <a:xfrm rot="5400000">
            <a:off x="21730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6" name="Google Shape;856;p14"/>
          <p:cNvSpPr/>
          <p:nvPr/>
        </p:nvSpPr>
        <p:spPr>
          <a:xfrm rot="-5400000" flipH="1">
            <a:off x="1738004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7" name="Google Shape;857;p14"/>
          <p:cNvSpPr/>
          <p:nvPr/>
        </p:nvSpPr>
        <p:spPr>
          <a:xfrm rot="-5400000" flipH="1">
            <a:off x="16729284" y="5483968"/>
            <a:ext cx="135760" cy="142764"/>
          </a:xfrm>
          <a:custGeom>
            <a:avLst/>
            <a:gdLst/>
            <a:ahLst/>
            <a:cxnLst/>
            <a:rect l="l" t="t" r="r" b="b"/>
            <a:pathLst>
              <a:path w="2113" h="2222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512" y="193"/>
                  <a:pt x="416" y="257"/>
                  <a:pt x="352" y="353"/>
                </a:cubicBezTo>
                <a:cubicBezTo>
                  <a:pt x="313" y="411"/>
                  <a:pt x="274" y="470"/>
                  <a:pt x="242" y="529"/>
                </a:cubicBezTo>
                <a:lnTo>
                  <a:pt x="242" y="529"/>
                </a:lnTo>
                <a:cubicBezTo>
                  <a:pt x="176" y="600"/>
                  <a:pt x="119" y="676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41"/>
                  <a:pt x="96" y="1569"/>
                </a:cubicBezTo>
                <a:cubicBezTo>
                  <a:pt x="128" y="1697"/>
                  <a:pt x="224" y="1825"/>
                  <a:pt x="320" y="1921"/>
                </a:cubicBezTo>
                <a:cubicBezTo>
                  <a:pt x="416" y="2017"/>
                  <a:pt x="512" y="2081"/>
                  <a:pt x="640" y="2145"/>
                </a:cubicBezTo>
                <a:cubicBezTo>
                  <a:pt x="734" y="2192"/>
                  <a:pt x="828" y="2221"/>
                  <a:pt x="934" y="2221"/>
                </a:cubicBezTo>
                <a:cubicBezTo>
                  <a:pt x="973" y="2221"/>
                  <a:pt x="1014" y="2217"/>
                  <a:pt x="1056" y="2209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57" y="1857"/>
                  <a:pt x="1889" y="1761"/>
                  <a:pt x="1953" y="1697"/>
                </a:cubicBezTo>
                <a:cubicBezTo>
                  <a:pt x="2049" y="1537"/>
                  <a:pt x="2081" y="1377"/>
                  <a:pt x="2113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89" y="545"/>
                </a:cubicBezTo>
                <a:cubicBezTo>
                  <a:pt x="1874" y="526"/>
                  <a:pt x="1860" y="508"/>
                  <a:pt x="1846" y="492"/>
                </a:cubicBezTo>
                <a:lnTo>
                  <a:pt x="1846" y="492"/>
                </a:lnTo>
                <a:cubicBezTo>
                  <a:pt x="1839" y="477"/>
                  <a:pt x="1832" y="463"/>
                  <a:pt x="1825" y="449"/>
                </a:cubicBezTo>
                <a:cubicBezTo>
                  <a:pt x="1761" y="353"/>
                  <a:pt x="1697" y="257"/>
                  <a:pt x="1601" y="193"/>
                </a:cubicBezTo>
                <a:cubicBezTo>
                  <a:pt x="1537" y="129"/>
                  <a:pt x="1473" y="97"/>
                  <a:pt x="1377" y="97"/>
                </a:cubicBezTo>
                <a:cubicBezTo>
                  <a:pt x="1281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8" name="Google Shape;858;p14"/>
          <p:cNvSpPr/>
          <p:nvPr/>
        </p:nvSpPr>
        <p:spPr>
          <a:xfrm rot="-5400000" flipH="1">
            <a:off x="17766670" y="635818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59" name="Google Shape;859;p14"/>
          <p:cNvSpPr/>
          <p:nvPr/>
        </p:nvSpPr>
        <p:spPr>
          <a:xfrm rot="-5400000" flipH="1">
            <a:off x="16730276" y="76115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0" name="Google Shape;860;p14"/>
          <p:cNvSpPr/>
          <p:nvPr/>
        </p:nvSpPr>
        <p:spPr>
          <a:xfrm rot="-5400000" flipH="1">
            <a:off x="17380078" y="84238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1" name="Google Shape;861;p14"/>
          <p:cNvSpPr/>
          <p:nvPr/>
        </p:nvSpPr>
        <p:spPr>
          <a:xfrm rot="-5400000" flipH="1">
            <a:off x="17982570" y="772534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2" name="Google Shape;862;p14"/>
          <p:cNvSpPr/>
          <p:nvPr/>
        </p:nvSpPr>
        <p:spPr>
          <a:xfrm rot="-5400000" flipH="1">
            <a:off x="1799387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3" name="Google Shape;863;p14"/>
          <p:cNvSpPr/>
          <p:nvPr/>
        </p:nvSpPr>
        <p:spPr>
          <a:xfrm rot="-5400000" flipH="1">
            <a:off x="17295752" y="786038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4" name="Google Shape;864;p14"/>
          <p:cNvSpPr/>
          <p:nvPr/>
        </p:nvSpPr>
        <p:spPr>
          <a:xfrm rot="-5400000" flipH="1">
            <a:off x="17957924" y="536605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5" name="Google Shape;865;p14"/>
          <p:cNvSpPr/>
          <p:nvPr/>
        </p:nvSpPr>
        <p:spPr>
          <a:xfrm rot="-5400000" flipH="1">
            <a:off x="16977050" y="672528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6" name="Google Shape;866;p14"/>
          <p:cNvSpPr/>
          <p:nvPr/>
        </p:nvSpPr>
        <p:spPr>
          <a:xfrm rot="-5400000" flipH="1">
            <a:off x="18028854" y="909930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7" name="Google Shape;867;p14"/>
          <p:cNvSpPr/>
          <p:nvPr/>
        </p:nvSpPr>
        <p:spPr>
          <a:xfrm rot="-5400000" flipH="1">
            <a:off x="17223774" y="60466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8" name="Google Shape;868;p14"/>
          <p:cNvSpPr/>
          <p:nvPr/>
        </p:nvSpPr>
        <p:spPr>
          <a:xfrm rot="-5400000" flipH="1">
            <a:off x="17568244" y="72211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69" name="Google Shape;869;p14"/>
          <p:cNvSpPr/>
          <p:nvPr/>
        </p:nvSpPr>
        <p:spPr>
          <a:xfrm rot="-5400000" flipH="1">
            <a:off x="16252544" y="49908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0" name="Google Shape;870;p14"/>
          <p:cNvSpPr/>
          <p:nvPr/>
        </p:nvSpPr>
        <p:spPr>
          <a:xfrm rot="-5400000" flipH="1">
            <a:off x="16426844" y="60477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1" name="Google Shape;871;p14"/>
          <p:cNvSpPr/>
          <p:nvPr/>
        </p:nvSpPr>
        <p:spPr>
          <a:xfrm rot="-5400000" flipH="1">
            <a:off x="16203170" y="75365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2" name="Google Shape;872;p14"/>
          <p:cNvSpPr/>
          <p:nvPr/>
        </p:nvSpPr>
        <p:spPr>
          <a:xfrm rot="-5400000" flipH="1">
            <a:off x="15094096" y="4839638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3" name="Google Shape;873;p14"/>
          <p:cNvSpPr/>
          <p:nvPr/>
        </p:nvSpPr>
        <p:spPr>
          <a:xfrm rot="-5400000" flipH="1">
            <a:off x="15291530" y="913736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4" name="Google Shape;874;p14"/>
          <p:cNvSpPr/>
          <p:nvPr/>
        </p:nvSpPr>
        <p:spPr>
          <a:xfrm rot="-5400000" flipH="1">
            <a:off x="15707920" y="4491094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5" name="Google Shape;875;p14"/>
          <p:cNvSpPr/>
          <p:nvPr/>
        </p:nvSpPr>
        <p:spPr>
          <a:xfrm rot="-5400000" flipH="1">
            <a:off x="15760380" y="5682730"/>
            <a:ext cx="84360" cy="65920"/>
          </a:xfrm>
          <a:custGeom>
            <a:avLst/>
            <a:gdLst/>
            <a:ahLst/>
            <a:cxnLst/>
            <a:rect l="l" t="t" r="r" b="b"/>
            <a:pathLst>
              <a:path w="1313" h="1026" extrusionOk="0">
                <a:moveTo>
                  <a:pt x="640" y="1"/>
                </a:moveTo>
                <a:cubicBezTo>
                  <a:pt x="0" y="1"/>
                  <a:pt x="0" y="1025"/>
                  <a:pt x="640" y="1025"/>
                </a:cubicBezTo>
                <a:cubicBezTo>
                  <a:pt x="1312" y="1025"/>
                  <a:pt x="1312" y="1"/>
                  <a:pt x="640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6" name="Google Shape;876;p14"/>
          <p:cNvSpPr/>
          <p:nvPr/>
        </p:nvSpPr>
        <p:spPr>
          <a:xfrm rot="-5400000" flipH="1">
            <a:off x="15048924" y="539588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7" name="Google Shape;877;p14"/>
          <p:cNvSpPr/>
          <p:nvPr/>
        </p:nvSpPr>
        <p:spPr>
          <a:xfrm rot="-5400000" flipH="1">
            <a:off x="15187650" y="95439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8" name="Google Shape;878;p14"/>
          <p:cNvSpPr/>
          <p:nvPr/>
        </p:nvSpPr>
        <p:spPr>
          <a:xfrm rot="-5400000" flipH="1">
            <a:off x="14742914" y="100791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79" name="Google Shape;879;p14"/>
          <p:cNvSpPr/>
          <p:nvPr/>
        </p:nvSpPr>
        <p:spPr>
          <a:xfrm rot="-5400000" flipH="1">
            <a:off x="15578294" y="625646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0" name="Google Shape;880;p14"/>
          <p:cNvSpPr/>
          <p:nvPr/>
        </p:nvSpPr>
        <p:spPr>
          <a:xfrm rot="-5400000" flipH="1">
            <a:off x="15981226" y="67242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1" name="Google Shape;881;p14"/>
          <p:cNvSpPr/>
          <p:nvPr/>
        </p:nvSpPr>
        <p:spPr>
          <a:xfrm rot="-5400000" flipH="1">
            <a:off x="17766670" y="416430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2" name="Google Shape;882;p14"/>
          <p:cNvSpPr/>
          <p:nvPr/>
        </p:nvSpPr>
        <p:spPr>
          <a:xfrm rot="-5400000" flipH="1">
            <a:off x="16730276" y="16698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3" name="Google Shape;883;p14"/>
          <p:cNvSpPr/>
          <p:nvPr/>
        </p:nvSpPr>
        <p:spPr>
          <a:xfrm rot="-5400000" flipH="1">
            <a:off x="1738007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4" name="Google Shape;884;p14"/>
          <p:cNvSpPr/>
          <p:nvPr/>
        </p:nvSpPr>
        <p:spPr>
          <a:xfrm rot="-5400000" flipH="1">
            <a:off x="17982570" y="178359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5" name="Google Shape;885;p14"/>
          <p:cNvSpPr/>
          <p:nvPr/>
        </p:nvSpPr>
        <p:spPr>
          <a:xfrm rot="-5400000" flipH="1">
            <a:off x="16873154" y="2684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6" name="Google Shape;886;p14"/>
          <p:cNvSpPr/>
          <p:nvPr/>
        </p:nvSpPr>
        <p:spPr>
          <a:xfrm rot="-5400000" flipH="1">
            <a:off x="1757748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7" name="Google Shape;887;p14"/>
          <p:cNvSpPr/>
          <p:nvPr/>
        </p:nvSpPr>
        <p:spPr>
          <a:xfrm rot="-5400000" flipH="1">
            <a:off x="1729575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14"/>
          <p:cNvSpPr/>
          <p:nvPr/>
        </p:nvSpPr>
        <p:spPr>
          <a:xfrm rot="-5400000" flipH="1">
            <a:off x="16977050" y="783530"/>
            <a:ext cx="180992" cy="141992"/>
          </a:xfrm>
          <a:custGeom>
            <a:avLst/>
            <a:gdLst/>
            <a:ahLst/>
            <a:cxnLst/>
            <a:rect l="l" t="t" r="r" b="b"/>
            <a:pathLst>
              <a:path w="2817" h="2210" extrusionOk="0">
                <a:moveTo>
                  <a:pt x="1409" y="1"/>
                </a:moveTo>
                <a:cubicBezTo>
                  <a:pt x="0" y="1"/>
                  <a:pt x="0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9" name="Google Shape;889;p14"/>
          <p:cNvSpPr/>
          <p:nvPr/>
        </p:nvSpPr>
        <p:spPr>
          <a:xfrm rot="-5400000" flipH="1">
            <a:off x="1802885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0" name="Google Shape;890;p14"/>
          <p:cNvSpPr/>
          <p:nvPr/>
        </p:nvSpPr>
        <p:spPr>
          <a:xfrm rot="-5400000" flipH="1">
            <a:off x="17973314" y="41373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1" name="Google Shape;891;p14"/>
          <p:cNvSpPr/>
          <p:nvPr/>
        </p:nvSpPr>
        <p:spPr>
          <a:xfrm rot="-5400000" flipH="1">
            <a:off x="17223774" y="104934"/>
            <a:ext cx="102864" cy="80248"/>
          </a:xfrm>
          <a:custGeom>
            <a:avLst/>
            <a:gdLst/>
            <a:ahLst/>
            <a:cxnLst/>
            <a:rect l="l" t="t" r="r" b="b"/>
            <a:pathLst>
              <a:path w="1601" h="1249" extrusionOk="0">
                <a:moveTo>
                  <a:pt x="800" y="0"/>
                </a:moveTo>
                <a:cubicBezTo>
                  <a:pt x="0" y="0"/>
                  <a:pt x="0" y="1249"/>
                  <a:pt x="800" y="1249"/>
                </a:cubicBezTo>
                <a:cubicBezTo>
                  <a:pt x="1601" y="1249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2" name="Google Shape;892;p14"/>
          <p:cNvSpPr/>
          <p:nvPr/>
        </p:nvSpPr>
        <p:spPr>
          <a:xfrm rot="-5400000" flipH="1">
            <a:off x="17568244" y="12793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3" name="Google Shape;893;p14"/>
          <p:cNvSpPr/>
          <p:nvPr/>
        </p:nvSpPr>
        <p:spPr>
          <a:xfrm rot="-5400000" flipH="1">
            <a:off x="1747360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4" name="Google Shape;894;p14"/>
          <p:cNvSpPr/>
          <p:nvPr/>
        </p:nvSpPr>
        <p:spPr>
          <a:xfrm rot="-5400000" flipH="1">
            <a:off x="16482554" y="34191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5" name="Google Shape;895;p14"/>
          <p:cNvSpPr/>
          <p:nvPr/>
        </p:nvSpPr>
        <p:spPr>
          <a:xfrm rot="-5400000" flipH="1">
            <a:off x="16893814" y="391529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6" name="Google Shape;896;p14"/>
          <p:cNvSpPr/>
          <p:nvPr/>
        </p:nvSpPr>
        <p:spPr>
          <a:xfrm rot="-5400000" flipH="1">
            <a:off x="16101288" y="4009846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7" name="Google Shape;897;p14"/>
          <p:cNvSpPr/>
          <p:nvPr/>
        </p:nvSpPr>
        <p:spPr>
          <a:xfrm rot="-5400000" flipH="1">
            <a:off x="16426844" y="1059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8" name="Google Shape;898;p14"/>
          <p:cNvSpPr/>
          <p:nvPr/>
        </p:nvSpPr>
        <p:spPr>
          <a:xfrm rot="-5400000" flipH="1">
            <a:off x="16203170" y="159484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99" name="Google Shape;899;p14"/>
          <p:cNvSpPr/>
          <p:nvPr/>
        </p:nvSpPr>
        <p:spPr>
          <a:xfrm rot="-5400000" flipH="1">
            <a:off x="16348670" y="2678490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0" name="Google Shape;900;p14"/>
          <p:cNvSpPr/>
          <p:nvPr/>
        </p:nvSpPr>
        <p:spPr>
          <a:xfrm rot="-5400000" flipH="1">
            <a:off x="15094128" y="248205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1" name="Google Shape;901;p14"/>
          <p:cNvSpPr/>
          <p:nvPr/>
        </p:nvSpPr>
        <p:spPr>
          <a:xfrm rot="-5400000" flipH="1">
            <a:off x="15837894" y="2052970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2" name="Google Shape;902;p14"/>
          <p:cNvSpPr/>
          <p:nvPr/>
        </p:nvSpPr>
        <p:spPr>
          <a:xfrm rot="-5400000" flipH="1">
            <a:off x="15291530" y="3195618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3" name="Google Shape;903;p14"/>
          <p:cNvSpPr/>
          <p:nvPr/>
        </p:nvSpPr>
        <p:spPr>
          <a:xfrm rot="-5400000" flipH="1">
            <a:off x="15009802" y="1918630"/>
            <a:ext cx="181056" cy="141992"/>
          </a:xfrm>
          <a:custGeom>
            <a:avLst/>
            <a:gdLst/>
            <a:ahLst/>
            <a:cxnLst/>
            <a:rect l="l" t="t" r="r" b="b"/>
            <a:pathLst>
              <a:path w="2818" h="2210" extrusionOk="0">
                <a:moveTo>
                  <a:pt x="1409" y="1"/>
                </a:moveTo>
                <a:cubicBezTo>
                  <a:pt x="1" y="1"/>
                  <a:pt x="1" y="2209"/>
                  <a:pt x="1409" y="2209"/>
                </a:cubicBezTo>
                <a:cubicBezTo>
                  <a:pt x="2817" y="2209"/>
                  <a:pt x="2817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4" name="Google Shape;904;p14"/>
          <p:cNvSpPr/>
          <p:nvPr/>
        </p:nvSpPr>
        <p:spPr>
          <a:xfrm rot="-5400000" flipH="1">
            <a:off x="15742904" y="3157552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5" name="Google Shape;905;p14"/>
          <p:cNvSpPr/>
          <p:nvPr/>
        </p:nvSpPr>
        <p:spPr>
          <a:xfrm rot="-5400000" flipH="1">
            <a:off x="15187650" y="360217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6" name="Google Shape;906;p14"/>
          <p:cNvSpPr/>
          <p:nvPr/>
        </p:nvSpPr>
        <p:spPr>
          <a:xfrm rot="-5400000" flipH="1">
            <a:off x="15578294" y="314716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7" name="Google Shape;907;p14"/>
          <p:cNvSpPr/>
          <p:nvPr/>
        </p:nvSpPr>
        <p:spPr>
          <a:xfrm rot="-5400000" flipH="1">
            <a:off x="15981226" y="782528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908" name="Google Shape;908;p14"/>
          <p:cNvSpPr txBox="1">
            <a:spLocks noGrp="1"/>
          </p:cNvSpPr>
          <p:nvPr>
            <p:ph type="subTitle" idx="1"/>
          </p:nvPr>
        </p:nvSpPr>
        <p:spPr>
          <a:xfrm>
            <a:off x="4623600" y="3119450"/>
            <a:ext cx="9040800" cy="368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4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479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rgbClr val="FDCF06"/>
        </a:solidFill>
        <a:effectLst/>
      </p:bgPr>
    </p:bg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88" name="Google Shape;1588;p27"/>
          <p:cNvSpPr/>
          <p:nvPr/>
        </p:nvSpPr>
        <p:spPr>
          <a:xfrm flipH="1">
            <a:off x="135713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89" name="Google Shape;1589;p27"/>
          <p:cNvSpPr/>
          <p:nvPr/>
        </p:nvSpPr>
        <p:spPr>
          <a:xfrm flipH="1">
            <a:off x="120539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0" name="Google Shape;1590;p27"/>
          <p:cNvSpPr/>
          <p:nvPr/>
        </p:nvSpPr>
        <p:spPr>
          <a:xfrm flipH="1">
            <a:off x="106863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1" name="Google Shape;1591;p27"/>
          <p:cNvSpPr/>
          <p:nvPr/>
        </p:nvSpPr>
        <p:spPr>
          <a:xfrm flipH="1">
            <a:off x="136809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2" name="Google Shape;1592;p27"/>
          <p:cNvSpPr/>
          <p:nvPr/>
        </p:nvSpPr>
        <p:spPr>
          <a:xfrm flipH="1">
            <a:off x="130223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3" name="Google Shape;1593;p27"/>
          <p:cNvSpPr/>
          <p:nvPr/>
        </p:nvSpPr>
        <p:spPr>
          <a:xfrm flipH="1">
            <a:off x="112382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4" name="Google Shape;1594;p27"/>
          <p:cNvSpPr/>
          <p:nvPr/>
        </p:nvSpPr>
        <p:spPr>
          <a:xfrm flipH="1">
            <a:off x="179956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5" name="Google Shape;1595;p27"/>
          <p:cNvSpPr/>
          <p:nvPr/>
        </p:nvSpPr>
        <p:spPr>
          <a:xfrm flipH="1">
            <a:off x="159290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6" name="Google Shape;1596;p27"/>
          <p:cNvSpPr/>
          <p:nvPr/>
        </p:nvSpPr>
        <p:spPr>
          <a:xfrm flipH="1">
            <a:off x="166281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7" name="Google Shape;1597;p27"/>
          <p:cNvSpPr/>
          <p:nvPr/>
        </p:nvSpPr>
        <p:spPr>
          <a:xfrm flipH="1">
            <a:off x="178336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8" name="Google Shape;1598;p27"/>
          <p:cNvSpPr/>
          <p:nvPr/>
        </p:nvSpPr>
        <p:spPr>
          <a:xfrm flipH="1">
            <a:off x="152298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9" name="Google Shape;1599;p27"/>
          <p:cNvSpPr/>
          <p:nvPr/>
        </p:nvSpPr>
        <p:spPr>
          <a:xfrm flipH="1">
            <a:off x="142983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0" name="Google Shape;1600;p27"/>
          <p:cNvSpPr/>
          <p:nvPr/>
        </p:nvSpPr>
        <p:spPr>
          <a:xfrm flipH="1">
            <a:off x="171800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1" name="Google Shape;1601;p27"/>
          <p:cNvSpPr/>
          <p:nvPr/>
        </p:nvSpPr>
        <p:spPr>
          <a:xfrm flipH="1">
            <a:off x="148088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2" name="Google Shape;1602;p27"/>
          <p:cNvSpPr/>
          <p:nvPr/>
        </p:nvSpPr>
        <p:spPr>
          <a:xfrm flipH="1">
            <a:off x="124042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3" name="Google Shape;1603;p27"/>
          <p:cNvSpPr/>
          <p:nvPr/>
        </p:nvSpPr>
        <p:spPr>
          <a:xfrm flipH="1">
            <a:off x="9634616" y="983739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4" name="Google Shape;1604;p27"/>
          <p:cNvSpPr/>
          <p:nvPr/>
        </p:nvSpPr>
        <p:spPr>
          <a:xfrm flipH="1">
            <a:off x="103321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5" name="Google Shape;1605;p27"/>
          <p:cNvSpPr/>
          <p:nvPr/>
        </p:nvSpPr>
        <p:spPr>
          <a:xfrm flipH="1">
            <a:off x="9217390" y="93394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6" name="Google Shape;1606;p27"/>
          <p:cNvSpPr/>
          <p:nvPr/>
        </p:nvSpPr>
        <p:spPr>
          <a:xfrm flipH="1">
            <a:off x="866565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7" name="Google Shape;1607;p27"/>
          <p:cNvSpPr/>
          <p:nvPr/>
        </p:nvSpPr>
        <p:spPr>
          <a:xfrm flipH="1">
            <a:off x="3638592" y="9245192"/>
            <a:ext cx="133768" cy="144048"/>
          </a:xfrm>
          <a:custGeom>
            <a:avLst/>
            <a:gdLst/>
            <a:ahLst/>
            <a:cxnLst/>
            <a:rect l="l" t="t" r="r" b="b"/>
            <a:pathLst>
              <a:path w="2082" h="2242" extrusionOk="0">
                <a:moveTo>
                  <a:pt x="1057" y="1"/>
                </a:moveTo>
                <a:cubicBezTo>
                  <a:pt x="961" y="33"/>
                  <a:pt x="897" y="33"/>
                  <a:pt x="801" y="33"/>
                </a:cubicBezTo>
                <a:cubicBezTo>
                  <a:pt x="737" y="65"/>
                  <a:pt x="673" y="97"/>
                  <a:pt x="609" y="129"/>
                </a:cubicBezTo>
                <a:cubicBezTo>
                  <a:pt x="481" y="193"/>
                  <a:pt x="417" y="257"/>
                  <a:pt x="353" y="353"/>
                </a:cubicBezTo>
                <a:cubicBezTo>
                  <a:pt x="322" y="399"/>
                  <a:pt x="291" y="446"/>
                  <a:pt x="264" y="496"/>
                </a:cubicBezTo>
                <a:lnTo>
                  <a:pt x="264" y="496"/>
                </a:lnTo>
                <a:cubicBezTo>
                  <a:pt x="173" y="577"/>
                  <a:pt x="124" y="662"/>
                  <a:pt x="97" y="769"/>
                </a:cubicBezTo>
                <a:cubicBezTo>
                  <a:pt x="33" y="897"/>
                  <a:pt x="1" y="1025"/>
                  <a:pt x="1" y="1185"/>
                </a:cubicBezTo>
                <a:cubicBezTo>
                  <a:pt x="1" y="1313"/>
                  <a:pt x="33" y="1473"/>
                  <a:pt x="97" y="1601"/>
                </a:cubicBezTo>
                <a:cubicBezTo>
                  <a:pt x="129" y="1729"/>
                  <a:pt x="193" y="1825"/>
                  <a:pt x="321" y="1921"/>
                </a:cubicBezTo>
                <a:cubicBezTo>
                  <a:pt x="417" y="2017"/>
                  <a:pt x="513" y="2081"/>
                  <a:pt x="641" y="2145"/>
                </a:cubicBezTo>
                <a:cubicBezTo>
                  <a:pt x="769" y="2209"/>
                  <a:pt x="897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3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57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8" name="Google Shape;1608;p27"/>
          <p:cNvSpPr/>
          <p:nvPr/>
        </p:nvSpPr>
        <p:spPr>
          <a:xfrm flipH="1">
            <a:off x="212114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09" name="Google Shape;1609;p27"/>
          <p:cNvSpPr/>
          <p:nvPr/>
        </p:nvSpPr>
        <p:spPr>
          <a:xfrm flipH="1">
            <a:off x="75359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0" name="Google Shape;1610;p27"/>
          <p:cNvSpPr/>
          <p:nvPr/>
        </p:nvSpPr>
        <p:spPr>
          <a:xfrm flipH="1">
            <a:off x="3748108" y="9774786"/>
            <a:ext cx="86416" cy="65856"/>
          </a:xfrm>
          <a:custGeom>
            <a:avLst/>
            <a:gdLst/>
            <a:ahLst/>
            <a:cxnLst/>
            <a:rect l="l" t="t" r="r" b="b"/>
            <a:pathLst>
              <a:path w="1345" h="1025" extrusionOk="0">
                <a:moveTo>
                  <a:pt x="673" y="1"/>
                </a:moveTo>
                <a:cubicBezTo>
                  <a:pt x="1" y="1"/>
                  <a:pt x="1" y="1025"/>
                  <a:pt x="673" y="1025"/>
                </a:cubicBezTo>
                <a:cubicBezTo>
                  <a:pt x="1345" y="1025"/>
                  <a:pt x="1345" y="1"/>
                  <a:pt x="673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1" name="Google Shape;1611;p27"/>
          <p:cNvSpPr/>
          <p:nvPr/>
        </p:nvSpPr>
        <p:spPr>
          <a:xfrm flipH="1">
            <a:off x="3089592" y="98497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2" name="Google Shape;1612;p27"/>
          <p:cNvSpPr/>
          <p:nvPr/>
        </p:nvSpPr>
        <p:spPr>
          <a:xfrm flipH="1">
            <a:off x="130547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3" name="Google Shape;1613;p27"/>
          <p:cNvSpPr/>
          <p:nvPr/>
        </p:nvSpPr>
        <p:spPr>
          <a:xfrm flipH="1">
            <a:off x="8062892" y="9632842"/>
            <a:ext cx="133704" cy="141928"/>
          </a:xfrm>
          <a:custGeom>
            <a:avLst/>
            <a:gdLst/>
            <a:ahLst/>
            <a:cxnLst/>
            <a:rect l="l" t="t" r="r" b="b"/>
            <a:pathLst>
              <a:path w="2081" h="2209" extrusionOk="0">
                <a:moveTo>
                  <a:pt x="1057" y="0"/>
                </a:moveTo>
                <a:cubicBezTo>
                  <a:pt x="961" y="0"/>
                  <a:pt x="897" y="0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60"/>
                  <a:pt x="417" y="256"/>
                  <a:pt x="353" y="352"/>
                </a:cubicBezTo>
                <a:cubicBezTo>
                  <a:pt x="323" y="382"/>
                  <a:pt x="293" y="419"/>
                  <a:pt x="267" y="462"/>
                </a:cubicBezTo>
                <a:lnTo>
                  <a:pt x="267" y="462"/>
                </a:lnTo>
                <a:cubicBezTo>
                  <a:pt x="174" y="551"/>
                  <a:pt x="124" y="660"/>
                  <a:pt x="97" y="768"/>
                </a:cubicBezTo>
                <a:cubicBezTo>
                  <a:pt x="33" y="896"/>
                  <a:pt x="1" y="1024"/>
                  <a:pt x="1" y="1152"/>
                </a:cubicBezTo>
                <a:cubicBezTo>
                  <a:pt x="1" y="1312"/>
                  <a:pt x="33" y="1440"/>
                  <a:pt x="97" y="1569"/>
                </a:cubicBezTo>
                <a:cubicBezTo>
                  <a:pt x="129" y="1697"/>
                  <a:pt x="193" y="1793"/>
                  <a:pt x="321" y="1889"/>
                </a:cubicBezTo>
                <a:cubicBezTo>
                  <a:pt x="417" y="2017"/>
                  <a:pt x="513" y="2081"/>
                  <a:pt x="641" y="2113"/>
                </a:cubicBezTo>
                <a:cubicBezTo>
                  <a:pt x="769" y="2177"/>
                  <a:pt x="897" y="2209"/>
                  <a:pt x="1057" y="2209"/>
                </a:cubicBezTo>
                <a:lnTo>
                  <a:pt x="1313" y="2177"/>
                </a:lnTo>
                <a:cubicBezTo>
                  <a:pt x="1505" y="2113"/>
                  <a:pt x="1665" y="2017"/>
                  <a:pt x="1793" y="1889"/>
                </a:cubicBezTo>
                <a:cubicBezTo>
                  <a:pt x="1825" y="1825"/>
                  <a:pt x="1889" y="1761"/>
                  <a:pt x="1953" y="1697"/>
                </a:cubicBezTo>
                <a:cubicBezTo>
                  <a:pt x="2049" y="1537"/>
                  <a:pt x="2081" y="1344"/>
                  <a:pt x="2081" y="1152"/>
                </a:cubicBezTo>
                <a:lnTo>
                  <a:pt x="2049" y="896"/>
                </a:lnTo>
                <a:cubicBezTo>
                  <a:pt x="2017" y="736"/>
                  <a:pt x="1953" y="640"/>
                  <a:pt x="1857" y="544"/>
                </a:cubicBezTo>
                <a:cubicBezTo>
                  <a:pt x="1850" y="530"/>
                  <a:pt x="1842" y="516"/>
                  <a:pt x="1834" y="503"/>
                </a:cubicBezTo>
                <a:lnTo>
                  <a:pt x="1834" y="503"/>
                </a:lnTo>
                <a:cubicBezTo>
                  <a:pt x="1828" y="477"/>
                  <a:pt x="1825" y="448"/>
                  <a:pt x="1825" y="416"/>
                </a:cubicBezTo>
                <a:cubicBezTo>
                  <a:pt x="1761" y="320"/>
                  <a:pt x="1665" y="256"/>
                  <a:pt x="1569" y="192"/>
                </a:cubicBezTo>
                <a:cubicBezTo>
                  <a:pt x="1537" y="128"/>
                  <a:pt x="1473" y="96"/>
                  <a:pt x="1377" y="64"/>
                </a:cubicBezTo>
                <a:cubicBezTo>
                  <a:pt x="1281" y="0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4" name="Google Shape;1614;p27"/>
          <p:cNvSpPr/>
          <p:nvPr/>
        </p:nvSpPr>
        <p:spPr>
          <a:xfrm flipH="1">
            <a:off x="5996212" y="9245192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5" name="Google Shape;1615;p27"/>
          <p:cNvSpPr/>
          <p:nvPr/>
        </p:nvSpPr>
        <p:spPr>
          <a:xfrm flipH="1">
            <a:off x="6695340" y="9848356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6" name="Google Shape;1616;p27"/>
          <p:cNvSpPr/>
          <p:nvPr/>
        </p:nvSpPr>
        <p:spPr>
          <a:xfrm flipH="1">
            <a:off x="7900812" y="9198866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7" name="Google Shape;1617;p27"/>
          <p:cNvSpPr/>
          <p:nvPr/>
        </p:nvSpPr>
        <p:spPr>
          <a:xfrm flipH="1">
            <a:off x="5297066" y="9919666"/>
            <a:ext cx="183048" cy="141992"/>
          </a:xfrm>
          <a:custGeom>
            <a:avLst/>
            <a:gdLst/>
            <a:ahLst/>
            <a:cxnLst/>
            <a:rect l="l" t="t" r="r" b="b"/>
            <a:pathLst>
              <a:path w="2849" h="2210" extrusionOk="0">
                <a:moveTo>
                  <a:pt x="1440" y="1"/>
                </a:moveTo>
                <a:cubicBezTo>
                  <a:pt x="0" y="1"/>
                  <a:pt x="0" y="2209"/>
                  <a:pt x="1440" y="2209"/>
                </a:cubicBezTo>
                <a:cubicBezTo>
                  <a:pt x="2849" y="2209"/>
                  <a:pt x="2849" y="1"/>
                  <a:pt x="1440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8" name="Google Shape;1618;p27"/>
          <p:cNvSpPr/>
          <p:nvPr/>
        </p:nvSpPr>
        <p:spPr>
          <a:xfrm flipH="1">
            <a:off x="4365538" y="9856930"/>
            <a:ext cx="127536" cy="100872"/>
          </a:xfrm>
          <a:custGeom>
            <a:avLst/>
            <a:gdLst/>
            <a:ahLst/>
            <a:cxnLst/>
            <a:rect l="l" t="t" r="r" b="b"/>
            <a:pathLst>
              <a:path w="1985" h="1570" extrusionOk="0">
                <a:moveTo>
                  <a:pt x="992" y="1"/>
                </a:moveTo>
                <a:cubicBezTo>
                  <a:pt x="0" y="1"/>
                  <a:pt x="0" y="1569"/>
                  <a:pt x="992" y="1569"/>
                </a:cubicBezTo>
                <a:cubicBezTo>
                  <a:pt x="1985" y="1569"/>
                  <a:pt x="1985" y="1"/>
                  <a:pt x="992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19" name="Google Shape;1619;p27"/>
          <p:cNvSpPr/>
          <p:nvPr/>
        </p:nvSpPr>
        <p:spPr>
          <a:xfrm flipH="1">
            <a:off x="7247220" y="9450864"/>
            <a:ext cx="102864" cy="78192"/>
          </a:xfrm>
          <a:custGeom>
            <a:avLst/>
            <a:gdLst/>
            <a:ahLst/>
            <a:cxnLst/>
            <a:rect l="l" t="t" r="r" b="b"/>
            <a:pathLst>
              <a:path w="1601" h="1217" extrusionOk="0">
                <a:moveTo>
                  <a:pt x="800" y="0"/>
                </a:moveTo>
                <a:cubicBezTo>
                  <a:pt x="0" y="0"/>
                  <a:pt x="0" y="1216"/>
                  <a:pt x="800" y="1216"/>
                </a:cubicBezTo>
                <a:cubicBezTo>
                  <a:pt x="1601" y="1216"/>
                  <a:pt x="1601" y="0"/>
                  <a:pt x="800" y="0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0" name="Google Shape;1620;p27"/>
          <p:cNvSpPr/>
          <p:nvPr/>
        </p:nvSpPr>
        <p:spPr>
          <a:xfrm flipH="1">
            <a:off x="4876082" y="9338776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1" name="Google Shape;1621;p27"/>
          <p:cNvSpPr/>
          <p:nvPr/>
        </p:nvSpPr>
        <p:spPr>
          <a:xfrm flipH="1">
            <a:off x="2471442" y="9198864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2" name="Google Shape;1622;p27"/>
          <p:cNvSpPr/>
          <p:nvPr/>
        </p:nvSpPr>
        <p:spPr>
          <a:xfrm flipH="1">
            <a:off x="399316" y="9247240"/>
            <a:ext cx="183048" cy="139936"/>
          </a:xfrm>
          <a:custGeom>
            <a:avLst/>
            <a:gdLst/>
            <a:ahLst/>
            <a:cxnLst/>
            <a:rect l="l" t="t" r="r" b="b"/>
            <a:pathLst>
              <a:path w="2849" h="2178" extrusionOk="0">
                <a:moveTo>
                  <a:pt x="1409" y="1"/>
                </a:moveTo>
                <a:cubicBezTo>
                  <a:pt x="0" y="1"/>
                  <a:pt x="0" y="2177"/>
                  <a:pt x="1409" y="2177"/>
                </a:cubicBezTo>
                <a:cubicBezTo>
                  <a:pt x="2849" y="2177"/>
                  <a:pt x="2849" y="1"/>
                  <a:pt x="1409" y="1"/>
                </a:cubicBezTo>
                <a:close/>
              </a:path>
            </a:pathLst>
          </a:custGeom>
          <a:solidFill>
            <a:srgbClr val="FDECC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623" name="Google Shape;1623;p27"/>
          <p:cNvSpPr txBox="1">
            <a:spLocks noGrp="1"/>
          </p:cNvSpPr>
          <p:nvPr>
            <p:ph type="subTitle" idx="1"/>
          </p:nvPr>
        </p:nvSpPr>
        <p:spPr>
          <a:xfrm>
            <a:off x="17312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4" name="Google Shape;1624;p27"/>
          <p:cNvSpPr txBox="1">
            <a:spLocks noGrp="1"/>
          </p:cNvSpPr>
          <p:nvPr>
            <p:ph type="title" idx="2" hasCustomPrompt="1"/>
          </p:nvPr>
        </p:nvSpPr>
        <p:spPr>
          <a:xfrm>
            <a:off x="17312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5" name="Google Shape;1625;p27"/>
          <p:cNvSpPr txBox="1">
            <a:spLocks noGrp="1"/>
          </p:cNvSpPr>
          <p:nvPr>
            <p:ph type="subTitle" idx="3"/>
          </p:nvPr>
        </p:nvSpPr>
        <p:spPr>
          <a:xfrm>
            <a:off x="1237415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6" name="Google Shape;1626;p27"/>
          <p:cNvSpPr txBox="1">
            <a:spLocks noGrp="1"/>
          </p:cNvSpPr>
          <p:nvPr>
            <p:ph type="title" idx="4" hasCustomPrompt="1"/>
          </p:nvPr>
        </p:nvSpPr>
        <p:spPr>
          <a:xfrm>
            <a:off x="1237415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  <p:sp>
        <p:nvSpPr>
          <p:cNvPr id="1627" name="Google Shape;1627;p27"/>
          <p:cNvSpPr txBox="1">
            <a:spLocks noGrp="1"/>
          </p:cNvSpPr>
          <p:nvPr>
            <p:ph type="subTitle" idx="5"/>
          </p:nvPr>
        </p:nvSpPr>
        <p:spPr>
          <a:xfrm>
            <a:off x="7052700" y="6281900"/>
            <a:ext cx="4182600" cy="1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9pPr>
          </a:lstStyle>
          <a:p>
            <a:endParaRPr/>
          </a:p>
        </p:txBody>
      </p:sp>
      <p:sp>
        <p:nvSpPr>
          <p:cNvPr id="1628" name="Google Shape;1628;p27"/>
          <p:cNvSpPr txBox="1">
            <a:spLocks noGrp="1"/>
          </p:cNvSpPr>
          <p:nvPr>
            <p:ph type="title" idx="6" hasCustomPrompt="1"/>
          </p:nvPr>
        </p:nvSpPr>
        <p:spPr>
          <a:xfrm>
            <a:off x="7052700" y="5411400"/>
            <a:ext cx="4182600" cy="1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5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98714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rgbClr val="FDECC3"/>
        </a:solidFill>
        <a:effectLst/>
      </p:bgPr>
    </p:bg>
    <p:spTree>
      <p:nvGrpSpPr>
        <p:cNvPr id="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353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rgbClr val="FDCF06"/>
        </a:solidFill>
        <a:effectLst/>
      </p:bgPr>
    </p:bg>
    <p:spTree>
      <p:nvGrpSpPr>
        <p:cNvPr id="1" name="Shape 19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82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rgbClr val="FDECC3"/>
        </a:solidFill>
        <a:effectLst/>
      </p:bgPr>
    </p:bg>
    <p:spTree>
      <p:nvGrpSpPr>
        <p:cNvPr id="1" name="Shape 1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Google Shape;1984;p37"/>
          <p:cNvSpPr/>
          <p:nvPr/>
        </p:nvSpPr>
        <p:spPr>
          <a:xfrm rot="5400000" flipH="1">
            <a:off x="34144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5" name="Google Shape;1985;p37"/>
          <p:cNvSpPr/>
          <p:nvPr/>
        </p:nvSpPr>
        <p:spPr>
          <a:xfrm rot="5400000" flipH="1">
            <a:off x="1656248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6" name="Google Shape;1986;p37"/>
          <p:cNvSpPr/>
          <p:nvPr/>
        </p:nvSpPr>
        <p:spPr>
          <a:xfrm rot="5400000" flipH="1">
            <a:off x="3029644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7" name="Google Shape;1987;p37"/>
          <p:cNvSpPr/>
          <p:nvPr/>
        </p:nvSpPr>
        <p:spPr>
          <a:xfrm rot="5400000" flipH="1">
            <a:off x="1879928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8" name="Google Shape;1988;p37"/>
          <p:cNvSpPr/>
          <p:nvPr/>
        </p:nvSpPr>
        <p:spPr>
          <a:xfrm rot="5400000" flipH="1">
            <a:off x="3549616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89" name="Google Shape;1989;p37"/>
          <p:cNvSpPr/>
          <p:nvPr/>
        </p:nvSpPr>
        <p:spPr>
          <a:xfrm flipH="1">
            <a:off x="5855354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0" name="Google Shape;1990;p37"/>
          <p:cNvSpPr/>
          <p:nvPr/>
        </p:nvSpPr>
        <p:spPr>
          <a:xfrm flipH="1">
            <a:off x="5205554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1" name="Google Shape;1991;p37"/>
          <p:cNvSpPr/>
          <p:nvPr/>
        </p:nvSpPr>
        <p:spPr>
          <a:xfrm flipH="1">
            <a:off x="4735226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2" name="Google Shape;1992;p37"/>
          <p:cNvSpPr/>
          <p:nvPr/>
        </p:nvSpPr>
        <p:spPr>
          <a:xfrm rot="5400000" flipH="1">
            <a:off x="7199294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3" name="Google Shape;1993;p37"/>
          <p:cNvSpPr/>
          <p:nvPr/>
        </p:nvSpPr>
        <p:spPr>
          <a:xfrm rot="5400000" flipH="1">
            <a:off x="7888816" y="6334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4" name="Google Shape;1994;p37"/>
          <p:cNvSpPr/>
          <p:nvPr/>
        </p:nvSpPr>
        <p:spPr>
          <a:xfrm rot="-5400000" flipH="1">
            <a:off x="9937600" y="599724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5" name="Google Shape;1995;p37"/>
          <p:cNvSpPr/>
          <p:nvPr/>
        </p:nvSpPr>
        <p:spPr>
          <a:xfrm rot="5400000" flipH="1">
            <a:off x="8594370" y="251700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6" name="Google Shape;1996;p37"/>
          <p:cNvSpPr/>
          <p:nvPr/>
        </p:nvSpPr>
        <p:spPr>
          <a:xfrm rot="-5400000" flipH="1">
            <a:off x="9337154" y="290804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7" name="Google Shape;1997;p37"/>
          <p:cNvSpPr/>
          <p:nvPr/>
        </p:nvSpPr>
        <p:spPr>
          <a:xfrm rot="5400000" flipH="1">
            <a:off x="1077502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8" name="Google Shape;1998;p37"/>
          <p:cNvSpPr/>
          <p:nvPr/>
        </p:nvSpPr>
        <p:spPr>
          <a:xfrm rot="5400000" flipH="1">
            <a:off x="12089824" y="357658"/>
            <a:ext cx="84424" cy="65856"/>
          </a:xfrm>
          <a:custGeom>
            <a:avLst/>
            <a:gdLst/>
            <a:ahLst/>
            <a:cxnLst/>
            <a:rect l="l" t="t" r="r" b="b"/>
            <a:pathLst>
              <a:path w="1314" h="1025" extrusionOk="0">
                <a:moveTo>
                  <a:pt x="673" y="0"/>
                </a:moveTo>
                <a:cubicBezTo>
                  <a:pt x="1" y="0"/>
                  <a:pt x="1" y="1024"/>
                  <a:pt x="673" y="1024"/>
                </a:cubicBezTo>
                <a:cubicBezTo>
                  <a:pt x="1313" y="1024"/>
                  <a:pt x="1313" y="0"/>
                  <a:pt x="673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99" name="Google Shape;1999;p37"/>
          <p:cNvSpPr/>
          <p:nvPr/>
        </p:nvSpPr>
        <p:spPr>
          <a:xfrm rot="5400000" flipH="1">
            <a:off x="13463220" y="51517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0" name="Google Shape;2000;p37"/>
          <p:cNvSpPr/>
          <p:nvPr/>
        </p:nvSpPr>
        <p:spPr>
          <a:xfrm rot="5400000" flipH="1">
            <a:off x="12313502" y="865704"/>
            <a:ext cx="133704" cy="142700"/>
          </a:xfrm>
          <a:custGeom>
            <a:avLst/>
            <a:gdLst/>
            <a:ahLst/>
            <a:cxnLst/>
            <a:rect l="l" t="t" r="r" b="b"/>
            <a:pathLst>
              <a:path w="2081" h="2221" extrusionOk="0">
                <a:moveTo>
                  <a:pt x="1056" y="0"/>
                </a:moveTo>
                <a:cubicBezTo>
                  <a:pt x="960" y="32"/>
                  <a:pt x="896" y="32"/>
                  <a:pt x="800" y="32"/>
                </a:cubicBezTo>
                <a:cubicBezTo>
                  <a:pt x="736" y="64"/>
                  <a:pt x="672" y="96"/>
                  <a:pt x="608" y="128"/>
                </a:cubicBezTo>
                <a:cubicBezTo>
                  <a:pt x="512" y="192"/>
                  <a:pt x="416" y="256"/>
                  <a:pt x="352" y="352"/>
                </a:cubicBezTo>
                <a:cubicBezTo>
                  <a:pt x="313" y="411"/>
                  <a:pt x="274" y="470"/>
                  <a:pt x="242" y="528"/>
                </a:cubicBezTo>
                <a:lnTo>
                  <a:pt x="242" y="528"/>
                </a:lnTo>
                <a:cubicBezTo>
                  <a:pt x="176" y="600"/>
                  <a:pt x="119" y="675"/>
                  <a:pt x="96" y="768"/>
                </a:cubicBezTo>
                <a:cubicBezTo>
                  <a:pt x="32" y="896"/>
                  <a:pt x="0" y="1024"/>
                  <a:pt x="0" y="1184"/>
                </a:cubicBezTo>
                <a:cubicBezTo>
                  <a:pt x="0" y="1312"/>
                  <a:pt x="32" y="1440"/>
                  <a:pt x="96" y="1568"/>
                </a:cubicBezTo>
                <a:cubicBezTo>
                  <a:pt x="128" y="1696"/>
                  <a:pt x="224" y="1824"/>
                  <a:pt x="320" y="1920"/>
                </a:cubicBezTo>
                <a:cubicBezTo>
                  <a:pt x="416" y="2016"/>
                  <a:pt x="512" y="2080"/>
                  <a:pt x="640" y="2144"/>
                </a:cubicBezTo>
                <a:cubicBezTo>
                  <a:pt x="734" y="2191"/>
                  <a:pt x="828" y="2221"/>
                  <a:pt x="934" y="2221"/>
                </a:cubicBezTo>
                <a:cubicBezTo>
                  <a:pt x="973" y="2221"/>
                  <a:pt x="1013" y="2217"/>
                  <a:pt x="1056" y="2208"/>
                </a:cubicBezTo>
                <a:lnTo>
                  <a:pt x="1312" y="2176"/>
                </a:lnTo>
                <a:cubicBezTo>
                  <a:pt x="1504" y="2144"/>
                  <a:pt x="1664" y="2048"/>
                  <a:pt x="1792" y="1920"/>
                </a:cubicBezTo>
                <a:cubicBezTo>
                  <a:pt x="1856" y="1856"/>
                  <a:pt x="1888" y="1760"/>
                  <a:pt x="1952" y="1696"/>
                </a:cubicBezTo>
                <a:cubicBezTo>
                  <a:pt x="2048" y="1536"/>
                  <a:pt x="2080" y="1376"/>
                  <a:pt x="2080" y="1184"/>
                </a:cubicBezTo>
                <a:lnTo>
                  <a:pt x="2048" y="896"/>
                </a:lnTo>
                <a:cubicBezTo>
                  <a:pt x="2019" y="777"/>
                  <a:pt x="1961" y="657"/>
                  <a:pt x="1875" y="564"/>
                </a:cubicBezTo>
                <a:lnTo>
                  <a:pt x="1875" y="564"/>
                </a:lnTo>
                <a:cubicBezTo>
                  <a:pt x="1863" y="525"/>
                  <a:pt x="1844" y="487"/>
                  <a:pt x="1824" y="448"/>
                </a:cubicBezTo>
                <a:cubicBezTo>
                  <a:pt x="1760" y="352"/>
                  <a:pt x="1696" y="256"/>
                  <a:pt x="1600" y="192"/>
                </a:cubicBezTo>
                <a:cubicBezTo>
                  <a:pt x="1536" y="128"/>
                  <a:pt x="1472" y="96"/>
                  <a:pt x="1376" y="96"/>
                </a:cubicBezTo>
                <a:cubicBezTo>
                  <a:pt x="1280" y="32"/>
                  <a:pt x="1184" y="0"/>
                  <a:pt x="1056" y="0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1" name="Google Shape;2001;p37"/>
          <p:cNvSpPr/>
          <p:nvPr/>
        </p:nvSpPr>
        <p:spPr>
          <a:xfrm rot="5400000" flipH="1">
            <a:off x="13983192" y="710730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41" y="0"/>
                </a:moveTo>
                <a:cubicBezTo>
                  <a:pt x="1" y="0"/>
                  <a:pt x="1" y="1024"/>
                  <a:pt x="641" y="1024"/>
                </a:cubicBezTo>
                <a:cubicBezTo>
                  <a:pt x="1313" y="1024"/>
                  <a:pt x="1313" y="0"/>
                  <a:pt x="641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2" name="Google Shape;2002;p37"/>
          <p:cNvSpPr/>
          <p:nvPr/>
        </p:nvSpPr>
        <p:spPr>
          <a:xfrm flipH="1">
            <a:off x="16288930" y="421606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3" name="Google Shape;2003;p37"/>
          <p:cNvSpPr/>
          <p:nvPr/>
        </p:nvSpPr>
        <p:spPr>
          <a:xfrm flipH="1">
            <a:off x="15639128" y="633432"/>
            <a:ext cx="84360" cy="65856"/>
          </a:xfrm>
          <a:custGeom>
            <a:avLst/>
            <a:gdLst/>
            <a:ahLst/>
            <a:cxnLst/>
            <a:rect l="l" t="t" r="r" b="b"/>
            <a:pathLst>
              <a:path w="1313" h="1025" extrusionOk="0">
                <a:moveTo>
                  <a:pt x="672" y="1"/>
                </a:moveTo>
                <a:cubicBezTo>
                  <a:pt x="0" y="1"/>
                  <a:pt x="0" y="1025"/>
                  <a:pt x="672" y="1025"/>
                </a:cubicBezTo>
                <a:cubicBezTo>
                  <a:pt x="1313" y="1025"/>
                  <a:pt x="1313" y="1"/>
                  <a:pt x="672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4" name="Google Shape;2004;p37"/>
          <p:cNvSpPr/>
          <p:nvPr/>
        </p:nvSpPr>
        <p:spPr>
          <a:xfrm flipH="1">
            <a:off x="15168800" y="515192"/>
            <a:ext cx="133768" cy="143984"/>
          </a:xfrm>
          <a:custGeom>
            <a:avLst/>
            <a:gdLst/>
            <a:ahLst/>
            <a:cxnLst/>
            <a:rect l="l" t="t" r="r" b="b"/>
            <a:pathLst>
              <a:path w="2082" h="2241" extrusionOk="0">
                <a:moveTo>
                  <a:pt x="1057" y="0"/>
                </a:moveTo>
                <a:cubicBezTo>
                  <a:pt x="961" y="32"/>
                  <a:pt x="897" y="32"/>
                  <a:pt x="801" y="32"/>
                </a:cubicBezTo>
                <a:cubicBezTo>
                  <a:pt x="737" y="64"/>
                  <a:pt x="673" y="96"/>
                  <a:pt x="609" y="128"/>
                </a:cubicBezTo>
                <a:cubicBezTo>
                  <a:pt x="481" y="192"/>
                  <a:pt x="417" y="256"/>
                  <a:pt x="353" y="352"/>
                </a:cubicBezTo>
                <a:cubicBezTo>
                  <a:pt x="322" y="398"/>
                  <a:pt x="291" y="445"/>
                  <a:pt x="264" y="495"/>
                </a:cubicBezTo>
                <a:lnTo>
                  <a:pt x="264" y="495"/>
                </a:lnTo>
                <a:cubicBezTo>
                  <a:pt x="173" y="576"/>
                  <a:pt x="124" y="661"/>
                  <a:pt x="97" y="768"/>
                </a:cubicBezTo>
                <a:cubicBezTo>
                  <a:pt x="33" y="896"/>
                  <a:pt x="1" y="1024"/>
                  <a:pt x="1" y="1184"/>
                </a:cubicBezTo>
                <a:cubicBezTo>
                  <a:pt x="1" y="1312"/>
                  <a:pt x="33" y="1472"/>
                  <a:pt x="97" y="1600"/>
                </a:cubicBezTo>
                <a:cubicBezTo>
                  <a:pt x="129" y="1728"/>
                  <a:pt x="193" y="1824"/>
                  <a:pt x="321" y="1920"/>
                </a:cubicBezTo>
                <a:cubicBezTo>
                  <a:pt x="417" y="2016"/>
                  <a:pt x="513" y="2080"/>
                  <a:pt x="641" y="2144"/>
                </a:cubicBezTo>
                <a:cubicBezTo>
                  <a:pt x="769" y="2208"/>
                  <a:pt x="897" y="2240"/>
                  <a:pt x="1057" y="2240"/>
                </a:cubicBezTo>
                <a:lnTo>
                  <a:pt x="1313" y="2176"/>
                </a:lnTo>
                <a:cubicBezTo>
                  <a:pt x="1505" y="2144"/>
                  <a:pt x="1665" y="2048"/>
                  <a:pt x="1793" y="1920"/>
                </a:cubicBezTo>
                <a:cubicBezTo>
                  <a:pt x="1825" y="1856"/>
                  <a:pt x="1889" y="1792"/>
                  <a:pt x="1953" y="1696"/>
                </a:cubicBezTo>
                <a:cubicBezTo>
                  <a:pt x="2049" y="1536"/>
                  <a:pt x="2081" y="1376"/>
                  <a:pt x="2081" y="1184"/>
                </a:cubicBezTo>
                <a:lnTo>
                  <a:pt x="2049" y="896"/>
                </a:lnTo>
                <a:cubicBezTo>
                  <a:pt x="2017" y="768"/>
                  <a:pt x="1953" y="640"/>
                  <a:pt x="1857" y="544"/>
                </a:cubicBezTo>
                <a:cubicBezTo>
                  <a:pt x="1843" y="522"/>
                  <a:pt x="1827" y="500"/>
                  <a:pt x="1809" y="479"/>
                </a:cubicBezTo>
                <a:lnTo>
                  <a:pt x="1809" y="479"/>
                </a:lnTo>
                <a:cubicBezTo>
                  <a:pt x="1804" y="469"/>
                  <a:pt x="1798" y="458"/>
                  <a:pt x="1793" y="448"/>
                </a:cubicBezTo>
                <a:cubicBezTo>
                  <a:pt x="1761" y="352"/>
                  <a:pt x="1665" y="256"/>
                  <a:pt x="1569" y="192"/>
                </a:cubicBezTo>
                <a:cubicBezTo>
                  <a:pt x="1537" y="160"/>
                  <a:pt x="1473" y="96"/>
                  <a:pt x="1377" y="96"/>
                </a:cubicBezTo>
                <a:cubicBezTo>
                  <a:pt x="1281" y="32"/>
                  <a:pt x="1153" y="0"/>
                  <a:pt x="1057" y="0"/>
                </a:cubicBezTo>
                <a:close/>
              </a:path>
            </a:pathLst>
          </a:custGeom>
          <a:solidFill>
            <a:srgbClr val="FDCF0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05" name="Google Shape;2005;p37"/>
          <p:cNvSpPr/>
          <p:nvPr/>
        </p:nvSpPr>
        <p:spPr>
          <a:xfrm rot="5400000" flipH="1">
            <a:off x="17632870" y="599724"/>
            <a:ext cx="133704" cy="144048"/>
          </a:xfrm>
          <a:custGeom>
            <a:avLst/>
            <a:gdLst/>
            <a:ahLst/>
            <a:cxnLst/>
            <a:rect l="l" t="t" r="r" b="b"/>
            <a:pathLst>
              <a:path w="2081" h="2242" extrusionOk="0">
                <a:moveTo>
                  <a:pt x="1025" y="1"/>
                </a:moveTo>
                <a:cubicBezTo>
                  <a:pt x="960" y="33"/>
                  <a:pt x="896" y="33"/>
                  <a:pt x="800" y="33"/>
                </a:cubicBezTo>
                <a:cubicBezTo>
                  <a:pt x="736" y="65"/>
                  <a:pt x="672" y="97"/>
                  <a:pt x="608" y="129"/>
                </a:cubicBezTo>
                <a:cubicBezTo>
                  <a:pt x="480" y="193"/>
                  <a:pt x="416" y="257"/>
                  <a:pt x="352" y="353"/>
                </a:cubicBezTo>
                <a:cubicBezTo>
                  <a:pt x="311" y="394"/>
                  <a:pt x="281" y="436"/>
                  <a:pt x="259" y="480"/>
                </a:cubicBezTo>
                <a:lnTo>
                  <a:pt x="259" y="480"/>
                </a:lnTo>
                <a:cubicBezTo>
                  <a:pt x="179" y="566"/>
                  <a:pt x="125" y="655"/>
                  <a:pt x="96" y="769"/>
                </a:cubicBezTo>
                <a:cubicBezTo>
                  <a:pt x="32" y="897"/>
                  <a:pt x="0" y="1025"/>
                  <a:pt x="0" y="1185"/>
                </a:cubicBezTo>
                <a:cubicBezTo>
                  <a:pt x="0" y="1313"/>
                  <a:pt x="32" y="1473"/>
                  <a:pt x="96" y="1601"/>
                </a:cubicBezTo>
                <a:cubicBezTo>
                  <a:pt x="128" y="1729"/>
                  <a:pt x="192" y="1825"/>
                  <a:pt x="288" y="1921"/>
                </a:cubicBezTo>
                <a:cubicBezTo>
                  <a:pt x="384" y="2017"/>
                  <a:pt x="512" y="2081"/>
                  <a:pt x="640" y="2145"/>
                </a:cubicBezTo>
                <a:cubicBezTo>
                  <a:pt x="768" y="2209"/>
                  <a:pt x="896" y="2241"/>
                  <a:pt x="1057" y="2241"/>
                </a:cubicBezTo>
                <a:lnTo>
                  <a:pt x="1313" y="2177"/>
                </a:lnTo>
                <a:cubicBezTo>
                  <a:pt x="1505" y="2145"/>
                  <a:pt x="1665" y="2049"/>
                  <a:pt x="1793" y="1921"/>
                </a:cubicBezTo>
                <a:cubicBezTo>
                  <a:pt x="1825" y="1857"/>
                  <a:pt x="1889" y="1793"/>
                  <a:pt x="1953" y="1697"/>
                </a:cubicBezTo>
                <a:cubicBezTo>
                  <a:pt x="2049" y="1537"/>
                  <a:pt x="2081" y="1377"/>
                  <a:pt x="2081" y="1185"/>
                </a:cubicBezTo>
                <a:lnTo>
                  <a:pt x="2049" y="897"/>
                </a:lnTo>
                <a:cubicBezTo>
                  <a:pt x="2017" y="769"/>
                  <a:pt x="1953" y="641"/>
                  <a:pt x="1857" y="545"/>
                </a:cubicBezTo>
                <a:cubicBezTo>
                  <a:pt x="1842" y="523"/>
                  <a:pt x="1826" y="501"/>
                  <a:pt x="1808" y="480"/>
                </a:cubicBezTo>
                <a:lnTo>
                  <a:pt x="1808" y="480"/>
                </a:lnTo>
                <a:cubicBezTo>
                  <a:pt x="1803" y="470"/>
                  <a:pt x="1798" y="459"/>
                  <a:pt x="1793" y="449"/>
                </a:cubicBezTo>
                <a:cubicBezTo>
                  <a:pt x="1761" y="353"/>
                  <a:pt x="1665" y="257"/>
                  <a:pt x="1569" y="193"/>
                </a:cubicBezTo>
                <a:cubicBezTo>
                  <a:pt x="1537" y="161"/>
                  <a:pt x="1473" y="97"/>
                  <a:pt x="1377" y="97"/>
                </a:cubicBezTo>
                <a:cubicBezTo>
                  <a:pt x="1281" y="33"/>
                  <a:pt x="1153" y="1"/>
                  <a:pt x="1025" y="1"/>
                </a:cubicBezTo>
                <a:close/>
              </a:path>
            </a:pathLst>
          </a:custGeom>
          <a:solidFill>
            <a:srgbClr val="1D1D3F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8161093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11/21/2025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256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35000" cy="9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2800"/>
              <a:buFont typeface="Mitr SemiBold"/>
              <a:buNone/>
              <a:defRPr sz="2800">
                <a:solidFill>
                  <a:srgbClr val="1D1D3F"/>
                </a:solidFill>
                <a:latin typeface="Mitr SemiBold"/>
                <a:ea typeface="Mitr SemiBold"/>
                <a:cs typeface="Mitr SemiBold"/>
                <a:sym typeface="Mitr Semi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597450"/>
            <a:ext cx="15435000" cy="70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1pPr>
            <a:lvl2pPr marL="914400" lvl="1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2pPr>
            <a:lvl3pPr marL="1371600" lvl="2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3pPr>
            <a:lvl4pPr marL="1828800" lvl="3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4pPr>
            <a:lvl5pPr marL="2286000" lvl="4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5pPr>
            <a:lvl6pPr marL="2743200" lvl="5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6pPr>
            <a:lvl7pPr marL="3200400" lvl="6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●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7pPr>
            <a:lvl8pPr marL="3657600" lvl="7" indent="-3111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1D1D3F"/>
              </a:buClr>
              <a:buSzPts val="1300"/>
              <a:buFont typeface="Lexend Deca"/>
              <a:buChar char="○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8pPr>
            <a:lvl9pPr marL="4114800" lvl="8" indent="-3111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1D1D3F"/>
              </a:buClr>
              <a:buSzPts val="1300"/>
              <a:buFont typeface="Lexend Deca"/>
              <a:buChar char="■"/>
              <a:defRPr sz="1300">
                <a:solidFill>
                  <a:srgbClr val="1D1D3F"/>
                </a:solidFill>
                <a:latin typeface="Lexend Deca"/>
                <a:ea typeface="Lexend Deca"/>
                <a:cs typeface="Lexend Deca"/>
                <a:sym typeface="Lexend Dec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571967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0.sv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7.sv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5" Type="http://schemas.openxmlformats.org/officeDocument/2006/relationships/image" Target="../media/image31.png"/><Relationship Id="rId4" Type="http://schemas.openxmlformats.org/officeDocument/2006/relationships/image" Target="../media/image43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svg"/><Relationship Id="rId7" Type="http://schemas.openxmlformats.org/officeDocument/2006/relationships/image" Target="../media/image18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51.sv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audio" Target="../media/audio1.wav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microsoft.com/office/2007/relationships/hdphoto" Target="../media/hdphoto2.wdp"/><Relationship Id="rId4" Type="http://schemas.openxmlformats.org/officeDocument/2006/relationships/image" Target="../media/image35.pn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4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3276600" y="2831286"/>
            <a:ext cx="13677510" cy="2474800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3276600" y="1469802"/>
            <a:ext cx="13677510" cy="4289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239"/>
              </a:lnSpc>
              <a:spcBef>
                <a:spcPct val="0"/>
              </a:spcBef>
            </a:pPr>
            <a:r>
              <a:rPr lang="en-US" sz="18500" dirty="0">
                <a:solidFill>
                  <a:srgbClr val="423000"/>
                </a:solidFill>
                <a:latin typeface="Moontime"/>
              </a:rPr>
              <a:t>Welcome to our class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828133" y="968187"/>
            <a:ext cx="12125977" cy="11669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64"/>
              </a:lnSpc>
              <a:spcBef>
                <a:spcPct val="0"/>
              </a:spcBef>
            </a:pPr>
            <a:r>
              <a:rPr lang="en-US" sz="6474" spc="517" dirty="0" err="1" smtClean="0">
                <a:solidFill>
                  <a:srgbClr val="6D572A"/>
                </a:solidFill>
                <a:latin typeface="Glacial Indifference"/>
              </a:rPr>
              <a:t>Tu</a:t>
            </a:r>
            <a:r>
              <a:rPr lang="en-US" sz="6474" spc="517" dirty="0" smtClean="0">
                <a:solidFill>
                  <a:srgbClr val="6D572A"/>
                </a:solidFill>
                <a:latin typeface="Glacial Indifference"/>
              </a:rPr>
              <a:t> </a:t>
            </a:r>
            <a:r>
              <a:rPr lang="en-US" sz="6474" spc="517" dirty="0" err="1" smtClean="0">
                <a:solidFill>
                  <a:srgbClr val="6D572A"/>
                </a:solidFill>
                <a:latin typeface="Glacial Indifference"/>
              </a:rPr>
              <a:t>Cuong</a:t>
            </a:r>
            <a:r>
              <a:rPr lang="en-US" sz="6474" spc="517" dirty="0" smtClean="0">
                <a:solidFill>
                  <a:srgbClr val="6D572A"/>
                </a:solidFill>
                <a:latin typeface="Glacial Indifference"/>
              </a:rPr>
              <a:t> </a:t>
            </a:r>
            <a:r>
              <a:rPr lang="en-US" sz="6474" spc="517" dirty="0" smtClean="0">
                <a:solidFill>
                  <a:srgbClr val="6D572A"/>
                </a:solidFill>
                <a:latin typeface="Glacial Indifference"/>
              </a:rPr>
              <a:t>Secondary </a:t>
            </a:r>
            <a:r>
              <a:rPr lang="en-US" sz="6474" spc="517" dirty="0">
                <a:solidFill>
                  <a:srgbClr val="6D572A"/>
                </a:solidFill>
                <a:latin typeface="Glacial Indifference"/>
              </a:rPr>
              <a:t>School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52600" y="6998042"/>
            <a:ext cx="15087600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spc="60" dirty="0">
                <a:solidFill>
                  <a:srgbClr val="423000"/>
                </a:solidFill>
                <a:latin typeface="Glacial Indifference"/>
              </a:rPr>
              <a:t>Teacher: </a:t>
            </a:r>
            <a:r>
              <a:rPr lang="en-US" sz="6000" spc="60" dirty="0" smtClean="0">
                <a:solidFill>
                  <a:srgbClr val="423000"/>
                </a:solidFill>
                <a:latin typeface="Glacial Indifference"/>
              </a:rPr>
              <a:t>Nguyen </a:t>
            </a:r>
            <a:r>
              <a:rPr lang="en-US" sz="6000" spc="60" dirty="0" err="1" smtClean="0">
                <a:solidFill>
                  <a:srgbClr val="423000"/>
                </a:solidFill>
                <a:latin typeface="Glacial Indifference"/>
              </a:rPr>
              <a:t>Thi</a:t>
            </a:r>
            <a:r>
              <a:rPr lang="en-US" sz="6000" spc="60" dirty="0" smtClean="0">
                <a:solidFill>
                  <a:srgbClr val="423000"/>
                </a:solidFill>
                <a:latin typeface="Glacial Indifference"/>
              </a:rPr>
              <a:t> Kim </a:t>
            </a:r>
            <a:r>
              <a:rPr lang="en-US" sz="6000" spc="60" dirty="0" err="1" smtClean="0">
                <a:solidFill>
                  <a:srgbClr val="423000"/>
                </a:solidFill>
                <a:latin typeface="Glacial Indifference"/>
              </a:rPr>
              <a:t>Chien</a:t>
            </a:r>
            <a:endParaRPr lang="en-US" sz="6000" spc="60" dirty="0">
              <a:solidFill>
                <a:srgbClr val="423000"/>
              </a:solidFill>
              <a:latin typeface="Glacial Indifference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776457" y="1511877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509698" y="5759438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B4D83288-85C3-E058-682B-CAEE5435E747}"/>
              </a:ext>
            </a:extLst>
          </p:cNvPr>
          <p:cNvSpPr txBox="1"/>
          <p:nvPr/>
        </p:nvSpPr>
        <p:spPr>
          <a:xfrm>
            <a:off x="838200" y="2251615"/>
            <a:ext cx="606749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offering</a:t>
            </a:r>
            <a:r>
              <a:rPr lang="en-US" sz="60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(n)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80A3CF-8FB4-103E-F704-766C8D812D83}"/>
              </a:ext>
            </a:extLst>
          </p:cNvPr>
          <p:cNvSpPr/>
          <p:nvPr/>
        </p:nvSpPr>
        <p:spPr>
          <a:xfrm>
            <a:off x="1412303" y="5947958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/>
              <a:t>đồ</a:t>
            </a:r>
            <a:r>
              <a:rPr lang="en-US" sz="6000" dirty="0"/>
              <a:t> </a:t>
            </a:r>
            <a:r>
              <a:rPr lang="en-US" sz="6000" dirty="0" err="1"/>
              <a:t>thờ</a:t>
            </a:r>
            <a:r>
              <a:rPr lang="en-US" sz="6000" dirty="0"/>
              <a:t> </a:t>
            </a:r>
            <a:r>
              <a:rPr lang="en-US" sz="6000" dirty="0" err="1"/>
              <a:t>cúng</a:t>
            </a:r>
            <a:endParaRPr lang="en-US" sz="6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C7AA1-2BDF-819C-76BB-A940C884A046}"/>
              </a:ext>
            </a:extLst>
          </p:cNvPr>
          <p:cNvSpPr/>
          <p:nvPr/>
        </p:nvSpPr>
        <p:spPr>
          <a:xfrm>
            <a:off x="1913318" y="4220758"/>
            <a:ext cx="27655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/ˈ</a:t>
            </a:r>
            <a:r>
              <a:rPr lang="en-US" sz="5400" b="1" dirty="0" err="1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ɒfərɪŋ</a:t>
            </a:r>
            <a:r>
              <a:rPr lang="en-US" sz="54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</a:p>
        </p:txBody>
      </p:sp>
      <p:pic>
        <p:nvPicPr>
          <p:cNvPr id="7" name="offering">
            <a:hlinkClick r:id="" action="ppaction://media"/>
            <a:extLst>
              <a:ext uri="{FF2B5EF4-FFF2-40B4-BE49-F238E27FC236}">
                <a16:creationId xmlns:a16="http://schemas.microsoft.com/office/drawing/2014/main" id="{50B38604-9C44-0767-7F62-E99DACC5B6AF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" y="4220758"/>
            <a:ext cx="882650" cy="88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9BD0DD-D4C0-5DD9-73B9-15EFF834E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784" y="2628900"/>
            <a:ext cx="9476913" cy="635529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CCB825D-91BD-D103-E359-5F3CEDB52C6D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87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6F9609AE-4DCE-2C46-49F5-22F24CB5BA67}"/>
              </a:ext>
            </a:extLst>
          </p:cNvPr>
          <p:cNvSpPr/>
          <p:nvPr/>
        </p:nvSpPr>
        <p:spPr>
          <a:xfrm>
            <a:off x="1794669" y="5817649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9A8599-995B-13AE-C97F-49F4836DBD9B}"/>
              </a:ext>
            </a:extLst>
          </p:cNvPr>
          <p:cNvSpPr/>
          <p:nvPr/>
        </p:nvSpPr>
        <p:spPr>
          <a:xfrm>
            <a:off x="1742726" y="3848100"/>
            <a:ext cx="50369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/ɔːnəˈmentl triː/ </a:t>
            </a:r>
          </a:p>
        </p:txBody>
      </p:sp>
      <p:pic>
        <p:nvPicPr>
          <p:cNvPr id="6" name="Content Placeholder 3" descr="the-truong-phu">
            <a:extLst>
              <a:ext uri="{FF2B5EF4-FFF2-40B4-BE49-F238E27FC236}">
                <a16:creationId xmlns:a16="http://schemas.microsoft.com/office/drawing/2014/main" id="{905AA698-8CE4-7344-F9E3-171BCD976E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3802" y="3109387"/>
            <a:ext cx="9370828" cy="6247522"/>
          </a:xfrm>
          <a:prstGeom prst="rect">
            <a:avLst/>
          </a:prstGeom>
        </p:spPr>
      </p:pic>
      <p:pic>
        <p:nvPicPr>
          <p:cNvPr id="7" name="ornamental tree ">
            <a:hlinkClick r:id="" action="ppaction://media"/>
            <a:extLst>
              <a:ext uri="{FF2B5EF4-FFF2-40B4-BE49-F238E27FC236}">
                <a16:creationId xmlns:a16="http://schemas.microsoft.com/office/drawing/2014/main" id="{7D8841DC-51A2-206F-FF96-75BA7FF147E7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874" y="3841859"/>
            <a:ext cx="1026795" cy="1026795"/>
          </a:xfrm>
          <a:prstGeom prst="rect">
            <a:avLst/>
          </a:prstGeom>
        </p:spPr>
      </p:pic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9C5ED513-EFA1-0CA9-FE8E-14F1B1235FED}"/>
              </a:ext>
            </a:extLst>
          </p:cNvPr>
          <p:cNvSpPr txBox="1"/>
          <p:nvPr/>
        </p:nvSpPr>
        <p:spPr>
          <a:xfrm>
            <a:off x="457200" y="1840135"/>
            <a:ext cx="9816783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  <a:latin typeface="Cooper Black" panose="0208090404030B020404" pitchFamily="18" charset="0"/>
              </a:rPr>
              <a:t>ornamental tree 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61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4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AutoShape 4"/>
          <p:cNvSpPr/>
          <p:nvPr/>
        </p:nvSpPr>
        <p:spPr>
          <a:xfrm>
            <a:off x="1819641" y="1102418"/>
            <a:ext cx="8086359" cy="1137726"/>
          </a:xfrm>
          <a:prstGeom prst="rect">
            <a:avLst/>
          </a:prstGeom>
          <a:solidFill>
            <a:srgbClr val="E8B594"/>
          </a:solidFill>
        </p:spPr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D7C9E92-F497-FA48-B7FF-5E20D8FBF8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8792805"/>
              </p:ext>
            </p:extLst>
          </p:nvPr>
        </p:nvGraphicFramePr>
        <p:xfrm>
          <a:off x="1791066" y="2917118"/>
          <a:ext cx="13067934" cy="535058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500709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77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231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187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admire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ədˈmaɪr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khâm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phục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0566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ooper Black" panose="0208090404030B0204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chase away </a:t>
                      </a:r>
                      <a:endParaRPr lang="en-US" sz="4000" b="1" dirty="0">
                        <a:effectLst/>
                        <a:latin typeface="Cooper Black" panose="0208090404030B0204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tʃeɪs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xua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đuổi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9259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pray (v)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preɪ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nguyện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6882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offering (n)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/ˈ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ɒfərɪŋ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thờ</a:t>
                      </a:r>
                      <a:r>
                        <a:rPr lang="en-US" sz="4000" baseline="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aseline="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cúng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130057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b="1" dirty="0">
                          <a:effectLst/>
                          <a:latin typeface="Cooper Black" panose="0208090404030B0204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ornamental tree</a:t>
                      </a: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4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ɔːnəˈmentl</a:t>
                      </a:r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triː/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40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endParaRPr lang="en-US" sz="4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D76D8A6-F305-801C-298A-4B35FB790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32358">
            <a:off x="13515597" y="6263657"/>
            <a:ext cx="5510213" cy="45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>
            <a:extLst>
              <a:ext uri="{FF2B5EF4-FFF2-40B4-BE49-F238E27FC236}">
                <a16:creationId xmlns:a16="http://schemas.microsoft.com/office/drawing/2014/main" id="{E410EB8C-EB50-1B39-A4CE-8AF8A2BBB4EA}"/>
              </a:ext>
            </a:extLst>
          </p:cNvPr>
          <p:cNvSpPr/>
          <p:nvPr/>
        </p:nvSpPr>
        <p:spPr>
          <a:xfrm>
            <a:off x="2220595" y="951661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Listening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Reading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784372" y="3086100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856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5F78F69-5125-2D23-8D1B-528F059BE2E8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2B06E5E-9FBC-EE69-B831-8ED0BA7649A8}"/>
              </a:ext>
            </a:extLst>
          </p:cNvPr>
          <p:cNvSpPr>
            <a:spLocks noGrp="1"/>
          </p:cNvSpPr>
          <p:nvPr/>
        </p:nvSpPr>
        <p:spPr>
          <a:xfrm>
            <a:off x="609600" y="952321"/>
            <a:ext cx="10328389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Who are they?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What can you see in each picture?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4000" dirty="0">
                <a:latin typeface="Glacial Indifference" panose="020B0604020202020204" charset="0"/>
                <a:cs typeface="Times New Roman" panose="02020603050405020304" pitchFamily="18" charset="0"/>
                <a:sym typeface="+mn-ea"/>
              </a:rPr>
              <a:t>- Listen and tick        the word you hear.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5E02ADC-32B3-8BF7-0C90-20D1F95FD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3" b="99622" l="1441" r="96254">
                        <a14:foregroundMark x1="15850" y1="26276" x2="14697" y2="46692"/>
                        <a14:foregroundMark x1="23343" y1="30435" x2="27666" y2="33837"/>
                        <a14:foregroundMark x1="8646" y1="43478" x2="5476" y2="49149"/>
                        <a14:foregroundMark x1="5476" y1="49149" x2="9798" y2="51796"/>
                        <a14:foregroundMark x1="4323" y1="59924" x2="1729" y2="62193"/>
                        <a14:foregroundMark x1="31412" y1="64461" x2="55331" y2="77505"/>
                        <a14:foregroundMark x1="67723" y1="58790" x2="78674" y2="56522"/>
                        <a14:foregroundMark x1="78674" y1="56522" x2="93372" y2="65217"/>
                        <a14:foregroundMark x1="93372" y1="65217" x2="91066" y2="84310"/>
                        <a14:foregroundMark x1="91066" y1="84310" x2="79539" y2="87902"/>
                        <a14:foregroundMark x1="79539" y1="87902" x2="32277" y2="86389"/>
                        <a14:foregroundMark x1="32277" y1="86389" x2="24496" y2="80907"/>
                        <a14:foregroundMark x1="24496" y1="80907" x2="24784" y2="73535"/>
                        <a14:foregroundMark x1="24784" y1="73535" x2="16715" y2="65406"/>
                        <a14:foregroundMark x1="16715" y1="65406" x2="17867" y2="59357"/>
                        <a14:foregroundMark x1="17867" y1="59357" x2="20173" y2="58034"/>
                        <a14:foregroundMark x1="89914" y1="22873" x2="90202" y2="29112"/>
                        <a14:foregroundMark x1="90202" y1="29112" x2="89914" y2="30057"/>
                        <a14:foregroundMark x1="86455" y1="8318" x2="73775" y2="17202"/>
                        <a14:foregroundMark x1="65130" y1="2647" x2="84150" y2="5671"/>
                        <a14:foregroundMark x1="84150" y1="5671" x2="87320" y2="21550"/>
                        <a14:foregroundMark x1="87320" y1="21550" x2="72334" y2="22873"/>
                        <a14:foregroundMark x1="72334" y1="22873" x2="65418" y2="22873"/>
                        <a14:foregroundMark x1="64841" y1="17580" x2="67723" y2="18147"/>
                        <a14:foregroundMark x1="30836" y1="11909" x2="27954" y2="18526"/>
                        <a14:foregroundMark x1="27954" y1="18526" x2="27954" y2="18904"/>
                        <a14:foregroundMark x1="71758" y1="4159" x2="81556" y2="3403"/>
                        <a14:foregroundMark x1="81556" y1="3403" x2="91066" y2="4159"/>
                        <a14:foregroundMark x1="22478" y1="55009" x2="61960" y2="72023"/>
                        <a14:foregroundMark x1="70029" y1="65217" x2="77233" y2="81285"/>
                        <a14:foregroundMark x1="25648" y1="85255" x2="28818" y2="91115"/>
                        <a14:foregroundMark x1="28818" y1="91115" x2="53890" y2="94329"/>
                        <a14:foregroundMark x1="89914" y1="97543" x2="96254" y2="87146"/>
                        <a14:foregroundMark x1="69452" y1="27410" x2="76369" y2="33648"/>
                        <a14:foregroundMark x1="68300" y1="29490" x2="67723" y2="32514"/>
                        <a14:foregroundMark x1="52161" y1="37996" x2="55908" y2="45180"/>
                        <a14:foregroundMark x1="55908" y1="45180" x2="56196" y2="46314"/>
                        <a14:foregroundMark x1="41499" y1="33648" x2="39193" y2="42533"/>
                        <a14:foregroundMark x1="24496" y1="27410" x2="29683" y2="30435"/>
                        <a14:foregroundMark x1="19308" y1="34405" x2="20461" y2="36106"/>
                        <a14:foregroundMark x1="34006" y1="46125" x2="40346" y2="45747"/>
                        <a14:foregroundMark x1="59366" y1="48204" x2="61095" y2="47637"/>
                        <a14:foregroundMark x1="53314" y1="35350" x2="53314" y2="36484"/>
                        <a14:foregroundMark x1="40346" y1="32136" x2="38617" y2="35161"/>
                        <a14:foregroundMark x1="40922" y1="31569" x2="41499" y2="30624"/>
                        <a14:foregroundMark x1="65418" y1="29490" x2="67435" y2="30057"/>
                        <a14:foregroundMark x1="88761" y1="47448" x2="90778" y2="48393"/>
                        <a14:foregroundMark x1="90202" y1="8885" x2="89914" y2="14178"/>
                        <a14:foregroundMark x1="30259" y1="99433" x2="34582" y2="99622"/>
                        <a14:foregroundMark x1="27666" y1="99433" x2="25360" y2="99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06200" y="-22783"/>
            <a:ext cx="6762750" cy="10309783"/>
          </a:xfrm>
          <a:prstGeom prst="rect">
            <a:avLst/>
          </a:prstGeom>
        </p:spPr>
      </p:pic>
      <p:grpSp>
        <p:nvGrpSpPr>
          <p:cNvPr id="2" name="Group 3">
            <a:extLst>
              <a:ext uri="{FF2B5EF4-FFF2-40B4-BE49-F238E27FC236}">
                <a16:creationId xmlns:a16="http://schemas.microsoft.com/office/drawing/2014/main" id="{7B3560ED-C88D-CB87-2748-E4C6AED93007}"/>
              </a:ext>
            </a:extLst>
          </p:cNvPr>
          <p:cNvGrpSpPr/>
          <p:nvPr/>
        </p:nvGrpSpPr>
        <p:grpSpPr>
          <a:xfrm>
            <a:off x="857244" y="8747612"/>
            <a:ext cx="2601715" cy="1139642"/>
            <a:chOff x="0" y="0"/>
            <a:chExt cx="1416626" cy="953867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C47EAE8A-B7A9-01BF-0A84-2239C33ACAE1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" name="TextBox 5">
              <a:extLst>
                <a:ext uri="{FF2B5EF4-FFF2-40B4-BE49-F238E27FC236}">
                  <a16:creationId xmlns:a16="http://schemas.microsoft.com/office/drawing/2014/main" id="{A01997AB-91A0-5203-CD17-3D1D542BB876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07F72AF-C906-6CA1-BC4F-323680732E5D}"/>
              </a:ext>
            </a:extLst>
          </p:cNvPr>
          <p:cNvSpPr txBox="1"/>
          <p:nvPr/>
        </p:nvSpPr>
        <p:spPr>
          <a:xfrm>
            <a:off x="990600" y="8980736"/>
            <a:ext cx="24683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small bells </a:t>
            </a:r>
          </a:p>
        </p:txBody>
      </p:sp>
      <p:grpSp>
        <p:nvGrpSpPr>
          <p:cNvPr id="25" name="Group 3">
            <a:extLst>
              <a:ext uri="{FF2B5EF4-FFF2-40B4-BE49-F238E27FC236}">
                <a16:creationId xmlns:a16="http://schemas.microsoft.com/office/drawing/2014/main" id="{8D4BECF7-670E-2EA9-51ED-CB0EECE7A876}"/>
              </a:ext>
            </a:extLst>
          </p:cNvPr>
          <p:cNvGrpSpPr/>
          <p:nvPr/>
        </p:nvGrpSpPr>
        <p:grpSpPr>
          <a:xfrm>
            <a:off x="857244" y="7341058"/>
            <a:ext cx="2601715" cy="1139642"/>
            <a:chOff x="0" y="0"/>
            <a:chExt cx="1416626" cy="953867"/>
          </a:xfrm>
        </p:grpSpPr>
        <p:sp>
          <p:nvSpPr>
            <p:cNvPr id="26" name="Freeform 4">
              <a:extLst>
                <a:ext uri="{FF2B5EF4-FFF2-40B4-BE49-F238E27FC236}">
                  <a16:creationId xmlns:a16="http://schemas.microsoft.com/office/drawing/2014/main" id="{5F8987CF-7E20-3236-E148-419D6C84708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27" name="TextBox 5">
              <a:extLst>
                <a:ext uri="{FF2B5EF4-FFF2-40B4-BE49-F238E27FC236}">
                  <a16:creationId xmlns:a16="http://schemas.microsoft.com/office/drawing/2014/main" id="{7225DF34-BEA1-B6EA-5D40-1FE6A786EA5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636DEC-D129-7366-0657-CA83210756B7}"/>
              </a:ext>
            </a:extLst>
          </p:cNvPr>
          <p:cNvSpPr txBox="1"/>
          <p:nvPr/>
        </p:nvSpPr>
        <p:spPr>
          <a:xfrm>
            <a:off x="1231277" y="7563457"/>
            <a:ext cx="19870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lanterns</a:t>
            </a:r>
          </a:p>
        </p:txBody>
      </p:sp>
      <p:grpSp>
        <p:nvGrpSpPr>
          <p:cNvPr id="28" name="Group 3">
            <a:extLst>
              <a:ext uri="{FF2B5EF4-FFF2-40B4-BE49-F238E27FC236}">
                <a16:creationId xmlns:a16="http://schemas.microsoft.com/office/drawing/2014/main" id="{1AEEF22B-8654-BE24-F209-82D02ECA9B22}"/>
              </a:ext>
            </a:extLst>
          </p:cNvPr>
          <p:cNvGrpSpPr/>
          <p:nvPr/>
        </p:nvGrpSpPr>
        <p:grpSpPr>
          <a:xfrm>
            <a:off x="4134487" y="8781004"/>
            <a:ext cx="3639212" cy="1139642"/>
            <a:chOff x="0" y="0"/>
            <a:chExt cx="1416626" cy="953867"/>
          </a:xfrm>
        </p:grpSpPr>
        <p:sp>
          <p:nvSpPr>
            <p:cNvPr id="29" name="Freeform 4">
              <a:extLst>
                <a:ext uri="{FF2B5EF4-FFF2-40B4-BE49-F238E27FC236}">
                  <a16:creationId xmlns:a16="http://schemas.microsoft.com/office/drawing/2014/main" id="{562100D7-0B2C-A2FC-DD33-9AA48BC6F14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110B78B8-113B-C224-771B-F7AC3D4312F4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9AB8985C-6B51-0DDA-0D28-8EE1F3FCC7D2}"/>
              </a:ext>
            </a:extLst>
          </p:cNvPr>
          <p:cNvGrpSpPr/>
          <p:nvPr/>
        </p:nvGrpSpPr>
        <p:grpSpPr>
          <a:xfrm>
            <a:off x="8361056" y="8804458"/>
            <a:ext cx="3449944" cy="1139642"/>
            <a:chOff x="0" y="0"/>
            <a:chExt cx="1416626" cy="953867"/>
          </a:xfrm>
        </p:grpSpPr>
        <p:sp>
          <p:nvSpPr>
            <p:cNvPr id="32" name="Freeform 4">
              <a:extLst>
                <a:ext uri="{FF2B5EF4-FFF2-40B4-BE49-F238E27FC236}">
                  <a16:creationId xmlns:a16="http://schemas.microsoft.com/office/drawing/2014/main" id="{763E83A5-F9C5-4548-F148-0F5FF3F496C9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34CC6C7D-50FB-E3EC-3938-73D3E233705F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4" name="Group 3">
            <a:extLst>
              <a:ext uri="{FF2B5EF4-FFF2-40B4-BE49-F238E27FC236}">
                <a16:creationId xmlns:a16="http://schemas.microsoft.com/office/drawing/2014/main" id="{9EBC2DD4-1C1A-DBE2-5774-1945EDD39697}"/>
              </a:ext>
            </a:extLst>
          </p:cNvPr>
          <p:cNvGrpSpPr/>
          <p:nvPr/>
        </p:nvGrpSpPr>
        <p:grpSpPr>
          <a:xfrm>
            <a:off x="857244" y="5837083"/>
            <a:ext cx="3943356" cy="1139642"/>
            <a:chOff x="0" y="0"/>
            <a:chExt cx="1416626" cy="953867"/>
          </a:xfrm>
        </p:grpSpPr>
        <p:sp>
          <p:nvSpPr>
            <p:cNvPr id="35" name="Freeform 4">
              <a:extLst>
                <a:ext uri="{FF2B5EF4-FFF2-40B4-BE49-F238E27FC236}">
                  <a16:creationId xmlns:a16="http://schemas.microsoft.com/office/drawing/2014/main" id="{E562B1D6-12B5-4FE7-D077-00156135864B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36" name="TextBox 5">
              <a:extLst>
                <a:ext uri="{FF2B5EF4-FFF2-40B4-BE49-F238E27FC236}">
                  <a16:creationId xmlns:a16="http://schemas.microsoft.com/office/drawing/2014/main" id="{AB856C62-4CF2-30B5-4490-3C946CDFA31D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F984B5C-A447-7E39-3842-10E7EE7FB0AF}"/>
              </a:ext>
            </a:extLst>
          </p:cNvPr>
          <p:cNvSpPr txBox="1"/>
          <p:nvPr/>
        </p:nvSpPr>
        <p:spPr>
          <a:xfrm>
            <a:off x="8512155" y="8920532"/>
            <a:ext cx="91516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kumquat trees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60501D-CF06-BFCF-1A76-C855C6931882}"/>
              </a:ext>
            </a:extLst>
          </p:cNvPr>
          <p:cNvSpPr txBox="1"/>
          <p:nvPr/>
        </p:nvSpPr>
        <p:spPr>
          <a:xfrm>
            <a:off x="4134486" y="8949086"/>
            <a:ext cx="37903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peach blossoms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685D63-FD68-54F0-2352-41EF0B938593}"/>
              </a:ext>
            </a:extLst>
          </p:cNvPr>
          <p:cNvSpPr txBox="1"/>
          <p:nvPr/>
        </p:nvSpPr>
        <p:spPr>
          <a:xfrm>
            <a:off x="919332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ornamental trees</a:t>
            </a:r>
          </a:p>
        </p:txBody>
      </p:sp>
      <p:grpSp>
        <p:nvGrpSpPr>
          <p:cNvPr id="42" name="Group 3">
            <a:extLst>
              <a:ext uri="{FF2B5EF4-FFF2-40B4-BE49-F238E27FC236}">
                <a16:creationId xmlns:a16="http://schemas.microsoft.com/office/drawing/2014/main" id="{98EA28F9-AEBB-9A53-1AC6-F13F335A809A}"/>
              </a:ext>
            </a:extLst>
          </p:cNvPr>
          <p:cNvGrpSpPr/>
          <p:nvPr/>
        </p:nvGrpSpPr>
        <p:grpSpPr>
          <a:xfrm>
            <a:off x="857244" y="4419804"/>
            <a:ext cx="3943356" cy="1139642"/>
            <a:chOff x="0" y="0"/>
            <a:chExt cx="1416626" cy="953867"/>
          </a:xfrm>
        </p:grpSpPr>
        <p:sp>
          <p:nvSpPr>
            <p:cNvPr id="43" name="Freeform 4">
              <a:extLst>
                <a:ext uri="{FF2B5EF4-FFF2-40B4-BE49-F238E27FC236}">
                  <a16:creationId xmlns:a16="http://schemas.microsoft.com/office/drawing/2014/main" id="{F36C3CF7-50B0-11A4-74EE-B7D1F3A0A1D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4" name="TextBox 5">
              <a:extLst>
                <a:ext uri="{FF2B5EF4-FFF2-40B4-BE49-F238E27FC236}">
                  <a16:creationId xmlns:a16="http://schemas.microsoft.com/office/drawing/2014/main" id="{5E9B76E4-025A-F846-1059-FE032A5F5E0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37B6EC8-33AE-2B7B-0238-EDDC38BD0D3E}"/>
              </a:ext>
            </a:extLst>
          </p:cNvPr>
          <p:cNvSpPr txBox="1"/>
          <p:nvPr/>
        </p:nvSpPr>
        <p:spPr>
          <a:xfrm>
            <a:off x="843120" y="4608046"/>
            <a:ext cx="3943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communal house</a:t>
            </a:r>
          </a:p>
        </p:txBody>
      </p:sp>
      <p:grpSp>
        <p:nvGrpSpPr>
          <p:cNvPr id="45" name="Group 3">
            <a:extLst>
              <a:ext uri="{FF2B5EF4-FFF2-40B4-BE49-F238E27FC236}">
                <a16:creationId xmlns:a16="http://schemas.microsoft.com/office/drawing/2014/main" id="{E5F54D8B-9F71-21D5-29FF-057E815F6BE1}"/>
              </a:ext>
            </a:extLst>
          </p:cNvPr>
          <p:cNvGrpSpPr/>
          <p:nvPr/>
        </p:nvGrpSpPr>
        <p:grpSpPr>
          <a:xfrm>
            <a:off x="5126538" y="4406017"/>
            <a:ext cx="3943357" cy="1139642"/>
            <a:chOff x="0" y="0"/>
            <a:chExt cx="1416626" cy="953867"/>
          </a:xfrm>
        </p:grpSpPr>
        <p:sp>
          <p:nvSpPr>
            <p:cNvPr id="46" name="Freeform 4">
              <a:extLst>
                <a:ext uri="{FF2B5EF4-FFF2-40B4-BE49-F238E27FC236}">
                  <a16:creationId xmlns:a16="http://schemas.microsoft.com/office/drawing/2014/main" id="{79151FE1-C8F3-3978-A864-512DC159AA46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47" name="TextBox 5">
              <a:extLst>
                <a:ext uri="{FF2B5EF4-FFF2-40B4-BE49-F238E27FC236}">
                  <a16:creationId xmlns:a16="http://schemas.microsoft.com/office/drawing/2014/main" id="{793D910A-DCFC-0705-5E78-945A0B2BA2A9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AD051AF-4252-AB25-A628-7223388374C2}"/>
              </a:ext>
            </a:extLst>
          </p:cNvPr>
          <p:cNvSpPr txBox="1"/>
          <p:nvPr/>
        </p:nvSpPr>
        <p:spPr>
          <a:xfrm>
            <a:off x="5291103" y="4608046"/>
            <a:ext cx="366056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 bamboo pole</a:t>
            </a:r>
          </a:p>
        </p:txBody>
      </p:sp>
      <p:grpSp>
        <p:nvGrpSpPr>
          <p:cNvPr id="48" name="Group 3">
            <a:extLst>
              <a:ext uri="{FF2B5EF4-FFF2-40B4-BE49-F238E27FC236}">
                <a16:creationId xmlns:a16="http://schemas.microsoft.com/office/drawing/2014/main" id="{75BEEDB9-BE25-E225-1C8E-46CD9F3A2A2A}"/>
              </a:ext>
            </a:extLst>
          </p:cNvPr>
          <p:cNvGrpSpPr/>
          <p:nvPr/>
        </p:nvGrpSpPr>
        <p:grpSpPr>
          <a:xfrm>
            <a:off x="4088939" y="7347174"/>
            <a:ext cx="4966660" cy="1139642"/>
            <a:chOff x="0" y="0"/>
            <a:chExt cx="1416626" cy="953867"/>
          </a:xfrm>
        </p:grpSpPr>
        <p:sp>
          <p:nvSpPr>
            <p:cNvPr id="49" name="Freeform 4">
              <a:extLst>
                <a:ext uri="{FF2B5EF4-FFF2-40B4-BE49-F238E27FC236}">
                  <a16:creationId xmlns:a16="http://schemas.microsoft.com/office/drawing/2014/main" id="{671409E2-B1BC-5414-3067-6724A1A75455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0" name="TextBox 5">
              <a:extLst>
                <a:ext uri="{FF2B5EF4-FFF2-40B4-BE49-F238E27FC236}">
                  <a16:creationId xmlns:a16="http://schemas.microsoft.com/office/drawing/2014/main" id="{3DBB3B9E-9AD8-3D59-CDB5-6CCA3E0485A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C65A5E-F7CA-9E24-0993-03FC233876B4}"/>
              </a:ext>
            </a:extLst>
          </p:cNvPr>
          <p:cNvSpPr txBox="1"/>
          <p:nvPr/>
        </p:nvSpPr>
        <p:spPr>
          <a:xfrm>
            <a:off x="4088939" y="7670778"/>
            <a:ext cx="48942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the blooming flowers</a:t>
            </a:r>
          </a:p>
        </p:txBody>
      </p:sp>
      <p:grpSp>
        <p:nvGrpSpPr>
          <p:cNvPr id="51" name="Group 3">
            <a:extLst>
              <a:ext uri="{FF2B5EF4-FFF2-40B4-BE49-F238E27FC236}">
                <a16:creationId xmlns:a16="http://schemas.microsoft.com/office/drawing/2014/main" id="{4470F0E4-9792-B110-2B61-D82F3F28255B}"/>
              </a:ext>
            </a:extLst>
          </p:cNvPr>
          <p:cNvGrpSpPr/>
          <p:nvPr/>
        </p:nvGrpSpPr>
        <p:grpSpPr>
          <a:xfrm>
            <a:off x="5127491" y="5837083"/>
            <a:ext cx="3943356" cy="1139642"/>
            <a:chOff x="0" y="0"/>
            <a:chExt cx="1416626" cy="953867"/>
          </a:xfrm>
        </p:grpSpPr>
        <p:sp>
          <p:nvSpPr>
            <p:cNvPr id="52" name="Freeform 4">
              <a:extLst>
                <a:ext uri="{FF2B5EF4-FFF2-40B4-BE49-F238E27FC236}">
                  <a16:creationId xmlns:a16="http://schemas.microsoft.com/office/drawing/2014/main" id="{BF87DDF5-3931-8866-96F3-BEC56045762D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3" name="TextBox 5">
              <a:extLst>
                <a:ext uri="{FF2B5EF4-FFF2-40B4-BE49-F238E27FC236}">
                  <a16:creationId xmlns:a16="http://schemas.microsoft.com/office/drawing/2014/main" id="{6B12D184-8E68-A08D-E908-C89109A21055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9D535580-79F9-5CD5-BB24-626825770D02}"/>
              </a:ext>
            </a:extLst>
          </p:cNvPr>
          <p:cNvSpPr txBox="1"/>
          <p:nvPr/>
        </p:nvSpPr>
        <p:spPr>
          <a:xfrm>
            <a:off x="5189579" y="5984155"/>
            <a:ext cx="38812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apricot blossom</a:t>
            </a:r>
          </a:p>
        </p:txBody>
      </p:sp>
      <p:grpSp>
        <p:nvGrpSpPr>
          <p:cNvPr id="55" name="Group 3">
            <a:extLst>
              <a:ext uri="{FF2B5EF4-FFF2-40B4-BE49-F238E27FC236}">
                <a16:creationId xmlns:a16="http://schemas.microsoft.com/office/drawing/2014/main" id="{F550B7E6-BF52-F0AC-874A-88171344CDE2}"/>
              </a:ext>
            </a:extLst>
          </p:cNvPr>
          <p:cNvGrpSpPr/>
          <p:nvPr/>
        </p:nvGrpSpPr>
        <p:grpSpPr>
          <a:xfrm>
            <a:off x="9368202" y="4406016"/>
            <a:ext cx="2907775" cy="1139642"/>
            <a:chOff x="0" y="0"/>
            <a:chExt cx="1416626" cy="953867"/>
          </a:xfrm>
        </p:grpSpPr>
        <p:sp>
          <p:nvSpPr>
            <p:cNvPr id="56" name="Freeform 4">
              <a:extLst>
                <a:ext uri="{FF2B5EF4-FFF2-40B4-BE49-F238E27FC236}">
                  <a16:creationId xmlns:a16="http://schemas.microsoft.com/office/drawing/2014/main" id="{0FDB9A26-86F2-8C2A-B719-C2C3A47484E4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57" name="TextBox 5">
              <a:extLst>
                <a:ext uri="{FF2B5EF4-FFF2-40B4-BE49-F238E27FC236}">
                  <a16:creationId xmlns:a16="http://schemas.microsoft.com/office/drawing/2014/main" id="{CD64A399-0B2B-5CC6-EDCE-860BF14DE0E1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2B6545CA-F3E0-E7A4-7056-18DFCE171B3E}"/>
              </a:ext>
            </a:extLst>
          </p:cNvPr>
          <p:cNvSpPr txBox="1"/>
          <p:nvPr/>
        </p:nvSpPr>
        <p:spPr>
          <a:xfrm>
            <a:off x="9430290" y="4553088"/>
            <a:ext cx="28456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lucky money</a:t>
            </a:r>
          </a:p>
        </p:txBody>
      </p:sp>
      <p:grpSp>
        <p:nvGrpSpPr>
          <p:cNvPr id="59" name="Group 3">
            <a:extLst>
              <a:ext uri="{FF2B5EF4-FFF2-40B4-BE49-F238E27FC236}">
                <a16:creationId xmlns:a16="http://schemas.microsoft.com/office/drawing/2014/main" id="{814D97F7-AA7A-9D5E-E585-D563E314D380}"/>
              </a:ext>
            </a:extLst>
          </p:cNvPr>
          <p:cNvGrpSpPr/>
          <p:nvPr/>
        </p:nvGrpSpPr>
        <p:grpSpPr>
          <a:xfrm>
            <a:off x="9355065" y="5813556"/>
            <a:ext cx="2602559" cy="1139642"/>
            <a:chOff x="0" y="0"/>
            <a:chExt cx="1416626" cy="953867"/>
          </a:xfrm>
        </p:grpSpPr>
        <p:sp>
          <p:nvSpPr>
            <p:cNvPr id="60" name="Freeform 4">
              <a:extLst>
                <a:ext uri="{FF2B5EF4-FFF2-40B4-BE49-F238E27FC236}">
                  <a16:creationId xmlns:a16="http://schemas.microsoft.com/office/drawing/2014/main" id="{CF15EC30-6012-5E03-0339-85AB87A1BF8A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1" name="TextBox 5">
              <a:extLst>
                <a:ext uri="{FF2B5EF4-FFF2-40B4-BE49-F238E27FC236}">
                  <a16:creationId xmlns:a16="http://schemas.microsoft.com/office/drawing/2014/main" id="{98856A28-29C7-1DCE-B025-EE4B47073A73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CDF004D-ED63-4AFA-56DB-8AD4C42B0DB7}"/>
              </a:ext>
            </a:extLst>
          </p:cNvPr>
          <p:cNvSpPr txBox="1"/>
          <p:nvPr/>
        </p:nvSpPr>
        <p:spPr>
          <a:xfrm>
            <a:off x="9417153" y="5960628"/>
            <a:ext cx="25404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Glacial Indifference" panose="020B0604020202020204" charset="0"/>
              </a:rPr>
              <a:t>sticky rice</a:t>
            </a:r>
          </a:p>
        </p:txBody>
      </p:sp>
      <p:grpSp>
        <p:nvGrpSpPr>
          <p:cNvPr id="63" name="Group 3">
            <a:extLst>
              <a:ext uri="{FF2B5EF4-FFF2-40B4-BE49-F238E27FC236}">
                <a16:creationId xmlns:a16="http://schemas.microsoft.com/office/drawing/2014/main" id="{684691C9-0B67-4727-56B4-574ABB3839ED}"/>
              </a:ext>
            </a:extLst>
          </p:cNvPr>
          <p:cNvGrpSpPr/>
          <p:nvPr/>
        </p:nvGrpSpPr>
        <p:grpSpPr>
          <a:xfrm>
            <a:off x="9355065" y="7311851"/>
            <a:ext cx="2602559" cy="1139642"/>
            <a:chOff x="0" y="0"/>
            <a:chExt cx="1416626" cy="953867"/>
          </a:xfrm>
        </p:grpSpPr>
        <p:sp>
          <p:nvSpPr>
            <p:cNvPr id="64" name="Freeform 4">
              <a:extLst>
                <a:ext uri="{FF2B5EF4-FFF2-40B4-BE49-F238E27FC236}">
                  <a16:creationId xmlns:a16="http://schemas.microsoft.com/office/drawing/2014/main" id="{311B62EA-CCC9-D778-10C2-60A3AFA5B22F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solidFill>
              <a:srgbClr val="E8B594"/>
            </a:solidFill>
          </p:spPr>
        </p:sp>
        <p:sp>
          <p:nvSpPr>
            <p:cNvPr id="65" name="TextBox 5">
              <a:extLst>
                <a:ext uri="{FF2B5EF4-FFF2-40B4-BE49-F238E27FC236}">
                  <a16:creationId xmlns:a16="http://schemas.microsoft.com/office/drawing/2014/main" id="{6B489FCD-762F-ADD3-3CAA-38601700592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28CCE995-A3F4-1664-2C02-70FE2FDCD9B8}"/>
              </a:ext>
            </a:extLst>
          </p:cNvPr>
          <p:cNvSpPr txBox="1"/>
          <p:nvPr/>
        </p:nvSpPr>
        <p:spPr>
          <a:xfrm>
            <a:off x="9296399" y="7458923"/>
            <a:ext cx="276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 err="1">
                <a:latin typeface="Glacial Indifference" panose="020B0604020202020204" charset="0"/>
              </a:rPr>
              <a:t>chung</a:t>
            </a:r>
            <a:r>
              <a:rPr lang="en-US" sz="4000" dirty="0">
                <a:latin typeface="Glacial Indifference" panose="020B0604020202020204" charset="0"/>
              </a:rPr>
              <a:t> cake</a:t>
            </a:r>
          </a:p>
        </p:txBody>
      </p:sp>
      <p:pic>
        <p:nvPicPr>
          <p:cNvPr id="67" name="Track 26">
            <a:hlinkClick r:id="" action="ppaction://media"/>
            <a:extLst>
              <a:ext uri="{FF2B5EF4-FFF2-40B4-BE49-F238E27FC236}">
                <a16:creationId xmlns:a16="http://schemas.microsoft.com/office/drawing/2014/main" id="{C27B873A-5B31-75BA-6337-1B12B3473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89570" y="3142887"/>
            <a:ext cx="769441" cy="769441"/>
          </a:xfrm>
          <a:prstGeom prst="rect">
            <a:avLst/>
          </a:prstGeom>
        </p:spPr>
      </p:pic>
      <p:grpSp>
        <p:nvGrpSpPr>
          <p:cNvPr id="68" name="Group 3">
            <a:extLst>
              <a:ext uri="{FF2B5EF4-FFF2-40B4-BE49-F238E27FC236}">
                <a16:creationId xmlns:a16="http://schemas.microsoft.com/office/drawing/2014/main" id="{B7FCC8A3-B4BB-5115-B162-A7024F986515}"/>
              </a:ext>
            </a:extLst>
          </p:cNvPr>
          <p:cNvGrpSpPr/>
          <p:nvPr/>
        </p:nvGrpSpPr>
        <p:grpSpPr>
          <a:xfrm>
            <a:off x="4448179" y="959941"/>
            <a:ext cx="4534965" cy="1139642"/>
            <a:chOff x="0" y="0"/>
            <a:chExt cx="1416626" cy="953867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69" name="Freeform 4">
              <a:extLst>
                <a:ext uri="{FF2B5EF4-FFF2-40B4-BE49-F238E27FC236}">
                  <a16:creationId xmlns:a16="http://schemas.microsoft.com/office/drawing/2014/main" id="{88449D84-1D7C-F9C4-AAB6-D6F8E35846C7}"/>
                </a:ext>
              </a:extLst>
            </p:cNvPr>
            <p:cNvSpPr/>
            <p:nvPr/>
          </p:nvSpPr>
          <p:spPr>
            <a:xfrm>
              <a:off x="0" y="0"/>
              <a:ext cx="1416626" cy="953866"/>
            </a:xfrm>
            <a:custGeom>
              <a:avLst/>
              <a:gdLst/>
              <a:ahLst/>
              <a:cxnLst/>
              <a:rect l="l" t="t" r="r" b="b"/>
              <a:pathLst>
                <a:path w="1416626" h="953866">
                  <a:moveTo>
                    <a:pt x="82836" y="0"/>
                  </a:moveTo>
                  <a:lnTo>
                    <a:pt x="1333790" y="0"/>
                  </a:lnTo>
                  <a:cubicBezTo>
                    <a:pt x="1379539" y="0"/>
                    <a:pt x="1416626" y="37087"/>
                    <a:pt x="1416626" y="82836"/>
                  </a:cubicBezTo>
                  <a:lnTo>
                    <a:pt x="1416626" y="871031"/>
                  </a:lnTo>
                  <a:cubicBezTo>
                    <a:pt x="1416626" y="916780"/>
                    <a:pt x="1379539" y="953866"/>
                    <a:pt x="1333790" y="953866"/>
                  </a:cubicBezTo>
                  <a:lnTo>
                    <a:pt x="82836" y="953866"/>
                  </a:lnTo>
                  <a:cubicBezTo>
                    <a:pt x="37087" y="953866"/>
                    <a:pt x="0" y="916780"/>
                    <a:pt x="0" y="871031"/>
                  </a:cubicBezTo>
                  <a:lnTo>
                    <a:pt x="0" y="82836"/>
                  </a:lnTo>
                  <a:cubicBezTo>
                    <a:pt x="0" y="37087"/>
                    <a:pt x="37087" y="0"/>
                    <a:pt x="82836" y="0"/>
                  </a:cubicBezTo>
                  <a:close/>
                </a:path>
              </a:pathLst>
            </a:custGeom>
            <a:grpFill/>
          </p:spPr>
        </p:sp>
        <p:sp>
          <p:nvSpPr>
            <p:cNvPr id="70" name="TextBox 5">
              <a:extLst>
                <a:ext uri="{FF2B5EF4-FFF2-40B4-BE49-F238E27FC236}">
                  <a16:creationId xmlns:a16="http://schemas.microsoft.com/office/drawing/2014/main" id="{FC3DEE3A-3DBA-BC3E-628C-5EB75400D790}"/>
                </a:ext>
              </a:extLst>
            </p:cNvPr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solidFill>
                  <a:srgbClr val="FF0000"/>
                </a:solidFill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473DB101-D99C-920E-1FC3-BE873CBBDE06}"/>
              </a:ext>
            </a:extLst>
          </p:cNvPr>
          <p:cNvSpPr txBox="1"/>
          <p:nvPr/>
        </p:nvSpPr>
        <p:spPr>
          <a:xfrm>
            <a:off x="4434055" y="1148183"/>
            <a:ext cx="454908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=&gt; Elena and Trang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339DA84D-07F9-7D5A-396D-5FBCD8786D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72530" y="3217258"/>
            <a:ext cx="709070" cy="53106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1985F1C-8F98-E6A6-0472-F3D49709E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5431" y="4237836"/>
            <a:ext cx="709070" cy="53106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739CEFDD-DA88-11ED-DE72-5E6F6CFF93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29153" y="4191430"/>
            <a:ext cx="709070" cy="5310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9E585D61-FD6A-AA24-C75F-A6932E45D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0246" y="5657817"/>
            <a:ext cx="709070" cy="53106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1689F0D-1C61-6A7A-2295-ECBF0860B2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7130872"/>
            <a:ext cx="709070" cy="531064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02FCE8E-4C2F-494C-A2B8-845073F7A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9153" y="7225723"/>
            <a:ext cx="709070" cy="531064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D9766548-CC0B-222C-FAA0-0A617AA75F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728" y="8488244"/>
            <a:ext cx="709070" cy="531064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66C84D4-85D4-E2F4-172E-1ECB3A92B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1606" y="8523452"/>
            <a:ext cx="709070" cy="53106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009BFE27-6891-2CB4-F572-F7212D523A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7846" y="8548550"/>
            <a:ext cx="709070" cy="5310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42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99167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22" grpId="0"/>
      <p:bldP spid="24" grpId="0"/>
      <p:bldP spid="9" grpId="0"/>
      <p:bldP spid="14" grpId="0"/>
      <p:bldP spid="16" grpId="0"/>
      <p:bldP spid="20" grpId="0"/>
      <p:bldP spid="18" grpId="0"/>
      <p:bldP spid="7" grpId="0"/>
      <p:bldP spid="54" grpId="0"/>
      <p:bldP spid="54" grpId="1"/>
      <p:bldP spid="58" grpId="0"/>
      <p:bldP spid="58" grpId="1"/>
      <p:bldP spid="62" grpId="0"/>
      <p:bldP spid="62" grpId="1"/>
      <p:bldP spid="66" grpId="0"/>
      <p:bldP spid="66" grpId="1"/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84CDDD9-3374-1B6C-53CE-6010FC80F170}"/>
              </a:ext>
            </a:extLst>
          </p:cNvPr>
          <p:cNvSpPr txBox="1"/>
          <p:nvPr/>
        </p:nvSpPr>
        <p:spPr>
          <a:xfrm>
            <a:off x="152400" y="959941"/>
            <a:ext cx="18135600" cy="9348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 </a:t>
            </a:r>
            <a:r>
              <a:rPr lang="en-US" sz="3600" dirty="0">
                <a:latin typeface="Glacial Indifference" panose="020B0604020202020204" charset="0"/>
              </a:rPr>
              <a:t>Yeah ... She’s my cousin. She’s at Sa Dec flower Village. Tet is coming soon, so many people visit flower villages to take pictures with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blooming flowers</a:t>
            </a:r>
            <a:r>
              <a:rPr lang="en-US" sz="3600" dirty="0">
                <a:latin typeface="Glacial Indifference" panose="020B060402020202020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Yes, we do. We usually visit </a:t>
            </a:r>
            <a:r>
              <a:rPr lang="en-US" sz="3600" dirty="0" err="1">
                <a:latin typeface="Glacial Indifference" panose="020B0604020202020204" charset="0"/>
              </a:rPr>
              <a:t>Nhat</a:t>
            </a:r>
            <a:r>
              <a:rPr lang="en-US" sz="3600" dirty="0">
                <a:latin typeface="Glacial Indifference" panose="020B0604020202020204" charset="0"/>
              </a:rPr>
              <a:t> Tan Village to buy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kumquat tr</a:t>
            </a:r>
            <a:r>
              <a:rPr lang="en-US" sz="3600" dirty="0">
                <a:latin typeface="Glacial Indifference" panose="020B0604020202020204" charset="0"/>
              </a:rPr>
              <a:t>ees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peach blossoms.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 see flowers 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ornamental trees </a:t>
            </a:r>
            <a:r>
              <a:rPr lang="en-US" sz="3600" dirty="0">
                <a:latin typeface="Glacial Indifference" panose="020B0604020202020204" charset="0"/>
              </a:rPr>
              <a:t>everywhere these days. What are they for?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We, Vietnamese, use plants and flowers for decorations and for offerings. They are an important part of our Tet tradition.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Trang:</a:t>
            </a:r>
            <a:r>
              <a:rPr lang="en-US" sz="3600" dirty="0">
                <a:latin typeface="Glacial Indifference" panose="020B0604020202020204" charset="0"/>
              </a:rPr>
              <a:t> Well, it’s actually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3600" dirty="0">
                <a:latin typeface="Glacial Indifference" panose="020B0604020202020204" charset="0"/>
              </a:rPr>
              <a:t>. People place it in the yard of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the communal house</a:t>
            </a:r>
            <a:r>
              <a:rPr lang="en-US" sz="3600" dirty="0">
                <a:latin typeface="Glacial Indifference" panose="020B0604020202020204" charset="0"/>
              </a:rPr>
              <a:t>. They hang decorative items like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3600" dirty="0">
                <a:latin typeface="Glacial Indifference" panose="020B0604020202020204" charset="0"/>
              </a:rPr>
              <a:t>and </a:t>
            </a:r>
            <a:r>
              <a:rPr lang="en-US" sz="36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3600" dirty="0">
                <a:latin typeface="Glacial Indifference" panose="020B0604020202020204" charset="0"/>
              </a:rPr>
              <a:t> on it. They want to chase away bad luck and pray for a lucky new year.</a:t>
            </a:r>
          </a:p>
          <a:p>
            <a:pPr>
              <a:lnSpc>
                <a:spcPct val="120000"/>
              </a:lnSpc>
            </a:pPr>
            <a:r>
              <a:rPr lang="en-US" sz="3600" b="1" i="1" dirty="0">
                <a:latin typeface="Glacial Indifference" panose="020B0604020202020204" charset="0"/>
              </a:rPr>
              <a:t>Elena:</a:t>
            </a:r>
            <a:r>
              <a:rPr lang="en-US" sz="3600" dirty="0">
                <a:latin typeface="Glacial Indifference" panose="020B0604020202020204" charset="0"/>
              </a:rPr>
              <a:t> Interesting! I didn’t know that.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D660D2-A2BC-A789-372C-C2D45AA9A857}"/>
              </a:ext>
            </a:extLst>
          </p:cNvPr>
          <p:cNvSpPr txBox="1"/>
          <p:nvPr/>
        </p:nvSpPr>
        <p:spPr>
          <a:xfrm>
            <a:off x="304800" y="190500"/>
            <a:ext cx="855603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1. Listen and read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437447" y="40684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2. Read the conversation again and tick T (True) or F (False).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0248326"/>
              </p:ext>
            </p:extLst>
          </p:nvPr>
        </p:nvGraphicFramePr>
        <p:xfrm>
          <a:off x="765345" y="1364039"/>
          <a:ext cx="16172679" cy="82235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3. Trang’s family usually buys kumquat trees and peach blossoms at </a:t>
                      </a:r>
                      <a:r>
                        <a:rPr lang="en-US" sz="4400" dirty="0" err="1">
                          <a:latin typeface="Glacial Indifference" panose="020B0604020202020204" charset="0"/>
                        </a:rPr>
                        <a:t>Nhat</a:t>
                      </a:r>
                      <a:r>
                        <a:rPr lang="en-US" sz="4400" dirty="0">
                          <a:latin typeface="Glacial Indifference" panose="020B0604020202020204" charset="0"/>
                        </a:rPr>
                        <a:t> Tan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4. Flowers are not part of any Vietnamese traditions.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 </a:t>
            </a:r>
            <a:endParaRPr kumimoji="0" lang="en-US" sz="7200" b="0" i="0" u="none" strike="noStrike" kern="1200" cap="none" spc="517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1. Elena and Trang are at Sa Dec Flower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151887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Wow, this girl looks so cute.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</a:t>
            </a:r>
            <a:endParaRPr lang="en-US" sz="4000" dirty="0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Cooper Black" panose="0208090404030B020404" pitchFamily="18" charset="0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1600200" y="3108259"/>
            <a:ext cx="4495800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 Trang’s cousin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/>
          <p:nvPr/>
        </p:nvCxnSpPr>
        <p:spPr>
          <a:xfrm>
            <a:off x="1752600" y="2857500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40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2. Many people visit flower villages to take photos.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25189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 </a:t>
            </a:r>
            <a:r>
              <a:rPr lang="en-US" sz="4000" dirty="0">
                <a:latin typeface="Glacial Indifference" panose="020B0604020202020204" charset="0"/>
              </a:rPr>
              <a:t>Yeah ... She’s my cousin. She’s at Sa Dec flower Village. Tet is coming soon, so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many people visit flower villages to take pictures with the blooming flowers</a:t>
            </a:r>
            <a:r>
              <a:rPr lang="en-US" sz="4000" dirty="0">
                <a:latin typeface="Glacial Indifference" panose="020B0604020202020204" charset="0"/>
              </a:rPr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47866" y="199993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89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3. Trang’s family usually buys kumquat trees and peach blossoms at </a:t>
            </a:r>
            <a:r>
              <a:rPr lang="en-US" sz="5400" dirty="0" err="1">
                <a:latin typeface="Glacial Indifference" panose="020B0604020202020204" charset="0"/>
              </a:rPr>
              <a:t>Nhat</a:t>
            </a:r>
            <a:r>
              <a:rPr lang="en-US" sz="5400" dirty="0">
                <a:latin typeface="Glacial Indifference" panose="020B0604020202020204" charset="0"/>
              </a:rPr>
              <a:t> Tan Village.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4051352" cy="299056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Oh, I’m fond of admiring the flowers. Does your family visit places like this too?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Yes, we do.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We usually visit </a:t>
            </a:r>
            <a:r>
              <a:rPr lang="en-US" sz="4000" dirty="0" err="1">
                <a:solidFill>
                  <a:srgbClr val="FF0000"/>
                </a:solidFill>
                <a:latin typeface="Glacial Indifference" panose="020B0604020202020204" charset="0"/>
              </a:rPr>
              <a:t>Nhat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 Tan Village to buy kumquat trees and peach blossoms.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711078" y="213968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3813" y="6147661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18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39E87-E101-4565-4494-28A5C6FE3EB2}"/>
              </a:ext>
            </a:extLst>
          </p:cNvPr>
          <p:cNvSpPr txBox="1">
            <a:spLocks/>
          </p:cNvSpPr>
          <p:nvPr/>
        </p:nvSpPr>
        <p:spPr>
          <a:xfrm>
            <a:off x="2133600" y="2843213"/>
            <a:ext cx="14478000" cy="49672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LET’S </a:t>
            </a:r>
          </a:p>
          <a:p>
            <a:r>
              <a:rPr lang="en-US" sz="11500" dirty="0">
                <a:solidFill>
                  <a:srgbClr val="C00000"/>
                </a:solidFill>
                <a:latin typeface="Cooper Black" panose="0208090404030B020404" pitchFamily="18" charset="0"/>
              </a:rPr>
              <a:t>WATCH A VIDEO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id="{EC8089C8-EC26-387D-0F0B-D2D10A441932}"/>
              </a:ext>
            </a:extLst>
          </p:cNvPr>
          <p:cNvSpPr/>
          <p:nvPr/>
        </p:nvSpPr>
        <p:spPr>
          <a:xfrm>
            <a:off x="619534" y="5337134"/>
            <a:ext cx="2868170" cy="4139271"/>
          </a:xfrm>
          <a:custGeom>
            <a:avLst/>
            <a:gdLst/>
            <a:ahLst/>
            <a:cxnLst/>
            <a:rect l="l" t="t" r="r" b="b"/>
            <a:pathLst>
              <a:path w="2868170" h="4139271">
                <a:moveTo>
                  <a:pt x="0" y="0"/>
                </a:moveTo>
                <a:lnTo>
                  <a:pt x="2868170" y="0"/>
                </a:lnTo>
                <a:lnTo>
                  <a:pt x="2868170" y="4139270"/>
                </a:lnTo>
                <a:lnTo>
                  <a:pt x="0" y="41392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EF286435-7494-CAF8-8C90-01CEEC64D45B}"/>
              </a:ext>
            </a:extLst>
          </p:cNvPr>
          <p:cNvSpPr/>
          <p:nvPr/>
        </p:nvSpPr>
        <p:spPr>
          <a:xfrm rot="-7282432">
            <a:off x="12735233" y="562814"/>
            <a:ext cx="3699322" cy="4242089"/>
          </a:xfrm>
          <a:custGeom>
            <a:avLst/>
            <a:gdLst/>
            <a:ahLst/>
            <a:cxnLst/>
            <a:rect l="l" t="t" r="r" b="b"/>
            <a:pathLst>
              <a:path w="3169018" h="3105638">
                <a:moveTo>
                  <a:pt x="0" y="0"/>
                </a:moveTo>
                <a:lnTo>
                  <a:pt x="3169018" y="0"/>
                </a:lnTo>
                <a:lnTo>
                  <a:pt x="3169018" y="3105637"/>
                </a:lnTo>
                <a:lnTo>
                  <a:pt x="0" y="31056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01DF313C-DFA6-CF47-F27A-9801C7906D0E}"/>
              </a:ext>
            </a:extLst>
          </p:cNvPr>
          <p:cNvSpPr/>
          <p:nvPr/>
        </p:nvSpPr>
        <p:spPr>
          <a:xfrm rot="5400000">
            <a:off x="11982450" y="3981451"/>
            <a:ext cx="5372100" cy="7239000"/>
          </a:xfrm>
          <a:custGeom>
            <a:avLst/>
            <a:gdLst/>
            <a:ahLst/>
            <a:cxnLst/>
            <a:rect l="l" t="t" r="r" b="b"/>
            <a:pathLst>
              <a:path w="3839771" h="2685227">
                <a:moveTo>
                  <a:pt x="0" y="0"/>
                </a:moveTo>
                <a:lnTo>
                  <a:pt x="3839771" y="0"/>
                </a:lnTo>
                <a:lnTo>
                  <a:pt x="3839771" y="2685227"/>
                </a:lnTo>
                <a:lnTo>
                  <a:pt x="0" y="268522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8DC7FF3-5B58-E0A4-3F71-34BF926EB171}"/>
              </a:ext>
            </a:extLst>
          </p:cNvPr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1E7C2BC-99E1-81F1-57D7-0A9E55DC9A62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</p:spTree>
    <p:extLst>
      <p:ext uri="{BB962C8B-B14F-4D97-AF65-F5344CB8AC3E}">
        <p14:creationId xmlns:p14="http://schemas.microsoft.com/office/powerpoint/2010/main" val="213334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49978" y="2206933"/>
            <a:ext cx="160007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4. Flowers are not part of any Vietnamese traditions.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2978266" cy="37292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I see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flowers and ornamental trees everywhere </a:t>
            </a:r>
            <a:r>
              <a:rPr lang="en-US" sz="4000" dirty="0">
                <a:latin typeface="Glacial Indifference" panose="020B0604020202020204" charset="0"/>
              </a:rPr>
              <a:t>these days. What are they for?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We, Vietnamese, use plants and flowers for decorations and for offerings.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They are an important part of our Tet tradition.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6024858" y="1096275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F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10EA8B6-49B6-7D5D-6675-D5984FACBF0F}"/>
              </a:ext>
            </a:extLst>
          </p:cNvPr>
          <p:cNvSpPr/>
          <p:nvPr/>
        </p:nvSpPr>
        <p:spPr>
          <a:xfrm>
            <a:off x="5358801" y="3008696"/>
            <a:ext cx="11227998" cy="1072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an important part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  <a:ea typeface="+mn-ea"/>
                <a:cs typeface="+mn-cs"/>
              </a:rPr>
              <a:t> of our Tet tradition.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  <a:ea typeface="+mn-ea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857338E-B35C-B047-D507-D34F9B5F83C3}"/>
              </a:ext>
            </a:extLst>
          </p:cNvPr>
          <p:cNvCxnSpPr>
            <a:cxnSpLocks/>
          </p:cNvCxnSpPr>
          <p:nvPr/>
        </p:nvCxnSpPr>
        <p:spPr>
          <a:xfrm>
            <a:off x="5486400" y="2676218"/>
            <a:ext cx="10972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686682" y="4764542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264547" y="6868975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96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9" name="AutoShape 2">
            <a:extLst>
              <a:ext uri="{FF2B5EF4-FFF2-40B4-BE49-F238E27FC236}">
                <a16:creationId xmlns:a16="http://schemas.microsoft.com/office/drawing/2014/main" id="{EF9BBAC7-5576-7511-32D8-AB6CDCA18A76}"/>
              </a:ext>
            </a:extLst>
          </p:cNvPr>
          <p:cNvSpPr/>
          <p:nvPr/>
        </p:nvSpPr>
        <p:spPr>
          <a:xfrm>
            <a:off x="1005694" y="511263"/>
            <a:ext cx="15605906" cy="1657593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Check your answers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105719-15F0-8FFE-F9FD-3F134A1B1256}"/>
              </a:ext>
            </a:extLst>
          </p:cNvPr>
          <p:cNvSpPr txBox="1"/>
          <p:nvPr/>
        </p:nvSpPr>
        <p:spPr>
          <a:xfrm>
            <a:off x="990454" y="2289715"/>
            <a:ext cx="152401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5400" dirty="0">
                <a:latin typeface="Glacial Indifference" panose="020B0604020202020204" charset="0"/>
              </a:rPr>
              <a:t>5. People decorate bamboo poles with small bells and lanterns for New Years.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100F48-2469-ED8F-EF6F-35CAEF5F95CA}"/>
              </a:ext>
            </a:extLst>
          </p:cNvPr>
          <p:cNvSpPr txBox="1"/>
          <p:nvPr/>
        </p:nvSpPr>
        <p:spPr>
          <a:xfrm>
            <a:off x="2330286" y="5619503"/>
            <a:ext cx="13062114" cy="29962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Elena:</a:t>
            </a:r>
            <a:r>
              <a:rPr lang="en-US" sz="4000" dirty="0">
                <a:latin typeface="Glacial Indifference" panose="020B0604020202020204" charset="0"/>
              </a:rPr>
              <a:t> And what’s that tall tree in the photo?</a:t>
            </a:r>
          </a:p>
          <a:p>
            <a:pPr>
              <a:lnSpc>
                <a:spcPct val="120000"/>
              </a:lnSpc>
            </a:pPr>
            <a:r>
              <a:rPr lang="en-US" sz="4000" b="1" i="1" dirty="0">
                <a:latin typeface="Glacial Indifference" panose="020B0604020202020204" charset="0"/>
              </a:rPr>
              <a:t>Trang:</a:t>
            </a:r>
            <a:r>
              <a:rPr lang="en-US" sz="4000" dirty="0">
                <a:latin typeface="Glacial Indifference" panose="020B0604020202020204" charset="0"/>
              </a:rPr>
              <a:t> Well, it’s actually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a bamboo pole</a:t>
            </a:r>
            <a:r>
              <a:rPr lang="en-US" sz="4000" dirty="0">
                <a:latin typeface="Glacial Indifference" panose="020B0604020202020204" charset="0"/>
              </a:rPr>
              <a:t>. People place it in the yard of the communal house. They hang decorative items like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small bells </a:t>
            </a:r>
            <a:r>
              <a:rPr lang="en-US" sz="4000" dirty="0">
                <a:latin typeface="Glacial Indifference" panose="020B0604020202020204" charset="0"/>
              </a:rPr>
              <a:t>and </a:t>
            </a:r>
            <a:r>
              <a:rPr lang="en-US" sz="4000" dirty="0">
                <a:solidFill>
                  <a:srgbClr val="FF0000"/>
                </a:solidFill>
                <a:latin typeface="Glacial Indifference" panose="020B0604020202020204" charset="0"/>
              </a:rPr>
              <a:t>lanterns</a:t>
            </a:r>
            <a:r>
              <a:rPr lang="en-US" sz="4000" dirty="0">
                <a:latin typeface="Glacial Indifference" panose="020B0604020202020204" charset="0"/>
              </a:rPr>
              <a:t> on it.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A532E50-200E-9B0C-1030-F0A8A4D4C86F}"/>
              </a:ext>
            </a:extLst>
          </p:cNvPr>
          <p:cNvSpPr/>
          <p:nvPr/>
        </p:nvSpPr>
        <p:spPr>
          <a:xfrm>
            <a:off x="15985252" y="2430482"/>
            <a:ext cx="1280160" cy="1178555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T </a:t>
            </a: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9E702BC0-AC7C-A4AF-C489-F70EEDB2403E}"/>
              </a:ext>
            </a:extLst>
          </p:cNvPr>
          <p:cNvSpPr/>
          <p:nvPr/>
        </p:nvSpPr>
        <p:spPr>
          <a:xfrm rot="5550130" flipH="1" flipV="1">
            <a:off x="810036" y="4679729"/>
            <a:ext cx="1810291" cy="1452759"/>
          </a:xfrm>
          <a:custGeom>
            <a:avLst/>
            <a:gdLst/>
            <a:ahLst/>
            <a:cxnLst/>
            <a:rect l="l" t="t" r="r" b="b"/>
            <a:pathLst>
              <a:path w="1810291" h="1452759">
                <a:moveTo>
                  <a:pt x="1810292" y="1452759"/>
                </a:moveTo>
                <a:lnTo>
                  <a:pt x="0" y="1452759"/>
                </a:lnTo>
                <a:lnTo>
                  <a:pt x="0" y="0"/>
                </a:lnTo>
                <a:lnTo>
                  <a:pt x="1810292" y="0"/>
                </a:lnTo>
                <a:lnTo>
                  <a:pt x="1810292" y="1452759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1">
            <a:extLst>
              <a:ext uri="{FF2B5EF4-FFF2-40B4-BE49-F238E27FC236}">
                <a16:creationId xmlns:a16="http://schemas.microsoft.com/office/drawing/2014/main" id="{B9EF9842-9EEF-46A9-063D-4DEB52DFBC8C}"/>
              </a:ext>
            </a:extLst>
          </p:cNvPr>
          <p:cNvSpPr/>
          <p:nvPr/>
        </p:nvSpPr>
        <p:spPr>
          <a:xfrm rot="468778">
            <a:off x="14395176" y="6926314"/>
            <a:ext cx="3227153" cy="2722911"/>
          </a:xfrm>
          <a:custGeom>
            <a:avLst/>
            <a:gdLst/>
            <a:ahLst/>
            <a:cxnLst/>
            <a:rect l="l" t="t" r="r" b="b"/>
            <a:pathLst>
              <a:path w="3227153" h="2722911">
                <a:moveTo>
                  <a:pt x="0" y="0"/>
                </a:moveTo>
                <a:lnTo>
                  <a:pt x="3227153" y="0"/>
                </a:lnTo>
                <a:lnTo>
                  <a:pt x="3227153" y="2722910"/>
                </a:lnTo>
                <a:lnTo>
                  <a:pt x="0" y="27229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60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4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 rot="-3637618">
            <a:off x="16902815" y="63791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6918359" flipV="1">
            <a:off x="772727" y="449167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2057400"/>
                </a:moveTo>
                <a:lnTo>
                  <a:pt x="655797" y="2057400"/>
                </a:lnTo>
                <a:lnTo>
                  <a:pt x="655797" y="0"/>
                </a:lnTo>
                <a:lnTo>
                  <a:pt x="0" y="0"/>
                </a:lnTo>
                <a:lnTo>
                  <a:pt x="0" y="205740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0A758C-B296-5337-C51F-13DCEDFE6CCD}"/>
              </a:ext>
            </a:extLst>
          </p:cNvPr>
          <p:cNvSpPr txBox="1"/>
          <p:nvPr/>
        </p:nvSpPr>
        <p:spPr>
          <a:xfrm>
            <a:off x="163971" y="270954"/>
            <a:ext cx="17602200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Look at the answers again.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0401902-A2D9-BB18-F510-0FED1194B6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5014253"/>
              </p:ext>
            </p:extLst>
          </p:nvPr>
        </p:nvGraphicFramePr>
        <p:xfrm>
          <a:off x="609600" y="1365355"/>
          <a:ext cx="16172679" cy="87362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06179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654567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511933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1245972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Sentences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ooper Black" panose="0208090404030B020404" pitchFamily="18" charset="0"/>
                        </a:rPr>
                        <a:t>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1. Elena and Trang are at Sa Dec Flower Village.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2. Many people visit flower villages to take photos.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3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Trang’s family usually buys kumquat trees and peach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>
                          <a:latin typeface="Glacial Indifference" panose="020B0604020202020204" charset="0"/>
                        </a:rPr>
                        <a:t>blossoms at Nhat Tan Village.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126557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4</a:t>
                      </a:r>
                      <a:r>
                        <a:rPr lang="en-US" sz="4400">
                          <a:latin typeface="Glacial Indifference" panose="020B0604020202020204" charset="0"/>
                        </a:rPr>
                        <a:t>. Flowers are not part of any Vietnamese traditions.</a:t>
                      </a:r>
                      <a:endParaRPr lang="en-US" sz="44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159044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400" dirty="0">
                          <a:latin typeface="Glacial Indifference" panose="020B0604020202020204" charset="0"/>
                        </a:rPr>
                        <a:t>5. People decorate bamboo poles with small bells and lanterns for New Years.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latin typeface="Glacial Indifference" panose="020B060402020202020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72E4E7E9-721F-044B-EE4F-BE5D1B9413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2933700"/>
            <a:ext cx="709070" cy="5310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C650AB-E349-4312-490A-89AF4ECBD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4229100"/>
            <a:ext cx="709070" cy="5310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073B7A-43B8-A411-17D1-443F7AC38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5829300"/>
            <a:ext cx="709070" cy="531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11C9EF0-2847-2760-231E-BF8222F1B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7200" y="7591985"/>
            <a:ext cx="709070" cy="53106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22CFE3-3EE6-3CAE-7F61-0C7E58051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0" y="9016451"/>
            <a:ext cx="709070" cy="53106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DD0216F-90C2-61AD-BA51-B9CBE1850D6F}"/>
              </a:ext>
            </a:extLst>
          </p:cNvPr>
          <p:cNvSpPr/>
          <p:nvPr/>
        </p:nvSpPr>
        <p:spPr>
          <a:xfrm>
            <a:off x="1115865" y="3241448"/>
            <a:ext cx="4010471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Trang’s cousin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312831C-B9E0-FC91-75B0-1386E4349F23}"/>
              </a:ext>
            </a:extLst>
          </p:cNvPr>
          <p:cNvSpPr/>
          <p:nvPr/>
        </p:nvSpPr>
        <p:spPr>
          <a:xfrm>
            <a:off x="1295401" y="7886732"/>
            <a:ext cx="11582399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lacial Indifference" panose="020B0604020202020204" charset="0"/>
              </a:rPr>
              <a:t>Plants and flowers are an important part of Tet.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lacial Indifference" panose="020B060402020202020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3C4DF60-D77E-380A-815C-A28984C68C64}"/>
              </a:ext>
            </a:extLst>
          </p:cNvPr>
          <p:cNvCxnSpPr>
            <a:cxnSpLocks/>
          </p:cNvCxnSpPr>
          <p:nvPr/>
        </p:nvCxnSpPr>
        <p:spPr>
          <a:xfrm>
            <a:off x="1219200" y="3086100"/>
            <a:ext cx="3733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24EBC89-B369-6163-4F77-641451B6D92E}"/>
              </a:ext>
            </a:extLst>
          </p:cNvPr>
          <p:cNvCxnSpPr>
            <a:cxnSpLocks/>
          </p:cNvCxnSpPr>
          <p:nvPr/>
        </p:nvCxnSpPr>
        <p:spPr>
          <a:xfrm>
            <a:off x="4267200" y="7734300"/>
            <a:ext cx="8991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2823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79DA48D9-6FF8-00A8-3791-34A17A23C0B7}"/>
              </a:ext>
            </a:extLst>
          </p:cNvPr>
          <p:cNvSpPr txBox="1"/>
          <p:nvPr/>
        </p:nvSpPr>
        <p:spPr>
          <a:xfrm>
            <a:off x="274320" y="-20760"/>
            <a:ext cx="17038933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3. Match the phrase with the correct pictures.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CA4B45-395B-47B4-9F39-6511EE779E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4030"/>
          <a:stretch/>
        </p:blipFill>
        <p:spPr>
          <a:xfrm>
            <a:off x="6205130" y="981815"/>
            <a:ext cx="4256165" cy="2967298"/>
          </a:xfrm>
          <a:prstGeom prst="round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770DAC9-5A5C-31D8-6256-48D150E3A4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896"/>
          <a:stretch/>
        </p:blipFill>
        <p:spPr>
          <a:xfrm>
            <a:off x="12966586" y="1004675"/>
            <a:ext cx="4453690" cy="2967298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07B1057-FAE3-9718-7ABF-3FC69E661B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8685"/>
          <a:stretch/>
        </p:blipFill>
        <p:spPr>
          <a:xfrm>
            <a:off x="8900809" y="4008288"/>
            <a:ext cx="4508008" cy="2957421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946D700-434F-44C5-B7FB-7F1657E6E3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37" b="33593"/>
          <a:stretch/>
        </p:blipFill>
        <p:spPr>
          <a:xfrm>
            <a:off x="6205130" y="7080126"/>
            <a:ext cx="4508010" cy="3028751"/>
          </a:xfrm>
          <a:prstGeom prst="round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CC268B0-D5B6-6A01-FDE8-79B93720C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8871"/>
          <a:stretch/>
        </p:blipFill>
        <p:spPr>
          <a:xfrm>
            <a:off x="13073836" y="7080126"/>
            <a:ext cx="4508010" cy="2939863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2B3041-CB80-1A44-90A2-FC38CC9421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1877"/>
          <a:stretch/>
        </p:blipFill>
        <p:spPr>
          <a:xfrm>
            <a:off x="335281" y="1939930"/>
            <a:ext cx="5379318" cy="10421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149B310-0FED-B78C-B24B-307004E299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838" b="62125"/>
          <a:stretch/>
        </p:blipFill>
        <p:spPr>
          <a:xfrm>
            <a:off x="335281" y="3388229"/>
            <a:ext cx="5379320" cy="10028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F7DD7AE-2799-CA99-EED0-C25DAD0D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" t="42242" r="-227" b="41526"/>
          <a:stretch/>
        </p:blipFill>
        <p:spPr>
          <a:xfrm>
            <a:off x="335280" y="4793149"/>
            <a:ext cx="5379319" cy="10151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45BB2C-8CBA-4431-F7C2-818A34A0A54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343" b="19491"/>
          <a:stretch/>
        </p:blipFill>
        <p:spPr>
          <a:xfrm>
            <a:off x="335280" y="6323284"/>
            <a:ext cx="5379321" cy="119857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139EDB9-DB1F-E8D7-7FBF-E562232807E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2790"/>
          <a:stretch/>
        </p:blipFill>
        <p:spPr>
          <a:xfrm>
            <a:off x="304800" y="7953429"/>
            <a:ext cx="5379319" cy="10762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46914E-6 L 0.30131 0.705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61" y="352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58025E-6 L 0.29419 -0.038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5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0.67214 0.4365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02" y="21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93827E-7 L 0.65964 -0.3410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77" y="-170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2.96296E-6 L 0.44878 -0.19012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39" y="-95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868344F-3141-708A-762F-BE08AEE8E5A4}"/>
              </a:ext>
            </a:extLst>
          </p:cNvPr>
          <p:cNvSpPr txBox="1"/>
          <p:nvPr/>
        </p:nvSpPr>
        <p:spPr>
          <a:xfrm>
            <a:off x="9438" y="78355"/>
            <a:ext cx="1774516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4. Complete the sentences with the verbs from the box.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685124-BC14-B2EC-1F71-78DCD3CC93C9}"/>
              </a:ext>
            </a:extLst>
          </p:cNvPr>
          <p:cNvSpPr txBox="1"/>
          <p:nvPr/>
        </p:nvSpPr>
        <p:spPr>
          <a:xfrm>
            <a:off x="14554200" y="29332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place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F943D4-4013-F007-1BDF-E5C22824B6D4}"/>
              </a:ext>
            </a:extLst>
          </p:cNvPr>
          <p:cNvSpPr txBox="1"/>
          <p:nvPr/>
        </p:nvSpPr>
        <p:spPr>
          <a:xfrm>
            <a:off x="4648200" y="480502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admire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1F654-6B1C-3FF2-237B-12198E75E909}"/>
              </a:ext>
            </a:extLst>
          </p:cNvPr>
          <p:cNvSpPr txBox="1"/>
          <p:nvPr/>
        </p:nvSpPr>
        <p:spPr>
          <a:xfrm>
            <a:off x="15011400" y="5821859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chase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559BFF-7C5C-CCC3-F671-94351E45B675}"/>
              </a:ext>
            </a:extLst>
          </p:cNvPr>
          <p:cNvSpPr txBox="1"/>
          <p:nvPr/>
        </p:nvSpPr>
        <p:spPr>
          <a:xfrm>
            <a:off x="12725400" y="7581462"/>
            <a:ext cx="2362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ooper Black" panose="0208090404030B020404" pitchFamily="18" charset="0"/>
              </a:rPr>
              <a:t>pray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B406DDB-4C6E-0A5C-9D6C-BCEDDAE019D2}"/>
              </a:ext>
            </a:extLst>
          </p:cNvPr>
          <p:cNvSpPr/>
          <p:nvPr/>
        </p:nvSpPr>
        <p:spPr>
          <a:xfrm>
            <a:off x="2362200" y="1237146"/>
            <a:ext cx="14325600" cy="102173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solidFill>
                  <a:srgbClr val="0070C0"/>
                </a:solidFill>
                <a:latin typeface="Cooper Black" panose="0208090404030B020404" pitchFamily="18" charset="0"/>
              </a:rPr>
              <a:t>admire        chase         pray          place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76D8DD-61E3-67E4-8D59-9C1419C78B36}"/>
              </a:ext>
            </a:extLst>
          </p:cNvPr>
          <p:cNvSpPr/>
          <p:nvPr/>
        </p:nvSpPr>
        <p:spPr>
          <a:xfrm>
            <a:off x="76200" y="3875209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1B3B6BD-2BEC-B22D-2A42-83809D8D3358}"/>
              </a:ext>
            </a:extLst>
          </p:cNvPr>
          <p:cNvSpPr/>
          <p:nvPr/>
        </p:nvSpPr>
        <p:spPr>
          <a:xfrm>
            <a:off x="7147860" y="4758779"/>
            <a:ext cx="63395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9865602-3EEA-6E1B-0CB2-08512194566A}"/>
              </a:ext>
            </a:extLst>
          </p:cNvPr>
          <p:cNvSpPr/>
          <p:nvPr/>
        </p:nvSpPr>
        <p:spPr>
          <a:xfrm>
            <a:off x="213661" y="6645700"/>
            <a:ext cx="16913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BC83B1-8774-319C-7964-09B2944CA89B}"/>
              </a:ext>
            </a:extLst>
          </p:cNvPr>
          <p:cNvSpPr/>
          <p:nvPr/>
        </p:nvSpPr>
        <p:spPr>
          <a:xfrm>
            <a:off x="15225061" y="7605404"/>
            <a:ext cx="2819400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2F5C601B-1474-A4A3-DEAC-20C25ACFECEB}"/>
              </a:ext>
            </a:extLst>
          </p:cNvPr>
          <p:cNvSpPr/>
          <p:nvPr/>
        </p:nvSpPr>
        <p:spPr>
          <a:xfrm>
            <a:off x="213661" y="8581759"/>
            <a:ext cx="1538939" cy="769441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F1C277BB-329D-34B7-38CF-84AB0BD61091}"/>
              </a:ext>
            </a:extLst>
          </p:cNvPr>
          <p:cNvSpPr txBox="1"/>
          <p:nvPr/>
        </p:nvSpPr>
        <p:spPr>
          <a:xfrm>
            <a:off x="213661" y="2910402"/>
            <a:ext cx="18003417" cy="646330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1.</a:t>
            </a:r>
            <a:r>
              <a:rPr lang="en-US" sz="5400" dirty="0">
                <a:latin typeface="Glacial Indifference" panose="020B0604020202020204" charset="0"/>
              </a:rPr>
              <a:t> The British decorate their Christmas trees and ______ presents under them.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2.</a:t>
            </a:r>
            <a:r>
              <a:rPr lang="en-US" sz="5400" dirty="0">
                <a:latin typeface="Glacial Indifference" panose="020B0604020202020204" charset="0"/>
              </a:rPr>
              <a:t> Tom likes to ______ the view from the hill.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3.</a:t>
            </a:r>
            <a:r>
              <a:rPr lang="en-US" sz="5400" dirty="0">
                <a:latin typeface="Glacial Indifference" panose="020B0604020202020204" charset="0"/>
              </a:rPr>
              <a:t> In many cultures, knocking on wood is a way to ______ away bad spirits.</a:t>
            </a:r>
          </a:p>
          <a:p>
            <a:endParaRPr lang="en-US" sz="1200" dirty="0">
              <a:latin typeface="Glacial Indifference" panose="020B0604020202020204" charset="0"/>
            </a:endParaRPr>
          </a:p>
          <a:p>
            <a:r>
              <a:rPr lang="en-US" sz="5400" b="1" dirty="0">
                <a:solidFill>
                  <a:srgbClr val="F7931D"/>
                </a:solidFill>
                <a:latin typeface="Glacial Indifference" panose="020B0604020202020204" charset="0"/>
              </a:rPr>
              <a:t>4.</a:t>
            </a:r>
            <a:r>
              <a:rPr lang="en-US" sz="5400" dirty="0">
                <a:latin typeface="Glacial Indifference" panose="020B0604020202020204" charset="0"/>
              </a:rPr>
              <a:t> Many Asians go to Buddhist temples to ______ for good luck.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0A2DB0B1-18DC-D25B-9A7F-DDCBBF7855A8}"/>
              </a:ext>
            </a:extLst>
          </p:cNvPr>
          <p:cNvSpPr/>
          <p:nvPr/>
        </p:nvSpPr>
        <p:spPr>
          <a:xfrm rot="-1051175">
            <a:off x="207992" y="683366"/>
            <a:ext cx="2990000" cy="1842588"/>
          </a:xfrm>
          <a:custGeom>
            <a:avLst/>
            <a:gdLst/>
            <a:ahLst/>
            <a:cxnLst/>
            <a:rect l="l" t="t" r="r" b="b"/>
            <a:pathLst>
              <a:path w="2990000" h="1842588">
                <a:moveTo>
                  <a:pt x="0" y="0"/>
                </a:moveTo>
                <a:lnTo>
                  <a:pt x="2990001" y="0"/>
                </a:lnTo>
                <a:lnTo>
                  <a:pt x="2990001" y="1842588"/>
                </a:lnTo>
                <a:lnTo>
                  <a:pt x="0" y="1842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6">
            <a:extLst>
              <a:ext uri="{FF2B5EF4-FFF2-40B4-BE49-F238E27FC236}">
                <a16:creationId xmlns:a16="http://schemas.microsoft.com/office/drawing/2014/main" id="{A99F3164-991F-AA0C-1205-579F05F9D497}"/>
              </a:ext>
            </a:extLst>
          </p:cNvPr>
          <p:cNvSpPr/>
          <p:nvPr/>
        </p:nvSpPr>
        <p:spPr>
          <a:xfrm rot="1017632">
            <a:off x="14476202" y="3919986"/>
            <a:ext cx="1973605" cy="1934133"/>
          </a:xfrm>
          <a:custGeom>
            <a:avLst/>
            <a:gdLst/>
            <a:ahLst/>
            <a:cxnLst/>
            <a:rect l="l" t="t" r="r" b="b"/>
            <a:pathLst>
              <a:path w="1973605" h="1934133">
                <a:moveTo>
                  <a:pt x="0" y="0"/>
                </a:moveTo>
                <a:lnTo>
                  <a:pt x="1973605" y="0"/>
                </a:lnTo>
                <a:lnTo>
                  <a:pt x="1973605" y="1934133"/>
                </a:lnTo>
                <a:lnTo>
                  <a:pt x="0" y="19341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C961D421-D7A0-BD0A-F8BC-E539A5248877}"/>
              </a:ext>
            </a:extLst>
          </p:cNvPr>
          <p:cNvSpPr/>
          <p:nvPr/>
        </p:nvSpPr>
        <p:spPr>
          <a:xfrm rot="4056554">
            <a:off x="16353660" y="8444374"/>
            <a:ext cx="3181950" cy="3468065"/>
          </a:xfrm>
          <a:custGeom>
            <a:avLst/>
            <a:gdLst/>
            <a:ahLst/>
            <a:cxnLst/>
            <a:rect l="l" t="t" r="r" b="b"/>
            <a:pathLst>
              <a:path w="3181950" h="3468065">
                <a:moveTo>
                  <a:pt x="0" y="0"/>
                </a:moveTo>
                <a:lnTo>
                  <a:pt x="3181950" y="0"/>
                </a:lnTo>
                <a:lnTo>
                  <a:pt x="3181950" y="3468066"/>
                </a:lnTo>
                <a:lnTo>
                  <a:pt x="0" y="34680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8">
            <a:extLst>
              <a:ext uri="{FF2B5EF4-FFF2-40B4-BE49-F238E27FC236}">
                <a16:creationId xmlns:a16="http://schemas.microsoft.com/office/drawing/2014/main" id="{C77AA62F-A4D2-56EA-9198-5AD17E7059EB}"/>
              </a:ext>
            </a:extLst>
          </p:cNvPr>
          <p:cNvSpPr/>
          <p:nvPr/>
        </p:nvSpPr>
        <p:spPr>
          <a:xfrm>
            <a:off x="300981" y="1430073"/>
            <a:ext cx="17964496" cy="6532827"/>
          </a:xfrm>
          <a:custGeom>
            <a:avLst/>
            <a:gdLst/>
            <a:ahLst/>
            <a:cxnLst/>
            <a:rect l="l" t="t" r="r" b="b"/>
            <a:pathLst>
              <a:path w="5075499" h="4937077">
                <a:moveTo>
                  <a:pt x="0" y="0"/>
                </a:moveTo>
                <a:lnTo>
                  <a:pt x="5075499" y="0"/>
                </a:lnTo>
                <a:lnTo>
                  <a:pt x="5075499" y="4937076"/>
                </a:lnTo>
                <a:lnTo>
                  <a:pt x="0" y="49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9F796-DE03-CF85-B2AE-ABF63A72A044}"/>
              </a:ext>
            </a:extLst>
          </p:cNvPr>
          <p:cNvSpPr txBox="1"/>
          <p:nvPr/>
        </p:nvSpPr>
        <p:spPr>
          <a:xfrm>
            <a:off x="2209800" y="2075871"/>
            <a:ext cx="13868400" cy="4540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500" b="1" dirty="0">
                <a:solidFill>
                  <a:srgbClr val="FF0000"/>
                </a:solidFill>
                <a:latin typeface="Cooper Black" panose="0208090404030B020404" pitchFamily="18" charset="0"/>
              </a:rPr>
              <a:t>NEW YEARS </a:t>
            </a:r>
          </a:p>
          <a:p>
            <a:pPr algn="ctr">
              <a:lnSpc>
                <a:spcPct val="150000"/>
              </a:lnSpc>
            </a:pPr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latin typeface="Cooper Black" panose="0208090404030B020404" pitchFamily="18" charset="0"/>
              </a:rPr>
              <a:t>AROUND THE WORLD</a:t>
            </a:r>
          </a:p>
        </p:txBody>
      </p:sp>
      <p:sp>
        <p:nvSpPr>
          <p:cNvPr id="12" name="Freeform 3">
            <a:extLst>
              <a:ext uri="{FF2B5EF4-FFF2-40B4-BE49-F238E27FC236}">
                <a16:creationId xmlns:a16="http://schemas.microsoft.com/office/drawing/2014/main" id="{C86730DD-EEA8-4BFA-4CDE-79D5EB6A23CE}"/>
              </a:ext>
            </a:extLst>
          </p:cNvPr>
          <p:cNvSpPr/>
          <p:nvPr/>
        </p:nvSpPr>
        <p:spPr>
          <a:xfrm flipH="1">
            <a:off x="13484359" y="7661463"/>
            <a:ext cx="5279829" cy="2626089"/>
          </a:xfrm>
          <a:custGeom>
            <a:avLst/>
            <a:gdLst/>
            <a:ahLst/>
            <a:cxnLst/>
            <a:rect l="l" t="t" r="r" b="b"/>
            <a:pathLst>
              <a:path w="5279829" h="2626089">
                <a:moveTo>
                  <a:pt x="5279828" y="0"/>
                </a:moveTo>
                <a:lnTo>
                  <a:pt x="0" y="0"/>
                </a:lnTo>
                <a:lnTo>
                  <a:pt x="0" y="2626089"/>
                </a:lnTo>
                <a:lnTo>
                  <a:pt x="5279828" y="2626089"/>
                </a:lnTo>
                <a:lnTo>
                  <a:pt x="527982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t="-5097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3D170E6B-6BE3-01C6-DC92-A27CA1F43E4F}"/>
              </a:ext>
            </a:extLst>
          </p:cNvPr>
          <p:cNvSpPr/>
          <p:nvPr/>
        </p:nvSpPr>
        <p:spPr>
          <a:xfrm flipH="1">
            <a:off x="22523" y="-22860"/>
            <a:ext cx="6302077" cy="3917483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771A0E-9D2B-6A6A-AE57-CAD27BCC8166}"/>
              </a:ext>
            </a:extLst>
          </p:cNvPr>
          <p:cNvSpPr txBox="1"/>
          <p:nvPr/>
        </p:nvSpPr>
        <p:spPr>
          <a:xfrm>
            <a:off x="749976" y="8072097"/>
            <a:ext cx="17538024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Cooper Black" panose="0208090404030B020404" pitchFamily="18" charset="0"/>
              </a:rPr>
              <a:t>People around the world celebrate New Years differently. Choose the  tradition below. </a:t>
            </a:r>
          </a:p>
        </p:txBody>
      </p:sp>
    </p:spTree>
    <p:extLst>
      <p:ext uri="{BB962C8B-B14F-4D97-AF65-F5344CB8AC3E}">
        <p14:creationId xmlns:p14="http://schemas.microsoft.com/office/powerpoint/2010/main" val="32505633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589252" y="534308"/>
            <a:ext cx="9103352" cy="1391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1. Visiting pagodas.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9038483" y="3397374"/>
            <a:ext cx="39624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589252" y="6754691"/>
            <a:ext cx="4408292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1" name="Google Shape;174;p4">
            <a:extLst>
              <a:ext uri="{FF2B5EF4-FFF2-40B4-BE49-F238E27FC236}">
                <a16:creationId xmlns:a16="http://schemas.microsoft.com/office/drawing/2014/main" id="{A877B1C2-E988-1ED8-B406-B6CA3FE9A18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146" name="Picture 2" descr="The 25 Most Visited Tourist Spots in America">
            <a:extLst>
              <a:ext uri="{FF2B5EF4-FFF2-40B4-BE49-F238E27FC236}">
                <a16:creationId xmlns:a16="http://schemas.microsoft.com/office/drawing/2014/main" id="{862485A2-1539-6ACA-CBD1-F1C298FC0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7841" y="2093140"/>
            <a:ext cx="4648200" cy="31961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Kinh nghiệm Du lịch HỘI AN 2023 từ A-Z: lưu trú, ăn chơi, đặc sản... mới  nhất">
            <a:extLst>
              <a:ext uri="{FF2B5EF4-FFF2-40B4-BE49-F238E27FC236}">
                <a16:creationId xmlns:a16="http://schemas.microsoft.com/office/drawing/2014/main" id="{582FED41-3BCD-4BAB-4C7C-668AA5839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892" y="5513254"/>
            <a:ext cx="4641080" cy="305924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034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610599" y="4209920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Thailand 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610599" y="7355817"/>
            <a:ext cx="4356691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610599" y="264154"/>
            <a:ext cx="9372601" cy="225900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2. Throwing water at each other.</a:t>
            </a:r>
          </a:p>
        </p:txBody>
      </p:sp>
      <p:pic>
        <p:nvPicPr>
          <p:cNvPr id="7170" name="Picture 2" descr="Những điểm đến thú vị nhất Thái Lan tháng 4 - VnExpress Du lịch">
            <a:extLst>
              <a:ext uri="{FF2B5EF4-FFF2-40B4-BE49-F238E27FC236}">
                <a16:creationId xmlns:a16="http://schemas.microsoft.com/office/drawing/2014/main" id="{95BA9DF3-9A7A-5E3B-FBC5-9BC306A27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2721973"/>
            <a:ext cx="4769396" cy="318352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et Simon Calder's Travel Email">
            <a:extLst>
              <a:ext uri="{FF2B5EF4-FFF2-40B4-BE49-F238E27FC236}">
                <a16:creationId xmlns:a16="http://schemas.microsoft.com/office/drawing/2014/main" id="{7BAA0DEE-29FF-11C3-B659-7F4E2FBF8F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3804" y="6164870"/>
            <a:ext cx="4769396" cy="309343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Google Shape;174;p4">
            <a:extLst>
              <a:ext uri="{FF2B5EF4-FFF2-40B4-BE49-F238E27FC236}">
                <a16:creationId xmlns:a16="http://schemas.microsoft.com/office/drawing/2014/main" id="{B136B976-9C59-2309-3EA5-2509DC2D2CE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97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tle 1">
            <a:extLst>
              <a:ext uri="{FF2B5EF4-FFF2-40B4-BE49-F238E27FC236}">
                <a16:creationId xmlns:a16="http://schemas.microsoft.com/office/drawing/2014/main" id="{88E5B911-0BE5-0C70-9ACD-FA5682C9DA53}"/>
              </a:ext>
            </a:extLst>
          </p:cNvPr>
          <p:cNvSpPr txBox="1">
            <a:spLocks/>
          </p:cNvSpPr>
          <p:nvPr/>
        </p:nvSpPr>
        <p:spPr>
          <a:xfrm>
            <a:off x="8686800" y="421506"/>
            <a:ext cx="9006840" cy="2133600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3. Ringing a bell 108 times.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748925" y="7206851"/>
            <a:ext cx="4435047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9625857" y="3408517"/>
            <a:ext cx="3448036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 Japan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pic>
        <p:nvPicPr>
          <p:cNvPr id="5122" name="Picture 2" descr="Japan Travel Tips: 9 Things I Wish I'd Known Before Going to Japan | LIVE  JAPAN travel guide">
            <a:extLst>
              <a:ext uri="{FF2B5EF4-FFF2-40B4-BE49-F238E27FC236}">
                <a16:creationId xmlns:a16="http://schemas.microsoft.com/office/drawing/2014/main" id="{202F07EE-3AC7-3230-130B-7C6AB09AC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2632847"/>
            <a:ext cx="4435048" cy="316958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GOODTRIP VN">
            <a:extLst>
              <a:ext uri="{FF2B5EF4-FFF2-40B4-BE49-F238E27FC236}">
                <a16:creationId xmlns:a16="http://schemas.microsoft.com/office/drawing/2014/main" id="{A6CEF786-F5E4-38F5-4ACC-A37DE0DFD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417" y="6039261"/>
            <a:ext cx="4435048" cy="295485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DB47275D-10EA-CBA4-A5D3-C3F87F5ACAD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653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32005" y="6938773"/>
            <a:ext cx="457200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670">
              <a:buClr>
                <a:srgbClr val="000000"/>
              </a:buClr>
              <a:defRPr/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B. Viet Nam</a:t>
            </a: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32005" y="3553361"/>
            <a:ext cx="4602480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1D1D3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A. The US</a:t>
            </a: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534400" y="241744"/>
            <a:ext cx="9525000" cy="2304278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371670">
              <a:buClr>
                <a:srgbClr val="000000"/>
              </a:buClr>
              <a:defRPr/>
            </a:pP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4. Giving and receiving lucky money.</a:t>
            </a:r>
            <a:endParaRPr lang="en-US" sz="6000" dirty="0">
              <a:solidFill>
                <a:schemeClr val="accent6">
                  <a:lumMod val="50000"/>
                </a:schemeClr>
              </a:solidFill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3074" name="Picture 2" descr="Têt du Chat: le Vietnam demeure une destination très prisée des Sud-Coréens  | Tourisme | Vietnam+ (VietnamPlus)">
            <a:extLst>
              <a:ext uri="{FF2B5EF4-FFF2-40B4-BE49-F238E27FC236}">
                <a16:creationId xmlns:a16="http://schemas.microsoft.com/office/drawing/2014/main" id="{60288F41-64E1-8731-BCED-E4EFA18D8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6048083"/>
            <a:ext cx="3956174" cy="265617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hat the US intelligence report on COVID-19's origins says - Bulletin of the  Atomic Scientists">
            <a:extLst>
              <a:ext uri="{FF2B5EF4-FFF2-40B4-BE49-F238E27FC236}">
                <a16:creationId xmlns:a16="http://schemas.microsoft.com/office/drawing/2014/main" id="{20564B12-D5F8-175A-F39B-12E2B199C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3854" y="2755351"/>
            <a:ext cx="3956174" cy="296713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74;p4">
            <a:extLst>
              <a:ext uri="{FF2B5EF4-FFF2-40B4-BE49-F238E27FC236}">
                <a16:creationId xmlns:a16="http://schemas.microsoft.com/office/drawing/2014/main" id="{6122AF09-8757-7BB2-1226-7526E0C16C68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354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pic>
        <p:nvPicPr>
          <p:cNvPr id="13" name="TET HOLIDAY IN VIET NAM">
            <a:hlinkClick r:id="" action="ppaction://media"/>
            <a:extLst>
              <a:ext uri="{FF2B5EF4-FFF2-40B4-BE49-F238E27FC236}">
                <a16:creationId xmlns:a16="http://schemas.microsoft.com/office/drawing/2014/main" id="{C392AD0E-6A97-DE09-4D71-E63D6395FF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2396974"/>
            <a:ext cx="13778224" cy="6934200"/>
          </a:xfrm>
          <a:prstGeom prst="rect">
            <a:avLst/>
          </a:prstGeom>
        </p:spPr>
      </p:pic>
      <p:sp>
        <p:nvSpPr>
          <p:cNvPr id="14" name="Title 3">
            <a:extLst>
              <a:ext uri="{FF2B5EF4-FFF2-40B4-BE49-F238E27FC236}">
                <a16:creationId xmlns:a16="http://schemas.microsoft.com/office/drawing/2014/main" id="{E97B1572-09F4-3437-F529-30A36DF07250}"/>
              </a:ext>
            </a:extLst>
          </p:cNvPr>
          <p:cNvSpPr txBox="1">
            <a:spLocks/>
          </p:cNvSpPr>
          <p:nvPr/>
        </p:nvSpPr>
        <p:spPr>
          <a:xfrm>
            <a:off x="1593977" y="1501297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DO PEOPLE USUALLY DO ON THIS FESTIVAL?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38027" y="65735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3">
            <a:extLst>
              <a:ext uri="{FF2B5EF4-FFF2-40B4-BE49-F238E27FC236}">
                <a16:creationId xmlns:a16="http://schemas.microsoft.com/office/drawing/2014/main" id="{8993494B-68CA-5F6D-D082-8E167618DD06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176912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Cooper Black" panose="0208090404030B020404" pitchFamily="18" charset="0"/>
              </a:rPr>
              <a:t>WHAT IS THE FESTIVAL ON THIS VIDEO?</a:t>
            </a:r>
          </a:p>
        </p:txBody>
      </p:sp>
      <p:sp>
        <p:nvSpPr>
          <p:cNvPr id="11" name="Freeform 11"/>
          <p:cNvSpPr/>
          <p:nvPr/>
        </p:nvSpPr>
        <p:spPr>
          <a:xfrm rot="1289529">
            <a:off x="17026262" y="166154"/>
            <a:ext cx="655796" cy="2057400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8ED10AB-316D-AC77-C0C9-412C262BE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7" b="94864" l="2344" r="96875">
                        <a14:foregroundMark x1="6836" y1="9970" x2="7422" y2="7160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7651" y="1230162"/>
            <a:ext cx="8424834" cy="5446524"/>
          </a:xfrm>
          <a:prstGeom prst="rect">
            <a:avLst/>
          </a:prstGeom>
        </p:spPr>
      </p:pic>
      <p:pic>
        <p:nvPicPr>
          <p:cNvPr id="25" name="Thủ Môn">
            <a:extLst>
              <a:ext uri="{FF2B5EF4-FFF2-40B4-BE49-F238E27FC236}">
                <a16:creationId xmlns:a16="http://schemas.microsoft.com/office/drawing/2014/main" id="{6E47B905-3F14-2D68-93E2-5B3D0BA3C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059" y="3260268"/>
            <a:ext cx="3342802" cy="3370488"/>
          </a:xfrm>
          <a:prstGeom prst="rect">
            <a:avLst/>
          </a:prstGeom>
        </p:spPr>
      </p:pic>
      <p:sp>
        <p:nvSpPr>
          <p:cNvPr id="26" name="Câu TL A">
            <a:extLst>
              <a:ext uri="{FF2B5EF4-FFF2-40B4-BE49-F238E27FC236}">
                <a16:creationId xmlns:a16="http://schemas.microsoft.com/office/drawing/2014/main" id="{48834948-77C1-3298-B9CE-B613B89749CF}"/>
              </a:ext>
            </a:extLst>
          </p:cNvPr>
          <p:cNvSpPr/>
          <p:nvPr/>
        </p:nvSpPr>
        <p:spPr>
          <a:xfrm>
            <a:off x="8862485" y="7435319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3716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B.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The US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Câu TL B">
            <a:extLst>
              <a:ext uri="{FF2B5EF4-FFF2-40B4-BE49-F238E27FC236}">
                <a16:creationId xmlns:a16="http://schemas.microsoft.com/office/drawing/2014/main" id="{C4C447EA-A1A6-D729-1F5C-9C181542EC0E}"/>
              </a:ext>
            </a:extLst>
          </p:cNvPr>
          <p:cNvSpPr/>
          <p:nvPr/>
        </p:nvSpPr>
        <p:spPr>
          <a:xfrm>
            <a:off x="8877724" y="4241866"/>
            <a:ext cx="4243915" cy="87479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400" b="0" i="0" u="none" strike="noStrike" kern="0" cap="none" spc="0" normalizeH="0" baseline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A.</a:t>
            </a:r>
            <a:r>
              <a:rPr kumimoji="0" lang="en-US" sz="6400" b="0" i="0" u="none" strike="noStrike" kern="0" cap="none" spc="0" normalizeH="0" noProof="0" dirty="0">
                <a:ln>
                  <a:noFill/>
                </a:ln>
                <a:solidFill>
                  <a:srgbClr val="1D1D3F"/>
                </a:solidFill>
                <a:effectLst/>
                <a:uLnTx/>
                <a:uFillTx/>
                <a:latin typeface="Glacial Indifference" panose="020B0604020202020204" charset="0"/>
                <a:cs typeface="Calibri" panose="020F0502020204030204" pitchFamily="34" charset="0"/>
                <a:sym typeface="Arial"/>
              </a:rPr>
              <a:t> Thailand</a:t>
            </a:r>
            <a:endParaRPr kumimoji="0" lang="en-US" sz="6400" b="0" i="0" u="none" strike="noStrike" kern="0" cap="none" spc="0" normalizeH="0" baseline="0" noProof="0" dirty="0">
              <a:ln>
                <a:noFill/>
              </a:ln>
              <a:solidFill>
                <a:srgbClr val="1D1D3F"/>
              </a:solidFill>
              <a:effectLst/>
              <a:uLnTx/>
              <a:uFillTx/>
              <a:latin typeface="Glacial Indifference" panose="020B060402020202020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3" name="Quả Bóng">
            <a:extLst>
              <a:ext uri="{FF2B5EF4-FFF2-40B4-BE49-F238E27FC236}">
                <a16:creationId xmlns:a16="http://schemas.microsoft.com/office/drawing/2014/main" id="{EE4309EF-6FFE-BC17-3F5A-6B06447308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774" y="7582226"/>
            <a:ext cx="1210396" cy="12024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9C05475-4AE4-C93D-EF2D-2C072E05DAEE}"/>
              </a:ext>
            </a:extLst>
          </p:cNvPr>
          <p:cNvSpPr txBox="1">
            <a:spLocks/>
          </p:cNvSpPr>
          <p:nvPr/>
        </p:nvSpPr>
        <p:spPr>
          <a:xfrm>
            <a:off x="8877724" y="118322"/>
            <a:ext cx="9198986" cy="3141946"/>
          </a:xfrm>
          <a:prstGeom prst="roundRect">
            <a:avLst/>
          </a:prstGeom>
          <a:solidFill>
            <a:schemeClr val="accent4">
              <a:lumMod val="20000"/>
              <a:lumOff val="80000"/>
              <a:alpha val="58039"/>
            </a:schemeClr>
          </a:solidFill>
        </p:spPr>
        <p:txBody>
          <a:bodyPr anchor="t"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3716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ooper Black" panose="0208090404030B020404" pitchFamily="18" charset="0"/>
                <a:sym typeface="Arial"/>
              </a:rPr>
              <a:t>5. Watching a </a:t>
            </a:r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Cooper Black" panose="0208090404030B020404" pitchFamily="18" charset="0"/>
                <a:sym typeface="Arial"/>
              </a:rPr>
              <a:t>ball drop at midnight in Times Square.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ooper Black" panose="0208090404030B020404" pitchFamily="18" charset="0"/>
              <a:sym typeface="Arial"/>
            </a:endParaRPr>
          </a:p>
        </p:txBody>
      </p:sp>
      <p:pic>
        <p:nvPicPr>
          <p:cNvPr id="8194" name="Picture 2" descr="Đi du lịch Thái Lan cần giấy tờ gì? 7 loại giấy tờ cần thiết">
            <a:extLst>
              <a:ext uri="{FF2B5EF4-FFF2-40B4-BE49-F238E27FC236}">
                <a16:creationId xmlns:a16="http://schemas.microsoft.com/office/drawing/2014/main" id="{5896C7B0-5A57-6706-6379-075D0544F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1" y="3498862"/>
            <a:ext cx="4318248" cy="282699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75 Most Popular American Tourist Destinations">
            <a:extLst>
              <a:ext uri="{FF2B5EF4-FFF2-40B4-BE49-F238E27FC236}">
                <a16:creationId xmlns:a16="http://schemas.microsoft.com/office/drawing/2014/main" id="{136A4772-2E98-05CE-02FE-E89F1C010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3600" y="6438900"/>
            <a:ext cx="4318248" cy="276755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74;p4">
            <a:extLst>
              <a:ext uri="{FF2B5EF4-FFF2-40B4-BE49-F238E27FC236}">
                <a16:creationId xmlns:a16="http://schemas.microsoft.com/office/drawing/2014/main" id="{0B9ADCED-25E1-C536-B57C-8B5DC47C25B0}"/>
              </a:ext>
            </a:extLst>
          </p:cNvPr>
          <p:cNvSpPr/>
          <p:nvPr/>
        </p:nvSpPr>
        <p:spPr>
          <a:xfrm>
            <a:off x="0" y="9258300"/>
            <a:ext cx="18288000" cy="1028700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txBody>
          <a:bodyPr spcFirstLastPara="1" wrap="square" lIns="91426" tIns="91426" rIns="91426" bIns="91426" anchor="ctr" anchorCtr="0">
            <a:noAutofit/>
          </a:bodyPr>
          <a:lstStyle/>
          <a:p>
            <a:pPr defTabSz="1828800">
              <a:buClr>
                <a:srgbClr val="000000"/>
              </a:buClr>
            </a:pPr>
            <a:endParaRPr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35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1667 -0.47731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386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0.14583 -0.00973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2" y="-48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16836 -0.25532 " pathEditMode="relative" rAng="0" ptsTypes="AA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-1277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0.19167 2.96296E-6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83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8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5791200" y="465176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517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oper Black" panose="0208090404030B020404" pitchFamily="18" charset="0"/>
                <a:ea typeface="+mn-ea"/>
                <a:cs typeface="+mn-cs"/>
              </a:rPr>
              <a:t>Wrap - 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oper Black" panose="0208090404030B020404" pitchFamily="18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9E2B3-3817-91E6-E48E-308244F843BC}"/>
              </a:ext>
            </a:extLst>
          </p:cNvPr>
          <p:cNvSpPr txBox="1"/>
          <p:nvPr/>
        </p:nvSpPr>
        <p:spPr>
          <a:xfrm>
            <a:off x="2022268" y="3061464"/>
            <a:ext cx="12227132" cy="5150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Glacial Indifference" panose="020B0604020202020204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use lexical items related to Tet holiday.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400" dirty="0">
                <a:latin typeface="Glacial Indifference" panose="020B0604020202020204" charset="0"/>
              </a:rPr>
              <a:t>identify the language features that are covered in the lesson.</a:t>
            </a:r>
          </a:p>
        </p:txBody>
      </p:sp>
    </p:spTree>
    <p:extLst>
      <p:ext uri="{BB962C8B-B14F-4D97-AF65-F5344CB8AC3E}">
        <p14:creationId xmlns:p14="http://schemas.microsoft.com/office/powerpoint/2010/main" val="283279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234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1641200" y="3201896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6" y="0"/>
                </a:lnTo>
                <a:lnTo>
                  <a:pt x="3276106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5359902" y="2633033"/>
            <a:ext cx="7568195" cy="1137726"/>
          </a:xfrm>
          <a:prstGeom prst="rect">
            <a:avLst/>
          </a:prstGeom>
          <a:solidFill>
            <a:srgbClr val="E8B594"/>
          </a:solidFill>
        </p:spPr>
      </p:sp>
      <p:sp>
        <p:nvSpPr>
          <p:cNvPr id="6" name="TextBox 6"/>
          <p:cNvSpPr txBox="1"/>
          <p:nvPr/>
        </p:nvSpPr>
        <p:spPr>
          <a:xfrm>
            <a:off x="5288781" y="2111283"/>
            <a:ext cx="7778139" cy="2171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039"/>
              </a:lnSpc>
            </a:pPr>
            <a:r>
              <a:rPr lang="en-US" sz="14199" dirty="0">
                <a:solidFill>
                  <a:srgbClr val="423000"/>
                </a:solidFill>
                <a:latin typeface="Moontime"/>
              </a:rPr>
              <a:t>Homework</a:t>
            </a:r>
          </a:p>
        </p:txBody>
      </p:sp>
      <p:sp>
        <p:nvSpPr>
          <p:cNvPr id="8" name="Freeform 8"/>
          <p:cNvSpPr/>
          <p:nvPr/>
        </p:nvSpPr>
        <p:spPr>
          <a:xfrm>
            <a:off x="13438395" y="3454144"/>
            <a:ext cx="3276106" cy="5544180"/>
          </a:xfrm>
          <a:custGeom>
            <a:avLst/>
            <a:gdLst/>
            <a:ahLst/>
            <a:cxnLst/>
            <a:rect l="l" t="t" r="r" b="b"/>
            <a:pathLst>
              <a:path w="3276106" h="5544180">
                <a:moveTo>
                  <a:pt x="0" y="0"/>
                </a:moveTo>
                <a:lnTo>
                  <a:pt x="3276107" y="0"/>
                </a:lnTo>
                <a:lnTo>
                  <a:pt x="3276107" y="5544180"/>
                </a:lnTo>
                <a:lnTo>
                  <a:pt x="0" y="55441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FE9EBB-5C9F-CC2E-8D16-1FB86C29A4AD}"/>
              </a:ext>
            </a:extLst>
          </p:cNvPr>
          <p:cNvSpPr txBox="1"/>
          <p:nvPr/>
        </p:nvSpPr>
        <p:spPr>
          <a:xfrm>
            <a:off x="4495800" y="4616689"/>
            <a:ext cx="969303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Learn the new words by heart.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latin typeface="Glacial Indifference" panose="020B0604020202020204" charset="0"/>
              </a:rPr>
              <a:t>- Practice talking about Tet Holiday.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44352" y="908191"/>
            <a:ext cx="14180122" cy="1477671"/>
          </a:xfrm>
          <a:prstGeom prst="rect">
            <a:avLst/>
          </a:prstGeom>
          <a:noFill/>
        </p:spPr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6C8B60D-8BB3-E8A6-AE62-4A6A3A42D4CF}"/>
              </a:ext>
            </a:extLst>
          </p:cNvPr>
          <p:cNvGrpSpPr/>
          <p:nvPr/>
        </p:nvGrpSpPr>
        <p:grpSpPr>
          <a:xfrm>
            <a:off x="336916" y="513079"/>
            <a:ext cx="17096555" cy="9422315"/>
            <a:chOff x="0" y="0"/>
            <a:chExt cx="6295575" cy="3469640"/>
          </a:xfrm>
        </p:grpSpPr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B3474DD0-D70F-F1E6-4832-A5EF5ECEE273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11" name="Freeform 11"/>
          <p:cNvSpPr/>
          <p:nvPr/>
        </p:nvSpPr>
        <p:spPr>
          <a:xfrm rot="1289529">
            <a:off x="17100908" y="250667"/>
            <a:ext cx="649594" cy="1692151"/>
          </a:xfrm>
          <a:custGeom>
            <a:avLst/>
            <a:gdLst/>
            <a:ahLst/>
            <a:cxnLst/>
            <a:rect l="l" t="t" r="r" b="b"/>
            <a:pathLst>
              <a:path w="655796" h="2057400">
                <a:moveTo>
                  <a:pt x="0" y="0"/>
                </a:moveTo>
                <a:lnTo>
                  <a:pt x="655796" y="0"/>
                </a:lnTo>
                <a:lnTo>
                  <a:pt x="65579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43A018-5AA0-EFEA-2F14-E2E2C46459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75"/>
          <a:stretch/>
        </p:blipFill>
        <p:spPr>
          <a:xfrm>
            <a:off x="3352800" y="1872530"/>
            <a:ext cx="13589221" cy="750808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8DC84D1-877A-A3CE-492E-4DA4E6778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86190">
            <a:off x="-266627" y="6649711"/>
            <a:ext cx="478661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B3699D0-CB41-6519-9350-A3EE22386EAC}"/>
              </a:ext>
            </a:extLst>
          </p:cNvPr>
          <p:cNvSpPr txBox="1">
            <a:spLocks/>
          </p:cNvSpPr>
          <p:nvPr/>
        </p:nvSpPr>
        <p:spPr>
          <a:xfrm>
            <a:off x="1593977" y="762461"/>
            <a:ext cx="15680871" cy="87583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C00000"/>
                </a:solidFill>
                <a:latin typeface="Cooper Black" panose="0208090404030B020404" pitchFamily="18" charset="0"/>
              </a:rPr>
              <a:t>Check your answers</a:t>
            </a:r>
          </a:p>
        </p:txBody>
      </p:sp>
    </p:spTree>
    <p:extLst>
      <p:ext uri="{BB962C8B-B14F-4D97-AF65-F5344CB8AC3E}">
        <p14:creationId xmlns:p14="http://schemas.microsoft.com/office/powerpoint/2010/main" val="290924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438400" y="2430561"/>
            <a:ext cx="12700394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15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OUR CUSTOMS AND TRADITIONS</a:t>
            </a:r>
          </a:p>
          <a:p>
            <a:endParaRPr lang="en-US" dirty="0">
              <a:latin typeface="Cooper Black" panose="0208090404030B0204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4" name="Freeform 4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38058" y="-1299642"/>
            <a:ext cx="4076310" cy="417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723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Unit 5: 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146302" y="1333500"/>
            <a:ext cx="6379253" cy="9113218"/>
          </a:xfrm>
          <a:custGeom>
            <a:avLst/>
            <a:gdLst/>
            <a:ahLst/>
            <a:cxnLst/>
            <a:rect l="l" t="t" r="r" b="b"/>
            <a:pathLst>
              <a:path w="6379253" h="9113218">
                <a:moveTo>
                  <a:pt x="0" y="0"/>
                </a:moveTo>
                <a:lnTo>
                  <a:pt x="6379253" y="0"/>
                </a:lnTo>
                <a:lnTo>
                  <a:pt x="6379253" y="9113218"/>
                </a:lnTo>
                <a:lnTo>
                  <a:pt x="0" y="91132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14096" y="5676900"/>
            <a:ext cx="3749602" cy="3900756"/>
          </a:xfrm>
          <a:custGeom>
            <a:avLst/>
            <a:gdLst/>
            <a:ahLst/>
            <a:cxnLst/>
            <a:rect l="l" t="t" r="r" b="b"/>
            <a:pathLst>
              <a:path w="3749602" h="3900756">
                <a:moveTo>
                  <a:pt x="0" y="0"/>
                </a:moveTo>
                <a:lnTo>
                  <a:pt x="3749602" y="0"/>
                </a:lnTo>
                <a:lnTo>
                  <a:pt x="3749602" y="3900756"/>
                </a:lnTo>
                <a:lnTo>
                  <a:pt x="0" y="39007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0B85FEA-5FBA-C079-7E55-3FB435AA8846}"/>
              </a:ext>
            </a:extLst>
          </p:cNvPr>
          <p:cNvSpPr txBox="1"/>
          <p:nvPr/>
        </p:nvSpPr>
        <p:spPr>
          <a:xfrm>
            <a:off x="2438400" y="7453476"/>
            <a:ext cx="14428260" cy="2369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400" dirty="0">
                <a:solidFill>
                  <a:srgbClr val="423000"/>
                </a:solidFill>
                <a:latin typeface="Moontime"/>
              </a:rPr>
              <a:t>Lesson 1: Getting Started</a:t>
            </a:r>
            <a:endParaRPr kumimoji="0" lang="en-US" sz="15400" b="0" i="0" u="none" strike="noStrike" kern="1200" cap="none" spc="0" normalizeH="0" baseline="0" noProof="0" dirty="0">
              <a:ln>
                <a:noFill/>
              </a:ln>
              <a:solidFill>
                <a:srgbClr val="423000"/>
              </a:solidFill>
              <a:effectLst/>
              <a:uLnTx/>
              <a:uFillTx/>
              <a:latin typeface="Moontim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16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>
            <a:extLst>
              <a:ext uri="{FF2B5EF4-FFF2-40B4-BE49-F238E27FC236}">
                <a16:creationId xmlns:a16="http://schemas.microsoft.com/office/drawing/2014/main" id="{F8AFD41B-3A6D-9FCD-9C2F-B5BF1DEA0C81}"/>
              </a:ext>
            </a:extLst>
          </p:cNvPr>
          <p:cNvGrpSpPr/>
          <p:nvPr/>
        </p:nvGrpSpPr>
        <p:grpSpPr>
          <a:xfrm>
            <a:off x="604101" y="319141"/>
            <a:ext cx="17096555" cy="9422315"/>
            <a:chOff x="0" y="0"/>
            <a:chExt cx="6295575" cy="3469640"/>
          </a:xfrm>
        </p:grpSpPr>
        <p:sp>
          <p:nvSpPr>
            <p:cNvPr id="3" name="Freeform 4">
              <a:extLst>
                <a:ext uri="{FF2B5EF4-FFF2-40B4-BE49-F238E27FC236}">
                  <a16:creationId xmlns:a16="http://schemas.microsoft.com/office/drawing/2014/main" id="{613CB4D2-872B-D18B-1A0A-5597C6BC3F46}"/>
                </a:ext>
              </a:extLst>
            </p:cNvPr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FECAA8"/>
            </a:solidFill>
          </p:spPr>
        </p:sp>
      </p:grpSp>
      <p:sp>
        <p:nvSpPr>
          <p:cNvPr id="5" name="AutoShape 2">
            <a:extLst>
              <a:ext uri="{FF2B5EF4-FFF2-40B4-BE49-F238E27FC236}">
                <a16:creationId xmlns:a16="http://schemas.microsoft.com/office/drawing/2014/main" id="{074723A3-69E9-D7DE-ED71-F33BCABE217F}"/>
              </a:ext>
            </a:extLst>
          </p:cNvPr>
          <p:cNvSpPr/>
          <p:nvPr/>
        </p:nvSpPr>
        <p:spPr>
          <a:xfrm>
            <a:off x="2209800" y="3181983"/>
            <a:ext cx="14427398" cy="5192576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166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2400" dirty="0">
              <a:latin typeface="Cooper Black" panose="0208090404030B020404" pitchFamily="18" charset="0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2F02A5EA-9AB2-834A-23AE-D1B30332F8C3}"/>
              </a:ext>
            </a:extLst>
          </p:cNvPr>
          <p:cNvSpPr/>
          <p:nvPr/>
        </p:nvSpPr>
        <p:spPr>
          <a:xfrm rot="5400000">
            <a:off x="9366691" y="1339410"/>
            <a:ext cx="8039099" cy="9856083"/>
          </a:xfrm>
          <a:custGeom>
            <a:avLst/>
            <a:gdLst/>
            <a:ahLst/>
            <a:cxnLst/>
            <a:rect l="l" t="t" r="r" b="b"/>
            <a:pathLst>
              <a:path w="4012314" h="2805891">
                <a:moveTo>
                  <a:pt x="0" y="0"/>
                </a:moveTo>
                <a:lnTo>
                  <a:pt x="4012314" y="0"/>
                </a:lnTo>
                <a:lnTo>
                  <a:pt x="4012314" y="2805891"/>
                </a:lnTo>
                <a:lnTo>
                  <a:pt x="0" y="28058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A7939DB-A5AF-639B-AF7A-25D5EB4D28CA}"/>
              </a:ext>
            </a:extLst>
          </p:cNvPr>
          <p:cNvSpPr/>
          <p:nvPr/>
        </p:nvSpPr>
        <p:spPr>
          <a:xfrm flipH="1">
            <a:off x="21130" y="0"/>
            <a:ext cx="6481763" cy="6438900"/>
          </a:xfrm>
          <a:custGeom>
            <a:avLst/>
            <a:gdLst/>
            <a:ahLst/>
            <a:cxnLst/>
            <a:rect l="l" t="t" r="r" b="b"/>
            <a:pathLst>
              <a:path w="3828870" h="2677604">
                <a:moveTo>
                  <a:pt x="3828870" y="0"/>
                </a:moveTo>
                <a:lnTo>
                  <a:pt x="0" y="0"/>
                </a:lnTo>
                <a:lnTo>
                  <a:pt x="0" y="2677604"/>
                </a:lnTo>
                <a:lnTo>
                  <a:pt x="3828870" y="2677604"/>
                </a:lnTo>
                <a:lnTo>
                  <a:pt x="382887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BA36520B-ECFB-AEE3-CFD0-0BB8F4F340E6}"/>
              </a:ext>
            </a:extLst>
          </p:cNvPr>
          <p:cNvSpPr/>
          <p:nvPr/>
        </p:nvSpPr>
        <p:spPr>
          <a:xfrm flipH="1">
            <a:off x="14353645" y="4295332"/>
            <a:ext cx="3458525" cy="2584461"/>
          </a:xfrm>
          <a:custGeom>
            <a:avLst/>
            <a:gdLst/>
            <a:ahLst/>
            <a:cxnLst/>
            <a:rect l="l" t="t" r="r" b="b"/>
            <a:pathLst>
              <a:path w="3458525" h="2584461">
                <a:moveTo>
                  <a:pt x="3458525" y="0"/>
                </a:moveTo>
                <a:lnTo>
                  <a:pt x="0" y="0"/>
                </a:lnTo>
                <a:lnTo>
                  <a:pt x="0" y="2584462"/>
                </a:lnTo>
                <a:lnTo>
                  <a:pt x="3458525" y="2584462"/>
                </a:lnTo>
                <a:lnTo>
                  <a:pt x="3458525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3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8" name="Google Shape;1881;p31">
            <a:extLst>
              <a:ext uri="{FF2B5EF4-FFF2-40B4-BE49-F238E27FC236}">
                <a16:creationId xmlns:a16="http://schemas.microsoft.com/office/drawing/2014/main" id="{7BBF93E5-952D-B18B-0E73-57177B5A1FD6}"/>
              </a:ext>
            </a:extLst>
          </p:cNvPr>
          <p:cNvSpPr txBox="1"/>
          <p:nvPr/>
        </p:nvSpPr>
        <p:spPr>
          <a:xfrm>
            <a:off x="1145784" y="2422926"/>
            <a:ext cx="671652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admire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A24E2C-99C3-D221-BB3C-AA95766E0A91}"/>
              </a:ext>
            </a:extLst>
          </p:cNvPr>
          <p:cNvSpPr/>
          <p:nvPr/>
        </p:nvSpPr>
        <p:spPr>
          <a:xfrm>
            <a:off x="1746255" y="6362062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khâm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38D3915-D6B8-3FB2-1354-7D3118831DF4}"/>
              </a:ext>
            </a:extLst>
          </p:cNvPr>
          <p:cNvSpPr/>
          <p:nvPr/>
        </p:nvSpPr>
        <p:spPr>
          <a:xfrm>
            <a:off x="2221707" y="4490382"/>
            <a:ext cx="340029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ədˈmaɪr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11" name="Content Placeholder 99">
            <a:extLst>
              <a:ext uri="{FF2B5EF4-FFF2-40B4-BE49-F238E27FC236}">
                <a16:creationId xmlns:a16="http://schemas.microsoft.com/office/drawing/2014/main" id="{9284448A-20AF-5F82-D30C-ACABF3D15E1D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412368" y="2343904"/>
            <a:ext cx="8504032" cy="67619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admire">
            <a:hlinkClick r:id="" action="ppaction://media"/>
            <a:extLst>
              <a:ext uri="{FF2B5EF4-FFF2-40B4-BE49-F238E27FC236}">
                <a16:creationId xmlns:a16="http://schemas.microsoft.com/office/drawing/2014/main" id="{53F117C9-65FE-0BC7-0FC5-4922A7EFAE15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12" y="4546937"/>
            <a:ext cx="866775" cy="866775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3482AB93-BBC2-C075-F60B-C6E97D02531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97027F63-751E-1112-5490-B4DCBC317693}"/>
              </a:ext>
            </a:extLst>
          </p:cNvPr>
          <p:cNvSpPr txBox="1"/>
          <p:nvPr/>
        </p:nvSpPr>
        <p:spPr>
          <a:xfrm>
            <a:off x="1635577" y="2099153"/>
            <a:ext cx="6899616" cy="155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chase away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1595D0-EF68-8763-3152-520C51CB1734}"/>
              </a:ext>
            </a:extLst>
          </p:cNvPr>
          <p:cNvSpPr/>
          <p:nvPr/>
        </p:nvSpPr>
        <p:spPr>
          <a:xfrm>
            <a:off x="2770538" y="5926894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xua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67E1D8-E15E-C1EE-FB01-BBB339D09057}"/>
              </a:ext>
            </a:extLst>
          </p:cNvPr>
          <p:cNvSpPr/>
          <p:nvPr/>
        </p:nvSpPr>
        <p:spPr>
          <a:xfrm>
            <a:off x="2678064" y="4179082"/>
            <a:ext cx="423584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tʃeɪs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əˈweɪ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7" name="Content Placeholder 7" descr="2055293">
            <a:extLst>
              <a:ext uri="{FF2B5EF4-FFF2-40B4-BE49-F238E27FC236}">
                <a16:creationId xmlns:a16="http://schemas.microsoft.com/office/drawing/2014/main" id="{D4F59B20-629C-7C5F-6235-282BE7E6B0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6245" y="1254234"/>
            <a:ext cx="7978925" cy="7978925"/>
          </a:xfrm>
          <a:prstGeom prst="rect">
            <a:avLst/>
          </a:prstGeom>
        </p:spPr>
      </p:pic>
      <p:pic>
        <p:nvPicPr>
          <p:cNvPr id="8" name="chase away">
            <a:hlinkClick r:id="" action="ppaction://media"/>
            <a:extLst>
              <a:ext uri="{FF2B5EF4-FFF2-40B4-BE49-F238E27FC236}">
                <a16:creationId xmlns:a16="http://schemas.microsoft.com/office/drawing/2014/main" id="{FDBF618A-BA5F-7CE4-3FB9-CADD0D9987E0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5503" y="4165895"/>
            <a:ext cx="1042035" cy="1042035"/>
          </a:xfrm>
          <a:prstGeom prst="rect">
            <a:avLst/>
          </a:prstGeom>
        </p:spPr>
      </p:pic>
      <p:sp>
        <p:nvSpPr>
          <p:cNvPr id="9" name="AutoShape 2">
            <a:extLst>
              <a:ext uri="{FF2B5EF4-FFF2-40B4-BE49-F238E27FC236}">
                <a16:creationId xmlns:a16="http://schemas.microsoft.com/office/drawing/2014/main" id="{F7EA6A90-8875-A329-2868-868207AA5855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273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1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5722" y="435402"/>
            <a:ext cx="17096555" cy="9422315"/>
            <a:chOff x="0" y="0"/>
            <a:chExt cx="6295575" cy="3469640"/>
          </a:xfrm>
        </p:grpSpPr>
        <p:sp>
          <p:nvSpPr>
            <p:cNvPr id="3" name="Freeform 3"/>
            <p:cNvSpPr/>
            <p:nvPr/>
          </p:nvSpPr>
          <p:spPr>
            <a:xfrm>
              <a:off x="0" y="-2540"/>
              <a:ext cx="6295575" cy="3472180"/>
            </a:xfrm>
            <a:custGeom>
              <a:avLst/>
              <a:gdLst/>
              <a:ahLst/>
              <a:cxnLst/>
              <a:rect l="l" t="t" r="r" b="b"/>
              <a:pathLst>
                <a:path w="6295575" h="3472180">
                  <a:moveTo>
                    <a:pt x="6293035" y="1087120"/>
                  </a:moveTo>
                  <a:lnTo>
                    <a:pt x="6295575" y="1071880"/>
                  </a:lnTo>
                  <a:lnTo>
                    <a:pt x="6289225" y="1075690"/>
                  </a:lnTo>
                  <a:lnTo>
                    <a:pt x="6289225" y="1051560"/>
                  </a:lnTo>
                  <a:cubicBezTo>
                    <a:pt x="6289225" y="1050290"/>
                    <a:pt x="6287955" y="1046480"/>
                    <a:pt x="6286685" y="1041400"/>
                  </a:cubicBezTo>
                  <a:lnTo>
                    <a:pt x="6286685" y="1038860"/>
                  </a:lnTo>
                  <a:lnTo>
                    <a:pt x="6285415" y="1038860"/>
                  </a:lnTo>
                  <a:cubicBezTo>
                    <a:pt x="6284145" y="1033780"/>
                    <a:pt x="6280335" y="1033780"/>
                    <a:pt x="6279065" y="1033780"/>
                  </a:cubicBezTo>
                  <a:cubicBezTo>
                    <a:pt x="6279065" y="993140"/>
                    <a:pt x="6280335" y="951230"/>
                    <a:pt x="6281605" y="910590"/>
                  </a:cubicBezTo>
                  <a:cubicBezTo>
                    <a:pt x="6281605" y="899160"/>
                    <a:pt x="6282875" y="889000"/>
                    <a:pt x="6282875" y="877570"/>
                  </a:cubicBezTo>
                  <a:lnTo>
                    <a:pt x="6286685" y="877570"/>
                  </a:lnTo>
                  <a:lnTo>
                    <a:pt x="6286685" y="847090"/>
                  </a:lnTo>
                  <a:lnTo>
                    <a:pt x="6290495" y="847090"/>
                  </a:lnTo>
                  <a:lnTo>
                    <a:pt x="6290495" y="816610"/>
                  </a:lnTo>
                  <a:cubicBezTo>
                    <a:pt x="6293035" y="781050"/>
                    <a:pt x="6295575" y="726440"/>
                    <a:pt x="6293035" y="692150"/>
                  </a:cubicBezTo>
                  <a:cubicBezTo>
                    <a:pt x="6294305" y="674370"/>
                    <a:pt x="6291765" y="652780"/>
                    <a:pt x="6290495" y="641350"/>
                  </a:cubicBezTo>
                  <a:lnTo>
                    <a:pt x="6291765" y="641350"/>
                  </a:lnTo>
                  <a:lnTo>
                    <a:pt x="6287955" y="542290"/>
                  </a:lnTo>
                  <a:lnTo>
                    <a:pt x="6289225" y="541020"/>
                  </a:lnTo>
                  <a:lnTo>
                    <a:pt x="6289225" y="537210"/>
                  </a:lnTo>
                  <a:cubicBezTo>
                    <a:pt x="6289225" y="502920"/>
                    <a:pt x="6287955" y="468630"/>
                    <a:pt x="6287955" y="431800"/>
                  </a:cubicBezTo>
                  <a:cubicBezTo>
                    <a:pt x="6285415" y="361950"/>
                    <a:pt x="6284145" y="290830"/>
                    <a:pt x="6290495" y="213360"/>
                  </a:cubicBezTo>
                  <a:lnTo>
                    <a:pt x="6290495" y="207010"/>
                  </a:lnTo>
                  <a:cubicBezTo>
                    <a:pt x="6289225" y="191770"/>
                    <a:pt x="6289225" y="176530"/>
                    <a:pt x="6289225" y="158750"/>
                  </a:cubicBezTo>
                  <a:lnTo>
                    <a:pt x="6289225" y="80010"/>
                  </a:lnTo>
                  <a:lnTo>
                    <a:pt x="6294305" y="59690"/>
                  </a:lnTo>
                  <a:lnTo>
                    <a:pt x="6294305" y="8890"/>
                  </a:lnTo>
                  <a:lnTo>
                    <a:pt x="6287955" y="8890"/>
                  </a:lnTo>
                  <a:cubicBezTo>
                    <a:pt x="6249855" y="8890"/>
                    <a:pt x="6193975" y="7620"/>
                    <a:pt x="6178735" y="7620"/>
                  </a:cubicBezTo>
                  <a:cubicBezTo>
                    <a:pt x="6150795" y="7620"/>
                    <a:pt x="6135555" y="7620"/>
                    <a:pt x="6127935" y="8890"/>
                  </a:cubicBezTo>
                  <a:cubicBezTo>
                    <a:pt x="6094915" y="0"/>
                    <a:pt x="6016175" y="1270"/>
                    <a:pt x="5939975" y="3810"/>
                  </a:cubicBezTo>
                  <a:cubicBezTo>
                    <a:pt x="5901875" y="5080"/>
                    <a:pt x="5865045" y="5080"/>
                    <a:pt x="5839645" y="3810"/>
                  </a:cubicBezTo>
                  <a:lnTo>
                    <a:pt x="5835835" y="3810"/>
                  </a:lnTo>
                  <a:lnTo>
                    <a:pt x="5833295" y="10160"/>
                  </a:lnTo>
                  <a:cubicBezTo>
                    <a:pt x="5782495" y="10160"/>
                    <a:pt x="5732965" y="11430"/>
                    <a:pt x="5668195" y="13970"/>
                  </a:cubicBezTo>
                  <a:lnTo>
                    <a:pt x="5656765" y="13970"/>
                  </a:lnTo>
                  <a:lnTo>
                    <a:pt x="5658035" y="16510"/>
                  </a:lnTo>
                  <a:lnTo>
                    <a:pt x="5625015" y="16510"/>
                  </a:lnTo>
                  <a:lnTo>
                    <a:pt x="5625015" y="21590"/>
                  </a:lnTo>
                  <a:cubicBezTo>
                    <a:pt x="5602155" y="21590"/>
                    <a:pt x="5578025" y="20320"/>
                    <a:pt x="5551355" y="19050"/>
                  </a:cubicBezTo>
                  <a:cubicBezTo>
                    <a:pt x="5528495" y="17780"/>
                    <a:pt x="5505635" y="17780"/>
                    <a:pt x="5482775" y="16510"/>
                  </a:cubicBezTo>
                  <a:lnTo>
                    <a:pt x="5482775" y="15240"/>
                  </a:lnTo>
                  <a:cubicBezTo>
                    <a:pt x="5475155" y="13970"/>
                    <a:pt x="5466265" y="13970"/>
                    <a:pt x="5458645" y="12700"/>
                  </a:cubicBezTo>
                  <a:lnTo>
                    <a:pt x="5457375" y="44450"/>
                  </a:lnTo>
                  <a:lnTo>
                    <a:pt x="5453565" y="44450"/>
                  </a:lnTo>
                  <a:lnTo>
                    <a:pt x="5453565" y="13970"/>
                  </a:lnTo>
                  <a:cubicBezTo>
                    <a:pt x="5345548" y="10160"/>
                    <a:pt x="5209368" y="12700"/>
                    <a:pt x="5076510" y="15240"/>
                  </a:cubicBezTo>
                  <a:cubicBezTo>
                    <a:pt x="4940330" y="17780"/>
                    <a:pt x="4810793" y="20320"/>
                    <a:pt x="4691220" y="16510"/>
                  </a:cubicBezTo>
                  <a:cubicBezTo>
                    <a:pt x="4634755" y="17780"/>
                    <a:pt x="4591576" y="17780"/>
                    <a:pt x="4555040" y="16510"/>
                  </a:cubicBezTo>
                  <a:lnTo>
                    <a:pt x="4555040" y="15240"/>
                  </a:lnTo>
                  <a:lnTo>
                    <a:pt x="4442111" y="12700"/>
                  </a:lnTo>
                  <a:lnTo>
                    <a:pt x="4442111" y="16510"/>
                  </a:lnTo>
                  <a:cubicBezTo>
                    <a:pt x="4405574" y="16510"/>
                    <a:pt x="4365717" y="17780"/>
                    <a:pt x="4322538" y="17780"/>
                  </a:cubicBezTo>
                  <a:lnTo>
                    <a:pt x="4295966" y="12700"/>
                  </a:lnTo>
                  <a:lnTo>
                    <a:pt x="4279359" y="12700"/>
                  </a:lnTo>
                  <a:cubicBezTo>
                    <a:pt x="4236180" y="11430"/>
                    <a:pt x="4216252" y="11430"/>
                    <a:pt x="4209609" y="19050"/>
                  </a:cubicBezTo>
                  <a:lnTo>
                    <a:pt x="4209609" y="21590"/>
                  </a:lnTo>
                  <a:cubicBezTo>
                    <a:pt x="4193001" y="22860"/>
                    <a:pt x="4176394" y="22860"/>
                    <a:pt x="4163108" y="24130"/>
                  </a:cubicBezTo>
                  <a:cubicBezTo>
                    <a:pt x="4129893" y="19050"/>
                    <a:pt x="4086715" y="20320"/>
                    <a:pt x="4036893" y="20320"/>
                  </a:cubicBezTo>
                  <a:cubicBezTo>
                    <a:pt x="3987071" y="21590"/>
                    <a:pt x="3933927" y="21590"/>
                    <a:pt x="3897391" y="16510"/>
                  </a:cubicBezTo>
                  <a:lnTo>
                    <a:pt x="3894070" y="15240"/>
                  </a:lnTo>
                  <a:lnTo>
                    <a:pt x="3887427" y="15240"/>
                  </a:lnTo>
                  <a:cubicBezTo>
                    <a:pt x="3870820" y="16510"/>
                    <a:pt x="3804390" y="17780"/>
                    <a:pt x="3741282" y="19050"/>
                  </a:cubicBezTo>
                  <a:cubicBezTo>
                    <a:pt x="3681496" y="20320"/>
                    <a:pt x="3615067" y="21590"/>
                    <a:pt x="3561924" y="22860"/>
                  </a:cubicBezTo>
                  <a:cubicBezTo>
                    <a:pt x="3551960" y="20320"/>
                    <a:pt x="3532031" y="19050"/>
                    <a:pt x="3508780" y="19050"/>
                  </a:cubicBezTo>
                  <a:cubicBezTo>
                    <a:pt x="3432387" y="20320"/>
                    <a:pt x="3346029" y="21590"/>
                    <a:pt x="3239742" y="21590"/>
                  </a:cubicBezTo>
                  <a:lnTo>
                    <a:pt x="3236421" y="20320"/>
                  </a:lnTo>
                  <a:lnTo>
                    <a:pt x="3219813" y="21590"/>
                  </a:lnTo>
                  <a:cubicBezTo>
                    <a:pt x="3150063" y="21590"/>
                    <a:pt x="3080312" y="20320"/>
                    <a:pt x="3010561" y="20320"/>
                  </a:cubicBezTo>
                  <a:lnTo>
                    <a:pt x="3010561" y="17780"/>
                  </a:lnTo>
                  <a:cubicBezTo>
                    <a:pt x="2990633" y="19050"/>
                    <a:pt x="2970704" y="19050"/>
                    <a:pt x="2954097" y="20320"/>
                  </a:cubicBezTo>
                  <a:lnTo>
                    <a:pt x="2927525" y="20320"/>
                  </a:lnTo>
                  <a:cubicBezTo>
                    <a:pt x="2764773" y="19050"/>
                    <a:pt x="2595379" y="17780"/>
                    <a:pt x="2422663" y="17780"/>
                  </a:cubicBezTo>
                  <a:lnTo>
                    <a:pt x="2416020" y="17780"/>
                  </a:lnTo>
                  <a:lnTo>
                    <a:pt x="2406056" y="22860"/>
                  </a:lnTo>
                  <a:lnTo>
                    <a:pt x="2406056" y="27940"/>
                  </a:lnTo>
                  <a:lnTo>
                    <a:pt x="2399413" y="27940"/>
                  </a:lnTo>
                  <a:lnTo>
                    <a:pt x="2193482" y="16510"/>
                  </a:lnTo>
                  <a:cubicBezTo>
                    <a:pt x="2163589" y="16510"/>
                    <a:pt x="2146982" y="19050"/>
                    <a:pt x="2127053" y="20320"/>
                  </a:cubicBezTo>
                  <a:cubicBezTo>
                    <a:pt x="2097160" y="22860"/>
                    <a:pt x="2070588" y="26670"/>
                    <a:pt x="1984230" y="21590"/>
                  </a:cubicBezTo>
                  <a:lnTo>
                    <a:pt x="1984230" y="24130"/>
                  </a:lnTo>
                  <a:lnTo>
                    <a:pt x="1774978" y="24130"/>
                  </a:lnTo>
                  <a:cubicBezTo>
                    <a:pt x="1532512" y="24130"/>
                    <a:pt x="1253509" y="24130"/>
                    <a:pt x="1037614" y="19050"/>
                  </a:cubicBezTo>
                  <a:lnTo>
                    <a:pt x="947935" y="17780"/>
                  </a:lnTo>
                  <a:lnTo>
                    <a:pt x="984471" y="24130"/>
                  </a:lnTo>
                  <a:lnTo>
                    <a:pt x="964542" y="24130"/>
                  </a:lnTo>
                  <a:cubicBezTo>
                    <a:pt x="878184" y="21590"/>
                    <a:pt x="848360" y="20320"/>
                    <a:pt x="840740" y="24130"/>
                  </a:cubicBezTo>
                  <a:lnTo>
                    <a:pt x="840740" y="21590"/>
                  </a:lnTo>
                  <a:cubicBezTo>
                    <a:pt x="839470" y="21590"/>
                    <a:pt x="839470" y="21590"/>
                    <a:pt x="838200" y="22860"/>
                  </a:cubicBezTo>
                  <a:cubicBezTo>
                    <a:pt x="836930" y="22860"/>
                    <a:pt x="835660" y="21590"/>
                    <a:pt x="833120" y="21590"/>
                  </a:cubicBezTo>
                  <a:lnTo>
                    <a:pt x="833120" y="15240"/>
                  </a:lnTo>
                  <a:cubicBezTo>
                    <a:pt x="797560" y="16510"/>
                    <a:pt x="768350" y="16510"/>
                    <a:pt x="742950" y="15240"/>
                  </a:cubicBezTo>
                  <a:cubicBezTo>
                    <a:pt x="713740" y="13970"/>
                    <a:pt x="687070" y="13970"/>
                    <a:pt x="659130" y="16510"/>
                  </a:cubicBezTo>
                  <a:cubicBezTo>
                    <a:pt x="657860" y="15240"/>
                    <a:pt x="656590" y="12700"/>
                    <a:pt x="652780" y="11430"/>
                  </a:cubicBezTo>
                  <a:lnTo>
                    <a:pt x="650240" y="11430"/>
                  </a:lnTo>
                  <a:cubicBezTo>
                    <a:pt x="646430" y="11430"/>
                    <a:pt x="643890" y="12700"/>
                    <a:pt x="641350" y="12700"/>
                  </a:cubicBezTo>
                  <a:lnTo>
                    <a:pt x="641350" y="7620"/>
                  </a:lnTo>
                  <a:cubicBezTo>
                    <a:pt x="572770" y="7620"/>
                    <a:pt x="551180" y="15240"/>
                    <a:pt x="541020" y="21590"/>
                  </a:cubicBezTo>
                  <a:cubicBezTo>
                    <a:pt x="486410" y="20320"/>
                    <a:pt x="438150" y="19050"/>
                    <a:pt x="391160" y="15240"/>
                  </a:cubicBezTo>
                  <a:lnTo>
                    <a:pt x="391160" y="20320"/>
                  </a:lnTo>
                  <a:lnTo>
                    <a:pt x="373380" y="20320"/>
                  </a:lnTo>
                  <a:lnTo>
                    <a:pt x="373380" y="22860"/>
                  </a:lnTo>
                  <a:lnTo>
                    <a:pt x="298450" y="22860"/>
                  </a:lnTo>
                  <a:lnTo>
                    <a:pt x="251460" y="19050"/>
                  </a:lnTo>
                  <a:lnTo>
                    <a:pt x="250190" y="19050"/>
                  </a:lnTo>
                  <a:cubicBezTo>
                    <a:pt x="240030" y="22860"/>
                    <a:pt x="205740" y="22860"/>
                    <a:pt x="173990" y="22860"/>
                  </a:cubicBezTo>
                  <a:cubicBezTo>
                    <a:pt x="146050" y="22860"/>
                    <a:pt x="120650" y="22860"/>
                    <a:pt x="107950" y="25400"/>
                  </a:cubicBezTo>
                  <a:lnTo>
                    <a:pt x="100330" y="27940"/>
                  </a:lnTo>
                  <a:lnTo>
                    <a:pt x="45720" y="27940"/>
                  </a:lnTo>
                  <a:lnTo>
                    <a:pt x="45720" y="34290"/>
                  </a:lnTo>
                  <a:lnTo>
                    <a:pt x="29210" y="34290"/>
                  </a:lnTo>
                  <a:lnTo>
                    <a:pt x="29210" y="40640"/>
                  </a:lnTo>
                  <a:cubicBezTo>
                    <a:pt x="29210" y="50800"/>
                    <a:pt x="29210" y="62230"/>
                    <a:pt x="27940" y="76200"/>
                  </a:cubicBezTo>
                  <a:lnTo>
                    <a:pt x="27940" y="87630"/>
                  </a:lnTo>
                  <a:cubicBezTo>
                    <a:pt x="27940" y="97790"/>
                    <a:pt x="27940" y="105410"/>
                    <a:pt x="26670" y="114300"/>
                  </a:cubicBezTo>
                  <a:lnTo>
                    <a:pt x="25400" y="130810"/>
                  </a:lnTo>
                  <a:cubicBezTo>
                    <a:pt x="21590" y="194310"/>
                    <a:pt x="22860" y="208280"/>
                    <a:pt x="22860" y="222250"/>
                  </a:cubicBezTo>
                  <a:cubicBezTo>
                    <a:pt x="24130" y="236220"/>
                    <a:pt x="24130" y="248920"/>
                    <a:pt x="20320" y="311150"/>
                  </a:cubicBezTo>
                  <a:lnTo>
                    <a:pt x="19050" y="328930"/>
                  </a:lnTo>
                  <a:lnTo>
                    <a:pt x="30480" y="316230"/>
                  </a:lnTo>
                  <a:cubicBezTo>
                    <a:pt x="31750" y="328930"/>
                    <a:pt x="29210" y="356870"/>
                    <a:pt x="27940" y="378460"/>
                  </a:cubicBezTo>
                  <a:cubicBezTo>
                    <a:pt x="26670" y="412750"/>
                    <a:pt x="22860" y="450850"/>
                    <a:pt x="25400" y="485140"/>
                  </a:cubicBezTo>
                  <a:lnTo>
                    <a:pt x="16510" y="457200"/>
                  </a:lnTo>
                  <a:lnTo>
                    <a:pt x="17780" y="504190"/>
                  </a:lnTo>
                  <a:cubicBezTo>
                    <a:pt x="17780" y="519430"/>
                    <a:pt x="19050" y="535940"/>
                    <a:pt x="19050" y="552450"/>
                  </a:cubicBezTo>
                  <a:cubicBezTo>
                    <a:pt x="16510" y="565150"/>
                    <a:pt x="13970" y="577850"/>
                    <a:pt x="12700" y="588010"/>
                  </a:cubicBezTo>
                  <a:lnTo>
                    <a:pt x="7620" y="588010"/>
                  </a:lnTo>
                  <a:cubicBezTo>
                    <a:pt x="3810" y="640080"/>
                    <a:pt x="5080" y="643890"/>
                    <a:pt x="8890" y="647700"/>
                  </a:cubicBezTo>
                  <a:cubicBezTo>
                    <a:pt x="10160" y="648970"/>
                    <a:pt x="12700" y="650240"/>
                    <a:pt x="13970" y="650240"/>
                  </a:cubicBezTo>
                  <a:cubicBezTo>
                    <a:pt x="15240" y="652780"/>
                    <a:pt x="16510" y="659130"/>
                    <a:pt x="16510" y="675640"/>
                  </a:cubicBezTo>
                  <a:cubicBezTo>
                    <a:pt x="15240" y="675640"/>
                    <a:pt x="13970" y="675640"/>
                    <a:pt x="11430" y="676910"/>
                  </a:cubicBezTo>
                  <a:cubicBezTo>
                    <a:pt x="6350" y="679450"/>
                    <a:pt x="5080" y="685800"/>
                    <a:pt x="5080" y="712470"/>
                  </a:cubicBezTo>
                  <a:cubicBezTo>
                    <a:pt x="3810" y="722630"/>
                    <a:pt x="5080" y="748030"/>
                    <a:pt x="7620" y="779780"/>
                  </a:cubicBezTo>
                  <a:cubicBezTo>
                    <a:pt x="8890" y="800100"/>
                    <a:pt x="10160" y="822960"/>
                    <a:pt x="11430" y="845820"/>
                  </a:cubicBezTo>
                  <a:lnTo>
                    <a:pt x="38100" y="845820"/>
                  </a:lnTo>
                  <a:lnTo>
                    <a:pt x="11430" y="845820"/>
                  </a:lnTo>
                  <a:lnTo>
                    <a:pt x="11430" y="857250"/>
                  </a:lnTo>
                  <a:cubicBezTo>
                    <a:pt x="7620" y="861060"/>
                    <a:pt x="6350" y="873760"/>
                    <a:pt x="6350" y="929640"/>
                  </a:cubicBezTo>
                  <a:lnTo>
                    <a:pt x="10160" y="929640"/>
                  </a:lnTo>
                  <a:lnTo>
                    <a:pt x="10160" y="935990"/>
                  </a:lnTo>
                  <a:lnTo>
                    <a:pt x="19050" y="937260"/>
                  </a:lnTo>
                  <a:lnTo>
                    <a:pt x="19050" y="955040"/>
                  </a:lnTo>
                  <a:lnTo>
                    <a:pt x="12700" y="955040"/>
                  </a:lnTo>
                  <a:lnTo>
                    <a:pt x="16510" y="1005840"/>
                  </a:lnTo>
                  <a:lnTo>
                    <a:pt x="16510" y="1013460"/>
                  </a:lnTo>
                  <a:cubicBezTo>
                    <a:pt x="13970" y="1060450"/>
                    <a:pt x="10160" y="1108710"/>
                    <a:pt x="16510" y="1141730"/>
                  </a:cubicBezTo>
                  <a:cubicBezTo>
                    <a:pt x="16510" y="1144270"/>
                    <a:pt x="16510" y="1145540"/>
                    <a:pt x="15240" y="1146810"/>
                  </a:cubicBezTo>
                  <a:lnTo>
                    <a:pt x="12700" y="1148080"/>
                  </a:lnTo>
                  <a:lnTo>
                    <a:pt x="12700" y="1153160"/>
                  </a:lnTo>
                  <a:cubicBezTo>
                    <a:pt x="13970" y="1165860"/>
                    <a:pt x="13970" y="1184910"/>
                    <a:pt x="15240" y="1205230"/>
                  </a:cubicBezTo>
                  <a:cubicBezTo>
                    <a:pt x="16510" y="1245870"/>
                    <a:pt x="19050" y="1291590"/>
                    <a:pt x="21590" y="1313180"/>
                  </a:cubicBezTo>
                  <a:cubicBezTo>
                    <a:pt x="21590" y="1315720"/>
                    <a:pt x="20320" y="1318260"/>
                    <a:pt x="20320" y="1319530"/>
                  </a:cubicBezTo>
                  <a:cubicBezTo>
                    <a:pt x="20320" y="1320800"/>
                    <a:pt x="19050" y="1322070"/>
                    <a:pt x="19050" y="1323340"/>
                  </a:cubicBezTo>
                  <a:lnTo>
                    <a:pt x="21590" y="1323340"/>
                  </a:lnTo>
                  <a:lnTo>
                    <a:pt x="21590" y="1324610"/>
                  </a:lnTo>
                  <a:cubicBezTo>
                    <a:pt x="15240" y="1353820"/>
                    <a:pt x="17780" y="1414780"/>
                    <a:pt x="20320" y="1469390"/>
                  </a:cubicBezTo>
                  <a:cubicBezTo>
                    <a:pt x="21590" y="1510030"/>
                    <a:pt x="24130" y="1560830"/>
                    <a:pt x="20320" y="1570990"/>
                  </a:cubicBezTo>
                  <a:lnTo>
                    <a:pt x="16510" y="1570990"/>
                  </a:lnTo>
                  <a:lnTo>
                    <a:pt x="17780" y="1668780"/>
                  </a:lnTo>
                  <a:lnTo>
                    <a:pt x="11430" y="1668780"/>
                  </a:lnTo>
                  <a:cubicBezTo>
                    <a:pt x="11430" y="1680210"/>
                    <a:pt x="10160" y="1690370"/>
                    <a:pt x="10160" y="1700530"/>
                  </a:cubicBezTo>
                  <a:lnTo>
                    <a:pt x="8890" y="1699260"/>
                  </a:lnTo>
                  <a:lnTo>
                    <a:pt x="10160" y="1714500"/>
                  </a:lnTo>
                  <a:lnTo>
                    <a:pt x="10160" y="1718310"/>
                  </a:lnTo>
                  <a:lnTo>
                    <a:pt x="13970" y="1813560"/>
                  </a:lnTo>
                  <a:lnTo>
                    <a:pt x="21590" y="1813560"/>
                  </a:lnTo>
                  <a:cubicBezTo>
                    <a:pt x="22860" y="1819910"/>
                    <a:pt x="22860" y="1826260"/>
                    <a:pt x="24130" y="1831340"/>
                  </a:cubicBezTo>
                  <a:lnTo>
                    <a:pt x="22860" y="1830070"/>
                  </a:lnTo>
                  <a:lnTo>
                    <a:pt x="21590" y="1850390"/>
                  </a:lnTo>
                  <a:cubicBezTo>
                    <a:pt x="20320" y="1870710"/>
                    <a:pt x="20320" y="1887220"/>
                    <a:pt x="20320" y="1902460"/>
                  </a:cubicBezTo>
                  <a:cubicBezTo>
                    <a:pt x="17780" y="1910080"/>
                    <a:pt x="15240" y="1917700"/>
                    <a:pt x="13970" y="1926590"/>
                  </a:cubicBezTo>
                  <a:lnTo>
                    <a:pt x="12700" y="1930400"/>
                  </a:lnTo>
                  <a:lnTo>
                    <a:pt x="12700" y="1932940"/>
                  </a:lnTo>
                  <a:cubicBezTo>
                    <a:pt x="13970" y="1934210"/>
                    <a:pt x="15240" y="1939290"/>
                    <a:pt x="16510" y="1962150"/>
                  </a:cubicBezTo>
                  <a:cubicBezTo>
                    <a:pt x="16510" y="1992630"/>
                    <a:pt x="19050" y="2018030"/>
                    <a:pt x="22860" y="2057400"/>
                  </a:cubicBezTo>
                  <a:lnTo>
                    <a:pt x="12700" y="2094230"/>
                  </a:lnTo>
                  <a:cubicBezTo>
                    <a:pt x="8890" y="2108200"/>
                    <a:pt x="8890" y="2112010"/>
                    <a:pt x="8890" y="2118360"/>
                  </a:cubicBezTo>
                  <a:cubicBezTo>
                    <a:pt x="8890" y="2123440"/>
                    <a:pt x="8890" y="2131060"/>
                    <a:pt x="5080" y="2152650"/>
                  </a:cubicBezTo>
                  <a:lnTo>
                    <a:pt x="8890" y="2153920"/>
                  </a:lnTo>
                  <a:cubicBezTo>
                    <a:pt x="10160" y="2161540"/>
                    <a:pt x="10160" y="2190750"/>
                    <a:pt x="10160" y="2209800"/>
                  </a:cubicBezTo>
                  <a:cubicBezTo>
                    <a:pt x="10160" y="2247900"/>
                    <a:pt x="10160" y="2261870"/>
                    <a:pt x="12700" y="2265680"/>
                  </a:cubicBezTo>
                  <a:cubicBezTo>
                    <a:pt x="10160" y="2283460"/>
                    <a:pt x="8890" y="2299970"/>
                    <a:pt x="8890" y="2317750"/>
                  </a:cubicBezTo>
                  <a:cubicBezTo>
                    <a:pt x="7620" y="2338070"/>
                    <a:pt x="7620" y="2359660"/>
                    <a:pt x="2540" y="2386330"/>
                  </a:cubicBezTo>
                  <a:lnTo>
                    <a:pt x="0" y="2401570"/>
                  </a:lnTo>
                  <a:lnTo>
                    <a:pt x="6350" y="2397760"/>
                  </a:lnTo>
                  <a:lnTo>
                    <a:pt x="6350" y="2421890"/>
                  </a:lnTo>
                  <a:cubicBezTo>
                    <a:pt x="6350" y="2423160"/>
                    <a:pt x="7620" y="2426970"/>
                    <a:pt x="8890" y="2432050"/>
                  </a:cubicBezTo>
                  <a:lnTo>
                    <a:pt x="8890" y="2434590"/>
                  </a:lnTo>
                  <a:lnTo>
                    <a:pt x="10160" y="2434590"/>
                  </a:lnTo>
                  <a:cubicBezTo>
                    <a:pt x="11430" y="2439670"/>
                    <a:pt x="15240" y="2439670"/>
                    <a:pt x="16510" y="2439670"/>
                  </a:cubicBezTo>
                  <a:cubicBezTo>
                    <a:pt x="16510" y="2480310"/>
                    <a:pt x="15240" y="2522220"/>
                    <a:pt x="13970" y="2562860"/>
                  </a:cubicBezTo>
                  <a:cubicBezTo>
                    <a:pt x="13970" y="2574290"/>
                    <a:pt x="12700" y="2584450"/>
                    <a:pt x="12700" y="2595880"/>
                  </a:cubicBezTo>
                  <a:lnTo>
                    <a:pt x="8890" y="2595880"/>
                  </a:lnTo>
                  <a:lnTo>
                    <a:pt x="8890" y="2625090"/>
                  </a:lnTo>
                  <a:lnTo>
                    <a:pt x="6350" y="2625090"/>
                  </a:lnTo>
                  <a:lnTo>
                    <a:pt x="6350" y="2655570"/>
                  </a:lnTo>
                  <a:cubicBezTo>
                    <a:pt x="3810" y="2691130"/>
                    <a:pt x="1270" y="2745740"/>
                    <a:pt x="3810" y="2780030"/>
                  </a:cubicBezTo>
                  <a:cubicBezTo>
                    <a:pt x="2540" y="2797810"/>
                    <a:pt x="5080" y="2819400"/>
                    <a:pt x="6350" y="2830830"/>
                  </a:cubicBezTo>
                  <a:lnTo>
                    <a:pt x="5080" y="2830830"/>
                  </a:lnTo>
                  <a:lnTo>
                    <a:pt x="8890" y="2929890"/>
                  </a:lnTo>
                  <a:lnTo>
                    <a:pt x="7620" y="2931160"/>
                  </a:lnTo>
                  <a:lnTo>
                    <a:pt x="7620" y="2934970"/>
                  </a:lnTo>
                  <a:cubicBezTo>
                    <a:pt x="7620" y="2969260"/>
                    <a:pt x="8890" y="3003550"/>
                    <a:pt x="8890" y="3040380"/>
                  </a:cubicBezTo>
                  <a:cubicBezTo>
                    <a:pt x="11430" y="3110230"/>
                    <a:pt x="12700" y="3181350"/>
                    <a:pt x="6350" y="3258820"/>
                  </a:cubicBezTo>
                  <a:lnTo>
                    <a:pt x="6350" y="3265170"/>
                  </a:lnTo>
                  <a:cubicBezTo>
                    <a:pt x="7620" y="3280410"/>
                    <a:pt x="7620" y="3295650"/>
                    <a:pt x="7620" y="3313430"/>
                  </a:cubicBezTo>
                  <a:lnTo>
                    <a:pt x="7620" y="3392170"/>
                  </a:lnTo>
                  <a:lnTo>
                    <a:pt x="2540" y="3412490"/>
                  </a:lnTo>
                  <a:lnTo>
                    <a:pt x="2540" y="3463290"/>
                  </a:lnTo>
                  <a:lnTo>
                    <a:pt x="8890" y="3463290"/>
                  </a:lnTo>
                  <a:cubicBezTo>
                    <a:pt x="46990" y="3463290"/>
                    <a:pt x="102870" y="3464560"/>
                    <a:pt x="118110" y="3464560"/>
                  </a:cubicBezTo>
                  <a:cubicBezTo>
                    <a:pt x="146050" y="3464560"/>
                    <a:pt x="161290" y="3464560"/>
                    <a:pt x="168910" y="3463290"/>
                  </a:cubicBezTo>
                  <a:cubicBezTo>
                    <a:pt x="189230" y="3468370"/>
                    <a:pt x="227330" y="3469640"/>
                    <a:pt x="271780" y="3469640"/>
                  </a:cubicBezTo>
                  <a:cubicBezTo>
                    <a:pt x="298450" y="3469640"/>
                    <a:pt x="327660" y="3469640"/>
                    <a:pt x="356870" y="3468370"/>
                  </a:cubicBezTo>
                  <a:cubicBezTo>
                    <a:pt x="394970" y="3467100"/>
                    <a:pt x="431800" y="3467100"/>
                    <a:pt x="457200" y="3468370"/>
                  </a:cubicBezTo>
                  <a:lnTo>
                    <a:pt x="461010" y="3468370"/>
                  </a:lnTo>
                  <a:lnTo>
                    <a:pt x="463550" y="3462020"/>
                  </a:lnTo>
                  <a:cubicBezTo>
                    <a:pt x="514350" y="3462020"/>
                    <a:pt x="563880" y="3460750"/>
                    <a:pt x="628650" y="3458210"/>
                  </a:cubicBezTo>
                  <a:lnTo>
                    <a:pt x="640080" y="3458210"/>
                  </a:lnTo>
                  <a:lnTo>
                    <a:pt x="638810" y="3455670"/>
                  </a:lnTo>
                  <a:lnTo>
                    <a:pt x="671830" y="3455670"/>
                  </a:lnTo>
                  <a:lnTo>
                    <a:pt x="671830" y="3450590"/>
                  </a:lnTo>
                  <a:cubicBezTo>
                    <a:pt x="694690" y="3450590"/>
                    <a:pt x="718820" y="3451860"/>
                    <a:pt x="745490" y="3453130"/>
                  </a:cubicBezTo>
                  <a:cubicBezTo>
                    <a:pt x="763270" y="3454400"/>
                    <a:pt x="781050" y="3454400"/>
                    <a:pt x="798830" y="3455670"/>
                  </a:cubicBezTo>
                  <a:lnTo>
                    <a:pt x="798830" y="3467100"/>
                  </a:lnTo>
                  <a:lnTo>
                    <a:pt x="1030971" y="3467100"/>
                  </a:lnTo>
                  <a:cubicBezTo>
                    <a:pt x="1094079" y="3467100"/>
                    <a:pt x="1153865" y="3465830"/>
                    <a:pt x="1216973" y="3464560"/>
                  </a:cubicBezTo>
                  <a:cubicBezTo>
                    <a:pt x="1353153" y="3462020"/>
                    <a:pt x="1482690" y="3459480"/>
                    <a:pt x="1602262" y="3463290"/>
                  </a:cubicBezTo>
                  <a:cubicBezTo>
                    <a:pt x="1658727" y="3462020"/>
                    <a:pt x="1701906" y="3462020"/>
                    <a:pt x="1738442" y="3463290"/>
                  </a:cubicBezTo>
                  <a:lnTo>
                    <a:pt x="1738442" y="3464560"/>
                  </a:lnTo>
                  <a:lnTo>
                    <a:pt x="1761692" y="3464560"/>
                  </a:lnTo>
                  <a:lnTo>
                    <a:pt x="1848050" y="3467100"/>
                  </a:lnTo>
                  <a:lnTo>
                    <a:pt x="1848050" y="3463290"/>
                  </a:lnTo>
                  <a:cubicBezTo>
                    <a:pt x="1884586" y="3463290"/>
                    <a:pt x="1924444" y="3462020"/>
                    <a:pt x="1967623" y="3462020"/>
                  </a:cubicBezTo>
                  <a:lnTo>
                    <a:pt x="1997516" y="3468370"/>
                  </a:lnTo>
                  <a:lnTo>
                    <a:pt x="2017445" y="3468370"/>
                  </a:lnTo>
                  <a:cubicBezTo>
                    <a:pt x="2060624" y="3469640"/>
                    <a:pt x="2080552" y="3469640"/>
                    <a:pt x="2087195" y="3462020"/>
                  </a:cubicBezTo>
                  <a:lnTo>
                    <a:pt x="2087195" y="3459480"/>
                  </a:lnTo>
                  <a:cubicBezTo>
                    <a:pt x="2103803" y="3458210"/>
                    <a:pt x="2120410" y="3458210"/>
                    <a:pt x="2133696" y="3456940"/>
                  </a:cubicBezTo>
                  <a:cubicBezTo>
                    <a:pt x="2166910" y="3462020"/>
                    <a:pt x="2210089" y="3460750"/>
                    <a:pt x="2259911" y="3460750"/>
                  </a:cubicBezTo>
                  <a:cubicBezTo>
                    <a:pt x="2309733" y="3459480"/>
                    <a:pt x="2362877" y="3459480"/>
                    <a:pt x="2399413" y="3464560"/>
                  </a:cubicBezTo>
                  <a:lnTo>
                    <a:pt x="2402734" y="3465830"/>
                  </a:lnTo>
                  <a:lnTo>
                    <a:pt x="2409377" y="3465830"/>
                  </a:lnTo>
                  <a:cubicBezTo>
                    <a:pt x="2425984" y="3464560"/>
                    <a:pt x="2492414" y="3463290"/>
                    <a:pt x="2555521" y="3462020"/>
                  </a:cubicBezTo>
                  <a:cubicBezTo>
                    <a:pt x="2615308" y="3460750"/>
                    <a:pt x="2681737" y="3459480"/>
                    <a:pt x="2734880" y="3458210"/>
                  </a:cubicBezTo>
                  <a:cubicBezTo>
                    <a:pt x="2744844" y="3460750"/>
                    <a:pt x="2768095" y="3462020"/>
                    <a:pt x="2788023" y="3462020"/>
                  </a:cubicBezTo>
                  <a:cubicBezTo>
                    <a:pt x="2864417" y="3460750"/>
                    <a:pt x="2950775" y="3459480"/>
                    <a:pt x="3057062" y="3459480"/>
                  </a:cubicBezTo>
                  <a:lnTo>
                    <a:pt x="3060383" y="3460750"/>
                  </a:lnTo>
                  <a:lnTo>
                    <a:pt x="3076990" y="3459480"/>
                  </a:lnTo>
                  <a:cubicBezTo>
                    <a:pt x="3146741" y="3459480"/>
                    <a:pt x="3216492" y="3460750"/>
                    <a:pt x="3286242" y="3460750"/>
                  </a:cubicBezTo>
                  <a:lnTo>
                    <a:pt x="3286242" y="3463290"/>
                  </a:lnTo>
                  <a:lnTo>
                    <a:pt x="3342707" y="3460750"/>
                  </a:lnTo>
                  <a:lnTo>
                    <a:pt x="3369279" y="3460750"/>
                  </a:lnTo>
                  <a:cubicBezTo>
                    <a:pt x="3532031" y="3462020"/>
                    <a:pt x="3701425" y="3463290"/>
                    <a:pt x="3874141" y="3463290"/>
                  </a:cubicBezTo>
                  <a:lnTo>
                    <a:pt x="3880784" y="3463290"/>
                  </a:lnTo>
                  <a:lnTo>
                    <a:pt x="3890748" y="3458210"/>
                  </a:lnTo>
                  <a:lnTo>
                    <a:pt x="3890748" y="3453130"/>
                  </a:lnTo>
                  <a:lnTo>
                    <a:pt x="3897391" y="3453130"/>
                  </a:lnTo>
                  <a:lnTo>
                    <a:pt x="4103322" y="3464560"/>
                  </a:lnTo>
                  <a:cubicBezTo>
                    <a:pt x="4133215" y="3464560"/>
                    <a:pt x="4149822" y="3462020"/>
                    <a:pt x="4169751" y="3460750"/>
                  </a:cubicBezTo>
                  <a:cubicBezTo>
                    <a:pt x="4199644" y="3458210"/>
                    <a:pt x="4226216" y="3454400"/>
                    <a:pt x="4312574" y="3459480"/>
                  </a:cubicBezTo>
                  <a:lnTo>
                    <a:pt x="4312574" y="3456940"/>
                  </a:lnTo>
                  <a:lnTo>
                    <a:pt x="4518504" y="3456940"/>
                  </a:lnTo>
                  <a:cubicBezTo>
                    <a:pt x="4760971" y="3456940"/>
                    <a:pt x="5039973" y="3456940"/>
                    <a:pt x="5255868" y="3462020"/>
                  </a:cubicBezTo>
                  <a:lnTo>
                    <a:pt x="5345548" y="3463290"/>
                  </a:lnTo>
                  <a:lnTo>
                    <a:pt x="5309012" y="3456940"/>
                  </a:lnTo>
                  <a:lnTo>
                    <a:pt x="5328941" y="3456940"/>
                  </a:lnTo>
                  <a:cubicBezTo>
                    <a:pt x="5411977" y="3459480"/>
                    <a:pt x="5445945" y="3460750"/>
                    <a:pt x="5453565" y="3456940"/>
                  </a:cubicBezTo>
                  <a:lnTo>
                    <a:pt x="5453565" y="3458210"/>
                  </a:lnTo>
                  <a:cubicBezTo>
                    <a:pt x="5454835" y="3458210"/>
                    <a:pt x="5454835" y="3458210"/>
                    <a:pt x="5456105" y="3456940"/>
                  </a:cubicBezTo>
                  <a:cubicBezTo>
                    <a:pt x="5457375" y="3456940"/>
                    <a:pt x="5458645" y="3458210"/>
                    <a:pt x="5461185" y="3458210"/>
                  </a:cubicBezTo>
                  <a:lnTo>
                    <a:pt x="5461185" y="3464560"/>
                  </a:lnTo>
                  <a:cubicBezTo>
                    <a:pt x="5496745" y="3463290"/>
                    <a:pt x="5525955" y="3463290"/>
                    <a:pt x="5551355" y="3464560"/>
                  </a:cubicBezTo>
                  <a:cubicBezTo>
                    <a:pt x="5580565" y="3465830"/>
                    <a:pt x="5607235" y="3465830"/>
                    <a:pt x="5635175" y="3463290"/>
                  </a:cubicBezTo>
                  <a:cubicBezTo>
                    <a:pt x="5636445" y="3464560"/>
                    <a:pt x="5637715" y="3467100"/>
                    <a:pt x="5641525" y="3468370"/>
                  </a:cubicBezTo>
                  <a:lnTo>
                    <a:pt x="5644065" y="3468370"/>
                  </a:lnTo>
                  <a:cubicBezTo>
                    <a:pt x="5647875" y="3468370"/>
                    <a:pt x="5650415" y="3467100"/>
                    <a:pt x="5652955" y="3467100"/>
                  </a:cubicBezTo>
                  <a:lnTo>
                    <a:pt x="5652955" y="3472180"/>
                  </a:lnTo>
                  <a:cubicBezTo>
                    <a:pt x="5721535" y="3472180"/>
                    <a:pt x="5743125" y="3464560"/>
                    <a:pt x="5753285" y="3458210"/>
                  </a:cubicBezTo>
                  <a:cubicBezTo>
                    <a:pt x="5807895" y="3459480"/>
                    <a:pt x="5856155" y="3462020"/>
                    <a:pt x="5903145" y="3465830"/>
                  </a:cubicBezTo>
                  <a:lnTo>
                    <a:pt x="5903145" y="3460750"/>
                  </a:lnTo>
                  <a:lnTo>
                    <a:pt x="5920925" y="3460750"/>
                  </a:lnTo>
                  <a:lnTo>
                    <a:pt x="5920925" y="3456940"/>
                  </a:lnTo>
                  <a:lnTo>
                    <a:pt x="5995855" y="3456940"/>
                  </a:lnTo>
                  <a:lnTo>
                    <a:pt x="6042845" y="3459480"/>
                  </a:lnTo>
                  <a:lnTo>
                    <a:pt x="6044115" y="3459480"/>
                  </a:lnTo>
                  <a:cubicBezTo>
                    <a:pt x="6054275" y="3455670"/>
                    <a:pt x="6088565" y="3455670"/>
                    <a:pt x="6120315" y="3455670"/>
                  </a:cubicBezTo>
                  <a:cubicBezTo>
                    <a:pt x="6148255" y="3455670"/>
                    <a:pt x="6173655" y="3455670"/>
                    <a:pt x="6185085" y="3453130"/>
                  </a:cubicBezTo>
                  <a:lnTo>
                    <a:pt x="6248585" y="3453130"/>
                  </a:lnTo>
                  <a:lnTo>
                    <a:pt x="6248585" y="3446780"/>
                  </a:lnTo>
                  <a:lnTo>
                    <a:pt x="6265095" y="3446780"/>
                  </a:lnTo>
                  <a:lnTo>
                    <a:pt x="6265095" y="3440430"/>
                  </a:lnTo>
                  <a:cubicBezTo>
                    <a:pt x="6265095" y="3430270"/>
                    <a:pt x="6265095" y="3418840"/>
                    <a:pt x="6266365" y="3406140"/>
                  </a:cubicBezTo>
                  <a:lnTo>
                    <a:pt x="6266365" y="3393440"/>
                  </a:lnTo>
                  <a:cubicBezTo>
                    <a:pt x="6266365" y="3383280"/>
                    <a:pt x="6266365" y="3375660"/>
                    <a:pt x="6267635" y="3366770"/>
                  </a:cubicBezTo>
                  <a:lnTo>
                    <a:pt x="6268905" y="3350260"/>
                  </a:lnTo>
                  <a:cubicBezTo>
                    <a:pt x="6272715" y="3286760"/>
                    <a:pt x="6271445" y="3272790"/>
                    <a:pt x="6271445" y="3258820"/>
                  </a:cubicBezTo>
                  <a:cubicBezTo>
                    <a:pt x="6270175" y="3244850"/>
                    <a:pt x="6270175" y="3232150"/>
                    <a:pt x="6273985" y="3169920"/>
                  </a:cubicBezTo>
                  <a:lnTo>
                    <a:pt x="6275255" y="3152140"/>
                  </a:lnTo>
                  <a:lnTo>
                    <a:pt x="6263825" y="3164840"/>
                  </a:lnTo>
                  <a:cubicBezTo>
                    <a:pt x="6262555" y="3152140"/>
                    <a:pt x="6265095" y="3124200"/>
                    <a:pt x="6266365" y="3102610"/>
                  </a:cubicBezTo>
                  <a:cubicBezTo>
                    <a:pt x="6268905" y="3069590"/>
                    <a:pt x="6272715" y="3031490"/>
                    <a:pt x="6270175" y="2997200"/>
                  </a:cubicBezTo>
                  <a:lnTo>
                    <a:pt x="6279065" y="3025140"/>
                  </a:lnTo>
                  <a:lnTo>
                    <a:pt x="6277795" y="2978150"/>
                  </a:lnTo>
                  <a:cubicBezTo>
                    <a:pt x="6277795" y="2962910"/>
                    <a:pt x="6276525" y="2946400"/>
                    <a:pt x="6276525" y="2929890"/>
                  </a:cubicBezTo>
                  <a:cubicBezTo>
                    <a:pt x="6279065" y="2917190"/>
                    <a:pt x="6281605" y="2904490"/>
                    <a:pt x="6282875" y="2894330"/>
                  </a:cubicBezTo>
                  <a:lnTo>
                    <a:pt x="6287955" y="2894330"/>
                  </a:lnTo>
                  <a:cubicBezTo>
                    <a:pt x="6291765" y="2842260"/>
                    <a:pt x="6290495" y="2838450"/>
                    <a:pt x="6286685" y="2834640"/>
                  </a:cubicBezTo>
                  <a:cubicBezTo>
                    <a:pt x="6285415" y="2833370"/>
                    <a:pt x="6282875" y="2832100"/>
                    <a:pt x="6281605" y="2832100"/>
                  </a:cubicBezTo>
                  <a:cubicBezTo>
                    <a:pt x="6280335" y="2829560"/>
                    <a:pt x="6279065" y="2823210"/>
                    <a:pt x="6279065" y="2806700"/>
                  </a:cubicBezTo>
                  <a:cubicBezTo>
                    <a:pt x="6280335" y="2806700"/>
                    <a:pt x="6281605" y="2806700"/>
                    <a:pt x="6284145" y="2805430"/>
                  </a:cubicBezTo>
                  <a:cubicBezTo>
                    <a:pt x="6289225" y="2802890"/>
                    <a:pt x="6290495" y="2796540"/>
                    <a:pt x="6290495" y="2769870"/>
                  </a:cubicBezTo>
                  <a:cubicBezTo>
                    <a:pt x="6291765" y="2759710"/>
                    <a:pt x="6290495" y="2734310"/>
                    <a:pt x="6287955" y="2702560"/>
                  </a:cubicBezTo>
                  <a:cubicBezTo>
                    <a:pt x="6286685" y="2682240"/>
                    <a:pt x="6285415" y="2659380"/>
                    <a:pt x="6284145" y="2636520"/>
                  </a:cubicBezTo>
                  <a:lnTo>
                    <a:pt x="6284145" y="2613660"/>
                  </a:lnTo>
                  <a:cubicBezTo>
                    <a:pt x="6289225" y="2608580"/>
                    <a:pt x="6290495" y="2592070"/>
                    <a:pt x="6289225" y="2543810"/>
                  </a:cubicBezTo>
                  <a:lnTo>
                    <a:pt x="6285415" y="2543810"/>
                  </a:lnTo>
                  <a:lnTo>
                    <a:pt x="6285415" y="2537460"/>
                  </a:lnTo>
                  <a:lnTo>
                    <a:pt x="6276525" y="2536190"/>
                  </a:lnTo>
                  <a:lnTo>
                    <a:pt x="6276525" y="2518410"/>
                  </a:lnTo>
                  <a:lnTo>
                    <a:pt x="6282875" y="2518410"/>
                  </a:lnTo>
                  <a:lnTo>
                    <a:pt x="6279065" y="2467610"/>
                  </a:lnTo>
                  <a:lnTo>
                    <a:pt x="6279065" y="2459990"/>
                  </a:lnTo>
                  <a:cubicBezTo>
                    <a:pt x="6281605" y="2413000"/>
                    <a:pt x="6285415" y="2364740"/>
                    <a:pt x="6279065" y="2331720"/>
                  </a:cubicBezTo>
                  <a:cubicBezTo>
                    <a:pt x="6279065" y="2329180"/>
                    <a:pt x="6279065" y="2327910"/>
                    <a:pt x="6280335" y="2326640"/>
                  </a:cubicBezTo>
                  <a:lnTo>
                    <a:pt x="6282875" y="2325370"/>
                  </a:lnTo>
                  <a:lnTo>
                    <a:pt x="6282875" y="2320290"/>
                  </a:lnTo>
                  <a:cubicBezTo>
                    <a:pt x="6281605" y="2307590"/>
                    <a:pt x="6281605" y="2288540"/>
                    <a:pt x="6280335" y="2268220"/>
                  </a:cubicBezTo>
                  <a:cubicBezTo>
                    <a:pt x="6279065" y="2227580"/>
                    <a:pt x="6276525" y="2181860"/>
                    <a:pt x="6273985" y="2160270"/>
                  </a:cubicBezTo>
                  <a:cubicBezTo>
                    <a:pt x="6273985" y="2157730"/>
                    <a:pt x="6275255" y="2155190"/>
                    <a:pt x="6275255" y="2153920"/>
                  </a:cubicBezTo>
                  <a:cubicBezTo>
                    <a:pt x="6275255" y="2152650"/>
                    <a:pt x="6275255" y="2151380"/>
                    <a:pt x="6276525" y="2151380"/>
                  </a:cubicBezTo>
                  <a:lnTo>
                    <a:pt x="6271445" y="2148840"/>
                  </a:lnTo>
                  <a:lnTo>
                    <a:pt x="6277795" y="2150110"/>
                  </a:lnTo>
                  <a:lnTo>
                    <a:pt x="6279065" y="2148840"/>
                  </a:lnTo>
                  <a:lnTo>
                    <a:pt x="6279065" y="2147570"/>
                  </a:lnTo>
                  <a:cubicBezTo>
                    <a:pt x="6285415" y="2118360"/>
                    <a:pt x="6282875" y="2057400"/>
                    <a:pt x="6280335" y="2002790"/>
                  </a:cubicBezTo>
                  <a:cubicBezTo>
                    <a:pt x="6279065" y="1962150"/>
                    <a:pt x="6276525" y="1911350"/>
                    <a:pt x="6280335" y="1901190"/>
                  </a:cubicBezTo>
                  <a:lnTo>
                    <a:pt x="6284145" y="1901190"/>
                  </a:lnTo>
                  <a:lnTo>
                    <a:pt x="6282875" y="1803400"/>
                  </a:lnTo>
                  <a:lnTo>
                    <a:pt x="6289225" y="1803400"/>
                  </a:lnTo>
                  <a:cubicBezTo>
                    <a:pt x="6289225" y="1793240"/>
                    <a:pt x="6290495" y="1781810"/>
                    <a:pt x="6290495" y="1771650"/>
                  </a:cubicBezTo>
                  <a:lnTo>
                    <a:pt x="6291765" y="1774190"/>
                  </a:lnTo>
                  <a:lnTo>
                    <a:pt x="6290495" y="1757680"/>
                  </a:lnTo>
                  <a:lnTo>
                    <a:pt x="6290495" y="1755140"/>
                  </a:lnTo>
                  <a:lnTo>
                    <a:pt x="6286685" y="1659890"/>
                  </a:lnTo>
                  <a:lnTo>
                    <a:pt x="6279065" y="1659890"/>
                  </a:lnTo>
                  <a:cubicBezTo>
                    <a:pt x="6277795" y="1653540"/>
                    <a:pt x="6277795" y="1647190"/>
                    <a:pt x="6276525" y="1642110"/>
                  </a:cubicBezTo>
                  <a:lnTo>
                    <a:pt x="6277795" y="1643380"/>
                  </a:lnTo>
                  <a:lnTo>
                    <a:pt x="6279065" y="1623060"/>
                  </a:lnTo>
                  <a:cubicBezTo>
                    <a:pt x="6280335" y="1602740"/>
                    <a:pt x="6280335" y="1586230"/>
                    <a:pt x="6280335" y="1570990"/>
                  </a:cubicBezTo>
                  <a:cubicBezTo>
                    <a:pt x="6282875" y="1563370"/>
                    <a:pt x="6285415" y="1555750"/>
                    <a:pt x="6286685" y="1546860"/>
                  </a:cubicBezTo>
                  <a:lnTo>
                    <a:pt x="6287955" y="1543050"/>
                  </a:lnTo>
                  <a:lnTo>
                    <a:pt x="6284145" y="1540510"/>
                  </a:lnTo>
                  <a:cubicBezTo>
                    <a:pt x="6284145" y="1539240"/>
                    <a:pt x="6281605" y="1534160"/>
                    <a:pt x="6280335" y="1511300"/>
                  </a:cubicBezTo>
                  <a:cubicBezTo>
                    <a:pt x="6280335" y="1480820"/>
                    <a:pt x="6277795" y="1456690"/>
                    <a:pt x="6273985" y="1416050"/>
                  </a:cubicBezTo>
                  <a:lnTo>
                    <a:pt x="6284145" y="1379220"/>
                  </a:lnTo>
                  <a:cubicBezTo>
                    <a:pt x="6287955" y="1365250"/>
                    <a:pt x="6287955" y="1361440"/>
                    <a:pt x="6287955" y="1355090"/>
                  </a:cubicBezTo>
                  <a:cubicBezTo>
                    <a:pt x="6287955" y="1350010"/>
                    <a:pt x="6287955" y="1342390"/>
                    <a:pt x="6291765" y="1320800"/>
                  </a:cubicBezTo>
                  <a:lnTo>
                    <a:pt x="6287955" y="1319530"/>
                  </a:lnTo>
                  <a:cubicBezTo>
                    <a:pt x="6286685" y="1311910"/>
                    <a:pt x="6286685" y="1282700"/>
                    <a:pt x="6286685" y="1263650"/>
                  </a:cubicBezTo>
                  <a:cubicBezTo>
                    <a:pt x="6286685" y="1225550"/>
                    <a:pt x="6286685" y="1211580"/>
                    <a:pt x="6284145" y="1207770"/>
                  </a:cubicBezTo>
                  <a:cubicBezTo>
                    <a:pt x="6286685" y="1189990"/>
                    <a:pt x="6287955" y="1173480"/>
                    <a:pt x="6287955" y="1155700"/>
                  </a:cubicBezTo>
                  <a:cubicBezTo>
                    <a:pt x="6287955" y="1135380"/>
                    <a:pt x="6287955" y="1113790"/>
                    <a:pt x="6293035" y="1087120"/>
                  </a:cubicBezTo>
                  <a:close/>
                  <a:moveTo>
                    <a:pt x="27940" y="495300"/>
                  </a:moveTo>
                  <a:lnTo>
                    <a:pt x="27940" y="488950"/>
                  </a:lnTo>
                  <a:lnTo>
                    <a:pt x="29210" y="488950"/>
                  </a:lnTo>
                  <a:cubicBezTo>
                    <a:pt x="27940" y="491490"/>
                    <a:pt x="27940" y="492760"/>
                    <a:pt x="27940" y="495300"/>
                  </a:cubicBezTo>
                  <a:close/>
                  <a:moveTo>
                    <a:pt x="38100" y="2854960"/>
                  </a:moveTo>
                  <a:cubicBezTo>
                    <a:pt x="38100" y="2851150"/>
                    <a:pt x="36830" y="2848610"/>
                    <a:pt x="36830" y="2846070"/>
                  </a:cubicBezTo>
                  <a:lnTo>
                    <a:pt x="38100" y="2846070"/>
                  </a:lnTo>
                  <a:lnTo>
                    <a:pt x="38100" y="2854960"/>
                  </a:lnTo>
                  <a:close/>
                  <a:moveTo>
                    <a:pt x="6218105" y="546100"/>
                  </a:moveTo>
                  <a:lnTo>
                    <a:pt x="6219375" y="577850"/>
                  </a:lnTo>
                  <a:lnTo>
                    <a:pt x="6210485" y="563880"/>
                  </a:lnTo>
                  <a:lnTo>
                    <a:pt x="6213025" y="591820"/>
                  </a:lnTo>
                  <a:cubicBezTo>
                    <a:pt x="6218105" y="647700"/>
                    <a:pt x="6216835" y="669290"/>
                    <a:pt x="6215565" y="718820"/>
                  </a:cubicBezTo>
                  <a:lnTo>
                    <a:pt x="6214295" y="741680"/>
                  </a:lnTo>
                  <a:lnTo>
                    <a:pt x="6211755" y="762000"/>
                  </a:lnTo>
                  <a:cubicBezTo>
                    <a:pt x="6209215" y="786130"/>
                    <a:pt x="6209215" y="817880"/>
                    <a:pt x="6210485" y="843280"/>
                  </a:cubicBezTo>
                  <a:lnTo>
                    <a:pt x="6206675" y="843280"/>
                  </a:lnTo>
                  <a:lnTo>
                    <a:pt x="6206675" y="885190"/>
                  </a:lnTo>
                  <a:lnTo>
                    <a:pt x="6210485" y="885190"/>
                  </a:lnTo>
                  <a:lnTo>
                    <a:pt x="6215565" y="956310"/>
                  </a:lnTo>
                  <a:lnTo>
                    <a:pt x="6210485" y="956310"/>
                  </a:lnTo>
                  <a:cubicBezTo>
                    <a:pt x="6210485" y="962660"/>
                    <a:pt x="6210485" y="967740"/>
                    <a:pt x="6211755" y="974090"/>
                  </a:cubicBezTo>
                  <a:lnTo>
                    <a:pt x="6202865" y="974090"/>
                  </a:lnTo>
                  <a:lnTo>
                    <a:pt x="6202865" y="976630"/>
                  </a:lnTo>
                  <a:lnTo>
                    <a:pt x="6207945" y="1078230"/>
                  </a:lnTo>
                  <a:cubicBezTo>
                    <a:pt x="6206675" y="1082040"/>
                    <a:pt x="6206675" y="1088390"/>
                    <a:pt x="6205405" y="1097280"/>
                  </a:cubicBezTo>
                  <a:cubicBezTo>
                    <a:pt x="6204135" y="1104900"/>
                    <a:pt x="6202865" y="1116330"/>
                    <a:pt x="6201595" y="1118870"/>
                  </a:cubicBezTo>
                  <a:lnTo>
                    <a:pt x="6200325" y="1118870"/>
                  </a:lnTo>
                  <a:cubicBezTo>
                    <a:pt x="6199055" y="1146810"/>
                    <a:pt x="6200325" y="1179830"/>
                    <a:pt x="6202865" y="1215390"/>
                  </a:cubicBezTo>
                  <a:cubicBezTo>
                    <a:pt x="6205405" y="1256030"/>
                    <a:pt x="6207945" y="1299210"/>
                    <a:pt x="6205405" y="1339850"/>
                  </a:cubicBezTo>
                  <a:lnTo>
                    <a:pt x="6205405" y="1342390"/>
                  </a:lnTo>
                  <a:cubicBezTo>
                    <a:pt x="6206675" y="1346200"/>
                    <a:pt x="6206675" y="1356360"/>
                    <a:pt x="6207945" y="1369060"/>
                  </a:cubicBezTo>
                  <a:cubicBezTo>
                    <a:pt x="6207945" y="1389380"/>
                    <a:pt x="6206675" y="1408430"/>
                    <a:pt x="6206675" y="1428750"/>
                  </a:cubicBezTo>
                  <a:cubicBezTo>
                    <a:pt x="6205405" y="1478280"/>
                    <a:pt x="6202865" y="1530350"/>
                    <a:pt x="6207945" y="1592580"/>
                  </a:cubicBezTo>
                  <a:lnTo>
                    <a:pt x="6199055" y="1642110"/>
                  </a:lnTo>
                  <a:lnTo>
                    <a:pt x="6199055" y="1643380"/>
                  </a:lnTo>
                  <a:cubicBezTo>
                    <a:pt x="6199055" y="1662430"/>
                    <a:pt x="6200325" y="1668780"/>
                    <a:pt x="6206675" y="1670050"/>
                  </a:cubicBezTo>
                  <a:cubicBezTo>
                    <a:pt x="6209215" y="1670050"/>
                    <a:pt x="6210485" y="1670050"/>
                    <a:pt x="6213025" y="1667510"/>
                  </a:cubicBezTo>
                  <a:cubicBezTo>
                    <a:pt x="6213025" y="1673860"/>
                    <a:pt x="6213025" y="1680210"/>
                    <a:pt x="6214295" y="1690370"/>
                  </a:cubicBezTo>
                  <a:cubicBezTo>
                    <a:pt x="6215565" y="1717040"/>
                    <a:pt x="6214295" y="1727200"/>
                    <a:pt x="6214295" y="1732280"/>
                  </a:cubicBezTo>
                  <a:cubicBezTo>
                    <a:pt x="6213025" y="1732280"/>
                    <a:pt x="6211755" y="1732280"/>
                    <a:pt x="6209215" y="1733550"/>
                  </a:cubicBezTo>
                  <a:cubicBezTo>
                    <a:pt x="6205405" y="1736090"/>
                    <a:pt x="6204135" y="1741170"/>
                    <a:pt x="6204135" y="1747520"/>
                  </a:cubicBezTo>
                  <a:lnTo>
                    <a:pt x="6205405" y="1756410"/>
                  </a:lnTo>
                  <a:cubicBezTo>
                    <a:pt x="6209215" y="1784350"/>
                    <a:pt x="6213025" y="1821180"/>
                    <a:pt x="6213025" y="1863090"/>
                  </a:cubicBezTo>
                  <a:lnTo>
                    <a:pt x="6211755" y="1863090"/>
                  </a:lnTo>
                  <a:lnTo>
                    <a:pt x="6211755" y="1856740"/>
                  </a:lnTo>
                  <a:cubicBezTo>
                    <a:pt x="6210485" y="1830070"/>
                    <a:pt x="6209215" y="1827530"/>
                    <a:pt x="6202865" y="1827530"/>
                  </a:cubicBezTo>
                  <a:cubicBezTo>
                    <a:pt x="6195245" y="1827530"/>
                    <a:pt x="6195245" y="1832610"/>
                    <a:pt x="6192705" y="1855470"/>
                  </a:cubicBezTo>
                  <a:lnTo>
                    <a:pt x="6191435" y="1859280"/>
                  </a:lnTo>
                  <a:lnTo>
                    <a:pt x="6195245" y="1861820"/>
                  </a:lnTo>
                  <a:cubicBezTo>
                    <a:pt x="6201595" y="1869440"/>
                    <a:pt x="6201595" y="1926590"/>
                    <a:pt x="6201595" y="1969770"/>
                  </a:cubicBezTo>
                  <a:cubicBezTo>
                    <a:pt x="6201595" y="2044700"/>
                    <a:pt x="6204135" y="2075180"/>
                    <a:pt x="6210485" y="2084070"/>
                  </a:cubicBezTo>
                  <a:lnTo>
                    <a:pt x="6209215" y="2095500"/>
                  </a:lnTo>
                  <a:lnTo>
                    <a:pt x="6206675" y="2095500"/>
                  </a:lnTo>
                  <a:cubicBezTo>
                    <a:pt x="6202865" y="2132330"/>
                    <a:pt x="6205405" y="2146300"/>
                    <a:pt x="6209215" y="2162810"/>
                  </a:cubicBezTo>
                  <a:cubicBezTo>
                    <a:pt x="6213025" y="2178050"/>
                    <a:pt x="6216835" y="2195830"/>
                    <a:pt x="6215565" y="2241550"/>
                  </a:cubicBezTo>
                  <a:cubicBezTo>
                    <a:pt x="6214295" y="2258060"/>
                    <a:pt x="6214295" y="2269490"/>
                    <a:pt x="6213025" y="2274570"/>
                  </a:cubicBezTo>
                  <a:lnTo>
                    <a:pt x="6209215" y="2274570"/>
                  </a:lnTo>
                  <a:lnTo>
                    <a:pt x="6213025" y="2345690"/>
                  </a:lnTo>
                  <a:lnTo>
                    <a:pt x="6213025" y="2349500"/>
                  </a:lnTo>
                  <a:lnTo>
                    <a:pt x="6210485" y="2349500"/>
                  </a:lnTo>
                  <a:lnTo>
                    <a:pt x="6211755" y="2426970"/>
                  </a:lnTo>
                  <a:lnTo>
                    <a:pt x="6206675" y="2418080"/>
                  </a:lnTo>
                  <a:lnTo>
                    <a:pt x="6211755" y="2449830"/>
                  </a:lnTo>
                  <a:cubicBezTo>
                    <a:pt x="6213025" y="2458720"/>
                    <a:pt x="6215565" y="2473960"/>
                    <a:pt x="6216835" y="2487930"/>
                  </a:cubicBezTo>
                  <a:lnTo>
                    <a:pt x="6213025" y="2501900"/>
                  </a:lnTo>
                  <a:cubicBezTo>
                    <a:pt x="6204135" y="2531110"/>
                    <a:pt x="6205405" y="2545080"/>
                    <a:pt x="6206675" y="2566670"/>
                  </a:cubicBezTo>
                  <a:cubicBezTo>
                    <a:pt x="6207945" y="2575560"/>
                    <a:pt x="6207945" y="2585720"/>
                    <a:pt x="6209215" y="2599690"/>
                  </a:cubicBezTo>
                  <a:lnTo>
                    <a:pt x="6204135" y="2616200"/>
                  </a:lnTo>
                  <a:cubicBezTo>
                    <a:pt x="6202865" y="2620010"/>
                    <a:pt x="6202865" y="2622550"/>
                    <a:pt x="6201595" y="2626360"/>
                  </a:cubicBezTo>
                  <a:lnTo>
                    <a:pt x="6209215" y="2626360"/>
                  </a:lnTo>
                  <a:lnTo>
                    <a:pt x="6209215" y="2636520"/>
                  </a:lnTo>
                  <a:lnTo>
                    <a:pt x="6204135" y="2636520"/>
                  </a:lnTo>
                  <a:cubicBezTo>
                    <a:pt x="6201595" y="2649220"/>
                    <a:pt x="6200325" y="2670810"/>
                    <a:pt x="6199055" y="2698750"/>
                  </a:cubicBezTo>
                  <a:cubicBezTo>
                    <a:pt x="6197785" y="2719070"/>
                    <a:pt x="6197785" y="2740660"/>
                    <a:pt x="6195245" y="2766060"/>
                  </a:cubicBezTo>
                  <a:lnTo>
                    <a:pt x="6207945" y="2767330"/>
                  </a:lnTo>
                  <a:cubicBezTo>
                    <a:pt x="6209215" y="2764790"/>
                    <a:pt x="6209215" y="2758440"/>
                    <a:pt x="6210485" y="2752090"/>
                  </a:cubicBezTo>
                  <a:lnTo>
                    <a:pt x="6214295" y="2752090"/>
                  </a:lnTo>
                  <a:cubicBezTo>
                    <a:pt x="6214295" y="2759710"/>
                    <a:pt x="6215565" y="2768600"/>
                    <a:pt x="6216835" y="2777490"/>
                  </a:cubicBezTo>
                  <a:cubicBezTo>
                    <a:pt x="6211755" y="2783840"/>
                    <a:pt x="6211755" y="2801620"/>
                    <a:pt x="6213025" y="2839720"/>
                  </a:cubicBezTo>
                  <a:lnTo>
                    <a:pt x="6213025" y="2849880"/>
                  </a:lnTo>
                  <a:lnTo>
                    <a:pt x="6204135" y="2847340"/>
                  </a:lnTo>
                  <a:lnTo>
                    <a:pt x="6204135" y="2857500"/>
                  </a:lnTo>
                  <a:cubicBezTo>
                    <a:pt x="6205405" y="2887980"/>
                    <a:pt x="6207945" y="2896870"/>
                    <a:pt x="6210485" y="2908300"/>
                  </a:cubicBezTo>
                  <a:cubicBezTo>
                    <a:pt x="6211755" y="2913380"/>
                    <a:pt x="6213025" y="2919730"/>
                    <a:pt x="6214295" y="2928620"/>
                  </a:cubicBezTo>
                  <a:cubicBezTo>
                    <a:pt x="6213025" y="2975610"/>
                    <a:pt x="6207945" y="2988310"/>
                    <a:pt x="6202865" y="2998470"/>
                  </a:cubicBezTo>
                  <a:lnTo>
                    <a:pt x="6201595" y="3001010"/>
                  </a:lnTo>
                  <a:lnTo>
                    <a:pt x="6201595" y="3003550"/>
                  </a:lnTo>
                  <a:cubicBezTo>
                    <a:pt x="6201595" y="3032760"/>
                    <a:pt x="6201595" y="3036570"/>
                    <a:pt x="6207945" y="3037840"/>
                  </a:cubicBezTo>
                  <a:cubicBezTo>
                    <a:pt x="6210485" y="3037840"/>
                    <a:pt x="6211755" y="3037840"/>
                    <a:pt x="6213025" y="3036570"/>
                  </a:cubicBezTo>
                  <a:lnTo>
                    <a:pt x="6213025" y="3044190"/>
                  </a:lnTo>
                  <a:cubicBezTo>
                    <a:pt x="6210485" y="3110230"/>
                    <a:pt x="6213025" y="3158490"/>
                    <a:pt x="6216835" y="3232150"/>
                  </a:cubicBezTo>
                  <a:lnTo>
                    <a:pt x="6218105" y="3244850"/>
                  </a:lnTo>
                  <a:cubicBezTo>
                    <a:pt x="6211755" y="3244850"/>
                    <a:pt x="6211755" y="3251200"/>
                    <a:pt x="6210485" y="3253740"/>
                  </a:cubicBezTo>
                  <a:lnTo>
                    <a:pt x="6210485" y="3255010"/>
                  </a:lnTo>
                  <a:lnTo>
                    <a:pt x="6214295" y="3280410"/>
                  </a:lnTo>
                  <a:lnTo>
                    <a:pt x="6211755" y="3276600"/>
                  </a:lnTo>
                  <a:lnTo>
                    <a:pt x="6213025" y="3304540"/>
                  </a:lnTo>
                  <a:cubicBezTo>
                    <a:pt x="6214295" y="3321050"/>
                    <a:pt x="6215565" y="3324860"/>
                    <a:pt x="6218105" y="3328670"/>
                  </a:cubicBezTo>
                  <a:cubicBezTo>
                    <a:pt x="6219375" y="3331210"/>
                    <a:pt x="6221915" y="3333750"/>
                    <a:pt x="6223185" y="3364230"/>
                  </a:cubicBezTo>
                  <a:lnTo>
                    <a:pt x="6223185" y="3366770"/>
                  </a:lnTo>
                  <a:cubicBezTo>
                    <a:pt x="6225725" y="3373120"/>
                    <a:pt x="6224455" y="3388360"/>
                    <a:pt x="6223185" y="3398520"/>
                  </a:cubicBezTo>
                  <a:lnTo>
                    <a:pt x="6209215" y="3397250"/>
                  </a:lnTo>
                  <a:lnTo>
                    <a:pt x="6183815" y="3394710"/>
                  </a:lnTo>
                  <a:cubicBezTo>
                    <a:pt x="6163495" y="3393440"/>
                    <a:pt x="6144445" y="3394710"/>
                    <a:pt x="6129205" y="3395980"/>
                  </a:cubicBezTo>
                  <a:lnTo>
                    <a:pt x="6129205" y="3392170"/>
                  </a:lnTo>
                  <a:lnTo>
                    <a:pt x="6124125" y="3389630"/>
                  </a:lnTo>
                  <a:lnTo>
                    <a:pt x="6077135" y="3393440"/>
                  </a:lnTo>
                  <a:cubicBezTo>
                    <a:pt x="6032685" y="3395980"/>
                    <a:pt x="6025065" y="3397250"/>
                    <a:pt x="5979345" y="3402330"/>
                  </a:cubicBezTo>
                  <a:cubicBezTo>
                    <a:pt x="5952675" y="3399790"/>
                    <a:pt x="5926005" y="3398520"/>
                    <a:pt x="5899335" y="3398520"/>
                  </a:cubicBezTo>
                  <a:lnTo>
                    <a:pt x="5885365" y="3398520"/>
                  </a:lnTo>
                  <a:cubicBezTo>
                    <a:pt x="5875205" y="3397250"/>
                    <a:pt x="5862505" y="3395980"/>
                    <a:pt x="5845995" y="3395980"/>
                  </a:cubicBezTo>
                  <a:lnTo>
                    <a:pt x="5845995" y="3398520"/>
                  </a:lnTo>
                  <a:lnTo>
                    <a:pt x="5843455" y="3398520"/>
                  </a:lnTo>
                  <a:cubicBezTo>
                    <a:pt x="5842185" y="3397250"/>
                    <a:pt x="5840915" y="3397250"/>
                    <a:pt x="5839645" y="3395980"/>
                  </a:cubicBezTo>
                  <a:lnTo>
                    <a:pt x="5837105" y="3395980"/>
                  </a:lnTo>
                  <a:cubicBezTo>
                    <a:pt x="5825675" y="3398520"/>
                    <a:pt x="5812975" y="3399790"/>
                    <a:pt x="5797735" y="3401060"/>
                  </a:cubicBezTo>
                  <a:lnTo>
                    <a:pt x="5779955" y="3393440"/>
                  </a:lnTo>
                  <a:lnTo>
                    <a:pt x="5773605" y="3398520"/>
                  </a:lnTo>
                  <a:lnTo>
                    <a:pt x="5658035" y="3393440"/>
                  </a:lnTo>
                  <a:cubicBezTo>
                    <a:pt x="5640255" y="3395980"/>
                    <a:pt x="5622475" y="3397250"/>
                    <a:pt x="5605965" y="3399790"/>
                  </a:cubicBezTo>
                  <a:cubicBezTo>
                    <a:pt x="5580565" y="3399790"/>
                    <a:pt x="5556435" y="3398520"/>
                    <a:pt x="5531035" y="3398520"/>
                  </a:cubicBezTo>
                  <a:lnTo>
                    <a:pt x="5531035" y="3393440"/>
                  </a:lnTo>
                  <a:lnTo>
                    <a:pt x="5480235" y="3397250"/>
                  </a:lnTo>
                  <a:cubicBezTo>
                    <a:pt x="5471345" y="3397250"/>
                    <a:pt x="5463725" y="3397250"/>
                    <a:pt x="5453565" y="3395980"/>
                  </a:cubicBezTo>
                  <a:lnTo>
                    <a:pt x="5453565" y="3394710"/>
                  </a:lnTo>
                  <a:cubicBezTo>
                    <a:pt x="5395370" y="3390900"/>
                    <a:pt x="5302369" y="3389630"/>
                    <a:pt x="5192761" y="3389630"/>
                  </a:cubicBezTo>
                  <a:lnTo>
                    <a:pt x="5116368" y="3389630"/>
                  </a:lnTo>
                  <a:lnTo>
                    <a:pt x="5146261" y="3394710"/>
                  </a:lnTo>
                  <a:cubicBezTo>
                    <a:pt x="5126332" y="3394710"/>
                    <a:pt x="5113046" y="3393440"/>
                    <a:pt x="5096439" y="3393440"/>
                  </a:cubicBezTo>
                  <a:cubicBezTo>
                    <a:pt x="5086474" y="3393440"/>
                    <a:pt x="5076510" y="3392170"/>
                    <a:pt x="5066546" y="3392170"/>
                  </a:cubicBezTo>
                  <a:lnTo>
                    <a:pt x="5059903" y="3392170"/>
                  </a:lnTo>
                  <a:cubicBezTo>
                    <a:pt x="5049938" y="3393440"/>
                    <a:pt x="5036653" y="3394710"/>
                    <a:pt x="5030010" y="3397250"/>
                  </a:cubicBezTo>
                  <a:lnTo>
                    <a:pt x="5030010" y="3395980"/>
                  </a:lnTo>
                  <a:cubicBezTo>
                    <a:pt x="4953616" y="3392170"/>
                    <a:pt x="4900473" y="3393440"/>
                    <a:pt x="4857294" y="3397250"/>
                  </a:cubicBezTo>
                  <a:lnTo>
                    <a:pt x="4850651" y="3397250"/>
                  </a:lnTo>
                  <a:cubicBezTo>
                    <a:pt x="4691221" y="3397250"/>
                    <a:pt x="4511862" y="3397250"/>
                    <a:pt x="4472004" y="3389630"/>
                  </a:cubicBezTo>
                  <a:lnTo>
                    <a:pt x="4465362" y="3389630"/>
                  </a:lnTo>
                  <a:cubicBezTo>
                    <a:pt x="4408896" y="3389630"/>
                    <a:pt x="4392289" y="3389630"/>
                    <a:pt x="4388968" y="3395980"/>
                  </a:cubicBezTo>
                  <a:lnTo>
                    <a:pt x="4362396" y="3395980"/>
                  </a:lnTo>
                  <a:lnTo>
                    <a:pt x="4319217" y="3392170"/>
                  </a:lnTo>
                  <a:lnTo>
                    <a:pt x="4279360" y="3397250"/>
                  </a:lnTo>
                  <a:cubicBezTo>
                    <a:pt x="4259431" y="3397250"/>
                    <a:pt x="4239502" y="3397250"/>
                    <a:pt x="4226216" y="3395980"/>
                  </a:cubicBezTo>
                  <a:lnTo>
                    <a:pt x="4226216" y="3387090"/>
                  </a:lnTo>
                  <a:cubicBezTo>
                    <a:pt x="4143180" y="3384550"/>
                    <a:pt x="4020286" y="3385820"/>
                    <a:pt x="3930606" y="3387090"/>
                  </a:cubicBezTo>
                  <a:cubicBezTo>
                    <a:pt x="3890749" y="3387090"/>
                    <a:pt x="3854213" y="3388360"/>
                    <a:pt x="3834284" y="3388360"/>
                  </a:cubicBezTo>
                  <a:lnTo>
                    <a:pt x="3834284" y="3390900"/>
                  </a:lnTo>
                  <a:lnTo>
                    <a:pt x="3561924" y="3390900"/>
                  </a:lnTo>
                  <a:lnTo>
                    <a:pt x="3561924" y="3388360"/>
                  </a:lnTo>
                  <a:cubicBezTo>
                    <a:pt x="3551960" y="3389630"/>
                    <a:pt x="3541995" y="3389630"/>
                    <a:pt x="3535352" y="3390900"/>
                  </a:cubicBezTo>
                  <a:lnTo>
                    <a:pt x="3445673" y="3390900"/>
                  </a:lnTo>
                  <a:cubicBezTo>
                    <a:pt x="3209849" y="3390900"/>
                    <a:pt x="2964061" y="3390900"/>
                    <a:pt x="2748167" y="3394710"/>
                  </a:cubicBezTo>
                  <a:lnTo>
                    <a:pt x="2734881" y="3394710"/>
                  </a:lnTo>
                  <a:cubicBezTo>
                    <a:pt x="2711630" y="3394710"/>
                    <a:pt x="2691702" y="3395980"/>
                    <a:pt x="2668451" y="3395980"/>
                  </a:cubicBezTo>
                  <a:lnTo>
                    <a:pt x="2555522" y="3398520"/>
                  </a:lnTo>
                  <a:lnTo>
                    <a:pt x="2578772" y="3401060"/>
                  </a:lnTo>
                  <a:lnTo>
                    <a:pt x="2528950" y="3401060"/>
                  </a:lnTo>
                  <a:cubicBezTo>
                    <a:pt x="2512343" y="3397250"/>
                    <a:pt x="2482450" y="3394710"/>
                    <a:pt x="2462521" y="3392170"/>
                  </a:cubicBezTo>
                  <a:lnTo>
                    <a:pt x="2459200" y="3398520"/>
                  </a:lnTo>
                  <a:lnTo>
                    <a:pt x="2455878" y="3393440"/>
                  </a:lnTo>
                  <a:cubicBezTo>
                    <a:pt x="2445914" y="3394710"/>
                    <a:pt x="2382806" y="3393440"/>
                    <a:pt x="2329662" y="3393440"/>
                  </a:cubicBezTo>
                  <a:lnTo>
                    <a:pt x="2176875" y="3393440"/>
                  </a:lnTo>
                  <a:lnTo>
                    <a:pt x="2176875" y="3397250"/>
                  </a:lnTo>
                  <a:cubicBezTo>
                    <a:pt x="2163589" y="3397250"/>
                    <a:pt x="2153625" y="3397250"/>
                    <a:pt x="2140339" y="3398520"/>
                  </a:cubicBezTo>
                  <a:lnTo>
                    <a:pt x="2137018" y="3398520"/>
                  </a:lnTo>
                  <a:cubicBezTo>
                    <a:pt x="2100482" y="3399790"/>
                    <a:pt x="2060624" y="3401060"/>
                    <a:pt x="2014124" y="3402330"/>
                  </a:cubicBezTo>
                  <a:cubicBezTo>
                    <a:pt x="2017445" y="3401060"/>
                    <a:pt x="2017445" y="3399790"/>
                    <a:pt x="2020767" y="3398520"/>
                  </a:cubicBezTo>
                  <a:cubicBezTo>
                    <a:pt x="2024088" y="3392170"/>
                    <a:pt x="2004159" y="3388360"/>
                    <a:pt x="1994195" y="3387090"/>
                  </a:cubicBezTo>
                  <a:lnTo>
                    <a:pt x="1987552" y="3387090"/>
                  </a:lnTo>
                  <a:cubicBezTo>
                    <a:pt x="1897873" y="3385820"/>
                    <a:pt x="1881265" y="3387090"/>
                    <a:pt x="1867980" y="3390900"/>
                  </a:cubicBezTo>
                  <a:cubicBezTo>
                    <a:pt x="1864658" y="3392170"/>
                    <a:pt x="1854694" y="3393440"/>
                    <a:pt x="1781622" y="3392170"/>
                  </a:cubicBezTo>
                  <a:lnTo>
                    <a:pt x="1774979" y="3392170"/>
                  </a:lnTo>
                  <a:cubicBezTo>
                    <a:pt x="1765014" y="3393440"/>
                    <a:pt x="1758371" y="3394710"/>
                    <a:pt x="1755050" y="3395980"/>
                  </a:cubicBezTo>
                  <a:cubicBezTo>
                    <a:pt x="1668692" y="3397250"/>
                    <a:pt x="1638799" y="3398520"/>
                    <a:pt x="1615549" y="3399790"/>
                  </a:cubicBezTo>
                  <a:lnTo>
                    <a:pt x="1532512" y="3397250"/>
                  </a:lnTo>
                  <a:cubicBezTo>
                    <a:pt x="1502619" y="3395980"/>
                    <a:pt x="1486012" y="3395980"/>
                    <a:pt x="1476047" y="3394710"/>
                  </a:cubicBezTo>
                  <a:lnTo>
                    <a:pt x="1476047" y="3385820"/>
                  </a:lnTo>
                  <a:lnTo>
                    <a:pt x="1080794" y="3383280"/>
                  </a:lnTo>
                  <a:lnTo>
                    <a:pt x="1090758" y="3388360"/>
                  </a:lnTo>
                  <a:cubicBezTo>
                    <a:pt x="1064186" y="3389630"/>
                    <a:pt x="1011043" y="3392170"/>
                    <a:pt x="974507" y="3392170"/>
                  </a:cubicBezTo>
                  <a:cubicBezTo>
                    <a:pt x="957899" y="3392170"/>
                    <a:pt x="941292" y="3393440"/>
                    <a:pt x="928006" y="3393440"/>
                  </a:cubicBezTo>
                  <a:lnTo>
                    <a:pt x="840740" y="3393440"/>
                  </a:lnTo>
                  <a:lnTo>
                    <a:pt x="840740" y="3389630"/>
                  </a:lnTo>
                  <a:lnTo>
                    <a:pt x="836930" y="3390900"/>
                  </a:lnTo>
                  <a:cubicBezTo>
                    <a:pt x="830580" y="3392170"/>
                    <a:pt x="805180" y="3393440"/>
                    <a:pt x="778510" y="3394710"/>
                  </a:cubicBezTo>
                  <a:lnTo>
                    <a:pt x="778510" y="3389630"/>
                  </a:lnTo>
                  <a:cubicBezTo>
                    <a:pt x="754380" y="3388360"/>
                    <a:pt x="734060" y="3389630"/>
                    <a:pt x="713740" y="3392170"/>
                  </a:cubicBezTo>
                  <a:cubicBezTo>
                    <a:pt x="687070" y="3394710"/>
                    <a:pt x="660400" y="3397250"/>
                    <a:pt x="623570" y="3392170"/>
                  </a:cubicBezTo>
                  <a:cubicBezTo>
                    <a:pt x="614680" y="3392170"/>
                    <a:pt x="601980" y="3389630"/>
                    <a:pt x="589280" y="3388360"/>
                  </a:cubicBezTo>
                  <a:cubicBezTo>
                    <a:pt x="561340" y="3384550"/>
                    <a:pt x="551180" y="3383280"/>
                    <a:pt x="546100" y="3388360"/>
                  </a:cubicBezTo>
                  <a:lnTo>
                    <a:pt x="544830" y="3389630"/>
                  </a:lnTo>
                  <a:cubicBezTo>
                    <a:pt x="537210" y="3389630"/>
                    <a:pt x="529590" y="3389630"/>
                    <a:pt x="520700" y="3390900"/>
                  </a:cubicBezTo>
                  <a:cubicBezTo>
                    <a:pt x="497840" y="3392170"/>
                    <a:pt x="474980" y="3393440"/>
                    <a:pt x="448310" y="3389630"/>
                  </a:cubicBezTo>
                  <a:lnTo>
                    <a:pt x="445770" y="3389630"/>
                  </a:lnTo>
                  <a:cubicBezTo>
                    <a:pt x="444500" y="3389630"/>
                    <a:pt x="443230" y="3389630"/>
                    <a:pt x="443230" y="3390900"/>
                  </a:cubicBezTo>
                  <a:lnTo>
                    <a:pt x="429260" y="3388360"/>
                  </a:lnTo>
                  <a:cubicBezTo>
                    <a:pt x="416560" y="3385820"/>
                    <a:pt x="393700" y="3387090"/>
                    <a:pt x="373380" y="3388360"/>
                  </a:cubicBezTo>
                  <a:cubicBezTo>
                    <a:pt x="363220" y="3388360"/>
                    <a:pt x="351790" y="3389630"/>
                    <a:pt x="346710" y="3389630"/>
                  </a:cubicBezTo>
                  <a:lnTo>
                    <a:pt x="345440" y="3384550"/>
                  </a:lnTo>
                  <a:cubicBezTo>
                    <a:pt x="323850" y="3390900"/>
                    <a:pt x="297180" y="3390900"/>
                    <a:pt x="266700" y="3389630"/>
                  </a:cubicBezTo>
                  <a:cubicBezTo>
                    <a:pt x="242570" y="3388360"/>
                    <a:pt x="214630" y="3388360"/>
                    <a:pt x="185420" y="3390900"/>
                  </a:cubicBezTo>
                  <a:lnTo>
                    <a:pt x="189230" y="3385820"/>
                  </a:lnTo>
                  <a:lnTo>
                    <a:pt x="166370" y="3388360"/>
                  </a:lnTo>
                  <a:cubicBezTo>
                    <a:pt x="163830" y="3388360"/>
                    <a:pt x="161290" y="3388360"/>
                    <a:pt x="157480" y="3389630"/>
                  </a:cubicBezTo>
                  <a:lnTo>
                    <a:pt x="156210" y="3383280"/>
                  </a:lnTo>
                  <a:cubicBezTo>
                    <a:pt x="139700" y="3384550"/>
                    <a:pt x="123190" y="3385820"/>
                    <a:pt x="101600" y="3384550"/>
                  </a:cubicBezTo>
                  <a:lnTo>
                    <a:pt x="97790" y="3384550"/>
                  </a:lnTo>
                  <a:lnTo>
                    <a:pt x="87630" y="3383280"/>
                  </a:lnTo>
                  <a:lnTo>
                    <a:pt x="87630" y="3362960"/>
                  </a:lnTo>
                  <a:lnTo>
                    <a:pt x="74930" y="3362960"/>
                  </a:lnTo>
                  <a:lnTo>
                    <a:pt x="74930" y="3356610"/>
                  </a:lnTo>
                  <a:cubicBezTo>
                    <a:pt x="76200" y="3342640"/>
                    <a:pt x="77470" y="3333750"/>
                    <a:pt x="80010" y="3323590"/>
                  </a:cubicBezTo>
                  <a:lnTo>
                    <a:pt x="80010" y="3321050"/>
                  </a:lnTo>
                  <a:cubicBezTo>
                    <a:pt x="85090" y="3296920"/>
                    <a:pt x="88900" y="3270250"/>
                    <a:pt x="87630" y="3200400"/>
                  </a:cubicBezTo>
                  <a:lnTo>
                    <a:pt x="83820" y="3200400"/>
                  </a:lnTo>
                  <a:cubicBezTo>
                    <a:pt x="85090" y="3178810"/>
                    <a:pt x="86360" y="3161030"/>
                    <a:pt x="88900" y="3150870"/>
                  </a:cubicBezTo>
                  <a:cubicBezTo>
                    <a:pt x="88900" y="3102610"/>
                    <a:pt x="87630" y="3100070"/>
                    <a:pt x="81280" y="3100070"/>
                  </a:cubicBezTo>
                  <a:cubicBezTo>
                    <a:pt x="81280" y="3087370"/>
                    <a:pt x="80010" y="3077210"/>
                    <a:pt x="77470" y="3064510"/>
                  </a:cubicBezTo>
                  <a:cubicBezTo>
                    <a:pt x="76200" y="3054350"/>
                    <a:pt x="73660" y="3042920"/>
                    <a:pt x="73660" y="3028950"/>
                  </a:cubicBezTo>
                  <a:lnTo>
                    <a:pt x="78740" y="3028950"/>
                  </a:lnTo>
                  <a:lnTo>
                    <a:pt x="78740" y="3022600"/>
                  </a:lnTo>
                  <a:cubicBezTo>
                    <a:pt x="81280" y="2959100"/>
                    <a:pt x="77470" y="2951480"/>
                    <a:pt x="73660" y="2943860"/>
                  </a:cubicBezTo>
                  <a:cubicBezTo>
                    <a:pt x="72390" y="2941320"/>
                    <a:pt x="71120" y="2937510"/>
                    <a:pt x="69850" y="2927350"/>
                  </a:cubicBezTo>
                  <a:lnTo>
                    <a:pt x="78740" y="2926080"/>
                  </a:lnTo>
                  <a:lnTo>
                    <a:pt x="77470" y="2894330"/>
                  </a:lnTo>
                  <a:lnTo>
                    <a:pt x="86360" y="2908300"/>
                  </a:lnTo>
                  <a:lnTo>
                    <a:pt x="83820" y="2880360"/>
                  </a:lnTo>
                  <a:cubicBezTo>
                    <a:pt x="78740" y="2824480"/>
                    <a:pt x="80010" y="2802890"/>
                    <a:pt x="81280" y="2753360"/>
                  </a:cubicBezTo>
                  <a:lnTo>
                    <a:pt x="82550" y="2730500"/>
                  </a:lnTo>
                  <a:lnTo>
                    <a:pt x="85090" y="2710180"/>
                  </a:lnTo>
                  <a:cubicBezTo>
                    <a:pt x="87630" y="2686050"/>
                    <a:pt x="87630" y="2655570"/>
                    <a:pt x="86360" y="2630170"/>
                  </a:cubicBezTo>
                  <a:lnTo>
                    <a:pt x="88900" y="2630170"/>
                  </a:lnTo>
                  <a:cubicBezTo>
                    <a:pt x="87630" y="2623820"/>
                    <a:pt x="87630" y="2618740"/>
                    <a:pt x="87630" y="2613660"/>
                  </a:cubicBezTo>
                  <a:lnTo>
                    <a:pt x="87630" y="2586990"/>
                  </a:lnTo>
                  <a:lnTo>
                    <a:pt x="83820" y="2586990"/>
                  </a:lnTo>
                  <a:lnTo>
                    <a:pt x="78740" y="2515870"/>
                  </a:lnTo>
                  <a:lnTo>
                    <a:pt x="83820" y="2515870"/>
                  </a:lnTo>
                  <a:cubicBezTo>
                    <a:pt x="83820" y="2509520"/>
                    <a:pt x="83820" y="2504440"/>
                    <a:pt x="82550" y="2498090"/>
                  </a:cubicBezTo>
                  <a:lnTo>
                    <a:pt x="91440" y="2498090"/>
                  </a:lnTo>
                  <a:lnTo>
                    <a:pt x="91440" y="2495550"/>
                  </a:lnTo>
                  <a:lnTo>
                    <a:pt x="86360" y="2393950"/>
                  </a:lnTo>
                  <a:cubicBezTo>
                    <a:pt x="87630" y="2390140"/>
                    <a:pt x="87630" y="2383790"/>
                    <a:pt x="88900" y="2374900"/>
                  </a:cubicBezTo>
                  <a:cubicBezTo>
                    <a:pt x="90170" y="2367280"/>
                    <a:pt x="91440" y="2355850"/>
                    <a:pt x="92710" y="2353310"/>
                  </a:cubicBezTo>
                  <a:lnTo>
                    <a:pt x="93980" y="2353310"/>
                  </a:lnTo>
                  <a:cubicBezTo>
                    <a:pt x="95250" y="2325370"/>
                    <a:pt x="92710" y="2292350"/>
                    <a:pt x="91440" y="2256790"/>
                  </a:cubicBezTo>
                  <a:cubicBezTo>
                    <a:pt x="88900" y="2216150"/>
                    <a:pt x="86360" y="2172970"/>
                    <a:pt x="88900" y="2131060"/>
                  </a:cubicBezTo>
                  <a:lnTo>
                    <a:pt x="88900" y="2128520"/>
                  </a:lnTo>
                  <a:cubicBezTo>
                    <a:pt x="87630" y="2124710"/>
                    <a:pt x="87630" y="2114550"/>
                    <a:pt x="86360" y="2101850"/>
                  </a:cubicBezTo>
                  <a:cubicBezTo>
                    <a:pt x="86360" y="2081530"/>
                    <a:pt x="87630" y="2062480"/>
                    <a:pt x="87630" y="2042160"/>
                  </a:cubicBezTo>
                  <a:cubicBezTo>
                    <a:pt x="88900" y="1992630"/>
                    <a:pt x="91440" y="1940560"/>
                    <a:pt x="86360" y="1877060"/>
                  </a:cubicBezTo>
                  <a:lnTo>
                    <a:pt x="95250" y="1827530"/>
                  </a:lnTo>
                  <a:lnTo>
                    <a:pt x="95250" y="1826260"/>
                  </a:lnTo>
                  <a:cubicBezTo>
                    <a:pt x="95250" y="1807210"/>
                    <a:pt x="93980" y="1800860"/>
                    <a:pt x="87630" y="1799590"/>
                  </a:cubicBezTo>
                  <a:cubicBezTo>
                    <a:pt x="85090" y="1799590"/>
                    <a:pt x="83820" y="1799590"/>
                    <a:pt x="81280" y="1802130"/>
                  </a:cubicBezTo>
                  <a:cubicBezTo>
                    <a:pt x="81280" y="1795780"/>
                    <a:pt x="81280" y="1789430"/>
                    <a:pt x="80010" y="1779270"/>
                  </a:cubicBezTo>
                  <a:cubicBezTo>
                    <a:pt x="78740" y="1752600"/>
                    <a:pt x="80010" y="1742440"/>
                    <a:pt x="80010" y="1737360"/>
                  </a:cubicBezTo>
                  <a:cubicBezTo>
                    <a:pt x="81280" y="1737360"/>
                    <a:pt x="82550" y="1737360"/>
                    <a:pt x="85090" y="1736090"/>
                  </a:cubicBezTo>
                  <a:cubicBezTo>
                    <a:pt x="88900" y="1733550"/>
                    <a:pt x="90170" y="1728470"/>
                    <a:pt x="90170" y="1722120"/>
                  </a:cubicBezTo>
                  <a:lnTo>
                    <a:pt x="90170" y="1720850"/>
                  </a:lnTo>
                  <a:lnTo>
                    <a:pt x="88900" y="1714500"/>
                  </a:lnTo>
                  <a:cubicBezTo>
                    <a:pt x="85090" y="1686560"/>
                    <a:pt x="81280" y="1649730"/>
                    <a:pt x="81280" y="1607820"/>
                  </a:cubicBezTo>
                  <a:lnTo>
                    <a:pt x="82550" y="1607820"/>
                  </a:lnTo>
                  <a:lnTo>
                    <a:pt x="82550" y="1614170"/>
                  </a:lnTo>
                  <a:cubicBezTo>
                    <a:pt x="83820" y="1640840"/>
                    <a:pt x="85090" y="1643380"/>
                    <a:pt x="91440" y="1643380"/>
                  </a:cubicBezTo>
                  <a:cubicBezTo>
                    <a:pt x="99060" y="1643380"/>
                    <a:pt x="99060" y="1638300"/>
                    <a:pt x="101600" y="1615440"/>
                  </a:cubicBezTo>
                  <a:lnTo>
                    <a:pt x="102870" y="1611630"/>
                  </a:lnTo>
                  <a:lnTo>
                    <a:pt x="99060" y="1609090"/>
                  </a:lnTo>
                  <a:cubicBezTo>
                    <a:pt x="92710" y="1601470"/>
                    <a:pt x="92710" y="1544320"/>
                    <a:pt x="92710" y="1501140"/>
                  </a:cubicBezTo>
                  <a:cubicBezTo>
                    <a:pt x="92710" y="1426210"/>
                    <a:pt x="90170" y="1395730"/>
                    <a:pt x="83820" y="1386840"/>
                  </a:cubicBezTo>
                  <a:lnTo>
                    <a:pt x="85090" y="1375410"/>
                  </a:lnTo>
                  <a:lnTo>
                    <a:pt x="87630" y="1375410"/>
                  </a:lnTo>
                  <a:cubicBezTo>
                    <a:pt x="91440" y="1338580"/>
                    <a:pt x="88900" y="1324610"/>
                    <a:pt x="85090" y="1308100"/>
                  </a:cubicBezTo>
                  <a:cubicBezTo>
                    <a:pt x="81280" y="1292860"/>
                    <a:pt x="77470" y="1275080"/>
                    <a:pt x="78740" y="1229360"/>
                  </a:cubicBezTo>
                  <a:cubicBezTo>
                    <a:pt x="80010" y="1212850"/>
                    <a:pt x="80010" y="1201420"/>
                    <a:pt x="81280" y="1196340"/>
                  </a:cubicBezTo>
                  <a:lnTo>
                    <a:pt x="85090" y="1196340"/>
                  </a:lnTo>
                  <a:lnTo>
                    <a:pt x="81280" y="1125220"/>
                  </a:lnTo>
                  <a:lnTo>
                    <a:pt x="81280" y="1121410"/>
                  </a:lnTo>
                  <a:lnTo>
                    <a:pt x="83820" y="1121410"/>
                  </a:lnTo>
                  <a:lnTo>
                    <a:pt x="82550" y="1043940"/>
                  </a:lnTo>
                  <a:lnTo>
                    <a:pt x="87630" y="1052830"/>
                  </a:lnTo>
                  <a:lnTo>
                    <a:pt x="82550" y="1021080"/>
                  </a:lnTo>
                  <a:cubicBezTo>
                    <a:pt x="81280" y="1012190"/>
                    <a:pt x="78740" y="998220"/>
                    <a:pt x="77470" y="982980"/>
                  </a:cubicBezTo>
                  <a:lnTo>
                    <a:pt x="81280" y="969010"/>
                  </a:lnTo>
                  <a:cubicBezTo>
                    <a:pt x="90170" y="939800"/>
                    <a:pt x="88900" y="925830"/>
                    <a:pt x="87630" y="904240"/>
                  </a:cubicBezTo>
                  <a:cubicBezTo>
                    <a:pt x="86360" y="895350"/>
                    <a:pt x="86360" y="885190"/>
                    <a:pt x="85090" y="871220"/>
                  </a:cubicBezTo>
                  <a:lnTo>
                    <a:pt x="90170" y="853440"/>
                  </a:lnTo>
                  <a:cubicBezTo>
                    <a:pt x="88900" y="852170"/>
                    <a:pt x="88900" y="848360"/>
                    <a:pt x="90170" y="845820"/>
                  </a:cubicBezTo>
                  <a:lnTo>
                    <a:pt x="73660" y="845820"/>
                  </a:lnTo>
                  <a:lnTo>
                    <a:pt x="90170" y="845820"/>
                  </a:lnTo>
                  <a:cubicBezTo>
                    <a:pt x="93980" y="825500"/>
                    <a:pt x="95250" y="802640"/>
                    <a:pt x="96520" y="775970"/>
                  </a:cubicBezTo>
                  <a:cubicBezTo>
                    <a:pt x="97790" y="755650"/>
                    <a:pt x="97790" y="734060"/>
                    <a:pt x="100330" y="708660"/>
                  </a:cubicBezTo>
                  <a:lnTo>
                    <a:pt x="87630" y="707390"/>
                  </a:lnTo>
                  <a:cubicBezTo>
                    <a:pt x="86360" y="711200"/>
                    <a:pt x="86360" y="718820"/>
                    <a:pt x="83820" y="728980"/>
                  </a:cubicBezTo>
                  <a:cubicBezTo>
                    <a:pt x="82550" y="734060"/>
                    <a:pt x="82550" y="741680"/>
                    <a:pt x="81280" y="749300"/>
                  </a:cubicBezTo>
                  <a:cubicBezTo>
                    <a:pt x="81280" y="735330"/>
                    <a:pt x="81280" y="718820"/>
                    <a:pt x="78740" y="697230"/>
                  </a:cubicBezTo>
                  <a:cubicBezTo>
                    <a:pt x="83820" y="690880"/>
                    <a:pt x="83820" y="673100"/>
                    <a:pt x="82550" y="635000"/>
                  </a:cubicBezTo>
                  <a:lnTo>
                    <a:pt x="82550" y="624840"/>
                  </a:lnTo>
                  <a:lnTo>
                    <a:pt x="91440" y="627380"/>
                  </a:lnTo>
                  <a:lnTo>
                    <a:pt x="91440" y="617220"/>
                  </a:lnTo>
                  <a:cubicBezTo>
                    <a:pt x="90170" y="586740"/>
                    <a:pt x="87630" y="576580"/>
                    <a:pt x="85090" y="566420"/>
                  </a:cubicBezTo>
                  <a:cubicBezTo>
                    <a:pt x="83820" y="561340"/>
                    <a:pt x="82550" y="554990"/>
                    <a:pt x="81280" y="546100"/>
                  </a:cubicBezTo>
                  <a:cubicBezTo>
                    <a:pt x="82550" y="499110"/>
                    <a:pt x="87630" y="486410"/>
                    <a:pt x="92710" y="476250"/>
                  </a:cubicBezTo>
                  <a:lnTo>
                    <a:pt x="93980" y="473710"/>
                  </a:lnTo>
                  <a:lnTo>
                    <a:pt x="93980" y="471170"/>
                  </a:lnTo>
                  <a:cubicBezTo>
                    <a:pt x="93980" y="441960"/>
                    <a:pt x="93980" y="438150"/>
                    <a:pt x="87630" y="436880"/>
                  </a:cubicBezTo>
                  <a:cubicBezTo>
                    <a:pt x="85090" y="436880"/>
                    <a:pt x="83820" y="436880"/>
                    <a:pt x="82550" y="438150"/>
                  </a:cubicBezTo>
                  <a:lnTo>
                    <a:pt x="82550" y="430530"/>
                  </a:lnTo>
                  <a:cubicBezTo>
                    <a:pt x="85090" y="364490"/>
                    <a:pt x="82550" y="316230"/>
                    <a:pt x="78740" y="242570"/>
                  </a:cubicBezTo>
                  <a:lnTo>
                    <a:pt x="77470" y="229870"/>
                  </a:lnTo>
                  <a:cubicBezTo>
                    <a:pt x="83820" y="229870"/>
                    <a:pt x="83820" y="223520"/>
                    <a:pt x="85090" y="220980"/>
                  </a:cubicBezTo>
                  <a:lnTo>
                    <a:pt x="85090" y="219710"/>
                  </a:lnTo>
                  <a:lnTo>
                    <a:pt x="81280" y="194310"/>
                  </a:lnTo>
                  <a:lnTo>
                    <a:pt x="83820" y="198120"/>
                  </a:lnTo>
                  <a:lnTo>
                    <a:pt x="82550" y="171450"/>
                  </a:lnTo>
                  <a:cubicBezTo>
                    <a:pt x="81280" y="154940"/>
                    <a:pt x="80010" y="151130"/>
                    <a:pt x="77470" y="147320"/>
                  </a:cubicBezTo>
                  <a:cubicBezTo>
                    <a:pt x="76200" y="144780"/>
                    <a:pt x="73660" y="142240"/>
                    <a:pt x="72390" y="111760"/>
                  </a:cubicBezTo>
                  <a:lnTo>
                    <a:pt x="72390" y="109220"/>
                  </a:lnTo>
                  <a:cubicBezTo>
                    <a:pt x="69850" y="102870"/>
                    <a:pt x="71120" y="87630"/>
                    <a:pt x="72390" y="77470"/>
                  </a:cubicBezTo>
                  <a:lnTo>
                    <a:pt x="83820" y="78740"/>
                  </a:lnTo>
                  <a:lnTo>
                    <a:pt x="109220" y="81280"/>
                  </a:lnTo>
                  <a:cubicBezTo>
                    <a:pt x="129540" y="82550"/>
                    <a:pt x="148590" y="81280"/>
                    <a:pt x="163830" y="80010"/>
                  </a:cubicBezTo>
                  <a:lnTo>
                    <a:pt x="163830" y="83820"/>
                  </a:lnTo>
                  <a:lnTo>
                    <a:pt x="168910" y="86360"/>
                  </a:lnTo>
                  <a:lnTo>
                    <a:pt x="217170" y="82550"/>
                  </a:lnTo>
                  <a:cubicBezTo>
                    <a:pt x="261620" y="80010"/>
                    <a:pt x="269240" y="78740"/>
                    <a:pt x="314960" y="73660"/>
                  </a:cubicBezTo>
                  <a:cubicBezTo>
                    <a:pt x="346710" y="76200"/>
                    <a:pt x="377190" y="78740"/>
                    <a:pt x="408940" y="77470"/>
                  </a:cubicBezTo>
                  <a:cubicBezTo>
                    <a:pt x="419100" y="78740"/>
                    <a:pt x="431800" y="80010"/>
                    <a:pt x="448310" y="80010"/>
                  </a:cubicBezTo>
                  <a:lnTo>
                    <a:pt x="448310" y="77470"/>
                  </a:lnTo>
                  <a:lnTo>
                    <a:pt x="450850" y="77470"/>
                  </a:lnTo>
                  <a:cubicBezTo>
                    <a:pt x="452120" y="78740"/>
                    <a:pt x="453390" y="78740"/>
                    <a:pt x="454660" y="80010"/>
                  </a:cubicBezTo>
                  <a:lnTo>
                    <a:pt x="457200" y="80010"/>
                  </a:lnTo>
                  <a:cubicBezTo>
                    <a:pt x="468630" y="77470"/>
                    <a:pt x="481330" y="76200"/>
                    <a:pt x="496570" y="74930"/>
                  </a:cubicBezTo>
                  <a:lnTo>
                    <a:pt x="514350" y="82550"/>
                  </a:lnTo>
                  <a:lnTo>
                    <a:pt x="519430" y="78740"/>
                  </a:lnTo>
                  <a:lnTo>
                    <a:pt x="635000" y="85090"/>
                  </a:lnTo>
                  <a:cubicBezTo>
                    <a:pt x="652780" y="82550"/>
                    <a:pt x="670560" y="81280"/>
                    <a:pt x="687070" y="78740"/>
                  </a:cubicBezTo>
                  <a:cubicBezTo>
                    <a:pt x="712470" y="78740"/>
                    <a:pt x="736600" y="80010"/>
                    <a:pt x="762000" y="80010"/>
                  </a:cubicBezTo>
                  <a:lnTo>
                    <a:pt x="762000" y="85090"/>
                  </a:lnTo>
                  <a:lnTo>
                    <a:pt x="812800" y="81280"/>
                  </a:lnTo>
                  <a:cubicBezTo>
                    <a:pt x="821690" y="81280"/>
                    <a:pt x="830580" y="81280"/>
                    <a:pt x="840740" y="82550"/>
                  </a:cubicBezTo>
                  <a:lnTo>
                    <a:pt x="840740" y="85090"/>
                  </a:lnTo>
                  <a:cubicBezTo>
                    <a:pt x="898113" y="83820"/>
                    <a:pt x="991114" y="85090"/>
                    <a:pt x="1100722" y="85090"/>
                  </a:cubicBezTo>
                  <a:lnTo>
                    <a:pt x="1177115" y="85090"/>
                  </a:lnTo>
                  <a:lnTo>
                    <a:pt x="1147222" y="80010"/>
                  </a:lnTo>
                  <a:cubicBezTo>
                    <a:pt x="1167151" y="80010"/>
                    <a:pt x="1180437" y="81280"/>
                    <a:pt x="1197044" y="81280"/>
                  </a:cubicBezTo>
                  <a:cubicBezTo>
                    <a:pt x="1207009" y="81280"/>
                    <a:pt x="1216973" y="82550"/>
                    <a:pt x="1226937" y="82550"/>
                  </a:cubicBezTo>
                  <a:lnTo>
                    <a:pt x="1233580" y="82550"/>
                  </a:lnTo>
                  <a:cubicBezTo>
                    <a:pt x="1243545" y="81280"/>
                    <a:pt x="1256830" y="80010"/>
                    <a:pt x="1263473" y="77470"/>
                  </a:cubicBezTo>
                  <a:lnTo>
                    <a:pt x="1263473" y="78740"/>
                  </a:lnTo>
                  <a:cubicBezTo>
                    <a:pt x="1339867" y="83820"/>
                    <a:pt x="1393010" y="82550"/>
                    <a:pt x="1436189" y="78740"/>
                  </a:cubicBezTo>
                  <a:lnTo>
                    <a:pt x="1442832" y="78740"/>
                  </a:lnTo>
                  <a:cubicBezTo>
                    <a:pt x="1602262" y="78740"/>
                    <a:pt x="1781621" y="78740"/>
                    <a:pt x="1821479" y="86360"/>
                  </a:cubicBezTo>
                  <a:lnTo>
                    <a:pt x="1828122" y="86360"/>
                  </a:lnTo>
                  <a:cubicBezTo>
                    <a:pt x="1887908" y="86360"/>
                    <a:pt x="1901194" y="86360"/>
                    <a:pt x="1904515" y="80010"/>
                  </a:cubicBezTo>
                  <a:lnTo>
                    <a:pt x="1931087" y="80010"/>
                  </a:lnTo>
                  <a:lnTo>
                    <a:pt x="1974266" y="83820"/>
                  </a:lnTo>
                  <a:lnTo>
                    <a:pt x="2014123" y="78740"/>
                  </a:lnTo>
                  <a:cubicBezTo>
                    <a:pt x="2034052" y="78740"/>
                    <a:pt x="2053981" y="78740"/>
                    <a:pt x="2067267" y="80010"/>
                  </a:cubicBezTo>
                  <a:lnTo>
                    <a:pt x="2067267" y="88900"/>
                  </a:lnTo>
                  <a:cubicBezTo>
                    <a:pt x="2150303" y="91440"/>
                    <a:pt x="2273197" y="90170"/>
                    <a:pt x="2362877" y="88900"/>
                  </a:cubicBezTo>
                  <a:cubicBezTo>
                    <a:pt x="2402734" y="88900"/>
                    <a:pt x="2439270" y="87630"/>
                    <a:pt x="2459199" y="87630"/>
                  </a:cubicBezTo>
                  <a:lnTo>
                    <a:pt x="2459199" y="85090"/>
                  </a:lnTo>
                  <a:lnTo>
                    <a:pt x="2731559" y="85090"/>
                  </a:lnTo>
                  <a:lnTo>
                    <a:pt x="2731559" y="87630"/>
                  </a:lnTo>
                  <a:cubicBezTo>
                    <a:pt x="2741523" y="86360"/>
                    <a:pt x="2751487" y="86360"/>
                    <a:pt x="2758130" y="85090"/>
                  </a:cubicBezTo>
                  <a:lnTo>
                    <a:pt x="2847810" y="85090"/>
                  </a:lnTo>
                  <a:cubicBezTo>
                    <a:pt x="3083633" y="85090"/>
                    <a:pt x="3329422" y="85090"/>
                    <a:pt x="3545317" y="81280"/>
                  </a:cubicBezTo>
                  <a:lnTo>
                    <a:pt x="3558602" y="81280"/>
                  </a:lnTo>
                  <a:cubicBezTo>
                    <a:pt x="3581853" y="81280"/>
                    <a:pt x="3601781" y="80010"/>
                    <a:pt x="3625031" y="80010"/>
                  </a:cubicBezTo>
                  <a:lnTo>
                    <a:pt x="3737961" y="77470"/>
                  </a:lnTo>
                  <a:lnTo>
                    <a:pt x="3714711" y="74930"/>
                  </a:lnTo>
                  <a:lnTo>
                    <a:pt x="3764533" y="74930"/>
                  </a:lnTo>
                  <a:cubicBezTo>
                    <a:pt x="3781140" y="78740"/>
                    <a:pt x="3811033" y="81280"/>
                    <a:pt x="3830962" y="83820"/>
                  </a:cubicBezTo>
                  <a:lnTo>
                    <a:pt x="3834283" y="77470"/>
                  </a:lnTo>
                  <a:lnTo>
                    <a:pt x="3837605" y="82550"/>
                  </a:lnTo>
                  <a:cubicBezTo>
                    <a:pt x="3847569" y="81280"/>
                    <a:pt x="3910677" y="82550"/>
                    <a:pt x="3963820" y="82550"/>
                  </a:cubicBezTo>
                  <a:lnTo>
                    <a:pt x="4116608" y="82550"/>
                  </a:lnTo>
                  <a:lnTo>
                    <a:pt x="4116608" y="78740"/>
                  </a:lnTo>
                  <a:cubicBezTo>
                    <a:pt x="4129894" y="78740"/>
                    <a:pt x="4139858" y="78740"/>
                    <a:pt x="4153144" y="77470"/>
                  </a:cubicBezTo>
                  <a:lnTo>
                    <a:pt x="4156465" y="77470"/>
                  </a:lnTo>
                  <a:cubicBezTo>
                    <a:pt x="4193001" y="76200"/>
                    <a:pt x="4232859" y="74930"/>
                    <a:pt x="4279359" y="73660"/>
                  </a:cubicBezTo>
                  <a:cubicBezTo>
                    <a:pt x="4276038" y="74930"/>
                    <a:pt x="4276038" y="76200"/>
                    <a:pt x="4272716" y="77470"/>
                  </a:cubicBezTo>
                  <a:cubicBezTo>
                    <a:pt x="4269395" y="83820"/>
                    <a:pt x="4289323" y="87630"/>
                    <a:pt x="4299288" y="88900"/>
                  </a:cubicBezTo>
                  <a:lnTo>
                    <a:pt x="4305931" y="88900"/>
                  </a:lnTo>
                  <a:cubicBezTo>
                    <a:pt x="4395610" y="90170"/>
                    <a:pt x="4412218" y="88900"/>
                    <a:pt x="4425504" y="85090"/>
                  </a:cubicBezTo>
                  <a:cubicBezTo>
                    <a:pt x="4428825" y="83820"/>
                    <a:pt x="4435468" y="82550"/>
                    <a:pt x="4511861" y="83820"/>
                  </a:cubicBezTo>
                  <a:lnTo>
                    <a:pt x="4518504" y="83820"/>
                  </a:lnTo>
                  <a:cubicBezTo>
                    <a:pt x="4528469" y="82550"/>
                    <a:pt x="4535112" y="81280"/>
                    <a:pt x="4538433" y="80010"/>
                  </a:cubicBezTo>
                  <a:cubicBezTo>
                    <a:pt x="4624791" y="78740"/>
                    <a:pt x="4654684" y="77470"/>
                    <a:pt x="4677934" y="76200"/>
                  </a:cubicBezTo>
                  <a:lnTo>
                    <a:pt x="4760971" y="78740"/>
                  </a:lnTo>
                  <a:cubicBezTo>
                    <a:pt x="4790864" y="80010"/>
                    <a:pt x="4807471" y="80010"/>
                    <a:pt x="4817436" y="81280"/>
                  </a:cubicBezTo>
                  <a:lnTo>
                    <a:pt x="4817436" y="90170"/>
                  </a:lnTo>
                  <a:lnTo>
                    <a:pt x="5212690" y="92710"/>
                  </a:lnTo>
                  <a:lnTo>
                    <a:pt x="5199404" y="91440"/>
                  </a:lnTo>
                  <a:cubicBezTo>
                    <a:pt x="5225975" y="90170"/>
                    <a:pt x="5279119" y="87630"/>
                    <a:pt x="5315655" y="87630"/>
                  </a:cubicBezTo>
                  <a:cubicBezTo>
                    <a:pt x="5395370" y="85090"/>
                    <a:pt x="5428585" y="83820"/>
                    <a:pt x="5440865" y="81280"/>
                  </a:cubicBezTo>
                  <a:lnTo>
                    <a:pt x="5451025" y="81280"/>
                  </a:lnTo>
                  <a:lnTo>
                    <a:pt x="5453565" y="85090"/>
                  </a:lnTo>
                  <a:lnTo>
                    <a:pt x="5453565" y="63500"/>
                  </a:lnTo>
                  <a:lnTo>
                    <a:pt x="5456105" y="63500"/>
                  </a:lnTo>
                  <a:lnTo>
                    <a:pt x="5454835" y="85090"/>
                  </a:lnTo>
                  <a:lnTo>
                    <a:pt x="5458645" y="83820"/>
                  </a:lnTo>
                  <a:cubicBezTo>
                    <a:pt x="5464995" y="82550"/>
                    <a:pt x="5490395" y="81280"/>
                    <a:pt x="5517065" y="80010"/>
                  </a:cubicBezTo>
                  <a:lnTo>
                    <a:pt x="5517065" y="85090"/>
                  </a:lnTo>
                  <a:cubicBezTo>
                    <a:pt x="5541195" y="86360"/>
                    <a:pt x="5561515" y="85090"/>
                    <a:pt x="5581835" y="82550"/>
                  </a:cubicBezTo>
                  <a:cubicBezTo>
                    <a:pt x="5608505" y="80010"/>
                    <a:pt x="5635175" y="77470"/>
                    <a:pt x="5672005" y="82550"/>
                  </a:cubicBezTo>
                  <a:cubicBezTo>
                    <a:pt x="5680895" y="82550"/>
                    <a:pt x="5693595" y="85090"/>
                    <a:pt x="5706295" y="86360"/>
                  </a:cubicBezTo>
                  <a:cubicBezTo>
                    <a:pt x="5734235" y="90170"/>
                    <a:pt x="5744395" y="91440"/>
                    <a:pt x="5749475" y="86360"/>
                  </a:cubicBezTo>
                  <a:lnTo>
                    <a:pt x="5750745" y="85090"/>
                  </a:lnTo>
                  <a:cubicBezTo>
                    <a:pt x="5758365" y="85090"/>
                    <a:pt x="5765985" y="85090"/>
                    <a:pt x="5774875" y="83820"/>
                  </a:cubicBezTo>
                  <a:cubicBezTo>
                    <a:pt x="5797735" y="82550"/>
                    <a:pt x="5820595" y="81280"/>
                    <a:pt x="5847265" y="85090"/>
                  </a:cubicBezTo>
                  <a:lnTo>
                    <a:pt x="5849805" y="85090"/>
                  </a:lnTo>
                  <a:cubicBezTo>
                    <a:pt x="5851075" y="85090"/>
                    <a:pt x="5852345" y="85090"/>
                    <a:pt x="5852345" y="83820"/>
                  </a:cubicBezTo>
                  <a:lnTo>
                    <a:pt x="5866315" y="86360"/>
                  </a:lnTo>
                  <a:cubicBezTo>
                    <a:pt x="5879015" y="88900"/>
                    <a:pt x="5901875" y="87630"/>
                    <a:pt x="5922195" y="86360"/>
                  </a:cubicBezTo>
                  <a:cubicBezTo>
                    <a:pt x="5932355" y="86360"/>
                    <a:pt x="5943785" y="85090"/>
                    <a:pt x="5950135" y="85090"/>
                  </a:cubicBezTo>
                  <a:lnTo>
                    <a:pt x="5951405" y="90170"/>
                  </a:lnTo>
                  <a:cubicBezTo>
                    <a:pt x="5972995" y="83820"/>
                    <a:pt x="5999665" y="83820"/>
                    <a:pt x="6030145" y="85090"/>
                  </a:cubicBezTo>
                  <a:cubicBezTo>
                    <a:pt x="6054275" y="86360"/>
                    <a:pt x="6082215" y="86360"/>
                    <a:pt x="6111425" y="83820"/>
                  </a:cubicBezTo>
                  <a:lnTo>
                    <a:pt x="6107615" y="87630"/>
                  </a:lnTo>
                  <a:lnTo>
                    <a:pt x="6130475" y="85090"/>
                  </a:lnTo>
                  <a:cubicBezTo>
                    <a:pt x="6133015" y="85090"/>
                    <a:pt x="6135555" y="85090"/>
                    <a:pt x="6139365" y="83820"/>
                  </a:cubicBezTo>
                  <a:lnTo>
                    <a:pt x="6140635" y="90170"/>
                  </a:lnTo>
                  <a:cubicBezTo>
                    <a:pt x="6157145" y="88900"/>
                    <a:pt x="6173655" y="87630"/>
                    <a:pt x="6195245" y="88900"/>
                  </a:cubicBezTo>
                  <a:lnTo>
                    <a:pt x="6199055" y="88900"/>
                  </a:lnTo>
                  <a:lnTo>
                    <a:pt x="6209215" y="90170"/>
                  </a:lnTo>
                  <a:lnTo>
                    <a:pt x="6209215" y="109220"/>
                  </a:lnTo>
                  <a:lnTo>
                    <a:pt x="6221915" y="109220"/>
                  </a:lnTo>
                  <a:lnTo>
                    <a:pt x="6221915" y="115570"/>
                  </a:lnTo>
                  <a:cubicBezTo>
                    <a:pt x="6220645" y="129540"/>
                    <a:pt x="6219375" y="138430"/>
                    <a:pt x="6216835" y="148590"/>
                  </a:cubicBezTo>
                  <a:lnTo>
                    <a:pt x="6216835" y="151130"/>
                  </a:lnTo>
                  <a:cubicBezTo>
                    <a:pt x="6211755" y="176530"/>
                    <a:pt x="6207945" y="201930"/>
                    <a:pt x="6209215" y="271780"/>
                  </a:cubicBezTo>
                  <a:lnTo>
                    <a:pt x="6213025" y="271780"/>
                  </a:lnTo>
                  <a:cubicBezTo>
                    <a:pt x="6211755" y="293370"/>
                    <a:pt x="6210485" y="311150"/>
                    <a:pt x="6207945" y="321310"/>
                  </a:cubicBezTo>
                  <a:cubicBezTo>
                    <a:pt x="6207945" y="369570"/>
                    <a:pt x="6209215" y="372110"/>
                    <a:pt x="6215565" y="372110"/>
                  </a:cubicBezTo>
                  <a:cubicBezTo>
                    <a:pt x="6215565" y="384810"/>
                    <a:pt x="6216835" y="394970"/>
                    <a:pt x="6219375" y="407670"/>
                  </a:cubicBezTo>
                  <a:cubicBezTo>
                    <a:pt x="6220645" y="417830"/>
                    <a:pt x="6223185" y="429260"/>
                    <a:pt x="6223185" y="443230"/>
                  </a:cubicBezTo>
                  <a:lnTo>
                    <a:pt x="6218105" y="443230"/>
                  </a:lnTo>
                  <a:lnTo>
                    <a:pt x="6218105" y="449580"/>
                  </a:lnTo>
                  <a:cubicBezTo>
                    <a:pt x="6215565" y="513080"/>
                    <a:pt x="6219375" y="520700"/>
                    <a:pt x="6223185" y="528320"/>
                  </a:cubicBezTo>
                  <a:cubicBezTo>
                    <a:pt x="6224455" y="530860"/>
                    <a:pt x="6225725" y="534670"/>
                    <a:pt x="6226995" y="544830"/>
                  </a:cubicBezTo>
                  <a:lnTo>
                    <a:pt x="6218105" y="546100"/>
                  </a:lnTo>
                  <a:close/>
                  <a:moveTo>
                    <a:pt x="6221915" y="756920"/>
                  </a:moveTo>
                  <a:lnTo>
                    <a:pt x="6219375" y="751840"/>
                  </a:lnTo>
                  <a:lnTo>
                    <a:pt x="6220645" y="745490"/>
                  </a:lnTo>
                  <a:cubicBezTo>
                    <a:pt x="6221915" y="750570"/>
                    <a:pt x="6221915" y="754380"/>
                    <a:pt x="6221915" y="756920"/>
                  </a:cubicBezTo>
                  <a:close/>
                  <a:moveTo>
                    <a:pt x="73660" y="2716530"/>
                  </a:moveTo>
                  <a:lnTo>
                    <a:pt x="76200" y="2721610"/>
                  </a:lnTo>
                  <a:lnTo>
                    <a:pt x="74930" y="2727960"/>
                  </a:lnTo>
                  <a:cubicBezTo>
                    <a:pt x="73660" y="2724150"/>
                    <a:pt x="73660" y="2720340"/>
                    <a:pt x="73660" y="2716530"/>
                  </a:cubicBezTo>
                  <a:close/>
                  <a:moveTo>
                    <a:pt x="6257475" y="628650"/>
                  </a:moveTo>
                  <a:lnTo>
                    <a:pt x="6257475" y="619760"/>
                  </a:lnTo>
                  <a:cubicBezTo>
                    <a:pt x="6257475" y="623570"/>
                    <a:pt x="6258745" y="626110"/>
                    <a:pt x="6258745" y="628650"/>
                  </a:cubicBezTo>
                  <a:lnTo>
                    <a:pt x="6257475" y="628650"/>
                  </a:lnTo>
                  <a:close/>
                  <a:moveTo>
                    <a:pt x="6286685" y="1320800"/>
                  </a:moveTo>
                  <a:lnTo>
                    <a:pt x="6282875" y="1319530"/>
                  </a:lnTo>
                  <a:cubicBezTo>
                    <a:pt x="6284145" y="1319530"/>
                    <a:pt x="6285415" y="1320800"/>
                    <a:pt x="6286685" y="1320800"/>
                  </a:cubicBezTo>
                  <a:close/>
                </a:path>
              </a:pathLst>
            </a:custGeom>
            <a:solidFill>
              <a:srgbClr val="D8849E"/>
            </a:solidFill>
          </p:spPr>
        </p:sp>
      </p:grpSp>
      <p:sp>
        <p:nvSpPr>
          <p:cNvPr id="4" name="Google Shape;1881;p31">
            <a:extLst>
              <a:ext uri="{FF2B5EF4-FFF2-40B4-BE49-F238E27FC236}">
                <a16:creationId xmlns:a16="http://schemas.microsoft.com/office/drawing/2014/main" id="{A092E26D-9962-6891-4E71-3E6C6275F062}"/>
              </a:ext>
            </a:extLst>
          </p:cNvPr>
          <p:cNvSpPr txBox="1"/>
          <p:nvPr/>
        </p:nvSpPr>
        <p:spPr>
          <a:xfrm>
            <a:off x="1263697" y="184013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800" b="1" dirty="0">
                <a:solidFill>
                  <a:srgbClr val="AD4F0F"/>
                </a:solidFill>
                <a:latin typeface="Cooper Black" panose="0208090404030B020404" pitchFamily="18" charset="0"/>
              </a:rPr>
              <a:t>pray</a:t>
            </a:r>
            <a:r>
              <a:rPr lang="en-US" sz="6600" b="1" dirty="0">
                <a:solidFill>
                  <a:srgbClr val="AD4F0F"/>
                </a:solidFill>
                <a:latin typeface="Cooper Black" panose="0208090404030B020404" pitchFamily="18" charset="0"/>
              </a:rPr>
              <a:t> (v)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E4241-16E0-9324-5EC4-7EB5133859D3}"/>
              </a:ext>
            </a:extLst>
          </p:cNvPr>
          <p:cNvSpPr/>
          <p:nvPr/>
        </p:nvSpPr>
        <p:spPr>
          <a:xfrm>
            <a:off x="1447800" y="5791200"/>
            <a:ext cx="40508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E21A5D-764D-9EFF-15AC-DF63B397016D}"/>
              </a:ext>
            </a:extLst>
          </p:cNvPr>
          <p:cNvSpPr/>
          <p:nvPr/>
        </p:nvSpPr>
        <p:spPr>
          <a:xfrm>
            <a:off x="2355664" y="3913673"/>
            <a:ext cx="21229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/preɪ/ </a:t>
            </a:r>
          </a:p>
        </p:txBody>
      </p:sp>
      <p:pic>
        <p:nvPicPr>
          <p:cNvPr id="7" name="Content Placeholder 101">
            <a:extLst>
              <a:ext uri="{FF2B5EF4-FFF2-40B4-BE49-F238E27FC236}">
                <a16:creationId xmlns:a16="http://schemas.microsoft.com/office/drawing/2014/main" id="{A6684193-A8E5-6BC7-103A-0E95614CEC1B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2400300"/>
            <a:ext cx="9677400" cy="678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pray">
            <a:hlinkClick r:id="" action="ppaction://media"/>
            <a:extLst>
              <a:ext uri="{FF2B5EF4-FFF2-40B4-BE49-F238E27FC236}">
                <a16:creationId xmlns:a16="http://schemas.microsoft.com/office/drawing/2014/main" id="{5F472C14-6BD2-318E-1273-1FDC63D8AAB1}"/>
              </a:ext>
            </a:extLst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19" y="4048125"/>
            <a:ext cx="895350" cy="895350"/>
          </a:xfrm>
          <a:prstGeom prst="rect">
            <a:avLst/>
          </a:prstGeom>
        </p:spPr>
      </p:pic>
      <p:sp>
        <p:nvSpPr>
          <p:cNvPr id="8" name="AutoShape 2">
            <a:extLst>
              <a:ext uri="{FF2B5EF4-FFF2-40B4-BE49-F238E27FC236}">
                <a16:creationId xmlns:a16="http://schemas.microsoft.com/office/drawing/2014/main" id="{4FACB8AA-6925-13B2-CF5B-A1632B0BAF96}"/>
              </a:ext>
            </a:extLst>
          </p:cNvPr>
          <p:cNvSpPr/>
          <p:nvPr/>
        </p:nvSpPr>
        <p:spPr>
          <a:xfrm>
            <a:off x="1005694" y="511263"/>
            <a:ext cx="7529499" cy="1657593"/>
          </a:xfrm>
          <a:prstGeom prst="rect">
            <a:avLst/>
          </a:prstGeom>
          <a:noFill/>
        </p:spPr>
        <p:txBody>
          <a:bodyPr/>
          <a:lstStyle/>
          <a:p>
            <a:r>
              <a:rPr lang="en-US" sz="8800" spc="517" dirty="0">
                <a:solidFill>
                  <a:srgbClr val="C00000"/>
                </a:solidFill>
                <a:latin typeface="Cooper Black" panose="0208090404030B020404" pitchFamily="18" charset="0"/>
              </a:rPr>
              <a:t>Vocabulary</a:t>
            </a:r>
          </a:p>
          <a:p>
            <a:endParaRPr lang="en-US" sz="1400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94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6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aditional Brazilian Foods by Slidesgo">
  <a:themeElements>
    <a:clrScheme name="Simple Light">
      <a:dk1>
        <a:srgbClr val="1D1D3F"/>
      </a:dk1>
      <a:lt1>
        <a:srgbClr val="FDECC3"/>
      </a:lt1>
      <a:dk2>
        <a:srgbClr val="289902"/>
      </a:dk2>
      <a:lt2>
        <a:srgbClr val="FDCF06"/>
      </a:lt2>
      <a:accent1>
        <a:srgbClr val="289902"/>
      </a:accent1>
      <a:accent2>
        <a:srgbClr val="1D1D3F"/>
      </a:accent2>
      <a:accent3>
        <a:srgbClr val="FDCF06"/>
      </a:accent3>
      <a:accent4>
        <a:srgbClr val="FDECC3"/>
      </a:accent4>
      <a:accent5>
        <a:srgbClr val="135900"/>
      </a:accent5>
      <a:accent6>
        <a:srgbClr val="7CC165"/>
      </a:accent6>
      <a:hlink>
        <a:srgbClr val="1D1D3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</TotalTime>
  <Words>1113</Words>
  <Application>Microsoft Office PowerPoint</Application>
  <PresentationFormat>Custom</PresentationFormat>
  <Paragraphs>166</Paragraphs>
  <Slides>32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3" baseType="lpstr">
      <vt:lpstr>Glacial Indifference</vt:lpstr>
      <vt:lpstr>Times New Roman</vt:lpstr>
      <vt:lpstr>Arial</vt:lpstr>
      <vt:lpstr>Mitr SemiBold</vt:lpstr>
      <vt:lpstr>Calibri</vt:lpstr>
      <vt:lpstr>Wingdings</vt:lpstr>
      <vt:lpstr>Moontime</vt:lpstr>
      <vt:lpstr>Cooper Black</vt:lpstr>
      <vt:lpstr>Lexend Deca</vt:lpstr>
      <vt:lpstr>Office Theme</vt:lpstr>
      <vt:lpstr>Traditional Brazilian Foods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Simple History Ancient Times Report Presentation</dc:title>
  <cp:lastModifiedBy>HP</cp:lastModifiedBy>
  <cp:revision>2</cp:revision>
  <dcterms:created xsi:type="dcterms:W3CDTF">2006-08-16T00:00:00Z</dcterms:created>
  <dcterms:modified xsi:type="dcterms:W3CDTF">2025-11-21T15:12:29Z</dcterms:modified>
  <dc:identifier>DAFqcmjvut8</dc:identifier>
</cp:coreProperties>
</file>