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1"/>
  </p:notesMasterIdLst>
  <p:sldIdLst>
    <p:sldId id="256" r:id="rId2"/>
    <p:sldId id="330" r:id="rId3"/>
    <p:sldId id="331" r:id="rId4"/>
    <p:sldId id="354" r:id="rId5"/>
    <p:sldId id="332" r:id="rId6"/>
    <p:sldId id="322" r:id="rId7"/>
    <p:sldId id="343" r:id="rId8"/>
    <p:sldId id="348" r:id="rId9"/>
    <p:sldId id="347" r:id="rId10"/>
    <p:sldId id="314" r:id="rId11"/>
    <p:sldId id="349" r:id="rId12"/>
    <p:sldId id="338" r:id="rId13"/>
    <p:sldId id="350" r:id="rId14"/>
    <p:sldId id="324" r:id="rId15"/>
    <p:sldId id="261" r:id="rId16"/>
    <p:sldId id="339" r:id="rId17"/>
    <p:sldId id="267" r:id="rId18"/>
    <p:sldId id="341" r:id="rId19"/>
    <p:sldId id="344" r:id="rId20"/>
    <p:sldId id="351" r:id="rId21"/>
    <p:sldId id="352" r:id="rId22"/>
    <p:sldId id="353" r:id="rId23"/>
    <p:sldId id="345" r:id="rId24"/>
    <p:sldId id="337" r:id="rId25"/>
    <p:sldId id="340" r:id="rId26"/>
    <p:sldId id="325" r:id="rId27"/>
    <p:sldId id="277" r:id="rId28"/>
    <p:sldId id="326" r:id="rId29"/>
    <p:sldId id="313"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4DD13B"/>
    <a:srgbClr val="FF66FF"/>
    <a:srgbClr val="FFFF66"/>
    <a:srgbClr val="B8F9A9"/>
    <a:srgbClr val="FFCC00"/>
    <a:srgbClr val="A0D565"/>
    <a:srgbClr val="9900CC"/>
    <a:srgbClr val="FF0000"/>
    <a:srgbClr val="33CC3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8" d="100"/>
          <a:sy n="78" d="100"/>
        </p:scale>
        <p:origin x="-1146" y="12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view3D>
      <c:rAngAx val="1"/>
    </c:view3D>
    <c:plotArea>
      <c:layout/>
      <c:bar3DChart>
        <c:barDir val="col"/>
        <c:grouping val="clustered"/>
        <c:ser>
          <c:idx val="0"/>
          <c:order val="0"/>
          <c:tx>
            <c:strRef>
              <c:f>Sheet1!$B$1</c:f>
              <c:strCache>
                <c:ptCount val="1"/>
                <c:pt idx="0">
                  <c:v>Trước </c:v>
                </c:pt>
              </c:strCache>
            </c:strRef>
          </c:tx>
          <c:cat>
            <c:strRef>
              <c:f>Sheet1!$A$2:$A$5</c:f>
              <c:strCache>
                <c:ptCount val="4"/>
                <c:pt idx="0">
                  <c:v>Rất thích</c:v>
                </c:pt>
                <c:pt idx="1">
                  <c:v>Thích</c:v>
                </c:pt>
                <c:pt idx="2">
                  <c:v>Bình thường</c:v>
                </c:pt>
                <c:pt idx="3">
                  <c:v>Không thích</c:v>
                </c:pt>
              </c:strCache>
            </c:strRef>
          </c:cat>
          <c:val>
            <c:numRef>
              <c:f>Sheet1!$B$2:$B$5</c:f>
              <c:numCache>
                <c:formatCode>General</c:formatCode>
                <c:ptCount val="4"/>
                <c:pt idx="0">
                  <c:v>20</c:v>
                </c:pt>
                <c:pt idx="1">
                  <c:v>22.2</c:v>
                </c:pt>
                <c:pt idx="2">
                  <c:v>32.4</c:v>
                </c:pt>
                <c:pt idx="3">
                  <c:v>25.7</c:v>
                </c:pt>
              </c:numCache>
            </c:numRef>
          </c:val>
        </c:ser>
        <c:ser>
          <c:idx val="1"/>
          <c:order val="1"/>
          <c:tx>
            <c:strRef>
              <c:f>Sheet1!$C$1</c:f>
              <c:strCache>
                <c:ptCount val="1"/>
                <c:pt idx="0">
                  <c:v>Sau</c:v>
                </c:pt>
              </c:strCache>
            </c:strRef>
          </c:tx>
          <c:cat>
            <c:strRef>
              <c:f>Sheet1!$A$2:$A$5</c:f>
              <c:strCache>
                <c:ptCount val="4"/>
                <c:pt idx="0">
                  <c:v>Rất thích</c:v>
                </c:pt>
                <c:pt idx="1">
                  <c:v>Thích</c:v>
                </c:pt>
                <c:pt idx="2">
                  <c:v>Bình thường</c:v>
                </c:pt>
                <c:pt idx="3">
                  <c:v>Không thích</c:v>
                </c:pt>
              </c:strCache>
            </c:strRef>
          </c:cat>
          <c:val>
            <c:numRef>
              <c:f>Sheet1!$C$2:$C$5</c:f>
              <c:numCache>
                <c:formatCode>General</c:formatCode>
                <c:ptCount val="4"/>
                <c:pt idx="0">
                  <c:v>60</c:v>
                </c:pt>
                <c:pt idx="1">
                  <c:v>34.300000000000004</c:v>
                </c:pt>
                <c:pt idx="2">
                  <c:v>5.7</c:v>
                </c:pt>
                <c:pt idx="3">
                  <c:v>0</c:v>
                </c:pt>
              </c:numCache>
            </c:numRef>
          </c:val>
        </c:ser>
        <c:shape val="cylinder"/>
        <c:axId val="79668352"/>
        <c:axId val="86131072"/>
        <c:axId val="0"/>
      </c:bar3DChart>
      <c:catAx>
        <c:axId val="79668352"/>
        <c:scaling>
          <c:orientation val="minMax"/>
        </c:scaling>
        <c:axPos val="b"/>
        <c:tickLblPos val="nextTo"/>
        <c:txPr>
          <a:bodyPr/>
          <a:lstStyle/>
          <a:p>
            <a:pPr>
              <a:defRPr sz="2000">
                <a:latin typeface="Arial" pitchFamily="34" charset="0"/>
                <a:cs typeface="Arial" pitchFamily="34" charset="0"/>
              </a:defRPr>
            </a:pPr>
            <a:endParaRPr lang="en-US"/>
          </a:p>
        </c:txPr>
        <c:crossAx val="86131072"/>
        <c:crosses val="autoZero"/>
        <c:auto val="1"/>
        <c:lblAlgn val="ctr"/>
        <c:lblOffset val="100"/>
      </c:catAx>
      <c:valAx>
        <c:axId val="86131072"/>
        <c:scaling>
          <c:orientation val="minMax"/>
        </c:scaling>
        <c:axPos val="l"/>
        <c:majorGridlines/>
        <c:numFmt formatCode="General" sourceLinked="1"/>
        <c:tickLblPos val="nextTo"/>
        <c:crossAx val="79668352"/>
        <c:crosses val="autoZero"/>
        <c:crossBetween val="between"/>
      </c:valAx>
    </c:plotArea>
    <c:legend>
      <c:legendPos val="r"/>
      <c:txPr>
        <a:bodyPr/>
        <a:lstStyle/>
        <a:p>
          <a:pPr>
            <a:defRPr sz="1400">
              <a:latin typeface="Times New Roman" pitchFamily="18" charset="0"/>
              <a:cs typeface="Times New Roman" pitchFamily="18" charset="0"/>
            </a:defRPr>
          </a:pPr>
          <a:endParaRPr lang="en-US"/>
        </a:p>
      </c:txPr>
    </c:legend>
    <c:plotVisOnly val="1"/>
    <c:dispBlanksAs val="gap"/>
  </c:chart>
  <c:externalData r:id="rId1"/>
  <c:userShapes r:id="rId2"/>
</c:chartSpace>
</file>

<file path=ppt/drawings/drawing1.xml><?xml version="1.0" encoding="utf-8"?>
<c:userShapes xmlns:c="http://schemas.openxmlformats.org/drawingml/2006/chart">
  <cdr:relSizeAnchor xmlns:cdr="http://schemas.openxmlformats.org/drawingml/2006/chartDrawing">
    <cdr:from>
      <cdr:x>0.72215</cdr:x>
      <cdr:y>0.63898</cdr:y>
    </cdr:from>
    <cdr:to>
      <cdr:x>0.85651</cdr:x>
      <cdr:y>0.72407</cdr:y>
    </cdr:to>
    <cdr:sp macro="" textlink="">
      <cdr:nvSpPr>
        <cdr:cNvPr id="2" name="TextBox 7"/>
        <cdr:cNvSpPr txBox="1"/>
      </cdr:nvSpPr>
      <cdr:spPr>
        <a:xfrm xmlns:a="http://schemas.openxmlformats.org/drawingml/2006/main">
          <a:off x="5116371" y="2773181"/>
          <a:ext cx="951927" cy="36928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rgbClr val="FF0000"/>
              </a:solidFill>
              <a:latin typeface="Arial" pitchFamily="34" charset="0"/>
              <a:cs typeface="Arial" pitchFamily="34" charset="0"/>
            </a:rPr>
            <a:t> </a:t>
          </a:r>
          <a:r>
            <a:rPr lang="en-US" b="1" dirty="0" smtClean="0">
              <a:solidFill>
                <a:srgbClr val="FF0000"/>
              </a:solidFill>
              <a:latin typeface="Arial" pitchFamily="34" charset="0"/>
              <a:cs typeface="Arial" pitchFamily="34" charset="0"/>
            </a:rPr>
            <a:t>  0 %</a:t>
          </a:r>
          <a:endParaRPr lang="en-US" b="1" dirty="0">
            <a:solidFill>
              <a:srgbClr val="FF0000"/>
            </a:solidFill>
            <a:latin typeface="Arial" pitchFamily="34" charset="0"/>
            <a:cs typeface="Arial"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13314D-BA2C-43CA-8AF5-E254B09A7F8E}" type="datetimeFigureOut">
              <a:rPr lang="en-US" smtClean="0"/>
              <a:pPr/>
              <a:t>1/2/2023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400C84-9C64-48C2-8D4F-745279569C55}" type="slidenum">
              <a:rPr lang="en-US" smtClean="0"/>
              <a:pPr/>
              <a:t>‹#›</a:t>
            </a:fld>
            <a:endParaRPr lang="en-US"/>
          </a:p>
        </p:txBody>
      </p:sp>
    </p:spTree>
    <p:extLst>
      <p:ext uri="{BB962C8B-B14F-4D97-AF65-F5344CB8AC3E}">
        <p14:creationId xmlns="" xmlns:p14="http://schemas.microsoft.com/office/powerpoint/2010/main" val="363845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00C84-9C64-48C2-8D4F-745279569C55}" type="slidenum">
              <a:rPr lang="en-US" smtClean="0"/>
              <a:pPr/>
              <a:t>1</a:t>
            </a:fld>
            <a:endParaRPr lang="en-US"/>
          </a:p>
        </p:txBody>
      </p:sp>
    </p:spTree>
    <p:extLst>
      <p:ext uri="{BB962C8B-B14F-4D97-AF65-F5344CB8AC3E}">
        <p14:creationId xmlns="" xmlns:p14="http://schemas.microsoft.com/office/powerpoint/2010/main" val="374254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400C84-9C64-48C2-8D4F-745279569C55}"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400C84-9C64-48C2-8D4F-745279569C55}"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1E94CF-1C8D-4E94-8106-C4F0C8013633}" type="datetimeFigureOut">
              <a:rPr lang="en-US" smtClean="0"/>
              <a:pPr/>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3553-D548-492F-85C7-4612B3F0E33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1E94CF-1C8D-4E94-8106-C4F0C8013633}" type="datetimeFigureOut">
              <a:rPr lang="en-US" smtClean="0"/>
              <a:pPr/>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3553-D548-492F-85C7-4612B3F0E3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1E94CF-1C8D-4E94-8106-C4F0C8013633}" type="datetimeFigureOut">
              <a:rPr lang="en-US" smtClean="0"/>
              <a:pPr/>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3553-D548-492F-85C7-4612B3F0E33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1E94CF-1C8D-4E94-8106-C4F0C8013633}" type="datetimeFigureOut">
              <a:rPr lang="en-US" smtClean="0"/>
              <a:pPr/>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3553-D548-492F-85C7-4612B3F0E3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1E94CF-1C8D-4E94-8106-C4F0C8013633}" type="datetimeFigureOut">
              <a:rPr lang="en-US" smtClean="0"/>
              <a:pPr/>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3553-D548-492F-85C7-4612B3F0E33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1E94CF-1C8D-4E94-8106-C4F0C8013633}" type="datetimeFigureOut">
              <a:rPr lang="en-US" smtClean="0"/>
              <a:pPr/>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83553-D548-492F-85C7-4612B3F0E33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1E94CF-1C8D-4E94-8106-C4F0C8013633}" type="datetimeFigureOut">
              <a:rPr lang="en-US" smtClean="0"/>
              <a:pPr/>
              <a:t>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F83553-D548-492F-85C7-4612B3F0E3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1E94CF-1C8D-4E94-8106-C4F0C8013633}" type="datetimeFigureOut">
              <a:rPr lang="en-US" smtClean="0"/>
              <a:pPr/>
              <a:t>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F83553-D548-492F-85C7-4612B3F0E3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1E94CF-1C8D-4E94-8106-C4F0C8013633}" type="datetimeFigureOut">
              <a:rPr lang="en-US" smtClean="0"/>
              <a:pPr/>
              <a:t>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F83553-D548-492F-85C7-4612B3F0E3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1E94CF-1C8D-4E94-8106-C4F0C8013633}" type="datetimeFigureOut">
              <a:rPr lang="en-US" smtClean="0"/>
              <a:pPr/>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83553-D548-492F-85C7-4612B3F0E3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1E94CF-1C8D-4E94-8106-C4F0C8013633}" type="datetimeFigureOut">
              <a:rPr lang="en-US" smtClean="0"/>
              <a:pPr/>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83553-D548-492F-85C7-4612B3F0E33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1E94CF-1C8D-4E94-8106-C4F0C8013633}" type="datetimeFigureOut">
              <a:rPr lang="en-US" smtClean="0"/>
              <a:pPr/>
              <a:t>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F83553-D548-492F-85C7-4612B3F0E33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3791372047875881841.mp4" TargetMode="External"/><Relationship Id="rId2" Type="http://schemas.openxmlformats.org/officeDocument/2006/relationships/slideLayout" Target="../slideLayouts/slideLayout7.xml"/><Relationship Id="rId1" Type="http://schemas.openxmlformats.org/officeDocument/2006/relationships/video" Target="file:///C:\Users\ADMIN\Desktop\3791372047875881841.mp4" TargetMode="External"/><Relationship Id="rId5" Type="http://schemas.openxmlformats.org/officeDocument/2006/relationships/image" Target="../media/image35.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audio" Target="file:///C:\Users\ADMIN\Desktop\Thi%20cha&#770;m%20(1).m4a"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6230" y="0"/>
            <a:ext cx="8305800" cy="1066800"/>
          </a:xfrm>
        </p:spPr>
        <p:txBody>
          <a:bodyPr>
            <a:normAutofit/>
          </a:bodyPr>
          <a:lstStyle/>
          <a:p>
            <a:r>
              <a:rPr lang="en-US" sz="2200" b="1" dirty="0" smtClean="0">
                <a:solidFill>
                  <a:schemeClr val="tx2">
                    <a:lumMod val="75000"/>
                  </a:schemeClr>
                </a:solidFill>
                <a:latin typeface="Arial" pitchFamily="34" charset="0"/>
                <a:cs typeface="Arial" pitchFamily="34" charset="0"/>
              </a:rPr>
              <a:t>PHÒNG GIÁO DỤC VÀ ĐÀO TẠO HUYỆN NAM SÁCH</a:t>
            </a:r>
            <a:br>
              <a:rPr lang="en-US" sz="2200" b="1" dirty="0" smtClean="0">
                <a:solidFill>
                  <a:schemeClr val="tx2">
                    <a:lumMod val="75000"/>
                  </a:schemeClr>
                </a:solidFill>
                <a:latin typeface="Arial" pitchFamily="34" charset="0"/>
                <a:cs typeface="Arial" pitchFamily="34" charset="0"/>
              </a:rPr>
            </a:br>
            <a:r>
              <a:rPr lang="en-US" sz="2000" dirty="0" smtClean="0">
                <a:solidFill>
                  <a:srgbClr val="0033CC"/>
                </a:solidFill>
                <a:latin typeface="Arial" pitchFamily="34" charset="0"/>
                <a:cs typeface="Arial" pitchFamily="34" charset="0"/>
              </a:rPr>
              <a:t/>
            </a:r>
            <a:br>
              <a:rPr lang="en-US" sz="2000" dirty="0" smtClean="0">
                <a:solidFill>
                  <a:srgbClr val="0033CC"/>
                </a:solidFill>
                <a:latin typeface="Arial" pitchFamily="34" charset="0"/>
                <a:cs typeface="Arial" pitchFamily="34" charset="0"/>
              </a:rPr>
            </a:br>
            <a:endParaRPr lang="en-US" sz="2200" b="1" dirty="0">
              <a:solidFill>
                <a:schemeClr val="tx2">
                  <a:lumMod val="75000"/>
                </a:schemeClr>
              </a:solidFill>
              <a:latin typeface="Arial" pitchFamily="34" charset="0"/>
              <a:cs typeface="Arial" pitchFamily="34" charset="0"/>
            </a:endParaRPr>
          </a:p>
        </p:txBody>
      </p:sp>
      <p:sp>
        <p:nvSpPr>
          <p:cNvPr id="6" name="TextBox 5"/>
          <p:cNvSpPr txBox="1"/>
          <p:nvPr/>
        </p:nvSpPr>
        <p:spPr>
          <a:xfrm>
            <a:off x="0" y="2895600"/>
            <a:ext cx="9296400" cy="892552"/>
          </a:xfrm>
          <a:prstGeom prst="rect">
            <a:avLst/>
          </a:prstGeom>
          <a:noFill/>
        </p:spPr>
        <p:txBody>
          <a:bodyPr wrap="square" rtlCol="0">
            <a:spAutoFit/>
          </a:bodyPr>
          <a:lstStyle/>
          <a:p>
            <a:pPr algn="ctr"/>
            <a:r>
              <a:rPr lang="en-US" sz="2600" b="1" dirty="0" smtClean="0">
                <a:solidFill>
                  <a:srgbClr val="FF0000"/>
                </a:solidFill>
                <a:latin typeface="Times New Roman" pitchFamily="18" charset="0"/>
                <a:cs typeface="Times New Roman" pitchFamily="18" charset="0"/>
              </a:rPr>
              <a:t>BIỆN PHÁP TẠO HỨNG THÚ HỌC TOÁN CHO HỌC SINH LỚP 2</a:t>
            </a:r>
            <a:endParaRPr lang="en-US" sz="2600" b="1" dirty="0">
              <a:solidFill>
                <a:srgbClr val="FF0000"/>
              </a:solidFill>
              <a:latin typeface="Times New Roman" pitchFamily="18" charset="0"/>
              <a:cs typeface="Times New Roman" pitchFamily="18" charset="0"/>
            </a:endParaRPr>
          </a:p>
        </p:txBody>
      </p:sp>
      <p:sp>
        <p:nvSpPr>
          <p:cNvPr id="9" name="TextBox 8"/>
          <p:cNvSpPr txBox="1"/>
          <p:nvPr/>
        </p:nvSpPr>
        <p:spPr>
          <a:xfrm>
            <a:off x="1981200" y="4343400"/>
            <a:ext cx="5715000" cy="523220"/>
          </a:xfrm>
          <a:prstGeom prst="rect">
            <a:avLst/>
          </a:prstGeom>
          <a:noFill/>
        </p:spPr>
        <p:txBody>
          <a:bodyPr wrap="square" rtlCol="0">
            <a:spAutoFit/>
          </a:bodyPr>
          <a:lstStyle/>
          <a:p>
            <a:pPr algn="ctr"/>
            <a:r>
              <a:rPr lang="en-US" sz="2800" b="1" dirty="0" err="1" smtClean="0">
                <a:solidFill>
                  <a:srgbClr val="0033CC"/>
                </a:solidFill>
                <a:latin typeface="Times New Roman" pitchFamily="18" charset="0"/>
                <a:cs typeface="Times New Roman" pitchFamily="18" charset="0"/>
              </a:rPr>
              <a:t>Người</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thực</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hiện</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Trần</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Thị</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Châm</a:t>
            </a:r>
            <a:endParaRPr lang="en-US" sz="2800" b="1" dirty="0" smtClean="0">
              <a:solidFill>
                <a:srgbClr val="0033CC"/>
              </a:solidFill>
              <a:latin typeface="Times New Roman" pitchFamily="18" charset="0"/>
              <a:cs typeface="Times New Roman" pitchFamily="18" charset="0"/>
            </a:endParaRPr>
          </a:p>
        </p:txBody>
      </p:sp>
      <p:sp>
        <p:nvSpPr>
          <p:cNvPr id="10" name="TextBox 9"/>
          <p:cNvSpPr txBox="1"/>
          <p:nvPr/>
        </p:nvSpPr>
        <p:spPr>
          <a:xfrm>
            <a:off x="3124200" y="5334000"/>
            <a:ext cx="5715000" cy="461665"/>
          </a:xfrm>
          <a:prstGeom prst="rect">
            <a:avLst/>
          </a:prstGeom>
          <a:noFill/>
        </p:spPr>
        <p:txBody>
          <a:bodyPr wrap="square" rtlCol="0">
            <a:spAutoFit/>
          </a:bodyPr>
          <a:lstStyle/>
          <a:p>
            <a:pPr algn="r"/>
            <a:r>
              <a:rPr lang="en-US" sz="2400" i="1" dirty="0" smtClean="0">
                <a:solidFill>
                  <a:srgbClr val="0033CC"/>
                </a:solidFill>
                <a:latin typeface="Arial" pitchFamily="34" charset="0"/>
                <a:cs typeface="Arial" pitchFamily="34" charset="0"/>
              </a:rPr>
              <a:t>Nam </a:t>
            </a:r>
            <a:r>
              <a:rPr lang="en-US" sz="2400" i="1" dirty="0" err="1" smtClean="0">
                <a:solidFill>
                  <a:srgbClr val="0033CC"/>
                </a:solidFill>
                <a:latin typeface="Arial" pitchFamily="34" charset="0"/>
                <a:cs typeface="Arial" pitchFamily="34" charset="0"/>
              </a:rPr>
              <a:t>Sách</a:t>
            </a:r>
            <a:r>
              <a:rPr lang="en-US" sz="2400" i="1" dirty="0" smtClean="0">
                <a:solidFill>
                  <a:srgbClr val="0033CC"/>
                </a:solidFill>
                <a:latin typeface="Arial" pitchFamily="34" charset="0"/>
                <a:cs typeface="Arial" pitchFamily="34" charset="0"/>
              </a:rPr>
              <a:t>, </a:t>
            </a:r>
            <a:r>
              <a:rPr lang="en-US" sz="2400" i="1" dirty="0" err="1" smtClean="0">
                <a:solidFill>
                  <a:srgbClr val="0033CC"/>
                </a:solidFill>
                <a:latin typeface="Arial" pitchFamily="34" charset="0"/>
                <a:cs typeface="Arial" pitchFamily="34" charset="0"/>
              </a:rPr>
              <a:t>tháng</a:t>
            </a:r>
            <a:r>
              <a:rPr lang="en-US" sz="2400" i="1" dirty="0" smtClean="0">
                <a:solidFill>
                  <a:srgbClr val="0033CC"/>
                </a:solidFill>
                <a:latin typeface="Arial" pitchFamily="34" charset="0"/>
                <a:cs typeface="Arial" pitchFamily="34" charset="0"/>
              </a:rPr>
              <a:t> 11 </a:t>
            </a:r>
            <a:r>
              <a:rPr lang="en-US" sz="2400" i="1" dirty="0" err="1" smtClean="0">
                <a:solidFill>
                  <a:srgbClr val="0033CC"/>
                </a:solidFill>
                <a:latin typeface="Arial" pitchFamily="34" charset="0"/>
                <a:cs typeface="Arial" pitchFamily="34" charset="0"/>
              </a:rPr>
              <a:t>năm</a:t>
            </a:r>
            <a:r>
              <a:rPr lang="en-US" sz="2400" i="1" dirty="0" smtClean="0">
                <a:solidFill>
                  <a:srgbClr val="0033CC"/>
                </a:solidFill>
                <a:latin typeface="Arial" pitchFamily="34" charset="0"/>
                <a:cs typeface="Arial" pitchFamily="34" charset="0"/>
              </a:rPr>
              <a:t> 2022</a:t>
            </a:r>
            <a:endParaRPr lang="en-US" sz="2400" i="1" dirty="0">
              <a:solidFill>
                <a:srgbClr val="0033CC"/>
              </a:solidFill>
              <a:latin typeface="Arial" pitchFamily="34" charset="0"/>
              <a:cs typeface="Arial" pitchFamily="34" charset="0"/>
            </a:endParaRPr>
          </a:p>
        </p:txBody>
      </p:sp>
      <p:sp>
        <p:nvSpPr>
          <p:cNvPr id="3276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0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DẠY VĂN MIÊU TẢ CÂY CỐI THEO HƯỚNG PHÁT TRIỂN NĂNG LỰC CHO HỌC SINH</a:t>
            </a:r>
            <a:r>
              <a:rPr kumimoji="0" lang="en-US" sz="20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LỚP 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183820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09600" y="381000"/>
            <a:ext cx="8077200" cy="586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228600" y="6412468"/>
            <a:ext cx="5029200" cy="369332"/>
          </a:xfrm>
          <a:prstGeom prst="rect">
            <a:avLst/>
          </a:prstGeom>
          <a:noFill/>
        </p:spPr>
        <p:txBody>
          <a:bodyPr wrap="square" rtlCol="0">
            <a:spAutoFit/>
          </a:bodyPr>
          <a:lstStyle/>
          <a:p>
            <a:r>
              <a:rPr lang="en-US" i="1" dirty="0" err="1" smtClean="0">
                <a:latin typeface="Arial" pitchFamily="34" charset="0"/>
                <a:cs typeface="Arial" pitchFamily="34" charset="0"/>
              </a:rPr>
              <a:t>Bài</a:t>
            </a:r>
            <a:r>
              <a:rPr lang="en-US" i="1" dirty="0" smtClean="0">
                <a:latin typeface="Arial" pitchFamily="34" charset="0"/>
                <a:cs typeface="Arial" pitchFamily="34" charset="0"/>
              </a:rPr>
              <a:t>: </a:t>
            </a:r>
            <a:r>
              <a:rPr lang="en-US" i="1" dirty="0" err="1" smtClean="0">
                <a:latin typeface="Arial" pitchFamily="34" charset="0"/>
                <a:cs typeface="Arial" pitchFamily="34" charset="0"/>
              </a:rPr>
              <a:t>Lít</a:t>
            </a:r>
            <a:r>
              <a:rPr lang="en-US" i="1" dirty="0" smtClean="0">
                <a:latin typeface="Arial" pitchFamily="34" charset="0"/>
                <a:cs typeface="Arial" pitchFamily="34" charset="0"/>
              </a:rPr>
              <a:t> ( </a:t>
            </a:r>
            <a:r>
              <a:rPr lang="en-US" i="1" dirty="0" err="1" smtClean="0">
                <a:latin typeface="Arial" pitchFamily="34" charset="0"/>
                <a:cs typeface="Arial" pitchFamily="34" charset="0"/>
              </a:rPr>
              <a:t>sgk</a:t>
            </a:r>
            <a:r>
              <a:rPr lang="en-US" i="1" dirty="0" smtClean="0">
                <a:latin typeface="Arial" pitchFamily="34" charset="0"/>
                <a:cs typeface="Arial" pitchFamily="34" charset="0"/>
              </a:rPr>
              <a:t> </a:t>
            </a:r>
            <a:r>
              <a:rPr lang="en-US" i="1" dirty="0" err="1" smtClean="0">
                <a:latin typeface="Arial" pitchFamily="34" charset="0"/>
                <a:cs typeface="Arial" pitchFamily="34" charset="0"/>
              </a:rPr>
              <a:t>Toán</a:t>
            </a:r>
            <a:r>
              <a:rPr lang="en-US" i="1" dirty="0" smtClean="0">
                <a:latin typeface="Arial" pitchFamily="34" charset="0"/>
                <a:cs typeface="Arial" pitchFamily="34" charset="0"/>
              </a:rPr>
              <a:t> </a:t>
            </a:r>
            <a:r>
              <a:rPr lang="en-US" i="1" dirty="0" err="1" smtClean="0">
                <a:latin typeface="Arial" pitchFamily="34" charset="0"/>
                <a:cs typeface="Arial" pitchFamily="34" charset="0"/>
              </a:rPr>
              <a:t>lớp</a:t>
            </a:r>
            <a:r>
              <a:rPr lang="en-US" i="1" dirty="0" smtClean="0">
                <a:latin typeface="Arial" pitchFamily="34" charset="0"/>
                <a:cs typeface="Arial" pitchFamily="34" charset="0"/>
              </a:rPr>
              <a:t> 2 </a:t>
            </a:r>
            <a:r>
              <a:rPr lang="en-US" i="1" dirty="0" err="1" smtClean="0">
                <a:latin typeface="Arial" pitchFamily="34" charset="0"/>
                <a:cs typeface="Arial" pitchFamily="34" charset="0"/>
              </a:rPr>
              <a:t>Trang</a:t>
            </a:r>
            <a:r>
              <a:rPr lang="en-US" i="1" dirty="0" smtClean="0">
                <a:latin typeface="Arial" pitchFamily="34" charset="0"/>
                <a:cs typeface="Arial" pitchFamily="34" charset="0"/>
              </a:rPr>
              <a:t> 62)</a:t>
            </a:r>
            <a:endParaRPr lang="en-US" i="1" dirty="0">
              <a:latin typeface="Arial" pitchFamily="34" charset="0"/>
              <a:cs typeface="Arial" pitchFamily="34" charset="0"/>
            </a:endParaRPr>
          </a:p>
        </p:txBody>
      </p:sp>
    </p:spTree>
    <p:extLst>
      <p:ext uri="{BB962C8B-B14F-4D97-AF65-F5344CB8AC3E}">
        <p14:creationId xmlns="" xmlns:p14="http://schemas.microsoft.com/office/powerpoint/2010/main" val="38443189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609600" y="609600"/>
            <a:ext cx="7467600"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09600" y="1524000"/>
            <a:ext cx="8001000" cy="3539430"/>
          </a:xfrm>
          <a:prstGeom prst="rect">
            <a:avLst/>
          </a:prstGeom>
        </p:spPr>
        <p:txBody>
          <a:bodyPr wrap="square">
            <a:spAutoFit/>
          </a:bodyPr>
          <a:lstStyle/>
          <a:p>
            <a:pPr algn="just"/>
            <a:r>
              <a:rPr lang="en-US" dirty="0" smtClean="0"/>
              <a:t>	</a:t>
            </a:r>
            <a:r>
              <a:rPr lang="en-US" sz="2800" dirty="0" err="1" smtClean="0">
                <a:latin typeface="Times New Roman" pitchFamily="18" charset="0"/>
                <a:cs typeface="Times New Roman" pitchFamily="18" charset="0"/>
              </a:rPr>
              <a:t>Trò</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tập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trò</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gắn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liền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tập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nội</a:t>
            </a:r>
            <a:r>
              <a:rPr lang="en-US" sz="2800" dirty="0" smtClean="0">
                <a:latin typeface="Times New Roman" pitchFamily="18" charset="0"/>
                <a:cs typeface="Times New Roman" pitchFamily="18" charset="0"/>
              </a:rPr>
              <a:t> dung </a:t>
            </a:r>
            <a:r>
              <a:rPr lang="en-US" sz="2800" dirty="0" err="1" smtClean="0">
                <a:latin typeface="Times New Roman" pitchFamily="18" charset="0"/>
                <a:cs typeface="Times New Roman" pitchFamily="18" charset="0"/>
              </a:rPr>
              <a:t>bài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giúp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nghiệm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vốn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đổi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theo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hướng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tích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nghệ</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mềm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Powerpoint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Elearning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Quizizz</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Arota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google</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fom</a:t>
            </a:r>
            <a:r>
              <a:rPr lang="en-US" sz="2800" dirty="0" smtClean="0">
                <a:latin typeface="Times New Roman" pitchFamily="18" charset="0"/>
                <a:cs typeface="Times New Roman" pitchFamily="18" charset="0"/>
              </a:rPr>
              <a:t>,...)</a:t>
            </a:r>
          </a:p>
        </p:txBody>
      </p:sp>
      <p:sp>
        <p:nvSpPr>
          <p:cNvPr id="18" name="Text Box 16"/>
          <p:cNvSpPr txBox="1">
            <a:spLocks noChangeArrowheads="1"/>
          </p:cNvSpPr>
          <p:nvPr/>
        </p:nvSpPr>
        <p:spPr bwMode="gray">
          <a:xfrm>
            <a:off x="304800" y="533400"/>
            <a:ext cx="8595739" cy="15388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en-US" sz="2400" b="1" dirty="0" err="1" smtClean="0">
                <a:solidFill>
                  <a:srgbClr val="FF0000"/>
                </a:solidFill>
                <a:latin typeface="Times New Roman" pitchFamily="18" charset="0"/>
                <a:cs typeface="Times New Roman" pitchFamily="18" charset="0"/>
              </a:rPr>
              <a:t>Biện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pháp</a:t>
            </a:r>
            <a:r>
              <a:rPr lang="en-US" sz="2400" b="1" dirty="0" smtClean="0">
                <a:solidFill>
                  <a:srgbClr val="FF0000"/>
                </a:solidFill>
                <a:latin typeface="Times New Roman" pitchFamily="18" charset="0"/>
                <a:cs typeface="Times New Roman" pitchFamily="18" charset="0"/>
              </a:rPr>
              <a:t> 2: </a:t>
            </a:r>
            <a:r>
              <a:rPr lang="en-US" sz="2400" b="1" dirty="0" err="1" smtClean="0">
                <a:solidFill>
                  <a:srgbClr val="FF0000"/>
                </a:solidFill>
                <a:latin typeface="Times New Roman" pitchFamily="18" charset="0"/>
                <a:cs typeface="Times New Roman" pitchFamily="18" charset="0"/>
              </a:rPr>
              <a:t>Ứng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dụng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công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nghệ</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tổ</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chức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trò</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chơi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học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tập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môn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Toán</a:t>
            </a:r>
            <a:r>
              <a:rPr lang="en-US" sz="2400" b="1" dirty="0" smtClean="0">
                <a:solidFill>
                  <a:srgbClr val="FF0000"/>
                </a:solidFill>
                <a:latin typeface="Times New Roman" pitchFamily="18" charset="0"/>
                <a:cs typeface="Times New Roman" pitchFamily="18" charset="0"/>
              </a:rPr>
              <a:t>. </a:t>
            </a:r>
          </a:p>
          <a:p>
            <a:pPr eaLnBrk="0" hangingPunct="0"/>
            <a:endParaRPr lang="en-US" sz="2400" b="1" dirty="0">
              <a:solidFill>
                <a:srgbClr val="FF0000"/>
              </a:solidFill>
              <a:latin typeface="Times New Roman" pitchFamily="18" charset="0"/>
              <a:cs typeface="Times New Roman" pitchFamily="18" charset="0"/>
            </a:endParaRPr>
          </a:p>
          <a:p>
            <a:pPr eaLnBrk="0" hangingPunct="0"/>
            <a:endParaRPr lang="en-US" sz="2200" i="1" dirty="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BEBA8EAE-BF5A-486C-A8C5-ECC9F3942E4B}">
                <a14:imgProps xmlns="" xmlns:a14="http://schemas.microsoft.com/office/drawing/2010/main">
                  <a14:imgLayer r:embed="">
                    <a14:imgEffect>
                      <a14:sharpenSoften amount="25000"/>
                    </a14:imgEffect>
                    <a14:imgEffect>
                      <a14:brightnessContrast bright="20000" contrast="-40000"/>
                    </a14:imgEffect>
                  </a14:imgLayer>
                </a14:imgProps>
              </a:ext>
              <a:ext uri="{28A0092B-C50C-407E-A947-70E740481C1C}">
                <a14:useLocalDpi xmlns="" xmlns:a14="http://schemas.microsoft.com/office/drawing/2010/main" val="0"/>
              </a:ext>
            </a:extLst>
          </a:blip>
          <a:srcRect/>
          <a:stretch>
            <a:fillRect/>
          </a:stretch>
        </p:blipFill>
        <p:spPr bwMode="auto">
          <a:xfrm>
            <a:off x="2514600" y="3505200"/>
            <a:ext cx="5169090" cy="31239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1240B29-F687-4F45-9708-019B960494DF}">
              <a14:hiddenLine xmlns=""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srcRect/>
          <a:stretch>
            <a:fillRect/>
          </a:stretch>
        </p:blipFill>
        <p:spPr bwMode="auto">
          <a:xfrm>
            <a:off x="228600" y="457200"/>
            <a:ext cx="4038600" cy="28194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a:srcRect/>
          <a:stretch>
            <a:fillRect/>
          </a:stretch>
        </p:blipFill>
        <p:spPr bwMode="auto">
          <a:xfrm>
            <a:off x="4648200" y="533400"/>
            <a:ext cx="4333875" cy="2690812"/>
          </a:xfrm>
          <a:prstGeom prst="rect">
            <a:avLst/>
          </a:prstGeom>
          <a:noFill/>
          <a:ln w="9525">
            <a:noFill/>
            <a:miter lim="800000"/>
            <a:headEnd/>
            <a:tailEnd/>
          </a:ln>
          <a:effectLst/>
        </p:spPr>
      </p:pic>
    </p:spTree>
    <p:extLst>
      <p:ext uri="{BB962C8B-B14F-4D97-AF65-F5344CB8AC3E}">
        <p14:creationId xmlns="" xmlns:p14="http://schemas.microsoft.com/office/powerpoint/2010/main" val="289395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par>
                                <p:cTn id="8" presetID="3" presetClass="entr" presetSubtype="10"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blinds(horizontal)">
                                      <p:cBhvr>
                                        <p:cTn id="10" dur="500"/>
                                        <p:tgtEl>
                                          <p:spTgt spid="1029"/>
                                        </p:tgtEl>
                                      </p:cBhvr>
                                    </p:animEffect>
                                  </p:childTnLst>
                                </p:cTn>
                              </p:par>
                              <p:par>
                                <p:cTn id="11" presetID="3"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2514600" y="2133600"/>
            <a:ext cx="4058776" cy="751700"/>
            <a:chOff x="1075400" y="5576996"/>
            <a:chExt cx="3945077" cy="751700"/>
          </a:xfrm>
        </p:grpSpPr>
        <p:sp>
          <p:nvSpPr>
            <p:cNvPr id="4" name="Round Same Side Corner Rectangle 3"/>
            <p:cNvSpPr/>
            <p:nvPr/>
          </p:nvSpPr>
          <p:spPr>
            <a:xfrm rot="5400000">
              <a:off x="2773760" y="4081977"/>
              <a:ext cx="751698" cy="3741737"/>
            </a:xfrm>
            <a:prstGeom prst="round2SameRect">
              <a:avLst>
                <a:gd name="adj1" fmla="val 23321"/>
                <a:gd name="adj2" fmla="val 0"/>
              </a:avLst>
            </a:prstGeom>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sz="2200" dirty="0">
                <a:latin typeface="Arial" pitchFamily="34" charset="0"/>
                <a:cs typeface="Arial" pitchFamily="34" charset="0"/>
              </a:endParaRPr>
            </a:p>
          </p:txBody>
        </p:sp>
        <p:sp>
          <p:nvSpPr>
            <p:cNvPr id="5" name="Round Same Side Corner Rectangle 4"/>
            <p:cNvSpPr/>
            <p:nvPr/>
          </p:nvSpPr>
          <p:spPr>
            <a:xfrm rot="16200000" flipH="1">
              <a:off x="1051644" y="5600752"/>
              <a:ext cx="751700" cy="704188"/>
            </a:xfrm>
            <a:prstGeom prst="round2SameRect">
              <a:avLst>
                <a:gd name="adj1" fmla="val 34679"/>
                <a:gd name="adj2" fmla="val 0"/>
              </a:avLst>
            </a:prstGeom>
            <a:ln>
              <a:solidFill>
                <a:schemeClr val="bg1">
                  <a:lumMod val="85000"/>
                </a:schemeClr>
              </a:solidFill>
            </a:ln>
            <a:effectLst>
              <a:outerShdw blurRad="50800" dist="38100" algn="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endParaRPr lang="en-US" sz="2200">
                <a:latin typeface="Arial" pitchFamily="34" charset="0"/>
                <a:cs typeface="Arial" pitchFamily="34" charset="0"/>
              </a:endParaRPr>
            </a:p>
          </p:txBody>
        </p:sp>
        <p:sp>
          <p:nvSpPr>
            <p:cNvPr id="6" name="TextBox 35"/>
            <p:cNvSpPr txBox="1">
              <a:spLocks noChangeArrowheads="1"/>
            </p:cNvSpPr>
            <p:nvPr/>
          </p:nvSpPr>
          <p:spPr bwMode="auto">
            <a:xfrm>
              <a:off x="1129536" y="5737401"/>
              <a:ext cx="394464" cy="430887"/>
            </a:xfrm>
            <a:prstGeom prst="rect">
              <a:avLst/>
            </a:prstGeom>
            <a:noFill/>
            <a:ln w="9525">
              <a:noFill/>
              <a:miter lim="800000"/>
              <a:headEnd/>
              <a:tailEnd/>
            </a:ln>
          </p:spPr>
          <p:txBody>
            <a:bodyPr wrap="square" anchor="ctr">
              <a:spAutoFit/>
            </a:bodyPr>
            <a:lstStyle/>
            <a:p>
              <a:pPr algn="ctr"/>
              <a:r>
                <a:rPr lang="en-US" sz="2200" b="1" dirty="0">
                  <a:solidFill>
                    <a:schemeClr val="bg1"/>
                  </a:solidFill>
                  <a:latin typeface="Arial" pitchFamily="34" charset="0"/>
                  <a:cs typeface="Arial" pitchFamily="34" charset="0"/>
                </a:rPr>
                <a:t>1</a:t>
              </a:r>
            </a:p>
          </p:txBody>
        </p:sp>
        <p:sp>
          <p:nvSpPr>
            <p:cNvPr id="7" name="Rectangle 39"/>
            <p:cNvSpPr>
              <a:spLocks noChangeArrowheads="1"/>
            </p:cNvSpPr>
            <p:nvPr/>
          </p:nvSpPr>
          <p:spPr bwMode="auto">
            <a:xfrm>
              <a:off x="1926101" y="5708005"/>
              <a:ext cx="3000699" cy="430887"/>
            </a:xfrm>
            <a:prstGeom prst="rect">
              <a:avLst/>
            </a:prstGeom>
            <a:noFill/>
            <a:ln w="9525">
              <a:noFill/>
              <a:miter lim="800000"/>
              <a:headEnd/>
              <a:tailEnd/>
            </a:ln>
          </p:spPr>
          <p:txBody>
            <a:bodyPr wrap="square">
              <a:spAutoFit/>
            </a:bodyPr>
            <a:lstStyle/>
            <a:p>
              <a:r>
                <a:rPr lang="en-US" sz="2200" dirty="0" err="1" smtClean="0">
                  <a:latin typeface="Arial" pitchFamily="34" charset="0"/>
                  <a:cs typeface="Arial" pitchFamily="34" charset="0"/>
                </a:rPr>
                <a:t>Khởi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động</a:t>
              </a:r>
              <a:r>
                <a:rPr lang="en-US" sz="2200" dirty="0" smtClean="0">
                  <a:latin typeface="Arial" pitchFamily="34" charset="0"/>
                  <a:cs typeface="Arial" pitchFamily="34" charset="0"/>
                </a:rPr>
                <a:t> </a:t>
              </a:r>
              <a:endParaRPr lang="en-US" sz="2200" dirty="0">
                <a:latin typeface="Arial" pitchFamily="34" charset="0"/>
                <a:cs typeface="Arial" pitchFamily="34" charset="0"/>
              </a:endParaRPr>
            </a:p>
          </p:txBody>
        </p:sp>
      </p:grpSp>
      <p:grpSp>
        <p:nvGrpSpPr>
          <p:cNvPr id="8" name="Group 7"/>
          <p:cNvGrpSpPr/>
          <p:nvPr/>
        </p:nvGrpSpPr>
        <p:grpSpPr>
          <a:xfrm>
            <a:off x="2514600" y="3210701"/>
            <a:ext cx="4221459" cy="751700"/>
            <a:chOff x="1075400" y="5576996"/>
            <a:chExt cx="4103203" cy="751700"/>
          </a:xfrm>
        </p:grpSpPr>
        <p:sp>
          <p:nvSpPr>
            <p:cNvPr id="9" name="Round Same Side Corner Rectangle 8"/>
            <p:cNvSpPr/>
            <p:nvPr/>
          </p:nvSpPr>
          <p:spPr>
            <a:xfrm rot="5400000">
              <a:off x="2773760" y="4081977"/>
              <a:ext cx="751698" cy="3741737"/>
            </a:xfrm>
            <a:prstGeom prst="round2SameRect">
              <a:avLst>
                <a:gd name="adj1" fmla="val 23321"/>
                <a:gd name="adj2" fmla="val 0"/>
              </a:avLst>
            </a:prstGeom>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sz="2200" dirty="0">
                <a:latin typeface="Arial" pitchFamily="34" charset="0"/>
                <a:cs typeface="Arial" pitchFamily="34" charset="0"/>
              </a:endParaRPr>
            </a:p>
          </p:txBody>
        </p:sp>
        <p:sp>
          <p:nvSpPr>
            <p:cNvPr id="10" name="Round Same Side Corner Rectangle 9"/>
            <p:cNvSpPr/>
            <p:nvPr/>
          </p:nvSpPr>
          <p:spPr>
            <a:xfrm rot="16200000" flipH="1">
              <a:off x="1051644" y="5600752"/>
              <a:ext cx="751700" cy="704188"/>
            </a:xfrm>
            <a:prstGeom prst="round2SameRect">
              <a:avLst>
                <a:gd name="adj1" fmla="val 34679"/>
                <a:gd name="adj2" fmla="val 0"/>
              </a:avLst>
            </a:prstGeom>
            <a:ln>
              <a:solidFill>
                <a:schemeClr val="bg1">
                  <a:lumMod val="85000"/>
                </a:schemeClr>
              </a:solidFill>
            </a:ln>
            <a:effectLst>
              <a:outerShdw blurRad="50800" dist="38100" algn="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endParaRPr lang="en-US" sz="2200">
                <a:latin typeface="Arial" pitchFamily="34" charset="0"/>
                <a:cs typeface="Arial" pitchFamily="34" charset="0"/>
              </a:endParaRPr>
            </a:p>
          </p:txBody>
        </p:sp>
        <p:sp>
          <p:nvSpPr>
            <p:cNvPr id="11" name="TextBox 35"/>
            <p:cNvSpPr txBox="1">
              <a:spLocks noChangeArrowheads="1"/>
            </p:cNvSpPr>
            <p:nvPr/>
          </p:nvSpPr>
          <p:spPr bwMode="auto">
            <a:xfrm>
              <a:off x="1129536" y="5737401"/>
              <a:ext cx="394464" cy="430887"/>
            </a:xfrm>
            <a:prstGeom prst="rect">
              <a:avLst/>
            </a:prstGeom>
            <a:noFill/>
            <a:ln w="9525">
              <a:noFill/>
              <a:miter lim="800000"/>
              <a:headEnd/>
              <a:tailEnd/>
            </a:ln>
          </p:spPr>
          <p:txBody>
            <a:bodyPr wrap="square" anchor="ctr">
              <a:spAutoFit/>
            </a:bodyPr>
            <a:lstStyle/>
            <a:p>
              <a:pPr algn="ctr"/>
              <a:r>
                <a:rPr lang="en-US" sz="2200" b="1" dirty="0">
                  <a:solidFill>
                    <a:schemeClr val="bg1"/>
                  </a:solidFill>
                  <a:latin typeface="Arial" pitchFamily="34" charset="0"/>
                  <a:cs typeface="Arial" pitchFamily="34" charset="0"/>
                </a:rPr>
                <a:t>2</a:t>
              </a:r>
            </a:p>
          </p:txBody>
        </p:sp>
        <p:sp>
          <p:nvSpPr>
            <p:cNvPr id="12" name="Rectangle 39"/>
            <p:cNvSpPr>
              <a:spLocks noChangeArrowheads="1"/>
            </p:cNvSpPr>
            <p:nvPr/>
          </p:nvSpPr>
          <p:spPr bwMode="auto">
            <a:xfrm>
              <a:off x="1816054" y="5714631"/>
              <a:ext cx="3362549" cy="430887"/>
            </a:xfrm>
            <a:prstGeom prst="rect">
              <a:avLst/>
            </a:prstGeom>
            <a:noFill/>
            <a:ln w="9525">
              <a:noFill/>
              <a:miter lim="800000"/>
              <a:headEnd/>
              <a:tailEnd/>
            </a:ln>
          </p:spPr>
          <p:txBody>
            <a:bodyPr wrap="square">
              <a:spAutoFit/>
            </a:bodyPr>
            <a:lstStyle/>
            <a:p>
              <a:r>
                <a:rPr lang="en-US" sz="2200" dirty="0" err="1" smtClean="0">
                  <a:latin typeface="Arial" pitchFamily="34" charset="0"/>
                  <a:cs typeface="Arial" pitchFamily="34" charset="0"/>
                </a:rPr>
                <a:t>Hình</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thành</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kiến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thức</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mới</a:t>
              </a:r>
              <a:endParaRPr lang="en-US" sz="2200" dirty="0">
                <a:latin typeface="Arial" pitchFamily="34" charset="0"/>
                <a:cs typeface="Arial" pitchFamily="34" charset="0"/>
              </a:endParaRPr>
            </a:p>
          </p:txBody>
        </p:sp>
      </p:grpSp>
      <p:grpSp>
        <p:nvGrpSpPr>
          <p:cNvPr id="13" name="Group 12"/>
          <p:cNvGrpSpPr/>
          <p:nvPr/>
        </p:nvGrpSpPr>
        <p:grpSpPr>
          <a:xfrm>
            <a:off x="2514600" y="4267200"/>
            <a:ext cx="4058776" cy="751700"/>
            <a:chOff x="1075400" y="5576996"/>
            <a:chExt cx="3945077" cy="751700"/>
          </a:xfrm>
        </p:grpSpPr>
        <p:sp>
          <p:nvSpPr>
            <p:cNvPr id="14" name="Round Same Side Corner Rectangle 13"/>
            <p:cNvSpPr/>
            <p:nvPr/>
          </p:nvSpPr>
          <p:spPr>
            <a:xfrm rot="5400000">
              <a:off x="2773760" y="4081977"/>
              <a:ext cx="751698" cy="3741737"/>
            </a:xfrm>
            <a:prstGeom prst="round2SameRect">
              <a:avLst>
                <a:gd name="adj1" fmla="val 23321"/>
                <a:gd name="adj2" fmla="val 0"/>
              </a:avLst>
            </a:prstGeom>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sz="2200" dirty="0">
                <a:latin typeface="Arial" pitchFamily="34" charset="0"/>
                <a:cs typeface="Arial" pitchFamily="34" charset="0"/>
              </a:endParaRPr>
            </a:p>
          </p:txBody>
        </p:sp>
        <p:sp>
          <p:nvSpPr>
            <p:cNvPr id="15" name="Round Same Side Corner Rectangle 14"/>
            <p:cNvSpPr/>
            <p:nvPr/>
          </p:nvSpPr>
          <p:spPr>
            <a:xfrm rot="16200000" flipH="1">
              <a:off x="1051644" y="5600752"/>
              <a:ext cx="751700" cy="704188"/>
            </a:xfrm>
            <a:prstGeom prst="round2SameRect">
              <a:avLst>
                <a:gd name="adj1" fmla="val 34679"/>
                <a:gd name="adj2" fmla="val 0"/>
              </a:avLst>
            </a:prstGeom>
            <a:ln>
              <a:solidFill>
                <a:schemeClr val="bg1">
                  <a:lumMod val="85000"/>
                </a:schemeClr>
              </a:solidFill>
            </a:ln>
            <a:effectLst>
              <a:outerShdw blurRad="50800" dist="38100" algn="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endParaRPr lang="en-US" sz="2200">
                <a:latin typeface="Arial" pitchFamily="34" charset="0"/>
                <a:cs typeface="Arial" pitchFamily="34" charset="0"/>
              </a:endParaRPr>
            </a:p>
          </p:txBody>
        </p:sp>
        <p:sp>
          <p:nvSpPr>
            <p:cNvPr id="16" name="TextBox 35"/>
            <p:cNvSpPr txBox="1">
              <a:spLocks noChangeArrowheads="1"/>
            </p:cNvSpPr>
            <p:nvPr/>
          </p:nvSpPr>
          <p:spPr bwMode="auto">
            <a:xfrm>
              <a:off x="1129536" y="5737401"/>
              <a:ext cx="394464" cy="430887"/>
            </a:xfrm>
            <a:prstGeom prst="rect">
              <a:avLst/>
            </a:prstGeom>
            <a:noFill/>
            <a:ln w="9525">
              <a:noFill/>
              <a:miter lim="800000"/>
              <a:headEnd/>
              <a:tailEnd/>
            </a:ln>
          </p:spPr>
          <p:txBody>
            <a:bodyPr wrap="square" anchor="ctr">
              <a:spAutoFit/>
            </a:bodyPr>
            <a:lstStyle/>
            <a:p>
              <a:pPr algn="ctr"/>
              <a:r>
                <a:rPr lang="en-US" sz="2200" b="1" dirty="0">
                  <a:solidFill>
                    <a:schemeClr val="bg1"/>
                  </a:solidFill>
                  <a:latin typeface="Arial" pitchFamily="34" charset="0"/>
                  <a:cs typeface="Arial" pitchFamily="34" charset="0"/>
                </a:rPr>
                <a:t>3</a:t>
              </a:r>
            </a:p>
          </p:txBody>
        </p:sp>
        <p:sp>
          <p:nvSpPr>
            <p:cNvPr id="17" name="Rectangle 39"/>
            <p:cNvSpPr>
              <a:spLocks noChangeArrowheads="1"/>
            </p:cNvSpPr>
            <p:nvPr/>
          </p:nvSpPr>
          <p:spPr bwMode="auto">
            <a:xfrm>
              <a:off x="1926101" y="5708005"/>
              <a:ext cx="3000699" cy="430887"/>
            </a:xfrm>
            <a:prstGeom prst="rect">
              <a:avLst/>
            </a:prstGeom>
            <a:noFill/>
            <a:ln w="9525">
              <a:noFill/>
              <a:miter lim="800000"/>
              <a:headEnd/>
              <a:tailEnd/>
            </a:ln>
          </p:spPr>
          <p:txBody>
            <a:bodyPr wrap="square">
              <a:spAutoFit/>
            </a:bodyPr>
            <a:lstStyle/>
            <a:p>
              <a:r>
                <a:rPr lang="en-US" sz="2200" dirty="0" err="1" smtClean="0">
                  <a:latin typeface="Arial" pitchFamily="34" charset="0"/>
                  <a:cs typeface="Arial" pitchFamily="34" charset="0"/>
                </a:rPr>
                <a:t>Luyện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tập</a:t>
              </a:r>
              <a:r>
                <a:rPr lang="en-US" sz="2200" dirty="0" smtClean="0">
                  <a:latin typeface="Arial" pitchFamily="34" charset="0"/>
                  <a:cs typeface="Arial" pitchFamily="34" charset="0"/>
                </a:rPr>
                <a:t> – </a:t>
              </a:r>
              <a:r>
                <a:rPr lang="en-US" sz="2200" dirty="0" err="1" smtClean="0">
                  <a:latin typeface="Arial" pitchFamily="34" charset="0"/>
                  <a:cs typeface="Arial" pitchFamily="34" charset="0"/>
                </a:rPr>
                <a:t>Thực</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hành</a:t>
              </a:r>
              <a:endParaRPr lang="en-US" sz="2200" dirty="0">
                <a:latin typeface="Arial" pitchFamily="34" charset="0"/>
                <a:cs typeface="Arial" pitchFamily="34" charset="0"/>
              </a:endParaRPr>
            </a:p>
          </p:txBody>
        </p:sp>
      </p:grpSp>
      <p:grpSp>
        <p:nvGrpSpPr>
          <p:cNvPr id="18" name="Group 17"/>
          <p:cNvGrpSpPr/>
          <p:nvPr/>
        </p:nvGrpSpPr>
        <p:grpSpPr>
          <a:xfrm>
            <a:off x="2514600" y="5268101"/>
            <a:ext cx="4058776" cy="751700"/>
            <a:chOff x="1075400" y="5576996"/>
            <a:chExt cx="3945077" cy="751700"/>
          </a:xfrm>
        </p:grpSpPr>
        <p:sp>
          <p:nvSpPr>
            <p:cNvPr id="19" name="Round Same Side Corner Rectangle 18"/>
            <p:cNvSpPr/>
            <p:nvPr/>
          </p:nvSpPr>
          <p:spPr>
            <a:xfrm rot="5400000">
              <a:off x="2773760" y="4081977"/>
              <a:ext cx="751698" cy="3741737"/>
            </a:xfrm>
            <a:prstGeom prst="round2SameRect">
              <a:avLst>
                <a:gd name="adj1" fmla="val 23321"/>
                <a:gd name="adj2" fmla="val 0"/>
              </a:avLst>
            </a:prstGeom>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sz="2200" dirty="0">
                <a:latin typeface="Arial" pitchFamily="34" charset="0"/>
                <a:cs typeface="Arial" pitchFamily="34" charset="0"/>
              </a:endParaRPr>
            </a:p>
          </p:txBody>
        </p:sp>
        <p:sp>
          <p:nvSpPr>
            <p:cNvPr id="20" name="Round Same Side Corner Rectangle 19"/>
            <p:cNvSpPr/>
            <p:nvPr/>
          </p:nvSpPr>
          <p:spPr>
            <a:xfrm rot="16200000" flipH="1">
              <a:off x="1051644" y="5600752"/>
              <a:ext cx="751700" cy="704188"/>
            </a:xfrm>
            <a:prstGeom prst="round2SameRect">
              <a:avLst>
                <a:gd name="adj1" fmla="val 34679"/>
                <a:gd name="adj2" fmla="val 0"/>
              </a:avLst>
            </a:prstGeom>
            <a:ln>
              <a:solidFill>
                <a:schemeClr val="bg1">
                  <a:lumMod val="85000"/>
                </a:schemeClr>
              </a:solidFill>
            </a:ln>
            <a:effectLst>
              <a:outerShdw blurRad="50800" dist="38100" algn="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endParaRPr lang="en-US" sz="2200">
                <a:latin typeface="Arial" pitchFamily="34" charset="0"/>
                <a:cs typeface="Arial" pitchFamily="34" charset="0"/>
              </a:endParaRPr>
            </a:p>
          </p:txBody>
        </p:sp>
        <p:sp>
          <p:nvSpPr>
            <p:cNvPr id="21" name="TextBox 35"/>
            <p:cNvSpPr txBox="1">
              <a:spLocks noChangeArrowheads="1"/>
            </p:cNvSpPr>
            <p:nvPr/>
          </p:nvSpPr>
          <p:spPr bwMode="auto">
            <a:xfrm>
              <a:off x="1129536" y="5737401"/>
              <a:ext cx="394464" cy="430887"/>
            </a:xfrm>
            <a:prstGeom prst="rect">
              <a:avLst/>
            </a:prstGeom>
            <a:noFill/>
            <a:ln w="9525">
              <a:noFill/>
              <a:miter lim="800000"/>
              <a:headEnd/>
              <a:tailEnd/>
            </a:ln>
          </p:spPr>
          <p:txBody>
            <a:bodyPr wrap="square" anchor="ctr">
              <a:spAutoFit/>
            </a:bodyPr>
            <a:lstStyle/>
            <a:p>
              <a:pPr algn="ctr"/>
              <a:r>
                <a:rPr lang="en-US" sz="2200" b="1" dirty="0">
                  <a:solidFill>
                    <a:schemeClr val="bg1"/>
                  </a:solidFill>
                  <a:latin typeface="Arial" pitchFamily="34" charset="0"/>
                  <a:cs typeface="Arial" pitchFamily="34" charset="0"/>
                </a:rPr>
                <a:t>4</a:t>
              </a:r>
            </a:p>
          </p:txBody>
        </p:sp>
        <p:sp>
          <p:nvSpPr>
            <p:cNvPr id="22" name="Rectangle 39"/>
            <p:cNvSpPr>
              <a:spLocks noChangeArrowheads="1"/>
            </p:cNvSpPr>
            <p:nvPr/>
          </p:nvSpPr>
          <p:spPr bwMode="auto">
            <a:xfrm>
              <a:off x="1926101" y="5708005"/>
              <a:ext cx="3000699" cy="430887"/>
            </a:xfrm>
            <a:prstGeom prst="rect">
              <a:avLst/>
            </a:prstGeom>
            <a:noFill/>
            <a:ln w="9525">
              <a:noFill/>
              <a:miter lim="800000"/>
              <a:headEnd/>
              <a:tailEnd/>
            </a:ln>
          </p:spPr>
          <p:txBody>
            <a:bodyPr wrap="square">
              <a:spAutoFit/>
            </a:bodyPr>
            <a:lstStyle/>
            <a:p>
              <a:r>
                <a:rPr lang="en-US" sz="2200" dirty="0" err="1" smtClean="0">
                  <a:latin typeface="Arial" pitchFamily="34" charset="0"/>
                  <a:cs typeface="Arial" pitchFamily="34" charset="0"/>
                </a:rPr>
                <a:t>Vận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dụng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trải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nghiệm</a:t>
              </a:r>
              <a:endParaRPr lang="en-US" sz="2200" dirty="0">
                <a:latin typeface="Arial" pitchFamily="34" charset="0"/>
                <a:cs typeface="Arial" pitchFamily="34" charset="0"/>
              </a:endParaRPr>
            </a:p>
          </p:txBody>
        </p:sp>
      </p:grpSp>
      <p:grpSp>
        <p:nvGrpSpPr>
          <p:cNvPr id="23" name="Group 22"/>
          <p:cNvGrpSpPr>
            <a:grpSpLocks/>
          </p:cNvGrpSpPr>
          <p:nvPr/>
        </p:nvGrpSpPr>
        <p:grpSpPr bwMode="auto">
          <a:xfrm>
            <a:off x="228600" y="228600"/>
            <a:ext cx="8610600" cy="1273940"/>
            <a:chOff x="912" y="2016"/>
            <a:chExt cx="4066" cy="1076"/>
          </a:xfrm>
        </p:grpSpPr>
        <p:sp>
          <p:nvSpPr>
            <p:cNvPr id="24" name="AutoShape 11"/>
            <p:cNvSpPr>
              <a:spLocks noChangeArrowheads="1"/>
            </p:cNvSpPr>
            <p:nvPr/>
          </p:nvSpPr>
          <p:spPr bwMode="gray">
            <a:xfrm>
              <a:off x="912" y="2016"/>
              <a:ext cx="3984" cy="912"/>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grpSp>
          <p:nvGrpSpPr>
            <p:cNvPr id="25" name="Group 24"/>
            <p:cNvGrpSpPr>
              <a:grpSpLocks/>
            </p:cNvGrpSpPr>
            <p:nvPr/>
          </p:nvGrpSpPr>
          <p:grpSpPr bwMode="auto">
            <a:xfrm>
              <a:off x="1047" y="2148"/>
              <a:ext cx="383" cy="498"/>
              <a:chOff x="1047" y="2148"/>
              <a:chExt cx="383" cy="498"/>
            </a:xfrm>
          </p:grpSpPr>
          <p:sp>
            <p:nvSpPr>
              <p:cNvPr id="28" name="Freeform 14"/>
              <p:cNvSpPr>
                <a:spLocks/>
              </p:cNvSpPr>
              <p:nvPr/>
            </p:nvSpPr>
            <p:spPr bwMode="gray">
              <a:xfrm>
                <a:off x="1047" y="2148"/>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9" name="Text Box 15"/>
              <p:cNvSpPr txBox="1">
                <a:spLocks noChangeArrowheads="1"/>
              </p:cNvSpPr>
              <p:nvPr/>
            </p:nvSpPr>
            <p:spPr bwMode="gray">
              <a:xfrm>
                <a:off x="1111" y="2204"/>
                <a:ext cx="104" cy="4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endParaRPr lang="en-US" sz="2800" dirty="0">
                  <a:solidFill>
                    <a:srgbClr val="FFFFFF"/>
                  </a:solidFill>
                  <a:effectLst>
                    <a:outerShdw blurRad="38100" dist="38100" dir="2700000" algn="tl">
                      <a:srgbClr val="C0C0C0"/>
                    </a:outerShdw>
                  </a:effectLst>
                </a:endParaRPr>
              </a:p>
            </p:txBody>
          </p:sp>
        </p:grpSp>
        <p:sp>
          <p:nvSpPr>
            <p:cNvPr id="26" name="Text Box 16"/>
            <p:cNvSpPr txBox="1">
              <a:spLocks noChangeArrowheads="1"/>
            </p:cNvSpPr>
            <p:nvPr/>
          </p:nvSpPr>
          <p:spPr bwMode="gray">
            <a:xfrm>
              <a:off x="955" y="2104"/>
              <a:ext cx="4023" cy="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2400" b="1" dirty="0" err="1" smtClean="0">
                  <a:solidFill>
                    <a:srgbClr val="FF0000"/>
                  </a:solidFill>
                  <a:latin typeface="Times New Roman" pitchFamily="18" charset="0"/>
                  <a:cs typeface="Times New Roman" pitchFamily="18" charset="0"/>
                </a:rPr>
                <a:t>Biện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pháp</a:t>
              </a:r>
              <a:r>
                <a:rPr lang="en-US" sz="2400" b="1" dirty="0" smtClean="0">
                  <a:solidFill>
                    <a:srgbClr val="FF0000"/>
                  </a:solidFill>
                  <a:latin typeface="Times New Roman" pitchFamily="18" charset="0"/>
                  <a:cs typeface="Times New Roman" pitchFamily="18" charset="0"/>
                </a:rPr>
                <a:t> 2: </a:t>
              </a:r>
              <a:r>
                <a:rPr lang="en-US" sz="2400" b="1" dirty="0" err="1" smtClean="0">
                  <a:solidFill>
                    <a:srgbClr val="FF0000"/>
                  </a:solidFill>
                  <a:latin typeface="Times New Roman" pitchFamily="18" charset="0"/>
                  <a:cs typeface="Times New Roman" pitchFamily="18" charset="0"/>
                </a:rPr>
                <a:t>Ứng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dụng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công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nghệ</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tổ</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chức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trò</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chơi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học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tập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môn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Toán</a:t>
              </a:r>
              <a:r>
                <a:rPr lang="en-US" sz="2400" b="1" dirty="0" smtClean="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a:p>
              <a:pPr eaLnBrk="0" hangingPunct="0"/>
              <a:endParaRPr lang="en-US" sz="2200" i="1" dirty="0">
                <a:solidFill>
                  <a:srgbClr val="0033CC"/>
                </a:solidFill>
                <a:latin typeface="Arial" pitchFamily="34" charset="0"/>
                <a:cs typeface="Arial" pitchFamily="34" charset="0"/>
              </a:endParaRPr>
            </a:p>
          </p:txBody>
        </p:sp>
      </p:grpSp>
    </p:spTree>
    <p:extLst>
      <p:ext uri="{BB962C8B-B14F-4D97-AF65-F5344CB8AC3E}">
        <p14:creationId xmlns="" xmlns:p14="http://schemas.microsoft.com/office/powerpoint/2010/main" val="225085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par>
                                <p:cTn id="14" presetID="3"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222500" y="1600200"/>
            <a:ext cx="4770438" cy="4824413"/>
            <a:chOff x="-2222500" y="1600200"/>
            <a:chExt cx="4770438" cy="4824413"/>
          </a:xfrm>
        </p:grpSpPr>
        <p:sp>
          <p:nvSpPr>
            <p:cNvPr id="6"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a:extLst/>
          </p:spPr>
          <p:txBody>
            <a:bodyPr wrap="none" anchor="ctr"/>
            <a:lstStyle/>
            <a:p>
              <a:pPr eaLnBrk="1" hangingPunct="1">
                <a:defRPr/>
              </a:pPr>
              <a:endParaRPr lang="en-US">
                <a:latin typeface="Arial" panose="020B0604020202020204" pitchFamily="34" charset="0"/>
              </a:endParaRPr>
            </a:p>
          </p:txBody>
        </p:sp>
        <p:sp>
          <p:nvSpPr>
            <p:cNvPr id="8" name="AutoShape 42"/>
            <p:cNvSpPr>
              <a:spLocks noChangeArrowheads="1"/>
            </p:cNvSpPr>
            <p:nvPr/>
          </p:nvSpPr>
          <p:spPr bwMode="ltGray">
            <a:xfrm rot="5400000" flipH="1">
              <a:off x="-1843883" y="2062956"/>
              <a:ext cx="4032251" cy="392906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a:extLst/>
          </p:spPr>
          <p:txBody>
            <a:bodyPr wrap="none" anchor="ctr"/>
            <a:lstStyle/>
            <a:p>
              <a:pPr eaLnBrk="1" hangingPunct="1">
                <a:defRPr/>
              </a:pPr>
              <a:endParaRPr lang="en-US">
                <a:latin typeface="Arial" panose="020B0604020202020204" pitchFamily="34" charset="0"/>
              </a:endParaRPr>
            </a:p>
          </p:txBody>
        </p:sp>
        <p:sp>
          <p:nvSpPr>
            <p:cNvPr id="50"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a:ex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latin typeface="Arial" panose="020B0604020202020204" pitchFamily="34" charset="0"/>
              </a:endParaRPr>
            </a:p>
          </p:txBody>
        </p:sp>
      </p:grpSp>
      <p:sp>
        <p:nvSpPr>
          <p:cNvPr id="82" name="Oval 81"/>
          <p:cNvSpPr/>
          <p:nvPr/>
        </p:nvSpPr>
        <p:spPr>
          <a:xfrm>
            <a:off x="1524000" y="2011362"/>
            <a:ext cx="377056" cy="35083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242969" y="3266182"/>
            <a:ext cx="1095172" cy="1077218"/>
          </a:xfrm>
          <a:prstGeom prst="rect">
            <a:avLst/>
          </a:prstGeom>
          <a:noFill/>
        </p:spPr>
        <p:txBody>
          <a:bodyPr wrap="none" anchor="ctr">
            <a:spAutoFit/>
          </a:bodyPr>
          <a:lstStyle/>
          <a:p>
            <a:pPr algn="ctr" fontAlgn="auto">
              <a:spcBef>
                <a:spcPts val="0"/>
              </a:spcBef>
              <a:spcAft>
                <a:spcPts val="0"/>
              </a:spcAft>
              <a:defRPr/>
            </a:pPr>
            <a:r>
              <a:rPr lang="en-US" sz="3200" b="1" dirty="0" err="1" smtClean="0">
                <a:solidFill>
                  <a:srgbClr val="C00000"/>
                </a:solidFill>
                <a:latin typeface="Arial" pitchFamily="34" charset="0"/>
                <a:ea typeface="Verdana" pitchFamily="34" charset="0"/>
                <a:cs typeface="Arial" pitchFamily="34" charset="0"/>
              </a:rPr>
              <a:t>Quy</a:t>
            </a:r>
            <a:r>
              <a:rPr lang="en-US" sz="3200" b="1" dirty="0" smtClean="0">
                <a:solidFill>
                  <a:srgbClr val="C00000"/>
                </a:solidFill>
                <a:latin typeface="Arial" pitchFamily="34" charset="0"/>
                <a:ea typeface="Verdana" pitchFamily="34" charset="0"/>
                <a:cs typeface="Arial" pitchFamily="34" charset="0"/>
              </a:rPr>
              <a:t> </a:t>
            </a:r>
          </a:p>
          <a:p>
            <a:pPr algn="ctr" fontAlgn="auto">
              <a:spcBef>
                <a:spcPts val="0"/>
              </a:spcBef>
              <a:spcAft>
                <a:spcPts val="0"/>
              </a:spcAft>
              <a:defRPr/>
            </a:pPr>
            <a:r>
              <a:rPr lang="en-US" sz="3200" b="1" dirty="0" err="1" smtClean="0">
                <a:solidFill>
                  <a:srgbClr val="C00000"/>
                </a:solidFill>
                <a:latin typeface="Arial" pitchFamily="34" charset="0"/>
                <a:ea typeface="Verdana" pitchFamily="34" charset="0"/>
                <a:cs typeface="Arial" pitchFamily="34" charset="0"/>
              </a:rPr>
              <a:t>trình</a:t>
            </a:r>
            <a:endParaRPr lang="en-US" sz="3200" b="1" dirty="0">
              <a:solidFill>
                <a:srgbClr val="C00000"/>
              </a:solidFill>
              <a:latin typeface="Arial" pitchFamily="34" charset="0"/>
              <a:ea typeface="Verdana" pitchFamily="34" charset="0"/>
              <a:cs typeface="Arial" pitchFamily="34" charset="0"/>
            </a:endParaRPr>
          </a:p>
        </p:txBody>
      </p:sp>
      <p:grpSp>
        <p:nvGrpSpPr>
          <p:cNvPr id="4" name="Group 3"/>
          <p:cNvGrpSpPr/>
          <p:nvPr/>
        </p:nvGrpSpPr>
        <p:grpSpPr>
          <a:xfrm>
            <a:off x="2120308" y="2651448"/>
            <a:ext cx="5728292" cy="777552"/>
            <a:chOff x="2120308" y="2651448"/>
            <a:chExt cx="5728292" cy="777552"/>
          </a:xfrm>
        </p:grpSpPr>
        <p:sp>
          <p:nvSpPr>
            <p:cNvPr id="51" name="AutoShape 47"/>
            <p:cNvSpPr>
              <a:spLocks noChangeArrowheads="1"/>
            </p:cNvSpPr>
            <p:nvPr/>
          </p:nvSpPr>
          <p:spPr bwMode="gray">
            <a:xfrm>
              <a:off x="3288094" y="2693193"/>
              <a:ext cx="4419600" cy="711200"/>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endParaRPr lang="en-US" sz="2400" b="1" dirty="0">
                <a:latin typeface="Arial" pitchFamily="34" charset="0"/>
                <a:cs typeface="Arial" pitchFamily="34" charset="0"/>
              </a:endParaRPr>
            </a:p>
          </p:txBody>
        </p:sp>
        <p:grpSp>
          <p:nvGrpSpPr>
            <p:cNvPr id="52" name="Group 55"/>
            <p:cNvGrpSpPr>
              <a:grpSpLocks/>
            </p:cNvGrpSpPr>
            <p:nvPr/>
          </p:nvGrpSpPr>
          <p:grpSpPr bwMode="auto">
            <a:xfrm>
              <a:off x="2898933" y="2651448"/>
              <a:ext cx="862310" cy="777552"/>
              <a:chOff x="2078" y="1680"/>
              <a:chExt cx="1615" cy="1615"/>
            </a:xfrm>
          </p:grpSpPr>
          <p:sp>
            <p:nvSpPr>
              <p:cNvPr id="53" name="Oval 56"/>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 xmlns:a14="http://schemas.microsoft.com/office/drawing/2010/main" w="57150" algn="ctr">
                    <a:solidFill>
                      <a:schemeClr val="bg1"/>
                    </a:solidFill>
                    <a:round/>
                    <a:headEnd/>
                    <a:tailEnd/>
                  </a14:hiddenLine>
                </a:ext>
                <a:ext uri="{AF507438-7753-43E0-B8FC-AC1667EBCBE1}">
                  <a14:hiddenEffects xmln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p>
            </p:txBody>
          </p:sp>
          <p:sp>
            <p:nvSpPr>
              <p:cNvPr id="54" name="Oval 57"/>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p>
            </p:txBody>
          </p:sp>
          <p:sp>
            <p:nvSpPr>
              <p:cNvPr id="55" name="Oval 58"/>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panose="020B0604020202020204" pitchFamily="34" charset="0"/>
                </a:endParaRPr>
              </a:p>
            </p:txBody>
          </p:sp>
          <p:sp>
            <p:nvSpPr>
              <p:cNvPr id="56" name="Oval 59"/>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endParaRPr lang="en-US"/>
              </a:p>
            </p:txBody>
          </p:sp>
          <p:sp>
            <p:nvSpPr>
              <p:cNvPr id="57" name="Oval 60"/>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panose="020B0604020202020204" pitchFamily="34" charset="0"/>
                </a:endParaRPr>
              </a:p>
            </p:txBody>
          </p:sp>
          <p:sp>
            <p:nvSpPr>
              <p:cNvPr id="58" name="Oval 61"/>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en-US"/>
              </a:p>
            </p:txBody>
          </p:sp>
        </p:grpSp>
        <p:sp>
          <p:nvSpPr>
            <p:cNvPr id="83" name="Oval 82"/>
            <p:cNvSpPr/>
            <p:nvPr/>
          </p:nvSpPr>
          <p:spPr>
            <a:xfrm>
              <a:off x="2120308" y="2900362"/>
              <a:ext cx="377056" cy="35083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6"/>
            <p:cNvSpPr txBox="1">
              <a:spLocks noChangeArrowheads="1"/>
            </p:cNvSpPr>
            <p:nvPr/>
          </p:nvSpPr>
          <p:spPr bwMode="auto">
            <a:xfrm>
              <a:off x="3123783" y="2757657"/>
              <a:ext cx="385042" cy="523220"/>
            </a:xfrm>
            <a:prstGeom prst="rect">
              <a:avLst/>
            </a:prstGeom>
            <a:noFill/>
            <a:ln w="9525">
              <a:noFill/>
              <a:miter lim="800000"/>
              <a:headEnd/>
              <a:tailEnd/>
            </a:ln>
          </p:spPr>
          <p:txBody>
            <a:bodyPr wrap="none" anchor="ctr">
              <a:spAutoFit/>
            </a:bodyPr>
            <a:lstStyle/>
            <a:p>
              <a:pPr algn="ctr"/>
              <a:r>
                <a:rPr lang="en-US" sz="2800" b="1" dirty="0" smtClean="0">
                  <a:solidFill>
                    <a:schemeClr val="bg1"/>
                  </a:solidFill>
                  <a:latin typeface="Arial" pitchFamily="34" charset="0"/>
                  <a:cs typeface="Arial" pitchFamily="34" charset="0"/>
                </a:rPr>
                <a:t>2</a:t>
              </a:r>
              <a:endParaRPr lang="en-US" sz="2800" b="1" dirty="0">
                <a:solidFill>
                  <a:schemeClr val="bg1"/>
                </a:solidFill>
                <a:latin typeface="Arial" pitchFamily="34" charset="0"/>
                <a:cs typeface="Arial" pitchFamily="34" charset="0"/>
              </a:endParaRPr>
            </a:p>
          </p:txBody>
        </p:sp>
        <p:sp>
          <p:nvSpPr>
            <p:cNvPr id="94" name="TextBox 93"/>
            <p:cNvSpPr txBox="1"/>
            <p:nvPr/>
          </p:nvSpPr>
          <p:spPr>
            <a:xfrm>
              <a:off x="3686861" y="2776145"/>
              <a:ext cx="4161739" cy="461665"/>
            </a:xfrm>
            <a:prstGeom prst="rect">
              <a:avLst/>
            </a:prstGeom>
            <a:noFill/>
          </p:spPr>
          <p:txBody>
            <a:bodyPr wrap="square" rtlCol="0">
              <a:spAutoFit/>
            </a:bodyPr>
            <a:lstStyle/>
            <a:p>
              <a:r>
                <a:rPr lang="en-US" sz="2400" dirty="0" err="1">
                  <a:solidFill>
                    <a:srgbClr val="002060"/>
                  </a:solidFill>
                  <a:latin typeface="Arial" pitchFamily="34" charset="0"/>
                  <a:cs typeface="Arial" pitchFamily="34" charset="0"/>
                </a:rPr>
                <a:t>Hướng</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dẫn</a:t>
              </a:r>
              <a:r>
                <a:rPr lang="en-US" sz="2400" dirty="0">
                  <a:solidFill>
                    <a:srgbClr val="002060"/>
                  </a:solidFill>
                  <a:latin typeface="Arial" pitchFamily="34" charset="0"/>
                  <a:cs typeface="Arial" pitchFamily="34" charset="0"/>
                </a:rPr>
                <a:t> HS </a:t>
              </a:r>
              <a:r>
                <a:rPr lang="en-US" sz="2400" dirty="0" err="1">
                  <a:solidFill>
                    <a:srgbClr val="002060"/>
                  </a:solidFill>
                  <a:latin typeface="Arial" pitchFamily="34" charset="0"/>
                  <a:cs typeface="Arial" pitchFamily="34" charset="0"/>
                </a:rPr>
                <a:t>chơi</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trò</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chơi</a:t>
              </a:r>
              <a:endParaRPr lang="en-US" sz="2400" dirty="0"/>
            </a:p>
          </p:txBody>
        </p:sp>
        <p:cxnSp>
          <p:nvCxnSpPr>
            <p:cNvPr id="99" name="Straight Arrow Connector 98"/>
            <p:cNvCxnSpPr/>
            <p:nvPr/>
          </p:nvCxnSpPr>
          <p:spPr>
            <a:xfrm flipV="1">
              <a:off x="2547938" y="2967423"/>
              <a:ext cx="363094" cy="72079"/>
            </a:xfrm>
            <a:prstGeom prst="straightConnector1">
              <a:avLst/>
            </a:prstGeom>
            <a:ln>
              <a:solidFill>
                <a:srgbClr val="33CC33"/>
              </a:solidFill>
              <a:prstDash val="sysDash"/>
              <a:tailEnd type="arrow"/>
            </a:ln>
          </p:spPr>
          <p:style>
            <a:lnRef idx="3">
              <a:schemeClr val="accent6"/>
            </a:lnRef>
            <a:fillRef idx="0">
              <a:schemeClr val="accent6"/>
            </a:fillRef>
            <a:effectRef idx="2">
              <a:schemeClr val="accent6"/>
            </a:effectRef>
            <a:fontRef idx="minor">
              <a:schemeClr val="tx1"/>
            </a:fontRef>
          </p:style>
        </p:cxnSp>
      </p:grpSp>
      <p:grpSp>
        <p:nvGrpSpPr>
          <p:cNvPr id="7" name="Group 6"/>
          <p:cNvGrpSpPr/>
          <p:nvPr/>
        </p:nvGrpSpPr>
        <p:grpSpPr>
          <a:xfrm>
            <a:off x="2308836" y="4029730"/>
            <a:ext cx="5521997" cy="770870"/>
            <a:chOff x="2308836" y="4029730"/>
            <a:chExt cx="5521997" cy="770870"/>
          </a:xfrm>
        </p:grpSpPr>
        <p:grpSp>
          <p:nvGrpSpPr>
            <p:cNvPr id="5" name="Group 4"/>
            <p:cNvGrpSpPr/>
            <p:nvPr/>
          </p:nvGrpSpPr>
          <p:grpSpPr>
            <a:xfrm>
              <a:off x="2308836" y="4029730"/>
              <a:ext cx="5521997" cy="770870"/>
              <a:chOff x="2308836" y="4029730"/>
              <a:chExt cx="5521997" cy="770870"/>
            </a:xfrm>
          </p:grpSpPr>
          <p:sp>
            <p:nvSpPr>
              <p:cNvPr id="66" name="AutoShape 47"/>
              <p:cNvSpPr>
                <a:spLocks noChangeArrowheads="1"/>
              </p:cNvSpPr>
              <p:nvPr/>
            </p:nvSpPr>
            <p:spPr bwMode="gray">
              <a:xfrm>
                <a:off x="3352800" y="4089400"/>
                <a:ext cx="4419600" cy="711200"/>
              </a:xfrm>
              <a:prstGeom prst="roundRect">
                <a:avLst>
                  <a:gd name="adj" fmla="val 50000"/>
                </a:avLst>
              </a:prstGeom>
              <a:ln>
                <a:solidFill>
                  <a:srgbClr val="00B0F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endParaRPr lang="en-US" b="1" dirty="0"/>
              </a:p>
            </p:txBody>
          </p:sp>
          <p:grpSp>
            <p:nvGrpSpPr>
              <p:cNvPr id="67" name="Group 62"/>
              <p:cNvGrpSpPr>
                <a:grpSpLocks/>
              </p:cNvGrpSpPr>
              <p:nvPr/>
            </p:nvGrpSpPr>
            <p:grpSpPr bwMode="auto">
              <a:xfrm>
                <a:off x="3144838" y="4064000"/>
                <a:ext cx="817562" cy="736600"/>
                <a:chOff x="2078" y="1680"/>
                <a:chExt cx="1615" cy="1615"/>
              </a:xfrm>
            </p:grpSpPr>
            <p:sp>
              <p:nvSpPr>
                <p:cNvPr id="68" name="Oval 63"/>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 xmlns:a14="http://schemas.microsoft.com/office/drawing/2010/main" w="57150" algn="ctr">
                      <a:solidFill>
                        <a:schemeClr val="bg1"/>
                      </a:solidFill>
                      <a:round/>
                      <a:headEnd/>
                      <a:tailEnd/>
                    </a14:hiddenLine>
                  </a:ext>
                  <a:ext uri="{AF507438-7753-43E0-B8FC-AC1667EBCBE1}">
                    <a14:hiddenEffects xmln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p>
              </p:txBody>
            </p:sp>
            <p:sp>
              <p:nvSpPr>
                <p:cNvPr id="69" name="Oval 64"/>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p>
              </p:txBody>
            </p:sp>
            <p:sp>
              <p:nvSpPr>
                <p:cNvPr id="70" name="Oval 65"/>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panose="020B0604020202020204" pitchFamily="34" charset="0"/>
                  </a:endParaRPr>
                </a:p>
              </p:txBody>
            </p:sp>
            <p:sp>
              <p:nvSpPr>
                <p:cNvPr id="71" name="Oval 66"/>
                <p:cNvSpPr>
                  <a:spLocks noChangeArrowheads="1"/>
                </p:cNvSpPr>
                <p:nvPr/>
              </p:nvSpPr>
              <p:spPr bwMode="gray">
                <a:xfrm>
                  <a:off x="2254" y="1856"/>
                  <a:ext cx="1262" cy="1264"/>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endParaRPr lang="en-US"/>
                </a:p>
              </p:txBody>
            </p:sp>
            <p:sp>
              <p:nvSpPr>
                <p:cNvPr id="72" name="Oval 67"/>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panose="020B0604020202020204" pitchFamily="34" charset="0"/>
                  </a:endParaRPr>
                </a:p>
              </p:txBody>
            </p:sp>
            <p:sp>
              <p:nvSpPr>
                <p:cNvPr id="73" name="Oval 68"/>
                <p:cNvSpPr>
                  <a:spLocks noChangeArrowheads="1"/>
                </p:cNvSpPr>
                <p:nvPr/>
              </p:nvSpPr>
              <p:spPr bwMode="gray">
                <a:xfrm>
                  <a:off x="2337" y="1939"/>
                  <a:ext cx="1096" cy="1098"/>
                </a:xfrm>
                <a:prstGeom prst="ellipse">
                  <a:avLst/>
                </a:prstGeom>
                <a:gradFill rotWithShape="1">
                  <a:gsLst>
                    <a:gs pos="0">
                      <a:srgbClr val="21B3E1"/>
                    </a:gs>
                    <a:gs pos="100000">
                      <a:srgbClr val="10576D"/>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en-US"/>
                </a:p>
              </p:txBody>
            </p:sp>
          </p:grpSp>
          <p:sp>
            <p:nvSpPr>
              <p:cNvPr id="84" name="Oval 83"/>
              <p:cNvSpPr/>
              <p:nvPr/>
            </p:nvSpPr>
            <p:spPr>
              <a:xfrm>
                <a:off x="2308836" y="4029730"/>
                <a:ext cx="377056" cy="350838"/>
              </a:xfrm>
              <a:prstGeom prst="ellipse">
                <a:avLst/>
              </a:prstGeom>
              <a:solidFill>
                <a:schemeClr val="bg1"/>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86"/>
              <p:cNvSpPr txBox="1">
                <a:spLocks noChangeArrowheads="1"/>
              </p:cNvSpPr>
              <p:nvPr/>
            </p:nvSpPr>
            <p:spPr bwMode="auto">
              <a:xfrm>
                <a:off x="3347538" y="4201180"/>
                <a:ext cx="385042" cy="523220"/>
              </a:xfrm>
              <a:prstGeom prst="rect">
                <a:avLst/>
              </a:prstGeom>
              <a:noFill/>
              <a:ln w="9525">
                <a:noFill/>
                <a:miter lim="800000"/>
                <a:headEnd/>
                <a:tailEnd/>
              </a:ln>
            </p:spPr>
            <p:txBody>
              <a:bodyPr wrap="none" anchor="ctr">
                <a:spAutoFit/>
              </a:bodyPr>
              <a:lstStyle/>
              <a:p>
                <a:pPr algn="ctr"/>
                <a:r>
                  <a:rPr lang="en-US" sz="2800" b="1" dirty="0" smtClean="0">
                    <a:solidFill>
                      <a:schemeClr val="bg1"/>
                    </a:solidFill>
                    <a:latin typeface="Arial" pitchFamily="34" charset="0"/>
                    <a:cs typeface="Arial" pitchFamily="34" charset="0"/>
                  </a:rPr>
                  <a:t>3</a:t>
                </a:r>
                <a:endParaRPr lang="en-US" sz="2800" b="1" dirty="0">
                  <a:solidFill>
                    <a:schemeClr val="bg1"/>
                  </a:solidFill>
                  <a:latin typeface="Arial" pitchFamily="34" charset="0"/>
                  <a:cs typeface="Arial" pitchFamily="34" charset="0"/>
                </a:endParaRPr>
              </a:p>
            </p:txBody>
          </p:sp>
          <p:sp>
            <p:nvSpPr>
              <p:cNvPr id="95" name="TextBox 94"/>
              <p:cNvSpPr txBox="1"/>
              <p:nvPr/>
            </p:nvSpPr>
            <p:spPr>
              <a:xfrm>
                <a:off x="3905684" y="4143076"/>
                <a:ext cx="3925149" cy="461665"/>
              </a:xfrm>
              <a:prstGeom prst="rect">
                <a:avLst/>
              </a:prstGeom>
              <a:noFill/>
            </p:spPr>
            <p:txBody>
              <a:bodyPr wrap="square" rtlCol="0">
                <a:spAutoFit/>
              </a:bodyPr>
              <a:lstStyle/>
              <a:p>
                <a:pPr lvl="0"/>
                <a:r>
                  <a:rPr lang="en-US" sz="2400" dirty="0" err="1">
                    <a:solidFill>
                      <a:srgbClr val="002060"/>
                    </a:solidFill>
                    <a:latin typeface="Arial" pitchFamily="34" charset="0"/>
                    <a:cs typeface="Arial" pitchFamily="34" charset="0"/>
                  </a:rPr>
                  <a:t>Tổ</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chức</a:t>
                </a:r>
                <a:r>
                  <a:rPr lang="en-US" sz="2400" dirty="0">
                    <a:solidFill>
                      <a:srgbClr val="002060"/>
                    </a:solidFill>
                    <a:latin typeface="Arial" pitchFamily="34" charset="0"/>
                    <a:cs typeface="Arial" pitchFamily="34" charset="0"/>
                  </a:rPr>
                  <a:t> </a:t>
                </a:r>
                <a:r>
                  <a:rPr lang="en-US" sz="2400" dirty="0" err="1" smtClean="0">
                    <a:solidFill>
                      <a:srgbClr val="002060"/>
                    </a:solidFill>
                    <a:latin typeface="Arial" pitchFamily="34" charset="0"/>
                    <a:cs typeface="Arial" pitchFamily="34" charset="0"/>
                  </a:rPr>
                  <a:t>chơi</a:t>
                </a:r>
                <a:r>
                  <a:rPr lang="en-US" sz="2400" dirty="0" smtClean="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trò</a:t>
                </a:r>
                <a:r>
                  <a:rPr lang="en-US" sz="2400" dirty="0">
                    <a:solidFill>
                      <a:srgbClr val="002060"/>
                    </a:solidFill>
                    <a:latin typeface="Arial" pitchFamily="34" charset="0"/>
                    <a:cs typeface="Arial" pitchFamily="34" charset="0"/>
                  </a:rPr>
                  <a:t> </a:t>
                </a:r>
                <a:r>
                  <a:rPr lang="en-US" sz="2400" dirty="0" err="1" smtClean="0">
                    <a:solidFill>
                      <a:srgbClr val="002060"/>
                    </a:solidFill>
                    <a:latin typeface="Arial" pitchFamily="34" charset="0"/>
                    <a:cs typeface="Arial" pitchFamily="34" charset="0"/>
                  </a:rPr>
                  <a:t>chơi</a:t>
                </a:r>
                <a:endParaRPr lang="en-US" sz="2400" dirty="0">
                  <a:solidFill>
                    <a:srgbClr val="002060"/>
                  </a:solidFill>
                  <a:latin typeface="Arial" pitchFamily="34" charset="0"/>
                  <a:cs typeface="Arial" pitchFamily="34" charset="0"/>
                </a:endParaRPr>
              </a:p>
            </p:txBody>
          </p:sp>
        </p:grpSp>
        <p:cxnSp>
          <p:nvCxnSpPr>
            <p:cNvPr id="101" name="Straight Arrow Connector 100"/>
            <p:cNvCxnSpPr/>
            <p:nvPr/>
          </p:nvCxnSpPr>
          <p:spPr>
            <a:xfrm>
              <a:off x="2743200" y="4287476"/>
              <a:ext cx="383015" cy="144824"/>
            </a:xfrm>
            <a:prstGeom prst="straightConnector1">
              <a:avLst/>
            </a:prstGeom>
            <a:ln>
              <a:solidFill>
                <a:schemeClr val="tx2">
                  <a:lumMod val="60000"/>
                  <a:lumOff val="40000"/>
                </a:schemeClr>
              </a:solidFill>
              <a:prstDash val="sysDash"/>
              <a:tailEnd type="arrow"/>
            </a:ln>
          </p:spPr>
          <p:style>
            <a:lnRef idx="3">
              <a:schemeClr val="accent6"/>
            </a:lnRef>
            <a:fillRef idx="0">
              <a:schemeClr val="accent6"/>
            </a:fillRef>
            <a:effectRef idx="2">
              <a:schemeClr val="accent6"/>
            </a:effectRef>
            <a:fontRef idx="minor">
              <a:schemeClr val="tx1"/>
            </a:fontRef>
          </p:style>
        </p:cxnSp>
      </p:grpSp>
      <p:grpSp>
        <p:nvGrpSpPr>
          <p:cNvPr id="9" name="Group 8"/>
          <p:cNvGrpSpPr/>
          <p:nvPr/>
        </p:nvGrpSpPr>
        <p:grpSpPr>
          <a:xfrm>
            <a:off x="1905000" y="5135562"/>
            <a:ext cx="5715000" cy="1085141"/>
            <a:chOff x="1905000" y="5135562"/>
            <a:chExt cx="5715000" cy="1085141"/>
          </a:xfrm>
        </p:grpSpPr>
        <p:sp>
          <p:nvSpPr>
            <p:cNvPr id="74" name="AutoShape 47"/>
            <p:cNvSpPr>
              <a:spLocks noChangeArrowheads="1"/>
            </p:cNvSpPr>
            <p:nvPr/>
          </p:nvSpPr>
          <p:spPr bwMode="gray">
            <a:xfrm>
              <a:off x="3046709" y="5332413"/>
              <a:ext cx="4419600" cy="711200"/>
            </a:xfrm>
            <a:prstGeom prst="roundRect">
              <a:avLst>
                <a:gd name="adj" fmla="val 50000"/>
              </a:avLst>
            </a:prstGeom>
            <a:ln>
              <a:solidFill>
                <a:srgbClr val="9900CC"/>
              </a:solidFill>
              <a:headEnd/>
              <a:tailEnd/>
            </a:ln>
          </p:spPr>
          <p:style>
            <a:lnRef idx="2">
              <a:schemeClr val="accent6"/>
            </a:lnRef>
            <a:fillRef idx="1">
              <a:schemeClr val="lt1"/>
            </a:fillRef>
            <a:effectRef idx="0">
              <a:schemeClr val="accent6"/>
            </a:effectRef>
            <a:fontRef idx="minor">
              <a:schemeClr val="dk1"/>
            </a:fontRef>
          </p:style>
          <p:txBody>
            <a:bodyPr wrap="none" anchor="ctr"/>
            <a:lstStyle/>
            <a:p>
              <a:endParaRPr lang="en-US" b="1" dirty="0"/>
            </a:p>
          </p:txBody>
        </p:sp>
        <p:grpSp>
          <p:nvGrpSpPr>
            <p:cNvPr id="75" name="Group 69"/>
            <p:cNvGrpSpPr>
              <a:grpSpLocks/>
            </p:cNvGrpSpPr>
            <p:nvPr/>
          </p:nvGrpSpPr>
          <p:grpSpPr bwMode="auto">
            <a:xfrm>
              <a:off x="2665708" y="5357813"/>
              <a:ext cx="838201" cy="789413"/>
              <a:chOff x="2078" y="1680"/>
              <a:chExt cx="1615" cy="1615"/>
            </a:xfrm>
          </p:grpSpPr>
          <p:sp>
            <p:nvSpPr>
              <p:cNvPr id="76" name="Oval 70"/>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 xmlns:a14="http://schemas.microsoft.com/office/drawing/2010/main" w="57150" algn="ctr">
                    <a:solidFill>
                      <a:schemeClr val="bg1"/>
                    </a:solidFill>
                    <a:round/>
                    <a:headEnd/>
                    <a:tailEnd/>
                  </a14:hiddenLine>
                </a:ext>
                <a:ext uri="{AF507438-7753-43E0-B8FC-AC1667EBCBE1}">
                  <a14:hiddenEffects xmln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p>
            </p:txBody>
          </p:sp>
          <p:sp>
            <p:nvSpPr>
              <p:cNvPr id="77" name="Oval 71"/>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p>
            </p:txBody>
          </p:sp>
          <p:sp>
            <p:nvSpPr>
              <p:cNvPr id="78" name="Oval 72"/>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panose="020B0604020202020204" pitchFamily="34" charset="0"/>
                </a:endParaRPr>
              </a:p>
            </p:txBody>
          </p:sp>
          <p:sp>
            <p:nvSpPr>
              <p:cNvPr id="79" name="Oval 73"/>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endParaRPr lang="en-US"/>
              </a:p>
            </p:txBody>
          </p:sp>
          <p:sp>
            <p:nvSpPr>
              <p:cNvPr id="80" name="Oval 74"/>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panose="020B0604020202020204" pitchFamily="34" charset="0"/>
                </a:endParaRPr>
              </a:p>
            </p:txBody>
          </p:sp>
          <p:sp>
            <p:nvSpPr>
              <p:cNvPr id="81" name="Oval 75"/>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en-US"/>
              </a:p>
            </p:txBody>
          </p:sp>
        </p:grpSp>
        <p:sp>
          <p:nvSpPr>
            <p:cNvPr id="85" name="Oval 84"/>
            <p:cNvSpPr/>
            <p:nvPr/>
          </p:nvSpPr>
          <p:spPr>
            <a:xfrm>
              <a:off x="1905000" y="5135562"/>
              <a:ext cx="377056" cy="350838"/>
            </a:xfrm>
            <a:prstGeom prst="ellipse">
              <a:avLst/>
            </a:prstGeom>
            <a:solidFill>
              <a:schemeClr val="bg1"/>
            </a:solid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86"/>
            <p:cNvSpPr txBox="1">
              <a:spLocks noChangeArrowheads="1"/>
            </p:cNvSpPr>
            <p:nvPr/>
          </p:nvSpPr>
          <p:spPr bwMode="auto">
            <a:xfrm>
              <a:off x="2869019" y="5482946"/>
              <a:ext cx="385042" cy="523220"/>
            </a:xfrm>
            <a:prstGeom prst="rect">
              <a:avLst/>
            </a:prstGeom>
            <a:noFill/>
            <a:ln w="9525">
              <a:noFill/>
              <a:miter lim="800000"/>
              <a:headEnd/>
              <a:tailEnd/>
            </a:ln>
          </p:spPr>
          <p:txBody>
            <a:bodyPr wrap="none" anchor="ctr">
              <a:spAutoFit/>
            </a:bodyPr>
            <a:lstStyle/>
            <a:p>
              <a:pPr algn="ctr"/>
              <a:r>
                <a:rPr lang="en-US" sz="2800" b="1" dirty="0" smtClean="0">
                  <a:solidFill>
                    <a:schemeClr val="bg1"/>
                  </a:solidFill>
                  <a:latin typeface="Arial" pitchFamily="34" charset="0"/>
                  <a:cs typeface="Arial" pitchFamily="34" charset="0"/>
                </a:rPr>
                <a:t>4</a:t>
              </a:r>
              <a:endParaRPr lang="en-US" sz="2800" b="1" dirty="0">
                <a:solidFill>
                  <a:schemeClr val="bg1"/>
                </a:solidFill>
                <a:latin typeface="Arial" pitchFamily="34" charset="0"/>
                <a:cs typeface="Arial" pitchFamily="34" charset="0"/>
              </a:endParaRPr>
            </a:p>
          </p:txBody>
        </p:sp>
        <p:sp>
          <p:nvSpPr>
            <p:cNvPr id="96" name="TextBox 95"/>
            <p:cNvSpPr txBox="1"/>
            <p:nvPr/>
          </p:nvSpPr>
          <p:spPr>
            <a:xfrm>
              <a:off x="3516972" y="5389706"/>
              <a:ext cx="4103028" cy="830997"/>
            </a:xfrm>
            <a:prstGeom prst="rect">
              <a:avLst/>
            </a:prstGeom>
            <a:noFill/>
          </p:spPr>
          <p:txBody>
            <a:bodyPr wrap="square" rtlCol="0">
              <a:spAutoFit/>
            </a:bodyPr>
            <a:lstStyle/>
            <a:p>
              <a:pPr lvl="0"/>
              <a:r>
                <a:rPr lang="en-US" sz="2400" dirty="0" err="1">
                  <a:solidFill>
                    <a:srgbClr val="002060"/>
                  </a:solidFill>
                  <a:latin typeface="Arial" pitchFamily="34" charset="0"/>
                  <a:cs typeface="Arial" pitchFamily="34" charset="0"/>
                </a:rPr>
                <a:t>Nhận</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xét</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đánh</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giá</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kết</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quả</a:t>
              </a:r>
              <a:endParaRPr lang="en-US" sz="2400" dirty="0">
                <a:solidFill>
                  <a:srgbClr val="002060"/>
                </a:solidFill>
                <a:latin typeface="Arial" pitchFamily="34" charset="0"/>
                <a:cs typeface="Arial" pitchFamily="34" charset="0"/>
              </a:endParaRPr>
            </a:p>
            <a:p>
              <a:endParaRPr lang="en-US" sz="2400" dirty="0"/>
            </a:p>
          </p:txBody>
        </p:sp>
        <p:cxnSp>
          <p:nvCxnSpPr>
            <p:cNvPr id="106" name="Straight Arrow Connector 105"/>
            <p:cNvCxnSpPr>
              <a:endCxn id="76" idx="2"/>
            </p:cNvCxnSpPr>
            <p:nvPr/>
          </p:nvCxnSpPr>
          <p:spPr>
            <a:xfrm>
              <a:off x="2282056" y="5486400"/>
              <a:ext cx="383652" cy="266120"/>
            </a:xfrm>
            <a:prstGeom prst="straightConnector1">
              <a:avLst/>
            </a:prstGeom>
            <a:ln>
              <a:solidFill>
                <a:srgbClr val="9900CC"/>
              </a:solidFill>
              <a:prstDash val="sysDash"/>
              <a:tailEnd type="arrow"/>
            </a:ln>
          </p:spPr>
          <p:style>
            <a:lnRef idx="3">
              <a:schemeClr val="accent6"/>
            </a:lnRef>
            <a:fillRef idx="0">
              <a:schemeClr val="accent6"/>
            </a:fillRef>
            <a:effectRef idx="2">
              <a:schemeClr val="accent6"/>
            </a:effectRef>
            <a:fontRef idx="minor">
              <a:schemeClr val="tx1"/>
            </a:fontRef>
          </p:style>
        </p:cxnSp>
      </p:grpSp>
      <p:grpSp>
        <p:nvGrpSpPr>
          <p:cNvPr id="3" name="Group 2"/>
          <p:cNvGrpSpPr/>
          <p:nvPr/>
        </p:nvGrpSpPr>
        <p:grpSpPr>
          <a:xfrm>
            <a:off x="1905000" y="1237130"/>
            <a:ext cx="4860640" cy="972670"/>
            <a:chOff x="1905000" y="1237130"/>
            <a:chExt cx="4860640" cy="972670"/>
          </a:xfrm>
        </p:grpSpPr>
        <p:sp>
          <p:nvSpPr>
            <p:cNvPr id="13" name="AutoShape 47"/>
            <p:cNvSpPr>
              <a:spLocks noChangeArrowheads="1"/>
            </p:cNvSpPr>
            <p:nvPr/>
          </p:nvSpPr>
          <p:spPr bwMode="gray">
            <a:xfrm>
              <a:off x="2346040" y="1300162"/>
              <a:ext cx="4419600" cy="711200"/>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endParaRPr lang="en-US" b="1" dirty="0"/>
            </a:p>
          </p:txBody>
        </p:sp>
        <p:sp>
          <p:nvSpPr>
            <p:cNvPr id="93" name="TextBox 92"/>
            <p:cNvSpPr txBox="1"/>
            <p:nvPr/>
          </p:nvSpPr>
          <p:spPr>
            <a:xfrm>
              <a:off x="2992372" y="1378803"/>
              <a:ext cx="3484628" cy="830997"/>
            </a:xfrm>
            <a:prstGeom prst="rect">
              <a:avLst/>
            </a:prstGeom>
            <a:noFill/>
          </p:spPr>
          <p:txBody>
            <a:bodyPr wrap="square" rtlCol="0">
              <a:spAutoFit/>
            </a:bodyPr>
            <a:lstStyle/>
            <a:p>
              <a:pPr lvl="0"/>
              <a:r>
                <a:rPr lang="en-US" sz="2400" dirty="0" err="1">
                  <a:solidFill>
                    <a:srgbClr val="002060"/>
                  </a:solidFill>
                  <a:latin typeface="Arial" pitchFamily="34" charset="0"/>
                  <a:cs typeface="Arial" pitchFamily="34" charset="0"/>
                </a:rPr>
                <a:t>Giới</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thiệu</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tên</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trò</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chơi</a:t>
              </a:r>
              <a:endParaRPr lang="en-US" sz="2400" dirty="0">
                <a:solidFill>
                  <a:srgbClr val="002060"/>
                </a:solidFill>
                <a:latin typeface="Arial" pitchFamily="34" charset="0"/>
                <a:cs typeface="Arial" pitchFamily="34" charset="0"/>
              </a:endParaRPr>
            </a:p>
            <a:p>
              <a:endParaRPr lang="en-US" sz="2400" dirty="0"/>
            </a:p>
          </p:txBody>
        </p:sp>
        <p:cxnSp>
          <p:nvCxnSpPr>
            <p:cNvPr id="98" name="Straight Arrow Connector 97"/>
            <p:cNvCxnSpPr/>
            <p:nvPr/>
          </p:nvCxnSpPr>
          <p:spPr>
            <a:xfrm flipV="1">
              <a:off x="1905000" y="1794301"/>
              <a:ext cx="290937" cy="268440"/>
            </a:xfrm>
            <a:prstGeom prst="straightConnector1">
              <a:avLst/>
            </a:prstGeom>
            <a:ln>
              <a:prstDash val="sysDash"/>
              <a:tailEnd type="arrow"/>
            </a:ln>
          </p:spPr>
          <p:style>
            <a:lnRef idx="3">
              <a:schemeClr val="accent6"/>
            </a:lnRef>
            <a:fillRef idx="0">
              <a:schemeClr val="accent6"/>
            </a:fillRef>
            <a:effectRef idx="2">
              <a:schemeClr val="accent6"/>
            </a:effectRef>
            <a:fontRef idx="minor">
              <a:schemeClr val="tx1"/>
            </a:fontRef>
          </p:style>
        </p:cxnSp>
        <p:grpSp>
          <p:nvGrpSpPr>
            <p:cNvPr id="86" name="Group 48"/>
            <p:cNvGrpSpPr>
              <a:grpSpLocks/>
            </p:cNvGrpSpPr>
            <p:nvPr/>
          </p:nvGrpSpPr>
          <p:grpSpPr bwMode="auto">
            <a:xfrm>
              <a:off x="2211020" y="1237130"/>
              <a:ext cx="836980" cy="820270"/>
              <a:chOff x="2078" y="1680"/>
              <a:chExt cx="1615" cy="1615"/>
            </a:xfrm>
          </p:grpSpPr>
          <p:sp>
            <p:nvSpPr>
              <p:cNvPr id="87" name="Oval 49"/>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 xmlns:a14="http://schemas.microsoft.com/office/drawing/2010/main" w="57150" algn="ctr">
                    <a:solidFill>
                      <a:schemeClr val="bg1"/>
                    </a:solidFill>
                    <a:round/>
                    <a:headEnd/>
                    <a:tailEnd/>
                  </a14:hiddenLine>
                </a:ext>
                <a:ext uri="{AF507438-7753-43E0-B8FC-AC1667EBCBE1}">
                  <a14:hiddenEffects xmln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p>
            </p:txBody>
          </p:sp>
          <p:sp>
            <p:nvSpPr>
              <p:cNvPr id="97" name="Oval 50"/>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p>
            </p:txBody>
          </p:sp>
          <p:sp>
            <p:nvSpPr>
              <p:cNvPr id="100" name="Oval 51"/>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panose="020B0604020202020204" pitchFamily="34" charset="0"/>
                </a:endParaRPr>
              </a:p>
            </p:txBody>
          </p:sp>
          <p:sp>
            <p:nvSpPr>
              <p:cNvPr id="102" name="Oval 52"/>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endParaRPr lang="en-US"/>
              </a:p>
            </p:txBody>
          </p:sp>
          <p:sp>
            <p:nvSpPr>
              <p:cNvPr id="103" name="Oval 53"/>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panose="020B0604020202020204" pitchFamily="34" charset="0"/>
                </a:endParaRPr>
              </a:p>
            </p:txBody>
          </p:sp>
          <p:sp>
            <p:nvSpPr>
              <p:cNvPr id="104" name="Oval 54"/>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en-US"/>
              </a:p>
            </p:txBody>
          </p:sp>
        </p:grpSp>
        <p:sp>
          <p:nvSpPr>
            <p:cNvPr id="105" name="TextBox 86"/>
            <p:cNvSpPr txBox="1">
              <a:spLocks noChangeArrowheads="1"/>
            </p:cNvSpPr>
            <p:nvPr/>
          </p:nvSpPr>
          <p:spPr bwMode="auto">
            <a:xfrm>
              <a:off x="2435434" y="1367154"/>
              <a:ext cx="385042" cy="523220"/>
            </a:xfrm>
            <a:prstGeom prst="rect">
              <a:avLst/>
            </a:prstGeom>
            <a:noFill/>
            <a:ln w="9525">
              <a:noFill/>
              <a:miter lim="800000"/>
              <a:headEnd/>
              <a:tailEnd/>
            </a:ln>
          </p:spPr>
          <p:txBody>
            <a:bodyPr wrap="none" anchor="ctr">
              <a:spAutoFit/>
            </a:bodyPr>
            <a:lstStyle/>
            <a:p>
              <a:pPr algn="ctr"/>
              <a:r>
                <a:rPr lang="en-US" sz="2800" b="1" dirty="0">
                  <a:solidFill>
                    <a:schemeClr val="bg1"/>
                  </a:solidFill>
                  <a:latin typeface="Arial" pitchFamily="34" charset="0"/>
                  <a:cs typeface="Arial" pitchFamily="34" charset="0"/>
                </a:rPr>
                <a:t>1</a:t>
              </a:r>
            </a:p>
          </p:txBody>
        </p:sp>
      </p:grpSp>
      <p:grpSp>
        <p:nvGrpSpPr>
          <p:cNvPr id="60" name="Group 59"/>
          <p:cNvGrpSpPr>
            <a:grpSpLocks/>
          </p:cNvGrpSpPr>
          <p:nvPr/>
        </p:nvGrpSpPr>
        <p:grpSpPr bwMode="auto">
          <a:xfrm>
            <a:off x="228600" y="-1"/>
            <a:ext cx="8534400" cy="1322412"/>
            <a:chOff x="912" y="2016"/>
            <a:chExt cx="3989" cy="1367"/>
          </a:xfrm>
        </p:grpSpPr>
        <p:sp>
          <p:nvSpPr>
            <p:cNvPr id="61" name="AutoShape 11"/>
            <p:cNvSpPr>
              <a:spLocks noChangeArrowheads="1"/>
            </p:cNvSpPr>
            <p:nvPr/>
          </p:nvSpPr>
          <p:spPr bwMode="gray">
            <a:xfrm>
              <a:off x="912" y="2016"/>
              <a:ext cx="3984" cy="912"/>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grpSp>
          <p:nvGrpSpPr>
            <p:cNvPr id="62" name="Group 24"/>
            <p:cNvGrpSpPr>
              <a:grpSpLocks/>
            </p:cNvGrpSpPr>
            <p:nvPr/>
          </p:nvGrpSpPr>
          <p:grpSpPr bwMode="auto">
            <a:xfrm>
              <a:off x="1047" y="2148"/>
              <a:ext cx="383" cy="597"/>
              <a:chOff x="1047" y="2148"/>
              <a:chExt cx="383" cy="597"/>
            </a:xfrm>
          </p:grpSpPr>
          <p:sp>
            <p:nvSpPr>
              <p:cNvPr id="65" name="Freeform 14"/>
              <p:cNvSpPr>
                <a:spLocks/>
              </p:cNvSpPr>
              <p:nvPr/>
            </p:nvSpPr>
            <p:spPr bwMode="gray">
              <a:xfrm>
                <a:off x="1047" y="2148"/>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89" name="Text Box 15"/>
              <p:cNvSpPr txBox="1">
                <a:spLocks noChangeArrowheads="1"/>
              </p:cNvSpPr>
              <p:nvPr/>
            </p:nvSpPr>
            <p:spPr bwMode="gray">
              <a:xfrm>
                <a:off x="1111" y="2204"/>
                <a:ext cx="90" cy="5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endParaRPr lang="en-US" sz="2800" dirty="0">
                  <a:solidFill>
                    <a:srgbClr val="FFFFFF"/>
                  </a:solidFill>
                  <a:effectLst>
                    <a:outerShdw blurRad="38100" dist="38100" dir="2700000" algn="tl">
                      <a:srgbClr val="C0C0C0"/>
                    </a:outerShdw>
                  </a:effectLst>
                </a:endParaRPr>
              </a:p>
            </p:txBody>
          </p:sp>
        </p:grpSp>
        <p:sp>
          <p:nvSpPr>
            <p:cNvPr id="63" name="Text Box 16"/>
            <p:cNvSpPr txBox="1">
              <a:spLocks noChangeArrowheads="1"/>
            </p:cNvSpPr>
            <p:nvPr/>
          </p:nvSpPr>
          <p:spPr bwMode="gray">
            <a:xfrm>
              <a:off x="912" y="2174"/>
              <a:ext cx="3989" cy="12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2400" b="1" dirty="0" err="1" smtClean="0">
                  <a:solidFill>
                    <a:srgbClr val="FF0000"/>
                  </a:solidFill>
                  <a:latin typeface="Times New Roman" pitchFamily="18" charset="0"/>
                  <a:cs typeface="Times New Roman" pitchFamily="18" charset="0"/>
                </a:rPr>
                <a:t>Biện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pháp</a:t>
              </a:r>
              <a:r>
                <a:rPr lang="en-US" sz="2400" b="1" dirty="0" smtClean="0">
                  <a:solidFill>
                    <a:srgbClr val="FF0000"/>
                  </a:solidFill>
                  <a:latin typeface="Times New Roman" pitchFamily="18" charset="0"/>
                  <a:cs typeface="Times New Roman" pitchFamily="18" charset="0"/>
                </a:rPr>
                <a:t> 2: </a:t>
              </a:r>
              <a:r>
                <a:rPr lang="en-US" sz="2400" b="1" dirty="0" err="1" smtClean="0">
                  <a:solidFill>
                    <a:srgbClr val="FF0000"/>
                  </a:solidFill>
                  <a:latin typeface="Times New Roman" pitchFamily="18" charset="0"/>
                  <a:cs typeface="Times New Roman" pitchFamily="18" charset="0"/>
                </a:rPr>
                <a:t>Ứng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dụng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công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nghệ</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tổ</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chức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trò</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chơi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học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tập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môn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Toán</a:t>
              </a:r>
              <a:r>
                <a:rPr lang="en-US" sz="2400" b="1" dirty="0" smtClean="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a:p>
              <a:pPr eaLnBrk="0" hangingPunct="0"/>
              <a:endParaRPr lang="en-US" sz="2200" i="1" dirty="0">
                <a:solidFill>
                  <a:srgbClr val="0033CC"/>
                </a:solidFill>
                <a:latin typeface="Arial" pitchFamily="34" charset="0"/>
                <a:cs typeface="Arial" pitchFamily="34" charset="0"/>
              </a:endParaRPr>
            </a:p>
          </p:txBody>
        </p:sp>
      </p:grpSp>
    </p:spTree>
    <p:extLst>
      <p:ext uri="{BB962C8B-B14F-4D97-AF65-F5344CB8AC3E}">
        <p14:creationId xmlns="" xmlns:p14="http://schemas.microsoft.com/office/powerpoint/2010/main" val="33311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anim calcmode="lin" valueType="num">
                                      <p:cBhvr>
                                        <p:cTn id="13" dur="500" fill="hold"/>
                                        <p:tgtEl>
                                          <p:spTgt spid="88"/>
                                        </p:tgtEl>
                                        <p:attrNameLst>
                                          <p:attrName>ppt_x</p:attrName>
                                        </p:attrNameLst>
                                      </p:cBhvr>
                                      <p:tavLst>
                                        <p:tav tm="0">
                                          <p:val>
                                            <p:strVal val="#ppt_x"/>
                                          </p:val>
                                        </p:tav>
                                        <p:tav tm="100000">
                                          <p:val>
                                            <p:strVal val="#ppt_x"/>
                                          </p:val>
                                        </p:tav>
                                      </p:tavLst>
                                    </p:anim>
                                    <p:anim calcmode="lin" valueType="num">
                                      <p:cBhvr>
                                        <p:cTn id="14" dur="5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barn(inVertical)">
                                      <p:cBhvr>
                                        <p:cTn id="19" dur="500"/>
                                        <p:tgtEl>
                                          <p:spTgt spid="82"/>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629" y="381000"/>
            <a:ext cx="9143083" cy="1169566"/>
            <a:chOff x="809" y="2016"/>
            <a:chExt cx="4097" cy="1209"/>
          </a:xfrm>
        </p:grpSpPr>
        <p:sp>
          <p:nvSpPr>
            <p:cNvPr id="3" name="AutoShape 11"/>
            <p:cNvSpPr>
              <a:spLocks noChangeArrowheads="1"/>
            </p:cNvSpPr>
            <p:nvPr/>
          </p:nvSpPr>
          <p:spPr bwMode="gray">
            <a:xfrm>
              <a:off x="922" y="2095"/>
              <a:ext cx="3984" cy="912"/>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sp>
          <p:nvSpPr>
            <p:cNvPr id="7" name="Freeform 14"/>
            <p:cNvSpPr>
              <a:spLocks/>
            </p:cNvSpPr>
            <p:nvPr/>
          </p:nvSpPr>
          <p:spPr bwMode="gray">
            <a:xfrm>
              <a:off x="1047" y="2148"/>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5" name="Text Box 16"/>
            <p:cNvSpPr txBox="1">
              <a:spLocks noChangeArrowheads="1"/>
            </p:cNvSpPr>
            <p:nvPr/>
          </p:nvSpPr>
          <p:spPr bwMode="gray">
            <a:xfrm>
              <a:off x="809" y="2016"/>
              <a:ext cx="4097" cy="12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en-US" sz="2400" b="1" dirty="0" err="1" smtClean="0">
                  <a:solidFill>
                    <a:srgbClr val="FF0000"/>
                  </a:solidFill>
                  <a:latin typeface="Times New Roman" pitchFamily="18" charset="0"/>
                  <a:cs typeface="Times New Roman" pitchFamily="18" charset="0"/>
                </a:rPr>
                <a:t>Biện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pháp</a:t>
              </a:r>
              <a:r>
                <a:rPr lang="en-US" sz="2400" b="1" dirty="0" smtClean="0">
                  <a:solidFill>
                    <a:srgbClr val="FF0000"/>
                  </a:solidFill>
                  <a:latin typeface="Times New Roman" pitchFamily="18" charset="0"/>
                  <a:cs typeface="Times New Roman" pitchFamily="18" charset="0"/>
                </a:rPr>
                <a:t> 2: </a:t>
              </a:r>
              <a:r>
                <a:rPr lang="en-US" sz="2400" b="1" dirty="0" err="1" smtClean="0">
                  <a:solidFill>
                    <a:srgbClr val="FF0000"/>
                  </a:solidFill>
                  <a:latin typeface="Times New Roman" pitchFamily="18" charset="0"/>
                  <a:cs typeface="Times New Roman" pitchFamily="18" charset="0"/>
                </a:rPr>
                <a:t>Ứng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dụng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công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nghệ</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tổ</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chức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trò</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chơi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học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tập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môn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Toán</a:t>
              </a:r>
              <a:r>
                <a:rPr lang="en-US" sz="2400" b="1" dirty="0" smtClean="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a:p>
              <a:pPr eaLnBrk="0" hangingPunct="0"/>
              <a:endParaRPr lang="en-US" sz="2200" b="1" i="1" dirty="0">
                <a:solidFill>
                  <a:srgbClr val="0033CC"/>
                </a:solidFill>
                <a:latin typeface="Arial" pitchFamily="34" charset="0"/>
                <a:cs typeface="Arial" pitchFamily="34" charset="0"/>
              </a:endParaRPr>
            </a:p>
          </p:txBody>
        </p:sp>
      </p:grpSp>
      <p:sp>
        <p:nvSpPr>
          <p:cNvPr id="9" name="Rectangle 8"/>
          <p:cNvSpPr/>
          <p:nvPr/>
        </p:nvSpPr>
        <p:spPr>
          <a:xfrm>
            <a:off x="533400" y="1524000"/>
            <a:ext cx="8077200" cy="1077218"/>
          </a:xfrm>
          <a:prstGeom prst="rect">
            <a:avLst/>
          </a:prstGeom>
        </p:spPr>
        <p:txBody>
          <a:bodyPr wrap="square">
            <a:spAutoFit/>
          </a:bodyPr>
          <a:lstStyle/>
          <a:p>
            <a:r>
              <a:rPr lang="nl-NL" sz="2800" dirty="0" smtClean="0">
                <a:latin typeface="Times New Roman" pitchFamily="18" charset="0"/>
                <a:cs typeface="Times New Roman" pitchFamily="18" charset="0"/>
              </a:rPr>
              <a:t>*</a:t>
            </a:r>
            <a:r>
              <a:rPr lang="nl-NL" sz="2800" b="1" dirty="0" smtClean="0">
                <a:latin typeface="Times New Roman" pitchFamily="18" charset="0"/>
                <a:cs typeface="Times New Roman" pitchFamily="18" charset="0"/>
              </a:rPr>
              <a:t>Lưu ý:</a:t>
            </a:r>
          </a:p>
          <a:p>
            <a:endParaRPr lang="nl-NL" b="1" dirty="0" smtClean="0"/>
          </a:p>
          <a:p>
            <a:endParaRPr lang="en-US" b="1" dirty="0"/>
          </a:p>
        </p:txBody>
      </p:sp>
      <p:sp>
        <p:nvSpPr>
          <p:cNvPr id="12" name="Rectangle 11"/>
          <p:cNvSpPr/>
          <p:nvPr/>
        </p:nvSpPr>
        <p:spPr>
          <a:xfrm>
            <a:off x="457200" y="2133600"/>
            <a:ext cx="8229600" cy="2677656"/>
          </a:xfrm>
          <a:prstGeom prst="rect">
            <a:avLst/>
          </a:prstGeom>
        </p:spPr>
        <p:txBody>
          <a:bodyPr wrap="square">
            <a:spAutoFit/>
          </a:bodyPr>
          <a:lstStyle/>
          <a:p>
            <a:pPr fontAlgn="base">
              <a:spcBef>
                <a:spcPct val="0"/>
              </a:spcBef>
              <a:spcAft>
                <a:spcPct val="0"/>
              </a:spcAft>
              <a:tabLst>
                <a:tab pos="457200" algn="l"/>
                <a:tab pos="914400" algn="l"/>
                <a:tab pos="1371600" algn="l"/>
                <a:tab pos="1847850" algn="l"/>
              </a:tabLst>
            </a:pPr>
            <a:r>
              <a:rPr lang="nl-NL" sz="2800" dirty="0" smtClean="0">
                <a:solidFill>
                  <a:srgbClr val="000000"/>
                </a:solidFill>
                <a:latin typeface="Times New Roman" pitchFamily="18" charset="0"/>
                <a:cs typeface="Times New Roman" pitchFamily="18" charset="0"/>
              </a:rPr>
              <a:t>- Lựa chọn trò chơi mang ý nghĩa giáo dục, </a:t>
            </a:r>
            <a:r>
              <a:rPr lang="nl-NL" sz="2800" dirty="0" smtClean="0">
                <a:latin typeface="Times New Roman" pitchFamily="18" charset="0"/>
                <a:cs typeface="Times New Roman" pitchFamily="18" charset="0"/>
              </a:rPr>
              <a:t>phù hợp với nội dung mỗi bài học.</a:t>
            </a:r>
            <a:endParaRPr lang="en-US" sz="2800" dirty="0" smtClean="0">
              <a:latin typeface="Times New Roman" pitchFamily="18" charset="0"/>
              <a:cs typeface="Times New Roman" pitchFamily="18" charset="0"/>
            </a:endParaRPr>
          </a:p>
          <a:p>
            <a:pPr lvl="0" eaLnBrk="0" fontAlgn="base" hangingPunct="0">
              <a:spcBef>
                <a:spcPct val="0"/>
              </a:spcBef>
              <a:spcAft>
                <a:spcPct val="0"/>
              </a:spcAft>
              <a:tabLst>
                <a:tab pos="457200" algn="l"/>
                <a:tab pos="914400" algn="l"/>
                <a:tab pos="1371600" algn="l"/>
                <a:tab pos="1847850" algn="l"/>
              </a:tabLst>
            </a:pPr>
            <a:r>
              <a:rPr lang="nl-NL" sz="2800" dirty="0" smtClean="0">
                <a:solidFill>
                  <a:srgbClr val="000000"/>
                </a:solidFill>
                <a:latin typeface="Times New Roman" pitchFamily="18" charset="0"/>
                <a:cs typeface="Times New Roman" pitchFamily="18" charset="0"/>
              </a:rPr>
              <a:t>- Thời gian chơi mỗi trò chơi từ 5 – 7 phút.</a:t>
            </a:r>
            <a:endParaRPr lang="en-US" sz="2800" dirty="0" smtClean="0">
              <a:latin typeface="Times New Roman" pitchFamily="18" charset="0"/>
              <a:cs typeface="Times New Roman" pitchFamily="18" charset="0"/>
            </a:endParaRPr>
          </a:p>
          <a:p>
            <a:pPr lvl="0" eaLnBrk="0" fontAlgn="base" hangingPunct="0">
              <a:spcBef>
                <a:spcPct val="0"/>
              </a:spcBef>
              <a:spcAft>
                <a:spcPct val="0"/>
              </a:spcAft>
              <a:tabLst>
                <a:tab pos="457200" algn="l"/>
                <a:tab pos="914400" algn="l"/>
                <a:tab pos="1371600" algn="l"/>
                <a:tab pos="1847850" algn="l"/>
              </a:tabLst>
            </a:pPr>
            <a:r>
              <a:rPr lang="nl-NL" sz="2800" dirty="0" smtClean="0">
                <a:solidFill>
                  <a:srgbClr val="000000"/>
                </a:solidFill>
                <a:latin typeface="Times New Roman" pitchFamily="18" charset="0"/>
                <a:cs typeface="Times New Roman" pitchFamily="18" charset="0"/>
              </a:rPr>
              <a:t>- Trong mỗi tiết học không nên lạm dụng tổ chức nhiều trò chơi.</a:t>
            </a:r>
            <a:endParaRPr lang="nl-NL" sz="2800" dirty="0" smtClean="0">
              <a:solidFill>
                <a:srgbClr val="00000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tabLst>
                <a:tab pos="457200" algn="l"/>
                <a:tab pos="914400" algn="l"/>
                <a:tab pos="1371600" algn="l"/>
                <a:tab pos="1847850" algn="l"/>
              </a:tabLst>
            </a:pPr>
            <a:r>
              <a:rPr lang="nl-NL" sz="2800" dirty="0" smtClean="0">
                <a:solidFill>
                  <a:srgbClr val="000000"/>
                </a:solidFill>
                <a:latin typeface="Times New Roman" pitchFamily="18" charset="0"/>
                <a:ea typeface="Times New Roman" pitchFamily="18" charset="0"/>
                <a:cs typeface="Times New Roman" pitchFamily="18" charset="0"/>
              </a:rPr>
              <a:t>- Hình thức trò chơi đa dạng, phong phú. </a:t>
            </a:r>
            <a:endParaRPr lang="nl-NL" sz="2800" dirty="0" smtClean="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TextBox 4"/>
          <p:cNvSpPr txBox="1"/>
          <p:nvPr/>
        </p:nvSpPr>
        <p:spPr>
          <a:xfrm>
            <a:off x="304800" y="533400"/>
            <a:ext cx="8534400" cy="430887"/>
          </a:xfrm>
          <a:prstGeom prst="rect">
            <a:avLst/>
          </a:prstGeom>
          <a:noFill/>
        </p:spPr>
        <p:txBody>
          <a:bodyPr wrap="square" rtlCol="0">
            <a:spAutoFit/>
          </a:bodyPr>
          <a:lstStyle/>
          <a:p>
            <a:r>
              <a:rPr lang="en-US" sz="2200" b="1" i="1" dirty="0" err="1" smtClean="0">
                <a:solidFill>
                  <a:srgbClr val="FF0000"/>
                </a:solidFill>
                <a:latin typeface="Times New Roman" pitchFamily="18" charset="0"/>
                <a:cs typeface="Times New Roman" pitchFamily="18" charset="0"/>
              </a:rPr>
              <a:t>Bài</a:t>
            </a:r>
            <a:r>
              <a:rPr lang="en-US" sz="2200" b="1" i="1" dirty="0" smtClean="0">
                <a:solidFill>
                  <a:srgbClr val="FF0000"/>
                </a:solidFill>
                <a:latin typeface="Times New Roman" pitchFamily="18" charset="0"/>
                <a:cs typeface="Times New Roman" pitchFamily="18" charset="0"/>
              </a:rPr>
              <a:t>  53: So </a:t>
            </a:r>
            <a:r>
              <a:rPr lang="en-US" sz="2200" b="1" i="1" dirty="0" err="1" smtClean="0">
                <a:solidFill>
                  <a:srgbClr val="FF0000"/>
                </a:solidFill>
                <a:latin typeface="Times New Roman" pitchFamily="18" charset="0"/>
                <a:cs typeface="Times New Roman" pitchFamily="18" charset="0"/>
              </a:rPr>
              <a:t>sánh</a:t>
            </a:r>
            <a:r>
              <a:rPr lang="en-US" sz="2200" b="1" i="1" dirty="0" smtClean="0">
                <a:solidFill>
                  <a:srgbClr val="FF0000"/>
                </a:solidFill>
                <a:latin typeface="Times New Roman" pitchFamily="18" charset="0"/>
                <a:cs typeface="Times New Roman" pitchFamily="18" charset="0"/>
              </a:rPr>
              <a:t> </a:t>
            </a:r>
            <a:r>
              <a:rPr lang="en-US" sz="2200" b="1" i="1" dirty="0" err="1" smtClean="0">
                <a:solidFill>
                  <a:srgbClr val="FF0000"/>
                </a:solidFill>
                <a:latin typeface="Times New Roman" pitchFamily="18" charset="0"/>
                <a:cs typeface="Times New Roman" pitchFamily="18" charset="0"/>
              </a:rPr>
              <a:t>các</a:t>
            </a:r>
            <a:r>
              <a:rPr lang="en-US" sz="2200" b="1" i="1" dirty="0" smtClean="0">
                <a:solidFill>
                  <a:srgbClr val="FF0000"/>
                </a:solidFill>
                <a:latin typeface="Times New Roman" pitchFamily="18" charset="0"/>
                <a:cs typeface="Times New Roman" pitchFamily="18" charset="0"/>
              </a:rPr>
              <a:t> </a:t>
            </a:r>
            <a:r>
              <a:rPr lang="en-US" sz="2200" b="1" i="1" dirty="0" err="1" smtClean="0">
                <a:solidFill>
                  <a:srgbClr val="FF0000"/>
                </a:solidFill>
                <a:latin typeface="Times New Roman" pitchFamily="18" charset="0"/>
                <a:cs typeface="Times New Roman" pitchFamily="18" charset="0"/>
              </a:rPr>
              <a:t>số</a:t>
            </a:r>
            <a:r>
              <a:rPr lang="en-US" sz="2200" b="1" i="1" dirty="0" smtClean="0">
                <a:solidFill>
                  <a:srgbClr val="FF0000"/>
                </a:solidFill>
                <a:latin typeface="Times New Roman" pitchFamily="18" charset="0"/>
                <a:cs typeface="Times New Roman" pitchFamily="18" charset="0"/>
              </a:rPr>
              <a:t> </a:t>
            </a:r>
            <a:r>
              <a:rPr lang="en-US" sz="2200" b="1" i="1" dirty="0" err="1" smtClean="0">
                <a:solidFill>
                  <a:srgbClr val="FF0000"/>
                </a:solidFill>
                <a:latin typeface="Times New Roman" pitchFamily="18" charset="0"/>
                <a:cs typeface="Times New Roman" pitchFamily="18" charset="0"/>
              </a:rPr>
              <a:t>có</a:t>
            </a:r>
            <a:r>
              <a:rPr lang="en-US" sz="2200" b="1" i="1" dirty="0" smtClean="0">
                <a:solidFill>
                  <a:srgbClr val="FF0000"/>
                </a:solidFill>
                <a:latin typeface="Times New Roman" pitchFamily="18" charset="0"/>
                <a:cs typeface="Times New Roman" pitchFamily="18" charset="0"/>
              </a:rPr>
              <a:t> </a:t>
            </a:r>
            <a:r>
              <a:rPr lang="en-US" sz="2200" b="1" i="1" dirty="0" err="1" smtClean="0">
                <a:solidFill>
                  <a:srgbClr val="FF0000"/>
                </a:solidFill>
                <a:latin typeface="Times New Roman" pitchFamily="18" charset="0"/>
                <a:cs typeface="Times New Roman" pitchFamily="18" charset="0"/>
              </a:rPr>
              <a:t>ba</a:t>
            </a:r>
            <a:r>
              <a:rPr lang="en-US" sz="2200" b="1" i="1" dirty="0" smtClean="0">
                <a:solidFill>
                  <a:srgbClr val="FF0000"/>
                </a:solidFill>
                <a:latin typeface="Times New Roman" pitchFamily="18" charset="0"/>
                <a:cs typeface="Times New Roman" pitchFamily="18" charset="0"/>
              </a:rPr>
              <a:t> </a:t>
            </a:r>
            <a:r>
              <a:rPr lang="en-US" sz="2200" b="1" i="1" dirty="0" err="1" smtClean="0">
                <a:solidFill>
                  <a:srgbClr val="FF0000"/>
                </a:solidFill>
                <a:latin typeface="Times New Roman" pitchFamily="18" charset="0"/>
                <a:cs typeface="Times New Roman" pitchFamily="18" charset="0"/>
              </a:rPr>
              <a:t>chữ</a:t>
            </a:r>
            <a:r>
              <a:rPr lang="en-US" sz="2200" b="1" i="1" dirty="0" smtClean="0">
                <a:solidFill>
                  <a:srgbClr val="FF0000"/>
                </a:solidFill>
                <a:latin typeface="Times New Roman" pitchFamily="18" charset="0"/>
                <a:cs typeface="Times New Roman" pitchFamily="18" charset="0"/>
              </a:rPr>
              <a:t> </a:t>
            </a:r>
            <a:r>
              <a:rPr lang="en-US" sz="2200" b="1" i="1" dirty="0" err="1" smtClean="0">
                <a:solidFill>
                  <a:srgbClr val="FF0000"/>
                </a:solidFill>
                <a:latin typeface="Times New Roman" pitchFamily="18" charset="0"/>
                <a:cs typeface="Times New Roman" pitchFamily="18" charset="0"/>
              </a:rPr>
              <a:t>số</a:t>
            </a:r>
            <a:r>
              <a:rPr lang="en-US" sz="2200" b="1" i="1" dirty="0" smtClean="0">
                <a:solidFill>
                  <a:srgbClr val="FF0000"/>
                </a:solidFill>
                <a:latin typeface="Times New Roman" pitchFamily="18" charset="0"/>
                <a:cs typeface="Times New Roman" pitchFamily="18" charset="0"/>
              </a:rPr>
              <a:t> ( SGK </a:t>
            </a:r>
            <a:r>
              <a:rPr lang="en-US" sz="2200" b="1" i="1" dirty="0" err="1" smtClean="0">
                <a:solidFill>
                  <a:srgbClr val="FF0000"/>
                </a:solidFill>
                <a:latin typeface="Times New Roman" pitchFamily="18" charset="0"/>
                <a:cs typeface="Times New Roman" pitchFamily="18" charset="0"/>
              </a:rPr>
              <a:t>Toán</a:t>
            </a:r>
            <a:r>
              <a:rPr lang="en-US" sz="2200" b="1" i="1" dirty="0" smtClean="0">
                <a:solidFill>
                  <a:srgbClr val="FF0000"/>
                </a:solidFill>
                <a:latin typeface="Times New Roman" pitchFamily="18" charset="0"/>
                <a:cs typeface="Times New Roman" pitchFamily="18" charset="0"/>
              </a:rPr>
              <a:t> 2- </a:t>
            </a:r>
            <a:r>
              <a:rPr lang="en-US" sz="2200" b="1" i="1" dirty="0" err="1" smtClean="0">
                <a:solidFill>
                  <a:srgbClr val="FF0000"/>
                </a:solidFill>
                <a:latin typeface="Times New Roman" pitchFamily="18" charset="0"/>
                <a:cs typeface="Times New Roman" pitchFamily="18" charset="0"/>
              </a:rPr>
              <a:t>Trang</a:t>
            </a:r>
            <a:r>
              <a:rPr lang="en-US" sz="2200" b="1" i="1" dirty="0" smtClean="0">
                <a:solidFill>
                  <a:srgbClr val="FF0000"/>
                </a:solidFill>
                <a:latin typeface="Times New Roman" pitchFamily="18" charset="0"/>
                <a:cs typeface="Times New Roman" pitchFamily="18" charset="0"/>
              </a:rPr>
              <a:t> 58)</a:t>
            </a:r>
            <a:endParaRPr lang="en-US" sz="2200" b="1" i="1" dirty="0">
              <a:solidFill>
                <a:srgbClr val="FF0000"/>
              </a:solidFill>
              <a:latin typeface="Times New Roman" pitchFamily="18" charset="0"/>
              <a:cs typeface="Times New Roman" pitchFamily="18" charset="0"/>
            </a:endParaRPr>
          </a:p>
        </p:txBody>
      </p:sp>
      <p:pic>
        <p:nvPicPr>
          <p:cNvPr id="6" name="Picture 5"/>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a:xfrm>
            <a:off x="304800" y="1219200"/>
            <a:ext cx="8382000" cy="5029200"/>
          </a:xfrm>
          <a:prstGeom prst="rect">
            <a:avLst/>
          </a:prstGeom>
        </p:spPr>
      </p:pic>
    </p:spTree>
    <p:extLst>
      <p:ext uri="{BB962C8B-B14F-4D97-AF65-F5344CB8AC3E}">
        <p14:creationId xmlns="" xmlns:p14="http://schemas.microsoft.com/office/powerpoint/2010/main" val="495663786"/>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3352800"/>
            <a:ext cx="2819400" cy="297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800" dirty="0" err="1" smtClean="0">
                <a:latin typeface="Times New Roman" pitchFamily="18" charset="0"/>
                <a:cs typeface="Times New Roman" pitchFamily="18" charset="0"/>
              </a:rPr>
              <a:t>Điền</a:t>
            </a:r>
            <a:r>
              <a:rPr lang="en-US" sz="2800" dirty="0" smtClean="0">
                <a:latin typeface="Times New Roman" pitchFamily="18" charset="0"/>
                <a:cs typeface="Times New Roman" pitchFamily="18" charset="0"/>
              </a:rPr>
              <a:t> &lt;, &gt;, =</a:t>
            </a:r>
          </a:p>
          <a:p>
            <a:pPr algn="ctr">
              <a:lnSpc>
                <a:spcPct val="200000"/>
              </a:lnSpc>
            </a:pPr>
            <a:r>
              <a:rPr lang="en-US" sz="2800" dirty="0" smtClean="0">
                <a:latin typeface="Times New Roman" pitchFamily="18" charset="0"/>
                <a:cs typeface="Times New Roman" pitchFamily="18" charset="0"/>
              </a:rPr>
              <a:t>  233           237</a:t>
            </a:r>
            <a:endParaRPr lang="en-US" sz="28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rcRect/>
          <a:stretch>
            <a:fillRect/>
          </a:stretch>
        </p:blipFill>
        <p:spPr bwMode="auto">
          <a:xfrm>
            <a:off x="0" y="685800"/>
            <a:ext cx="3276600" cy="5562600"/>
          </a:xfrm>
          <a:prstGeom prst="rect">
            <a:avLst/>
          </a:prstGeom>
          <a:noFill/>
          <a:ln w="9525">
            <a:noFill/>
            <a:miter lim="800000"/>
            <a:headEnd/>
            <a:tailEnd/>
          </a:ln>
          <a:effectLst/>
        </p:spPr>
      </p:pic>
      <p:sp>
        <p:nvSpPr>
          <p:cNvPr id="4" name="Rectangle 3"/>
          <p:cNvSpPr/>
          <p:nvPr/>
        </p:nvSpPr>
        <p:spPr>
          <a:xfrm>
            <a:off x="3276600" y="609600"/>
            <a:ext cx="2819400" cy="274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800" dirty="0" err="1" smtClean="0">
                <a:latin typeface="Times New Roman" pitchFamily="18" charset="0"/>
                <a:cs typeface="Times New Roman" pitchFamily="18" charset="0"/>
              </a:rPr>
              <a:t>Điền</a:t>
            </a:r>
            <a:r>
              <a:rPr lang="en-US" sz="2800" dirty="0" smtClean="0">
                <a:latin typeface="Times New Roman" pitchFamily="18" charset="0"/>
                <a:cs typeface="Times New Roman" pitchFamily="18" charset="0"/>
              </a:rPr>
              <a:t> &lt;, &gt;, =</a:t>
            </a:r>
          </a:p>
          <a:p>
            <a:pPr algn="ctr">
              <a:lnSpc>
                <a:spcPct val="200000"/>
              </a:lnSpc>
            </a:pPr>
            <a:r>
              <a:rPr lang="en-US" sz="2800" dirty="0" smtClean="0">
                <a:latin typeface="Times New Roman" pitchFamily="18" charset="0"/>
                <a:cs typeface="Times New Roman" pitchFamily="18" charset="0"/>
              </a:rPr>
              <a:t>97             79 </a:t>
            </a:r>
            <a:endParaRPr lang="en-US" sz="2800" dirty="0">
              <a:latin typeface="Times New Roman" pitchFamily="18" charset="0"/>
              <a:cs typeface="Times New Roman" pitchFamily="18" charset="0"/>
            </a:endParaRPr>
          </a:p>
        </p:txBody>
      </p:sp>
      <p:sp>
        <p:nvSpPr>
          <p:cNvPr id="5" name="Rectangle 4"/>
          <p:cNvSpPr/>
          <p:nvPr/>
        </p:nvSpPr>
        <p:spPr>
          <a:xfrm>
            <a:off x="6096000" y="609600"/>
            <a:ext cx="2743200" cy="289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800" dirty="0" err="1" smtClean="0">
                <a:latin typeface="Times New Roman" pitchFamily="18" charset="0"/>
                <a:cs typeface="Times New Roman" pitchFamily="18" charset="0"/>
              </a:rPr>
              <a:t>Điền</a:t>
            </a:r>
            <a:r>
              <a:rPr lang="en-US" sz="2800" dirty="0" smtClean="0">
                <a:latin typeface="Times New Roman" pitchFamily="18" charset="0"/>
                <a:cs typeface="Times New Roman" pitchFamily="18" charset="0"/>
              </a:rPr>
              <a:t> &lt;, &gt;, =</a:t>
            </a:r>
          </a:p>
          <a:p>
            <a:pPr algn="ctr">
              <a:lnSpc>
                <a:spcPct val="200000"/>
              </a:lnSpc>
            </a:pPr>
            <a:r>
              <a:rPr lang="en-US" sz="2800" dirty="0" smtClean="0">
                <a:latin typeface="Times New Roman" pitchFamily="18" charset="0"/>
                <a:cs typeface="Times New Roman" pitchFamily="18" charset="0"/>
              </a:rPr>
              <a:t>60             69</a:t>
            </a:r>
            <a:endParaRPr lang="en-US" sz="2800" dirty="0">
              <a:latin typeface="Times New Roman" pitchFamily="18" charset="0"/>
              <a:cs typeface="Times New Roman" pitchFamily="18" charset="0"/>
            </a:endParaRPr>
          </a:p>
        </p:txBody>
      </p:sp>
      <p:sp>
        <p:nvSpPr>
          <p:cNvPr id="6" name="Rectangle 5"/>
          <p:cNvSpPr/>
          <p:nvPr/>
        </p:nvSpPr>
        <p:spPr>
          <a:xfrm>
            <a:off x="6096000" y="3352800"/>
            <a:ext cx="2743200" cy="297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800" dirty="0" err="1" smtClean="0">
                <a:latin typeface="Times New Roman" pitchFamily="18" charset="0"/>
                <a:cs typeface="Times New Roman" pitchFamily="18" charset="0"/>
              </a:rPr>
              <a:t>Điền</a:t>
            </a:r>
            <a:r>
              <a:rPr lang="en-US" sz="2800" dirty="0" smtClean="0">
                <a:latin typeface="Times New Roman" pitchFamily="18" charset="0"/>
                <a:cs typeface="Times New Roman" pitchFamily="18" charset="0"/>
              </a:rPr>
              <a:t> &lt;, &gt;, =</a:t>
            </a:r>
          </a:p>
          <a:p>
            <a:pPr algn="ctr">
              <a:lnSpc>
                <a:spcPct val="200000"/>
              </a:lnSpc>
            </a:pPr>
            <a:r>
              <a:rPr lang="en-US" sz="2800" dirty="0" smtClean="0">
                <a:latin typeface="Times New Roman" pitchFamily="18" charset="0"/>
                <a:cs typeface="Times New Roman" pitchFamily="18" charset="0"/>
              </a:rPr>
              <a:t>328             338</a:t>
            </a:r>
            <a:endParaRPr lang="en-US" dirty="0">
              <a:latin typeface="Times New Roman" pitchFamily="18" charset="0"/>
              <a:cs typeface="Times New Roman" pitchFamily="18" charset="0"/>
            </a:endParaRPr>
          </a:p>
        </p:txBody>
      </p:sp>
      <p:sp>
        <p:nvSpPr>
          <p:cNvPr id="7" name="Rectangle 6"/>
          <p:cNvSpPr/>
          <p:nvPr/>
        </p:nvSpPr>
        <p:spPr>
          <a:xfrm>
            <a:off x="7162800" y="2286000"/>
            <a:ext cx="5334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p:cNvSpPr/>
          <p:nvPr/>
        </p:nvSpPr>
        <p:spPr>
          <a:xfrm>
            <a:off x="4419600" y="2209800"/>
            <a:ext cx="5334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4419600" y="5181600"/>
            <a:ext cx="5334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3276600" y="609600"/>
            <a:ext cx="2819400" cy="274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rgbClr val="FF0000"/>
                </a:solidFill>
                <a:latin typeface="Times New Roman" pitchFamily="18" charset="0"/>
                <a:cs typeface="Times New Roman" pitchFamily="18" charset="0"/>
              </a:rPr>
              <a:t>1</a:t>
            </a:r>
            <a:endParaRPr lang="en-US" sz="7200" dirty="0">
              <a:solidFill>
                <a:srgbClr val="FF0000"/>
              </a:solidFill>
              <a:latin typeface="Times New Roman" pitchFamily="18" charset="0"/>
              <a:cs typeface="Times New Roman" pitchFamily="18" charset="0"/>
            </a:endParaRPr>
          </a:p>
        </p:txBody>
      </p:sp>
      <p:sp>
        <p:nvSpPr>
          <p:cNvPr id="11" name="Rectangle 10"/>
          <p:cNvSpPr/>
          <p:nvPr/>
        </p:nvSpPr>
        <p:spPr>
          <a:xfrm>
            <a:off x="6096000" y="609600"/>
            <a:ext cx="2819400" cy="274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rgbClr val="FF0000"/>
                </a:solidFill>
                <a:latin typeface="Times New Roman" pitchFamily="18" charset="0"/>
                <a:cs typeface="Times New Roman" pitchFamily="18" charset="0"/>
              </a:rPr>
              <a:t>2</a:t>
            </a:r>
            <a:endParaRPr lang="en-US" sz="7200" dirty="0">
              <a:solidFill>
                <a:srgbClr val="FF0000"/>
              </a:solidFill>
              <a:latin typeface="Times New Roman" pitchFamily="18" charset="0"/>
              <a:cs typeface="Times New Roman" pitchFamily="18" charset="0"/>
            </a:endParaRPr>
          </a:p>
        </p:txBody>
      </p:sp>
      <p:sp>
        <p:nvSpPr>
          <p:cNvPr id="12" name="Rectangle 11"/>
          <p:cNvSpPr/>
          <p:nvPr/>
        </p:nvSpPr>
        <p:spPr>
          <a:xfrm>
            <a:off x="3276600" y="3352800"/>
            <a:ext cx="2819400" cy="297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rgbClr val="FF0000"/>
                </a:solidFill>
                <a:latin typeface="Times New Roman" pitchFamily="18" charset="0"/>
                <a:cs typeface="Times New Roman" pitchFamily="18" charset="0"/>
              </a:rPr>
              <a:t>3</a:t>
            </a:r>
            <a:endParaRPr lang="en-US" sz="7200" dirty="0">
              <a:solidFill>
                <a:srgbClr val="FF0000"/>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3"/>
          <a:srcRect/>
          <a:stretch>
            <a:fillRect/>
          </a:stretch>
        </p:blipFill>
        <p:spPr bwMode="auto">
          <a:xfrm>
            <a:off x="152400" y="0"/>
            <a:ext cx="8763000" cy="628649"/>
          </a:xfrm>
          <a:prstGeom prst="rect">
            <a:avLst/>
          </a:prstGeom>
          <a:noFill/>
          <a:ln w="9525">
            <a:noFill/>
            <a:miter lim="800000"/>
            <a:headEnd/>
            <a:tailEnd/>
          </a:ln>
          <a:effectLst/>
        </p:spPr>
      </p:pic>
      <p:sp>
        <p:nvSpPr>
          <p:cNvPr id="20" name="Rectangle 19"/>
          <p:cNvSpPr/>
          <p:nvPr/>
        </p:nvSpPr>
        <p:spPr>
          <a:xfrm>
            <a:off x="7239000" y="5105400"/>
            <a:ext cx="4572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Rectangle 20"/>
          <p:cNvSpPr/>
          <p:nvPr/>
        </p:nvSpPr>
        <p:spPr>
          <a:xfrm>
            <a:off x="6096000" y="3352800"/>
            <a:ext cx="2819400" cy="297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rgbClr val="FF0000"/>
                </a:solidFill>
                <a:latin typeface="Times New Roman" pitchFamily="18" charset="0"/>
                <a:cs typeface="Times New Roman" pitchFamily="18" charset="0"/>
              </a:rPr>
              <a:t>4</a:t>
            </a:r>
            <a:endParaRPr lang="en-US" sz="72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ppt_x"/>
                                          </p:val>
                                        </p:tav>
                                      </p:tavLst>
                                    </p:anim>
                                    <p:anim calcmode="lin" valueType="num">
                                      <p:cBhvr additive="base">
                                        <p:cTn id="13" dur="500"/>
                                        <p:tgtEl>
                                          <p:spTgt spid="11"/>
                                        </p:tgtEl>
                                        <p:attrNameLst>
                                          <p:attrName>ppt_y</p:attrName>
                                        </p:attrNameLst>
                                      </p:cBhvr>
                                      <p:tavLst>
                                        <p:tav tm="0">
                                          <p:val>
                                            <p:strVal val="ppt_y"/>
                                          </p:val>
                                        </p:tav>
                                        <p:tav tm="100000">
                                          <p:val>
                                            <p:strVal val="1+ppt_h/2"/>
                                          </p:val>
                                        </p:tav>
                                      </p:tavLst>
                                    </p:anim>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21"/>
                                        </p:tgtEl>
                                        <p:attrNameLst>
                                          <p:attrName>ppt_x</p:attrName>
                                        </p:attrNameLst>
                                      </p:cBhvr>
                                      <p:tavLst>
                                        <p:tav tm="0">
                                          <p:val>
                                            <p:strVal val="ppt_x"/>
                                          </p:val>
                                        </p:tav>
                                        <p:tav tm="100000">
                                          <p:val>
                                            <p:strVal val="ppt_x"/>
                                          </p:val>
                                        </p:tav>
                                      </p:tavLst>
                                    </p:anim>
                                    <p:anim calcmode="lin" valueType="num">
                                      <p:cBhvr additive="base">
                                        <p:cTn id="25" dur="500"/>
                                        <p:tgtEl>
                                          <p:spTgt spid="21"/>
                                        </p:tgtEl>
                                        <p:attrNameLst>
                                          <p:attrName>ppt_y</p:attrName>
                                        </p:attrNameLst>
                                      </p:cBhvr>
                                      <p:tavLst>
                                        <p:tav tm="0">
                                          <p:val>
                                            <p:strVal val="ppt_y"/>
                                          </p:val>
                                        </p:tav>
                                        <p:tav tm="100000">
                                          <p:val>
                                            <p:strVal val="1+ppt_h/2"/>
                                          </p:val>
                                        </p:tav>
                                      </p:tavLst>
                                    </p:anim>
                                    <p:set>
                                      <p:cBhvr>
                                        <p:cTn id="2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228600" y="228600"/>
            <a:ext cx="8610600" cy="5943600"/>
          </a:xfrm>
          <a:prstGeom prst="rect">
            <a:avLst/>
          </a:prstGeom>
          <a:noFill/>
          <a:ln w="9525">
            <a:noFill/>
            <a:miter lim="800000"/>
            <a:headEnd/>
            <a:tailEnd/>
          </a:ln>
          <a:effectLst/>
        </p:spPr>
      </p:pic>
      <p:sp>
        <p:nvSpPr>
          <p:cNvPr id="4" name="TextBox 3"/>
          <p:cNvSpPr txBox="1"/>
          <p:nvPr/>
        </p:nvSpPr>
        <p:spPr>
          <a:xfrm>
            <a:off x="228600" y="6324600"/>
            <a:ext cx="8153400" cy="369332"/>
          </a:xfrm>
          <a:prstGeom prst="rect">
            <a:avLst/>
          </a:prstGeom>
          <a:noFill/>
        </p:spPr>
        <p:txBody>
          <a:bodyPr wrap="square" rtlCol="0">
            <a:spAutoFit/>
          </a:bodyPr>
          <a:lstStyle/>
          <a:p>
            <a:r>
              <a:rPr lang="en-US" b="1" dirty="0" err="1" smtClean="0">
                <a:solidFill>
                  <a:srgbClr val="FF0000"/>
                </a:solidFill>
                <a:latin typeface="Times New Roman" pitchFamily="18" charset="0"/>
                <a:cs typeface="Times New Roman" pitchFamily="18" charset="0"/>
              </a:rPr>
              <a:t>Bài</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Phép</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cộng</a:t>
            </a:r>
            <a:r>
              <a:rPr lang="en-US" b="1" dirty="0" smtClean="0">
                <a:solidFill>
                  <a:srgbClr val="FF0000"/>
                </a:solidFill>
                <a:latin typeface="Times New Roman" pitchFamily="18" charset="0"/>
                <a:cs typeface="Times New Roman" pitchFamily="18" charset="0"/>
              </a:rPr>
              <a:t> (qua 10) </a:t>
            </a:r>
            <a:r>
              <a:rPr lang="en-US" b="1" dirty="0" err="1" smtClean="0">
                <a:solidFill>
                  <a:srgbClr val="FF0000"/>
                </a:solidFill>
                <a:latin typeface="Times New Roman" pitchFamily="18" charset="0"/>
                <a:cs typeface="Times New Roman" pitchFamily="18" charset="0"/>
              </a:rPr>
              <a:t>trong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phạm</a:t>
            </a:r>
            <a:r>
              <a:rPr lang="en-US" b="1" dirty="0" smtClean="0">
                <a:solidFill>
                  <a:srgbClr val="FF0000"/>
                </a:solidFill>
                <a:latin typeface="Times New Roman" pitchFamily="18" charset="0"/>
                <a:cs typeface="Times New Roman" pitchFamily="18" charset="0"/>
              </a:rPr>
              <a:t> vi 20.( SGK </a:t>
            </a:r>
            <a:r>
              <a:rPr lang="en-US" b="1" dirty="0" err="1" smtClean="0">
                <a:solidFill>
                  <a:srgbClr val="FF0000"/>
                </a:solidFill>
                <a:latin typeface="Times New Roman" pitchFamily="18" charset="0"/>
                <a:cs typeface="Times New Roman" pitchFamily="18" charset="0"/>
              </a:rPr>
              <a:t>Toán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lớp</a:t>
            </a:r>
            <a:r>
              <a:rPr lang="en-US" b="1" dirty="0" smtClean="0">
                <a:solidFill>
                  <a:srgbClr val="FF0000"/>
                </a:solidFill>
                <a:latin typeface="Times New Roman" pitchFamily="18" charset="0"/>
                <a:cs typeface="Times New Roman" pitchFamily="18" charset="0"/>
              </a:rPr>
              <a:t> 2 </a:t>
            </a:r>
            <a:r>
              <a:rPr lang="en-US" b="1" dirty="0" err="1" smtClean="0">
                <a:solidFill>
                  <a:srgbClr val="FF0000"/>
                </a:solidFill>
                <a:latin typeface="Times New Roman" pitchFamily="18" charset="0"/>
                <a:cs typeface="Times New Roman" pitchFamily="18" charset="0"/>
              </a:rPr>
              <a:t>Trang</a:t>
            </a:r>
            <a:r>
              <a:rPr lang="en-US" b="1" dirty="0" smtClean="0">
                <a:solidFill>
                  <a:srgbClr val="FF0000"/>
                </a:solidFill>
                <a:latin typeface="Times New Roman" pitchFamily="18" charset="0"/>
                <a:cs typeface="Times New Roman" pitchFamily="18" charset="0"/>
              </a:rPr>
              <a:t> 26)</a:t>
            </a:r>
            <a:endParaRPr lang="en-US"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8"/>
          <p:cNvSpPr txBox="1">
            <a:spLocks noChangeArrowheads="1"/>
          </p:cNvSpPr>
          <p:nvPr/>
        </p:nvSpPr>
        <p:spPr bwMode="gray">
          <a:xfrm>
            <a:off x="1524000" y="1457325"/>
            <a:ext cx="3209533" cy="492443"/>
          </a:xfrm>
          <a:prstGeom prst="rect">
            <a:avLst/>
          </a:prstGeom>
          <a:noFill/>
          <a:ln w="9525" algn="ctr">
            <a:noFill/>
            <a:miter lim="800000"/>
            <a:headEnd/>
            <a:tailEnd/>
          </a:ln>
        </p:spPr>
        <p:txBody>
          <a:bodyPr wrap="none">
            <a:spAutoFit/>
          </a:bodyPr>
          <a:lstStyle/>
          <a:p>
            <a:r>
              <a:rPr lang="en-US" altLang="en-US" sz="2600" b="1" dirty="0" err="1">
                <a:solidFill>
                  <a:srgbClr val="000000"/>
                </a:solidFill>
                <a:latin typeface="Times New Roman" pitchFamily="18" charset="0"/>
                <a:cs typeface="Times New Roman" pitchFamily="18" charset="0"/>
              </a:rPr>
              <a:t>Lí</a:t>
            </a:r>
            <a:r>
              <a:rPr lang="en-US" altLang="en-US" sz="2600" b="1" dirty="0">
                <a:solidFill>
                  <a:srgbClr val="000000"/>
                </a:solidFill>
                <a:latin typeface="Times New Roman" pitchFamily="18" charset="0"/>
                <a:cs typeface="Times New Roman" pitchFamily="18" charset="0"/>
              </a:rPr>
              <a:t> do </a:t>
            </a:r>
            <a:r>
              <a:rPr lang="en-US" altLang="en-US" sz="2600" b="1" dirty="0" err="1">
                <a:solidFill>
                  <a:srgbClr val="000000"/>
                </a:solidFill>
                <a:latin typeface="Times New Roman" pitchFamily="18" charset="0"/>
                <a:cs typeface="Times New Roman" pitchFamily="18" charset="0"/>
              </a:rPr>
              <a:t>chọn</a:t>
            </a:r>
            <a:r>
              <a:rPr lang="en-US" altLang="en-US" sz="2600" b="1" dirty="0">
                <a:solidFill>
                  <a:srgbClr val="000000"/>
                </a:solidFill>
                <a:latin typeface="Times New Roman" pitchFamily="18" charset="0"/>
                <a:cs typeface="Times New Roman" pitchFamily="18" charset="0"/>
              </a:rPr>
              <a:t> </a:t>
            </a:r>
            <a:r>
              <a:rPr lang="en-US" altLang="en-US" sz="2600" b="1" dirty="0" err="1" smtClean="0">
                <a:solidFill>
                  <a:srgbClr val="000000"/>
                </a:solidFill>
                <a:latin typeface="Times New Roman" pitchFamily="18" charset="0"/>
                <a:cs typeface="Times New Roman" pitchFamily="18" charset="0"/>
              </a:rPr>
              <a:t>biện</a:t>
            </a:r>
            <a:r>
              <a:rPr lang="en-US" altLang="en-US" sz="2600" b="1" dirty="0" smtClean="0">
                <a:solidFill>
                  <a:srgbClr val="000000"/>
                </a:solidFill>
                <a:latin typeface="Times New Roman" pitchFamily="18" charset="0"/>
                <a:cs typeface="Times New Roman" pitchFamily="18" charset="0"/>
              </a:rPr>
              <a:t> </a:t>
            </a:r>
            <a:r>
              <a:rPr lang="en-US" altLang="en-US" sz="2600" b="1" dirty="0" err="1">
                <a:solidFill>
                  <a:srgbClr val="000000"/>
                </a:solidFill>
                <a:latin typeface="Times New Roman" pitchFamily="18" charset="0"/>
                <a:cs typeface="Times New Roman" pitchFamily="18" charset="0"/>
              </a:rPr>
              <a:t>pháp</a:t>
            </a:r>
            <a:endParaRPr lang="en-US" altLang="en-US" sz="2600" b="1" dirty="0">
              <a:solidFill>
                <a:srgbClr val="000000"/>
              </a:solidFill>
              <a:latin typeface="Times New Roman" pitchFamily="18" charset="0"/>
              <a:cs typeface="Times New Roman" pitchFamily="18" charset="0"/>
            </a:endParaRPr>
          </a:p>
        </p:txBody>
      </p:sp>
      <p:sp>
        <p:nvSpPr>
          <p:cNvPr id="5123" name="Text Box 29"/>
          <p:cNvSpPr txBox="1">
            <a:spLocks noChangeArrowheads="1"/>
          </p:cNvSpPr>
          <p:nvPr/>
        </p:nvSpPr>
        <p:spPr bwMode="gray">
          <a:xfrm>
            <a:off x="1524000" y="2362200"/>
            <a:ext cx="2530475" cy="492125"/>
          </a:xfrm>
          <a:prstGeom prst="rect">
            <a:avLst/>
          </a:prstGeom>
          <a:noFill/>
          <a:ln w="9525" algn="ctr">
            <a:noFill/>
            <a:miter lim="800000"/>
            <a:headEnd/>
            <a:tailEnd/>
          </a:ln>
        </p:spPr>
        <p:txBody>
          <a:bodyPr wrap="none">
            <a:spAutoFit/>
          </a:bodyPr>
          <a:lstStyle/>
          <a:p>
            <a:r>
              <a:rPr lang="en-US" altLang="en-US" sz="2600" b="1" dirty="0" err="1">
                <a:solidFill>
                  <a:srgbClr val="000000"/>
                </a:solidFill>
                <a:latin typeface="Times New Roman" pitchFamily="18" charset="0"/>
                <a:cs typeface="Times New Roman" pitchFamily="18" charset="0"/>
              </a:rPr>
              <a:t>Mô</a:t>
            </a:r>
            <a:r>
              <a:rPr lang="en-US" altLang="en-US" sz="2600" b="1" dirty="0">
                <a:solidFill>
                  <a:srgbClr val="000000"/>
                </a:solidFill>
                <a:latin typeface="Times New Roman" pitchFamily="18" charset="0"/>
                <a:cs typeface="Times New Roman" pitchFamily="18" charset="0"/>
              </a:rPr>
              <a:t> </a:t>
            </a:r>
            <a:r>
              <a:rPr lang="en-US" altLang="en-US" sz="2600" b="1" dirty="0" err="1">
                <a:solidFill>
                  <a:srgbClr val="000000"/>
                </a:solidFill>
                <a:latin typeface="Times New Roman" pitchFamily="18" charset="0"/>
                <a:cs typeface="Times New Roman" pitchFamily="18" charset="0"/>
              </a:rPr>
              <a:t>tả</a:t>
            </a:r>
            <a:r>
              <a:rPr lang="en-US" altLang="en-US" sz="2600" b="1" dirty="0">
                <a:solidFill>
                  <a:srgbClr val="000000"/>
                </a:solidFill>
                <a:latin typeface="Times New Roman" pitchFamily="18" charset="0"/>
                <a:cs typeface="Times New Roman" pitchFamily="18" charset="0"/>
              </a:rPr>
              <a:t> </a:t>
            </a:r>
            <a:r>
              <a:rPr lang="en-US" altLang="en-US" sz="2600" b="1" dirty="0" err="1">
                <a:solidFill>
                  <a:srgbClr val="000000"/>
                </a:solidFill>
                <a:latin typeface="Times New Roman" pitchFamily="18" charset="0"/>
                <a:cs typeface="Times New Roman" pitchFamily="18" charset="0"/>
              </a:rPr>
              <a:t>biện</a:t>
            </a:r>
            <a:r>
              <a:rPr lang="en-US" altLang="en-US" sz="2600" b="1" dirty="0">
                <a:solidFill>
                  <a:srgbClr val="000000"/>
                </a:solidFill>
                <a:latin typeface="Times New Roman" pitchFamily="18" charset="0"/>
                <a:cs typeface="Times New Roman" pitchFamily="18" charset="0"/>
              </a:rPr>
              <a:t> </a:t>
            </a:r>
            <a:r>
              <a:rPr lang="en-US" altLang="en-US" sz="2600" b="1" dirty="0" err="1">
                <a:solidFill>
                  <a:srgbClr val="000000"/>
                </a:solidFill>
                <a:latin typeface="Times New Roman" pitchFamily="18" charset="0"/>
                <a:cs typeface="Times New Roman" pitchFamily="18" charset="0"/>
              </a:rPr>
              <a:t>pháp</a:t>
            </a:r>
            <a:endParaRPr lang="en-US" altLang="en-US" sz="2600" b="1" dirty="0">
              <a:solidFill>
                <a:srgbClr val="000000"/>
              </a:solidFill>
              <a:latin typeface="Times New Roman" pitchFamily="18" charset="0"/>
              <a:cs typeface="Times New Roman" pitchFamily="18" charset="0"/>
            </a:endParaRPr>
          </a:p>
        </p:txBody>
      </p:sp>
      <p:sp>
        <p:nvSpPr>
          <p:cNvPr id="5124" name="Text Box 30"/>
          <p:cNvSpPr txBox="1">
            <a:spLocks noChangeArrowheads="1"/>
          </p:cNvSpPr>
          <p:nvPr/>
        </p:nvSpPr>
        <p:spPr bwMode="gray">
          <a:xfrm>
            <a:off x="1466850" y="3198813"/>
            <a:ext cx="4408579" cy="492443"/>
          </a:xfrm>
          <a:prstGeom prst="rect">
            <a:avLst/>
          </a:prstGeom>
          <a:noFill/>
          <a:ln w="9525" algn="ctr">
            <a:noFill/>
            <a:miter lim="800000"/>
            <a:headEnd/>
            <a:tailEnd/>
          </a:ln>
        </p:spPr>
        <p:txBody>
          <a:bodyPr wrap="none">
            <a:spAutoFit/>
          </a:bodyPr>
          <a:lstStyle/>
          <a:p>
            <a:r>
              <a:rPr lang="en-US" altLang="en-US" sz="2600" b="1" dirty="0" err="1">
                <a:solidFill>
                  <a:srgbClr val="000000"/>
                </a:solidFill>
                <a:latin typeface="Times New Roman" pitchFamily="18" charset="0"/>
                <a:cs typeface="Times New Roman" pitchFamily="18" charset="0"/>
              </a:rPr>
              <a:t>Cách</a:t>
            </a:r>
            <a:r>
              <a:rPr lang="en-US" altLang="en-US" sz="2600" b="1" dirty="0">
                <a:solidFill>
                  <a:srgbClr val="000000"/>
                </a:solidFill>
                <a:latin typeface="Times New Roman" pitchFamily="18" charset="0"/>
                <a:cs typeface="Times New Roman" pitchFamily="18" charset="0"/>
              </a:rPr>
              <a:t> </a:t>
            </a:r>
            <a:r>
              <a:rPr lang="en-US" altLang="en-US" sz="2600" b="1" dirty="0" err="1" smtClean="0">
                <a:solidFill>
                  <a:srgbClr val="000000"/>
                </a:solidFill>
                <a:latin typeface="Times New Roman" pitchFamily="18" charset="0"/>
                <a:cs typeface="Times New Roman" pitchFamily="18" charset="0"/>
              </a:rPr>
              <a:t>thức</a:t>
            </a:r>
            <a:r>
              <a:rPr lang="en-US" altLang="en-US" sz="2600" b="1" dirty="0" smtClean="0">
                <a:solidFill>
                  <a:srgbClr val="000000"/>
                </a:solidFill>
                <a:latin typeface="Times New Roman" pitchFamily="18" charset="0"/>
                <a:cs typeface="Times New Roman" pitchFamily="18" charset="0"/>
              </a:rPr>
              <a:t>, </a:t>
            </a:r>
            <a:r>
              <a:rPr lang="en-US" altLang="en-US" sz="2600" b="1" dirty="0" err="1">
                <a:solidFill>
                  <a:srgbClr val="000000"/>
                </a:solidFill>
                <a:latin typeface="Times New Roman" pitchFamily="18" charset="0"/>
                <a:cs typeface="Times New Roman" pitchFamily="18" charset="0"/>
              </a:rPr>
              <a:t>quá</a:t>
            </a:r>
            <a:r>
              <a:rPr lang="en-US" altLang="en-US" sz="2600" b="1" dirty="0">
                <a:solidFill>
                  <a:srgbClr val="000000"/>
                </a:solidFill>
                <a:latin typeface="Times New Roman" pitchFamily="18" charset="0"/>
                <a:cs typeface="Times New Roman" pitchFamily="18" charset="0"/>
              </a:rPr>
              <a:t> </a:t>
            </a:r>
            <a:r>
              <a:rPr lang="en-US" altLang="en-US" sz="2600" b="1" dirty="0" err="1">
                <a:solidFill>
                  <a:srgbClr val="000000"/>
                </a:solidFill>
                <a:latin typeface="Times New Roman" pitchFamily="18" charset="0"/>
                <a:cs typeface="Times New Roman" pitchFamily="18" charset="0"/>
              </a:rPr>
              <a:t>trình</a:t>
            </a:r>
            <a:r>
              <a:rPr lang="en-US" altLang="en-US" sz="2600" b="1" dirty="0">
                <a:solidFill>
                  <a:srgbClr val="000000"/>
                </a:solidFill>
                <a:latin typeface="Times New Roman" pitchFamily="18" charset="0"/>
                <a:cs typeface="Times New Roman" pitchFamily="18" charset="0"/>
              </a:rPr>
              <a:t> </a:t>
            </a:r>
            <a:r>
              <a:rPr lang="en-US" altLang="en-US" sz="2600" b="1" dirty="0" err="1">
                <a:solidFill>
                  <a:srgbClr val="000000"/>
                </a:solidFill>
                <a:latin typeface="Times New Roman" pitchFamily="18" charset="0"/>
                <a:cs typeface="Times New Roman" pitchFamily="18" charset="0"/>
              </a:rPr>
              <a:t>áp</a:t>
            </a:r>
            <a:r>
              <a:rPr lang="en-US" altLang="en-US" sz="2600" b="1" dirty="0">
                <a:solidFill>
                  <a:srgbClr val="000000"/>
                </a:solidFill>
                <a:latin typeface="Times New Roman" pitchFamily="18" charset="0"/>
                <a:cs typeface="Times New Roman" pitchFamily="18" charset="0"/>
              </a:rPr>
              <a:t> </a:t>
            </a:r>
            <a:r>
              <a:rPr lang="en-US" altLang="en-US" sz="2600" b="1" dirty="0" err="1">
                <a:solidFill>
                  <a:srgbClr val="000000"/>
                </a:solidFill>
                <a:latin typeface="Times New Roman" pitchFamily="18" charset="0"/>
                <a:cs typeface="Times New Roman" pitchFamily="18" charset="0"/>
              </a:rPr>
              <a:t>dụng</a:t>
            </a:r>
            <a:endParaRPr lang="en-US" altLang="en-US" sz="2600" b="1" dirty="0">
              <a:solidFill>
                <a:srgbClr val="000000"/>
              </a:solidFill>
              <a:latin typeface="Times New Roman" pitchFamily="18" charset="0"/>
              <a:cs typeface="Times New Roman" pitchFamily="18" charset="0"/>
            </a:endParaRPr>
          </a:p>
        </p:txBody>
      </p:sp>
      <p:sp>
        <p:nvSpPr>
          <p:cNvPr id="5125" name="Text Box 31"/>
          <p:cNvSpPr txBox="1">
            <a:spLocks noChangeArrowheads="1"/>
          </p:cNvSpPr>
          <p:nvPr/>
        </p:nvSpPr>
        <p:spPr bwMode="gray">
          <a:xfrm>
            <a:off x="1428750" y="4056063"/>
            <a:ext cx="4489450" cy="492125"/>
          </a:xfrm>
          <a:prstGeom prst="rect">
            <a:avLst/>
          </a:prstGeom>
          <a:noFill/>
          <a:ln w="9525" algn="ctr">
            <a:noFill/>
            <a:miter lim="800000"/>
            <a:headEnd/>
            <a:tailEnd/>
          </a:ln>
        </p:spPr>
        <p:txBody>
          <a:bodyPr wrap="none">
            <a:spAutoFit/>
          </a:bodyPr>
          <a:lstStyle/>
          <a:p>
            <a:r>
              <a:rPr lang="en-US" altLang="en-US" sz="2600" b="1" dirty="0" err="1">
                <a:solidFill>
                  <a:srgbClr val="000000"/>
                </a:solidFill>
                <a:latin typeface="Times New Roman" pitchFamily="18" charset="0"/>
                <a:cs typeface="Times New Roman" pitchFamily="18" charset="0"/>
              </a:rPr>
              <a:t>Tính</a:t>
            </a:r>
            <a:r>
              <a:rPr lang="en-US" altLang="en-US" sz="2600" b="1" dirty="0">
                <a:solidFill>
                  <a:srgbClr val="000000"/>
                </a:solidFill>
                <a:latin typeface="Times New Roman" pitchFamily="18" charset="0"/>
                <a:cs typeface="Times New Roman" pitchFamily="18" charset="0"/>
              </a:rPr>
              <a:t> </a:t>
            </a:r>
            <a:r>
              <a:rPr lang="en-US" altLang="en-US" sz="2600" b="1" dirty="0" err="1">
                <a:solidFill>
                  <a:srgbClr val="000000"/>
                </a:solidFill>
                <a:latin typeface="Times New Roman" pitchFamily="18" charset="0"/>
                <a:cs typeface="Times New Roman" pitchFamily="18" charset="0"/>
              </a:rPr>
              <a:t>mới</a:t>
            </a:r>
            <a:r>
              <a:rPr lang="en-US" altLang="en-US" sz="2600" b="1" dirty="0">
                <a:solidFill>
                  <a:srgbClr val="000000"/>
                </a:solidFill>
                <a:latin typeface="Times New Roman" pitchFamily="18" charset="0"/>
                <a:cs typeface="Times New Roman" pitchFamily="18" charset="0"/>
              </a:rPr>
              <a:t> </a:t>
            </a:r>
            <a:r>
              <a:rPr lang="en-US" altLang="en-US" sz="2600" b="1" dirty="0" err="1">
                <a:solidFill>
                  <a:srgbClr val="000000"/>
                </a:solidFill>
                <a:latin typeface="Times New Roman" pitchFamily="18" charset="0"/>
                <a:cs typeface="Times New Roman" pitchFamily="18" charset="0"/>
              </a:rPr>
              <a:t>và</a:t>
            </a:r>
            <a:r>
              <a:rPr lang="en-US" altLang="en-US" sz="2600" b="1" dirty="0">
                <a:solidFill>
                  <a:srgbClr val="000000"/>
                </a:solidFill>
                <a:latin typeface="Times New Roman" pitchFamily="18" charset="0"/>
                <a:cs typeface="Times New Roman" pitchFamily="18" charset="0"/>
              </a:rPr>
              <a:t> </a:t>
            </a:r>
            <a:r>
              <a:rPr lang="en-US" altLang="en-US" sz="2600" b="1" dirty="0" err="1">
                <a:solidFill>
                  <a:srgbClr val="000000"/>
                </a:solidFill>
                <a:latin typeface="Times New Roman" pitchFamily="18" charset="0"/>
                <a:cs typeface="Times New Roman" pitchFamily="18" charset="0"/>
              </a:rPr>
              <a:t>hiệu</a:t>
            </a:r>
            <a:r>
              <a:rPr lang="en-US" altLang="en-US" sz="2600" b="1" dirty="0">
                <a:solidFill>
                  <a:srgbClr val="000000"/>
                </a:solidFill>
                <a:latin typeface="Times New Roman" pitchFamily="18" charset="0"/>
                <a:cs typeface="Times New Roman" pitchFamily="18" charset="0"/>
              </a:rPr>
              <a:t> </a:t>
            </a:r>
            <a:r>
              <a:rPr lang="en-US" altLang="en-US" sz="2600" b="1" dirty="0" err="1">
                <a:solidFill>
                  <a:srgbClr val="000000"/>
                </a:solidFill>
                <a:latin typeface="Times New Roman" pitchFamily="18" charset="0"/>
                <a:cs typeface="Times New Roman" pitchFamily="18" charset="0"/>
              </a:rPr>
              <a:t>quả</a:t>
            </a:r>
            <a:r>
              <a:rPr lang="en-US" altLang="en-US" sz="2600" b="1" dirty="0">
                <a:solidFill>
                  <a:srgbClr val="000000"/>
                </a:solidFill>
                <a:latin typeface="Times New Roman" pitchFamily="18" charset="0"/>
                <a:cs typeface="Times New Roman" pitchFamily="18" charset="0"/>
              </a:rPr>
              <a:t> </a:t>
            </a:r>
            <a:r>
              <a:rPr lang="en-US" altLang="en-US" sz="2600" b="1" dirty="0" err="1">
                <a:solidFill>
                  <a:srgbClr val="000000"/>
                </a:solidFill>
                <a:latin typeface="Times New Roman" pitchFamily="18" charset="0"/>
                <a:cs typeface="Times New Roman" pitchFamily="18" charset="0"/>
              </a:rPr>
              <a:t>áp</a:t>
            </a:r>
            <a:r>
              <a:rPr lang="en-US" altLang="en-US" sz="2600" b="1" dirty="0">
                <a:solidFill>
                  <a:srgbClr val="000000"/>
                </a:solidFill>
                <a:latin typeface="Times New Roman" pitchFamily="18" charset="0"/>
                <a:cs typeface="Times New Roman" pitchFamily="18" charset="0"/>
              </a:rPr>
              <a:t> </a:t>
            </a:r>
            <a:r>
              <a:rPr lang="en-US" altLang="en-US" sz="2600" b="1" dirty="0" err="1">
                <a:solidFill>
                  <a:srgbClr val="000000"/>
                </a:solidFill>
                <a:latin typeface="Times New Roman" pitchFamily="18" charset="0"/>
                <a:cs typeface="Times New Roman" pitchFamily="18" charset="0"/>
              </a:rPr>
              <a:t>dụng</a:t>
            </a:r>
            <a:endParaRPr lang="en-US" altLang="en-US" sz="2600" b="1" dirty="0">
              <a:solidFill>
                <a:srgbClr val="000000"/>
              </a:solidFill>
              <a:latin typeface="Times New Roman" pitchFamily="18" charset="0"/>
              <a:cs typeface="Times New Roman" pitchFamily="18" charset="0"/>
            </a:endParaRPr>
          </a:p>
        </p:txBody>
      </p:sp>
      <p:sp>
        <p:nvSpPr>
          <p:cNvPr id="5126" name="Text Box 32"/>
          <p:cNvSpPr txBox="1">
            <a:spLocks noChangeArrowheads="1"/>
          </p:cNvSpPr>
          <p:nvPr/>
        </p:nvSpPr>
        <p:spPr bwMode="gray">
          <a:xfrm>
            <a:off x="1525588" y="5016500"/>
            <a:ext cx="7027862" cy="492125"/>
          </a:xfrm>
          <a:prstGeom prst="rect">
            <a:avLst/>
          </a:prstGeom>
          <a:noFill/>
          <a:ln w="9525" algn="ctr">
            <a:noFill/>
            <a:miter lim="800000"/>
            <a:headEnd/>
            <a:tailEnd/>
          </a:ln>
        </p:spPr>
        <p:txBody>
          <a:bodyPr wrap="none">
            <a:spAutoFit/>
          </a:bodyPr>
          <a:lstStyle/>
          <a:p>
            <a:r>
              <a:rPr lang="en-US" altLang="en-US" sz="2600" b="1">
                <a:solidFill>
                  <a:srgbClr val="000000"/>
                </a:solidFill>
                <a:latin typeface="Times New Roman" pitchFamily="18" charset="0"/>
                <a:cs typeface="Times New Roman" pitchFamily="18" charset="0"/>
              </a:rPr>
              <a:t>Khả năng áp dụng rộng rãi và đề xuất kiến nghị</a:t>
            </a:r>
          </a:p>
        </p:txBody>
      </p:sp>
      <p:grpSp>
        <p:nvGrpSpPr>
          <p:cNvPr id="2" name="Group 40"/>
          <p:cNvGrpSpPr>
            <a:grpSpLocks/>
          </p:cNvGrpSpPr>
          <p:nvPr/>
        </p:nvGrpSpPr>
        <p:grpSpPr bwMode="auto">
          <a:xfrm>
            <a:off x="571500" y="4786313"/>
            <a:ext cx="1006475" cy="1085850"/>
            <a:chOff x="2010" y="1004"/>
            <a:chExt cx="776" cy="876"/>
          </a:xfrm>
        </p:grpSpPr>
        <p:sp>
          <p:nvSpPr>
            <p:cNvPr id="6269" name="Oval 41"/>
            <p:cNvSpPr>
              <a:spLocks noChangeArrowheads="1"/>
            </p:cNvSpPr>
            <p:nvPr/>
          </p:nvSpPr>
          <p:spPr bwMode="gray">
            <a:xfrm>
              <a:off x="2064" y="1008"/>
              <a:ext cx="722" cy="727"/>
            </a:xfrm>
            <a:prstGeom prst="ellipse">
              <a:avLst/>
            </a:prstGeom>
            <a:solidFill>
              <a:srgbClr val="EAEAEA">
                <a:alpha val="50195"/>
              </a:srgbClr>
            </a:solidFill>
            <a:ln w="9525" algn="ctr">
              <a:noFill/>
              <a:round/>
              <a:headEnd/>
              <a:tailEnd/>
            </a:ln>
          </p:spPr>
          <p:txBody>
            <a:bodyPr wrap="none" anchor="ctr"/>
            <a:lstStyle/>
            <a:p>
              <a:pPr eaLnBrk="1" hangingPunct="1"/>
              <a:endParaRPr lang="en-US" altLang="en-US">
                <a:cs typeface="Arial" charset="0"/>
              </a:endParaRPr>
            </a:p>
          </p:txBody>
        </p:sp>
        <p:grpSp>
          <p:nvGrpSpPr>
            <p:cNvPr id="3" name="Group 42"/>
            <p:cNvGrpSpPr>
              <a:grpSpLocks/>
            </p:cNvGrpSpPr>
            <p:nvPr/>
          </p:nvGrpSpPr>
          <p:grpSpPr bwMode="auto">
            <a:xfrm>
              <a:off x="2010" y="1004"/>
              <a:ext cx="756" cy="876"/>
              <a:chOff x="3871" y="1556"/>
              <a:chExt cx="1035" cy="1200"/>
            </a:xfrm>
          </p:grpSpPr>
          <p:pic>
            <p:nvPicPr>
              <p:cNvPr id="6283" name="Picture 43" descr="circuler_1"/>
              <p:cNvPicPr>
                <a:picLocks noChangeAspect="1" noChangeArrowheads="1"/>
              </p:cNvPicPr>
              <p:nvPr/>
            </p:nvPicPr>
            <p:blipFill>
              <a:blip r:embed="rId2"/>
              <a:srcRect/>
              <a:stretch>
                <a:fillRect/>
              </a:stretch>
            </p:blipFill>
            <p:spPr bwMode="gray">
              <a:xfrm>
                <a:off x="3975" y="1593"/>
                <a:ext cx="925" cy="935"/>
              </a:xfrm>
              <a:prstGeom prst="rect">
                <a:avLst/>
              </a:prstGeom>
              <a:noFill/>
              <a:ln w="9525">
                <a:noFill/>
                <a:miter lim="800000"/>
                <a:headEnd/>
                <a:tailEnd/>
              </a:ln>
            </p:spPr>
          </p:pic>
          <p:sp>
            <p:nvSpPr>
              <p:cNvPr id="6284" name="Oval 44"/>
              <p:cNvSpPr>
                <a:spLocks noChangeArrowheads="1"/>
              </p:cNvSpPr>
              <p:nvPr/>
            </p:nvSpPr>
            <p:spPr bwMode="gray">
              <a:xfrm>
                <a:off x="3975" y="1593"/>
                <a:ext cx="931" cy="937"/>
              </a:xfrm>
              <a:prstGeom prst="ellipse">
                <a:avLst/>
              </a:prstGeom>
              <a:solidFill>
                <a:schemeClr val="accent2">
                  <a:alpha val="50195"/>
                </a:schemeClr>
              </a:solidFill>
              <a:ln w="9525" algn="ctr">
                <a:noFill/>
                <a:round/>
                <a:headEnd/>
                <a:tailEnd/>
              </a:ln>
            </p:spPr>
            <p:txBody>
              <a:bodyPr wrap="none" anchor="ctr"/>
              <a:lstStyle/>
              <a:p>
                <a:pPr eaLnBrk="1" hangingPunct="1"/>
                <a:endParaRPr lang="en-US" altLang="en-US">
                  <a:cs typeface="Arial" charset="0"/>
                </a:endParaRPr>
              </a:p>
            </p:txBody>
          </p:sp>
          <p:pic>
            <p:nvPicPr>
              <p:cNvPr id="6285" name="Picture 45" descr="light_shadow1"/>
              <p:cNvPicPr>
                <a:picLocks noChangeAspect="1" noChangeArrowheads="1"/>
              </p:cNvPicPr>
              <p:nvPr/>
            </p:nvPicPr>
            <p:blipFill>
              <a:blip r:embed="rId3"/>
              <a:srcRect t="14285"/>
              <a:stretch>
                <a:fillRect/>
              </a:stretch>
            </p:blipFill>
            <p:spPr bwMode="gray">
              <a:xfrm>
                <a:off x="3871" y="1556"/>
                <a:ext cx="682" cy="585"/>
              </a:xfrm>
              <a:prstGeom prst="rect">
                <a:avLst/>
              </a:prstGeom>
              <a:noFill/>
              <a:ln w="9525">
                <a:noFill/>
                <a:miter lim="800000"/>
                <a:headEnd/>
                <a:tailEnd/>
              </a:ln>
            </p:spPr>
          </p:pic>
          <p:grpSp>
            <p:nvGrpSpPr>
              <p:cNvPr id="4" name="Group 46"/>
              <p:cNvGrpSpPr>
                <a:grpSpLocks/>
              </p:cNvGrpSpPr>
              <p:nvPr/>
            </p:nvGrpSpPr>
            <p:grpSpPr bwMode="auto">
              <a:xfrm rot="-3733502" flipH="1" flipV="1">
                <a:off x="4256" y="2247"/>
                <a:ext cx="820" cy="198"/>
                <a:chOff x="2532" y="1051"/>
                <a:chExt cx="893" cy="246"/>
              </a:xfrm>
            </p:grpSpPr>
            <p:grpSp>
              <p:nvGrpSpPr>
                <p:cNvPr id="5" name="Group 47"/>
                <p:cNvGrpSpPr>
                  <a:grpSpLocks/>
                </p:cNvGrpSpPr>
                <p:nvPr/>
              </p:nvGrpSpPr>
              <p:grpSpPr bwMode="auto">
                <a:xfrm>
                  <a:off x="2532" y="1051"/>
                  <a:ext cx="743" cy="185"/>
                  <a:chOff x="1565" y="2568"/>
                  <a:chExt cx="1118" cy="279"/>
                </a:xfrm>
              </p:grpSpPr>
              <p:sp>
                <p:nvSpPr>
                  <p:cNvPr id="6293" name="AutoShape 48"/>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94" name="AutoShape 49"/>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95" name="AutoShape 50"/>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96" name="AutoShape 51"/>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grpSp>
            <p:grpSp>
              <p:nvGrpSpPr>
                <p:cNvPr id="6" name="Group 52"/>
                <p:cNvGrpSpPr>
                  <a:grpSpLocks/>
                </p:cNvGrpSpPr>
                <p:nvPr/>
              </p:nvGrpSpPr>
              <p:grpSpPr bwMode="auto">
                <a:xfrm rot="1353540">
                  <a:off x="2682" y="1111"/>
                  <a:ext cx="743" cy="186"/>
                  <a:chOff x="1565" y="2568"/>
                  <a:chExt cx="1118" cy="279"/>
                </a:xfrm>
              </p:grpSpPr>
              <p:sp>
                <p:nvSpPr>
                  <p:cNvPr id="6289" name="AutoShape 53"/>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90" name="AutoShape 54"/>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91" name="AutoShape 55"/>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92" name="AutoShape 56"/>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grpSp>
          </p:grpSp>
        </p:grpSp>
        <p:grpSp>
          <p:nvGrpSpPr>
            <p:cNvPr id="7" name="Group 57"/>
            <p:cNvGrpSpPr>
              <a:grpSpLocks/>
            </p:cNvGrpSpPr>
            <p:nvPr/>
          </p:nvGrpSpPr>
          <p:grpSpPr bwMode="auto">
            <a:xfrm rot="-3733502" flipH="1" flipV="1">
              <a:off x="2362" y="1505"/>
              <a:ext cx="527" cy="128"/>
              <a:chOff x="2532" y="1051"/>
              <a:chExt cx="893" cy="246"/>
            </a:xfrm>
          </p:grpSpPr>
          <p:grpSp>
            <p:nvGrpSpPr>
              <p:cNvPr id="8" name="Group 58"/>
              <p:cNvGrpSpPr>
                <a:grpSpLocks/>
              </p:cNvGrpSpPr>
              <p:nvPr/>
            </p:nvGrpSpPr>
            <p:grpSpPr bwMode="auto">
              <a:xfrm>
                <a:off x="2532" y="1051"/>
                <a:ext cx="743" cy="185"/>
                <a:chOff x="1565" y="2568"/>
                <a:chExt cx="1118" cy="279"/>
              </a:xfrm>
            </p:grpSpPr>
            <p:sp>
              <p:nvSpPr>
                <p:cNvPr id="6279" name="AutoShape 59"/>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80" name="AutoShape 60"/>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81" name="AutoShape 61"/>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82" name="AutoShape 62"/>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grpSp>
          <p:grpSp>
            <p:nvGrpSpPr>
              <p:cNvPr id="9" name="Group 63"/>
              <p:cNvGrpSpPr>
                <a:grpSpLocks/>
              </p:cNvGrpSpPr>
              <p:nvPr/>
            </p:nvGrpSpPr>
            <p:grpSpPr bwMode="auto">
              <a:xfrm rot="1353540">
                <a:off x="2682" y="1111"/>
                <a:ext cx="743" cy="186"/>
                <a:chOff x="1565" y="2568"/>
                <a:chExt cx="1118" cy="279"/>
              </a:xfrm>
            </p:grpSpPr>
            <p:sp>
              <p:nvSpPr>
                <p:cNvPr id="6275" name="AutoShape 64"/>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76" name="AutoShape 65"/>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77" name="AutoShape 66"/>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78" name="AutoShape 67"/>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grpSp>
        </p:grpSp>
        <p:sp>
          <p:nvSpPr>
            <p:cNvPr id="6272" name="Rectangle 68"/>
            <p:cNvSpPr>
              <a:spLocks noChangeArrowheads="1"/>
            </p:cNvSpPr>
            <p:nvPr/>
          </p:nvSpPr>
          <p:spPr bwMode="gray">
            <a:xfrm>
              <a:off x="2303" y="1177"/>
              <a:ext cx="281" cy="422"/>
            </a:xfrm>
            <a:prstGeom prst="rect">
              <a:avLst/>
            </a:prstGeom>
            <a:noFill/>
            <a:ln w="9525" algn="ctr">
              <a:noFill/>
              <a:miter lim="800000"/>
              <a:headEnd/>
              <a:tailEnd/>
            </a:ln>
          </p:spPr>
          <p:txBody>
            <a:bodyPr wrap="none">
              <a:spAutoFit/>
            </a:bodyPr>
            <a:lstStyle/>
            <a:p>
              <a:pPr algn="ctr" eaLnBrk="1" hangingPunct="1"/>
              <a:r>
                <a:rPr lang="en-US" altLang="en-US" sz="2800" b="1">
                  <a:solidFill>
                    <a:srgbClr val="000000"/>
                  </a:solidFill>
                  <a:latin typeface="Times New Roman" pitchFamily="18" charset="0"/>
                  <a:cs typeface="Times New Roman" pitchFamily="18" charset="0"/>
                </a:rPr>
                <a:t>5</a:t>
              </a:r>
            </a:p>
          </p:txBody>
        </p:sp>
      </p:grpSp>
      <p:grpSp>
        <p:nvGrpSpPr>
          <p:cNvPr id="10" name="Group 69"/>
          <p:cNvGrpSpPr>
            <a:grpSpLocks/>
          </p:cNvGrpSpPr>
          <p:nvPr/>
        </p:nvGrpSpPr>
        <p:grpSpPr bwMode="auto">
          <a:xfrm>
            <a:off x="622300" y="2971800"/>
            <a:ext cx="939800" cy="1098550"/>
            <a:chOff x="2064" y="1008"/>
            <a:chExt cx="722" cy="872"/>
          </a:xfrm>
        </p:grpSpPr>
        <p:sp>
          <p:nvSpPr>
            <p:cNvPr id="6241" name="Oval 70"/>
            <p:cNvSpPr>
              <a:spLocks noChangeArrowheads="1"/>
            </p:cNvSpPr>
            <p:nvPr/>
          </p:nvSpPr>
          <p:spPr bwMode="gray">
            <a:xfrm>
              <a:off x="2064" y="1008"/>
              <a:ext cx="722" cy="727"/>
            </a:xfrm>
            <a:prstGeom prst="ellipse">
              <a:avLst/>
            </a:prstGeom>
            <a:solidFill>
              <a:srgbClr val="EAEAEA">
                <a:alpha val="50195"/>
              </a:srgbClr>
            </a:solidFill>
            <a:ln w="9525" algn="ctr">
              <a:noFill/>
              <a:round/>
              <a:headEnd/>
              <a:tailEnd/>
            </a:ln>
          </p:spPr>
          <p:txBody>
            <a:bodyPr wrap="none" anchor="ctr"/>
            <a:lstStyle/>
            <a:p>
              <a:pPr eaLnBrk="1" hangingPunct="1"/>
              <a:endParaRPr lang="en-US" altLang="en-US">
                <a:cs typeface="Arial" charset="0"/>
              </a:endParaRPr>
            </a:p>
          </p:txBody>
        </p:sp>
        <p:grpSp>
          <p:nvGrpSpPr>
            <p:cNvPr id="11" name="Group 71"/>
            <p:cNvGrpSpPr>
              <a:grpSpLocks/>
            </p:cNvGrpSpPr>
            <p:nvPr/>
          </p:nvGrpSpPr>
          <p:grpSpPr bwMode="auto">
            <a:xfrm>
              <a:off x="2086" y="1031"/>
              <a:ext cx="680" cy="849"/>
              <a:chOff x="3975" y="1593"/>
              <a:chExt cx="931" cy="1163"/>
            </a:xfrm>
          </p:grpSpPr>
          <p:pic>
            <p:nvPicPr>
              <p:cNvPr id="6255" name="Picture 72" descr="circuler_1"/>
              <p:cNvPicPr>
                <a:picLocks noChangeAspect="1" noChangeArrowheads="1"/>
              </p:cNvPicPr>
              <p:nvPr/>
            </p:nvPicPr>
            <p:blipFill>
              <a:blip r:embed="rId4"/>
              <a:srcRect/>
              <a:stretch>
                <a:fillRect/>
              </a:stretch>
            </p:blipFill>
            <p:spPr bwMode="gray">
              <a:xfrm>
                <a:off x="3975" y="1593"/>
                <a:ext cx="925" cy="935"/>
              </a:xfrm>
              <a:prstGeom prst="rect">
                <a:avLst/>
              </a:prstGeom>
              <a:noFill/>
              <a:ln w="9525">
                <a:noFill/>
                <a:miter lim="800000"/>
                <a:headEnd/>
                <a:tailEnd/>
              </a:ln>
            </p:spPr>
          </p:pic>
          <p:sp>
            <p:nvSpPr>
              <p:cNvPr id="6256" name="Oval 73"/>
              <p:cNvSpPr>
                <a:spLocks noChangeArrowheads="1"/>
              </p:cNvSpPr>
              <p:nvPr/>
            </p:nvSpPr>
            <p:spPr bwMode="gray">
              <a:xfrm>
                <a:off x="3975" y="1631"/>
                <a:ext cx="931" cy="937"/>
              </a:xfrm>
              <a:prstGeom prst="ellipse">
                <a:avLst/>
              </a:prstGeom>
              <a:solidFill>
                <a:schemeClr val="accent1">
                  <a:alpha val="50195"/>
                </a:schemeClr>
              </a:solidFill>
              <a:ln w="9525" algn="ctr">
                <a:noFill/>
                <a:round/>
                <a:headEnd/>
                <a:tailEnd/>
              </a:ln>
            </p:spPr>
            <p:txBody>
              <a:bodyPr wrap="none" anchor="ctr"/>
              <a:lstStyle/>
              <a:p>
                <a:pPr eaLnBrk="1" hangingPunct="1"/>
                <a:endParaRPr lang="en-US" altLang="en-US">
                  <a:cs typeface="Arial" charset="0"/>
                </a:endParaRPr>
              </a:p>
            </p:txBody>
          </p:sp>
          <p:pic>
            <p:nvPicPr>
              <p:cNvPr id="6257" name="Picture 74" descr="light_shadow1"/>
              <p:cNvPicPr>
                <a:picLocks noChangeAspect="1" noChangeArrowheads="1"/>
              </p:cNvPicPr>
              <p:nvPr/>
            </p:nvPicPr>
            <p:blipFill>
              <a:blip r:embed="rId5"/>
              <a:srcRect t="14285"/>
              <a:stretch>
                <a:fillRect/>
              </a:stretch>
            </p:blipFill>
            <p:spPr bwMode="gray">
              <a:xfrm>
                <a:off x="3984" y="1632"/>
                <a:ext cx="682" cy="585"/>
              </a:xfrm>
              <a:prstGeom prst="rect">
                <a:avLst/>
              </a:prstGeom>
              <a:noFill/>
              <a:ln w="9525">
                <a:noFill/>
                <a:miter lim="800000"/>
                <a:headEnd/>
                <a:tailEnd/>
              </a:ln>
            </p:spPr>
          </p:pic>
          <p:grpSp>
            <p:nvGrpSpPr>
              <p:cNvPr id="12" name="Group 75"/>
              <p:cNvGrpSpPr>
                <a:grpSpLocks/>
              </p:cNvGrpSpPr>
              <p:nvPr/>
            </p:nvGrpSpPr>
            <p:grpSpPr bwMode="auto">
              <a:xfrm rot="-3733502" flipH="1" flipV="1">
                <a:off x="4256" y="2247"/>
                <a:ext cx="820" cy="198"/>
                <a:chOff x="2532" y="1051"/>
                <a:chExt cx="893" cy="246"/>
              </a:xfrm>
            </p:grpSpPr>
            <p:grpSp>
              <p:nvGrpSpPr>
                <p:cNvPr id="13" name="Group 76"/>
                <p:cNvGrpSpPr>
                  <a:grpSpLocks/>
                </p:cNvGrpSpPr>
                <p:nvPr/>
              </p:nvGrpSpPr>
              <p:grpSpPr bwMode="auto">
                <a:xfrm>
                  <a:off x="2532" y="1051"/>
                  <a:ext cx="743" cy="185"/>
                  <a:chOff x="1565" y="2568"/>
                  <a:chExt cx="1118" cy="279"/>
                </a:xfrm>
              </p:grpSpPr>
              <p:sp>
                <p:nvSpPr>
                  <p:cNvPr id="6265" name="AutoShape 77"/>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66" name="AutoShape 78"/>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67" name="AutoShape 79"/>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68" name="AutoShape 80"/>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grpSp>
            <p:grpSp>
              <p:nvGrpSpPr>
                <p:cNvPr id="14" name="Group 81"/>
                <p:cNvGrpSpPr>
                  <a:grpSpLocks/>
                </p:cNvGrpSpPr>
                <p:nvPr/>
              </p:nvGrpSpPr>
              <p:grpSpPr bwMode="auto">
                <a:xfrm rot="1353540">
                  <a:off x="2682" y="1111"/>
                  <a:ext cx="743" cy="186"/>
                  <a:chOff x="1565" y="2568"/>
                  <a:chExt cx="1118" cy="279"/>
                </a:xfrm>
              </p:grpSpPr>
              <p:sp>
                <p:nvSpPr>
                  <p:cNvPr id="6261" name="AutoShape 82"/>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62" name="AutoShape 83"/>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63" name="AutoShape 84"/>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64" name="AutoShape 85"/>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grpSp>
          </p:grpSp>
        </p:grpSp>
        <p:grpSp>
          <p:nvGrpSpPr>
            <p:cNvPr id="15" name="Group 86"/>
            <p:cNvGrpSpPr>
              <a:grpSpLocks/>
            </p:cNvGrpSpPr>
            <p:nvPr/>
          </p:nvGrpSpPr>
          <p:grpSpPr bwMode="auto">
            <a:xfrm rot="-3733502" flipH="1" flipV="1">
              <a:off x="2362" y="1505"/>
              <a:ext cx="527" cy="128"/>
              <a:chOff x="2532" y="1051"/>
              <a:chExt cx="893" cy="246"/>
            </a:xfrm>
          </p:grpSpPr>
          <p:grpSp>
            <p:nvGrpSpPr>
              <p:cNvPr id="16" name="Group 87"/>
              <p:cNvGrpSpPr>
                <a:grpSpLocks/>
              </p:cNvGrpSpPr>
              <p:nvPr/>
            </p:nvGrpSpPr>
            <p:grpSpPr bwMode="auto">
              <a:xfrm>
                <a:off x="2532" y="1051"/>
                <a:ext cx="743" cy="185"/>
                <a:chOff x="1565" y="2568"/>
                <a:chExt cx="1118" cy="279"/>
              </a:xfrm>
            </p:grpSpPr>
            <p:sp>
              <p:nvSpPr>
                <p:cNvPr id="6251" name="AutoShape 88"/>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52" name="AutoShape 89"/>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53" name="AutoShape 90"/>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54" name="AutoShape 91"/>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grpSp>
          <p:grpSp>
            <p:nvGrpSpPr>
              <p:cNvPr id="17" name="Group 92"/>
              <p:cNvGrpSpPr>
                <a:grpSpLocks/>
              </p:cNvGrpSpPr>
              <p:nvPr/>
            </p:nvGrpSpPr>
            <p:grpSpPr bwMode="auto">
              <a:xfrm rot="1353540">
                <a:off x="2682" y="1111"/>
                <a:ext cx="743" cy="186"/>
                <a:chOff x="1565" y="2568"/>
                <a:chExt cx="1118" cy="279"/>
              </a:xfrm>
            </p:grpSpPr>
            <p:sp>
              <p:nvSpPr>
                <p:cNvPr id="6247" name="AutoShape 93"/>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48" name="AutoShape 94"/>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49" name="AutoShape 95"/>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50" name="AutoShape 96"/>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grpSp>
        </p:grpSp>
        <p:sp>
          <p:nvSpPr>
            <p:cNvPr id="6244" name="Rectangle 97"/>
            <p:cNvSpPr>
              <a:spLocks noChangeArrowheads="1"/>
            </p:cNvSpPr>
            <p:nvPr/>
          </p:nvSpPr>
          <p:spPr bwMode="gray">
            <a:xfrm>
              <a:off x="2281" y="1179"/>
              <a:ext cx="280" cy="415"/>
            </a:xfrm>
            <a:prstGeom prst="rect">
              <a:avLst/>
            </a:prstGeom>
            <a:noFill/>
            <a:ln w="9525" algn="ctr">
              <a:noFill/>
              <a:miter lim="800000"/>
              <a:headEnd/>
              <a:tailEnd/>
            </a:ln>
          </p:spPr>
          <p:txBody>
            <a:bodyPr wrap="none">
              <a:spAutoFit/>
            </a:bodyPr>
            <a:lstStyle/>
            <a:p>
              <a:pPr algn="ctr" eaLnBrk="1" hangingPunct="1"/>
              <a:r>
                <a:rPr lang="en-US" altLang="en-US" sz="2800" b="1" dirty="0">
                  <a:solidFill>
                    <a:srgbClr val="000000"/>
                  </a:solidFill>
                  <a:latin typeface="Times New Roman" pitchFamily="18" charset="0"/>
                  <a:cs typeface="Times New Roman" pitchFamily="18" charset="0"/>
                </a:rPr>
                <a:t>3</a:t>
              </a:r>
            </a:p>
          </p:txBody>
        </p:sp>
      </p:grpSp>
      <p:grpSp>
        <p:nvGrpSpPr>
          <p:cNvPr id="18" name="Group 98"/>
          <p:cNvGrpSpPr>
            <a:grpSpLocks/>
          </p:cNvGrpSpPr>
          <p:nvPr/>
        </p:nvGrpSpPr>
        <p:grpSpPr bwMode="auto">
          <a:xfrm>
            <a:off x="685800" y="1219200"/>
            <a:ext cx="942975" cy="1100138"/>
            <a:chOff x="2064" y="1008"/>
            <a:chExt cx="722" cy="873"/>
          </a:xfrm>
        </p:grpSpPr>
        <p:sp>
          <p:nvSpPr>
            <p:cNvPr id="6213" name="Oval 99"/>
            <p:cNvSpPr>
              <a:spLocks noChangeArrowheads="1"/>
            </p:cNvSpPr>
            <p:nvPr/>
          </p:nvSpPr>
          <p:spPr bwMode="gray">
            <a:xfrm>
              <a:off x="2064" y="1008"/>
              <a:ext cx="722" cy="727"/>
            </a:xfrm>
            <a:prstGeom prst="ellipse">
              <a:avLst/>
            </a:prstGeom>
            <a:solidFill>
              <a:srgbClr val="EAEAEA">
                <a:alpha val="50195"/>
              </a:srgbClr>
            </a:solidFill>
            <a:ln w="9525" algn="ctr">
              <a:noFill/>
              <a:round/>
              <a:headEnd/>
              <a:tailEnd/>
            </a:ln>
          </p:spPr>
          <p:txBody>
            <a:bodyPr wrap="none" anchor="ctr"/>
            <a:lstStyle/>
            <a:p>
              <a:pPr eaLnBrk="1" hangingPunct="1"/>
              <a:endParaRPr lang="en-US" altLang="en-US">
                <a:cs typeface="Arial" charset="0"/>
              </a:endParaRPr>
            </a:p>
          </p:txBody>
        </p:sp>
        <p:grpSp>
          <p:nvGrpSpPr>
            <p:cNvPr id="19" name="Group 100"/>
            <p:cNvGrpSpPr>
              <a:grpSpLocks/>
            </p:cNvGrpSpPr>
            <p:nvPr/>
          </p:nvGrpSpPr>
          <p:grpSpPr bwMode="auto">
            <a:xfrm>
              <a:off x="2085" y="1031"/>
              <a:ext cx="680" cy="850"/>
              <a:chOff x="3974" y="1592"/>
              <a:chExt cx="931" cy="1164"/>
            </a:xfrm>
          </p:grpSpPr>
          <p:pic>
            <p:nvPicPr>
              <p:cNvPr id="6227" name="Picture 101" descr="circuler_1"/>
              <p:cNvPicPr>
                <a:picLocks noChangeAspect="1" noChangeArrowheads="1"/>
              </p:cNvPicPr>
              <p:nvPr/>
            </p:nvPicPr>
            <p:blipFill>
              <a:blip r:embed="rId6"/>
              <a:srcRect/>
              <a:stretch>
                <a:fillRect/>
              </a:stretch>
            </p:blipFill>
            <p:spPr bwMode="gray">
              <a:xfrm>
                <a:off x="3975" y="1593"/>
                <a:ext cx="925" cy="935"/>
              </a:xfrm>
              <a:prstGeom prst="rect">
                <a:avLst/>
              </a:prstGeom>
              <a:noFill/>
              <a:ln w="9525">
                <a:noFill/>
                <a:miter lim="800000"/>
                <a:headEnd/>
                <a:tailEnd/>
              </a:ln>
            </p:spPr>
          </p:pic>
          <p:sp>
            <p:nvSpPr>
              <p:cNvPr id="6228" name="Oval 102"/>
              <p:cNvSpPr>
                <a:spLocks noChangeArrowheads="1"/>
              </p:cNvSpPr>
              <p:nvPr/>
            </p:nvSpPr>
            <p:spPr bwMode="gray">
              <a:xfrm>
                <a:off x="3974" y="1592"/>
                <a:ext cx="931" cy="937"/>
              </a:xfrm>
              <a:prstGeom prst="ellipse">
                <a:avLst/>
              </a:prstGeom>
              <a:solidFill>
                <a:schemeClr val="bg2">
                  <a:alpha val="50195"/>
                </a:schemeClr>
              </a:solidFill>
              <a:ln w="9525" algn="ctr">
                <a:noFill/>
                <a:round/>
                <a:headEnd/>
                <a:tailEnd/>
              </a:ln>
            </p:spPr>
            <p:txBody>
              <a:bodyPr wrap="none" anchor="ctr"/>
              <a:lstStyle/>
              <a:p>
                <a:pPr eaLnBrk="1" hangingPunct="1"/>
                <a:endParaRPr lang="en-US" altLang="en-US">
                  <a:cs typeface="Arial" charset="0"/>
                </a:endParaRPr>
              </a:p>
            </p:txBody>
          </p:sp>
          <p:pic>
            <p:nvPicPr>
              <p:cNvPr id="6229" name="Picture 103" descr="light_shadow1"/>
              <p:cNvPicPr>
                <a:picLocks noChangeAspect="1" noChangeArrowheads="1"/>
              </p:cNvPicPr>
              <p:nvPr/>
            </p:nvPicPr>
            <p:blipFill>
              <a:blip r:embed="rId7"/>
              <a:srcRect t="14285"/>
              <a:stretch>
                <a:fillRect/>
              </a:stretch>
            </p:blipFill>
            <p:spPr bwMode="gray">
              <a:xfrm>
                <a:off x="3984" y="1631"/>
                <a:ext cx="682" cy="585"/>
              </a:xfrm>
              <a:prstGeom prst="rect">
                <a:avLst/>
              </a:prstGeom>
              <a:noFill/>
              <a:ln w="9525">
                <a:noFill/>
                <a:miter lim="800000"/>
                <a:headEnd/>
                <a:tailEnd/>
              </a:ln>
            </p:spPr>
          </p:pic>
          <p:grpSp>
            <p:nvGrpSpPr>
              <p:cNvPr id="20" name="Group 104"/>
              <p:cNvGrpSpPr>
                <a:grpSpLocks/>
              </p:cNvGrpSpPr>
              <p:nvPr/>
            </p:nvGrpSpPr>
            <p:grpSpPr bwMode="auto">
              <a:xfrm rot="-3733502" flipH="1" flipV="1">
                <a:off x="4256" y="2247"/>
                <a:ext cx="820" cy="198"/>
                <a:chOff x="2532" y="1051"/>
                <a:chExt cx="893" cy="246"/>
              </a:xfrm>
            </p:grpSpPr>
            <p:grpSp>
              <p:nvGrpSpPr>
                <p:cNvPr id="21" name="Group 105"/>
                <p:cNvGrpSpPr>
                  <a:grpSpLocks/>
                </p:cNvGrpSpPr>
                <p:nvPr/>
              </p:nvGrpSpPr>
              <p:grpSpPr bwMode="auto">
                <a:xfrm>
                  <a:off x="2532" y="1051"/>
                  <a:ext cx="743" cy="185"/>
                  <a:chOff x="1565" y="2568"/>
                  <a:chExt cx="1118" cy="279"/>
                </a:xfrm>
              </p:grpSpPr>
              <p:sp>
                <p:nvSpPr>
                  <p:cNvPr id="6237" name="AutoShape 106"/>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38" name="AutoShape 107"/>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39" name="AutoShape 108"/>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40" name="AutoShape 109"/>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grpSp>
            <p:grpSp>
              <p:nvGrpSpPr>
                <p:cNvPr id="22" name="Group 110"/>
                <p:cNvGrpSpPr>
                  <a:grpSpLocks/>
                </p:cNvGrpSpPr>
                <p:nvPr/>
              </p:nvGrpSpPr>
              <p:grpSpPr bwMode="auto">
                <a:xfrm rot="1353540">
                  <a:off x="2682" y="1111"/>
                  <a:ext cx="743" cy="186"/>
                  <a:chOff x="1565" y="2568"/>
                  <a:chExt cx="1118" cy="279"/>
                </a:xfrm>
              </p:grpSpPr>
              <p:sp>
                <p:nvSpPr>
                  <p:cNvPr id="6233" name="AutoShape 111"/>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34" name="AutoShape 112"/>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35" name="AutoShape 113"/>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36" name="AutoShape 114"/>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grpSp>
          </p:grpSp>
        </p:grpSp>
        <p:grpSp>
          <p:nvGrpSpPr>
            <p:cNvPr id="23" name="Group 115"/>
            <p:cNvGrpSpPr>
              <a:grpSpLocks/>
            </p:cNvGrpSpPr>
            <p:nvPr/>
          </p:nvGrpSpPr>
          <p:grpSpPr bwMode="auto">
            <a:xfrm rot="-3733502" flipH="1" flipV="1">
              <a:off x="2362" y="1505"/>
              <a:ext cx="527" cy="128"/>
              <a:chOff x="2532" y="1051"/>
              <a:chExt cx="893" cy="246"/>
            </a:xfrm>
          </p:grpSpPr>
          <p:grpSp>
            <p:nvGrpSpPr>
              <p:cNvPr id="24" name="Group 116"/>
              <p:cNvGrpSpPr>
                <a:grpSpLocks/>
              </p:cNvGrpSpPr>
              <p:nvPr/>
            </p:nvGrpSpPr>
            <p:grpSpPr bwMode="auto">
              <a:xfrm>
                <a:off x="2532" y="1051"/>
                <a:ext cx="743" cy="185"/>
                <a:chOff x="1565" y="2568"/>
                <a:chExt cx="1118" cy="279"/>
              </a:xfrm>
            </p:grpSpPr>
            <p:sp>
              <p:nvSpPr>
                <p:cNvPr id="6223" name="AutoShape 117"/>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24" name="AutoShape 118"/>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25" name="AutoShape 119"/>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26" name="AutoShape 120"/>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grpSp>
          <p:grpSp>
            <p:nvGrpSpPr>
              <p:cNvPr id="25" name="Group 121"/>
              <p:cNvGrpSpPr>
                <a:grpSpLocks/>
              </p:cNvGrpSpPr>
              <p:nvPr/>
            </p:nvGrpSpPr>
            <p:grpSpPr bwMode="auto">
              <a:xfrm rot="1353540">
                <a:off x="2682" y="1111"/>
                <a:ext cx="743" cy="186"/>
                <a:chOff x="1565" y="2568"/>
                <a:chExt cx="1118" cy="279"/>
              </a:xfrm>
            </p:grpSpPr>
            <p:sp>
              <p:nvSpPr>
                <p:cNvPr id="6219" name="AutoShape 122"/>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20" name="AutoShape 123"/>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21" name="AutoShape 124"/>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22" name="AutoShape 125"/>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grpSp>
        </p:grpSp>
        <p:sp>
          <p:nvSpPr>
            <p:cNvPr id="6216" name="Rectangle 126"/>
            <p:cNvSpPr>
              <a:spLocks noChangeArrowheads="1"/>
            </p:cNvSpPr>
            <p:nvPr/>
          </p:nvSpPr>
          <p:spPr bwMode="gray">
            <a:xfrm>
              <a:off x="2220" y="1209"/>
              <a:ext cx="402" cy="415"/>
            </a:xfrm>
            <a:prstGeom prst="rect">
              <a:avLst/>
            </a:prstGeom>
            <a:noFill/>
            <a:ln w="9525" algn="ctr">
              <a:noFill/>
              <a:miter lim="800000"/>
              <a:headEnd/>
              <a:tailEnd/>
            </a:ln>
          </p:spPr>
          <p:txBody>
            <a:bodyPr>
              <a:spAutoFit/>
            </a:bodyPr>
            <a:lstStyle/>
            <a:p>
              <a:pPr algn="ctr" eaLnBrk="1" hangingPunct="1"/>
              <a:r>
                <a:rPr lang="en-US" altLang="en-US" sz="2800" b="1" dirty="0">
                  <a:solidFill>
                    <a:srgbClr val="000000"/>
                  </a:solidFill>
                  <a:latin typeface="Times New Roman" pitchFamily="18" charset="0"/>
                  <a:cs typeface="Times New Roman" pitchFamily="18" charset="0"/>
                </a:rPr>
                <a:t>1</a:t>
              </a:r>
            </a:p>
          </p:txBody>
        </p:sp>
      </p:grpSp>
      <p:grpSp>
        <p:nvGrpSpPr>
          <p:cNvPr id="26" name="Group 127"/>
          <p:cNvGrpSpPr>
            <a:grpSpLocks/>
          </p:cNvGrpSpPr>
          <p:nvPr/>
        </p:nvGrpSpPr>
        <p:grpSpPr bwMode="auto">
          <a:xfrm>
            <a:off x="612775" y="2085975"/>
            <a:ext cx="946150" cy="1087438"/>
            <a:chOff x="2064" y="1008"/>
            <a:chExt cx="722" cy="872"/>
          </a:xfrm>
        </p:grpSpPr>
        <p:sp>
          <p:nvSpPr>
            <p:cNvPr id="6185" name="Oval 128"/>
            <p:cNvSpPr>
              <a:spLocks noChangeArrowheads="1"/>
            </p:cNvSpPr>
            <p:nvPr/>
          </p:nvSpPr>
          <p:spPr bwMode="gray">
            <a:xfrm>
              <a:off x="2064" y="1008"/>
              <a:ext cx="722" cy="727"/>
            </a:xfrm>
            <a:prstGeom prst="ellipse">
              <a:avLst/>
            </a:prstGeom>
            <a:solidFill>
              <a:srgbClr val="EAEAEA">
                <a:alpha val="50195"/>
              </a:srgbClr>
            </a:solidFill>
            <a:ln w="9525" algn="ctr">
              <a:noFill/>
              <a:round/>
              <a:headEnd/>
              <a:tailEnd/>
            </a:ln>
          </p:spPr>
          <p:txBody>
            <a:bodyPr wrap="none" anchor="ctr"/>
            <a:lstStyle/>
            <a:p>
              <a:pPr eaLnBrk="1" hangingPunct="1"/>
              <a:endParaRPr lang="en-US" altLang="en-US">
                <a:cs typeface="Arial" charset="0"/>
              </a:endParaRPr>
            </a:p>
          </p:txBody>
        </p:sp>
        <p:grpSp>
          <p:nvGrpSpPr>
            <p:cNvPr id="27" name="Group 129"/>
            <p:cNvGrpSpPr>
              <a:grpSpLocks/>
            </p:cNvGrpSpPr>
            <p:nvPr/>
          </p:nvGrpSpPr>
          <p:grpSpPr bwMode="auto">
            <a:xfrm>
              <a:off x="2086" y="1031"/>
              <a:ext cx="680" cy="849"/>
              <a:chOff x="3975" y="1593"/>
              <a:chExt cx="931" cy="1163"/>
            </a:xfrm>
          </p:grpSpPr>
          <p:pic>
            <p:nvPicPr>
              <p:cNvPr id="6199" name="Picture 130" descr="circuler_1"/>
              <p:cNvPicPr>
                <a:picLocks noChangeAspect="1" noChangeArrowheads="1"/>
              </p:cNvPicPr>
              <p:nvPr/>
            </p:nvPicPr>
            <p:blipFill>
              <a:blip r:embed="rId8"/>
              <a:srcRect/>
              <a:stretch>
                <a:fillRect/>
              </a:stretch>
            </p:blipFill>
            <p:spPr bwMode="gray">
              <a:xfrm>
                <a:off x="3975" y="1593"/>
                <a:ext cx="925" cy="935"/>
              </a:xfrm>
              <a:prstGeom prst="rect">
                <a:avLst/>
              </a:prstGeom>
              <a:noFill/>
              <a:ln w="9525">
                <a:noFill/>
                <a:miter lim="800000"/>
                <a:headEnd/>
                <a:tailEnd/>
              </a:ln>
            </p:spPr>
          </p:pic>
          <p:sp>
            <p:nvSpPr>
              <p:cNvPr id="6200" name="Oval 131"/>
              <p:cNvSpPr>
                <a:spLocks noChangeArrowheads="1"/>
              </p:cNvSpPr>
              <p:nvPr/>
            </p:nvSpPr>
            <p:spPr bwMode="gray">
              <a:xfrm>
                <a:off x="3975" y="1593"/>
                <a:ext cx="931" cy="937"/>
              </a:xfrm>
              <a:prstGeom prst="ellipse">
                <a:avLst/>
              </a:prstGeom>
              <a:solidFill>
                <a:schemeClr val="hlink">
                  <a:alpha val="50195"/>
                </a:schemeClr>
              </a:solidFill>
              <a:ln w="9525" algn="ctr">
                <a:noFill/>
                <a:round/>
                <a:headEnd/>
                <a:tailEnd/>
              </a:ln>
            </p:spPr>
            <p:txBody>
              <a:bodyPr wrap="none" anchor="ctr"/>
              <a:lstStyle/>
              <a:p>
                <a:pPr eaLnBrk="1" hangingPunct="1"/>
                <a:endParaRPr lang="en-US" altLang="en-US">
                  <a:cs typeface="Arial" charset="0"/>
                </a:endParaRPr>
              </a:p>
            </p:txBody>
          </p:sp>
          <p:pic>
            <p:nvPicPr>
              <p:cNvPr id="6201" name="Picture 132" descr="light_shadow1"/>
              <p:cNvPicPr>
                <a:picLocks noChangeAspect="1" noChangeArrowheads="1"/>
              </p:cNvPicPr>
              <p:nvPr/>
            </p:nvPicPr>
            <p:blipFill>
              <a:blip r:embed="rId9"/>
              <a:srcRect t="14285"/>
              <a:stretch>
                <a:fillRect/>
              </a:stretch>
            </p:blipFill>
            <p:spPr bwMode="gray">
              <a:xfrm>
                <a:off x="3984" y="1632"/>
                <a:ext cx="682" cy="585"/>
              </a:xfrm>
              <a:prstGeom prst="rect">
                <a:avLst/>
              </a:prstGeom>
              <a:noFill/>
              <a:ln w="9525">
                <a:noFill/>
                <a:miter lim="800000"/>
                <a:headEnd/>
                <a:tailEnd/>
              </a:ln>
            </p:spPr>
          </p:pic>
          <p:grpSp>
            <p:nvGrpSpPr>
              <p:cNvPr id="28" name="Group 133"/>
              <p:cNvGrpSpPr>
                <a:grpSpLocks/>
              </p:cNvGrpSpPr>
              <p:nvPr/>
            </p:nvGrpSpPr>
            <p:grpSpPr bwMode="auto">
              <a:xfrm rot="-3733502" flipH="1" flipV="1">
                <a:off x="4256" y="2247"/>
                <a:ext cx="820" cy="198"/>
                <a:chOff x="2532" y="1051"/>
                <a:chExt cx="893" cy="246"/>
              </a:xfrm>
            </p:grpSpPr>
            <p:grpSp>
              <p:nvGrpSpPr>
                <p:cNvPr id="29" name="Group 134"/>
                <p:cNvGrpSpPr>
                  <a:grpSpLocks/>
                </p:cNvGrpSpPr>
                <p:nvPr/>
              </p:nvGrpSpPr>
              <p:grpSpPr bwMode="auto">
                <a:xfrm>
                  <a:off x="2532" y="1051"/>
                  <a:ext cx="743" cy="185"/>
                  <a:chOff x="1565" y="2568"/>
                  <a:chExt cx="1118" cy="279"/>
                </a:xfrm>
              </p:grpSpPr>
              <p:sp>
                <p:nvSpPr>
                  <p:cNvPr id="6209" name="AutoShape 135"/>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10" name="AutoShape 136"/>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11" name="AutoShape 137"/>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12" name="AutoShape 138"/>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grpSp>
            <p:grpSp>
              <p:nvGrpSpPr>
                <p:cNvPr id="30" name="Group 139"/>
                <p:cNvGrpSpPr>
                  <a:grpSpLocks/>
                </p:cNvGrpSpPr>
                <p:nvPr/>
              </p:nvGrpSpPr>
              <p:grpSpPr bwMode="auto">
                <a:xfrm rot="1353540">
                  <a:off x="2682" y="1111"/>
                  <a:ext cx="743" cy="186"/>
                  <a:chOff x="1565" y="2568"/>
                  <a:chExt cx="1118" cy="279"/>
                </a:xfrm>
              </p:grpSpPr>
              <p:sp>
                <p:nvSpPr>
                  <p:cNvPr id="6205" name="AutoShape 140"/>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06" name="AutoShape 141"/>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07" name="AutoShape 142"/>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208" name="AutoShape 143"/>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grpSp>
          </p:grpSp>
        </p:grpSp>
        <p:grpSp>
          <p:nvGrpSpPr>
            <p:cNvPr id="31" name="Group 144"/>
            <p:cNvGrpSpPr>
              <a:grpSpLocks/>
            </p:cNvGrpSpPr>
            <p:nvPr/>
          </p:nvGrpSpPr>
          <p:grpSpPr bwMode="auto">
            <a:xfrm rot="-3733502" flipH="1" flipV="1">
              <a:off x="2362" y="1505"/>
              <a:ext cx="527" cy="128"/>
              <a:chOff x="2532" y="1051"/>
              <a:chExt cx="893" cy="246"/>
            </a:xfrm>
          </p:grpSpPr>
          <p:grpSp>
            <p:nvGrpSpPr>
              <p:cNvPr id="6273" name="Group 145"/>
              <p:cNvGrpSpPr>
                <a:grpSpLocks/>
              </p:cNvGrpSpPr>
              <p:nvPr/>
            </p:nvGrpSpPr>
            <p:grpSpPr bwMode="auto">
              <a:xfrm>
                <a:off x="2532" y="1051"/>
                <a:ext cx="743" cy="185"/>
                <a:chOff x="1565" y="2568"/>
                <a:chExt cx="1118" cy="279"/>
              </a:xfrm>
            </p:grpSpPr>
            <p:sp>
              <p:nvSpPr>
                <p:cNvPr id="6195" name="AutoShape 146"/>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196" name="AutoShape 147"/>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197" name="AutoShape 148"/>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198" name="AutoShape 149"/>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grpSp>
          <p:grpSp>
            <p:nvGrpSpPr>
              <p:cNvPr id="6274" name="Group 150"/>
              <p:cNvGrpSpPr>
                <a:grpSpLocks/>
              </p:cNvGrpSpPr>
              <p:nvPr/>
            </p:nvGrpSpPr>
            <p:grpSpPr bwMode="auto">
              <a:xfrm rot="1353540">
                <a:off x="2682" y="1111"/>
                <a:ext cx="743" cy="186"/>
                <a:chOff x="1565" y="2568"/>
                <a:chExt cx="1118" cy="279"/>
              </a:xfrm>
            </p:grpSpPr>
            <p:sp>
              <p:nvSpPr>
                <p:cNvPr id="6191" name="AutoShape 151"/>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192" name="AutoShape 152"/>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193" name="AutoShape 153"/>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194" name="AutoShape 154"/>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grpSp>
        </p:grpSp>
        <p:sp>
          <p:nvSpPr>
            <p:cNvPr id="6188" name="Rectangle 155"/>
            <p:cNvSpPr>
              <a:spLocks noChangeArrowheads="1"/>
            </p:cNvSpPr>
            <p:nvPr/>
          </p:nvSpPr>
          <p:spPr bwMode="gray">
            <a:xfrm>
              <a:off x="2289" y="1195"/>
              <a:ext cx="278" cy="420"/>
            </a:xfrm>
            <a:prstGeom prst="rect">
              <a:avLst/>
            </a:prstGeom>
            <a:noFill/>
            <a:ln w="9525" algn="ctr">
              <a:noFill/>
              <a:miter lim="800000"/>
              <a:headEnd/>
              <a:tailEnd/>
            </a:ln>
          </p:spPr>
          <p:txBody>
            <a:bodyPr wrap="none">
              <a:spAutoFit/>
            </a:bodyPr>
            <a:lstStyle/>
            <a:p>
              <a:pPr algn="ctr" eaLnBrk="1" hangingPunct="1"/>
              <a:r>
                <a:rPr lang="en-US" altLang="en-US" sz="2800" b="1">
                  <a:solidFill>
                    <a:srgbClr val="000000"/>
                  </a:solidFill>
                  <a:latin typeface="Times New Roman" pitchFamily="18" charset="0"/>
                  <a:cs typeface="Times New Roman" pitchFamily="18" charset="0"/>
                </a:rPr>
                <a:t>2</a:t>
              </a:r>
            </a:p>
          </p:txBody>
        </p:sp>
      </p:grpSp>
      <p:grpSp>
        <p:nvGrpSpPr>
          <p:cNvPr id="6286" name="Group 11"/>
          <p:cNvGrpSpPr>
            <a:grpSpLocks/>
          </p:cNvGrpSpPr>
          <p:nvPr/>
        </p:nvGrpSpPr>
        <p:grpSpPr bwMode="auto">
          <a:xfrm>
            <a:off x="649288" y="3857625"/>
            <a:ext cx="922337" cy="1143000"/>
            <a:chOff x="2064" y="1008"/>
            <a:chExt cx="722" cy="869"/>
          </a:xfrm>
        </p:grpSpPr>
        <p:sp>
          <p:nvSpPr>
            <p:cNvPr id="6157" name="Oval 12"/>
            <p:cNvSpPr>
              <a:spLocks noChangeArrowheads="1"/>
            </p:cNvSpPr>
            <p:nvPr/>
          </p:nvSpPr>
          <p:spPr bwMode="gray">
            <a:xfrm>
              <a:off x="2064" y="1008"/>
              <a:ext cx="722" cy="727"/>
            </a:xfrm>
            <a:prstGeom prst="ellipse">
              <a:avLst/>
            </a:prstGeom>
            <a:solidFill>
              <a:srgbClr val="EAEAEA">
                <a:alpha val="50195"/>
              </a:srgbClr>
            </a:solidFill>
            <a:ln w="9525" algn="ctr">
              <a:noFill/>
              <a:round/>
              <a:headEnd/>
              <a:tailEnd/>
            </a:ln>
          </p:spPr>
          <p:txBody>
            <a:bodyPr wrap="none" anchor="ctr"/>
            <a:lstStyle/>
            <a:p>
              <a:pPr eaLnBrk="1" hangingPunct="1"/>
              <a:endParaRPr lang="en-US" altLang="en-US">
                <a:cs typeface="Arial" charset="0"/>
              </a:endParaRPr>
            </a:p>
          </p:txBody>
        </p:sp>
        <p:grpSp>
          <p:nvGrpSpPr>
            <p:cNvPr id="6287" name="Group 13"/>
            <p:cNvGrpSpPr>
              <a:grpSpLocks/>
            </p:cNvGrpSpPr>
            <p:nvPr/>
          </p:nvGrpSpPr>
          <p:grpSpPr bwMode="auto">
            <a:xfrm>
              <a:off x="2086" y="1032"/>
              <a:ext cx="680" cy="845"/>
              <a:chOff x="3975" y="1593"/>
              <a:chExt cx="931" cy="1157"/>
            </a:xfrm>
          </p:grpSpPr>
          <p:pic>
            <p:nvPicPr>
              <p:cNvPr id="6171" name="Picture 14" descr="circuler_1"/>
              <p:cNvPicPr>
                <a:picLocks noChangeAspect="1" noChangeArrowheads="1"/>
              </p:cNvPicPr>
              <p:nvPr/>
            </p:nvPicPr>
            <p:blipFill>
              <a:blip r:embed="rId10"/>
              <a:srcRect/>
              <a:stretch>
                <a:fillRect/>
              </a:stretch>
            </p:blipFill>
            <p:spPr bwMode="gray">
              <a:xfrm>
                <a:off x="3975" y="1593"/>
                <a:ext cx="925" cy="935"/>
              </a:xfrm>
              <a:prstGeom prst="rect">
                <a:avLst/>
              </a:prstGeom>
              <a:noFill/>
              <a:ln w="9525">
                <a:noFill/>
                <a:miter lim="800000"/>
                <a:headEnd/>
                <a:tailEnd/>
              </a:ln>
            </p:spPr>
          </p:pic>
          <p:sp>
            <p:nvSpPr>
              <p:cNvPr id="6172" name="Oval 15"/>
              <p:cNvSpPr>
                <a:spLocks noChangeArrowheads="1"/>
              </p:cNvSpPr>
              <p:nvPr/>
            </p:nvSpPr>
            <p:spPr bwMode="gray">
              <a:xfrm>
                <a:off x="3975" y="1593"/>
                <a:ext cx="931" cy="937"/>
              </a:xfrm>
              <a:prstGeom prst="ellipse">
                <a:avLst/>
              </a:prstGeom>
              <a:solidFill>
                <a:schemeClr val="folHlink">
                  <a:alpha val="50195"/>
                </a:schemeClr>
              </a:solidFill>
              <a:ln w="9525" algn="ctr">
                <a:noFill/>
                <a:round/>
                <a:headEnd/>
                <a:tailEnd/>
              </a:ln>
            </p:spPr>
            <p:txBody>
              <a:bodyPr wrap="none" anchor="ctr"/>
              <a:lstStyle/>
              <a:p>
                <a:pPr eaLnBrk="1" hangingPunct="1"/>
                <a:endParaRPr lang="en-US" altLang="en-US">
                  <a:cs typeface="Arial" charset="0"/>
                </a:endParaRPr>
              </a:p>
            </p:txBody>
          </p:sp>
          <p:pic>
            <p:nvPicPr>
              <p:cNvPr id="6173" name="Picture 16" descr="light_shadow1"/>
              <p:cNvPicPr>
                <a:picLocks noChangeAspect="1" noChangeArrowheads="1"/>
              </p:cNvPicPr>
              <p:nvPr/>
            </p:nvPicPr>
            <p:blipFill>
              <a:blip r:embed="rId11"/>
              <a:srcRect t="14285"/>
              <a:stretch>
                <a:fillRect/>
              </a:stretch>
            </p:blipFill>
            <p:spPr bwMode="gray">
              <a:xfrm>
                <a:off x="3983" y="1632"/>
                <a:ext cx="682" cy="585"/>
              </a:xfrm>
              <a:prstGeom prst="rect">
                <a:avLst/>
              </a:prstGeom>
              <a:noFill/>
              <a:ln w="9525">
                <a:noFill/>
                <a:miter lim="800000"/>
                <a:headEnd/>
                <a:tailEnd/>
              </a:ln>
            </p:spPr>
          </p:pic>
          <p:grpSp>
            <p:nvGrpSpPr>
              <p:cNvPr id="6288" name="Group 17"/>
              <p:cNvGrpSpPr>
                <a:grpSpLocks/>
              </p:cNvGrpSpPr>
              <p:nvPr/>
            </p:nvGrpSpPr>
            <p:grpSpPr bwMode="auto">
              <a:xfrm rot="-3733502" flipH="1" flipV="1">
                <a:off x="4250" y="2244"/>
                <a:ext cx="820" cy="191"/>
                <a:chOff x="2529" y="1060"/>
                <a:chExt cx="893" cy="236"/>
              </a:xfrm>
            </p:grpSpPr>
            <p:grpSp>
              <p:nvGrpSpPr>
                <p:cNvPr id="6297" name="Group 18"/>
                <p:cNvGrpSpPr>
                  <a:grpSpLocks/>
                </p:cNvGrpSpPr>
                <p:nvPr/>
              </p:nvGrpSpPr>
              <p:grpSpPr bwMode="auto">
                <a:xfrm>
                  <a:off x="2529" y="1060"/>
                  <a:ext cx="742" cy="186"/>
                  <a:chOff x="1565" y="2568"/>
                  <a:chExt cx="1118" cy="279"/>
                </a:xfrm>
              </p:grpSpPr>
              <p:sp>
                <p:nvSpPr>
                  <p:cNvPr id="6181" name="AutoShape 19"/>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182" name="AutoShape 20"/>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183" name="AutoShape 21"/>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184" name="AutoShape 22"/>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grpSp>
            <p:grpSp>
              <p:nvGrpSpPr>
                <p:cNvPr id="6298" name="Group 23"/>
                <p:cNvGrpSpPr>
                  <a:grpSpLocks/>
                </p:cNvGrpSpPr>
                <p:nvPr/>
              </p:nvGrpSpPr>
              <p:grpSpPr bwMode="auto">
                <a:xfrm rot="1353540">
                  <a:off x="2680" y="1110"/>
                  <a:ext cx="742" cy="186"/>
                  <a:chOff x="1565" y="2568"/>
                  <a:chExt cx="1118" cy="279"/>
                </a:xfrm>
              </p:grpSpPr>
              <p:sp>
                <p:nvSpPr>
                  <p:cNvPr id="6177" name="AutoShape 24"/>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178" name="AutoShape 25"/>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179" name="AutoShape 26"/>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180" name="AutoShape 27"/>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grpSp>
          </p:grpSp>
        </p:grpSp>
        <p:grpSp>
          <p:nvGrpSpPr>
            <p:cNvPr id="6299" name="Group 28"/>
            <p:cNvGrpSpPr>
              <a:grpSpLocks/>
            </p:cNvGrpSpPr>
            <p:nvPr/>
          </p:nvGrpSpPr>
          <p:grpSpPr bwMode="auto">
            <a:xfrm rot="-3733502" flipH="1" flipV="1">
              <a:off x="2364" y="1507"/>
              <a:ext cx="527" cy="122"/>
              <a:chOff x="2529" y="1060"/>
              <a:chExt cx="893" cy="236"/>
            </a:xfrm>
          </p:grpSpPr>
          <p:grpSp>
            <p:nvGrpSpPr>
              <p:cNvPr id="6300" name="Group 29"/>
              <p:cNvGrpSpPr>
                <a:grpSpLocks/>
              </p:cNvGrpSpPr>
              <p:nvPr/>
            </p:nvGrpSpPr>
            <p:grpSpPr bwMode="auto">
              <a:xfrm>
                <a:off x="2529" y="1060"/>
                <a:ext cx="742" cy="186"/>
                <a:chOff x="1565" y="2568"/>
                <a:chExt cx="1118" cy="279"/>
              </a:xfrm>
            </p:grpSpPr>
            <p:sp>
              <p:nvSpPr>
                <p:cNvPr id="6167" name="AutoShape 30"/>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168" name="AutoShape 31"/>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169" name="AutoShape 32"/>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170" name="AutoShape 33"/>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grpSp>
          <p:grpSp>
            <p:nvGrpSpPr>
              <p:cNvPr id="6301" name="Group 34"/>
              <p:cNvGrpSpPr>
                <a:grpSpLocks/>
              </p:cNvGrpSpPr>
              <p:nvPr/>
            </p:nvGrpSpPr>
            <p:grpSpPr bwMode="auto">
              <a:xfrm rot="1353540">
                <a:off x="2680" y="1110"/>
                <a:ext cx="742" cy="186"/>
                <a:chOff x="1565" y="2568"/>
                <a:chExt cx="1118" cy="279"/>
              </a:xfrm>
            </p:grpSpPr>
            <p:sp>
              <p:nvSpPr>
                <p:cNvPr id="6163" name="AutoShape 35"/>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164" name="AutoShape 36"/>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165" name="AutoShape 37"/>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sp>
              <p:nvSpPr>
                <p:cNvPr id="6166" name="AutoShape 38"/>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eaLnBrk="1" hangingPunct="1"/>
                  <a:endParaRPr lang="en-US" altLang="en-US">
                    <a:cs typeface="Arial" charset="0"/>
                  </a:endParaRPr>
                </a:p>
              </p:txBody>
            </p:sp>
          </p:grpSp>
        </p:grpSp>
        <p:sp>
          <p:nvSpPr>
            <p:cNvPr id="6160" name="Rectangle 39"/>
            <p:cNvSpPr>
              <a:spLocks noChangeArrowheads="1"/>
            </p:cNvSpPr>
            <p:nvPr/>
          </p:nvSpPr>
          <p:spPr bwMode="gray">
            <a:xfrm>
              <a:off x="2335" y="1157"/>
              <a:ext cx="285" cy="398"/>
            </a:xfrm>
            <a:prstGeom prst="rect">
              <a:avLst/>
            </a:prstGeom>
            <a:noFill/>
            <a:ln w="9525" algn="ctr">
              <a:noFill/>
              <a:miter lim="800000"/>
              <a:headEnd/>
              <a:tailEnd/>
            </a:ln>
          </p:spPr>
          <p:txBody>
            <a:bodyPr wrap="none">
              <a:spAutoFit/>
            </a:bodyPr>
            <a:lstStyle/>
            <a:p>
              <a:pPr algn="ctr" eaLnBrk="1" hangingPunct="1"/>
              <a:r>
                <a:rPr lang="en-US" altLang="en-US" sz="2800" b="1">
                  <a:solidFill>
                    <a:srgbClr val="000000"/>
                  </a:solidFill>
                  <a:latin typeface="Times New Roman" pitchFamily="18" charset="0"/>
                  <a:cs typeface="Times New Roman" pitchFamily="18" charset="0"/>
                </a:rPr>
                <a:t>4</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ox(in)">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ox(in)">
                                      <p:cBhvr>
                                        <p:cTn id="15" dur="500"/>
                                        <p:tgtEl>
                                          <p:spTgt spid="26"/>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5123"/>
                                        </p:tgtEl>
                                        <p:attrNameLst>
                                          <p:attrName>style.visibility</p:attrName>
                                        </p:attrNameLst>
                                      </p:cBhvr>
                                      <p:to>
                                        <p:strVal val="visible"/>
                                      </p:to>
                                    </p:set>
                                    <p:animEffect transition="in" filter="box(in)">
                                      <p:cBhvr>
                                        <p:cTn id="18" dur="500"/>
                                        <p:tgtEl>
                                          <p:spTgt spid="5123"/>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ox(in)">
                                      <p:cBhvr>
                                        <p:cTn id="23" dur="500"/>
                                        <p:tgtEl>
                                          <p:spTgt spid="10"/>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5124"/>
                                        </p:tgtEl>
                                        <p:attrNameLst>
                                          <p:attrName>style.visibility</p:attrName>
                                        </p:attrNameLst>
                                      </p:cBhvr>
                                      <p:to>
                                        <p:strVal val="visible"/>
                                      </p:to>
                                    </p:set>
                                    <p:animEffect transition="in" filter="box(in)">
                                      <p:cBhvr>
                                        <p:cTn id="26" dur="500"/>
                                        <p:tgtEl>
                                          <p:spTgt spid="5124"/>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6286"/>
                                        </p:tgtEl>
                                        <p:attrNameLst>
                                          <p:attrName>style.visibility</p:attrName>
                                        </p:attrNameLst>
                                      </p:cBhvr>
                                      <p:to>
                                        <p:strVal val="visible"/>
                                      </p:to>
                                    </p:set>
                                    <p:animEffect transition="in" filter="box(in)">
                                      <p:cBhvr>
                                        <p:cTn id="31" dur="500"/>
                                        <p:tgtEl>
                                          <p:spTgt spid="6286"/>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5125"/>
                                        </p:tgtEl>
                                        <p:attrNameLst>
                                          <p:attrName>style.visibility</p:attrName>
                                        </p:attrNameLst>
                                      </p:cBhvr>
                                      <p:to>
                                        <p:strVal val="visible"/>
                                      </p:to>
                                    </p:set>
                                    <p:animEffect transition="in" filter="box(in)">
                                      <p:cBhvr>
                                        <p:cTn id="34" dur="500"/>
                                        <p:tgtEl>
                                          <p:spTgt spid="5125"/>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ox(in)">
                                      <p:cBhvr>
                                        <p:cTn id="39" dur="500"/>
                                        <p:tgtEl>
                                          <p:spTgt spid="2"/>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5126"/>
                                        </p:tgtEl>
                                        <p:attrNameLst>
                                          <p:attrName>style.visibility</p:attrName>
                                        </p:attrNameLst>
                                      </p:cBhvr>
                                      <p:to>
                                        <p:strVal val="visible"/>
                                      </p:to>
                                    </p:set>
                                    <p:animEffect transition="in" filter="box(in)">
                                      <p:cBhvr>
                                        <p:cTn id="42"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p:bldP spid="5124" grpId="0"/>
      <p:bldP spid="5125" grpId="0"/>
      <p:bldP spid="51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6096000"/>
            <a:ext cx="7924800" cy="369332"/>
          </a:xfrm>
          <a:prstGeom prst="rect">
            <a:avLst/>
          </a:prstGeom>
        </p:spPr>
        <p:txBody>
          <a:bodyPr wrap="square">
            <a:spAutoFit/>
          </a:bodyPr>
          <a:lstStyle/>
          <a:p>
            <a:r>
              <a:rPr lang="nl-NL" b="1" dirty="0" smtClean="0">
                <a:solidFill>
                  <a:srgbClr val="FF0000"/>
                </a:solidFill>
                <a:latin typeface="Times New Roman" pitchFamily="18" charset="0"/>
                <a:cs typeface="Times New Roman" pitchFamily="18" charset="0"/>
              </a:rPr>
              <a:t>Bài 11: Phép trừ (qua 10) trong phạm vi 20 </a:t>
            </a:r>
            <a:r>
              <a:rPr lang="en-US" b="1" dirty="0" smtClean="0">
                <a:solidFill>
                  <a:srgbClr val="FF0000"/>
                </a:solidFill>
                <a:latin typeface="Times New Roman" pitchFamily="18" charset="0"/>
                <a:cs typeface="Times New Roman" pitchFamily="18" charset="0"/>
              </a:rPr>
              <a:t>( SGK </a:t>
            </a:r>
            <a:r>
              <a:rPr lang="en-US" b="1" dirty="0" err="1" smtClean="0">
                <a:solidFill>
                  <a:srgbClr val="FF0000"/>
                </a:solidFill>
                <a:latin typeface="Times New Roman" pitchFamily="18" charset="0"/>
                <a:cs typeface="Times New Roman" pitchFamily="18" charset="0"/>
              </a:rPr>
              <a:t>Toán</a:t>
            </a:r>
            <a:r>
              <a:rPr lang="en-US" b="1" dirty="0" smtClean="0">
                <a:solidFill>
                  <a:srgbClr val="FF0000"/>
                </a:solidFill>
                <a:latin typeface="Times New Roman" pitchFamily="18" charset="0"/>
                <a:cs typeface="Times New Roman" pitchFamily="18" charset="0"/>
              </a:rPr>
              <a:t> 2- </a:t>
            </a:r>
            <a:r>
              <a:rPr lang="en-US" b="1" dirty="0" err="1" smtClean="0">
                <a:solidFill>
                  <a:srgbClr val="FF0000"/>
                </a:solidFill>
                <a:latin typeface="Times New Roman" pitchFamily="18" charset="0"/>
                <a:cs typeface="Times New Roman" pitchFamily="18" charset="0"/>
              </a:rPr>
              <a:t>Trang</a:t>
            </a:r>
            <a:r>
              <a:rPr lang="en-US" b="1" dirty="0" smtClean="0">
                <a:solidFill>
                  <a:srgbClr val="FF0000"/>
                </a:solidFill>
                <a:latin typeface="Times New Roman" pitchFamily="18" charset="0"/>
                <a:cs typeface="Times New Roman" pitchFamily="18" charset="0"/>
              </a:rPr>
              <a:t> 41)</a:t>
            </a:r>
            <a:endParaRPr lang="en-US" dirty="0">
              <a:solidFill>
                <a:srgbClr val="FF0000"/>
              </a:solidFill>
              <a:latin typeface="Times New Roman" pitchFamily="18" charset="0"/>
              <a:cs typeface="Times New Roman" pitchFamily="18" charset="0"/>
            </a:endParaRPr>
          </a:p>
        </p:txBody>
      </p:sp>
      <p:pic>
        <p:nvPicPr>
          <p:cNvPr id="49155" name="Picture 3"/>
          <p:cNvPicPr>
            <a:picLocks noChangeAspect="1" noChangeArrowheads="1"/>
          </p:cNvPicPr>
          <p:nvPr/>
        </p:nvPicPr>
        <p:blipFill>
          <a:blip r:embed="rId2"/>
          <a:srcRect/>
          <a:stretch>
            <a:fillRect/>
          </a:stretch>
        </p:blipFill>
        <p:spPr bwMode="auto">
          <a:xfrm>
            <a:off x="4724400" y="2590800"/>
            <a:ext cx="4114800" cy="3276600"/>
          </a:xfrm>
          <a:prstGeom prst="rect">
            <a:avLst/>
          </a:prstGeom>
          <a:noFill/>
          <a:ln w="9525">
            <a:noFill/>
            <a:miter lim="800000"/>
            <a:headEnd/>
            <a:tailEnd/>
          </a:ln>
          <a:effectLst/>
        </p:spPr>
      </p:pic>
      <p:pic>
        <p:nvPicPr>
          <p:cNvPr id="49156" name="Picture 4"/>
          <p:cNvPicPr>
            <a:picLocks noChangeAspect="1" noChangeArrowheads="1"/>
          </p:cNvPicPr>
          <p:nvPr/>
        </p:nvPicPr>
        <p:blipFill>
          <a:blip r:embed="rId3"/>
          <a:srcRect/>
          <a:stretch>
            <a:fillRect/>
          </a:stretch>
        </p:blipFill>
        <p:spPr bwMode="auto">
          <a:xfrm>
            <a:off x="152400" y="533400"/>
            <a:ext cx="4648200" cy="3733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5943600"/>
            <a:ext cx="4626459" cy="369332"/>
          </a:xfrm>
          <a:prstGeom prst="rect">
            <a:avLst/>
          </a:prstGeom>
        </p:spPr>
        <p:txBody>
          <a:bodyPr wrap="none">
            <a:spAutoFit/>
          </a:bodyPr>
          <a:lstStyle/>
          <a:p>
            <a:r>
              <a:rPr lang="nl-NL" b="1" dirty="0" smtClean="0">
                <a:solidFill>
                  <a:srgbClr val="FF0000"/>
                </a:solidFill>
                <a:latin typeface="Times New Roman" pitchFamily="18" charset="0"/>
                <a:cs typeface="Times New Roman" pitchFamily="18" charset="0"/>
              </a:rPr>
              <a:t>Bài 15:  Ki–lô–gam </a:t>
            </a:r>
            <a:r>
              <a:rPr lang="en-US" b="1" dirty="0" smtClean="0">
                <a:solidFill>
                  <a:srgbClr val="FF0000"/>
                </a:solidFill>
                <a:latin typeface="Times New Roman" pitchFamily="18" charset="0"/>
                <a:cs typeface="Times New Roman" pitchFamily="18" charset="0"/>
              </a:rPr>
              <a:t>( SGK </a:t>
            </a:r>
            <a:r>
              <a:rPr lang="en-US" b="1" dirty="0" err="1" smtClean="0">
                <a:solidFill>
                  <a:srgbClr val="FF0000"/>
                </a:solidFill>
                <a:latin typeface="Times New Roman" pitchFamily="18" charset="0"/>
                <a:cs typeface="Times New Roman" pitchFamily="18" charset="0"/>
              </a:rPr>
              <a:t>Toán</a:t>
            </a:r>
            <a:r>
              <a:rPr lang="en-US" b="1" dirty="0" smtClean="0">
                <a:solidFill>
                  <a:srgbClr val="FF0000"/>
                </a:solidFill>
                <a:latin typeface="Times New Roman" pitchFamily="18" charset="0"/>
                <a:cs typeface="Times New Roman" pitchFamily="18" charset="0"/>
              </a:rPr>
              <a:t> 2- </a:t>
            </a:r>
            <a:r>
              <a:rPr lang="en-US" b="1" dirty="0" err="1" smtClean="0">
                <a:solidFill>
                  <a:srgbClr val="FF0000"/>
                </a:solidFill>
                <a:latin typeface="Times New Roman" pitchFamily="18" charset="0"/>
                <a:cs typeface="Times New Roman" pitchFamily="18" charset="0"/>
              </a:rPr>
              <a:t>Trang</a:t>
            </a:r>
            <a:r>
              <a:rPr lang="en-US" b="1" dirty="0" smtClean="0">
                <a:solidFill>
                  <a:srgbClr val="FF0000"/>
                </a:solidFill>
                <a:latin typeface="Times New Roman" pitchFamily="18" charset="0"/>
                <a:cs typeface="Times New Roman" pitchFamily="18" charset="0"/>
              </a:rPr>
              <a:t> 57) </a:t>
            </a:r>
            <a:endParaRPr lang="en-US" dirty="0">
              <a:solidFill>
                <a:srgbClr val="FF0000"/>
              </a:solidFill>
              <a:latin typeface="Times New Roman" pitchFamily="18" charset="0"/>
              <a:cs typeface="Times New Roman" pitchFamily="18" charset="0"/>
            </a:endParaRPr>
          </a:p>
        </p:txBody>
      </p:sp>
      <p:pic>
        <p:nvPicPr>
          <p:cNvPr id="50178" name="Picture 2"/>
          <p:cNvPicPr>
            <a:picLocks noChangeAspect="1" noChangeArrowheads="1"/>
          </p:cNvPicPr>
          <p:nvPr/>
        </p:nvPicPr>
        <p:blipFill>
          <a:blip r:embed="rId2"/>
          <a:srcRect/>
          <a:stretch>
            <a:fillRect/>
          </a:stretch>
        </p:blipFill>
        <p:spPr bwMode="auto">
          <a:xfrm>
            <a:off x="0" y="1066800"/>
            <a:ext cx="4343400" cy="4114800"/>
          </a:xfrm>
          <a:prstGeom prst="rect">
            <a:avLst/>
          </a:prstGeom>
          <a:noFill/>
          <a:ln w="9525">
            <a:noFill/>
            <a:miter lim="800000"/>
            <a:headEnd/>
            <a:tailEnd/>
          </a:ln>
          <a:effectLst/>
        </p:spPr>
      </p:pic>
      <p:pic>
        <p:nvPicPr>
          <p:cNvPr id="50179" name="Picture 3"/>
          <p:cNvPicPr>
            <a:picLocks noChangeAspect="1" noChangeArrowheads="1"/>
          </p:cNvPicPr>
          <p:nvPr/>
        </p:nvPicPr>
        <p:blipFill>
          <a:blip r:embed="rId3"/>
          <a:srcRect/>
          <a:stretch>
            <a:fillRect/>
          </a:stretch>
        </p:blipFill>
        <p:spPr bwMode="auto">
          <a:xfrm>
            <a:off x="4495800" y="1600200"/>
            <a:ext cx="4495800" cy="403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3" action="ppaction://hlinkfile"/>
          </p:cNvPr>
          <p:cNvSpPr txBox="1"/>
          <p:nvPr/>
        </p:nvSpPr>
        <p:spPr>
          <a:xfrm>
            <a:off x="1371600" y="990600"/>
            <a:ext cx="4495800" cy="369332"/>
          </a:xfrm>
          <a:prstGeom prst="rect">
            <a:avLst/>
          </a:prstGeom>
          <a:noFill/>
        </p:spPr>
        <p:txBody>
          <a:bodyPr wrap="square" rtlCol="0">
            <a:spAutoFit/>
          </a:bodyPr>
          <a:lstStyle/>
          <a:p>
            <a:endParaRPr lang="en-US" dirty="0"/>
          </a:p>
        </p:txBody>
      </p:sp>
      <p:sp>
        <p:nvSpPr>
          <p:cNvPr id="5" name="TextBox 4"/>
          <p:cNvSpPr txBox="1"/>
          <p:nvPr/>
        </p:nvSpPr>
        <p:spPr>
          <a:xfrm>
            <a:off x="1219200" y="1066800"/>
            <a:ext cx="5181600" cy="369332"/>
          </a:xfrm>
          <a:prstGeom prst="rect">
            <a:avLst/>
          </a:prstGeom>
          <a:noFill/>
        </p:spPr>
        <p:txBody>
          <a:bodyPr wrap="square" rtlCol="0">
            <a:spAutoFit/>
          </a:bodyPr>
          <a:lstStyle/>
          <a:p>
            <a:endParaRPr lang="en-US" dirty="0"/>
          </a:p>
        </p:txBody>
      </p:sp>
      <p:sp>
        <p:nvSpPr>
          <p:cNvPr id="7" name="Oval 6">
            <a:hlinkClick r:id="rId4" action="ppaction://hlinksldjump"/>
          </p:cNvPr>
          <p:cNvSpPr/>
          <p:nvPr/>
        </p:nvSpPr>
        <p:spPr>
          <a:xfrm>
            <a:off x="7696200" y="5410200"/>
            <a:ext cx="914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3791372047875881841.mp4">
            <a:hlinkClick r:id="" action="ppaction://media"/>
          </p:cNvPr>
          <p:cNvPicPr>
            <a:picLocks noRot="1" noChangeAspect="1"/>
          </p:cNvPicPr>
          <p:nvPr>
            <a:videoFile r:link="rId1"/>
          </p:nvPr>
        </p:nvPicPr>
        <p:blipFill>
          <a:blip r:embed="rId5"/>
          <a:stretch>
            <a:fillRect/>
          </a:stretch>
        </p:blipFill>
        <p:spPr>
          <a:xfrm>
            <a:off x="381000" y="533400"/>
            <a:ext cx="8458200" cy="5638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304800" y="1676400"/>
            <a:ext cx="83820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0850" algn="l"/>
                <a:tab pos="914400" algn="l"/>
                <a:tab pos="1371600" algn="l"/>
                <a:tab pos="1847850" algn="l"/>
              </a:tabLst>
            </a:pPr>
            <a:r>
              <a:rPr kumimoji="0" lang="nl-NL"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nl-NL"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T</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rò</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chơi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học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tập</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được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sử</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dụng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như</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một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phương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pháp</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tổ</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chức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cho</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học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sinh</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khám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phá</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chiếm</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lĩnh</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nội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dung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học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tập</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hoặc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thực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hành</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luyện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tập</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một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kĩ</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năng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nào</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đó</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trong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chương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trình</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môn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học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Đây</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một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phương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pháp</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có</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tác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dụng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hòa</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đồng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sâu</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rộng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thu</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hút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mức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độ</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tập</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trung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học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sinh</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ít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có</a:t>
            </a:r>
            <a:r>
              <a:rPr kumimoji="0" lang="nl-NL"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phương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pháp</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nào</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sánh</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kịp</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2" name="Group 4"/>
          <p:cNvGrpSpPr>
            <a:grpSpLocks/>
          </p:cNvGrpSpPr>
          <p:nvPr/>
        </p:nvGrpSpPr>
        <p:grpSpPr bwMode="auto">
          <a:xfrm>
            <a:off x="228600" y="228600"/>
            <a:ext cx="8610600" cy="1273940"/>
            <a:chOff x="912" y="2016"/>
            <a:chExt cx="4066" cy="1076"/>
          </a:xfrm>
        </p:grpSpPr>
        <p:sp>
          <p:nvSpPr>
            <p:cNvPr id="6" name="AutoShape 11"/>
            <p:cNvSpPr>
              <a:spLocks noChangeArrowheads="1"/>
            </p:cNvSpPr>
            <p:nvPr/>
          </p:nvSpPr>
          <p:spPr bwMode="gray">
            <a:xfrm>
              <a:off x="912" y="2016"/>
              <a:ext cx="3984" cy="912"/>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grpSp>
          <p:nvGrpSpPr>
            <p:cNvPr id="3" name="Group 24"/>
            <p:cNvGrpSpPr>
              <a:grpSpLocks/>
            </p:cNvGrpSpPr>
            <p:nvPr/>
          </p:nvGrpSpPr>
          <p:grpSpPr bwMode="auto">
            <a:xfrm>
              <a:off x="1047" y="2148"/>
              <a:ext cx="383" cy="498"/>
              <a:chOff x="1047" y="2148"/>
              <a:chExt cx="383" cy="498"/>
            </a:xfrm>
          </p:grpSpPr>
          <p:sp>
            <p:nvSpPr>
              <p:cNvPr id="9" name="Freeform 14"/>
              <p:cNvSpPr>
                <a:spLocks/>
              </p:cNvSpPr>
              <p:nvPr/>
            </p:nvSpPr>
            <p:spPr bwMode="gray">
              <a:xfrm>
                <a:off x="1047" y="2148"/>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0" name="Text Box 15"/>
              <p:cNvSpPr txBox="1">
                <a:spLocks noChangeArrowheads="1"/>
              </p:cNvSpPr>
              <p:nvPr/>
            </p:nvSpPr>
            <p:spPr bwMode="gray">
              <a:xfrm>
                <a:off x="1111" y="2204"/>
                <a:ext cx="104" cy="4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endParaRPr lang="en-US" sz="2800" dirty="0">
                  <a:solidFill>
                    <a:srgbClr val="FFFFFF"/>
                  </a:solidFill>
                  <a:effectLst>
                    <a:outerShdw blurRad="38100" dist="38100" dir="2700000" algn="tl">
                      <a:srgbClr val="C0C0C0"/>
                    </a:outerShdw>
                  </a:effectLst>
                </a:endParaRPr>
              </a:p>
            </p:txBody>
          </p:sp>
        </p:grpSp>
        <p:sp>
          <p:nvSpPr>
            <p:cNvPr id="8" name="Text Box 16"/>
            <p:cNvSpPr txBox="1">
              <a:spLocks noChangeArrowheads="1"/>
            </p:cNvSpPr>
            <p:nvPr/>
          </p:nvSpPr>
          <p:spPr bwMode="gray">
            <a:xfrm>
              <a:off x="955" y="2104"/>
              <a:ext cx="4023" cy="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2400" b="1" dirty="0" err="1" smtClean="0">
                  <a:solidFill>
                    <a:srgbClr val="FF0000"/>
                  </a:solidFill>
                  <a:latin typeface="Times New Roman" pitchFamily="18" charset="0"/>
                  <a:cs typeface="Times New Roman" pitchFamily="18" charset="0"/>
                </a:rPr>
                <a:t>Biện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pháp</a:t>
              </a:r>
              <a:r>
                <a:rPr lang="en-US" sz="2400" b="1" dirty="0" smtClean="0">
                  <a:solidFill>
                    <a:srgbClr val="FF0000"/>
                  </a:solidFill>
                  <a:latin typeface="Times New Roman" pitchFamily="18" charset="0"/>
                  <a:cs typeface="Times New Roman" pitchFamily="18" charset="0"/>
                </a:rPr>
                <a:t> 2: </a:t>
              </a:r>
              <a:r>
                <a:rPr lang="en-US" sz="2400" b="1" dirty="0" err="1" smtClean="0">
                  <a:solidFill>
                    <a:srgbClr val="FF0000"/>
                  </a:solidFill>
                  <a:latin typeface="Times New Roman" pitchFamily="18" charset="0"/>
                  <a:cs typeface="Times New Roman" pitchFamily="18" charset="0"/>
                </a:rPr>
                <a:t>Ứng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dụng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công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nghệ</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tổ</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chức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trò</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chơi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học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tập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môn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Toán</a:t>
              </a:r>
              <a:r>
                <a:rPr lang="en-US" sz="2400" b="1" dirty="0" smtClean="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a:p>
              <a:pPr eaLnBrk="0" hangingPunct="0"/>
              <a:endParaRPr lang="en-US" sz="2200" i="1" dirty="0">
                <a:solidFill>
                  <a:srgbClr val="0033CC"/>
                </a:solidFill>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blinds(horizontal)">
                                      <p:cBhvr>
                                        <p:cTn id="7" dur="5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1"/>
          <p:cNvSpPr txBox="1">
            <a:spLocks noChangeArrowheads="1"/>
          </p:cNvSpPr>
          <p:nvPr/>
        </p:nvSpPr>
        <p:spPr bwMode="gray">
          <a:xfrm>
            <a:off x="533400" y="1066800"/>
            <a:ext cx="8382000" cy="7648248"/>
          </a:xfrm>
          <a:prstGeom prst="rect">
            <a:avLst/>
          </a:prstGeom>
          <a:noFill/>
          <a:ln w="9525" algn="ctr">
            <a:noFill/>
            <a:miter lim="800000"/>
            <a:headEnd/>
            <a:tailEnd/>
          </a:ln>
        </p:spPr>
        <p:txBody>
          <a:bodyPr wrap="square">
            <a:spAutoFit/>
          </a:bodyPr>
          <a:lstStyle/>
          <a:p>
            <a:r>
              <a:rPr lang="en-US" altLang="en-US" sz="2400" b="1" dirty="0" smtClean="0">
                <a:latin typeface="Times New Roman" pitchFamily="18" charset="0"/>
                <a:cs typeface="Times New Roman" pitchFamily="18" charset="0"/>
              </a:rPr>
              <a:t>4.1. </a:t>
            </a:r>
            <a:r>
              <a:rPr lang="en-US" altLang="en-US" sz="2400" b="1" dirty="0" err="1" smtClean="0">
                <a:latin typeface="Times New Roman" pitchFamily="18" charset="0"/>
                <a:cs typeface="Times New Roman" pitchFamily="18" charset="0"/>
              </a:rPr>
              <a:t>Tính</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mới</a:t>
            </a:r>
            <a:r>
              <a:rPr lang="en-US" altLang="en-US" sz="2400" b="1"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500" dirty="0" smtClean="0">
                <a:latin typeface="Times New Roman" pitchFamily="18" charset="0"/>
                <a:cs typeface="Times New Roman" pitchFamily="18" charset="0"/>
              </a:rPr>
              <a:t>- </a:t>
            </a:r>
            <a:r>
              <a:rPr lang="vi-VN" sz="2500" dirty="0" smtClean="0">
                <a:latin typeface="Times New Roman" pitchFamily="18" charset="0"/>
                <a:cs typeface="Times New Roman" pitchFamily="18" charset="0"/>
              </a:rPr>
              <a:t>Các em </a:t>
            </a:r>
            <a:r>
              <a:rPr lang="en-US" sz="2500" dirty="0" err="1" smtClean="0">
                <a:latin typeface="Times New Roman" pitchFamily="18" charset="0"/>
                <a:cs typeface="Times New Roman" pitchFamily="18" charset="0"/>
              </a:rPr>
              <a:t>hứng</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thú</a:t>
            </a:r>
            <a:r>
              <a:rPr lang="vi-VN" sz="2500" dirty="0" smtClean="0">
                <a:latin typeface="Times New Roman" pitchFamily="18" charset="0"/>
                <a:cs typeface="Times New Roman" pitchFamily="18" charset="0"/>
              </a:rPr>
              <a:t> học tập, không còn thấy khó và xa lạ với việc học</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Toán</a:t>
            </a:r>
            <a:r>
              <a:rPr lang="vi-VN" sz="2500" dirty="0" smtClean="0">
                <a:latin typeface="Times New Roman" pitchFamily="18" charset="0"/>
                <a:cs typeface="Times New Roman" pitchFamily="18" charset="0"/>
              </a:rPr>
              <a:t>. Nhiều em biết liên tưởng, kết nối</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liên</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hệ</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vận</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dụng</a:t>
            </a:r>
            <a:r>
              <a:rPr lang="vi-VN" sz="2500" dirty="0" smtClean="0">
                <a:latin typeface="Times New Roman" pitchFamily="18" charset="0"/>
                <a:cs typeface="Times New Roman" pitchFamily="18" charset="0"/>
              </a:rPr>
              <a:t> các kiến thức ở mỗi </a:t>
            </a:r>
            <a:r>
              <a:rPr lang="en-US" sz="2500" dirty="0" err="1" smtClean="0">
                <a:latin typeface="Times New Roman" pitchFamily="18" charset="0"/>
                <a:cs typeface="Times New Roman" pitchFamily="18" charset="0"/>
              </a:rPr>
              <a:t>chủ</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đề</a:t>
            </a:r>
            <a:r>
              <a:rPr lang="en-US" sz="2500" dirty="0" smtClean="0">
                <a:latin typeface="Times New Roman" pitchFamily="18" charset="0"/>
                <a:cs typeface="Times New Roman" pitchFamily="18" charset="0"/>
              </a:rPr>
              <a:t> </a:t>
            </a:r>
            <a:r>
              <a:rPr lang="vi-VN" sz="2500" dirty="0" smtClean="0">
                <a:latin typeface="Times New Roman" pitchFamily="18" charset="0"/>
                <a:cs typeface="Times New Roman" pitchFamily="18" charset="0"/>
              </a:rPr>
              <a:t>với nhau vào học tập đạt hiệu quả.</a:t>
            </a:r>
            <a:endParaRPr lang="en-US" sz="2500" dirty="0" smtClean="0">
              <a:latin typeface="Times New Roman" pitchFamily="18" charset="0"/>
              <a:cs typeface="Times New Roman" pitchFamily="18" charset="0"/>
            </a:endParaRPr>
          </a:p>
          <a:p>
            <a:r>
              <a:rPr lang="en-US" sz="2500" dirty="0" smtClean="0">
                <a:latin typeface="Times New Roman" pitchFamily="18" charset="0"/>
                <a:cs typeface="Times New Roman" pitchFamily="18" charset="0"/>
              </a:rPr>
              <a:t>	- </a:t>
            </a:r>
            <a:r>
              <a:rPr lang="en-US" sz="2500" dirty="0" err="1" smtClean="0">
                <a:latin typeface="Times New Roman" pitchFamily="18" charset="0"/>
                <a:cs typeface="Times New Roman" pitchFamily="18" charset="0"/>
              </a:rPr>
              <a:t>Tập</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trung</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vào</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việc</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thay</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đổi</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thái</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độ</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của</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học</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sinh</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với</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môn</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học</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tạo</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ra</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môi</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trường</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học</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tập</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vui</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vẻ</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cao</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hơn</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là</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môi</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trường</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học</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tập</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hạnh</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phúc</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trong</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nhà</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trường</a:t>
            </a:r>
            <a:r>
              <a:rPr lang="en-US" sz="2500" dirty="0" smtClean="0">
                <a:latin typeface="Times New Roman" pitchFamily="18" charset="0"/>
                <a:cs typeface="Times New Roman" pitchFamily="18" charset="0"/>
              </a:rPr>
              <a:t>. T</a:t>
            </a:r>
            <a:r>
              <a:rPr lang="vi-VN" sz="2500" dirty="0" smtClean="0">
                <a:latin typeface="Times New Roman" pitchFamily="18" charset="0"/>
                <a:cs typeface="Times New Roman" pitchFamily="18" charset="0"/>
              </a:rPr>
              <a:t>ạo ra động cơ, hứng thú học tập cho học sinh.</a:t>
            </a:r>
            <a:r>
              <a:rPr lang="en-US" sz="2500" dirty="0" smtClean="0">
                <a:latin typeface="Times New Roman" pitchFamily="18" charset="0"/>
                <a:cs typeface="Times New Roman" pitchFamily="18" charset="0"/>
              </a:rPr>
              <a:t> H</a:t>
            </a:r>
            <a:r>
              <a:rPr lang="vi-VN" sz="2500" dirty="0" smtClean="0">
                <a:latin typeface="Times New Roman" pitchFamily="18" charset="0"/>
                <a:cs typeface="Times New Roman" pitchFamily="18" charset="0"/>
              </a:rPr>
              <a:t>ọc sinh </a:t>
            </a:r>
            <a:r>
              <a:rPr lang="en-US" sz="2500" dirty="0" err="1" smtClean="0">
                <a:latin typeface="Times New Roman" pitchFamily="18" charset="0"/>
                <a:cs typeface="Times New Roman" pitchFamily="18" charset="0"/>
              </a:rPr>
              <a:t>biết</a:t>
            </a:r>
            <a:r>
              <a:rPr lang="en-US" sz="2500" dirty="0" smtClean="0">
                <a:latin typeface="Times New Roman" pitchFamily="18" charset="0"/>
                <a:cs typeface="Times New Roman" pitchFamily="18" charset="0"/>
              </a:rPr>
              <a:t> </a:t>
            </a:r>
            <a:r>
              <a:rPr lang="vi-VN" sz="2500" dirty="0" smtClean="0">
                <a:latin typeface="Times New Roman" pitchFamily="18" charset="0"/>
                <a:cs typeface="Times New Roman" pitchFamily="18" charset="0"/>
              </a:rPr>
              <a:t>vận dụng kiến thức tổng hợp vào giải quyết các tình huống thực tiễn, ít phải ghi nhớ kiến thức một cách máy móc</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thông</a:t>
            </a:r>
            <a:r>
              <a:rPr lang="en-US" sz="2500" dirty="0" smtClean="0">
                <a:latin typeface="Times New Roman" pitchFamily="18" charset="0"/>
                <a:cs typeface="Times New Roman" pitchFamily="18" charset="0"/>
              </a:rPr>
              <a:t> qua </a:t>
            </a:r>
            <a:r>
              <a:rPr lang="en-US" sz="2500" dirty="0" err="1" smtClean="0">
                <a:latin typeface="Times New Roman" pitchFamily="18" charset="0"/>
                <a:cs typeface="Times New Roman" pitchFamily="18" charset="0"/>
              </a:rPr>
              <a:t>các</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trò</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chơi</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học</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tập</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Giúp</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các</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em</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hiểu</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sâu</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kiến</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thức</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ghi</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nhớ</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lâu</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hơn</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làm</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bài</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tốt</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hơn</a:t>
            </a:r>
            <a:r>
              <a:rPr lang="vi-VN" sz="2500" dirty="0" smtClean="0">
                <a:latin typeface="Times New Roman" pitchFamily="18" charset="0"/>
                <a:cs typeface="Times New Roman" pitchFamily="18" charset="0"/>
              </a:rPr>
              <a:t>.</a:t>
            </a:r>
            <a:endParaRPr lang="en-US" sz="2500" dirty="0" smtClean="0">
              <a:latin typeface="Times New Roman" pitchFamily="18" charset="0"/>
              <a:cs typeface="Times New Roman" pitchFamily="18" charset="0"/>
            </a:endParaRPr>
          </a:p>
          <a:p>
            <a:pPr algn="just"/>
            <a:endParaRPr lang="en-US" sz="2400" dirty="0" smtClean="0">
              <a:latin typeface="Times New Roman" pitchFamily="18" charset="0"/>
              <a:cs typeface="Times New Roman" pitchFamily="18" charset="0"/>
            </a:endParaRPr>
          </a:p>
          <a:p>
            <a:pPr algn="just">
              <a:buFontTx/>
              <a:buChar char="-"/>
            </a:pPr>
            <a:endParaRPr lang="en-US" sz="2400" dirty="0" smtClean="0">
              <a:latin typeface="Times New Roman" pitchFamily="18" charset="0"/>
              <a:cs typeface="Times New Roman" pitchFamily="18" charset="0"/>
            </a:endParaRPr>
          </a:p>
          <a:p>
            <a:endParaRPr lang="en-US" altLang="en-US" sz="2400" b="1" dirty="0" smtClean="0">
              <a:latin typeface="Times New Roman" pitchFamily="18" charset="0"/>
              <a:cs typeface="Times New Roman" pitchFamily="18" charset="0"/>
            </a:endParaRPr>
          </a:p>
          <a:p>
            <a:endParaRPr lang="en-US" altLang="en-US" sz="2000" b="1" dirty="0" smtClean="0">
              <a:latin typeface="Times New Roman" pitchFamily="18" charset="0"/>
              <a:cs typeface="Times New Roman" pitchFamily="18" charset="0"/>
            </a:endParaRPr>
          </a:p>
          <a:p>
            <a:endParaRPr lang="en-US" altLang="en-US" sz="2000" b="1" dirty="0" smtClean="0">
              <a:latin typeface="Times New Roman" pitchFamily="18" charset="0"/>
              <a:cs typeface="Times New Roman" pitchFamily="18" charset="0"/>
            </a:endParaRPr>
          </a:p>
          <a:p>
            <a:endParaRPr lang="en-US" altLang="en-US" sz="2000" b="1" dirty="0" smtClean="0">
              <a:latin typeface="Times New Roman" pitchFamily="18" charset="0"/>
              <a:cs typeface="Times New Roman" pitchFamily="18" charset="0"/>
            </a:endParaRPr>
          </a:p>
          <a:p>
            <a:endParaRPr lang="en-US" altLang="en-US" sz="2000" b="1" dirty="0" smtClean="0">
              <a:latin typeface="Times New Roman" pitchFamily="18" charset="0"/>
              <a:cs typeface="Times New Roman" pitchFamily="18" charset="0"/>
            </a:endParaRPr>
          </a:p>
          <a:p>
            <a:endParaRPr lang="en-US" altLang="en-US" sz="2000" b="1" dirty="0" smtClean="0">
              <a:latin typeface="Times New Roman" pitchFamily="18" charset="0"/>
              <a:cs typeface="Times New Roman" pitchFamily="18" charset="0"/>
            </a:endParaRPr>
          </a:p>
          <a:p>
            <a:endParaRPr lang="en-US" altLang="en-US" sz="2000" b="1" dirty="0">
              <a:latin typeface="Times New Roman" pitchFamily="18" charset="0"/>
              <a:cs typeface="Times New Roman" pitchFamily="18" charset="0"/>
            </a:endParaRPr>
          </a:p>
        </p:txBody>
      </p:sp>
      <p:sp>
        <p:nvSpPr>
          <p:cNvPr id="3" name="Rounded Rectangle 2"/>
          <p:cNvSpPr/>
          <p:nvPr/>
        </p:nvSpPr>
        <p:spPr>
          <a:xfrm>
            <a:off x="1295400" y="228600"/>
            <a:ext cx="6477000" cy="6858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Arial" pitchFamily="34" charset="0"/>
              <a:cs typeface="Arial" pitchFamily="34" charset="0"/>
            </a:endParaRPr>
          </a:p>
        </p:txBody>
      </p:sp>
      <p:sp>
        <p:nvSpPr>
          <p:cNvPr id="5" name="Rectangle 4"/>
          <p:cNvSpPr/>
          <p:nvPr/>
        </p:nvSpPr>
        <p:spPr>
          <a:xfrm>
            <a:off x="1828800" y="304800"/>
            <a:ext cx="5171544" cy="523220"/>
          </a:xfrm>
          <a:prstGeom prst="rect">
            <a:avLst/>
          </a:prstGeom>
        </p:spPr>
        <p:txBody>
          <a:bodyPr wrap="none">
            <a:spAutoFit/>
          </a:bodyPr>
          <a:lstStyle/>
          <a:p>
            <a:r>
              <a:rPr lang="en-US" altLang="en-US" sz="2800" b="1" dirty="0" smtClean="0">
                <a:latin typeface="Times New Roman" pitchFamily="18" charset="0"/>
                <a:cs typeface="Times New Roman" pitchFamily="18" charset="0"/>
              </a:rPr>
              <a:t>4. </a:t>
            </a:r>
            <a:r>
              <a:rPr lang="en-US" altLang="en-US" sz="2800" b="1" dirty="0" err="1" smtClean="0">
                <a:latin typeface="Times New Roman" pitchFamily="18" charset="0"/>
                <a:cs typeface="Times New Roman" pitchFamily="18" charset="0"/>
              </a:rPr>
              <a:t>Tính</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mới</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và</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hiệu</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quả</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áp</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dụng</a:t>
            </a:r>
            <a:endParaRPr lang="en-US" altLang="en-US" sz="28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28600"/>
            <a:ext cx="8001000" cy="6063198"/>
          </a:xfrm>
          <a:prstGeom prst="rect">
            <a:avLst/>
          </a:prstGeom>
        </p:spPr>
        <p:txBody>
          <a:bodyPr wrap="square">
            <a:spAutoFit/>
          </a:bodyPr>
          <a:lstStyle/>
          <a:p>
            <a:r>
              <a:rPr lang="en-US" altLang="en-US" sz="2600" b="1" dirty="0" smtClean="0">
                <a:latin typeface="Times New Roman" pitchFamily="18" charset="0"/>
                <a:cs typeface="Times New Roman" pitchFamily="18" charset="0"/>
              </a:rPr>
              <a:t>4.2. </a:t>
            </a:r>
            <a:r>
              <a:rPr lang="en-US" altLang="en-US" sz="2600" b="1" dirty="0" err="1" smtClean="0">
                <a:latin typeface="Times New Roman" pitchFamily="18" charset="0"/>
                <a:cs typeface="Times New Roman" pitchFamily="18" charset="0"/>
              </a:rPr>
              <a:t>Hiệu</a:t>
            </a:r>
            <a:r>
              <a:rPr lang="en-US" altLang="en-US" sz="2600" b="1" dirty="0" smtClean="0">
                <a:latin typeface="Times New Roman" pitchFamily="18" charset="0"/>
                <a:cs typeface="Times New Roman" pitchFamily="18" charset="0"/>
              </a:rPr>
              <a:t> </a:t>
            </a:r>
            <a:r>
              <a:rPr lang="en-US" altLang="en-US" sz="2600" b="1" dirty="0" err="1" smtClean="0">
                <a:latin typeface="Times New Roman" pitchFamily="18" charset="0"/>
                <a:cs typeface="Times New Roman" pitchFamily="18" charset="0"/>
              </a:rPr>
              <a:t>quả</a:t>
            </a:r>
            <a:r>
              <a:rPr lang="en-US" altLang="en-US" sz="2600" b="1" dirty="0" smtClean="0">
                <a:latin typeface="Times New Roman" pitchFamily="18" charset="0"/>
                <a:cs typeface="Times New Roman" pitchFamily="18" charset="0"/>
              </a:rPr>
              <a:t> </a:t>
            </a:r>
            <a:r>
              <a:rPr lang="en-US" altLang="en-US" sz="2600" b="1" dirty="0" err="1" smtClean="0">
                <a:latin typeface="Times New Roman" pitchFamily="18" charset="0"/>
                <a:cs typeface="Times New Roman" pitchFamily="18" charset="0"/>
              </a:rPr>
              <a:t>áp</a:t>
            </a:r>
            <a:r>
              <a:rPr lang="en-US" altLang="en-US" sz="2600" b="1" dirty="0" smtClean="0">
                <a:latin typeface="Times New Roman" pitchFamily="18" charset="0"/>
                <a:cs typeface="Times New Roman" pitchFamily="18" charset="0"/>
              </a:rPr>
              <a:t> </a:t>
            </a:r>
            <a:r>
              <a:rPr lang="en-US" altLang="en-US" sz="2600" b="1" dirty="0" err="1" smtClean="0">
                <a:latin typeface="Times New Roman" pitchFamily="18" charset="0"/>
                <a:cs typeface="Times New Roman" pitchFamily="18" charset="0"/>
              </a:rPr>
              <a:t>dụng</a:t>
            </a:r>
            <a:r>
              <a:rPr lang="en-US" altLang="en-US" sz="2600" b="1" dirty="0" smtClean="0">
                <a:latin typeface="Times New Roman" pitchFamily="18" charset="0"/>
                <a:cs typeface="Times New Roman" pitchFamily="18" charset="0"/>
              </a:rPr>
              <a:t>:</a:t>
            </a:r>
          </a:p>
          <a:p>
            <a:pPr algn="just"/>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Đối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với</a:t>
            </a:r>
            <a:r>
              <a:rPr lang="en-US" sz="2800" b="1" dirty="0" smtClean="0">
                <a:latin typeface="Times New Roman" pitchFamily="18" charset="0"/>
                <a:cs typeface="Times New Roman" pitchFamily="18" charset="0"/>
              </a:rPr>
              <a:t> GV:</a:t>
            </a:r>
          </a:p>
          <a:p>
            <a:pPr algn="just"/>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Tôi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thú</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niềm</a:t>
            </a:r>
            <a:r>
              <a:rPr lang="en-US" sz="2800" dirty="0" smtClean="0">
                <a:latin typeface="Times New Roman" pitchFamily="18" charset="0"/>
                <a:cs typeface="Times New Roman" pitchFamily="18" charset="0"/>
              </a:rPr>
              <a:t> say </a:t>
            </a:r>
            <a:r>
              <a:rPr lang="en-US" sz="2800" dirty="0" err="1" smtClean="0">
                <a:latin typeface="Times New Roman" pitchFamily="18" charset="0"/>
                <a:cs typeface="Times New Roman" pitchFamily="18" charset="0"/>
              </a:rPr>
              <a:t>mê</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toán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góp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nâng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môn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toán</a:t>
            </a:r>
            <a:r>
              <a:rPr lang="en-US" sz="2800" dirty="0" smtClean="0">
                <a:latin typeface="Times New Roman" pitchFamily="18" charset="0"/>
                <a:cs typeface="Times New Roman" pitchFamily="18" charset="0"/>
              </a:rPr>
              <a:t> ở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tiểu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p>
          <a:p>
            <a:pPr algn="just"/>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toán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diễn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nhẹ</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nhàng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dẫn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nổi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giờ</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hạnh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phúc</a:t>
            </a:r>
            <a:r>
              <a:rPr lang="en-US" sz="2800" dirty="0" smtClean="0">
                <a:latin typeface="Times New Roman" pitchFamily="18" charset="0"/>
                <a:cs typeface="Times New Roman" pitchFamily="18" charset="0"/>
              </a:rPr>
              <a:t>. </a:t>
            </a:r>
          </a:p>
          <a:p>
            <a:pPr algn="just"/>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Nhận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ủng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nhiệt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từ</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huynh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p>
          <a:p>
            <a:pPr algn="just"/>
            <a:r>
              <a:rPr lang="en-US" sz="2800" b="1" dirty="0" smtClean="0">
                <a:latin typeface="Times New Roman" pitchFamily="18" charset="0"/>
                <a:cs typeface="Times New Roman" pitchFamily="18" charset="0"/>
              </a:rPr>
              <a:t>*</a:t>
            </a:r>
            <a:r>
              <a:rPr lang="en-US" sz="2800" b="1" dirty="0" err="1" smtClean="0">
                <a:latin typeface="Times New Roman" pitchFamily="18" charset="0"/>
                <a:cs typeface="Times New Roman" pitchFamily="18" charset="0"/>
              </a:rPr>
              <a:t>Đối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với</a:t>
            </a:r>
            <a:r>
              <a:rPr lang="en-US" sz="2800" b="1" dirty="0" smtClean="0">
                <a:latin typeface="Times New Roman" pitchFamily="18" charset="0"/>
                <a:cs typeface="Times New Roman" pitchFamily="18" charset="0"/>
              </a:rPr>
              <a:t> HS:	</a:t>
            </a:r>
          </a:p>
          <a:p>
            <a:pPr algn="just"/>
            <a:r>
              <a:rPr lang="pt-BR" sz="2800" dirty="0" smtClean="0">
                <a:latin typeface="Times New Roman" pitchFamily="18" charset="0"/>
                <a:cs typeface="Times New Roman" pitchFamily="18" charset="0"/>
              </a:rPr>
              <a:t>	- Nhiều em mạnh dạn, tự tin, tích cực tham </a:t>
            </a:r>
            <a:r>
              <a:rPr lang="it-IT" sz="2800" dirty="0" smtClean="0">
                <a:latin typeface="Times New Roman" pitchFamily="18" charset="0"/>
                <a:cs typeface="Times New Roman" pitchFamily="18" charset="0"/>
              </a:rPr>
              <a:t>gia vào các hoạt động và hoàn thành bài tập với độ chính xác cao.</a:t>
            </a:r>
            <a:endParaRPr lang="en-US" sz="2800" dirty="0" smtClean="0">
              <a:latin typeface="Times New Roman" pitchFamily="18" charset="0"/>
              <a:cs typeface="Times New Roman" pitchFamily="18" charset="0"/>
            </a:endParaRPr>
          </a:p>
          <a:p>
            <a:endParaRPr lang="en-US" sz="2600" dirty="0" smtClean="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linds(horizontal)">
                                      <p:cBhvr>
                                        <p:cTn id="15" dur="500"/>
                                        <p:tgtEl>
                                          <p:spTgt spid="2">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linds(horizontal)">
                                      <p:cBhvr>
                                        <p:cTn id="18" dur="500"/>
                                        <p:tgtEl>
                                          <p:spTgt spid="2">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linds(horizontal)">
                                      <p:cBhvr>
                                        <p:cTn id="21" dur="500"/>
                                        <p:tgtEl>
                                          <p:spTgt spid="2">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linds(horizontal)">
                                      <p:cBhvr>
                                        <p:cTn id="24" dur="500"/>
                                        <p:tgtEl>
                                          <p:spTgt spid="2">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blinds(horizontal)">
                                      <p:cBhvr>
                                        <p:cTn id="2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28600" y="152401"/>
            <a:ext cx="8382000" cy="2819400"/>
            <a:chOff x="228600" y="609600"/>
            <a:chExt cx="8382000" cy="2971801"/>
          </a:xfrm>
        </p:grpSpPr>
        <p:sp>
          <p:nvSpPr>
            <p:cNvPr id="9" name="TextBox 8"/>
            <p:cNvSpPr txBox="1"/>
            <p:nvPr/>
          </p:nvSpPr>
          <p:spPr>
            <a:xfrm>
              <a:off x="304800" y="609600"/>
              <a:ext cx="5867400" cy="400110"/>
            </a:xfrm>
            <a:prstGeom prst="rect">
              <a:avLst/>
            </a:prstGeom>
            <a:noFill/>
          </p:spPr>
          <p:txBody>
            <a:bodyPr wrap="square" rtlCol="0">
              <a:spAutoFit/>
            </a:bodyPr>
            <a:lstStyle/>
            <a:p>
              <a:r>
                <a:rPr lang="en-US" sz="2000" i="1" dirty="0" err="1" smtClean="0">
                  <a:solidFill>
                    <a:srgbClr val="FF0000"/>
                  </a:solidFill>
                  <a:latin typeface="Arial" pitchFamily="34" charset="0"/>
                  <a:cs typeface="Arial" pitchFamily="34" charset="0"/>
                </a:rPr>
                <a:t>Trước</a:t>
              </a:r>
              <a:r>
                <a:rPr lang="en-US" sz="2000" i="1" dirty="0" smtClean="0">
                  <a:solidFill>
                    <a:srgbClr val="FF0000"/>
                  </a:solidFill>
                  <a:latin typeface="Arial" pitchFamily="34" charset="0"/>
                  <a:cs typeface="Arial" pitchFamily="34" charset="0"/>
                </a:rPr>
                <a:t> </a:t>
              </a:r>
              <a:r>
                <a:rPr lang="en-US" sz="2000" i="1" dirty="0" err="1" smtClean="0">
                  <a:solidFill>
                    <a:srgbClr val="FF0000"/>
                  </a:solidFill>
                  <a:latin typeface="Arial" pitchFamily="34" charset="0"/>
                  <a:cs typeface="Arial" pitchFamily="34" charset="0"/>
                </a:rPr>
                <a:t>khi</a:t>
              </a:r>
              <a:r>
                <a:rPr lang="en-US" sz="2000" i="1" dirty="0" smtClean="0">
                  <a:solidFill>
                    <a:srgbClr val="FF0000"/>
                  </a:solidFill>
                  <a:latin typeface="Arial" pitchFamily="34" charset="0"/>
                  <a:cs typeface="Arial" pitchFamily="34" charset="0"/>
                </a:rPr>
                <a:t> </a:t>
              </a:r>
              <a:r>
                <a:rPr lang="en-US" sz="2000" i="1" dirty="0" err="1" smtClean="0">
                  <a:solidFill>
                    <a:srgbClr val="FF0000"/>
                  </a:solidFill>
                  <a:latin typeface="Arial" pitchFamily="34" charset="0"/>
                  <a:cs typeface="Arial" pitchFamily="34" charset="0"/>
                </a:rPr>
                <a:t>áp</a:t>
              </a:r>
              <a:r>
                <a:rPr lang="en-US" sz="2000" i="1" dirty="0" smtClean="0">
                  <a:solidFill>
                    <a:srgbClr val="FF0000"/>
                  </a:solidFill>
                  <a:latin typeface="Arial" pitchFamily="34" charset="0"/>
                  <a:cs typeface="Arial" pitchFamily="34" charset="0"/>
                </a:rPr>
                <a:t> </a:t>
              </a:r>
              <a:r>
                <a:rPr lang="en-US" sz="2000" i="1" dirty="0" err="1" smtClean="0">
                  <a:solidFill>
                    <a:srgbClr val="FF0000"/>
                  </a:solidFill>
                  <a:latin typeface="Arial" pitchFamily="34" charset="0"/>
                  <a:cs typeface="Arial" pitchFamily="34" charset="0"/>
                </a:rPr>
                <a:t>dụng</a:t>
              </a:r>
              <a:r>
                <a:rPr lang="en-US" sz="2000" i="1" dirty="0" smtClean="0">
                  <a:solidFill>
                    <a:srgbClr val="FF0000"/>
                  </a:solidFill>
                  <a:latin typeface="Arial" pitchFamily="34" charset="0"/>
                  <a:cs typeface="Arial" pitchFamily="34" charset="0"/>
                </a:rPr>
                <a:t> </a:t>
              </a:r>
              <a:r>
                <a:rPr lang="en-US" sz="2000" i="1" dirty="0" err="1" smtClean="0">
                  <a:solidFill>
                    <a:srgbClr val="FF0000"/>
                  </a:solidFill>
                  <a:latin typeface="Arial" pitchFamily="34" charset="0"/>
                  <a:cs typeface="Arial" pitchFamily="34" charset="0"/>
                </a:rPr>
                <a:t>biện</a:t>
              </a:r>
              <a:r>
                <a:rPr lang="en-US" sz="2000" i="1" dirty="0" smtClean="0">
                  <a:solidFill>
                    <a:srgbClr val="FF0000"/>
                  </a:solidFill>
                  <a:latin typeface="Arial" pitchFamily="34" charset="0"/>
                  <a:cs typeface="Arial" pitchFamily="34" charset="0"/>
                </a:rPr>
                <a:t> </a:t>
              </a:r>
              <a:r>
                <a:rPr lang="en-US" sz="2000" i="1" dirty="0" err="1" smtClean="0">
                  <a:solidFill>
                    <a:srgbClr val="FF0000"/>
                  </a:solidFill>
                  <a:latin typeface="Arial" pitchFamily="34" charset="0"/>
                  <a:cs typeface="Arial" pitchFamily="34" charset="0"/>
                </a:rPr>
                <a:t>pháp</a:t>
              </a:r>
              <a:r>
                <a:rPr lang="en-US" sz="2000" i="1" dirty="0" smtClean="0">
                  <a:solidFill>
                    <a:srgbClr val="FF0000"/>
                  </a:solidFill>
                  <a:latin typeface="Arial" pitchFamily="34" charset="0"/>
                  <a:cs typeface="Arial" pitchFamily="34" charset="0"/>
                </a:rPr>
                <a:t>:</a:t>
              </a:r>
              <a:endParaRPr lang="en-US" sz="2000" i="1" dirty="0">
                <a:solidFill>
                  <a:srgbClr val="FF0000"/>
                </a:solidFill>
                <a:latin typeface="Arial" pitchFamily="34" charset="0"/>
                <a:cs typeface="Arial" pitchFamily="34" charset="0"/>
              </a:endParaRPr>
            </a:p>
          </p:txBody>
        </p:sp>
        <p:sp>
          <p:nvSpPr>
            <p:cNvPr id="11" name="Rectangle 10">
              <a:extLst>
                <a:ext uri="{FF2B5EF4-FFF2-40B4-BE49-F238E27FC236}">
                  <a16:creationId xmlns:a16="http://schemas.microsoft.com/office/drawing/2014/main" xmlns="" id="{08F488B8-24D1-468E-AA7C-B5BCD1AA6D5E}"/>
                </a:ext>
              </a:extLst>
            </p:cNvPr>
            <p:cNvSpPr/>
            <p:nvPr/>
          </p:nvSpPr>
          <p:spPr>
            <a:xfrm>
              <a:off x="228601" y="1524001"/>
              <a:ext cx="990600" cy="1422035"/>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2000" dirty="0">
                <a:solidFill>
                  <a:srgbClr val="002060"/>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xmlns="" id="{08F488B8-24D1-468E-AA7C-B5BCD1AA6D5E}"/>
                </a:ext>
              </a:extLst>
            </p:cNvPr>
            <p:cNvSpPr/>
            <p:nvPr/>
          </p:nvSpPr>
          <p:spPr>
            <a:xfrm>
              <a:off x="1219200" y="1524001"/>
              <a:ext cx="685800" cy="1422033"/>
            </a:xfrm>
            <a:prstGeom prst="rect">
              <a:avLst/>
            </a:prstGeom>
            <a:solidFill>
              <a:schemeClr val="accent5">
                <a:lumMod val="60000"/>
                <a:lumOff val="40000"/>
              </a:schemeClr>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err="1" smtClean="0">
                  <a:solidFill>
                    <a:srgbClr val="002060"/>
                  </a:solidFill>
                  <a:latin typeface="Arial" panose="020B0604020202020204" pitchFamily="34" charset="0"/>
                  <a:cs typeface="Arial" panose="020B0604020202020204" pitchFamily="34" charset="0"/>
                </a:rPr>
                <a:t>Sĩ</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số</a:t>
              </a:r>
              <a:endParaRPr lang="en-US" sz="2000" dirty="0">
                <a:solidFill>
                  <a:srgbClr val="002060"/>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xmlns="" id="{08F488B8-24D1-468E-AA7C-B5BCD1AA6D5E}"/>
                </a:ext>
              </a:extLst>
            </p:cNvPr>
            <p:cNvSpPr/>
            <p:nvPr/>
          </p:nvSpPr>
          <p:spPr>
            <a:xfrm>
              <a:off x="1905001" y="1524000"/>
              <a:ext cx="1676400" cy="711017"/>
            </a:xfrm>
            <a:prstGeom prst="rect">
              <a:avLst/>
            </a:prstGeom>
            <a:solidFill>
              <a:schemeClr val="accent5">
                <a:lumMod val="60000"/>
                <a:lumOff val="40000"/>
              </a:schemeClr>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err="1" smtClean="0">
                  <a:solidFill>
                    <a:srgbClr val="002060"/>
                  </a:solidFill>
                  <a:latin typeface="Arial" panose="020B0604020202020204" pitchFamily="34" charset="0"/>
                  <a:cs typeface="Arial" panose="020B0604020202020204" pitchFamily="34" charset="0"/>
                </a:rPr>
                <a:t>Rất</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thích</a:t>
              </a:r>
              <a:endParaRPr lang="en-US" sz="2000" dirty="0">
                <a:solidFill>
                  <a:srgbClr val="002060"/>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xmlns="" id="{4C14E78A-7F25-48B2-9754-405718861650}"/>
                </a:ext>
              </a:extLst>
            </p:cNvPr>
            <p:cNvSpPr/>
            <p:nvPr/>
          </p:nvSpPr>
          <p:spPr>
            <a:xfrm>
              <a:off x="1905001" y="2209801"/>
              <a:ext cx="838200" cy="736232"/>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SL</a:t>
              </a:r>
              <a:endParaRPr lang="en-US" sz="2000" dirty="0">
                <a:solidFill>
                  <a:srgbClr val="002060"/>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xmlns="" id="{4C14E78A-7F25-48B2-9754-405718861650}"/>
                </a:ext>
              </a:extLst>
            </p:cNvPr>
            <p:cNvSpPr/>
            <p:nvPr/>
          </p:nvSpPr>
          <p:spPr>
            <a:xfrm>
              <a:off x="2743200" y="2209801"/>
              <a:ext cx="838200" cy="736232"/>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a:t>
              </a:r>
              <a:endParaRPr lang="en-US" sz="2000" dirty="0">
                <a:solidFill>
                  <a:srgbClr val="002060"/>
                </a:solidFill>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xmlns="" id="{08F488B8-24D1-468E-AA7C-B5BCD1AA6D5E}"/>
                </a:ext>
              </a:extLst>
            </p:cNvPr>
            <p:cNvSpPr/>
            <p:nvPr/>
          </p:nvSpPr>
          <p:spPr>
            <a:xfrm>
              <a:off x="228600" y="1524001"/>
              <a:ext cx="990600" cy="1422035"/>
            </a:xfrm>
            <a:prstGeom prst="rect">
              <a:avLst/>
            </a:prstGeom>
            <a:solidFill>
              <a:schemeClr val="accent5">
                <a:lumMod val="60000"/>
                <a:lumOff val="40000"/>
              </a:schemeClr>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err="1" smtClean="0">
                  <a:solidFill>
                    <a:srgbClr val="002060"/>
                  </a:solidFill>
                  <a:latin typeface="Arial" panose="020B0604020202020204" pitchFamily="34" charset="0"/>
                  <a:cs typeface="Arial" panose="020B0604020202020204" pitchFamily="34" charset="0"/>
                </a:rPr>
                <a:t>Tên</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lớp</a:t>
              </a:r>
              <a:endParaRPr lang="en-US" sz="2000" dirty="0">
                <a:solidFill>
                  <a:srgbClr val="002060"/>
                </a:solidFill>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xmlns="" id="{08F488B8-24D1-468E-AA7C-B5BCD1AA6D5E}"/>
                </a:ext>
              </a:extLst>
            </p:cNvPr>
            <p:cNvSpPr/>
            <p:nvPr/>
          </p:nvSpPr>
          <p:spPr>
            <a:xfrm>
              <a:off x="3581400" y="1524001"/>
              <a:ext cx="1676400" cy="711017"/>
            </a:xfrm>
            <a:prstGeom prst="rect">
              <a:avLst/>
            </a:prstGeom>
            <a:solidFill>
              <a:schemeClr val="accent5">
                <a:lumMod val="60000"/>
                <a:lumOff val="40000"/>
              </a:schemeClr>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err="1">
                  <a:solidFill>
                    <a:srgbClr val="002060"/>
                  </a:solidFill>
                  <a:latin typeface="Arial" panose="020B0604020202020204" pitchFamily="34" charset="0"/>
                  <a:cs typeface="Arial" panose="020B0604020202020204" pitchFamily="34" charset="0"/>
                </a:rPr>
                <a:t>T</a:t>
              </a:r>
              <a:r>
                <a:rPr lang="en-US" sz="2000" dirty="0" err="1" smtClean="0">
                  <a:solidFill>
                    <a:srgbClr val="002060"/>
                  </a:solidFill>
                  <a:latin typeface="Arial" panose="020B0604020202020204" pitchFamily="34" charset="0"/>
                  <a:cs typeface="Arial" panose="020B0604020202020204" pitchFamily="34" charset="0"/>
                </a:rPr>
                <a:t>hích</a:t>
              </a:r>
              <a:endParaRPr lang="en-US" sz="2000" dirty="0">
                <a:solidFill>
                  <a:srgbClr val="002060"/>
                </a:solidFill>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xmlns="" id="{4C14E78A-7F25-48B2-9754-405718861650}"/>
                </a:ext>
              </a:extLst>
            </p:cNvPr>
            <p:cNvSpPr/>
            <p:nvPr/>
          </p:nvSpPr>
          <p:spPr>
            <a:xfrm>
              <a:off x="3581401" y="2209801"/>
              <a:ext cx="838200" cy="736232"/>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SL</a:t>
              </a:r>
              <a:endParaRPr lang="en-US" sz="2000" dirty="0">
                <a:solidFill>
                  <a:srgbClr val="002060"/>
                </a:solidFill>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xmlns="" id="{4C14E78A-7F25-48B2-9754-405718861650}"/>
                </a:ext>
              </a:extLst>
            </p:cNvPr>
            <p:cNvSpPr/>
            <p:nvPr/>
          </p:nvSpPr>
          <p:spPr>
            <a:xfrm>
              <a:off x="4419600" y="2209801"/>
              <a:ext cx="838200" cy="736232"/>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a:t>
              </a:r>
              <a:endParaRPr lang="en-US" sz="2000" dirty="0">
                <a:solidFill>
                  <a:srgbClr val="002060"/>
                </a:solidFill>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xmlns="" id="{08F488B8-24D1-468E-AA7C-B5BCD1AA6D5E}"/>
                </a:ext>
              </a:extLst>
            </p:cNvPr>
            <p:cNvSpPr/>
            <p:nvPr/>
          </p:nvSpPr>
          <p:spPr>
            <a:xfrm>
              <a:off x="5257800" y="1524001"/>
              <a:ext cx="1676400" cy="711017"/>
            </a:xfrm>
            <a:prstGeom prst="rect">
              <a:avLst/>
            </a:prstGeom>
            <a:solidFill>
              <a:schemeClr val="accent5">
                <a:lumMod val="60000"/>
                <a:lumOff val="40000"/>
              </a:schemeClr>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err="1" smtClean="0">
                  <a:solidFill>
                    <a:srgbClr val="002060"/>
                  </a:solidFill>
                  <a:latin typeface="Arial" panose="020B0604020202020204" pitchFamily="34" charset="0"/>
                  <a:cs typeface="Arial" panose="020B0604020202020204" pitchFamily="34" charset="0"/>
                </a:rPr>
                <a:t>Bình</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thường</a:t>
              </a:r>
              <a:endParaRPr lang="en-US" sz="2000" dirty="0">
                <a:solidFill>
                  <a:srgbClr val="002060"/>
                </a:solidFill>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xmlns="" id="{08F488B8-24D1-468E-AA7C-B5BCD1AA6D5E}"/>
                </a:ext>
              </a:extLst>
            </p:cNvPr>
            <p:cNvSpPr/>
            <p:nvPr/>
          </p:nvSpPr>
          <p:spPr>
            <a:xfrm>
              <a:off x="6934200" y="1524001"/>
              <a:ext cx="1676400" cy="711017"/>
            </a:xfrm>
            <a:prstGeom prst="rect">
              <a:avLst/>
            </a:prstGeom>
            <a:solidFill>
              <a:schemeClr val="accent5">
                <a:lumMod val="60000"/>
                <a:lumOff val="40000"/>
              </a:schemeClr>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err="1" smtClean="0">
                  <a:solidFill>
                    <a:srgbClr val="002060"/>
                  </a:solidFill>
                  <a:latin typeface="Arial" panose="020B0604020202020204" pitchFamily="34" charset="0"/>
                  <a:cs typeface="Arial" panose="020B0604020202020204" pitchFamily="34" charset="0"/>
                </a:rPr>
                <a:t>Không</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thích</a:t>
              </a:r>
              <a:endParaRPr lang="en-US" sz="2000" dirty="0">
                <a:solidFill>
                  <a:srgbClr val="002060"/>
                </a:solidFill>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xmlns="" id="{4C14E78A-7F25-48B2-9754-405718861650}"/>
                </a:ext>
              </a:extLst>
            </p:cNvPr>
            <p:cNvSpPr/>
            <p:nvPr/>
          </p:nvSpPr>
          <p:spPr>
            <a:xfrm>
              <a:off x="5257801" y="2209801"/>
              <a:ext cx="838200" cy="736232"/>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SL</a:t>
              </a:r>
              <a:endParaRPr lang="en-US" sz="2000" dirty="0">
                <a:solidFill>
                  <a:srgbClr val="002060"/>
                </a:solidFill>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xmlns="" id="{4C14E78A-7F25-48B2-9754-405718861650}"/>
                </a:ext>
              </a:extLst>
            </p:cNvPr>
            <p:cNvSpPr/>
            <p:nvPr/>
          </p:nvSpPr>
          <p:spPr>
            <a:xfrm>
              <a:off x="6096000" y="2209801"/>
              <a:ext cx="838200" cy="736232"/>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a:t>
              </a:r>
              <a:endParaRPr lang="en-US" sz="2000" dirty="0">
                <a:solidFill>
                  <a:srgbClr val="002060"/>
                </a:solidFill>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xmlns="" id="{4C14E78A-7F25-48B2-9754-405718861650}"/>
                </a:ext>
              </a:extLst>
            </p:cNvPr>
            <p:cNvSpPr/>
            <p:nvPr/>
          </p:nvSpPr>
          <p:spPr>
            <a:xfrm>
              <a:off x="6934201" y="2209801"/>
              <a:ext cx="838200" cy="736232"/>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SL</a:t>
              </a:r>
              <a:endParaRPr lang="en-US" sz="2000" dirty="0">
                <a:solidFill>
                  <a:srgbClr val="002060"/>
                </a:solidFill>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xmlns="" id="{4C14E78A-7F25-48B2-9754-405718861650}"/>
                </a:ext>
              </a:extLst>
            </p:cNvPr>
            <p:cNvSpPr/>
            <p:nvPr/>
          </p:nvSpPr>
          <p:spPr>
            <a:xfrm>
              <a:off x="7772400" y="2209801"/>
              <a:ext cx="838200" cy="736232"/>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a:t>
              </a:r>
              <a:endParaRPr lang="en-US" sz="2000" dirty="0">
                <a:solidFill>
                  <a:srgbClr val="002060"/>
                </a:solidFill>
                <a:latin typeface="Arial" panose="020B0604020202020204" pitchFamily="34" charset="0"/>
                <a:cs typeface="Arial" panose="020B0604020202020204" pitchFamily="34" charset="0"/>
              </a:endParaRPr>
            </a:p>
          </p:txBody>
        </p:sp>
        <p:sp>
          <p:nvSpPr>
            <p:cNvPr id="74" name="Rectangle 73">
              <a:extLst>
                <a:ext uri="{FF2B5EF4-FFF2-40B4-BE49-F238E27FC236}">
                  <a16:creationId xmlns:a16="http://schemas.microsoft.com/office/drawing/2014/main" xmlns="" id="{4C14E78A-7F25-48B2-9754-405718861650}"/>
                </a:ext>
              </a:extLst>
            </p:cNvPr>
            <p:cNvSpPr/>
            <p:nvPr/>
          </p:nvSpPr>
          <p:spPr>
            <a:xfrm>
              <a:off x="228601" y="2946033"/>
              <a:ext cx="990600" cy="635368"/>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2C</a:t>
              </a:r>
              <a:endParaRPr lang="en-US" sz="2000" dirty="0">
                <a:solidFill>
                  <a:srgbClr val="002060"/>
                </a:solidFill>
                <a:latin typeface="Arial" panose="020B06040202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xmlns="" id="{4C14E78A-7F25-48B2-9754-405718861650}"/>
                </a:ext>
              </a:extLst>
            </p:cNvPr>
            <p:cNvSpPr/>
            <p:nvPr/>
          </p:nvSpPr>
          <p:spPr>
            <a:xfrm>
              <a:off x="1219200" y="2946033"/>
              <a:ext cx="685800" cy="635367"/>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35</a:t>
              </a:r>
              <a:endParaRPr lang="en-US" sz="2000" dirty="0">
                <a:solidFill>
                  <a:srgbClr val="002060"/>
                </a:solidFill>
                <a:latin typeface="Arial" panose="020B0604020202020204" pitchFamily="34" charset="0"/>
                <a:cs typeface="Arial" panose="020B0604020202020204" pitchFamily="34" charset="0"/>
              </a:endParaRPr>
            </a:p>
          </p:txBody>
        </p:sp>
        <p:sp>
          <p:nvSpPr>
            <p:cNvPr id="76" name="Rectangle 75">
              <a:extLst>
                <a:ext uri="{FF2B5EF4-FFF2-40B4-BE49-F238E27FC236}">
                  <a16:creationId xmlns:a16="http://schemas.microsoft.com/office/drawing/2014/main" xmlns="" id="{4C14E78A-7F25-48B2-9754-405718861650}"/>
                </a:ext>
              </a:extLst>
            </p:cNvPr>
            <p:cNvSpPr/>
            <p:nvPr/>
          </p:nvSpPr>
          <p:spPr>
            <a:xfrm>
              <a:off x="1905000" y="2946033"/>
              <a:ext cx="838200" cy="635368"/>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7</a:t>
              </a:r>
              <a:endParaRPr lang="en-US" sz="2000" dirty="0">
                <a:solidFill>
                  <a:srgbClr val="002060"/>
                </a:solid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xmlns="" id="{4C14E78A-7F25-48B2-9754-405718861650}"/>
                </a:ext>
              </a:extLst>
            </p:cNvPr>
            <p:cNvSpPr/>
            <p:nvPr/>
          </p:nvSpPr>
          <p:spPr>
            <a:xfrm>
              <a:off x="2743199" y="2946035"/>
              <a:ext cx="838200" cy="635365"/>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20,0</a:t>
              </a:r>
              <a:endParaRPr lang="en-US" sz="2000" dirty="0">
                <a:solidFill>
                  <a:srgbClr val="002060"/>
                </a:solidFill>
                <a:latin typeface="Arial" panose="020B0604020202020204" pitchFamily="34" charset="0"/>
                <a:cs typeface="Arial" panose="020B0604020202020204" pitchFamily="34" charset="0"/>
              </a:endParaRPr>
            </a:p>
          </p:txBody>
        </p:sp>
        <p:sp>
          <p:nvSpPr>
            <p:cNvPr id="78" name="Rectangle 77">
              <a:extLst>
                <a:ext uri="{FF2B5EF4-FFF2-40B4-BE49-F238E27FC236}">
                  <a16:creationId xmlns:a16="http://schemas.microsoft.com/office/drawing/2014/main" xmlns="" id="{4C14E78A-7F25-48B2-9754-405718861650}"/>
                </a:ext>
              </a:extLst>
            </p:cNvPr>
            <p:cNvSpPr/>
            <p:nvPr/>
          </p:nvSpPr>
          <p:spPr>
            <a:xfrm>
              <a:off x="3581400" y="2946033"/>
              <a:ext cx="838200" cy="635368"/>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8</a:t>
              </a:r>
              <a:endParaRPr lang="en-US" sz="2000" dirty="0">
                <a:solidFill>
                  <a:srgbClr val="002060"/>
                </a:solidFill>
                <a:latin typeface="Arial" panose="020B0604020202020204" pitchFamily="34" charset="0"/>
                <a:cs typeface="Arial" panose="020B0604020202020204" pitchFamily="34" charset="0"/>
              </a:endParaRPr>
            </a:p>
          </p:txBody>
        </p:sp>
        <p:sp>
          <p:nvSpPr>
            <p:cNvPr id="79" name="Rectangle 78">
              <a:extLst>
                <a:ext uri="{FF2B5EF4-FFF2-40B4-BE49-F238E27FC236}">
                  <a16:creationId xmlns:a16="http://schemas.microsoft.com/office/drawing/2014/main" xmlns="" id="{4C14E78A-7F25-48B2-9754-405718861650}"/>
                </a:ext>
              </a:extLst>
            </p:cNvPr>
            <p:cNvSpPr/>
            <p:nvPr/>
          </p:nvSpPr>
          <p:spPr>
            <a:xfrm>
              <a:off x="4419599" y="2946035"/>
              <a:ext cx="838200" cy="635365"/>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22,9</a:t>
              </a:r>
              <a:endParaRPr lang="en-US" sz="2000" dirty="0">
                <a:solidFill>
                  <a:srgbClr val="002060"/>
                </a:solidFill>
                <a:latin typeface="Arial" panose="020B0604020202020204" pitchFamily="34" charset="0"/>
                <a:cs typeface="Arial" panose="020B0604020202020204" pitchFamily="34" charset="0"/>
              </a:endParaRPr>
            </a:p>
          </p:txBody>
        </p:sp>
        <p:sp>
          <p:nvSpPr>
            <p:cNvPr id="80" name="Rectangle 79">
              <a:extLst>
                <a:ext uri="{FF2B5EF4-FFF2-40B4-BE49-F238E27FC236}">
                  <a16:creationId xmlns:a16="http://schemas.microsoft.com/office/drawing/2014/main" xmlns="" id="{4C14E78A-7F25-48B2-9754-405718861650}"/>
                </a:ext>
              </a:extLst>
            </p:cNvPr>
            <p:cNvSpPr/>
            <p:nvPr/>
          </p:nvSpPr>
          <p:spPr>
            <a:xfrm>
              <a:off x="5257800" y="2946033"/>
              <a:ext cx="838200" cy="635368"/>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11</a:t>
              </a:r>
              <a:endParaRPr lang="en-US" sz="2000" dirty="0">
                <a:solidFill>
                  <a:srgbClr val="002060"/>
                </a:solidFill>
                <a:latin typeface="Arial" panose="020B0604020202020204" pitchFamily="34" charset="0"/>
                <a:cs typeface="Arial" panose="020B0604020202020204" pitchFamily="34" charset="0"/>
              </a:endParaRPr>
            </a:p>
          </p:txBody>
        </p:sp>
        <p:sp>
          <p:nvSpPr>
            <p:cNvPr id="81" name="Rectangle 80">
              <a:extLst>
                <a:ext uri="{FF2B5EF4-FFF2-40B4-BE49-F238E27FC236}">
                  <a16:creationId xmlns:a16="http://schemas.microsoft.com/office/drawing/2014/main" xmlns="" id="{4C14E78A-7F25-48B2-9754-405718861650}"/>
                </a:ext>
              </a:extLst>
            </p:cNvPr>
            <p:cNvSpPr/>
            <p:nvPr/>
          </p:nvSpPr>
          <p:spPr>
            <a:xfrm>
              <a:off x="6095999" y="2946035"/>
              <a:ext cx="838200" cy="635365"/>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31,4</a:t>
              </a:r>
              <a:endParaRPr lang="en-US" sz="2000" dirty="0">
                <a:solidFill>
                  <a:srgbClr val="002060"/>
                </a:solidFill>
                <a:latin typeface="Arial" panose="020B0604020202020204" pitchFamily="34" charset="0"/>
                <a:cs typeface="Arial" panose="020B0604020202020204" pitchFamily="34" charset="0"/>
              </a:endParaRPr>
            </a:p>
          </p:txBody>
        </p:sp>
        <p:sp>
          <p:nvSpPr>
            <p:cNvPr id="82" name="Rectangle 81">
              <a:extLst>
                <a:ext uri="{FF2B5EF4-FFF2-40B4-BE49-F238E27FC236}">
                  <a16:creationId xmlns:a16="http://schemas.microsoft.com/office/drawing/2014/main" xmlns="" id="{4C14E78A-7F25-48B2-9754-405718861650}"/>
                </a:ext>
              </a:extLst>
            </p:cNvPr>
            <p:cNvSpPr/>
            <p:nvPr/>
          </p:nvSpPr>
          <p:spPr>
            <a:xfrm>
              <a:off x="6934200" y="2946033"/>
              <a:ext cx="838200" cy="635368"/>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9</a:t>
              </a:r>
              <a:endParaRPr lang="en-US" sz="2000" dirty="0">
                <a:solidFill>
                  <a:srgbClr val="002060"/>
                </a:solidFill>
                <a:latin typeface="Arial" panose="020B0604020202020204" pitchFamily="34" charset="0"/>
                <a:cs typeface="Arial" panose="020B0604020202020204" pitchFamily="34" charset="0"/>
              </a:endParaRPr>
            </a:p>
          </p:txBody>
        </p:sp>
        <p:sp>
          <p:nvSpPr>
            <p:cNvPr id="83" name="Rectangle 82">
              <a:extLst>
                <a:ext uri="{FF2B5EF4-FFF2-40B4-BE49-F238E27FC236}">
                  <a16:creationId xmlns:a16="http://schemas.microsoft.com/office/drawing/2014/main" xmlns="" id="{4C14E78A-7F25-48B2-9754-405718861650}"/>
                </a:ext>
              </a:extLst>
            </p:cNvPr>
            <p:cNvSpPr/>
            <p:nvPr/>
          </p:nvSpPr>
          <p:spPr>
            <a:xfrm>
              <a:off x="7772399" y="2946035"/>
              <a:ext cx="838200" cy="635365"/>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25,7</a:t>
              </a:r>
              <a:endParaRPr lang="en-US" sz="2000" dirty="0">
                <a:solidFill>
                  <a:srgbClr val="002060"/>
                </a:solidFill>
                <a:latin typeface="Arial" panose="020B0604020202020204" pitchFamily="34" charset="0"/>
                <a:cs typeface="Arial" panose="020B0604020202020204" pitchFamily="34" charset="0"/>
              </a:endParaRPr>
            </a:p>
          </p:txBody>
        </p:sp>
      </p:grpSp>
      <p:grpSp>
        <p:nvGrpSpPr>
          <p:cNvPr id="3" name="Group 2"/>
          <p:cNvGrpSpPr/>
          <p:nvPr/>
        </p:nvGrpSpPr>
        <p:grpSpPr>
          <a:xfrm>
            <a:off x="304800" y="3352800"/>
            <a:ext cx="8382000" cy="2895600"/>
            <a:chOff x="228600" y="3810000"/>
            <a:chExt cx="8382000" cy="2667000"/>
          </a:xfrm>
        </p:grpSpPr>
        <p:sp>
          <p:nvSpPr>
            <p:cNvPr id="84" name="TextBox 83"/>
            <p:cNvSpPr txBox="1"/>
            <p:nvPr/>
          </p:nvSpPr>
          <p:spPr>
            <a:xfrm>
              <a:off x="228600" y="3810000"/>
              <a:ext cx="7086600" cy="368522"/>
            </a:xfrm>
            <a:prstGeom prst="rect">
              <a:avLst/>
            </a:prstGeom>
            <a:noFill/>
          </p:spPr>
          <p:txBody>
            <a:bodyPr wrap="square" rtlCol="0">
              <a:spAutoFit/>
            </a:bodyPr>
            <a:lstStyle/>
            <a:p>
              <a:r>
                <a:rPr lang="en-US" sz="2000" i="1" dirty="0" smtClean="0">
                  <a:solidFill>
                    <a:srgbClr val="FF0000"/>
                  </a:solidFill>
                  <a:latin typeface="Arial" pitchFamily="34" charset="0"/>
                  <a:cs typeface="Arial" pitchFamily="34" charset="0"/>
                </a:rPr>
                <a:t> </a:t>
              </a:r>
              <a:r>
                <a:rPr lang="en-US" sz="2000" i="1" dirty="0" err="1" smtClean="0">
                  <a:solidFill>
                    <a:srgbClr val="FF0000"/>
                  </a:solidFill>
                  <a:latin typeface="Arial" pitchFamily="34" charset="0"/>
                  <a:cs typeface="Arial" pitchFamily="34" charset="0"/>
                </a:rPr>
                <a:t>Sau</a:t>
              </a:r>
              <a:r>
                <a:rPr lang="en-US" sz="2000" i="1" dirty="0" smtClean="0">
                  <a:solidFill>
                    <a:srgbClr val="FF0000"/>
                  </a:solidFill>
                  <a:latin typeface="Arial" pitchFamily="34" charset="0"/>
                  <a:cs typeface="Arial" pitchFamily="34" charset="0"/>
                </a:rPr>
                <a:t> </a:t>
              </a:r>
              <a:r>
                <a:rPr lang="en-US" sz="2000" i="1" dirty="0" err="1" smtClean="0">
                  <a:solidFill>
                    <a:srgbClr val="FF0000"/>
                  </a:solidFill>
                  <a:latin typeface="Arial" pitchFamily="34" charset="0"/>
                  <a:cs typeface="Arial" pitchFamily="34" charset="0"/>
                </a:rPr>
                <a:t>khi</a:t>
              </a:r>
              <a:r>
                <a:rPr lang="en-US" sz="2000" i="1" dirty="0" smtClean="0">
                  <a:solidFill>
                    <a:srgbClr val="FF0000"/>
                  </a:solidFill>
                  <a:latin typeface="Arial" pitchFamily="34" charset="0"/>
                  <a:cs typeface="Arial" pitchFamily="34" charset="0"/>
                </a:rPr>
                <a:t> </a:t>
              </a:r>
              <a:r>
                <a:rPr lang="en-US" sz="2000" i="1" dirty="0" err="1" smtClean="0">
                  <a:solidFill>
                    <a:srgbClr val="FF0000"/>
                  </a:solidFill>
                  <a:latin typeface="Arial" pitchFamily="34" charset="0"/>
                  <a:cs typeface="Arial" pitchFamily="34" charset="0"/>
                </a:rPr>
                <a:t>áp</a:t>
              </a:r>
              <a:r>
                <a:rPr lang="en-US" sz="2000" i="1" dirty="0" smtClean="0">
                  <a:solidFill>
                    <a:srgbClr val="FF0000"/>
                  </a:solidFill>
                  <a:latin typeface="Arial" pitchFamily="34" charset="0"/>
                  <a:cs typeface="Arial" pitchFamily="34" charset="0"/>
                </a:rPr>
                <a:t> </a:t>
              </a:r>
              <a:r>
                <a:rPr lang="en-US" sz="2000" i="1" dirty="0" err="1" smtClean="0">
                  <a:solidFill>
                    <a:srgbClr val="FF0000"/>
                  </a:solidFill>
                  <a:latin typeface="Arial" pitchFamily="34" charset="0"/>
                  <a:cs typeface="Arial" pitchFamily="34" charset="0"/>
                </a:rPr>
                <a:t>dụng</a:t>
              </a:r>
              <a:r>
                <a:rPr lang="en-US" sz="2000" i="1" dirty="0" smtClean="0">
                  <a:solidFill>
                    <a:srgbClr val="FF0000"/>
                  </a:solidFill>
                  <a:latin typeface="Arial" pitchFamily="34" charset="0"/>
                  <a:cs typeface="Arial" pitchFamily="34" charset="0"/>
                </a:rPr>
                <a:t> </a:t>
              </a:r>
              <a:r>
                <a:rPr lang="en-US" sz="2000" i="1" dirty="0" err="1" smtClean="0">
                  <a:solidFill>
                    <a:srgbClr val="FF0000"/>
                  </a:solidFill>
                  <a:latin typeface="Arial" pitchFamily="34" charset="0"/>
                  <a:cs typeface="Arial" pitchFamily="34" charset="0"/>
                </a:rPr>
                <a:t>biện</a:t>
              </a:r>
              <a:r>
                <a:rPr lang="en-US" sz="2000" i="1" dirty="0" smtClean="0">
                  <a:solidFill>
                    <a:srgbClr val="FF0000"/>
                  </a:solidFill>
                  <a:latin typeface="Arial" pitchFamily="34" charset="0"/>
                  <a:cs typeface="Arial" pitchFamily="34" charset="0"/>
                </a:rPr>
                <a:t> </a:t>
              </a:r>
              <a:r>
                <a:rPr lang="en-US" sz="2000" i="1" dirty="0" err="1" smtClean="0">
                  <a:solidFill>
                    <a:srgbClr val="FF0000"/>
                  </a:solidFill>
                  <a:latin typeface="Arial" pitchFamily="34" charset="0"/>
                  <a:cs typeface="Arial" pitchFamily="34" charset="0"/>
                </a:rPr>
                <a:t>pháp</a:t>
              </a:r>
              <a:r>
                <a:rPr lang="en-US" sz="2000" i="1" dirty="0" smtClean="0">
                  <a:solidFill>
                    <a:srgbClr val="FF0000"/>
                  </a:solidFill>
                  <a:latin typeface="Arial" pitchFamily="34" charset="0"/>
                  <a:cs typeface="Arial" pitchFamily="34" charset="0"/>
                </a:rPr>
                <a:t>, </a:t>
              </a:r>
              <a:r>
                <a:rPr lang="en-US" sz="2000" i="1" dirty="0" err="1" smtClean="0">
                  <a:solidFill>
                    <a:srgbClr val="FF0000"/>
                  </a:solidFill>
                  <a:latin typeface="Arial" pitchFamily="34" charset="0"/>
                  <a:cs typeface="Arial" pitchFamily="34" charset="0"/>
                </a:rPr>
                <a:t>tôi</a:t>
              </a:r>
              <a:r>
                <a:rPr lang="en-US" sz="2000" i="1" dirty="0" smtClean="0">
                  <a:solidFill>
                    <a:srgbClr val="FF0000"/>
                  </a:solidFill>
                  <a:latin typeface="Arial" pitchFamily="34" charset="0"/>
                  <a:cs typeface="Arial" pitchFamily="34" charset="0"/>
                </a:rPr>
                <a:t> </a:t>
              </a:r>
              <a:r>
                <a:rPr lang="en-US" sz="2000" i="1" dirty="0" err="1" smtClean="0">
                  <a:solidFill>
                    <a:srgbClr val="FF0000"/>
                  </a:solidFill>
                  <a:latin typeface="Arial" pitchFamily="34" charset="0"/>
                  <a:cs typeface="Arial" pitchFamily="34" charset="0"/>
                </a:rPr>
                <a:t>thu</a:t>
              </a:r>
              <a:r>
                <a:rPr lang="en-US" sz="2000" i="1" dirty="0" smtClean="0">
                  <a:solidFill>
                    <a:srgbClr val="FF0000"/>
                  </a:solidFill>
                  <a:latin typeface="Arial" pitchFamily="34" charset="0"/>
                  <a:cs typeface="Arial" pitchFamily="34" charset="0"/>
                </a:rPr>
                <a:t> </a:t>
              </a:r>
              <a:r>
                <a:rPr lang="en-US" sz="2000" i="1" dirty="0" err="1" smtClean="0">
                  <a:solidFill>
                    <a:srgbClr val="FF0000"/>
                  </a:solidFill>
                  <a:latin typeface="Arial" pitchFamily="34" charset="0"/>
                  <a:cs typeface="Arial" pitchFamily="34" charset="0"/>
                </a:rPr>
                <a:t>được</a:t>
              </a:r>
              <a:r>
                <a:rPr lang="en-US" sz="2000" i="1" dirty="0" smtClean="0">
                  <a:solidFill>
                    <a:srgbClr val="FF0000"/>
                  </a:solidFill>
                  <a:latin typeface="Arial" pitchFamily="34" charset="0"/>
                  <a:cs typeface="Arial" pitchFamily="34" charset="0"/>
                </a:rPr>
                <a:t> </a:t>
              </a:r>
              <a:r>
                <a:rPr lang="en-US" sz="2000" i="1" dirty="0" err="1" smtClean="0">
                  <a:solidFill>
                    <a:srgbClr val="FF0000"/>
                  </a:solidFill>
                  <a:latin typeface="Arial" pitchFamily="34" charset="0"/>
                  <a:cs typeface="Arial" pitchFamily="34" charset="0"/>
                </a:rPr>
                <a:t>kết</a:t>
              </a:r>
              <a:r>
                <a:rPr lang="en-US" sz="2000" i="1" dirty="0" smtClean="0">
                  <a:solidFill>
                    <a:srgbClr val="FF0000"/>
                  </a:solidFill>
                  <a:latin typeface="Arial" pitchFamily="34" charset="0"/>
                  <a:cs typeface="Arial" pitchFamily="34" charset="0"/>
                </a:rPr>
                <a:t> </a:t>
              </a:r>
              <a:r>
                <a:rPr lang="en-US" sz="2000" i="1" dirty="0" err="1" smtClean="0">
                  <a:solidFill>
                    <a:srgbClr val="FF0000"/>
                  </a:solidFill>
                  <a:latin typeface="Arial" pitchFamily="34" charset="0"/>
                  <a:cs typeface="Arial" pitchFamily="34" charset="0"/>
                </a:rPr>
                <a:t>quả</a:t>
              </a:r>
              <a:r>
                <a:rPr lang="en-US" sz="2000" i="1" dirty="0" smtClean="0">
                  <a:solidFill>
                    <a:srgbClr val="FF0000"/>
                  </a:solidFill>
                  <a:latin typeface="Arial" pitchFamily="34" charset="0"/>
                  <a:cs typeface="Arial" pitchFamily="34" charset="0"/>
                </a:rPr>
                <a:t> </a:t>
              </a:r>
              <a:r>
                <a:rPr lang="en-US" sz="2000" i="1" dirty="0" err="1" smtClean="0">
                  <a:solidFill>
                    <a:srgbClr val="FF0000"/>
                  </a:solidFill>
                  <a:latin typeface="Arial" pitchFamily="34" charset="0"/>
                  <a:cs typeface="Arial" pitchFamily="34" charset="0"/>
                </a:rPr>
                <a:t>như</a:t>
              </a:r>
              <a:r>
                <a:rPr lang="en-US" sz="2000" i="1" dirty="0" smtClean="0">
                  <a:solidFill>
                    <a:srgbClr val="FF0000"/>
                  </a:solidFill>
                  <a:latin typeface="Arial" pitchFamily="34" charset="0"/>
                  <a:cs typeface="Arial" pitchFamily="34" charset="0"/>
                </a:rPr>
                <a:t> </a:t>
              </a:r>
              <a:r>
                <a:rPr lang="en-US" sz="2000" i="1" dirty="0" err="1" smtClean="0">
                  <a:solidFill>
                    <a:srgbClr val="FF0000"/>
                  </a:solidFill>
                  <a:latin typeface="Arial" pitchFamily="34" charset="0"/>
                  <a:cs typeface="Arial" pitchFamily="34" charset="0"/>
                </a:rPr>
                <a:t>sau</a:t>
              </a:r>
              <a:r>
                <a:rPr lang="en-US" sz="2000" i="1" dirty="0" smtClean="0">
                  <a:solidFill>
                    <a:srgbClr val="FF0000"/>
                  </a:solidFill>
                  <a:latin typeface="Arial" pitchFamily="34" charset="0"/>
                  <a:cs typeface="Arial" pitchFamily="34" charset="0"/>
                </a:rPr>
                <a:t>:</a:t>
              </a:r>
              <a:endParaRPr lang="en-US" sz="2000" i="1" dirty="0">
                <a:solidFill>
                  <a:srgbClr val="FF0000"/>
                </a:solidFill>
                <a:latin typeface="Arial" pitchFamily="34" charset="0"/>
                <a:cs typeface="Arial" pitchFamily="34" charset="0"/>
              </a:endParaRPr>
            </a:p>
          </p:txBody>
        </p:sp>
        <p:sp>
          <p:nvSpPr>
            <p:cNvPr id="85" name="Rectangle 84">
              <a:extLst>
                <a:ext uri="{FF2B5EF4-FFF2-40B4-BE49-F238E27FC236}">
                  <a16:creationId xmlns:a16="http://schemas.microsoft.com/office/drawing/2014/main" xmlns="" id="{08F488B8-24D1-468E-AA7C-B5BCD1AA6D5E}"/>
                </a:ext>
              </a:extLst>
            </p:cNvPr>
            <p:cNvSpPr/>
            <p:nvPr/>
          </p:nvSpPr>
          <p:spPr>
            <a:xfrm>
              <a:off x="228601" y="4419600"/>
              <a:ext cx="990600" cy="1422035"/>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2000" dirty="0">
                <a:solidFill>
                  <a:srgbClr val="002060"/>
                </a:solidFill>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xmlns="" id="{08F488B8-24D1-468E-AA7C-B5BCD1AA6D5E}"/>
                </a:ext>
              </a:extLst>
            </p:cNvPr>
            <p:cNvSpPr/>
            <p:nvPr/>
          </p:nvSpPr>
          <p:spPr>
            <a:xfrm>
              <a:off x="1219200" y="4419600"/>
              <a:ext cx="685800" cy="1422033"/>
            </a:xfrm>
            <a:prstGeom prst="rect">
              <a:avLst/>
            </a:prstGeom>
            <a:solidFill>
              <a:schemeClr val="accent5">
                <a:lumMod val="60000"/>
                <a:lumOff val="40000"/>
              </a:schemeClr>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err="1" smtClean="0">
                  <a:solidFill>
                    <a:srgbClr val="002060"/>
                  </a:solidFill>
                  <a:latin typeface="Arial" panose="020B0604020202020204" pitchFamily="34" charset="0"/>
                  <a:cs typeface="Arial" panose="020B0604020202020204" pitchFamily="34" charset="0"/>
                </a:rPr>
                <a:t>Sĩ</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số</a:t>
              </a:r>
              <a:endParaRPr lang="en-US" sz="2000" dirty="0">
                <a:solidFill>
                  <a:srgbClr val="002060"/>
                </a:solidFill>
                <a:latin typeface="Arial" panose="020B0604020202020204" pitchFamily="34" charset="0"/>
                <a:cs typeface="Arial" panose="020B0604020202020204" pitchFamily="34" charset="0"/>
              </a:endParaRPr>
            </a:p>
          </p:txBody>
        </p:sp>
        <p:sp>
          <p:nvSpPr>
            <p:cNvPr id="87" name="Rectangle 86">
              <a:extLst>
                <a:ext uri="{FF2B5EF4-FFF2-40B4-BE49-F238E27FC236}">
                  <a16:creationId xmlns:a16="http://schemas.microsoft.com/office/drawing/2014/main" xmlns="" id="{08F488B8-24D1-468E-AA7C-B5BCD1AA6D5E}"/>
                </a:ext>
              </a:extLst>
            </p:cNvPr>
            <p:cNvSpPr/>
            <p:nvPr/>
          </p:nvSpPr>
          <p:spPr>
            <a:xfrm>
              <a:off x="1905001" y="4419599"/>
              <a:ext cx="1676400" cy="711017"/>
            </a:xfrm>
            <a:prstGeom prst="rect">
              <a:avLst/>
            </a:prstGeom>
            <a:solidFill>
              <a:schemeClr val="accent5">
                <a:lumMod val="60000"/>
                <a:lumOff val="40000"/>
              </a:schemeClr>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err="1" smtClean="0">
                  <a:solidFill>
                    <a:srgbClr val="002060"/>
                  </a:solidFill>
                  <a:latin typeface="Arial" panose="020B0604020202020204" pitchFamily="34" charset="0"/>
                  <a:cs typeface="Arial" panose="020B0604020202020204" pitchFamily="34" charset="0"/>
                </a:rPr>
                <a:t>Rất</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thích</a:t>
              </a:r>
              <a:endParaRPr lang="en-US" sz="2000" dirty="0">
                <a:solidFill>
                  <a:srgbClr val="002060"/>
                </a:solidFill>
                <a:latin typeface="Arial" panose="020B0604020202020204" pitchFamily="34" charset="0"/>
                <a:cs typeface="Arial" panose="020B0604020202020204" pitchFamily="34" charset="0"/>
              </a:endParaRPr>
            </a:p>
          </p:txBody>
        </p:sp>
        <p:sp>
          <p:nvSpPr>
            <p:cNvPr id="88" name="Rectangle 87">
              <a:extLst>
                <a:ext uri="{FF2B5EF4-FFF2-40B4-BE49-F238E27FC236}">
                  <a16:creationId xmlns:a16="http://schemas.microsoft.com/office/drawing/2014/main" xmlns="" id="{4C14E78A-7F25-48B2-9754-405718861650}"/>
                </a:ext>
              </a:extLst>
            </p:cNvPr>
            <p:cNvSpPr/>
            <p:nvPr/>
          </p:nvSpPr>
          <p:spPr>
            <a:xfrm>
              <a:off x="1905001" y="5105400"/>
              <a:ext cx="838200" cy="736232"/>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SL</a:t>
              </a:r>
              <a:endParaRPr lang="en-US" sz="2000" dirty="0">
                <a:solidFill>
                  <a:srgbClr val="002060"/>
                </a:solidFill>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xmlns="" id="{4C14E78A-7F25-48B2-9754-405718861650}"/>
                </a:ext>
              </a:extLst>
            </p:cNvPr>
            <p:cNvSpPr/>
            <p:nvPr/>
          </p:nvSpPr>
          <p:spPr>
            <a:xfrm>
              <a:off x="2743200" y="5105400"/>
              <a:ext cx="838200" cy="736232"/>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a:t>
              </a:r>
              <a:endParaRPr lang="en-US" sz="2000" dirty="0">
                <a:solidFill>
                  <a:srgbClr val="002060"/>
                </a:solidFill>
                <a:latin typeface="Arial" panose="020B0604020202020204" pitchFamily="34" charset="0"/>
                <a:cs typeface="Arial" panose="020B0604020202020204" pitchFamily="34" charset="0"/>
              </a:endParaRPr>
            </a:p>
          </p:txBody>
        </p:sp>
        <p:sp>
          <p:nvSpPr>
            <p:cNvPr id="90" name="Rectangle 89">
              <a:extLst>
                <a:ext uri="{FF2B5EF4-FFF2-40B4-BE49-F238E27FC236}">
                  <a16:creationId xmlns:a16="http://schemas.microsoft.com/office/drawing/2014/main" xmlns="" id="{08F488B8-24D1-468E-AA7C-B5BCD1AA6D5E}"/>
                </a:ext>
              </a:extLst>
            </p:cNvPr>
            <p:cNvSpPr/>
            <p:nvPr/>
          </p:nvSpPr>
          <p:spPr>
            <a:xfrm>
              <a:off x="228600" y="4419600"/>
              <a:ext cx="990600" cy="1422035"/>
            </a:xfrm>
            <a:prstGeom prst="rect">
              <a:avLst/>
            </a:prstGeom>
            <a:solidFill>
              <a:schemeClr val="accent5">
                <a:lumMod val="60000"/>
                <a:lumOff val="40000"/>
              </a:schemeClr>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err="1" smtClean="0">
                  <a:solidFill>
                    <a:srgbClr val="002060"/>
                  </a:solidFill>
                  <a:latin typeface="Arial" panose="020B0604020202020204" pitchFamily="34" charset="0"/>
                  <a:cs typeface="Arial" panose="020B0604020202020204" pitchFamily="34" charset="0"/>
                </a:rPr>
                <a:t>Tên</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lớp</a:t>
              </a:r>
              <a:endParaRPr lang="en-US" sz="2000" dirty="0">
                <a:solidFill>
                  <a:srgbClr val="002060"/>
                </a:solidFill>
                <a:latin typeface="Arial" panose="020B0604020202020204" pitchFamily="34" charset="0"/>
                <a:cs typeface="Arial" panose="020B0604020202020204" pitchFamily="34" charset="0"/>
              </a:endParaRPr>
            </a:p>
          </p:txBody>
        </p:sp>
        <p:sp>
          <p:nvSpPr>
            <p:cNvPr id="91" name="Rectangle 90">
              <a:extLst>
                <a:ext uri="{FF2B5EF4-FFF2-40B4-BE49-F238E27FC236}">
                  <a16:creationId xmlns:a16="http://schemas.microsoft.com/office/drawing/2014/main" xmlns="" id="{08F488B8-24D1-468E-AA7C-B5BCD1AA6D5E}"/>
                </a:ext>
              </a:extLst>
            </p:cNvPr>
            <p:cNvSpPr/>
            <p:nvPr/>
          </p:nvSpPr>
          <p:spPr>
            <a:xfrm>
              <a:off x="3581400" y="4419600"/>
              <a:ext cx="1676400" cy="711017"/>
            </a:xfrm>
            <a:prstGeom prst="rect">
              <a:avLst/>
            </a:prstGeom>
            <a:solidFill>
              <a:schemeClr val="accent5">
                <a:lumMod val="60000"/>
                <a:lumOff val="40000"/>
              </a:schemeClr>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err="1">
                  <a:solidFill>
                    <a:srgbClr val="002060"/>
                  </a:solidFill>
                  <a:latin typeface="Arial" panose="020B0604020202020204" pitchFamily="34" charset="0"/>
                  <a:cs typeface="Arial" panose="020B0604020202020204" pitchFamily="34" charset="0"/>
                </a:rPr>
                <a:t>T</a:t>
              </a:r>
              <a:r>
                <a:rPr lang="en-US" sz="2000" dirty="0" err="1" smtClean="0">
                  <a:solidFill>
                    <a:srgbClr val="002060"/>
                  </a:solidFill>
                  <a:latin typeface="Arial" panose="020B0604020202020204" pitchFamily="34" charset="0"/>
                  <a:cs typeface="Arial" panose="020B0604020202020204" pitchFamily="34" charset="0"/>
                </a:rPr>
                <a:t>hích</a:t>
              </a:r>
              <a:endParaRPr lang="en-US" sz="2000" dirty="0">
                <a:solidFill>
                  <a:srgbClr val="002060"/>
                </a:solidFill>
                <a:latin typeface="Arial" panose="020B0604020202020204" pitchFamily="34" charset="0"/>
                <a:cs typeface="Arial" panose="020B0604020202020204" pitchFamily="34" charset="0"/>
              </a:endParaRPr>
            </a:p>
          </p:txBody>
        </p:sp>
        <p:sp>
          <p:nvSpPr>
            <p:cNvPr id="92" name="Rectangle 91">
              <a:extLst>
                <a:ext uri="{FF2B5EF4-FFF2-40B4-BE49-F238E27FC236}">
                  <a16:creationId xmlns:a16="http://schemas.microsoft.com/office/drawing/2014/main" xmlns="" id="{4C14E78A-7F25-48B2-9754-405718861650}"/>
                </a:ext>
              </a:extLst>
            </p:cNvPr>
            <p:cNvSpPr/>
            <p:nvPr/>
          </p:nvSpPr>
          <p:spPr>
            <a:xfrm>
              <a:off x="3581401" y="5105400"/>
              <a:ext cx="838200" cy="736232"/>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SL</a:t>
              </a:r>
              <a:endParaRPr lang="en-US" sz="2000" dirty="0">
                <a:solidFill>
                  <a:srgbClr val="002060"/>
                </a:solidFill>
                <a:latin typeface="Arial" panose="020B0604020202020204" pitchFamily="34" charset="0"/>
                <a:cs typeface="Arial" panose="020B0604020202020204" pitchFamily="34" charset="0"/>
              </a:endParaRPr>
            </a:p>
          </p:txBody>
        </p:sp>
        <p:sp>
          <p:nvSpPr>
            <p:cNvPr id="93" name="Rectangle 92">
              <a:extLst>
                <a:ext uri="{FF2B5EF4-FFF2-40B4-BE49-F238E27FC236}">
                  <a16:creationId xmlns:a16="http://schemas.microsoft.com/office/drawing/2014/main" xmlns="" id="{4C14E78A-7F25-48B2-9754-405718861650}"/>
                </a:ext>
              </a:extLst>
            </p:cNvPr>
            <p:cNvSpPr/>
            <p:nvPr/>
          </p:nvSpPr>
          <p:spPr>
            <a:xfrm>
              <a:off x="4419600" y="5105400"/>
              <a:ext cx="838200" cy="736232"/>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a:t>
              </a:r>
              <a:endParaRPr lang="en-US" sz="2000" dirty="0">
                <a:solidFill>
                  <a:srgbClr val="002060"/>
                </a:solidFill>
                <a:latin typeface="Arial" panose="020B0604020202020204" pitchFamily="34" charset="0"/>
                <a:cs typeface="Arial" panose="020B0604020202020204" pitchFamily="34" charset="0"/>
              </a:endParaRPr>
            </a:p>
          </p:txBody>
        </p:sp>
        <p:sp>
          <p:nvSpPr>
            <p:cNvPr id="94" name="Rectangle 93">
              <a:extLst>
                <a:ext uri="{FF2B5EF4-FFF2-40B4-BE49-F238E27FC236}">
                  <a16:creationId xmlns:a16="http://schemas.microsoft.com/office/drawing/2014/main" xmlns="" id="{08F488B8-24D1-468E-AA7C-B5BCD1AA6D5E}"/>
                </a:ext>
              </a:extLst>
            </p:cNvPr>
            <p:cNvSpPr/>
            <p:nvPr/>
          </p:nvSpPr>
          <p:spPr>
            <a:xfrm>
              <a:off x="5257800" y="4419600"/>
              <a:ext cx="1676400" cy="711017"/>
            </a:xfrm>
            <a:prstGeom prst="rect">
              <a:avLst/>
            </a:prstGeom>
            <a:solidFill>
              <a:schemeClr val="accent5">
                <a:lumMod val="60000"/>
                <a:lumOff val="40000"/>
              </a:schemeClr>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err="1" smtClean="0">
                  <a:solidFill>
                    <a:srgbClr val="002060"/>
                  </a:solidFill>
                  <a:latin typeface="Arial" panose="020B0604020202020204" pitchFamily="34" charset="0"/>
                  <a:cs typeface="Arial" panose="020B0604020202020204" pitchFamily="34" charset="0"/>
                </a:rPr>
                <a:t>Bình</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thường</a:t>
              </a:r>
              <a:endParaRPr lang="en-US" sz="2000" dirty="0">
                <a:solidFill>
                  <a:srgbClr val="002060"/>
                </a:solidFill>
                <a:latin typeface="Arial" panose="020B0604020202020204" pitchFamily="34" charset="0"/>
                <a:cs typeface="Arial" panose="020B0604020202020204" pitchFamily="34" charset="0"/>
              </a:endParaRPr>
            </a:p>
          </p:txBody>
        </p:sp>
        <p:sp>
          <p:nvSpPr>
            <p:cNvPr id="95" name="Rectangle 94">
              <a:extLst>
                <a:ext uri="{FF2B5EF4-FFF2-40B4-BE49-F238E27FC236}">
                  <a16:creationId xmlns:a16="http://schemas.microsoft.com/office/drawing/2014/main" xmlns="" id="{08F488B8-24D1-468E-AA7C-B5BCD1AA6D5E}"/>
                </a:ext>
              </a:extLst>
            </p:cNvPr>
            <p:cNvSpPr/>
            <p:nvPr/>
          </p:nvSpPr>
          <p:spPr>
            <a:xfrm>
              <a:off x="6934200" y="4419600"/>
              <a:ext cx="1676400" cy="711017"/>
            </a:xfrm>
            <a:prstGeom prst="rect">
              <a:avLst/>
            </a:prstGeom>
            <a:solidFill>
              <a:schemeClr val="accent5">
                <a:lumMod val="60000"/>
                <a:lumOff val="40000"/>
              </a:schemeClr>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err="1" smtClean="0">
                  <a:solidFill>
                    <a:srgbClr val="002060"/>
                  </a:solidFill>
                  <a:latin typeface="Arial" panose="020B0604020202020204" pitchFamily="34" charset="0"/>
                  <a:cs typeface="Arial" panose="020B0604020202020204" pitchFamily="34" charset="0"/>
                </a:rPr>
                <a:t>Không</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thích</a:t>
              </a:r>
              <a:endParaRPr lang="en-US" sz="2000" dirty="0">
                <a:solidFill>
                  <a:srgbClr val="002060"/>
                </a:solidFill>
                <a:latin typeface="Arial" panose="020B0604020202020204" pitchFamily="34" charset="0"/>
                <a:cs typeface="Arial" panose="020B0604020202020204" pitchFamily="34" charset="0"/>
              </a:endParaRPr>
            </a:p>
          </p:txBody>
        </p:sp>
        <p:sp>
          <p:nvSpPr>
            <p:cNvPr id="96" name="Rectangle 95">
              <a:extLst>
                <a:ext uri="{FF2B5EF4-FFF2-40B4-BE49-F238E27FC236}">
                  <a16:creationId xmlns:a16="http://schemas.microsoft.com/office/drawing/2014/main" xmlns="" id="{4C14E78A-7F25-48B2-9754-405718861650}"/>
                </a:ext>
              </a:extLst>
            </p:cNvPr>
            <p:cNvSpPr/>
            <p:nvPr/>
          </p:nvSpPr>
          <p:spPr>
            <a:xfrm>
              <a:off x="5257801" y="5105400"/>
              <a:ext cx="838200" cy="736232"/>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SL</a:t>
              </a:r>
              <a:endParaRPr lang="en-US" sz="2000" dirty="0">
                <a:solidFill>
                  <a:srgbClr val="002060"/>
                </a:solidFill>
                <a:latin typeface="Arial" panose="020B0604020202020204" pitchFamily="34" charset="0"/>
                <a:cs typeface="Arial" panose="020B0604020202020204" pitchFamily="34" charset="0"/>
              </a:endParaRPr>
            </a:p>
          </p:txBody>
        </p:sp>
        <p:sp>
          <p:nvSpPr>
            <p:cNvPr id="97" name="Rectangle 96">
              <a:extLst>
                <a:ext uri="{FF2B5EF4-FFF2-40B4-BE49-F238E27FC236}">
                  <a16:creationId xmlns:a16="http://schemas.microsoft.com/office/drawing/2014/main" xmlns="" id="{4C14E78A-7F25-48B2-9754-405718861650}"/>
                </a:ext>
              </a:extLst>
            </p:cNvPr>
            <p:cNvSpPr/>
            <p:nvPr/>
          </p:nvSpPr>
          <p:spPr>
            <a:xfrm>
              <a:off x="6096000" y="5105400"/>
              <a:ext cx="838200" cy="736232"/>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a:t>
              </a:r>
              <a:endParaRPr lang="en-US" sz="2000" dirty="0">
                <a:solidFill>
                  <a:srgbClr val="002060"/>
                </a:solidFill>
                <a:latin typeface="Arial" panose="020B0604020202020204" pitchFamily="34" charset="0"/>
                <a:cs typeface="Arial" panose="020B0604020202020204" pitchFamily="34" charset="0"/>
              </a:endParaRPr>
            </a:p>
          </p:txBody>
        </p:sp>
        <p:sp>
          <p:nvSpPr>
            <p:cNvPr id="98" name="Rectangle 97">
              <a:extLst>
                <a:ext uri="{FF2B5EF4-FFF2-40B4-BE49-F238E27FC236}">
                  <a16:creationId xmlns:a16="http://schemas.microsoft.com/office/drawing/2014/main" xmlns="" id="{4C14E78A-7F25-48B2-9754-405718861650}"/>
                </a:ext>
              </a:extLst>
            </p:cNvPr>
            <p:cNvSpPr/>
            <p:nvPr/>
          </p:nvSpPr>
          <p:spPr>
            <a:xfrm>
              <a:off x="6934201" y="5105400"/>
              <a:ext cx="838200" cy="736232"/>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SL</a:t>
              </a:r>
              <a:endParaRPr lang="en-US" sz="2000" dirty="0">
                <a:solidFill>
                  <a:srgbClr val="002060"/>
                </a:solidFill>
                <a:latin typeface="Arial" panose="020B0604020202020204" pitchFamily="34" charset="0"/>
                <a:cs typeface="Arial" panose="020B0604020202020204" pitchFamily="34" charset="0"/>
              </a:endParaRPr>
            </a:p>
          </p:txBody>
        </p:sp>
        <p:sp>
          <p:nvSpPr>
            <p:cNvPr id="99" name="Rectangle 98">
              <a:extLst>
                <a:ext uri="{FF2B5EF4-FFF2-40B4-BE49-F238E27FC236}">
                  <a16:creationId xmlns:a16="http://schemas.microsoft.com/office/drawing/2014/main" xmlns="" id="{4C14E78A-7F25-48B2-9754-405718861650}"/>
                </a:ext>
              </a:extLst>
            </p:cNvPr>
            <p:cNvSpPr/>
            <p:nvPr/>
          </p:nvSpPr>
          <p:spPr>
            <a:xfrm>
              <a:off x="7772400" y="5105400"/>
              <a:ext cx="838200" cy="736232"/>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a:t>
              </a:r>
              <a:endParaRPr lang="en-US" sz="2000" dirty="0">
                <a:solidFill>
                  <a:srgbClr val="002060"/>
                </a:solidFill>
                <a:latin typeface="Arial" panose="020B0604020202020204" pitchFamily="34" charset="0"/>
                <a:cs typeface="Arial" panose="020B0604020202020204" pitchFamily="34" charset="0"/>
              </a:endParaRPr>
            </a:p>
          </p:txBody>
        </p:sp>
        <p:sp>
          <p:nvSpPr>
            <p:cNvPr id="100" name="Rectangle 99">
              <a:extLst>
                <a:ext uri="{FF2B5EF4-FFF2-40B4-BE49-F238E27FC236}">
                  <a16:creationId xmlns:a16="http://schemas.microsoft.com/office/drawing/2014/main" xmlns="" id="{4C14E78A-7F25-48B2-9754-405718861650}"/>
                </a:ext>
              </a:extLst>
            </p:cNvPr>
            <p:cNvSpPr/>
            <p:nvPr/>
          </p:nvSpPr>
          <p:spPr>
            <a:xfrm>
              <a:off x="228601" y="5841632"/>
              <a:ext cx="990600" cy="635368"/>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2C</a:t>
              </a:r>
              <a:endParaRPr lang="en-US" sz="2000" dirty="0">
                <a:solidFill>
                  <a:srgbClr val="002060"/>
                </a:solidFill>
                <a:latin typeface="Arial" panose="020B0604020202020204" pitchFamily="34" charset="0"/>
                <a:cs typeface="Arial" panose="020B0604020202020204" pitchFamily="34" charset="0"/>
              </a:endParaRPr>
            </a:p>
          </p:txBody>
        </p:sp>
        <p:sp>
          <p:nvSpPr>
            <p:cNvPr id="101" name="Rectangle 100">
              <a:extLst>
                <a:ext uri="{FF2B5EF4-FFF2-40B4-BE49-F238E27FC236}">
                  <a16:creationId xmlns:a16="http://schemas.microsoft.com/office/drawing/2014/main" xmlns="" id="{4C14E78A-7F25-48B2-9754-405718861650}"/>
                </a:ext>
              </a:extLst>
            </p:cNvPr>
            <p:cNvSpPr/>
            <p:nvPr/>
          </p:nvSpPr>
          <p:spPr>
            <a:xfrm>
              <a:off x="1219200" y="5841632"/>
              <a:ext cx="685800" cy="635367"/>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35</a:t>
              </a:r>
              <a:endParaRPr lang="en-US" sz="2000" dirty="0">
                <a:solidFill>
                  <a:srgbClr val="002060"/>
                </a:solidFill>
                <a:latin typeface="Arial" panose="020B0604020202020204" pitchFamily="34" charset="0"/>
                <a:cs typeface="Arial" panose="020B0604020202020204" pitchFamily="34" charset="0"/>
              </a:endParaRPr>
            </a:p>
          </p:txBody>
        </p:sp>
        <p:sp>
          <p:nvSpPr>
            <p:cNvPr id="102" name="Rectangle 101">
              <a:extLst>
                <a:ext uri="{FF2B5EF4-FFF2-40B4-BE49-F238E27FC236}">
                  <a16:creationId xmlns:a16="http://schemas.microsoft.com/office/drawing/2014/main" xmlns="" id="{4C14E78A-7F25-48B2-9754-405718861650}"/>
                </a:ext>
              </a:extLst>
            </p:cNvPr>
            <p:cNvSpPr/>
            <p:nvPr/>
          </p:nvSpPr>
          <p:spPr>
            <a:xfrm>
              <a:off x="1905000" y="5841632"/>
              <a:ext cx="838200" cy="635368"/>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21</a:t>
              </a:r>
              <a:endParaRPr lang="en-US" sz="2000" dirty="0">
                <a:solidFill>
                  <a:srgbClr val="002060"/>
                </a:solidFill>
                <a:latin typeface="Arial" panose="020B0604020202020204" pitchFamily="34" charset="0"/>
                <a:cs typeface="Arial" panose="020B0604020202020204" pitchFamily="34" charset="0"/>
              </a:endParaRPr>
            </a:p>
          </p:txBody>
        </p:sp>
        <p:sp>
          <p:nvSpPr>
            <p:cNvPr id="103" name="Rectangle 102">
              <a:extLst>
                <a:ext uri="{FF2B5EF4-FFF2-40B4-BE49-F238E27FC236}">
                  <a16:creationId xmlns:a16="http://schemas.microsoft.com/office/drawing/2014/main" xmlns="" id="{4C14E78A-7F25-48B2-9754-405718861650}"/>
                </a:ext>
              </a:extLst>
            </p:cNvPr>
            <p:cNvSpPr/>
            <p:nvPr/>
          </p:nvSpPr>
          <p:spPr>
            <a:xfrm>
              <a:off x="2743199" y="5841634"/>
              <a:ext cx="838200" cy="635365"/>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a:solidFill>
                    <a:srgbClr val="002060"/>
                  </a:solidFill>
                  <a:latin typeface="Arial" panose="020B0604020202020204" pitchFamily="34" charset="0"/>
                  <a:cs typeface="Arial" panose="020B0604020202020204" pitchFamily="34" charset="0"/>
                </a:rPr>
                <a:t>6</a:t>
              </a:r>
              <a:r>
                <a:rPr lang="en-US" sz="2000" dirty="0" smtClean="0">
                  <a:solidFill>
                    <a:srgbClr val="002060"/>
                  </a:solidFill>
                  <a:latin typeface="Arial" panose="020B0604020202020204" pitchFamily="34" charset="0"/>
                  <a:cs typeface="Arial" panose="020B0604020202020204" pitchFamily="34" charset="0"/>
                </a:rPr>
                <a:t>0,0</a:t>
              </a:r>
              <a:endParaRPr lang="en-US" sz="2000" dirty="0">
                <a:solidFill>
                  <a:srgbClr val="002060"/>
                </a:solidFill>
                <a:latin typeface="Arial" panose="020B0604020202020204" pitchFamily="34" charset="0"/>
                <a:cs typeface="Arial" panose="020B0604020202020204" pitchFamily="34" charset="0"/>
              </a:endParaRPr>
            </a:p>
          </p:txBody>
        </p:sp>
        <p:sp>
          <p:nvSpPr>
            <p:cNvPr id="104" name="Rectangle 103">
              <a:extLst>
                <a:ext uri="{FF2B5EF4-FFF2-40B4-BE49-F238E27FC236}">
                  <a16:creationId xmlns:a16="http://schemas.microsoft.com/office/drawing/2014/main" xmlns="" id="{4C14E78A-7F25-48B2-9754-405718861650}"/>
                </a:ext>
              </a:extLst>
            </p:cNvPr>
            <p:cNvSpPr/>
            <p:nvPr/>
          </p:nvSpPr>
          <p:spPr>
            <a:xfrm>
              <a:off x="3581400" y="5841632"/>
              <a:ext cx="838200" cy="635368"/>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12</a:t>
              </a:r>
              <a:endParaRPr lang="en-US" sz="2000" dirty="0">
                <a:solidFill>
                  <a:srgbClr val="002060"/>
                </a:solidFill>
                <a:latin typeface="Arial" panose="020B0604020202020204" pitchFamily="34" charset="0"/>
                <a:cs typeface="Arial" panose="020B0604020202020204" pitchFamily="34" charset="0"/>
              </a:endParaRPr>
            </a:p>
          </p:txBody>
        </p:sp>
        <p:sp>
          <p:nvSpPr>
            <p:cNvPr id="105" name="Rectangle 104">
              <a:extLst>
                <a:ext uri="{FF2B5EF4-FFF2-40B4-BE49-F238E27FC236}">
                  <a16:creationId xmlns:a16="http://schemas.microsoft.com/office/drawing/2014/main" xmlns="" id="{4C14E78A-7F25-48B2-9754-405718861650}"/>
                </a:ext>
              </a:extLst>
            </p:cNvPr>
            <p:cNvSpPr/>
            <p:nvPr/>
          </p:nvSpPr>
          <p:spPr>
            <a:xfrm>
              <a:off x="4419599" y="5841634"/>
              <a:ext cx="838200" cy="635365"/>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34,3</a:t>
              </a:r>
              <a:endParaRPr lang="en-US" sz="2000" dirty="0">
                <a:solidFill>
                  <a:srgbClr val="002060"/>
                </a:solidFill>
                <a:latin typeface="Arial" panose="020B0604020202020204" pitchFamily="34" charset="0"/>
                <a:cs typeface="Arial" panose="020B0604020202020204" pitchFamily="34" charset="0"/>
              </a:endParaRPr>
            </a:p>
          </p:txBody>
        </p:sp>
        <p:sp>
          <p:nvSpPr>
            <p:cNvPr id="106" name="Rectangle 105">
              <a:extLst>
                <a:ext uri="{FF2B5EF4-FFF2-40B4-BE49-F238E27FC236}">
                  <a16:creationId xmlns:a16="http://schemas.microsoft.com/office/drawing/2014/main" xmlns="" id="{4C14E78A-7F25-48B2-9754-405718861650}"/>
                </a:ext>
              </a:extLst>
            </p:cNvPr>
            <p:cNvSpPr/>
            <p:nvPr/>
          </p:nvSpPr>
          <p:spPr>
            <a:xfrm>
              <a:off x="5257800" y="5841632"/>
              <a:ext cx="838200" cy="635368"/>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2</a:t>
              </a:r>
              <a:endParaRPr lang="en-US" sz="2000" dirty="0">
                <a:solidFill>
                  <a:srgbClr val="002060"/>
                </a:solidFill>
                <a:latin typeface="Arial" panose="020B0604020202020204" pitchFamily="34" charset="0"/>
                <a:cs typeface="Arial" panose="020B0604020202020204" pitchFamily="34" charset="0"/>
              </a:endParaRPr>
            </a:p>
          </p:txBody>
        </p:sp>
        <p:sp>
          <p:nvSpPr>
            <p:cNvPr id="107" name="Rectangle 106">
              <a:extLst>
                <a:ext uri="{FF2B5EF4-FFF2-40B4-BE49-F238E27FC236}">
                  <a16:creationId xmlns:a16="http://schemas.microsoft.com/office/drawing/2014/main" xmlns="" id="{4C14E78A-7F25-48B2-9754-405718861650}"/>
                </a:ext>
              </a:extLst>
            </p:cNvPr>
            <p:cNvSpPr/>
            <p:nvPr/>
          </p:nvSpPr>
          <p:spPr>
            <a:xfrm>
              <a:off x="6095999" y="5841634"/>
              <a:ext cx="838200" cy="635365"/>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5,7</a:t>
              </a:r>
              <a:endParaRPr lang="en-US" sz="2000" dirty="0">
                <a:solidFill>
                  <a:srgbClr val="002060"/>
                </a:solidFill>
                <a:latin typeface="Arial" panose="020B0604020202020204" pitchFamily="34" charset="0"/>
                <a:cs typeface="Arial" panose="020B0604020202020204" pitchFamily="34" charset="0"/>
              </a:endParaRPr>
            </a:p>
          </p:txBody>
        </p:sp>
        <p:sp>
          <p:nvSpPr>
            <p:cNvPr id="108" name="Rectangle 107">
              <a:extLst>
                <a:ext uri="{FF2B5EF4-FFF2-40B4-BE49-F238E27FC236}">
                  <a16:creationId xmlns:a16="http://schemas.microsoft.com/office/drawing/2014/main" xmlns="" id="{4C14E78A-7F25-48B2-9754-405718861650}"/>
                </a:ext>
              </a:extLst>
            </p:cNvPr>
            <p:cNvSpPr/>
            <p:nvPr/>
          </p:nvSpPr>
          <p:spPr>
            <a:xfrm>
              <a:off x="6934200" y="5841632"/>
              <a:ext cx="838200" cy="635368"/>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a:solidFill>
                    <a:srgbClr val="002060"/>
                  </a:solidFill>
                  <a:latin typeface="Arial" panose="020B0604020202020204" pitchFamily="34" charset="0"/>
                  <a:cs typeface="Arial" panose="020B0604020202020204" pitchFamily="34" charset="0"/>
                </a:rPr>
                <a:t>0</a:t>
              </a:r>
            </a:p>
          </p:txBody>
        </p:sp>
        <p:sp>
          <p:nvSpPr>
            <p:cNvPr id="109" name="Rectangle 108">
              <a:extLst>
                <a:ext uri="{FF2B5EF4-FFF2-40B4-BE49-F238E27FC236}">
                  <a16:creationId xmlns:a16="http://schemas.microsoft.com/office/drawing/2014/main" xmlns="" id="{4C14E78A-7F25-48B2-9754-405718861650}"/>
                </a:ext>
              </a:extLst>
            </p:cNvPr>
            <p:cNvSpPr/>
            <p:nvPr/>
          </p:nvSpPr>
          <p:spPr>
            <a:xfrm>
              <a:off x="7772399" y="5841634"/>
              <a:ext cx="838200" cy="635365"/>
            </a:xfrm>
            <a:prstGeom prst="rect">
              <a:avLst/>
            </a:prstGeom>
            <a:solidFill>
              <a:schemeClr val="bg1"/>
            </a:solidFill>
            <a:ln w="19050">
              <a:solidFill>
                <a:schemeClr val="accent6">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solidFill>
                    <a:srgbClr val="002060"/>
                  </a:solidFill>
                  <a:latin typeface="Arial" panose="020B0604020202020204" pitchFamily="34" charset="0"/>
                  <a:cs typeface="Arial" panose="020B0604020202020204" pitchFamily="34" charset="0"/>
                </a:rPr>
                <a:t>0</a:t>
              </a:r>
              <a:endParaRPr lang="en-US" sz="20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 xmlns:p14="http://schemas.microsoft.com/office/powerpoint/2010/main" val="3910734993"/>
      </p:ext>
    </p:extLst>
  </p:cSld>
  <p:clrMapOvr>
    <a:masterClrMapping/>
  </p:clrMapOvr>
  <p:transition spd="slow">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 xmlns:p14="http://schemas.microsoft.com/office/powerpoint/2010/main" val="3084346920"/>
              </p:ext>
            </p:extLst>
          </p:nvPr>
        </p:nvGraphicFramePr>
        <p:xfrm>
          <a:off x="979629" y="1226740"/>
          <a:ext cx="7084894" cy="433998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3352800" y="2297668"/>
            <a:ext cx="990600" cy="369332"/>
          </a:xfrm>
          <a:prstGeom prst="rect">
            <a:avLst/>
          </a:prstGeom>
          <a:noFill/>
        </p:spPr>
        <p:txBody>
          <a:bodyPr wrap="square" rtlCol="0">
            <a:spAutoFit/>
          </a:bodyPr>
          <a:lstStyle/>
          <a:p>
            <a:r>
              <a:rPr lang="en-US" b="1" dirty="0" smtClean="0">
                <a:solidFill>
                  <a:srgbClr val="FF0000"/>
                </a:solidFill>
                <a:latin typeface="Arial" pitchFamily="34" charset="0"/>
                <a:cs typeface="Arial" pitchFamily="34" charset="0"/>
              </a:rPr>
              <a:t>34,3 %</a:t>
            </a:r>
            <a:endParaRPr lang="en-US" b="1" dirty="0">
              <a:solidFill>
                <a:srgbClr val="FF0000"/>
              </a:solidFill>
              <a:latin typeface="Arial" pitchFamily="34" charset="0"/>
              <a:cs typeface="Arial" pitchFamily="34" charset="0"/>
            </a:endParaRPr>
          </a:p>
        </p:txBody>
      </p:sp>
      <p:sp>
        <p:nvSpPr>
          <p:cNvPr id="12" name="TextBox 11"/>
          <p:cNvSpPr txBox="1"/>
          <p:nvPr/>
        </p:nvSpPr>
        <p:spPr>
          <a:xfrm>
            <a:off x="1600200" y="3212068"/>
            <a:ext cx="990600" cy="369332"/>
          </a:xfrm>
          <a:prstGeom prst="rect">
            <a:avLst/>
          </a:prstGeom>
          <a:noFill/>
        </p:spPr>
        <p:txBody>
          <a:bodyPr wrap="square" rtlCol="0">
            <a:spAutoFit/>
          </a:bodyPr>
          <a:lstStyle/>
          <a:p>
            <a:r>
              <a:rPr lang="en-US" b="1" dirty="0" smtClean="0">
                <a:solidFill>
                  <a:schemeClr val="tx1">
                    <a:lumMod val="95000"/>
                    <a:lumOff val="5000"/>
                  </a:schemeClr>
                </a:solidFill>
                <a:latin typeface="Arial" pitchFamily="34" charset="0"/>
                <a:cs typeface="Arial" pitchFamily="34" charset="0"/>
              </a:rPr>
              <a:t>20 %</a:t>
            </a:r>
            <a:endParaRPr lang="en-US" b="1" dirty="0">
              <a:solidFill>
                <a:schemeClr val="tx1">
                  <a:lumMod val="95000"/>
                  <a:lumOff val="5000"/>
                </a:schemeClr>
              </a:solidFill>
              <a:latin typeface="Arial" pitchFamily="34" charset="0"/>
              <a:cs typeface="Arial" pitchFamily="34" charset="0"/>
            </a:endParaRPr>
          </a:p>
        </p:txBody>
      </p:sp>
      <p:sp>
        <p:nvSpPr>
          <p:cNvPr id="13" name="TextBox 12"/>
          <p:cNvSpPr txBox="1"/>
          <p:nvPr/>
        </p:nvSpPr>
        <p:spPr>
          <a:xfrm>
            <a:off x="4343400" y="2514600"/>
            <a:ext cx="990600" cy="369332"/>
          </a:xfrm>
          <a:prstGeom prst="rect">
            <a:avLst/>
          </a:prstGeom>
          <a:noFill/>
        </p:spPr>
        <p:txBody>
          <a:bodyPr wrap="square" rtlCol="0">
            <a:spAutoFit/>
          </a:bodyPr>
          <a:lstStyle/>
          <a:p>
            <a:r>
              <a:rPr lang="en-US" b="1" dirty="0" smtClean="0">
                <a:solidFill>
                  <a:schemeClr val="tx1">
                    <a:lumMod val="95000"/>
                    <a:lumOff val="5000"/>
                  </a:schemeClr>
                </a:solidFill>
                <a:latin typeface="Arial" pitchFamily="34" charset="0"/>
                <a:cs typeface="Arial" pitchFamily="34" charset="0"/>
              </a:rPr>
              <a:t>31,4%</a:t>
            </a:r>
            <a:endParaRPr lang="en-US" b="1" dirty="0">
              <a:solidFill>
                <a:schemeClr val="tx1">
                  <a:lumMod val="95000"/>
                  <a:lumOff val="5000"/>
                </a:schemeClr>
              </a:solidFill>
              <a:latin typeface="Arial" pitchFamily="34" charset="0"/>
              <a:cs typeface="Arial" pitchFamily="34" charset="0"/>
            </a:endParaRPr>
          </a:p>
        </p:txBody>
      </p:sp>
      <p:sp>
        <p:nvSpPr>
          <p:cNvPr id="8" name="TextBox 7"/>
          <p:cNvSpPr txBox="1"/>
          <p:nvPr/>
        </p:nvSpPr>
        <p:spPr>
          <a:xfrm>
            <a:off x="5791200" y="2831068"/>
            <a:ext cx="990600" cy="369332"/>
          </a:xfrm>
          <a:prstGeom prst="rect">
            <a:avLst/>
          </a:prstGeom>
          <a:noFill/>
        </p:spPr>
        <p:txBody>
          <a:bodyPr wrap="square" rtlCol="0">
            <a:spAutoFit/>
          </a:bodyPr>
          <a:lstStyle/>
          <a:p>
            <a:r>
              <a:rPr lang="en-US" b="1" dirty="0" smtClean="0">
                <a:solidFill>
                  <a:schemeClr val="tx1">
                    <a:lumMod val="95000"/>
                    <a:lumOff val="5000"/>
                  </a:schemeClr>
                </a:solidFill>
                <a:latin typeface="Arial" pitchFamily="34" charset="0"/>
                <a:cs typeface="Arial" pitchFamily="34" charset="0"/>
              </a:rPr>
              <a:t>35,7%</a:t>
            </a:r>
            <a:endParaRPr lang="en-US" b="1" dirty="0">
              <a:solidFill>
                <a:schemeClr val="tx1">
                  <a:lumMod val="95000"/>
                  <a:lumOff val="5000"/>
                </a:schemeClr>
              </a:solidFill>
              <a:latin typeface="Arial" pitchFamily="34" charset="0"/>
              <a:cs typeface="Arial" pitchFamily="34" charset="0"/>
            </a:endParaRPr>
          </a:p>
        </p:txBody>
      </p:sp>
      <p:sp>
        <p:nvSpPr>
          <p:cNvPr id="14" name="TextBox 13"/>
          <p:cNvSpPr txBox="1"/>
          <p:nvPr/>
        </p:nvSpPr>
        <p:spPr>
          <a:xfrm>
            <a:off x="2819400" y="2983468"/>
            <a:ext cx="990600" cy="369332"/>
          </a:xfrm>
          <a:prstGeom prst="rect">
            <a:avLst/>
          </a:prstGeom>
          <a:noFill/>
        </p:spPr>
        <p:txBody>
          <a:bodyPr wrap="square" rtlCol="0">
            <a:spAutoFit/>
          </a:bodyPr>
          <a:lstStyle/>
          <a:p>
            <a:r>
              <a:rPr lang="en-US" b="1" dirty="0" smtClean="0">
                <a:solidFill>
                  <a:schemeClr val="tx1">
                    <a:lumMod val="95000"/>
                    <a:lumOff val="5000"/>
                  </a:schemeClr>
                </a:solidFill>
                <a:latin typeface="Arial" pitchFamily="34" charset="0"/>
                <a:cs typeface="Arial" pitchFamily="34" charset="0"/>
              </a:rPr>
              <a:t>22,9%</a:t>
            </a:r>
            <a:endParaRPr lang="en-US" b="1" dirty="0">
              <a:solidFill>
                <a:schemeClr val="tx1">
                  <a:lumMod val="95000"/>
                  <a:lumOff val="5000"/>
                </a:schemeClr>
              </a:solidFill>
              <a:latin typeface="Arial" pitchFamily="34" charset="0"/>
              <a:cs typeface="Arial" pitchFamily="34" charset="0"/>
            </a:endParaRPr>
          </a:p>
        </p:txBody>
      </p:sp>
      <p:sp>
        <p:nvSpPr>
          <p:cNvPr id="15" name="TextBox 14"/>
          <p:cNvSpPr txBox="1"/>
          <p:nvPr/>
        </p:nvSpPr>
        <p:spPr>
          <a:xfrm>
            <a:off x="2133600" y="1066800"/>
            <a:ext cx="990600" cy="369332"/>
          </a:xfrm>
          <a:prstGeom prst="rect">
            <a:avLst/>
          </a:prstGeom>
          <a:noFill/>
        </p:spPr>
        <p:txBody>
          <a:bodyPr wrap="square" rtlCol="0">
            <a:spAutoFit/>
          </a:bodyPr>
          <a:lstStyle/>
          <a:p>
            <a:r>
              <a:rPr lang="en-US" b="1" dirty="0" smtClean="0">
                <a:solidFill>
                  <a:srgbClr val="FF0000"/>
                </a:solidFill>
                <a:latin typeface="Arial" pitchFamily="34" charset="0"/>
                <a:cs typeface="Arial" pitchFamily="34" charset="0"/>
              </a:rPr>
              <a:t>60 %</a:t>
            </a:r>
            <a:endParaRPr lang="en-US" b="1" dirty="0">
              <a:solidFill>
                <a:srgbClr val="FF0000"/>
              </a:solidFill>
              <a:latin typeface="Arial" pitchFamily="34" charset="0"/>
              <a:cs typeface="Arial" pitchFamily="34" charset="0"/>
            </a:endParaRPr>
          </a:p>
        </p:txBody>
      </p:sp>
      <p:sp>
        <p:nvSpPr>
          <p:cNvPr id="16" name="TextBox 15"/>
          <p:cNvSpPr txBox="1"/>
          <p:nvPr/>
        </p:nvSpPr>
        <p:spPr>
          <a:xfrm>
            <a:off x="4791403" y="3810000"/>
            <a:ext cx="990600" cy="369332"/>
          </a:xfrm>
          <a:prstGeom prst="rect">
            <a:avLst/>
          </a:prstGeom>
          <a:noFill/>
        </p:spPr>
        <p:txBody>
          <a:bodyPr wrap="square" rtlCol="0">
            <a:spAutoFit/>
          </a:bodyPr>
          <a:lstStyle/>
          <a:p>
            <a:r>
              <a:rPr lang="en-US" b="1" dirty="0" smtClean="0">
                <a:solidFill>
                  <a:srgbClr val="FF0000"/>
                </a:solidFill>
                <a:latin typeface="Arial" pitchFamily="34" charset="0"/>
                <a:cs typeface="Arial" pitchFamily="34" charset="0"/>
              </a:rPr>
              <a:t>5,7 %</a:t>
            </a:r>
            <a:endParaRPr lang="en-US" b="1" dirty="0">
              <a:solidFill>
                <a:srgbClr val="FF0000"/>
              </a:solidFill>
              <a:latin typeface="Arial" pitchFamily="34" charset="0"/>
              <a:cs typeface="Arial" pitchFamily="34" charset="0"/>
            </a:endParaRPr>
          </a:p>
        </p:txBody>
      </p:sp>
    </p:spTree>
    <p:extLst>
      <p:ext uri="{BB962C8B-B14F-4D97-AF65-F5344CB8AC3E}">
        <p14:creationId xmlns="" xmlns:p14="http://schemas.microsoft.com/office/powerpoint/2010/main" val="2765023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66" name="Text Box 31"/>
          <p:cNvSpPr txBox="1">
            <a:spLocks noChangeArrowheads="1"/>
          </p:cNvSpPr>
          <p:nvPr/>
        </p:nvSpPr>
        <p:spPr bwMode="gray">
          <a:xfrm>
            <a:off x="457200" y="152400"/>
            <a:ext cx="8001000" cy="4093428"/>
          </a:xfrm>
          <a:prstGeom prst="rect">
            <a:avLst/>
          </a:prstGeom>
          <a:noFill/>
          <a:ln w="9525" algn="ctr">
            <a:noFill/>
            <a:miter lim="800000"/>
            <a:headEnd/>
            <a:tailEnd/>
          </a:ln>
        </p:spPr>
        <p:txBody>
          <a:bodyPr wrap="square">
            <a:spAutoFit/>
          </a:bodyPr>
          <a:lstStyle/>
          <a:p>
            <a:pPr>
              <a:defRPr/>
            </a:pPr>
            <a:endParaRPr lang="en-US" altLang="en-US" sz="2600" b="1" dirty="0" smtClean="0">
              <a:latin typeface="Times New Roman" pitchFamily="18" charset="0"/>
              <a:cs typeface="Times New Roman" pitchFamily="18" charset="0"/>
            </a:endParaRPr>
          </a:p>
          <a:p>
            <a:pPr>
              <a:defRPr/>
            </a:pPr>
            <a:endParaRPr lang="en-US" altLang="en-US" sz="2600" b="1" dirty="0" smtClean="0">
              <a:latin typeface="Times New Roman" pitchFamily="18" charset="0"/>
              <a:cs typeface="Times New Roman" pitchFamily="18" charset="0"/>
            </a:endParaRPr>
          </a:p>
          <a:p>
            <a:pPr>
              <a:defRPr/>
            </a:pPr>
            <a:endParaRPr lang="en-US" altLang="en-US" sz="2600" b="1" dirty="0" smtClean="0">
              <a:latin typeface="Times New Roman" pitchFamily="18" charset="0"/>
              <a:cs typeface="Times New Roman" pitchFamily="18" charset="0"/>
            </a:endParaRPr>
          </a:p>
          <a:p>
            <a:pPr>
              <a:defRPr/>
            </a:pPr>
            <a:endParaRPr lang="en-US" altLang="en-US" sz="2600" b="1" dirty="0" smtClean="0">
              <a:latin typeface="Times New Roman" pitchFamily="18" charset="0"/>
              <a:cs typeface="Times New Roman" pitchFamily="18" charset="0"/>
            </a:endParaRPr>
          </a:p>
          <a:p>
            <a:pPr>
              <a:defRPr/>
            </a:pPr>
            <a:endParaRPr lang="en-US" altLang="en-US" sz="2600" b="1" dirty="0" smtClean="0">
              <a:latin typeface="Times New Roman" pitchFamily="18" charset="0"/>
              <a:cs typeface="Times New Roman" pitchFamily="18" charset="0"/>
            </a:endParaRPr>
          </a:p>
          <a:p>
            <a:pPr>
              <a:defRPr/>
            </a:pPr>
            <a:endParaRPr lang="en-US" altLang="en-US" sz="2600" b="1" dirty="0" smtClean="0">
              <a:latin typeface="Times New Roman" pitchFamily="18" charset="0"/>
              <a:cs typeface="Times New Roman" pitchFamily="18" charset="0"/>
            </a:endParaRPr>
          </a:p>
          <a:p>
            <a:pPr>
              <a:defRPr/>
            </a:pPr>
            <a:endParaRPr lang="en-US" altLang="en-US" sz="2600" b="1" dirty="0" smtClean="0">
              <a:latin typeface="Times New Roman" pitchFamily="18" charset="0"/>
              <a:cs typeface="Times New Roman" pitchFamily="18" charset="0"/>
            </a:endParaRPr>
          </a:p>
          <a:p>
            <a:pPr>
              <a:defRPr/>
            </a:pPr>
            <a:endParaRPr lang="en-US" altLang="en-US" sz="2600" b="1" dirty="0" smtClean="0">
              <a:latin typeface="Times New Roman" pitchFamily="18" charset="0"/>
              <a:cs typeface="Times New Roman" pitchFamily="18" charset="0"/>
            </a:endParaRPr>
          </a:p>
          <a:p>
            <a:pPr>
              <a:defRPr/>
            </a:pPr>
            <a:endParaRPr lang="en-US" altLang="en-US" sz="2600" b="1" dirty="0" smtClean="0">
              <a:latin typeface="Times New Roman" pitchFamily="18" charset="0"/>
              <a:cs typeface="Times New Roman" pitchFamily="18" charset="0"/>
            </a:endParaRPr>
          </a:p>
          <a:p>
            <a:pPr>
              <a:defRPr/>
            </a:pPr>
            <a:endParaRPr lang="en-US" altLang="en-US" sz="2600" b="1" dirty="0">
              <a:latin typeface="Times New Roman" pitchFamily="18" charset="0"/>
              <a:cs typeface="Times New Roman" pitchFamily="18" charset="0"/>
            </a:endParaRPr>
          </a:p>
        </p:txBody>
      </p:sp>
      <p:sp>
        <p:nvSpPr>
          <p:cNvPr id="68" name="Rectangle 67"/>
          <p:cNvSpPr/>
          <p:nvPr/>
        </p:nvSpPr>
        <p:spPr>
          <a:xfrm>
            <a:off x="381000" y="685800"/>
            <a:ext cx="8305800" cy="6740307"/>
          </a:xfrm>
          <a:prstGeom prst="rect">
            <a:avLst/>
          </a:prstGeom>
        </p:spPr>
        <p:txBody>
          <a:bodyPr wrap="square">
            <a:spAutoFit/>
          </a:bodyPr>
          <a:lstStyle/>
          <a:p>
            <a:pPr lvl="0" indent="457200" algn="just" fontAlgn="base">
              <a:spcBef>
                <a:spcPct val="0"/>
              </a:spcBef>
              <a:spcAft>
                <a:spcPct val="0"/>
              </a:spcAft>
            </a:pPr>
            <a:endParaRPr lang="en-US" sz="2400" b="1" dirty="0" smtClean="0">
              <a:solidFill>
                <a:srgbClr val="000000"/>
              </a:solidFill>
              <a:latin typeface="Times New Roman" pitchFamily="18" charset="0"/>
              <a:ea typeface="Times New Roman" pitchFamily="18" charset="0"/>
              <a:cs typeface="Times New Roman" pitchFamily="18" charset="0"/>
            </a:endParaRPr>
          </a:p>
          <a:p>
            <a:pPr indent="457200" algn="just" fontAlgn="base">
              <a:spcBef>
                <a:spcPct val="0"/>
              </a:spcBef>
              <a:spcAft>
                <a:spcPct val="0"/>
              </a:spcAft>
            </a:pPr>
            <a:r>
              <a:rPr lang="en-US" sz="2400" b="1" dirty="0" smtClean="0">
                <a:solidFill>
                  <a:srgbClr val="000000"/>
                </a:solidFill>
                <a:latin typeface="Times New Roman" pitchFamily="18" charset="0"/>
                <a:ea typeface="Times New Roman" pitchFamily="18" charset="0"/>
                <a:cs typeface="Times New Roman" pitchFamily="18" charset="0"/>
              </a:rPr>
              <a:t>5.1. </a:t>
            </a:r>
            <a:r>
              <a:rPr lang="en-US" sz="2400" b="1" dirty="0" err="1" smtClean="0">
                <a:solidFill>
                  <a:srgbClr val="000000"/>
                </a:solidFill>
                <a:latin typeface="Times New Roman" pitchFamily="18" charset="0"/>
                <a:ea typeface="Times New Roman" pitchFamily="18" charset="0"/>
                <a:cs typeface="Times New Roman" pitchFamily="18" charset="0"/>
              </a:rPr>
              <a:t>Khả</a:t>
            </a:r>
            <a:r>
              <a:rPr lang="en-US" sz="2400" b="1" dirty="0" smtClean="0">
                <a:solidFill>
                  <a:srgbClr val="000000"/>
                </a:solidFill>
                <a:latin typeface="Times New Roman" pitchFamily="18" charset="0"/>
                <a:ea typeface="Times New Roman" pitchFamily="18" charset="0"/>
                <a:cs typeface="Times New Roman" pitchFamily="18" charset="0"/>
              </a:rPr>
              <a:t> </a:t>
            </a:r>
            <a:r>
              <a:rPr lang="en-US" sz="2400" b="1" dirty="0" err="1" smtClean="0">
                <a:solidFill>
                  <a:srgbClr val="000000"/>
                </a:solidFill>
                <a:latin typeface="Times New Roman" pitchFamily="18" charset="0"/>
                <a:ea typeface="Times New Roman" pitchFamily="18" charset="0"/>
                <a:cs typeface="Times New Roman" pitchFamily="18" charset="0"/>
              </a:rPr>
              <a:t>năng</a:t>
            </a:r>
            <a:r>
              <a:rPr lang="en-US" sz="2400" b="1" dirty="0" smtClean="0">
                <a:solidFill>
                  <a:srgbClr val="000000"/>
                </a:solidFill>
                <a:latin typeface="Times New Roman" pitchFamily="18" charset="0"/>
                <a:ea typeface="Times New Roman" pitchFamily="18" charset="0"/>
                <a:cs typeface="Times New Roman" pitchFamily="18" charset="0"/>
              </a:rPr>
              <a:t> </a:t>
            </a:r>
            <a:r>
              <a:rPr lang="en-US" sz="2400" b="1" dirty="0" err="1" smtClean="0">
                <a:solidFill>
                  <a:srgbClr val="000000"/>
                </a:solidFill>
                <a:latin typeface="Times New Roman" pitchFamily="18" charset="0"/>
                <a:ea typeface="Times New Roman" pitchFamily="18" charset="0"/>
                <a:cs typeface="Times New Roman" pitchFamily="18" charset="0"/>
              </a:rPr>
              <a:t>áp</a:t>
            </a:r>
            <a:r>
              <a:rPr lang="en-US" sz="2400" b="1" dirty="0" smtClean="0">
                <a:solidFill>
                  <a:srgbClr val="000000"/>
                </a:solidFill>
                <a:latin typeface="Times New Roman" pitchFamily="18" charset="0"/>
                <a:ea typeface="Times New Roman" pitchFamily="18" charset="0"/>
                <a:cs typeface="Times New Roman" pitchFamily="18" charset="0"/>
              </a:rPr>
              <a:t> </a:t>
            </a:r>
            <a:r>
              <a:rPr lang="en-US" sz="2400" b="1" dirty="0" err="1" smtClean="0">
                <a:solidFill>
                  <a:srgbClr val="000000"/>
                </a:solidFill>
                <a:latin typeface="Times New Roman" pitchFamily="18" charset="0"/>
                <a:ea typeface="Times New Roman" pitchFamily="18" charset="0"/>
                <a:cs typeface="Times New Roman" pitchFamily="18" charset="0"/>
              </a:rPr>
              <a:t>dụng</a:t>
            </a:r>
            <a:r>
              <a:rPr lang="en-US" sz="2400" b="1" dirty="0" smtClean="0">
                <a:solidFill>
                  <a:srgbClr val="000000"/>
                </a:solidFill>
                <a:latin typeface="Times New Roman" pitchFamily="18" charset="0"/>
                <a:ea typeface="Times New Roman" pitchFamily="18" charset="0"/>
                <a:cs typeface="Times New Roman" pitchFamily="18" charset="0"/>
              </a:rPr>
              <a:t> </a:t>
            </a:r>
            <a:r>
              <a:rPr lang="en-US" sz="2400" b="1" dirty="0" err="1" smtClean="0">
                <a:solidFill>
                  <a:srgbClr val="000000"/>
                </a:solidFill>
                <a:latin typeface="Times New Roman" pitchFamily="18" charset="0"/>
                <a:ea typeface="Times New Roman" pitchFamily="18" charset="0"/>
                <a:cs typeface="Times New Roman" pitchFamily="18" charset="0"/>
              </a:rPr>
              <a:t>rộng</a:t>
            </a:r>
            <a:r>
              <a:rPr lang="en-US" sz="2400" b="1" dirty="0" smtClean="0">
                <a:solidFill>
                  <a:srgbClr val="000000"/>
                </a:solidFill>
                <a:latin typeface="Times New Roman" pitchFamily="18" charset="0"/>
                <a:ea typeface="Times New Roman" pitchFamily="18" charset="0"/>
                <a:cs typeface="Times New Roman" pitchFamily="18" charset="0"/>
              </a:rPr>
              <a:t> </a:t>
            </a:r>
            <a:r>
              <a:rPr lang="en-US" sz="2400" b="1" dirty="0" err="1" smtClean="0">
                <a:solidFill>
                  <a:srgbClr val="000000"/>
                </a:solidFill>
                <a:latin typeface="Times New Roman" pitchFamily="18" charset="0"/>
                <a:ea typeface="Times New Roman" pitchFamily="18" charset="0"/>
                <a:cs typeface="Times New Roman" pitchFamily="18" charset="0"/>
              </a:rPr>
              <a:t>rãi</a:t>
            </a:r>
            <a:r>
              <a:rPr lang="en-US" sz="2400" b="1" dirty="0" smtClean="0">
                <a:solidFill>
                  <a:srgbClr val="000000"/>
                </a:solidFill>
                <a:latin typeface="Times New Roman" pitchFamily="18" charset="0"/>
                <a:ea typeface="Times New Roman" pitchFamily="18" charset="0"/>
                <a:cs typeface="Times New Roman" pitchFamily="18" charset="0"/>
              </a:rPr>
              <a:t>:</a:t>
            </a:r>
          </a:p>
          <a:p>
            <a:pPr lvl="0" indent="457200" algn="just" fontAlgn="base">
              <a:spcBef>
                <a:spcPct val="0"/>
              </a:spcBef>
              <a:spcAft>
                <a:spcPct val="0"/>
              </a:spcAft>
            </a:pPr>
            <a:r>
              <a:rPr lang="en-US" sz="2400" b="1"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Có</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thể</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áp</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dụng</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với</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các</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dạng</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bài</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ôn</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tập</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bài</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mới</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trong</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môn</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Toán</a:t>
            </a:r>
            <a:r>
              <a:rPr lang="en-US" sz="2400" b="1" i="1"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và</a:t>
            </a:r>
            <a:r>
              <a:rPr lang="en-US" sz="2400" dirty="0" smtClean="0">
                <a:solidFill>
                  <a:srgbClr val="000000"/>
                </a:solidFill>
                <a:latin typeface="Times New Roman" pitchFamily="18" charset="0"/>
                <a:ea typeface="Times New Roman" pitchFamily="18" charset="0"/>
                <a:cs typeface="Times New Roman" pitchFamily="18" charset="0"/>
              </a:rPr>
              <a:t> ở </a:t>
            </a:r>
            <a:r>
              <a:rPr lang="en-US" sz="2400" dirty="0" err="1" smtClean="0">
                <a:solidFill>
                  <a:srgbClr val="000000"/>
                </a:solidFill>
                <a:latin typeface="Times New Roman" pitchFamily="18" charset="0"/>
                <a:ea typeface="Times New Roman" pitchFamily="18" charset="0"/>
                <a:cs typeface="Times New Roman" pitchFamily="18" charset="0"/>
              </a:rPr>
              <a:t>nhiều</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môn</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học</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khác</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của</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các</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khối</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lớp</a:t>
            </a:r>
            <a:r>
              <a:rPr lang="en-US" sz="2400" dirty="0" smtClean="0">
                <a:solidFill>
                  <a:srgbClr val="000000"/>
                </a:solidFill>
                <a:latin typeface="Times New Roman" pitchFamily="18" charset="0"/>
                <a:ea typeface="Times New Roman" pitchFamily="18" charset="0"/>
                <a:cs typeface="Times New Roman" pitchFamily="18" charset="0"/>
              </a:rPr>
              <a:t> ở </a:t>
            </a:r>
            <a:r>
              <a:rPr lang="en-US" sz="2400" dirty="0" err="1" smtClean="0">
                <a:solidFill>
                  <a:srgbClr val="000000"/>
                </a:solidFill>
                <a:latin typeface="Times New Roman" pitchFamily="18" charset="0"/>
                <a:ea typeface="Times New Roman" pitchFamily="18" charset="0"/>
                <a:cs typeface="Times New Roman" pitchFamily="18" charset="0"/>
              </a:rPr>
              <a:t>Tiểu</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học</a:t>
            </a:r>
            <a:r>
              <a:rPr lang="en-US" sz="2400" dirty="0" smtClean="0">
                <a:solidFill>
                  <a:srgbClr val="000000"/>
                </a:solidFill>
                <a:latin typeface="Times New Roman" pitchFamily="18" charset="0"/>
                <a:ea typeface="Times New Roman" pitchFamily="18" charset="0"/>
                <a:cs typeface="Times New Roman" pitchFamily="18" charset="0"/>
              </a:rPr>
              <a:t>.</a:t>
            </a:r>
          </a:p>
          <a:p>
            <a:pPr indent="457200" algn="just" fontAlgn="base">
              <a:spcBef>
                <a:spcPct val="0"/>
              </a:spcBef>
              <a:spcAft>
                <a:spcPct val="0"/>
              </a:spcAft>
            </a:pPr>
            <a:endParaRPr lang="en-US" sz="2400" b="1" dirty="0" smtClean="0">
              <a:solidFill>
                <a:srgbClr val="000000"/>
              </a:solidFill>
              <a:latin typeface="Times New Roman" pitchFamily="18" charset="0"/>
              <a:ea typeface="Times New Roman" pitchFamily="18" charset="0"/>
              <a:cs typeface="Times New Roman" pitchFamily="18" charset="0"/>
            </a:endParaRPr>
          </a:p>
          <a:p>
            <a:pPr lvl="0" indent="457200" algn="just" fontAlgn="base">
              <a:spcBef>
                <a:spcPct val="0"/>
              </a:spcBef>
              <a:spcAft>
                <a:spcPct val="0"/>
              </a:spcAft>
            </a:pPr>
            <a:endParaRPr lang="en-US" sz="2400" b="1" dirty="0" smtClean="0">
              <a:solidFill>
                <a:srgbClr val="000000"/>
              </a:solidFill>
              <a:latin typeface="Times New Roman" pitchFamily="18" charset="0"/>
              <a:ea typeface="Times New Roman" pitchFamily="18" charset="0"/>
              <a:cs typeface="Times New Roman" pitchFamily="18" charset="0"/>
            </a:endParaRPr>
          </a:p>
          <a:p>
            <a:pPr lvl="0" indent="457200" algn="just" fontAlgn="base">
              <a:spcBef>
                <a:spcPct val="0"/>
              </a:spcBef>
              <a:spcAft>
                <a:spcPct val="0"/>
              </a:spcAft>
            </a:pPr>
            <a:endParaRPr lang="en-US" sz="2400" dirty="0" smtClean="0">
              <a:solidFill>
                <a:srgbClr val="000000"/>
              </a:solidFill>
              <a:latin typeface="Arial" pitchFamily="34" charset="0"/>
              <a:cs typeface="Arial" pitchFamily="34" charset="0"/>
            </a:endParaRPr>
          </a:p>
          <a:p>
            <a:pPr lvl="0" indent="457200" algn="just" fontAlgn="base">
              <a:spcBef>
                <a:spcPct val="0"/>
              </a:spcBef>
              <a:spcAft>
                <a:spcPct val="0"/>
              </a:spcAft>
            </a:pPr>
            <a:endParaRPr lang="en-US" sz="2400" dirty="0" smtClean="0">
              <a:solidFill>
                <a:srgbClr val="000000"/>
              </a:solidFill>
              <a:latin typeface="Arial" pitchFamily="34" charset="0"/>
              <a:cs typeface="Arial" pitchFamily="34" charset="0"/>
            </a:endParaRPr>
          </a:p>
          <a:p>
            <a:pPr lvl="0" indent="457200" algn="just" fontAlgn="base">
              <a:spcBef>
                <a:spcPct val="0"/>
              </a:spcBef>
              <a:spcAft>
                <a:spcPct val="0"/>
              </a:spcAft>
            </a:pPr>
            <a:endParaRPr lang="en-US" sz="2400" dirty="0" smtClean="0">
              <a:solidFill>
                <a:srgbClr val="000000"/>
              </a:solidFill>
              <a:latin typeface="Arial" pitchFamily="34" charset="0"/>
              <a:cs typeface="Arial" pitchFamily="34" charset="0"/>
            </a:endParaRPr>
          </a:p>
          <a:p>
            <a:pPr lvl="0" indent="457200" algn="just" fontAlgn="base">
              <a:spcBef>
                <a:spcPct val="0"/>
              </a:spcBef>
              <a:spcAft>
                <a:spcPct val="0"/>
              </a:spcAft>
            </a:pPr>
            <a:endParaRPr lang="en-US" sz="2400" dirty="0" smtClean="0">
              <a:solidFill>
                <a:srgbClr val="000000"/>
              </a:solidFill>
              <a:latin typeface="Arial" pitchFamily="34" charset="0"/>
              <a:cs typeface="Arial" pitchFamily="34" charset="0"/>
            </a:endParaRPr>
          </a:p>
          <a:p>
            <a:pPr lvl="0" indent="457200" algn="just" fontAlgn="base">
              <a:spcBef>
                <a:spcPct val="0"/>
              </a:spcBef>
              <a:spcAft>
                <a:spcPct val="0"/>
              </a:spcAft>
            </a:pPr>
            <a:endParaRPr lang="en-US" sz="2400" dirty="0" smtClean="0">
              <a:solidFill>
                <a:srgbClr val="000000"/>
              </a:solidFill>
              <a:latin typeface="Arial" pitchFamily="34" charset="0"/>
              <a:cs typeface="Arial" pitchFamily="34" charset="0"/>
            </a:endParaRPr>
          </a:p>
          <a:p>
            <a:pPr lvl="0" indent="457200" algn="just" fontAlgn="base">
              <a:spcBef>
                <a:spcPct val="0"/>
              </a:spcBef>
              <a:spcAft>
                <a:spcPct val="0"/>
              </a:spcAft>
            </a:pPr>
            <a:endParaRPr lang="en-US" sz="2400" dirty="0" smtClean="0">
              <a:solidFill>
                <a:srgbClr val="000000"/>
              </a:solidFill>
              <a:latin typeface="Arial" pitchFamily="34" charset="0"/>
              <a:cs typeface="Arial" pitchFamily="34" charset="0"/>
            </a:endParaRPr>
          </a:p>
          <a:p>
            <a:pPr lvl="0" indent="457200" algn="just" fontAlgn="base">
              <a:spcBef>
                <a:spcPct val="0"/>
              </a:spcBef>
              <a:spcAft>
                <a:spcPct val="0"/>
              </a:spcAft>
            </a:pPr>
            <a:endParaRPr lang="en-US" sz="2400" dirty="0" smtClean="0">
              <a:solidFill>
                <a:srgbClr val="000000"/>
              </a:solidFill>
              <a:latin typeface="Arial" pitchFamily="34" charset="0"/>
              <a:cs typeface="Arial" pitchFamily="34" charset="0"/>
            </a:endParaRPr>
          </a:p>
          <a:p>
            <a:pPr lvl="0" indent="457200" algn="just" fontAlgn="base">
              <a:spcBef>
                <a:spcPct val="0"/>
              </a:spcBef>
              <a:spcAft>
                <a:spcPct val="0"/>
              </a:spcAft>
            </a:pPr>
            <a:endParaRPr lang="en-US" sz="2400" dirty="0" smtClean="0">
              <a:solidFill>
                <a:srgbClr val="000000"/>
              </a:solidFill>
              <a:latin typeface="Arial" pitchFamily="34" charset="0"/>
              <a:cs typeface="Arial" pitchFamily="34" charset="0"/>
            </a:endParaRPr>
          </a:p>
          <a:p>
            <a:pPr lvl="0" indent="457200" algn="just" fontAlgn="base">
              <a:spcBef>
                <a:spcPct val="0"/>
              </a:spcBef>
              <a:spcAft>
                <a:spcPct val="0"/>
              </a:spcAft>
            </a:pPr>
            <a:endParaRPr lang="en-US" sz="2400" dirty="0" smtClean="0">
              <a:solidFill>
                <a:srgbClr val="000000"/>
              </a:solidFill>
              <a:latin typeface="Arial" pitchFamily="34" charset="0"/>
              <a:cs typeface="Arial" pitchFamily="34" charset="0"/>
            </a:endParaRPr>
          </a:p>
          <a:p>
            <a:pPr lvl="0" indent="457200" algn="just" fontAlgn="base">
              <a:spcBef>
                <a:spcPct val="0"/>
              </a:spcBef>
              <a:spcAft>
                <a:spcPct val="0"/>
              </a:spcAft>
            </a:pPr>
            <a:endParaRPr lang="en-US" sz="2400" dirty="0" smtClean="0">
              <a:solidFill>
                <a:srgbClr val="000000"/>
              </a:solidFill>
              <a:latin typeface="Arial" pitchFamily="34" charset="0"/>
              <a:cs typeface="Arial" pitchFamily="34" charset="0"/>
            </a:endParaRPr>
          </a:p>
          <a:p>
            <a:pPr lvl="0" indent="457200" algn="just" fontAlgn="base">
              <a:spcBef>
                <a:spcPct val="0"/>
              </a:spcBef>
              <a:spcAft>
                <a:spcPct val="0"/>
              </a:spcAft>
            </a:pPr>
            <a:endParaRPr lang="en-US" sz="2400" dirty="0" smtClean="0">
              <a:solidFill>
                <a:srgbClr val="000000"/>
              </a:solidFill>
              <a:latin typeface="Arial" pitchFamily="34" charset="0"/>
              <a:cs typeface="Arial" pitchFamily="34" charset="0"/>
            </a:endParaRPr>
          </a:p>
          <a:p>
            <a:pPr lvl="0" indent="457200" algn="just" fontAlgn="base">
              <a:spcBef>
                <a:spcPct val="0"/>
              </a:spcBef>
              <a:spcAft>
                <a:spcPct val="0"/>
              </a:spcAft>
            </a:pPr>
            <a:endParaRPr lang="en-US" sz="2400" dirty="0" smtClean="0">
              <a:latin typeface="Arial" pitchFamily="34" charset="0"/>
              <a:cs typeface="Arial" pitchFamily="34" charset="0"/>
            </a:endParaRPr>
          </a:p>
        </p:txBody>
      </p:sp>
      <p:sp>
        <p:nvSpPr>
          <p:cNvPr id="6146" name="Rectangle 2"/>
          <p:cNvSpPr>
            <a:spLocks noChangeArrowheads="1"/>
          </p:cNvSpPr>
          <p:nvPr/>
        </p:nvSpPr>
        <p:spPr bwMode="auto">
          <a:xfrm>
            <a:off x="0" y="0"/>
            <a:ext cx="548868" cy="369332"/>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360363"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 name="Rectangle 68"/>
          <p:cNvSpPr/>
          <p:nvPr/>
        </p:nvSpPr>
        <p:spPr>
          <a:xfrm>
            <a:off x="457200" y="838200"/>
            <a:ext cx="8686800" cy="6740307"/>
          </a:xfrm>
          <a:prstGeom prst="rect">
            <a:avLst/>
          </a:prstGeom>
        </p:spPr>
        <p:txBody>
          <a:bodyPr wrap="square">
            <a:spAutoFit/>
          </a:bodyPr>
          <a:lstStyle/>
          <a:p>
            <a:pPr algn="just"/>
            <a:r>
              <a:rPr lang="en-US" sz="2400" b="1" dirty="0" smtClean="0">
                <a:solidFill>
                  <a:srgbClr val="000000"/>
                </a:solidFill>
                <a:latin typeface="Times New Roman" pitchFamily="18" charset="0"/>
                <a:ea typeface="Times New Roman" pitchFamily="18" charset="0"/>
                <a:cs typeface="Times New Roman" pitchFamily="18" charset="0"/>
              </a:rPr>
              <a:t>5.2. </a:t>
            </a:r>
            <a:r>
              <a:rPr lang="en-US" sz="2400" b="1" dirty="0" err="1" smtClean="0">
                <a:solidFill>
                  <a:srgbClr val="000000"/>
                </a:solidFill>
                <a:latin typeface="Times New Roman" pitchFamily="18" charset="0"/>
                <a:ea typeface="Times New Roman" pitchFamily="18" charset="0"/>
                <a:cs typeface="Times New Roman" pitchFamily="18" charset="0"/>
              </a:rPr>
              <a:t>Đề</a:t>
            </a:r>
            <a:r>
              <a:rPr lang="en-US" sz="2400" b="1" dirty="0" smtClean="0">
                <a:solidFill>
                  <a:srgbClr val="000000"/>
                </a:solidFill>
                <a:latin typeface="Times New Roman" pitchFamily="18" charset="0"/>
                <a:ea typeface="Times New Roman" pitchFamily="18" charset="0"/>
                <a:cs typeface="Times New Roman" pitchFamily="18" charset="0"/>
              </a:rPr>
              <a:t> </a:t>
            </a:r>
            <a:r>
              <a:rPr lang="en-US" sz="2400" b="1" dirty="0" err="1" smtClean="0">
                <a:solidFill>
                  <a:srgbClr val="000000"/>
                </a:solidFill>
                <a:latin typeface="Times New Roman" pitchFamily="18" charset="0"/>
                <a:ea typeface="Times New Roman" pitchFamily="18" charset="0"/>
                <a:cs typeface="Times New Roman" pitchFamily="18" charset="0"/>
              </a:rPr>
              <a:t>xuất</a:t>
            </a:r>
            <a:r>
              <a:rPr lang="en-US" sz="2400" b="1" dirty="0" smtClean="0">
                <a:solidFill>
                  <a:srgbClr val="000000"/>
                </a:solidFill>
                <a:latin typeface="Times New Roman" pitchFamily="18" charset="0"/>
                <a:ea typeface="Times New Roman" pitchFamily="18" charset="0"/>
                <a:cs typeface="Times New Roman" pitchFamily="18" charset="0"/>
              </a:rPr>
              <a:t> </a:t>
            </a:r>
            <a:r>
              <a:rPr lang="en-US" sz="2400" b="1" dirty="0" err="1" smtClean="0">
                <a:solidFill>
                  <a:srgbClr val="000000"/>
                </a:solidFill>
                <a:latin typeface="Times New Roman" pitchFamily="18" charset="0"/>
                <a:ea typeface="Times New Roman" pitchFamily="18" charset="0"/>
                <a:cs typeface="Times New Roman" pitchFamily="18" charset="0"/>
              </a:rPr>
              <a:t>kiến</a:t>
            </a:r>
            <a:r>
              <a:rPr lang="en-US" sz="2400" b="1" dirty="0" smtClean="0">
                <a:solidFill>
                  <a:srgbClr val="000000"/>
                </a:solidFill>
                <a:latin typeface="Times New Roman" pitchFamily="18" charset="0"/>
                <a:ea typeface="Times New Roman" pitchFamily="18" charset="0"/>
                <a:cs typeface="Times New Roman" pitchFamily="18" charset="0"/>
              </a:rPr>
              <a:t> </a:t>
            </a:r>
            <a:r>
              <a:rPr lang="en-US" sz="2400" b="1" dirty="0" err="1" smtClean="0">
                <a:solidFill>
                  <a:srgbClr val="000000"/>
                </a:solidFill>
                <a:latin typeface="Times New Roman" pitchFamily="18" charset="0"/>
                <a:ea typeface="Times New Roman" pitchFamily="18" charset="0"/>
                <a:cs typeface="Times New Roman" pitchFamily="18" charset="0"/>
              </a:rPr>
              <a:t>nghị</a:t>
            </a:r>
            <a:r>
              <a:rPr lang="en-US" sz="2400" b="1" dirty="0" smtClean="0">
                <a:solidFill>
                  <a:srgbClr val="000000"/>
                </a:solidFill>
                <a:latin typeface="Times New Roman" pitchFamily="18" charset="0"/>
                <a:ea typeface="Times New Roman" pitchFamily="18" charset="0"/>
                <a:cs typeface="Times New Roman" pitchFamily="18" charset="0"/>
              </a:rPr>
              <a:t>:</a:t>
            </a:r>
          </a:p>
          <a:p>
            <a:pPr algn="just"/>
            <a:r>
              <a:rPr lang="en-US" sz="2400" b="1" dirty="0" smtClean="0">
                <a:latin typeface="Times New Roman" pitchFamily="18" charset="0"/>
                <a:cs typeface="Times New Roman" pitchFamily="18" charset="0"/>
              </a:rPr>
              <a:t>*</a:t>
            </a:r>
            <a:r>
              <a:rPr lang="en-US" sz="2400" b="1" dirty="0" err="1" smtClean="0">
                <a:latin typeface="Times New Roman" pitchFamily="18" charset="0"/>
                <a:cs typeface="Times New Roman" pitchFamily="18" charset="0"/>
              </a:rPr>
              <a:t>Với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tâm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tư</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sở</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dụng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thông</a:t>
            </a:r>
            <a:r>
              <a:rPr lang="en-US" sz="2400" dirty="0" smtClean="0">
                <a:latin typeface="Times New Roman" pitchFamily="18" charset="0"/>
                <a:cs typeface="Times New Roman" pitchFamily="18" charset="0"/>
              </a:rPr>
              <a:t> tin </a:t>
            </a:r>
            <a:r>
              <a:rPr lang="en-US" sz="2400" dirty="0" err="1" smtClean="0">
                <a:latin typeface="Times New Roman" pitchFamily="18" charset="0"/>
                <a:cs typeface="Times New Roman" pitchFamily="18" charset="0"/>
              </a:rPr>
              <a:t>vào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giảng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dạy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theo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thức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mới</a:t>
            </a:r>
            <a:r>
              <a:rPr lang="en-US" sz="2400" dirty="0" smtClean="0">
                <a:latin typeface="Times New Roman" pitchFamily="18" charset="0"/>
                <a:cs typeface="Times New Roman" pitchFamily="18" charset="0"/>
              </a:rPr>
              <a:t>. </a:t>
            </a:r>
            <a:r>
              <a:rPr lang="pt-BR" sz="2400" dirty="0" smtClean="0">
                <a:latin typeface="Times New Roman" pitchFamily="18" charset="0"/>
                <a:cs typeface="Times New Roman" pitchFamily="18" charset="0"/>
              </a:rPr>
              <a:t>Tổ chức các buổi sinh hoạt chuyên môn, tổ chức cho giáo viên đi học tập kinh nghiệm ở trường bạn.</a:t>
            </a:r>
            <a:endParaRPr lang="en-US" sz="2400" dirty="0" smtClean="0">
              <a:latin typeface="Times New Roman" pitchFamily="18" charset="0"/>
              <a:cs typeface="Times New Roman" pitchFamily="18" charset="0"/>
            </a:endParaRPr>
          </a:p>
          <a:p>
            <a:pPr algn="just"/>
            <a:r>
              <a:rPr lang="pt-BR"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a:t>
            </a:r>
            <a:r>
              <a:rPr lang="en-US" sz="2400" b="1" dirty="0" err="1" smtClean="0">
                <a:latin typeface="Times New Roman" pitchFamily="18" charset="0"/>
                <a:cs typeface="Times New Roman" pitchFamily="18" charset="0"/>
              </a:rPr>
              <a:t>Với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giáo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viên</a:t>
            </a:r>
            <a:r>
              <a:rPr lang="en-US" sz="2400" b="1"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algn="just"/>
            <a:r>
              <a:rPr lang="pt-BR" sz="2400" dirty="0" smtClean="0">
                <a:latin typeface="Times New Roman" pitchFamily="18" charset="0"/>
                <a:cs typeface="Times New Roman" pitchFamily="18" charset="0"/>
              </a:rPr>
              <a:t>+ Chuẩn bị và xây dựng hợp lí các trò chơi học tập cho mỗi dạng bài, chủ đề, nội dung tiết dạy học toán.</a:t>
            </a:r>
          </a:p>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Luôn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khen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thưởng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kịp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thú</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tập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algn="just"/>
            <a:r>
              <a:rPr lang="pt-BR" sz="2400" dirty="0" smtClean="0">
                <a:latin typeface="Times New Roman" pitchFamily="18" charset="0"/>
                <a:cs typeface="Times New Roman" pitchFamily="18" charset="0"/>
              </a:rPr>
              <a:t>+ Vận dụng linh hoạt và sáng tạo các phương pháp, hình thức, kĩ thuật dạy học để phát huy tối đa năng lực học tập của học sinh. Đúng như quan điểm dạy học trong thời đại mới “ Người thầy giỏi là người truyền cảm hứng cho học sinh”.</a:t>
            </a:r>
            <a:endParaRPr lang="en-US" sz="2400" dirty="0" smtClean="0">
              <a:latin typeface="Times New Roman" pitchFamily="18" charset="0"/>
              <a:cs typeface="Times New Roman" pitchFamily="18" charset="0"/>
            </a:endParaRPr>
          </a:p>
          <a:p>
            <a:pPr algn="just"/>
            <a:r>
              <a:rPr lang="en-US" sz="2400" b="1" dirty="0" smtClean="0">
                <a:latin typeface="Times New Roman" pitchFamily="18" charset="0"/>
                <a:cs typeface="Times New Roman" pitchFamily="18" charset="0"/>
              </a:rPr>
              <a:t>*</a:t>
            </a:r>
            <a:r>
              <a:rPr lang="en-US" sz="2400" b="1" dirty="0" err="1" smtClean="0">
                <a:latin typeface="Times New Roman" pitchFamily="18" charset="0"/>
                <a:cs typeface="Times New Roman" pitchFamily="18" charset="0"/>
              </a:rPr>
              <a:t>Với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học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tích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huy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năng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thân</a:t>
            </a:r>
            <a:r>
              <a:rPr lang="en-US" sz="2400" dirty="0" smtClean="0">
                <a:latin typeface="Times New Roman" pitchFamily="18" charset="0"/>
                <a:cs typeface="Times New Roman" pitchFamily="18" charset="0"/>
              </a:rPr>
              <a:t>.</a:t>
            </a:r>
          </a:p>
          <a:p>
            <a:pPr lvl="0" indent="360363" algn="just" fontAlgn="base">
              <a:spcBef>
                <a:spcPct val="0"/>
              </a:spcBef>
              <a:spcAft>
                <a:spcPct val="0"/>
              </a:spcAft>
            </a:pPr>
            <a:endParaRPr lang="en-US" sz="2400" b="1" dirty="0" smtClean="0">
              <a:solidFill>
                <a:srgbClr val="000000"/>
              </a:solidFill>
              <a:latin typeface="Times New Roman" pitchFamily="18" charset="0"/>
              <a:ea typeface="Times New Roman" pitchFamily="18" charset="0"/>
              <a:cs typeface="Times New Roman" pitchFamily="18" charset="0"/>
            </a:endParaRPr>
          </a:p>
          <a:p>
            <a:pPr lvl="0" indent="360363" algn="just" fontAlgn="base">
              <a:spcBef>
                <a:spcPct val="0"/>
              </a:spcBef>
              <a:spcAft>
                <a:spcPct val="0"/>
              </a:spcAft>
            </a:pPr>
            <a:endParaRPr lang="en-US" sz="2400" dirty="0" smtClean="0">
              <a:latin typeface="Times New Roman" pitchFamily="18" charset="0"/>
              <a:cs typeface="Times New Roman" pitchFamily="18" charset="0"/>
            </a:endParaRPr>
          </a:p>
        </p:txBody>
      </p:sp>
      <p:sp>
        <p:nvSpPr>
          <p:cNvPr id="6" name="Rounded Rectangle 5"/>
          <p:cNvSpPr/>
          <p:nvPr/>
        </p:nvSpPr>
        <p:spPr>
          <a:xfrm>
            <a:off x="838200" y="152400"/>
            <a:ext cx="7391400" cy="6858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Arial" pitchFamily="34" charset="0"/>
              <a:cs typeface="Arial" pitchFamily="34" charset="0"/>
            </a:endParaRPr>
          </a:p>
        </p:txBody>
      </p:sp>
      <p:sp>
        <p:nvSpPr>
          <p:cNvPr id="7" name="Rectangle 6"/>
          <p:cNvSpPr/>
          <p:nvPr/>
        </p:nvSpPr>
        <p:spPr>
          <a:xfrm>
            <a:off x="1295400" y="304800"/>
            <a:ext cx="7010400" cy="461665"/>
          </a:xfrm>
          <a:prstGeom prst="rect">
            <a:avLst/>
          </a:prstGeom>
        </p:spPr>
        <p:txBody>
          <a:bodyPr wrap="square">
            <a:spAutoFit/>
          </a:bodyPr>
          <a:lstStyle/>
          <a:p>
            <a:pPr algn="ctr">
              <a:defRPr/>
            </a:pPr>
            <a:r>
              <a:rPr lang="en-US" altLang="en-US" sz="2400" b="1" dirty="0" smtClean="0">
                <a:latin typeface="Times New Roman" pitchFamily="18" charset="0"/>
                <a:cs typeface="Times New Roman" pitchFamily="18" charset="0"/>
              </a:rPr>
              <a:t>5. </a:t>
            </a:r>
            <a:r>
              <a:rPr lang="en-US" altLang="en-US" sz="2400" b="1" dirty="0" err="1" smtClean="0">
                <a:latin typeface="Times New Roman" pitchFamily="18" charset="0"/>
                <a:cs typeface="Times New Roman" pitchFamily="18" charset="0"/>
              </a:rPr>
              <a:t>Khả</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năng</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áp</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dụng</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rộng</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rãi</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và</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đề</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xuất</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kiến</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nghị</a:t>
            </a:r>
            <a:endParaRPr lang="en-US" altLang="en-US" sz="2400" b="1" dirty="0" smtClean="0">
              <a:latin typeface="Times New Roman" pitchFamily="18" charset="0"/>
              <a:cs typeface="Times New Roman" pitchFamily="18" charset="0"/>
            </a:endParaRPr>
          </a:p>
        </p:txBody>
      </p:sp>
    </p:spTree>
    <p:extLst>
      <p:ext uri="{BB962C8B-B14F-4D97-AF65-F5344CB8AC3E}">
        <p14:creationId xmlns="" xmlns:p14="http://schemas.microsoft.com/office/powerpoint/2010/main" val="4034606286"/>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ox(in)">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68"/>
                                        </p:tgtEl>
                                      </p:cBhvr>
                                    </p:animEffect>
                                    <p:set>
                                      <p:cBhvr>
                                        <p:cTn id="12" dur="1" fill="hold">
                                          <p:stCondLst>
                                            <p:cond delay="499"/>
                                          </p:stCondLst>
                                        </p:cTn>
                                        <p:tgtEl>
                                          <p:spTgt spid="6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checkerboard(across)">
                                      <p:cBhvr>
                                        <p:cTn id="1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8" grpId="1"/>
      <p:bldP spid="6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2473988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19200" y="685800"/>
            <a:ext cx="6477000" cy="5334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Arial" pitchFamily="34" charset="0"/>
                <a:cs typeface="Arial" pitchFamily="34" charset="0"/>
              </a:rPr>
              <a:t>1. LÍ DO CHỌN BIỆN PHÁP</a:t>
            </a:r>
            <a:endParaRPr lang="en-US" sz="2400" b="1" dirty="0">
              <a:solidFill>
                <a:schemeClr val="tx1"/>
              </a:solidFill>
              <a:latin typeface="Arial" pitchFamily="34" charset="0"/>
              <a:cs typeface="Arial" pitchFamily="34" charset="0"/>
            </a:endParaRPr>
          </a:p>
        </p:txBody>
      </p:sp>
      <p:sp>
        <p:nvSpPr>
          <p:cNvPr id="3" name="TextBox 7"/>
          <p:cNvSpPr txBox="1">
            <a:spLocks noChangeArrowheads="1"/>
          </p:cNvSpPr>
          <p:nvPr/>
        </p:nvSpPr>
        <p:spPr bwMode="auto">
          <a:xfrm>
            <a:off x="0" y="1371600"/>
            <a:ext cx="6934199" cy="1200329"/>
          </a:xfrm>
          <a:prstGeom prst="rect">
            <a:avLst/>
          </a:prstGeom>
          <a:noFill/>
          <a:ln w="9525">
            <a:noFill/>
            <a:miter lim="800000"/>
            <a:headEnd/>
            <a:tailEnd/>
          </a:ln>
        </p:spPr>
        <p:txBody>
          <a:bodyPr wrap="square">
            <a:spAutoFit/>
          </a:bodyPr>
          <a:lstStyle/>
          <a:p>
            <a:r>
              <a:rPr lang="en-US" altLang="en-US" sz="2400" b="1" dirty="0" smtClean="0">
                <a:solidFill>
                  <a:srgbClr val="FF0000"/>
                </a:solidFill>
                <a:latin typeface="Times New Roman" pitchFamily="18" charset="0"/>
                <a:cs typeface="Times New Roman" pitchFamily="18" charset="0"/>
              </a:rPr>
              <a:t>1.1. </a:t>
            </a:r>
            <a:r>
              <a:rPr lang="en-US" altLang="en-US" sz="2400" b="1" dirty="0" err="1" smtClean="0">
                <a:solidFill>
                  <a:srgbClr val="FF0000"/>
                </a:solidFill>
                <a:latin typeface="Times New Roman" pitchFamily="18" charset="0"/>
                <a:cs typeface="Times New Roman" pitchFamily="18" charset="0"/>
              </a:rPr>
              <a:t>Thực</a:t>
            </a:r>
            <a:r>
              <a:rPr lang="en-US" altLang="en-US" sz="2400" b="1" dirty="0" smtClean="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trạng</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dạy</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và</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học</a:t>
            </a:r>
            <a:r>
              <a:rPr lang="en-US" altLang="en-US" sz="2400" b="1" dirty="0" smtClean="0">
                <a:solidFill>
                  <a:srgbClr val="FF0000"/>
                </a:solidFill>
                <a:latin typeface="Times New Roman" pitchFamily="18" charset="0"/>
                <a:cs typeface="Times New Roman" pitchFamily="18" charset="0"/>
              </a:rPr>
              <a:t>:</a:t>
            </a:r>
          </a:p>
          <a:p>
            <a:endParaRPr lang="en-US" altLang="en-US" sz="2400" b="1" dirty="0" smtClean="0">
              <a:solidFill>
                <a:srgbClr val="FF0000"/>
              </a:solidFill>
              <a:latin typeface="Times New Roman" pitchFamily="18" charset="0"/>
              <a:cs typeface="Times New Roman" pitchFamily="18" charset="0"/>
            </a:endParaRPr>
          </a:p>
          <a:p>
            <a:endParaRPr lang="en-US" altLang="en-US" sz="2400" b="1" dirty="0">
              <a:solidFill>
                <a:srgbClr val="FF0000"/>
              </a:solidFill>
              <a:latin typeface="Times New Roman" pitchFamily="18" charset="0"/>
              <a:cs typeface="Times New Roman" pitchFamily="18" charset="0"/>
            </a:endParaRPr>
          </a:p>
        </p:txBody>
      </p:sp>
      <p:sp>
        <p:nvSpPr>
          <p:cNvPr id="4" name="Rectangle 1"/>
          <p:cNvSpPr>
            <a:spLocks noChangeArrowheads="1"/>
          </p:cNvSpPr>
          <p:nvPr/>
        </p:nvSpPr>
        <p:spPr bwMode="auto">
          <a:xfrm>
            <a:off x="0" y="1981200"/>
            <a:ext cx="9144000" cy="46166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sz="2800" b="1" dirty="0" smtClean="0">
                <a:latin typeface="Times New Roman" pitchFamily="18" charset="0"/>
                <a:cs typeface="Times New Roman" pitchFamily="18" charset="0"/>
              </a:rPr>
              <a:t>a. Về phía giáo viên</a:t>
            </a:r>
            <a:r>
              <a:rPr lang="en-US" sz="2800" b="1" dirty="0" smtClean="0">
                <a:latin typeface="Times New Roman" pitchFamily="18" charset="0"/>
                <a:cs typeface="Times New Roman" pitchFamily="18" charset="0"/>
              </a:rPr>
              <a:t>:</a:t>
            </a:r>
          </a:p>
          <a:p>
            <a:pPr algn="just"/>
            <a:r>
              <a:rPr lang="en-US" sz="2800" dirty="0" smtClean="0"/>
              <a:t>	</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Giáo</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viên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chưa</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thực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sự</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tạo</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ra</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động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lực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hứng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thú</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trong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học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tập</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cho</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học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sinh</a:t>
            </a:r>
            <a:r>
              <a:rPr lang="en-US" sz="3000" dirty="0" smtClean="0">
                <a:latin typeface="Times New Roman" pitchFamily="18" charset="0"/>
                <a:cs typeface="Times New Roman" pitchFamily="18" charset="0"/>
              </a:rPr>
              <a:t>. GV </a:t>
            </a:r>
            <a:r>
              <a:rPr lang="en-US" sz="3000" dirty="0" err="1" smtClean="0">
                <a:latin typeface="Times New Roman" pitchFamily="18" charset="0"/>
                <a:cs typeface="Times New Roman" pitchFamily="18" charset="0"/>
              </a:rPr>
              <a:t>thiếu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linh</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hoạt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sáng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tạo</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khi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vận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dụng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các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phương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pháp</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hình</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thức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tổ</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chức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kĩ</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thuật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dạy</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học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trong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các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tiết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học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đặc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biệt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là</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trong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các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tiết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dạy</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học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toán</a:t>
            </a:r>
            <a:r>
              <a:rPr lang="en-US" sz="3000" dirty="0" smtClean="0">
                <a:latin typeface="Times New Roman" pitchFamily="18" charset="0"/>
                <a:cs typeface="Times New Roman" pitchFamily="18" charset="0"/>
              </a:rPr>
              <a:t>.</a:t>
            </a:r>
          </a:p>
          <a:p>
            <a:pPr algn="just"/>
            <a:r>
              <a:rPr lang="en-US" sz="3000" dirty="0" smtClean="0">
                <a:latin typeface="Times New Roman" pitchFamily="18" charset="0"/>
                <a:cs typeface="Times New Roman" pitchFamily="18" charset="0"/>
              </a:rPr>
              <a:t>	- </a:t>
            </a:r>
            <a:r>
              <a:rPr lang="en-US" sz="3000" dirty="0" err="1" smtClean="0">
                <a:latin typeface="Times New Roman" pitchFamily="18" charset="0"/>
                <a:cs typeface="Times New Roman" pitchFamily="18" charset="0"/>
              </a:rPr>
              <a:t>Việc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ứng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dụng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công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nghệ</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thông</a:t>
            </a:r>
            <a:r>
              <a:rPr lang="en-US" sz="3000" dirty="0" smtClean="0">
                <a:latin typeface="Times New Roman" pitchFamily="18" charset="0"/>
                <a:cs typeface="Times New Roman" pitchFamily="18" charset="0"/>
              </a:rPr>
              <a:t> tin </a:t>
            </a:r>
            <a:r>
              <a:rPr lang="en-US" sz="3000" dirty="0" err="1" smtClean="0">
                <a:latin typeface="Times New Roman" pitchFamily="18" charset="0"/>
                <a:cs typeface="Times New Roman" pitchFamily="18" charset="0"/>
              </a:rPr>
              <a:t>thiếu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thường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xuyên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nên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chưa</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đạt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được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kết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quả</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như</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mong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muốn</a:t>
            </a:r>
            <a:r>
              <a:rPr lang="en-US" sz="3000" dirty="0" smtClean="0">
                <a:latin typeface="Times New Roman" pitchFamily="18" charset="0"/>
                <a:cs typeface="Times New Roman" pitchFamily="18" charset="0"/>
              </a:rPr>
              <a:t>.</a:t>
            </a:r>
          </a:p>
          <a:p>
            <a:endParaRPr lang="en-US" sz="2800" b="1" dirty="0" smtClean="0">
              <a:latin typeface="Times New Roman" pitchFamily="18" charset="0"/>
              <a:cs typeface="Times New Roman" pitchFamily="18" charset="0"/>
            </a:endParaRPr>
          </a:p>
          <a:p>
            <a:pPr algn="just"/>
            <a:endParaRPr lang="en-US" sz="2800" dirty="0" smtClean="0">
              <a:latin typeface="Times New Roman" pitchFamily="18" charset="0"/>
              <a:cs typeface="Times New Roman" pitchFamily="18" charset="0"/>
            </a:endParaRPr>
          </a:p>
        </p:txBody>
      </p:sp>
      <p:sp>
        <p:nvSpPr>
          <p:cNvPr id="5" name="Rectangle 4"/>
          <p:cNvSpPr/>
          <p:nvPr/>
        </p:nvSpPr>
        <p:spPr>
          <a:xfrm>
            <a:off x="4421959" y="3244334"/>
            <a:ext cx="184731" cy="369332"/>
          </a:xfrm>
          <a:prstGeom prst="rect">
            <a:avLst/>
          </a:prstGeom>
        </p:spPr>
        <p:txBody>
          <a:bodyPr wrap="none">
            <a:spAutoFit/>
          </a:bodyPr>
          <a:lstStyle/>
          <a:p>
            <a:endParaRPr lang="en-US" dirty="0"/>
          </a:p>
        </p:txBody>
      </p:sp>
      <p:sp>
        <p:nvSpPr>
          <p:cNvPr id="6" name="Rectangle 5"/>
          <p:cNvSpPr/>
          <p:nvPr/>
        </p:nvSpPr>
        <p:spPr>
          <a:xfrm>
            <a:off x="4421959" y="3244334"/>
            <a:ext cx="988241" cy="369332"/>
          </a:xfrm>
          <a:prstGeom prst="rect">
            <a:avLst/>
          </a:prstGeom>
        </p:spPr>
        <p:txBody>
          <a:bodyPr wrap="square">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685800"/>
            <a:ext cx="8534400" cy="6001643"/>
          </a:xfrm>
          <a:prstGeom prst="rect">
            <a:avLst/>
          </a:prstGeom>
        </p:spPr>
        <p:txBody>
          <a:bodyPr wrap="square">
            <a:spAutoFit/>
          </a:bodyPr>
          <a:lstStyle/>
          <a:p>
            <a:r>
              <a:rPr lang="vi-VN" sz="2800" b="1" dirty="0" smtClean="0">
                <a:latin typeface="Times New Roman" pitchFamily="18" charset="0"/>
                <a:cs typeface="Times New Roman" pitchFamily="18" charset="0"/>
              </a:rPr>
              <a:t>b. Về phía học sinh</a:t>
            </a:r>
            <a:r>
              <a:rPr lang="en-US" sz="2800" b="1" dirty="0" smtClean="0">
                <a:latin typeface="Times New Roman" pitchFamily="18" charset="0"/>
                <a:cs typeface="Times New Roman" pitchFamily="18" charset="0"/>
              </a:rPr>
              <a:t>:</a:t>
            </a:r>
          </a:p>
          <a:p>
            <a:pPr algn="just"/>
            <a:r>
              <a:rPr lang="en-US" sz="2800" b="1" dirty="0" smtClean="0">
                <a:latin typeface="Times New Roman" pitchFamily="18" charset="0"/>
                <a:cs typeface="Times New Roman" pitchFamily="18" charset="0"/>
              </a:rPr>
              <a:t>	</a:t>
            </a:r>
            <a:r>
              <a:rPr lang="en-US" sz="3000" dirty="0" smtClean="0">
                <a:latin typeface="Times New Roman" pitchFamily="18" charset="0"/>
                <a:cs typeface="Times New Roman" pitchFamily="18" charset="0"/>
              </a:rPr>
              <a:t>- </a:t>
            </a:r>
            <a:r>
              <a:rPr lang="nl-NL" sz="3000" dirty="0" smtClean="0">
                <a:latin typeface="Times New Roman" pitchFamily="18" charset="0"/>
                <a:cs typeface="Times New Roman" pitchFamily="18" charset="0"/>
              </a:rPr>
              <a:t>Do học sinh còn nhỏ, các em chưa xác định rõ động cơ học tập đúng đắn.</a:t>
            </a:r>
            <a:endParaRPr lang="en-US" sz="3000" dirty="0" smtClean="0">
              <a:latin typeface="Times New Roman" pitchFamily="18" charset="0"/>
              <a:cs typeface="Times New Roman" pitchFamily="18" charset="0"/>
            </a:endParaRPr>
          </a:p>
          <a:p>
            <a:pPr algn="just"/>
            <a:r>
              <a:rPr lang="en-US" sz="3000" dirty="0" smtClean="0">
                <a:latin typeface="Times New Roman" pitchFamily="18" charset="0"/>
                <a:cs typeface="Times New Roman" pitchFamily="18" charset="0"/>
              </a:rPr>
              <a:t>	- </a:t>
            </a:r>
            <a:r>
              <a:rPr lang="nl-NL" sz="3000" dirty="0" smtClean="0">
                <a:latin typeface="Times New Roman" pitchFamily="18" charset="0"/>
                <a:cs typeface="Times New Roman" pitchFamily="18" charset="0"/>
              </a:rPr>
              <a:t>Học sinh lớp tôi phụ trách thuộc vùng nông thôn nên các em nhút nhát, thiếu tự tin, thiếu kĩ năng khi tham gia vào các hoạt động học tập trên lớp cũng như ngoài lớp học, kĩ năng vận dụng bài học vào cuộc sống chưa cao. Nhiều học sinh thực hiện một cách máy móc, </a:t>
            </a:r>
            <a:r>
              <a:rPr lang="en-US" sz="3000" dirty="0" err="1" smtClean="0">
                <a:latin typeface="Times New Roman" pitchFamily="18" charset="0"/>
                <a:cs typeface="Times New Roman" pitchFamily="18" charset="0"/>
              </a:rPr>
              <a:t>thiếu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sự</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tập</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trung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trong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giờ</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học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dẫn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đến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kết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quả</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học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tập</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môn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Toán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của</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nhiều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học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sinh</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chưa</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đạt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như</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mong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muốn</a:t>
            </a:r>
            <a:r>
              <a:rPr lang="en-US" sz="3000" dirty="0" smtClean="0">
                <a:latin typeface="Times New Roman" pitchFamily="18" charset="0"/>
                <a:cs typeface="Times New Roman" pitchFamily="18" charset="0"/>
              </a:rPr>
              <a:t>.</a:t>
            </a:r>
          </a:p>
          <a:p>
            <a:pPr algn="just"/>
            <a:endParaRPr lang="en-US" sz="2800" b="1"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0" y="152400"/>
            <a:ext cx="9144000" cy="24314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altLang="en-US" sz="2400" b="1" dirty="0" smtClean="0">
                <a:solidFill>
                  <a:srgbClr val="FF0000"/>
                </a:solidFill>
                <a:latin typeface="Times New Roman" pitchFamily="18" charset="0"/>
                <a:cs typeface="Times New Roman" pitchFamily="18" charset="0"/>
              </a:rPr>
              <a:t>1.2. </a:t>
            </a:r>
            <a:r>
              <a:rPr lang="en-US" altLang="en-US" sz="2400" b="1" dirty="0" err="1" smtClean="0">
                <a:solidFill>
                  <a:srgbClr val="FF0000"/>
                </a:solidFill>
                <a:latin typeface="Times New Roman" pitchFamily="18" charset="0"/>
                <a:cs typeface="Times New Roman" pitchFamily="18" charset="0"/>
              </a:rPr>
              <a:t>Sự</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cần</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thiết</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của</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biện</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pháp</a:t>
            </a:r>
            <a:r>
              <a:rPr lang="en-US" altLang="en-US" sz="2400" b="1" dirty="0" smtClean="0">
                <a:solidFill>
                  <a:srgbClr val="FF0000"/>
                </a:solidFill>
                <a:latin typeface="Times New Roman" pitchFamily="18" charset="0"/>
                <a:cs typeface="Times New Roman"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pPr>
            <a:r>
              <a:rPr lang="nl-NL" sz="2400" dirty="0" smtClean="0">
                <a:solidFill>
                  <a:srgbClr val="000000"/>
                </a:solidFill>
                <a:latin typeface="Times New Roman" pitchFamily="18" charset="0"/>
                <a:cs typeface="Times New Roman" pitchFamily="18" charset="0"/>
              </a:rPr>
              <a:t> 	</a:t>
            </a:r>
            <a:endParaRPr kumimoji="0" lang="nl-NL" sz="2400" b="0"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sz="28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nl-NL"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7106" name="Rectangle 2"/>
          <p:cNvSpPr>
            <a:spLocks noChangeArrowheads="1"/>
          </p:cNvSpPr>
          <p:nvPr/>
        </p:nvSpPr>
        <p:spPr bwMode="auto">
          <a:xfrm>
            <a:off x="0" y="609600"/>
            <a:ext cx="914400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nl-NL" sz="2400" dirty="0" smtClean="0">
                <a:solidFill>
                  <a:srgbClr val="000000"/>
                </a:solidFill>
                <a:latin typeface="Times New Roman" pitchFamily="18" charset="0"/>
                <a:cs typeface="Times New Roman" pitchFamily="18" charset="0"/>
              </a:rPr>
              <a:t>	</a:t>
            </a:r>
            <a:r>
              <a:rPr lang="nl-NL" sz="2400" dirty="0" smtClean="0">
                <a:latin typeface="Times New Roman" pitchFamily="18" charset="0"/>
                <a:cs typeface="Times New Roman" pitchFamily="18" charset="0"/>
              </a:rPr>
              <a:t>- Trong hoạt động học tập, hứng thú của học sinh là một yếu tố quan trọng thôi thúc các em chủ động lĩnh hội tri thức một cách nhanh hơn và sâu sắc hơn. Hứng thú học tập có vai trò quan trọng trong việc nâng cao chất lượng học tập cho học sinh và sự phát triển nhân cách cho các em.</a:t>
            </a:r>
            <a:endParaRPr lang="en-US" sz="2400" dirty="0" smtClean="0">
              <a:latin typeface="Times New Roman" pitchFamily="18" charset="0"/>
              <a:cs typeface="Times New Roman" pitchFamily="18" charset="0"/>
            </a:endParaRPr>
          </a:p>
          <a:p>
            <a:pPr algn="just"/>
            <a:r>
              <a:rPr lang="nl-NL" sz="2400" dirty="0" smtClean="0">
                <a:latin typeface="Times New Roman" pitchFamily="18" charset="0"/>
                <a:cs typeface="Times New Roman" pitchFamily="18" charset="0"/>
              </a:rPr>
              <a:t>	- Năm học 2022 - 2023 là năm học thứ ba thực hiện chương trình GDPT 2018 và là năm học thứ hai thực hiện đổi mới chương trình đối với lớp 2 nên việc đổi mới phương pháp dạy học theo hướng tích cực, phát huy năng lực học tập của người học luôn được đề cao.</a:t>
            </a:r>
            <a:endParaRPr lang="en-US" sz="2400" dirty="0" smtClean="0">
              <a:latin typeface="Times New Roman" pitchFamily="18" charset="0"/>
              <a:cs typeface="Times New Roman" pitchFamily="18" charset="0"/>
            </a:endParaRPr>
          </a:p>
          <a:p>
            <a:pPr algn="just"/>
            <a:r>
              <a:rPr lang="nl-NL"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bước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đổi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phương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giảng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dạy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Toán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toán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hấp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dẫn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giúp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huy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năng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thì</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vai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trò</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trọng</a:t>
            </a:r>
            <a:r>
              <a:rPr lang="en-US" sz="2400" dirty="0" smtClean="0">
                <a:latin typeface="Times New Roman" pitchFamily="18" charset="0"/>
                <a:cs typeface="Times New Roman" pitchFamily="18" charset="0"/>
              </a:rPr>
              <a:t>. </a:t>
            </a:r>
          </a:p>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lí</a:t>
            </a:r>
            <a:r>
              <a:rPr lang="en-US" sz="2400" dirty="0" smtClean="0">
                <a:latin typeface="Times New Roman" pitchFamily="18" charset="0"/>
                <a:cs typeface="Times New Roman" pitchFamily="18" charset="0"/>
              </a:rPr>
              <a:t> do </a:t>
            </a:r>
            <a:r>
              <a:rPr lang="en-US" sz="2400" dirty="0" err="1" smtClean="0">
                <a:latin typeface="Times New Roman" pitchFamily="18" charset="0"/>
                <a:cs typeface="Times New Roman" pitchFamily="18" charset="0"/>
              </a:rPr>
              <a:t>trên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đã</a:t>
            </a:r>
            <a:r>
              <a:rPr lang="vi-VN" sz="2400" dirty="0" smtClean="0">
                <a:latin typeface="Times New Roman" pitchFamily="18" charset="0"/>
                <a:cs typeface="Times New Roman" pitchFamily="18" charset="0"/>
              </a:rPr>
              <a:t> quyết định tìm hiểu và thực hiện có hiệu quả</a:t>
            </a:r>
            <a:r>
              <a:rPr lang="en-US" sz="2400" dirty="0" smtClean="0">
                <a:latin typeface="Times New Roman" pitchFamily="18" charset="0"/>
                <a:cs typeface="Times New Roman" pitchFamily="18" charset="0"/>
              </a:rPr>
              <a:t>: </a:t>
            </a:r>
            <a:r>
              <a:rPr lang="en-US" sz="2400" b="1" i="1" dirty="0" smtClean="0">
                <a:latin typeface="Times New Roman" pitchFamily="18" charset="0"/>
                <a:cs typeface="Times New Roman" pitchFamily="18" charset="0"/>
              </a:rPr>
              <a:t>“</a:t>
            </a:r>
            <a:r>
              <a:rPr lang="en-US" sz="2400" b="1" i="1" dirty="0" err="1" smtClean="0">
                <a:latin typeface="Times New Roman" pitchFamily="18" charset="0"/>
                <a:cs typeface="Times New Roman" pitchFamily="18" charset="0"/>
              </a:rPr>
              <a:t>Biện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pháp</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tạo</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hứng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thú</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học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toán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cho</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học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sinh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lớp</a:t>
            </a:r>
            <a:r>
              <a:rPr lang="en-US" sz="2400" b="1" i="1" dirty="0" smtClean="0">
                <a:latin typeface="Times New Roman" pitchFamily="18" charset="0"/>
                <a:cs typeface="Times New Roman" pitchFamily="18" charset="0"/>
              </a:rPr>
              <a:t> 2.</a:t>
            </a:r>
            <a:r>
              <a:rPr lang="en-US" sz="2400" dirty="0" smtClean="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7105">
                                            <p:txEl>
                                              <p:pRg st="0" end="0"/>
                                            </p:txEl>
                                          </p:spTgt>
                                        </p:tgtEl>
                                        <p:attrNameLst>
                                          <p:attrName>style.visibility</p:attrName>
                                        </p:attrNameLst>
                                      </p:cBhvr>
                                      <p:to>
                                        <p:strVal val="visible"/>
                                      </p:to>
                                    </p:set>
                                    <p:animEffect transition="in" filter="box(in)">
                                      <p:cBhvr>
                                        <p:cTn id="7" dur="500"/>
                                        <p:tgtEl>
                                          <p:spTgt spid="471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7106"/>
                                        </p:tgtEl>
                                        <p:attrNameLst>
                                          <p:attrName>style.visibility</p:attrName>
                                        </p:attrNameLst>
                                      </p:cBhvr>
                                      <p:to>
                                        <p:strVal val="visible"/>
                                      </p:to>
                                    </p:set>
                                    <p:animEffect transition="in" filter="blinds(horizontal)">
                                      <p:cBhvr>
                                        <p:cTn id="12" dur="5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a:grpSpLocks/>
          </p:cNvGrpSpPr>
          <p:nvPr/>
        </p:nvGrpSpPr>
        <p:grpSpPr bwMode="auto">
          <a:xfrm>
            <a:off x="381000" y="1600200"/>
            <a:ext cx="8457433" cy="1143704"/>
            <a:chOff x="662" y="944"/>
            <a:chExt cx="4124" cy="966"/>
          </a:xfrm>
        </p:grpSpPr>
        <p:sp>
          <p:nvSpPr>
            <p:cNvPr id="5" name="AutoShape 4"/>
            <p:cNvSpPr>
              <a:spLocks noChangeArrowheads="1"/>
            </p:cNvSpPr>
            <p:nvPr/>
          </p:nvSpPr>
          <p:spPr bwMode="gray">
            <a:xfrm>
              <a:off x="662" y="944"/>
              <a:ext cx="4124" cy="912"/>
            </a:xfrm>
            <a:prstGeom prst="roundRect">
              <a:avLst>
                <a:gd name="adj" fmla="val 10889"/>
              </a:avLst>
            </a:prstGeom>
            <a:solidFill>
              <a:schemeClr val="bg1">
                <a:lumMod val="95000"/>
              </a:schemeClr>
            </a:soli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grpSp>
          <p:nvGrpSpPr>
            <p:cNvPr id="6" name="Group 5"/>
            <p:cNvGrpSpPr>
              <a:grpSpLocks/>
            </p:cNvGrpSpPr>
            <p:nvPr/>
          </p:nvGrpSpPr>
          <p:grpSpPr bwMode="auto">
            <a:xfrm>
              <a:off x="699" y="944"/>
              <a:ext cx="858" cy="966"/>
              <a:chOff x="699" y="944"/>
              <a:chExt cx="858" cy="966"/>
            </a:xfrm>
          </p:grpSpPr>
          <p:sp>
            <p:nvSpPr>
              <p:cNvPr id="8" name="AutoShape 6"/>
              <p:cNvSpPr>
                <a:spLocks noChangeArrowheads="1"/>
              </p:cNvSpPr>
              <p:nvPr/>
            </p:nvSpPr>
            <p:spPr bwMode="gray">
              <a:xfrm>
                <a:off x="699" y="944"/>
                <a:ext cx="858" cy="966"/>
              </a:xfrm>
              <a:prstGeom prst="roundRect">
                <a:avLst>
                  <a:gd name="adj" fmla="val 11921"/>
                </a:avLst>
              </a:prstGeom>
              <a:solidFill>
                <a:srgbClr val="00CC00"/>
              </a:solidFill>
              <a:ln w="38100">
                <a:solidFill>
                  <a:schemeClr val="bg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Freeform 7"/>
              <p:cNvSpPr>
                <a:spLocks/>
              </p:cNvSpPr>
              <p:nvPr/>
            </p:nvSpPr>
            <p:spPr bwMode="gray">
              <a:xfrm>
                <a:off x="1047" y="1140"/>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0" name="Text Box 8"/>
              <p:cNvSpPr txBox="1">
                <a:spLocks noChangeArrowheads="1"/>
              </p:cNvSpPr>
              <p:nvPr/>
            </p:nvSpPr>
            <p:spPr bwMode="gray">
              <a:xfrm>
                <a:off x="1111" y="1294"/>
                <a:ext cx="104" cy="4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endParaRPr lang="en-US" sz="2800" dirty="0">
                  <a:solidFill>
                    <a:srgbClr val="FFFFFF"/>
                  </a:solidFill>
                  <a:effectLst>
                    <a:outerShdw blurRad="38100" dist="38100" dir="2700000" algn="tl">
                      <a:srgbClr val="C0C0C0"/>
                    </a:outerShdw>
                  </a:effectLst>
                </a:endParaRPr>
              </a:p>
            </p:txBody>
          </p:sp>
        </p:grpSp>
        <p:sp>
          <p:nvSpPr>
            <p:cNvPr id="7" name="Text Box 9"/>
            <p:cNvSpPr txBox="1">
              <a:spLocks noChangeArrowheads="1"/>
            </p:cNvSpPr>
            <p:nvPr/>
          </p:nvSpPr>
          <p:spPr bwMode="gray">
            <a:xfrm>
              <a:off x="1591" y="1231"/>
              <a:ext cx="3195" cy="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lvl="0" eaLnBrk="0" hangingPunct="0"/>
              <a:r>
                <a:rPr lang="en-US" sz="2200" dirty="0" err="1" smtClean="0">
                  <a:solidFill>
                    <a:srgbClr val="FF0000"/>
                  </a:solidFill>
                  <a:latin typeface="Times New Roman" pitchFamily="18" charset="0"/>
                  <a:cs typeface="Times New Roman" pitchFamily="18" charset="0"/>
                </a:rPr>
                <a:t>Gây</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hứng</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thú</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học</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Toán</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cho</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học</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sinh</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ngay</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từ</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tiết</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học</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đầu</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tiên</a:t>
              </a:r>
              <a:r>
                <a:rPr lang="en-US" sz="2200" dirty="0" smtClean="0">
                  <a:solidFill>
                    <a:srgbClr val="FF0000"/>
                  </a:solidFill>
                  <a:latin typeface="Times New Roman" pitchFamily="18" charset="0"/>
                  <a:cs typeface="Times New Roman" pitchFamily="18" charset="0"/>
                </a:rPr>
                <a:t>.</a:t>
              </a:r>
              <a:endParaRPr lang="en-US" sz="2200" dirty="0">
                <a:solidFill>
                  <a:srgbClr val="FF0000"/>
                </a:solidFill>
                <a:latin typeface="Times New Roman" pitchFamily="18" charset="0"/>
                <a:cs typeface="Times New Roman" pitchFamily="18" charset="0"/>
              </a:endParaRPr>
            </a:p>
          </p:txBody>
        </p:sp>
      </p:grpSp>
      <p:grpSp>
        <p:nvGrpSpPr>
          <p:cNvPr id="11" name="Group 10"/>
          <p:cNvGrpSpPr>
            <a:grpSpLocks/>
          </p:cNvGrpSpPr>
          <p:nvPr/>
        </p:nvGrpSpPr>
        <p:grpSpPr bwMode="auto">
          <a:xfrm>
            <a:off x="457200" y="3352800"/>
            <a:ext cx="8382000" cy="1212374"/>
            <a:chOff x="740" y="2016"/>
            <a:chExt cx="4161" cy="1024"/>
          </a:xfrm>
        </p:grpSpPr>
        <p:sp>
          <p:nvSpPr>
            <p:cNvPr id="12" name="AutoShape 11"/>
            <p:cNvSpPr>
              <a:spLocks noChangeArrowheads="1"/>
            </p:cNvSpPr>
            <p:nvPr/>
          </p:nvSpPr>
          <p:spPr bwMode="gray">
            <a:xfrm>
              <a:off x="912" y="2016"/>
              <a:ext cx="3984" cy="912"/>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grpSp>
          <p:nvGrpSpPr>
            <p:cNvPr id="13" name="Group 12"/>
            <p:cNvGrpSpPr>
              <a:grpSpLocks/>
            </p:cNvGrpSpPr>
            <p:nvPr/>
          </p:nvGrpSpPr>
          <p:grpSpPr bwMode="auto">
            <a:xfrm>
              <a:off x="740" y="2016"/>
              <a:ext cx="858" cy="965"/>
              <a:chOff x="740" y="2016"/>
              <a:chExt cx="858" cy="965"/>
            </a:xfrm>
          </p:grpSpPr>
          <p:sp>
            <p:nvSpPr>
              <p:cNvPr id="15" name="AutoShape 13"/>
              <p:cNvSpPr>
                <a:spLocks noChangeArrowheads="1"/>
              </p:cNvSpPr>
              <p:nvPr/>
            </p:nvSpPr>
            <p:spPr bwMode="gray">
              <a:xfrm>
                <a:off x="740" y="2016"/>
                <a:ext cx="858" cy="965"/>
              </a:xfrm>
              <a:prstGeom prst="roundRect">
                <a:avLst>
                  <a:gd name="adj" fmla="val 11921"/>
                </a:avLst>
              </a:prstGeom>
              <a:solidFill>
                <a:schemeClr val="accent5">
                  <a:lumMod val="60000"/>
                  <a:lumOff val="40000"/>
                </a:schemeClr>
              </a:solidFill>
              <a:ln w="38100">
                <a:solidFill>
                  <a:schemeClr val="bg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Freeform 14"/>
              <p:cNvSpPr>
                <a:spLocks/>
              </p:cNvSpPr>
              <p:nvPr/>
            </p:nvSpPr>
            <p:spPr bwMode="gray">
              <a:xfrm>
                <a:off x="1047" y="2148"/>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grpSp>
        <p:sp>
          <p:nvSpPr>
            <p:cNvPr id="14" name="Text Box 16"/>
            <p:cNvSpPr txBox="1">
              <a:spLocks noChangeArrowheads="1"/>
            </p:cNvSpPr>
            <p:nvPr/>
          </p:nvSpPr>
          <p:spPr bwMode="gray">
            <a:xfrm>
              <a:off x="1648" y="2104"/>
              <a:ext cx="3253" cy="9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2200" dirty="0" err="1" smtClean="0">
                  <a:solidFill>
                    <a:srgbClr val="FF0000"/>
                  </a:solidFill>
                  <a:latin typeface="Times New Roman" pitchFamily="18" charset="0"/>
                  <a:cs typeface="Times New Roman" pitchFamily="18" charset="0"/>
                </a:rPr>
                <a:t>Ứng</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dụng</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công</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nghệ</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số</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vào</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tổ</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chức</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các</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trò</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chơi</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học</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tập</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môn</a:t>
              </a:r>
              <a:r>
                <a:rPr lang="en-US" sz="2200" dirty="0" smtClean="0">
                  <a:solidFill>
                    <a:srgbClr val="FF0000"/>
                  </a:solidFill>
                  <a:latin typeface="Times New Roman" pitchFamily="18" charset="0"/>
                  <a:cs typeface="Times New Roman" pitchFamily="18" charset="0"/>
                </a:rPr>
                <a:t> </a:t>
              </a:r>
              <a:r>
                <a:rPr lang="en-US" sz="2200" dirty="0" err="1" smtClean="0">
                  <a:solidFill>
                    <a:srgbClr val="FF0000"/>
                  </a:solidFill>
                  <a:latin typeface="Times New Roman" pitchFamily="18" charset="0"/>
                  <a:cs typeface="Times New Roman" pitchFamily="18" charset="0"/>
                </a:rPr>
                <a:t>Toán</a:t>
              </a:r>
              <a:r>
                <a:rPr lang="en-US" sz="2200" dirty="0" smtClean="0">
                  <a:solidFill>
                    <a:srgbClr val="FF0000"/>
                  </a:solidFill>
                  <a:latin typeface="Times New Roman" pitchFamily="18" charset="0"/>
                  <a:cs typeface="Times New Roman" pitchFamily="18" charset="0"/>
                </a:rPr>
                <a:t>. </a:t>
              </a:r>
              <a:endParaRPr lang="en-US" sz="2200" dirty="0">
                <a:solidFill>
                  <a:srgbClr val="FF0000"/>
                </a:solidFill>
                <a:latin typeface="Times New Roman" pitchFamily="18" charset="0"/>
                <a:cs typeface="Times New Roman" pitchFamily="18" charset="0"/>
              </a:endParaRPr>
            </a:p>
            <a:p>
              <a:pPr eaLnBrk="0" hangingPunct="0"/>
              <a:endParaRPr lang="en-US" sz="2200" i="1" dirty="0">
                <a:solidFill>
                  <a:srgbClr val="0033CC"/>
                </a:solidFill>
                <a:latin typeface="Arial" pitchFamily="34" charset="0"/>
                <a:cs typeface="Arial" pitchFamily="34" charset="0"/>
              </a:endParaRPr>
            </a:p>
          </p:txBody>
        </p:sp>
      </p:grpSp>
      <p:sp>
        <p:nvSpPr>
          <p:cNvPr id="25" name="Rounded Rectangle 24"/>
          <p:cNvSpPr/>
          <p:nvPr/>
        </p:nvSpPr>
        <p:spPr>
          <a:xfrm>
            <a:off x="1524000" y="228600"/>
            <a:ext cx="6477000" cy="6858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Arial" pitchFamily="34" charset="0"/>
              <a:cs typeface="Arial" pitchFamily="34" charset="0"/>
            </a:endParaRPr>
          </a:p>
        </p:txBody>
      </p:sp>
      <p:sp>
        <p:nvSpPr>
          <p:cNvPr id="33" name="Rectangle 32"/>
          <p:cNvSpPr/>
          <p:nvPr/>
        </p:nvSpPr>
        <p:spPr>
          <a:xfrm>
            <a:off x="2743200" y="381000"/>
            <a:ext cx="4343400" cy="584775"/>
          </a:xfrm>
          <a:prstGeom prst="rect">
            <a:avLst/>
          </a:prstGeom>
        </p:spPr>
        <p:txBody>
          <a:bodyPr wrap="square">
            <a:spAutoFit/>
          </a:bodyPr>
          <a:lstStyle/>
          <a:p>
            <a:r>
              <a:rPr lang="en-US" altLang="en-US" sz="3200" b="1" dirty="0" smtClean="0">
                <a:latin typeface="Times New Roman" pitchFamily="18" charset="0"/>
                <a:cs typeface="Times New Roman" pitchFamily="18" charset="0"/>
              </a:rPr>
              <a:t>2.Mô </a:t>
            </a:r>
            <a:r>
              <a:rPr lang="en-US" altLang="en-US" sz="3200" b="1" dirty="0" err="1" smtClean="0">
                <a:latin typeface="Times New Roman" pitchFamily="18" charset="0"/>
                <a:cs typeface="Times New Roman" pitchFamily="18" charset="0"/>
              </a:rPr>
              <a:t>tả</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biện</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pháp</a:t>
            </a:r>
            <a:endParaRPr lang="en-US" altLang="en-US" sz="3200" b="1" dirty="0" smtClean="0">
              <a:latin typeface="Times New Roman" pitchFamily="18" charset="0"/>
              <a:cs typeface="Times New Roman" pitchFamily="18" charset="0"/>
            </a:endParaRPr>
          </a:p>
        </p:txBody>
      </p:sp>
      <p:sp>
        <p:nvSpPr>
          <p:cNvPr id="34" name="Rectangle 33"/>
          <p:cNvSpPr/>
          <p:nvPr/>
        </p:nvSpPr>
        <p:spPr>
          <a:xfrm>
            <a:off x="609600" y="1905000"/>
            <a:ext cx="1364476" cy="369332"/>
          </a:xfrm>
          <a:prstGeom prst="rect">
            <a:avLst/>
          </a:prstGeom>
        </p:spPr>
        <p:txBody>
          <a:bodyPr wrap="none">
            <a:spAutoFit/>
          </a:bodyPr>
          <a:lstStyle/>
          <a:p>
            <a:pPr algn="ctr"/>
            <a:r>
              <a:rPr lang="en-US" b="1" dirty="0" err="1" smtClean="0">
                <a:latin typeface="Times New Roman" pitchFamily="18" charset="0"/>
                <a:cs typeface="Times New Roman" pitchFamily="18" charset="0"/>
              </a:rPr>
              <a:t>Biện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pháp</a:t>
            </a:r>
            <a:r>
              <a:rPr lang="en-US" b="1" dirty="0" smtClean="0">
                <a:latin typeface="Times New Roman" pitchFamily="18" charset="0"/>
                <a:cs typeface="Times New Roman" pitchFamily="18" charset="0"/>
              </a:rPr>
              <a:t> 1</a:t>
            </a:r>
            <a:endParaRPr lang="en-US" dirty="0">
              <a:latin typeface="Times New Roman" pitchFamily="18" charset="0"/>
              <a:cs typeface="Times New Roman" pitchFamily="18" charset="0"/>
            </a:endParaRPr>
          </a:p>
        </p:txBody>
      </p:sp>
      <p:sp>
        <p:nvSpPr>
          <p:cNvPr id="35" name="Rectangle 34"/>
          <p:cNvSpPr/>
          <p:nvPr/>
        </p:nvSpPr>
        <p:spPr>
          <a:xfrm>
            <a:off x="609600" y="3733800"/>
            <a:ext cx="1364476" cy="369332"/>
          </a:xfrm>
          <a:prstGeom prst="rect">
            <a:avLst/>
          </a:prstGeom>
        </p:spPr>
        <p:txBody>
          <a:bodyPr wrap="none">
            <a:spAutoFit/>
          </a:bodyPr>
          <a:lstStyle/>
          <a:p>
            <a:pPr algn="ctr"/>
            <a:r>
              <a:rPr lang="en-US" b="1" dirty="0" err="1" smtClean="0">
                <a:latin typeface="Times New Roman" pitchFamily="18" charset="0"/>
                <a:cs typeface="Times New Roman" pitchFamily="18" charset="0"/>
              </a:rPr>
              <a:t>Biện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pháp</a:t>
            </a:r>
            <a:r>
              <a:rPr lang="en-US" b="1" dirty="0" smtClean="0">
                <a:latin typeface="Times New Roman" pitchFamily="18" charset="0"/>
                <a:cs typeface="Times New Roman" pitchFamily="18" charset="0"/>
              </a:rPr>
              <a:t> 2</a:t>
            </a:r>
            <a:endParaRPr lang="en-US" dirty="0">
              <a:latin typeface="Times New Roman" pitchFamily="18" charset="0"/>
              <a:cs typeface="Times New Roman" pitchFamily="18" charset="0"/>
            </a:endParaRPr>
          </a:p>
        </p:txBody>
      </p:sp>
    </p:spTree>
    <p:extLst>
      <p:ext uri="{BB962C8B-B14F-4D97-AF65-F5344CB8AC3E}">
        <p14:creationId xmlns="" xmlns:p14="http://schemas.microsoft.com/office/powerpoint/2010/main" val="202233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ox(i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linds(horizontal)">
                                      <p:cBhvr>
                                        <p:cTn id="12" dur="500"/>
                                        <p:tgtEl>
                                          <p:spTgt spid="34"/>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linds(horizontal)">
                                      <p:cBhvr>
                                        <p:cTn id="20" dur="500"/>
                                        <p:tgtEl>
                                          <p:spTgt spid="35"/>
                                        </p:tgtEl>
                                      </p:cBhvr>
                                    </p:animEffect>
                                  </p:childTnLst>
                                </p:cTn>
                              </p:par>
                              <p:par>
                                <p:cTn id="21" presetID="3"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95400" y="228600"/>
            <a:ext cx="6477000" cy="6858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Arial" pitchFamily="34" charset="0"/>
              <a:cs typeface="Arial" pitchFamily="34" charset="0"/>
            </a:endParaRPr>
          </a:p>
        </p:txBody>
      </p:sp>
      <p:sp>
        <p:nvSpPr>
          <p:cNvPr id="1025" name="Rectangle 1"/>
          <p:cNvSpPr>
            <a:spLocks noChangeArrowheads="1"/>
          </p:cNvSpPr>
          <p:nvPr/>
        </p:nvSpPr>
        <p:spPr bwMode="auto">
          <a:xfrm>
            <a:off x="609600" y="2438400"/>
            <a:ext cx="81534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	</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grpSp>
        <p:nvGrpSpPr>
          <p:cNvPr id="13" name="Group 12"/>
          <p:cNvGrpSpPr>
            <a:grpSpLocks/>
          </p:cNvGrpSpPr>
          <p:nvPr/>
        </p:nvGrpSpPr>
        <p:grpSpPr bwMode="auto">
          <a:xfrm>
            <a:off x="456392" y="1143000"/>
            <a:ext cx="8687607" cy="914400"/>
            <a:chOff x="874" y="1008"/>
            <a:chExt cx="4153" cy="912"/>
          </a:xfrm>
        </p:grpSpPr>
        <p:sp>
          <p:nvSpPr>
            <p:cNvPr id="14" name="AutoShape 4"/>
            <p:cNvSpPr>
              <a:spLocks noChangeArrowheads="1"/>
            </p:cNvSpPr>
            <p:nvPr/>
          </p:nvSpPr>
          <p:spPr bwMode="gray">
            <a:xfrm>
              <a:off x="912" y="1008"/>
              <a:ext cx="3984" cy="912"/>
            </a:xfrm>
            <a:prstGeom prst="roundRect">
              <a:avLst>
                <a:gd name="adj" fmla="val 10889"/>
              </a:avLst>
            </a:prstGeom>
            <a:solidFill>
              <a:schemeClr val="bg1">
                <a:lumMod val="95000"/>
              </a:schemeClr>
            </a:soli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grpSp>
          <p:nvGrpSpPr>
            <p:cNvPr id="15" name="Group 6"/>
            <p:cNvGrpSpPr>
              <a:grpSpLocks/>
            </p:cNvGrpSpPr>
            <p:nvPr/>
          </p:nvGrpSpPr>
          <p:grpSpPr bwMode="auto">
            <a:xfrm>
              <a:off x="1047" y="1140"/>
              <a:ext cx="383" cy="596"/>
              <a:chOff x="1047" y="1140"/>
              <a:chExt cx="383" cy="596"/>
            </a:xfrm>
          </p:grpSpPr>
          <p:sp>
            <p:nvSpPr>
              <p:cNvPr id="17" name="Freeform 7"/>
              <p:cNvSpPr>
                <a:spLocks/>
              </p:cNvSpPr>
              <p:nvPr/>
            </p:nvSpPr>
            <p:spPr bwMode="gray">
              <a:xfrm>
                <a:off x="1047" y="1140"/>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18" name="Text Box 8"/>
              <p:cNvSpPr txBox="1">
                <a:spLocks noChangeArrowheads="1"/>
              </p:cNvSpPr>
              <p:nvPr/>
            </p:nvSpPr>
            <p:spPr bwMode="gray">
              <a:xfrm>
                <a:off x="1111" y="1294"/>
                <a:ext cx="104" cy="4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endParaRPr lang="en-US" sz="2800" dirty="0">
                  <a:solidFill>
                    <a:srgbClr val="FFFFFF"/>
                  </a:solidFill>
                  <a:effectLst>
                    <a:outerShdw blurRad="38100" dist="38100" dir="2700000" algn="tl">
                      <a:srgbClr val="C0C0C0"/>
                    </a:outerShdw>
                  </a:effectLst>
                </a:endParaRPr>
              </a:p>
            </p:txBody>
          </p:sp>
        </p:grpSp>
        <p:sp>
          <p:nvSpPr>
            <p:cNvPr id="16" name="Text Box 9"/>
            <p:cNvSpPr txBox="1">
              <a:spLocks noChangeArrowheads="1"/>
            </p:cNvSpPr>
            <p:nvPr/>
          </p:nvSpPr>
          <p:spPr bwMode="gray">
            <a:xfrm>
              <a:off x="874" y="1008"/>
              <a:ext cx="4153" cy="8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lvl="0" eaLnBrk="0" hangingPunct="0"/>
              <a:r>
                <a:rPr lang="en-US" sz="2400" b="1" dirty="0" err="1" smtClean="0">
                  <a:solidFill>
                    <a:srgbClr val="FF0000"/>
                  </a:solidFill>
                  <a:latin typeface="Times New Roman" pitchFamily="18" charset="0"/>
                  <a:cs typeface="Times New Roman" pitchFamily="18" charset="0"/>
                </a:rPr>
                <a:t>Biện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pháp</a:t>
              </a:r>
              <a:r>
                <a:rPr lang="en-US" sz="2400" b="1" dirty="0" smtClean="0">
                  <a:solidFill>
                    <a:srgbClr val="FF0000"/>
                  </a:solidFill>
                  <a:latin typeface="Times New Roman" pitchFamily="18" charset="0"/>
                  <a:cs typeface="Times New Roman" pitchFamily="18" charset="0"/>
                </a:rPr>
                <a:t> 1:</a:t>
              </a:r>
              <a:r>
                <a:rPr lang="en-US" sz="2400" dirty="0" smtClean="0">
                  <a:solidFill>
                    <a:srgbClr val="0033CC"/>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Gây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hứng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thú</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học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Toán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học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sinh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ngay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từ</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tiết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học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đầu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tiên</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grpSp>
      <p:sp>
        <p:nvSpPr>
          <p:cNvPr id="11" name="Rectangle 10"/>
          <p:cNvSpPr/>
          <p:nvPr/>
        </p:nvSpPr>
        <p:spPr>
          <a:xfrm>
            <a:off x="1447800" y="304800"/>
            <a:ext cx="6248400" cy="523220"/>
          </a:xfrm>
          <a:prstGeom prst="rect">
            <a:avLst/>
          </a:prstGeom>
        </p:spPr>
        <p:txBody>
          <a:bodyPr wrap="square">
            <a:spAutoFit/>
          </a:bodyPr>
          <a:lstStyle/>
          <a:p>
            <a:pPr algn="ctr"/>
            <a:r>
              <a:rPr lang="en-US" altLang="en-US" sz="2800" b="1" dirty="0" smtClean="0">
                <a:latin typeface="Times New Roman" pitchFamily="18" charset="0"/>
                <a:cs typeface="Times New Roman" pitchFamily="18" charset="0"/>
              </a:rPr>
              <a:t>3. </a:t>
            </a:r>
            <a:r>
              <a:rPr lang="en-US" altLang="en-US" sz="2800" b="1" dirty="0" err="1" smtClean="0">
                <a:latin typeface="Times New Roman" pitchFamily="18" charset="0"/>
                <a:cs typeface="Times New Roman" pitchFamily="18" charset="0"/>
              </a:rPr>
              <a:t>Cách</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thức</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quá</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trình</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áp</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dụng</a:t>
            </a:r>
            <a:r>
              <a:rPr lang="en-US" altLang="en-US" sz="2800" b="1" dirty="0" smtClean="0">
                <a:latin typeface="Times New Roman" pitchFamily="18" charset="0"/>
                <a:cs typeface="Times New Roman" pitchFamily="18" charset="0"/>
              </a:rPr>
              <a:t>:</a:t>
            </a:r>
          </a:p>
        </p:txBody>
      </p:sp>
      <p:sp>
        <p:nvSpPr>
          <p:cNvPr id="20" name="Rectangle 19"/>
          <p:cNvSpPr/>
          <p:nvPr/>
        </p:nvSpPr>
        <p:spPr>
          <a:xfrm>
            <a:off x="304800" y="2362201"/>
            <a:ext cx="8534400" cy="4062651"/>
          </a:xfrm>
          <a:prstGeom prst="rect">
            <a:avLst/>
          </a:prstGeom>
        </p:spPr>
        <p:txBody>
          <a:bodyPr wrap="square">
            <a:spAutoFit/>
          </a:bodyPr>
          <a:lstStyle/>
          <a:p>
            <a:pPr algn="just"/>
            <a:r>
              <a:rPr lang="en-US" dirty="0" smtClean="0"/>
              <a:t>	</a:t>
            </a:r>
            <a:r>
              <a:rPr lang="en-US" sz="2600" dirty="0" smtClean="0">
                <a:latin typeface="Times New Roman" pitchFamily="18" charset="0"/>
                <a:cs typeface="Times New Roman" pitchFamily="18" charset="0"/>
              </a:rPr>
              <a:t>Ở </a:t>
            </a:r>
            <a:r>
              <a:rPr lang="en-US" sz="2600" dirty="0" err="1" smtClean="0">
                <a:latin typeface="Times New Roman" pitchFamily="18" charset="0"/>
                <a:cs typeface="Times New Roman" pitchFamily="18" charset="0"/>
              </a:rPr>
              <a:t>lứa</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tuổi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học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sinh</a:t>
            </a:r>
            <a:r>
              <a:rPr lang="vi-VN" sz="2600" dirty="0" smtClean="0">
                <a:latin typeface="Times New Roman" pitchFamily="18" charset="0"/>
                <a:cs typeface="Times New Roman" pitchFamily="18" charset="0"/>
              </a:rPr>
              <a:t> lớp 2</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sự</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phân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tán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luôn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là</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xu</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thế</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nổi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bật</a:t>
            </a:r>
            <a:r>
              <a:rPr lang="vi-VN" sz="2600" dirty="0" smtClean="0">
                <a:latin typeface="Times New Roman" pitchFamily="18" charset="0"/>
                <a:cs typeface="Times New Roman" pitchFamily="18" charset="0"/>
              </a:rPr>
              <a:t>. L</a:t>
            </a:r>
            <a:r>
              <a:rPr lang="en-US" sz="2600" dirty="0" err="1" smtClean="0">
                <a:latin typeface="Times New Roman" pitchFamily="18" charset="0"/>
                <a:cs typeface="Times New Roman" pitchFamily="18" charset="0"/>
              </a:rPr>
              <a:t>àm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thế</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nào</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để</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lôi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cuốn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học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sinh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tham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gia</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vào</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tiết</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học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Làm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thế</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nào</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để</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việc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học</a:t>
            </a:r>
            <a:r>
              <a:rPr lang="en-US" sz="2600" dirty="0" smtClean="0">
                <a:latin typeface="Times New Roman" pitchFamily="18" charset="0"/>
                <a:cs typeface="Times New Roman" pitchFamily="18" charset="0"/>
              </a:rPr>
              <a:t> </a:t>
            </a:r>
            <a:r>
              <a:rPr lang="vi-VN" sz="2600" dirty="0" smtClean="0">
                <a:latin typeface="Times New Roman" pitchFamily="18" charset="0"/>
                <a:cs typeface="Times New Roman" pitchFamily="18" charset="0"/>
              </a:rPr>
              <a:t>toán </a:t>
            </a:r>
            <a:r>
              <a:rPr lang="en-US" sz="2600" dirty="0" err="1" smtClean="0">
                <a:latin typeface="Times New Roman" pitchFamily="18" charset="0"/>
                <a:cs typeface="Times New Roman" pitchFamily="18" charset="0"/>
              </a:rPr>
              <a:t>trở</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nên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hấp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dẫn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và</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thú</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vị</a:t>
            </a:r>
            <a:r>
              <a:rPr lang="en-US" sz="2600" dirty="0" smtClean="0">
                <a:latin typeface="Times New Roman" pitchFamily="18" charset="0"/>
                <a:cs typeface="Times New Roman" pitchFamily="18" charset="0"/>
              </a:rPr>
              <a:t>? </a:t>
            </a:r>
            <a:r>
              <a:rPr lang="vi-VN" sz="2600" dirty="0" smtClean="0">
                <a:latin typeface="Times New Roman" pitchFamily="18" charset="0"/>
                <a:cs typeface="Times New Roman" pitchFamily="18" charset="0"/>
              </a:rPr>
              <a:t>Đ</a:t>
            </a:r>
            <a:r>
              <a:rPr lang="en-US" sz="2600" dirty="0" smtClean="0">
                <a:latin typeface="Times New Roman" pitchFamily="18" charset="0"/>
                <a:cs typeface="Times New Roman" pitchFamily="18" charset="0"/>
              </a:rPr>
              <a:t>ó </a:t>
            </a:r>
            <a:r>
              <a:rPr lang="en-US" sz="2600" dirty="0" err="1" smtClean="0">
                <a:latin typeface="Times New Roman" pitchFamily="18" charset="0"/>
                <a:cs typeface="Times New Roman" pitchFamily="18" charset="0"/>
              </a:rPr>
              <a:t>là</a:t>
            </a:r>
            <a:r>
              <a:rPr lang="en-US" sz="2600" dirty="0" smtClean="0">
                <a:latin typeface="Times New Roman" pitchFamily="18" charset="0"/>
                <a:cs typeface="Times New Roman" pitchFamily="18" charset="0"/>
              </a:rPr>
              <a:t> </a:t>
            </a:r>
            <a:r>
              <a:rPr lang="vi-VN" sz="2600" dirty="0" smtClean="0">
                <a:latin typeface="Times New Roman" pitchFamily="18" charset="0"/>
                <a:cs typeface="Times New Roman" pitchFamily="18" charset="0"/>
              </a:rPr>
              <a:t>những câu hỏi </a:t>
            </a:r>
            <a:r>
              <a:rPr lang="en-US" sz="2600" dirty="0" err="1" smtClean="0">
                <a:latin typeface="Times New Roman" pitchFamily="18" charset="0"/>
                <a:cs typeface="Times New Roman" pitchFamily="18" charset="0"/>
              </a:rPr>
              <a:t>mà</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các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giáo</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viên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đều</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cố</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gắng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để</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tìm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câu</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trả</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lời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Nếu</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như</a:t>
            </a:r>
            <a:r>
              <a:rPr lang="vi-VN" sz="2600" dirty="0" smtClean="0">
                <a:latin typeface="Times New Roman" pitchFamily="18" charset="0"/>
                <a:cs typeface="Times New Roman" pitchFamily="18" charset="0"/>
              </a:rPr>
              <a:t> có nhiều học sinh gặp khó khăn hoặc tỏ ra không hứng thú mỗi khi  học toán thì các em không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thể</a:t>
            </a:r>
            <a:r>
              <a:rPr lang="en-US" sz="2600" dirty="0" smtClean="0">
                <a:latin typeface="Times New Roman" pitchFamily="18" charset="0"/>
                <a:cs typeface="Times New Roman" pitchFamily="18" charset="0"/>
              </a:rPr>
              <a:t> h</a:t>
            </a:r>
            <a:r>
              <a:rPr lang="vi-VN" sz="2600" dirty="0" smtClean="0">
                <a:latin typeface="Times New Roman" pitchFamily="18" charset="0"/>
                <a:cs typeface="Times New Roman" pitchFamily="18" charset="0"/>
              </a:rPr>
              <a:t>iểu bài hoặc thấy chán nản các cách dạy học thường ngày, quen thuộc của giáo viên. Vì vậy</a:t>
            </a:r>
            <a:r>
              <a:rPr lang="en-US" sz="2600" dirty="0" smtClean="0">
                <a:latin typeface="Times New Roman" pitchFamily="18" charset="0"/>
                <a:cs typeface="Times New Roman" pitchFamily="18" charset="0"/>
              </a:rPr>
              <a:t>, </a:t>
            </a:r>
            <a:r>
              <a:rPr lang="vi-VN" sz="2600" dirty="0" smtClean="0">
                <a:latin typeface="Times New Roman" pitchFamily="18" charset="0"/>
                <a:cs typeface="Times New Roman" pitchFamily="18" charset="0"/>
              </a:rPr>
              <a:t>giáo viên </a:t>
            </a:r>
            <a:r>
              <a:rPr lang="en-US" sz="2600" dirty="0" err="1" smtClean="0">
                <a:latin typeface="Times New Roman" pitchFamily="18" charset="0"/>
                <a:cs typeface="Times New Roman" pitchFamily="18" charset="0"/>
              </a:rPr>
              <a:t>cần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phải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thay</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đổi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cách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dạy</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để</a:t>
            </a:r>
            <a:r>
              <a:rPr lang="en-US" sz="2600" dirty="0" smtClean="0">
                <a:latin typeface="Times New Roman" pitchFamily="18" charset="0"/>
                <a:cs typeface="Times New Roman" pitchFamily="18" charset="0"/>
              </a:rPr>
              <a:t> </a:t>
            </a:r>
            <a:r>
              <a:rPr lang="vi-VN" sz="2600" dirty="0" smtClean="0">
                <a:latin typeface="Times New Roman" pitchFamily="18" charset="0"/>
                <a:cs typeface="Times New Roman" pitchFamily="18" charset="0"/>
              </a:rPr>
              <a:t>kích thích và khơi dậy hứng thú học tập ở các em.</a:t>
            </a:r>
            <a:endParaRPr lang="en-US" sz="2600" dirty="0" smtClean="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blinds(horizontal)">
                                      <p:cBhvr>
                                        <p:cTn id="1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6172200" y="2667000"/>
            <a:ext cx="2743200" cy="12954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228600" y="838200"/>
            <a:ext cx="2895600" cy="13716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cstate="print"/>
          <a:srcRect/>
          <a:stretch>
            <a:fillRect/>
          </a:stretch>
        </p:blipFill>
        <p:spPr bwMode="auto">
          <a:xfrm>
            <a:off x="6096000" y="685800"/>
            <a:ext cx="2819400" cy="12954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cstate="print"/>
          <a:srcRect/>
          <a:stretch>
            <a:fillRect/>
          </a:stretch>
        </p:blipFill>
        <p:spPr bwMode="auto">
          <a:xfrm>
            <a:off x="457200" y="2590800"/>
            <a:ext cx="2590800" cy="1371600"/>
          </a:xfrm>
          <a:prstGeom prst="rect">
            <a:avLst/>
          </a:prstGeom>
          <a:noFill/>
          <a:ln w="9525">
            <a:noFill/>
            <a:miter lim="800000"/>
            <a:headEnd/>
            <a:tailEnd/>
          </a:ln>
          <a:effectLst/>
        </p:spPr>
      </p:pic>
      <p:pic>
        <p:nvPicPr>
          <p:cNvPr id="25601" name="Picture 1"/>
          <p:cNvPicPr>
            <a:picLocks noChangeAspect="1" noChangeArrowheads="1"/>
          </p:cNvPicPr>
          <p:nvPr/>
        </p:nvPicPr>
        <p:blipFill>
          <a:blip r:embed="rId7" cstate="print"/>
          <a:srcRect/>
          <a:stretch>
            <a:fillRect/>
          </a:stretch>
        </p:blipFill>
        <p:spPr bwMode="auto">
          <a:xfrm>
            <a:off x="3505200" y="1676400"/>
            <a:ext cx="2362200" cy="1828800"/>
          </a:xfrm>
          <a:prstGeom prst="rect">
            <a:avLst/>
          </a:prstGeom>
          <a:noFill/>
          <a:ln w="9525">
            <a:noFill/>
            <a:miter lim="800000"/>
            <a:headEnd/>
            <a:tailEnd/>
          </a:ln>
          <a:effectLst/>
        </p:spPr>
      </p:pic>
      <p:pic>
        <p:nvPicPr>
          <p:cNvPr id="7" name="Thi châm (1).m4a">
            <a:hlinkClick r:id="" action="ppaction://media"/>
          </p:cNvPr>
          <p:cNvPicPr>
            <a:picLocks noRot="1" noChangeAspect="1"/>
          </p:cNvPicPr>
          <p:nvPr>
            <a:audioFile r:link="rId1"/>
          </p:nvPr>
        </p:nvPicPr>
        <p:blipFill>
          <a:blip r:embed="rId8"/>
          <a:stretch>
            <a:fillRect/>
          </a:stretch>
        </p:blipFill>
        <p:spPr>
          <a:xfrm>
            <a:off x="1524000" y="5791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304800" y="762000"/>
            <a:ext cx="4267200" cy="3733800"/>
          </a:xfrm>
          <a:prstGeom prst="rect">
            <a:avLst/>
          </a:prstGeom>
          <a:noFill/>
          <a:ln w="9525">
            <a:noFill/>
            <a:miter lim="800000"/>
            <a:headEnd/>
            <a:tailEnd/>
          </a:ln>
        </p:spPr>
      </p:pic>
      <p:pic>
        <p:nvPicPr>
          <p:cNvPr id="49154" name="Picture 2"/>
          <p:cNvPicPr>
            <a:picLocks noChangeAspect="1" noChangeArrowheads="1"/>
          </p:cNvPicPr>
          <p:nvPr/>
        </p:nvPicPr>
        <p:blipFill>
          <a:blip r:embed="rId3"/>
          <a:srcRect/>
          <a:stretch>
            <a:fillRect/>
          </a:stretch>
        </p:blipFill>
        <p:spPr bwMode="auto">
          <a:xfrm>
            <a:off x="4724400" y="1752600"/>
            <a:ext cx="4038600" cy="3810000"/>
          </a:xfrm>
          <a:prstGeom prst="rect">
            <a:avLst/>
          </a:prstGeom>
          <a:noFill/>
          <a:ln w="9525">
            <a:noFill/>
            <a:miter lim="800000"/>
            <a:headEnd/>
            <a:tailEnd/>
          </a:ln>
          <a:effectLst/>
        </p:spPr>
      </p:pic>
      <p:sp>
        <p:nvSpPr>
          <p:cNvPr id="5" name="Rectangle 4"/>
          <p:cNvSpPr/>
          <p:nvPr/>
        </p:nvSpPr>
        <p:spPr>
          <a:xfrm>
            <a:off x="457200" y="5943600"/>
            <a:ext cx="7162800" cy="369332"/>
          </a:xfrm>
          <a:prstGeom prst="rect">
            <a:avLst/>
          </a:prstGeom>
        </p:spPr>
        <p:txBody>
          <a:bodyPr wrap="square">
            <a:spAutoFit/>
          </a:bodyPr>
          <a:lstStyle/>
          <a:p>
            <a:r>
              <a:rPr lang="en-US" b="1" dirty="0" err="1" smtClean="0">
                <a:solidFill>
                  <a:srgbClr val="FF0000"/>
                </a:solidFill>
                <a:latin typeface="Times New Roman" pitchFamily="18" charset="0"/>
                <a:cs typeface="Times New Roman" pitchFamily="18" charset="0"/>
              </a:rPr>
              <a:t>Bài</a:t>
            </a:r>
            <a:r>
              <a:rPr lang="en-US" b="1" dirty="0" smtClean="0">
                <a:solidFill>
                  <a:srgbClr val="FF0000"/>
                </a:solidFill>
                <a:latin typeface="Times New Roman" pitchFamily="18" charset="0"/>
                <a:cs typeface="Times New Roman" pitchFamily="18" charset="0"/>
              </a:rPr>
              <a:t> 1: </a:t>
            </a:r>
            <a:r>
              <a:rPr lang="en-US" b="1" dirty="0" err="1" smtClean="0">
                <a:solidFill>
                  <a:srgbClr val="FF0000"/>
                </a:solidFill>
                <a:latin typeface="Times New Roman" pitchFamily="18" charset="0"/>
                <a:cs typeface="Times New Roman" pitchFamily="18" charset="0"/>
              </a:rPr>
              <a:t>Ôn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tập</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các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số</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đến</a:t>
            </a:r>
            <a:r>
              <a:rPr lang="en-US" b="1" dirty="0" smtClean="0">
                <a:solidFill>
                  <a:srgbClr val="FF0000"/>
                </a:solidFill>
                <a:latin typeface="Times New Roman" pitchFamily="18" charset="0"/>
                <a:cs typeface="Times New Roman" pitchFamily="18" charset="0"/>
              </a:rPr>
              <a:t> 100 (</a:t>
            </a:r>
            <a:r>
              <a:rPr lang="en-US" b="1" dirty="0" err="1" smtClean="0">
                <a:solidFill>
                  <a:srgbClr val="FF0000"/>
                </a:solidFill>
                <a:latin typeface="Times New Roman" pitchFamily="18" charset="0"/>
                <a:cs typeface="Times New Roman" pitchFamily="18" charset="0"/>
              </a:rPr>
              <a:t>Tiết</a:t>
            </a:r>
            <a:r>
              <a:rPr lang="en-US" b="1" dirty="0" smtClean="0">
                <a:solidFill>
                  <a:srgbClr val="FF0000"/>
                </a:solidFill>
                <a:latin typeface="Times New Roman" pitchFamily="18" charset="0"/>
                <a:cs typeface="Times New Roman" pitchFamily="18" charset="0"/>
              </a:rPr>
              <a:t> 1), (SGK </a:t>
            </a:r>
            <a:r>
              <a:rPr lang="en-US" b="1" dirty="0" err="1" smtClean="0">
                <a:solidFill>
                  <a:srgbClr val="FF0000"/>
                </a:solidFill>
                <a:latin typeface="Times New Roman" pitchFamily="18" charset="0"/>
                <a:cs typeface="Times New Roman" pitchFamily="18" charset="0"/>
              </a:rPr>
              <a:t>Toán</a:t>
            </a:r>
            <a:r>
              <a:rPr lang="en-US" b="1" dirty="0" smtClean="0">
                <a:solidFill>
                  <a:srgbClr val="FF0000"/>
                </a:solidFill>
                <a:latin typeface="Times New Roman" pitchFamily="18" charset="0"/>
                <a:cs typeface="Times New Roman" pitchFamily="18" charset="0"/>
              </a:rPr>
              <a:t> 2 - </a:t>
            </a:r>
            <a:r>
              <a:rPr lang="en-US" b="1" dirty="0" err="1" smtClean="0">
                <a:solidFill>
                  <a:srgbClr val="FF0000"/>
                </a:solidFill>
                <a:latin typeface="Times New Roman" pitchFamily="18" charset="0"/>
                <a:cs typeface="Times New Roman" pitchFamily="18" charset="0"/>
              </a:rPr>
              <a:t>trang</a:t>
            </a:r>
            <a:r>
              <a:rPr lang="en-US" b="1" dirty="0" smtClean="0">
                <a:solidFill>
                  <a:srgbClr val="FF0000"/>
                </a:solidFill>
                <a:latin typeface="Times New Roman" pitchFamily="18" charset="0"/>
                <a:cs typeface="Times New Roman" pitchFamily="18" charset="0"/>
              </a:rPr>
              <a:t> 6)</a:t>
            </a:r>
            <a:endParaRPr lang="en-US"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6370</TotalTime>
  <Words>916</Words>
  <Application>Microsoft Office PowerPoint</Application>
  <PresentationFormat>On-screen Show (4:3)</PresentationFormat>
  <Paragraphs>202</Paragraphs>
  <Slides>29</Slides>
  <Notes>3</Notes>
  <HiddenSlides>0</HiddenSlides>
  <MMClips>2</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PHÒNG GIÁO DỤC VÀ ĐÀO TẠO HUYỆN NAM SÁCH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HUYỆN TAM DƯƠNG TRƯỜNG TIỂU HỌC KIM LONG</dc:title>
  <dc:creator>ThienIT</dc:creator>
  <cp:lastModifiedBy>ADMIN</cp:lastModifiedBy>
  <cp:revision>239</cp:revision>
  <dcterms:created xsi:type="dcterms:W3CDTF">2021-03-15T13:35:07Z</dcterms:created>
  <dcterms:modified xsi:type="dcterms:W3CDTF">2023-01-02T12:41:47Z</dcterms:modified>
</cp:coreProperties>
</file>