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Lst>
  <p:notesMasterIdLst>
    <p:notesMasterId r:id="rId47"/>
  </p:notesMasterIdLst>
  <p:handoutMasterIdLst>
    <p:handoutMasterId r:id="rId48"/>
  </p:handoutMasterIdLst>
  <p:sldIdLst>
    <p:sldId id="257" r:id="rId2"/>
    <p:sldId id="339" r:id="rId3"/>
    <p:sldId id="376" r:id="rId4"/>
    <p:sldId id="337" r:id="rId5"/>
    <p:sldId id="341" r:id="rId6"/>
    <p:sldId id="342" r:id="rId7"/>
    <p:sldId id="343" r:id="rId8"/>
    <p:sldId id="344" r:id="rId9"/>
    <p:sldId id="345" r:id="rId10"/>
    <p:sldId id="346" r:id="rId11"/>
    <p:sldId id="347" r:id="rId12"/>
    <p:sldId id="348" r:id="rId13"/>
    <p:sldId id="349" r:id="rId14"/>
    <p:sldId id="350" r:id="rId15"/>
    <p:sldId id="265" r:id="rId16"/>
    <p:sldId id="351" r:id="rId17"/>
    <p:sldId id="352" r:id="rId18"/>
    <p:sldId id="353" r:id="rId19"/>
    <p:sldId id="354" r:id="rId20"/>
    <p:sldId id="379" r:id="rId21"/>
    <p:sldId id="380" r:id="rId22"/>
    <p:sldId id="381" r:id="rId23"/>
    <p:sldId id="382" r:id="rId24"/>
    <p:sldId id="383" r:id="rId25"/>
    <p:sldId id="384" r:id="rId26"/>
    <p:sldId id="385" r:id="rId27"/>
    <p:sldId id="386" r:id="rId28"/>
    <p:sldId id="387" r:id="rId29"/>
    <p:sldId id="358" r:id="rId30"/>
    <p:sldId id="359" r:id="rId31"/>
    <p:sldId id="360" r:id="rId32"/>
    <p:sldId id="362" r:id="rId33"/>
    <p:sldId id="363" r:id="rId34"/>
    <p:sldId id="364" r:id="rId35"/>
    <p:sldId id="366" r:id="rId36"/>
    <p:sldId id="266" r:id="rId37"/>
    <p:sldId id="367" r:id="rId38"/>
    <p:sldId id="370" r:id="rId39"/>
    <p:sldId id="368" r:id="rId40"/>
    <p:sldId id="369" r:id="rId41"/>
    <p:sldId id="371" r:id="rId42"/>
    <p:sldId id="372" r:id="rId43"/>
    <p:sldId id="373" r:id="rId44"/>
    <p:sldId id="374" r:id="rId45"/>
    <p:sldId id="378" r:id="rId46"/>
  </p:sldIdLst>
  <p:sldSz cx="9144000" cy="5143500" type="screen16x9"/>
  <p:notesSz cx="6858000" cy="9144000"/>
  <p:embeddedFontLst>
    <p:embeddedFont>
      <p:font typeface="Concert One" charset="0"/>
      <p:regular r:id="rId49"/>
    </p:embeddedFont>
    <p:embeddedFont>
      <p:font typeface="Roboto Mono Medium" charset="0"/>
      <p:regular r:id="rId50"/>
      <p:bold r:id="rId51"/>
      <p:italic r:id="rId52"/>
      <p:boldItalic r:id="rId53"/>
    </p:embeddedFont>
    <p:embeddedFont>
      <p:font typeface="Calibri" pitchFamily="34" charset="0"/>
      <p:regular r:id="rId54"/>
      <p:bold r:id="rId55"/>
      <p:italic r:id="rId56"/>
      <p:boldItalic r:id="rId57"/>
    </p:embeddedFont>
    <p:embeddedFont>
      <p:font typeface="Coming Soon" charset="0"/>
      <p:regular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606"/>
  </p:clrMru>
</p:presentationPr>
</file>

<file path=ppt/tableStyles.xml><?xml version="1.0" encoding="utf-8"?>
<a:tblStyleLst xmlns:a="http://schemas.openxmlformats.org/drawingml/2006/main" def="{62269806-2D2F-467D-8F71-079580ED11BE}">
  <a:tblStyle styleId="{62269806-2D2F-467D-8F71-079580ED11B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1956" y="-75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855A76-3E99-496B-9375-35E40FCFB236}" type="datetimeFigureOut">
              <a:rPr lang="en-US" smtClean="0"/>
              <a:pPr/>
              <a:t>3/5/2025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E54459-26E2-40FA-90C0-FE28969587D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853034354b_0_24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853034354b_0_24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g120f6c894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9" name="Google Shape;1269;g120f6c894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120f6c89457_0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120f6c89457_0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209571f4d9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1209571f4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853034354b_0_2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853034354b_0_2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120f6c89457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3" name="Google Shape;1333;g120f6c89457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853034354b_0_24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853034354b_0_24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120f6c89457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120f6c89457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09571f4d9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209571f4d9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09571f4d9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209571f4d9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09571f4d9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209571f4d9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853034354b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853034354b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209571f4d9_0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1209571f4d9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120f6c89457_0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120f6c89457_0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853034354b_0_24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853034354b_0_24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120f6c89457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6" name="Google Shape;976;g120f6c89457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209571f4d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1209571f4d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1209571f4d9_0_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1209571f4d9_0_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1209571f4d9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1209571f4d9_0_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8506521a88_4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8506521a88_4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SECTION_TITLE_AND_DESCRIPTION_1_1">
    <p:spTree>
      <p:nvGrpSpPr>
        <p:cNvPr id="1" name="Shape 126"/>
        <p:cNvGrpSpPr/>
        <p:nvPr/>
      </p:nvGrpSpPr>
      <p:grpSpPr>
        <a:xfrm>
          <a:off x="0" y="0"/>
          <a:ext cx="0" cy="0"/>
          <a:chOff x="0" y="0"/>
          <a:chExt cx="0" cy="0"/>
        </a:xfrm>
      </p:grpSpPr>
      <p:pic>
        <p:nvPicPr>
          <p:cNvPr id="127" name="Google Shape;127;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28" name="Google Shape;128;p24"/>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29" name="Google Shape;129;p24"/>
          <p:cNvSpPr txBox="1">
            <a:spLocks noGrp="1"/>
          </p:cNvSpPr>
          <p:nvPr>
            <p:ph type="title"/>
          </p:nvPr>
        </p:nvSpPr>
        <p:spPr>
          <a:xfrm>
            <a:off x="6013614" y="838400"/>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0" name="Google Shape;130;p24"/>
          <p:cNvSpPr txBox="1">
            <a:spLocks noGrp="1"/>
          </p:cNvSpPr>
          <p:nvPr>
            <p:ph type="subTitle" idx="1"/>
          </p:nvPr>
        </p:nvSpPr>
        <p:spPr>
          <a:xfrm>
            <a:off x="6013614" y="1199352"/>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1" name="Google Shape;131;p24"/>
          <p:cNvSpPr txBox="1">
            <a:spLocks noGrp="1"/>
          </p:cNvSpPr>
          <p:nvPr>
            <p:ph type="title" idx="2"/>
          </p:nvPr>
        </p:nvSpPr>
        <p:spPr>
          <a:xfrm>
            <a:off x="6013603" y="2104924"/>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2" name="Google Shape;132;p24"/>
          <p:cNvSpPr txBox="1">
            <a:spLocks noGrp="1"/>
          </p:cNvSpPr>
          <p:nvPr>
            <p:ph type="subTitle" idx="3"/>
          </p:nvPr>
        </p:nvSpPr>
        <p:spPr>
          <a:xfrm>
            <a:off x="6013601" y="2465876"/>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3" name="Google Shape;133;p24"/>
          <p:cNvSpPr txBox="1">
            <a:spLocks noGrp="1"/>
          </p:cNvSpPr>
          <p:nvPr>
            <p:ph type="title" idx="4"/>
          </p:nvPr>
        </p:nvSpPr>
        <p:spPr>
          <a:xfrm>
            <a:off x="6013618" y="3371448"/>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4" name="Google Shape;134;p24"/>
          <p:cNvSpPr txBox="1">
            <a:spLocks noGrp="1"/>
          </p:cNvSpPr>
          <p:nvPr>
            <p:ph type="subTitle" idx="5"/>
          </p:nvPr>
        </p:nvSpPr>
        <p:spPr>
          <a:xfrm>
            <a:off x="6013615" y="3732400"/>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5" name="Google Shape;135;p24"/>
          <p:cNvSpPr txBox="1">
            <a:spLocks noGrp="1"/>
          </p:cNvSpPr>
          <p:nvPr>
            <p:ph type="title" idx="6"/>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1">
  <p:cSld name="SECTION_TITLE_AND_DESCRIPTION_1_1_4">
    <p:spTree>
      <p:nvGrpSpPr>
        <p:cNvPr id="1" name="Shape 136"/>
        <p:cNvGrpSpPr/>
        <p:nvPr/>
      </p:nvGrpSpPr>
      <p:grpSpPr>
        <a:xfrm>
          <a:off x="0" y="0"/>
          <a:ext cx="0" cy="0"/>
          <a:chOff x="0" y="0"/>
          <a:chExt cx="0" cy="0"/>
        </a:xfrm>
      </p:grpSpPr>
      <p:pic>
        <p:nvPicPr>
          <p:cNvPr id="137" name="Google Shape;137;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8" name="Google Shape;138;p25"/>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9" name="Google Shape;139;p25"/>
          <p:cNvSpPr txBox="1">
            <a:spLocks noGrp="1"/>
          </p:cNvSpPr>
          <p:nvPr>
            <p:ph type="title"/>
          </p:nvPr>
        </p:nvSpPr>
        <p:spPr>
          <a:xfrm>
            <a:off x="3628589" y="2942625"/>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0" name="Google Shape;140;p25"/>
          <p:cNvSpPr txBox="1">
            <a:spLocks noGrp="1"/>
          </p:cNvSpPr>
          <p:nvPr>
            <p:ph type="subTitle" idx="1"/>
          </p:nvPr>
        </p:nvSpPr>
        <p:spPr>
          <a:xfrm>
            <a:off x="3628600" y="3303578"/>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1" name="Google Shape;141;p25"/>
          <p:cNvSpPr txBox="1">
            <a:spLocks noGrp="1"/>
          </p:cNvSpPr>
          <p:nvPr>
            <p:ph type="title" idx="2"/>
          </p:nvPr>
        </p:nvSpPr>
        <p:spPr>
          <a:xfrm>
            <a:off x="1295503" y="2130949"/>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2" name="Google Shape;142;p25"/>
          <p:cNvSpPr txBox="1">
            <a:spLocks noGrp="1"/>
          </p:cNvSpPr>
          <p:nvPr>
            <p:ph type="subTitle" idx="3"/>
          </p:nvPr>
        </p:nvSpPr>
        <p:spPr>
          <a:xfrm>
            <a:off x="1295511" y="2491901"/>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3" name="Google Shape;143;p25"/>
          <p:cNvSpPr txBox="1">
            <a:spLocks noGrp="1"/>
          </p:cNvSpPr>
          <p:nvPr>
            <p:ph type="title" idx="4"/>
          </p:nvPr>
        </p:nvSpPr>
        <p:spPr>
          <a:xfrm>
            <a:off x="5964918" y="2130948"/>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4" name="Google Shape;144;p25"/>
          <p:cNvSpPr txBox="1">
            <a:spLocks noGrp="1"/>
          </p:cNvSpPr>
          <p:nvPr>
            <p:ph type="subTitle" idx="5"/>
          </p:nvPr>
        </p:nvSpPr>
        <p:spPr>
          <a:xfrm>
            <a:off x="5964925" y="2491900"/>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5" name="Google Shape;145;p25"/>
          <p:cNvSpPr txBox="1">
            <a:spLocks noGrp="1"/>
          </p:cNvSpPr>
          <p:nvPr>
            <p:ph type="title" idx="6"/>
          </p:nvPr>
        </p:nvSpPr>
        <p:spPr>
          <a:xfrm>
            <a:off x="2569750" y="711175"/>
            <a:ext cx="40044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SECTION_TITLE_AND_DESCRIPTION_1_2">
    <p:spTree>
      <p:nvGrpSpPr>
        <p:cNvPr id="1" name="Shape 158"/>
        <p:cNvGrpSpPr/>
        <p:nvPr/>
      </p:nvGrpSpPr>
      <p:grpSpPr>
        <a:xfrm>
          <a:off x="0" y="0"/>
          <a:ext cx="0" cy="0"/>
          <a:chOff x="0" y="0"/>
          <a:chExt cx="0" cy="0"/>
        </a:xfrm>
      </p:grpSpPr>
      <p:pic>
        <p:nvPicPr>
          <p:cNvPr id="159" name="Google Shape;159;p28"/>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0" name="Google Shape;160;p28"/>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61" name="Google Shape;161;p28"/>
          <p:cNvSpPr txBox="1">
            <a:spLocks noGrp="1"/>
          </p:cNvSpPr>
          <p:nvPr>
            <p:ph type="title"/>
          </p:nvPr>
        </p:nvSpPr>
        <p:spPr>
          <a:xfrm>
            <a:off x="800975" y="2010025"/>
            <a:ext cx="2459400" cy="48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162" name="Google Shape;162;p28"/>
          <p:cNvSpPr txBox="1">
            <a:spLocks noGrp="1"/>
          </p:cNvSpPr>
          <p:nvPr>
            <p:ph type="subTitle" idx="1"/>
          </p:nvPr>
        </p:nvSpPr>
        <p:spPr>
          <a:xfrm>
            <a:off x="801101" y="2400094"/>
            <a:ext cx="2459400" cy="71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63" name="Google Shape;163;p28"/>
          <p:cNvSpPr txBox="1">
            <a:spLocks noGrp="1"/>
          </p:cNvSpPr>
          <p:nvPr>
            <p:ph type="title" idx="2"/>
          </p:nvPr>
        </p:nvSpPr>
        <p:spPr>
          <a:xfrm>
            <a:off x="5850883" y="2010025"/>
            <a:ext cx="24594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64" name="Google Shape;164;p28"/>
          <p:cNvSpPr txBox="1">
            <a:spLocks noGrp="1"/>
          </p:cNvSpPr>
          <p:nvPr>
            <p:ph type="subTitle" idx="3"/>
          </p:nvPr>
        </p:nvSpPr>
        <p:spPr>
          <a:xfrm>
            <a:off x="5850880" y="2400101"/>
            <a:ext cx="24594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65" name="Google Shape;165;p28"/>
          <p:cNvSpPr txBox="1">
            <a:spLocks noGrp="1"/>
          </p:cNvSpPr>
          <p:nvPr>
            <p:ph type="title" idx="4"/>
          </p:nvPr>
        </p:nvSpPr>
        <p:spPr>
          <a:xfrm>
            <a:off x="800975" y="3449700"/>
            <a:ext cx="2459400" cy="48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166" name="Google Shape;166;p28"/>
          <p:cNvSpPr txBox="1">
            <a:spLocks noGrp="1"/>
          </p:cNvSpPr>
          <p:nvPr>
            <p:ph type="subTitle" idx="5"/>
          </p:nvPr>
        </p:nvSpPr>
        <p:spPr>
          <a:xfrm>
            <a:off x="801101" y="3838273"/>
            <a:ext cx="2459400" cy="71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67" name="Google Shape;167;p28"/>
          <p:cNvSpPr txBox="1">
            <a:spLocks noGrp="1"/>
          </p:cNvSpPr>
          <p:nvPr>
            <p:ph type="title" idx="6"/>
          </p:nvPr>
        </p:nvSpPr>
        <p:spPr>
          <a:xfrm>
            <a:off x="5850883" y="3449699"/>
            <a:ext cx="24594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68" name="Google Shape;168;p28"/>
          <p:cNvSpPr txBox="1">
            <a:spLocks noGrp="1"/>
          </p:cNvSpPr>
          <p:nvPr>
            <p:ph type="subTitle" idx="7"/>
          </p:nvPr>
        </p:nvSpPr>
        <p:spPr>
          <a:xfrm>
            <a:off x="5850880" y="3838276"/>
            <a:ext cx="24594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69" name="Google Shape;169;p28"/>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1">
  <p:cSld name="BIG_NUMBER_1_3">
    <p:spTree>
      <p:nvGrpSpPr>
        <p:cNvPr id="1" name="Shape 193"/>
        <p:cNvGrpSpPr/>
        <p:nvPr/>
      </p:nvGrpSpPr>
      <p:grpSpPr>
        <a:xfrm>
          <a:off x="0" y="0"/>
          <a:ext cx="0" cy="0"/>
          <a:chOff x="0" y="0"/>
          <a:chExt cx="0" cy="0"/>
        </a:xfrm>
      </p:grpSpPr>
      <p:pic>
        <p:nvPicPr>
          <p:cNvPr id="194" name="Google Shape;194;p3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95" name="Google Shape;195;p31"/>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96" name="Google Shape;196;p31"/>
          <p:cNvSpPr txBox="1">
            <a:spLocks noGrp="1"/>
          </p:cNvSpPr>
          <p:nvPr>
            <p:ph type="title" hasCustomPrompt="1"/>
          </p:nvPr>
        </p:nvSpPr>
        <p:spPr>
          <a:xfrm>
            <a:off x="5097100" y="965775"/>
            <a:ext cx="30420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6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7" name="Google Shape;197;p31"/>
          <p:cNvSpPr txBox="1">
            <a:spLocks noGrp="1"/>
          </p:cNvSpPr>
          <p:nvPr>
            <p:ph type="subTitle" idx="1"/>
          </p:nvPr>
        </p:nvSpPr>
        <p:spPr>
          <a:xfrm>
            <a:off x="5097050" y="1461113"/>
            <a:ext cx="3042000" cy="53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98" name="Google Shape;198;p31"/>
          <p:cNvSpPr txBox="1">
            <a:spLocks noGrp="1"/>
          </p:cNvSpPr>
          <p:nvPr>
            <p:ph type="title" idx="2" hasCustomPrompt="1"/>
          </p:nvPr>
        </p:nvSpPr>
        <p:spPr>
          <a:xfrm>
            <a:off x="5097100" y="2148512"/>
            <a:ext cx="30420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6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9" name="Google Shape;199;p31"/>
          <p:cNvSpPr txBox="1">
            <a:spLocks noGrp="1"/>
          </p:cNvSpPr>
          <p:nvPr>
            <p:ph type="subTitle" idx="3"/>
          </p:nvPr>
        </p:nvSpPr>
        <p:spPr>
          <a:xfrm>
            <a:off x="5097050" y="2643851"/>
            <a:ext cx="3042000" cy="53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00" name="Google Shape;200;p31"/>
          <p:cNvSpPr txBox="1">
            <a:spLocks noGrp="1"/>
          </p:cNvSpPr>
          <p:nvPr>
            <p:ph type="title" idx="4" hasCustomPrompt="1"/>
          </p:nvPr>
        </p:nvSpPr>
        <p:spPr>
          <a:xfrm>
            <a:off x="5097100" y="3331249"/>
            <a:ext cx="30420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6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1" name="Google Shape;201;p31"/>
          <p:cNvSpPr txBox="1">
            <a:spLocks noGrp="1"/>
          </p:cNvSpPr>
          <p:nvPr>
            <p:ph type="subTitle" idx="5"/>
          </p:nvPr>
        </p:nvSpPr>
        <p:spPr>
          <a:xfrm>
            <a:off x="5097050" y="3826588"/>
            <a:ext cx="3042000" cy="53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02" name="Google Shape;202;p31"/>
          <p:cNvSpPr txBox="1">
            <a:spLocks noGrp="1"/>
          </p:cNvSpPr>
          <p:nvPr>
            <p:ph type="title" idx="6"/>
          </p:nvPr>
        </p:nvSpPr>
        <p:spPr>
          <a:xfrm>
            <a:off x="1002325" y="711175"/>
            <a:ext cx="3042000" cy="810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lumns 1">
  <p:cSld name="CAPTION_ONLY_1">
    <p:spTree>
      <p:nvGrpSpPr>
        <p:cNvPr id="1" name="Shape 222"/>
        <p:cNvGrpSpPr/>
        <p:nvPr/>
      </p:nvGrpSpPr>
      <p:grpSpPr>
        <a:xfrm>
          <a:off x="0" y="0"/>
          <a:ext cx="0" cy="0"/>
          <a:chOff x="0" y="0"/>
          <a:chExt cx="0" cy="0"/>
        </a:xfrm>
      </p:grpSpPr>
      <p:pic>
        <p:nvPicPr>
          <p:cNvPr id="223" name="Google Shape;223;p3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24" name="Google Shape;224;p34"/>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225" name="Google Shape;225;p34"/>
          <p:cNvSpPr txBox="1">
            <a:spLocks noGrp="1"/>
          </p:cNvSpPr>
          <p:nvPr>
            <p:ph type="title"/>
          </p:nvPr>
        </p:nvSpPr>
        <p:spPr>
          <a:xfrm>
            <a:off x="907470" y="2765032"/>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226" name="Google Shape;226;p34"/>
          <p:cNvSpPr txBox="1">
            <a:spLocks noGrp="1"/>
          </p:cNvSpPr>
          <p:nvPr>
            <p:ph type="subTitle" idx="1"/>
          </p:nvPr>
        </p:nvSpPr>
        <p:spPr>
          <a:xfrm>
            <a:off x="1137850" y="3229817"/>
            <a:ext cx="2457000" cy="11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27" name="Google Shape;227;p34"/>
          <p:cNvSpPr txBox="1">
            <a:spLocks noGrp="1"/>
          </p:cNvSpPr>
          <p:nvPr>
            <p:ph type="title" idx="2"/>
          </p:nvPr>
        </p:nvSpPr>
        <p:spPr>
          <a:xfrm>
            <a:off x="5318730" y="2765032"/>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228" name="Google Shape;228;p34"/>
          <p:cNvSpPr txBox="1">
            <a:spLocks noGrp="1"/>
          </p:cNvSpPr>
          <p:nvPr>
            <p:ph type="subTitle" idx="3"/>
          </p:nvPr>
        </p:nvSpPr>
        <p:spPr>
          <a:xfrm>
            <a:off x="5549120" y="3229817"/>
            <a:ext cx="2457000" cy="11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90" name="Google Shape;290;p4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291"/>
        <p:cNvGrpSpPr/>
        <p:nvPr/>
      </p:nvGrpSpPr>
      <p:grpSpPr>
        <a:xfrm>
          <a:off x="0" y="0"/>
          <a:ext cx="0" cy="0"/>
          <a:chOff x="0" y="0"/>
          <a:chExt cx="0" cy="0"/>
        </a:xfrm>
      </p:grpSpPr>
      <p:pic>
        <p:nvPicPr>
          <p:cNvPr id="292" name="Google Shape;292;p4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3" name="Google Shape;293;p42"/>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294"/>
        <p:cNvGrpSpPr/>
        <p:nvPr/>
      </p:nvGrpSpPr>
      <p:grpSpPr>
        <a:xfrm>
          <a:off x="0" y="0"/>
          <a:ext cx="0" cy="0"/>
          <a:chOff x="0" y="0"/>
          <a:chExt cx="0" cy="0"/>
        </a:xfrm>
      </p:grpSpPr>
      <p:pic>
        <p:nvPicPr>
          <p:cNvPr id="295" name="Google Shape;295;p4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6" name="Google Shape;296;p43"/>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297"/>
        <p:cNvGrpSpPr/>
        <p:nvPr/>
      </p:nvGrpSpPr>
      <p:grpSpPr>
        <a:xfrm>
          <a:off x="0" y="0"/>
          <a:ext cx="0" cy="0"/>
          <a:chOff x="0" y="0"/>
          <a:chExt cx="0" cy="0"/>
        </a:xfrm>
      </p:grpSpPr>
      <p:pic>
        <p:nvPicPr>
          <p:cNvPr id="298" name="Google Shape;298;p4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9" name="Google Shape;299;p4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46"/>
        <p:cNvGrpSpPr/>
        <p:nvPr/>
      </p:nvGrpSpPr>
      <p:grpSpPr>
        <a:xfrm>
          <a:off x="0" y="0"/>
          <a:ext cx="0" cy="0"/>
          <a:chOff x="0" y="0"/>
          <a:chExt cx="0" cy="0"/>
        </a:xfrm>
      </p:grpSpPr>
      <p:pic>
        <p:nvPicPr>
          <p:cNvPr id="147" name="Google Shape;147;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48" name="Google Shape;148;p26"/>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149" name="Google Shape;149;p26"/>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150" name="Google Shape;150;p26"/>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151" name="Google Shape;151;p26"/>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152" name="Google Shape;152;p26"/>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401825"/>
            <a:ext cx="6963300" cy="3063000"/>
          </a:xfrm>
          <a:prstGeom prst="rect">
            <a:avLst/>
          </a:prstGeom>
        </p:spPr>
        <p:txBody>
          <a:bodyPr spcFirstLastPara="1" wrap="square" lIns="91425" tIns="91425" rIns="91425" bIns="91425" anchor="t" anchorCtr="0">
            <a:noAutofit/>
          </a:bodyPr>
          <a:lstStyle>
            <a:lvl1pPr marL="457200" lvl="0" indent="-307975">
              <a:spcBef>
                <a:spcPts val="0"/>
              </a:spcBef>
              <a:spcAft>
                <a:spcPts val="0"/>
              </a:spcAft>
              <a:buSzPts val="1250"/>
              <a:buFont typeface="Concert One"/>
              <a:buAutoNum type="arabicPeriod"/>
              <a:defRPr sz="950">
                <a:solidFill>
                  <a:schemeClr val="dk2"/>
                </a:solidFill>
              </a:defRPr>
            </a:lvl1pPr>
            <a:lvl2pPr marL="914400" lvl="1" indent="-292100">
              <a:spcBef>
                <a:spcPts val="1600"/>
              </a:spcBef>
              <a:spcAft>
                <a:spcPts val="0"/>
              </a:spcAft>
              <a:buClr>
                <a:srgbClr val="4D719D"/>
              </a:buClr>
              <a:buSzPts val="1000"/>
              <a:buFont typeface="Muli"/>
              <a:buAutoNum type="alphaLcPeriod"/>
              <a:defRPr sz="950">
                <a:solidFill>
                  <a:schemeClr val="dk2"/>
                </a:solidFill>
              </a:defRPr>
            </a:lvl2pPr>
            <a:lvl3pPr marL="1371600" lvl="2" indent="-292100">
              <a:spcBef>
                <a:spcPts val="1600"/>
              </a:spcBef>
              <a:spcAft>
                <a:spcPts val="0"/>
              </a:spcAft>
              <a:buClr>
                <a:srgbClr val="4D719D"/>
              </a:buClr>
              <a:buSzPts val="1000"/>
              <a:buFont typeface="Muli"/>
              <a:buAutoNum type="romanLcPeriod"/>
              <a:defRPr sz="950">
                <a:solidFill>
                  <a:schemeClr val="dk2"/>
                </a:solidFill>
              </a:defRPr>
            </a:lvl3pPr>
            <a:lvl4pPr marL="1828800" lvl="3" indent="-292100">
              <a:spcBef>
                <a:spcPts val="1600"/>
              </a:spcBef>
              <a:spcAft>
                <a:spcPts val="0"/>
              </a:spcAft>
              <a:buClr>
                <a:srgbClr val="4D719D"/>
              </a:buClr>
              <a:buSzPts val="1000"/>
              <a:buFont typeface="Muli"/>
              <a:buAutoNum type="arabicPeriod"/>
              <a:defRPr sz="950">
                <a:solidFill>
                  <a:schemeClr val="dk2"/>
                </a:solidFill>
              </a:defRPr>
            </a:lvl4pPr>
            <a:lvl5pPr marL="2286000" lvl="4" indent="-292100">
              <a:spcBef>
                <a:spcPts val="1600"/>
              </a:spcBef>
              <a:spcAft>
                <a:spcPts val="0"/>
              </a:spcAft>
              <a:buClr>
                <a:srgbClr val="4D719D"/>
              </a:buClr>
              <a:buSzPts val="1000"/>
              <a:buFont typeface="Muli"/>
              <a:buAutoNum type="alphaLcPeriod"/>
              <a:defRPr sz="950">
                <a:solidFill>
                  <a:schemeClr val="dk2"/>
                </a:solidFill>
              </a:defRPr>
            </a:lvl5pPr>
            <a:lvl6pPr marL="2743200" lvl="5" indent="-292100">
              <a:spcBef>
                <a:spcPts val="1600"/>
              </a:spcBef>
              <a:spcAft>
                <a:spcPts val="0"/>
              </a:spcAft>
              <a:buClr>
                <a:srgbClr val="4D719D"/>
              </a:buClr>
              <a:buSzPts val="1000"/>
              <a:buFont typeface="Muli"/>
              <a:buAutoNum type="romanLcPeriod"/>
              <a:defRPr sz="950">
                <a:solidFill>
                  <a:schemeClr val="dk2"/>
                </a:solidFill>
              </a:defRPr>
            </a:lvl6pPr>
            <a:lvl7pPr marL="3200400" lvl="6" indent="-292100">
              <a:spcBef>
                <a:spcPts val="1600"/>
              </a:spcBef>
              <a:spcAft>
                <a:spcPts val="0"/>
              </a:spcAft>
              <a:buClr>
                <a:srgbClr val="4D719D"/>
              </a:buClr>
              <a:buSzPts val="1000"/>
              <a:buFont typeface="Muli"/>
              <a:buAutoNum type="arabicPeriod"/>
              <a:defRPr sz="950">
                <a:solidFill>
                  <a:schemeClr val="dk2"/>
                </a:solidFill>
              </a:defRPr>
            </a:lvl7pPr>
            <a:lvl8pPr marL="3657600" lvl="7" indent="-292100">
              <a:spcBef>
                <a:spcPts val="1600"/>
              </a:spcBef>
              <a:spcAft>
                <a:spcPts val="0"/>
              </a:spcAft>
              <a:buClr>
                <a:srgbClr val="4D719D"/>
              </a:buClr>
              <a:buSzPts val="1000"/>
              <a:buFont typeface="Muli"/>
              <a:buAutoNum type="alphaLcPeriod"/>
              <a:defRPr sz="950">
                <a:solidFill>
                  <a:schemeClr val="dk2"/>
                </a:solidFill>
              </a:defRPr>
            </a:lvl8pPr>
            <a:lvl9pPr marL="4114800" lvl="8" indent="-292100">
              <a:spcBef>
                <a:spcPts val="1600"/>
              </a:spcBef>
              <a:spcAft>
                <a:spcPts val="1600"/>
              </a:spcAft>
              <a:buClr>
                <a:srgbClr val="4D719D"/>
              </a:buClr>
              <a:buSzPts val="1000"/>
              <a:buFont typeface="Muli"/>
              <a:buAutoNum type="romanLcPeriod"/>
              <a:defRPr sz="950">
                <a:solidFill>
                  <a:schemeClr val="dk2"/>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102"/>
        <p:cNvGrpSpPr/>
        <p:nvPr/>
      </p:nvGrpSpPr>
      <p:grpSpPr>
        <a:xfrm>
          <a:off x="0" y="0"/>
          <a:ext cx="0" cy="0"/>
          <a:chOff x="0" y="0"/>
          <a:chExt cx="0" cy="0"/>
        </a:xfrm>
      </p:grpSpPr>
      <p:pic>
        <p:nvPicPr>
          <p:cNvPr id="103" name="Google Shape;103;p1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4" name="Google Shape;104;p19"/>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05" name="Google Shape;105;p19"/>
          <p:cNvSpPr txBox="1">
            <a:spLocks noGrp="1"/>
          </p:cNvSpPr>
          <p:nvPr>
            <p:ph type="body" idx="1"/>
          </p:nvPr>
        </p:nvSpPr>
        <p:spPr>
          <a:xfrm>
            <a:off x="2649000" y="2142600"/>
            <a:ext cx="3846000" cy="18915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chemeClr val="dk2"/>
              </a:buClr>
              <a:buSzPts val="1600"/>
              <a:buChar char="●"/>
              <a:defRPr sz="1600">
                <a:solidFill>
                  <a:schemeClr val="dk2"/>
                </a:solidFill>
              </a:defRPr>
            </a:lvl1pPr>
            <a:lvl2pPr marL="914400" lvl="1" indent="-330200" rtl="0">
              <a:lnSpc>
                <a:spcPct val="100000"/>
              </a:lnSpc>
              <a:spcBef>
                <a:spcPts val="1600"/>
              </a:spcBef>
              <a:spcAft>
                <a:spcPts val="0"/>
              </a:spcAft>
              <a:buClr>
                <a:schemeClr val="dk2"/>
              </a:buClr>
              <a:buSzPts val="1600"/>
              <a:buChar char="○"/>
              <a:defRPr sz="1600">
                <a:solidFill>
                  <a:schemeClr val="dk2"/>
                </a:solidFill>
              </a:defRPr>
            </a:lvl2pPr>
            <a:lvl3pPr marL="1371600" lvl="2" indent="-330200" rtl="0">
              <a:lnSpc>
                <a:spcPct val="100000"/>
              </a:lnSpc>
              <a:spcBef>
                <a:spcPts val="1600"/>
              </a:spcBef>
              <a:spcAft>
                <a:spcPts val="0"/>
              </a:spcAft>
              <a:buClr>
                <a:schemeClr val="dk2"/>
              </a:buClr>
              <a:buSzPts val="1600"/>
              <a:buChar char="■"/>
              <a:defRPr sz="1600">
                <a:solidFill>
                  <a:schemeClr val="dk2"/>
                </a:solidFill>
              </a:defRPr>
            </a:lvl3pPr>
            <a:lvl4pPr marL="1828800" lvl="3" indent="-330200" rtl="0">
              <a:lnSpc>
                <a:spcPct val="100000"/>
              </a:lnSpc>
              <a:spcBef>
                <a:spcPts val="1600"/>
              </a:spcBef>
              <a:spcAft>
                <a:spcPts val="0"/>
              </a:spcAft>
              <a:buClr>
                <a:schemeClr val="dk2"/>
              </a:buClr>
              <a:buSzPts val="1600"/>
              <a:buChar char="●"/>
              <a:defRPr sz="1600">
                <a:solidFill>
                  <a:schemeClr val="dk2"/>
                </a:solidFill>
              </a:defRPr>
            </a:lvl4pPr>
            <a:lvl5pPr marL="2286000" lvl="4" indent="-330200" rtl="0">
              <a:lnSpc>
                <a:spcPct val="100000"/>
              </a:lnSpc>
              <a:spcBef>
                <a:spcPts val="1600"/>
              </a:spcBef>
              <a:spcAft>
                <a:spcPts val="0"/>
              </a:spcAft>
              <a:buClr>
                <a:schemeClr val="dk2"/>
              </a:buClr>
              <a:buSzPts val="1600"/>
              <a:buChar char="○"/>
              <a:defRPr sz="1600">
                <a:solidFill>
                  <a:schemeClr val="dk2"/>
                </a:solidFill>
              </a:defRPr>
            </a:lvl5pPr>
            <a:lvl6pPr marL="2743200" lvl="5" indent="-330200" rtl="0">
              <a:lnSpc>
                <a:spcPct val="100000"/>
              </a:lnSpc>
              <a:spcBef>
                <a:spcPts val="1600"/>
              </a:spcBef>
              <a:spcAft>
                <a:spcPts val="0"/>
              </a:spcAft>
              <a:buClr>
                <a:schemeClr val="dk2"/>
              </a:buClr>
              <a:buSzPts val="1600"/>
              <a:buChar char="■"/>
              <a:defRPr sz="1600">
                <a:solidFill>
                  <a:schemeClr val="dk2"/>
                </a:solidFill>
              </a:defRPr>
            </a:lvl6pPr>
            <a:lvl7pPr marL="3200400" lvl="6" indent="-330200" rtl="0">
              <a:lnSpc>
                <a:spcPct val="100000"/>
              </a:lnSpc>
              <a:spcBef>
                <a:spcPts val="1600"/>
              </a:spcBef>
              <a:spcAft>
                <a:spcPts val="0"/>
              </a:spcAft>
              <a:buClr>
                <a:schemeClr val="dk2"/>
              </a:buClr>
              <a:buSzPts val="1600"/>
              <a:buChar char="●"/>
              <a:defRPr sz="1600">
                <a:solidFill>
                  <a:schemeClr val="dk2"/>
                </a:solidFill>
              </a:defRPr>
            </a:lvl7pPr>
            <a:lvl8pPr marL="3657600" lvl="7" indent="-330200" rtl="0">
              <a:lnSpc>
                <a:spcPct val="100000"/>
              </a:lnSpc>
              <a:spcBef>
                <a:spcPts val="1600"/>
              </a:spcBef>
              <a:spcAft>
                <a:spcPts val="0"/>
              </a:spcAft>
              <a:buClr>
                <a:schemeClr val="dk2"/>
              </a:buClr>
              <a:buSzPts val="1600"/>
              <a:buChar char="○"/>
              <a:defRPr sz="1600">
                <a:solidFill>
                  <a:schemeClr val="dk2"/>
                </a:solidFill>
              </a:defRPr>
            </a:lvl8pPr>
            <a:lvl9pPr marL="4114800" lvl="8" indent="-330200" rtl="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106" name="Google Shape;106;p19"/>
          <p:cNvSpPr txBox="1">
            <a:spLocks noGrp="1"/>
          </p:cNvSpPr>
          <p:nvPr>
            <p:ph type="title"/>
          </p:nvPr>
        </p:nvSpPr>
        <p:spPr>
          <a:xfrm>
            <a:off x="3127075" y="1366750"/>
            <a:ext cx="29016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7"/>
        <p:cNvGrpSpPr/>
        <p:nvPr/>
      </p:nvGrpSpPr>
      <p:grpSpPr>
        <a:xfrm>
          <a:off x="0" y="0"/>
          <a:ext cx="0" cy="0"/>
          <a:chOff x="0" y="0"/>
          <a:chExt cx="0" cy="0"/>
        </a:xfrm>
      </p:grpSpPr>
      <p:pic>
        <p:nvPicPr>
          <p:cNvPr id="108" name="Google Shape;108;p2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9" name="Google Shape;109;p20"/>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10" name="Google Shape;110;p20"/>
          <p:cNvSpPr txBox="1">
            <a:spLocks noGrp="1"/>
          </p:cNvSpPr>
          <p:nvPr>
            <p:ph type="title"/>
          </p:nvPr>
        </p:nvSpPr>
        <p:spPr>
          <a:xfrm>
            <a:off x="534900" y="2495013"/>
            <a:ext cx="3798000" cy="81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11" name="Google Shape;111;p20"/>
          <p:cNvSpPr txBox="1">
            <a:spLocks noGrp="1"/>
          </p:cNvSpPr>
          <p:nvPr>
            <p:ph type="subTitle" idx="1"/>
          </p:nvPr>
        </p:nvSpPr>
        <p:spPr>
          <a:xfrm>
            <a:off x="799650" y="3241096"/>
            <a:ext cx="3268500" cy="656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112" name="Google Shape;112;p20"/>
          <p:cNvSpPr txBox="1">
            <a:spLocks noGrp="1"/>
          </p:cNvSpPr>
          <p:nvPr>
            <p:ph type="title" idx="2" hasCustomPrompt="1"/>
          </p:nvPr>
        </p:nvSpPr>
        <p:spPr>
          <a:xfrm>
            <a:off x="1640100" y="1347913"/>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1">
  <p:cSld name="Main point 1">
    <p:spTree>
      <p:nvGrpSpPr>
        <p:cNvPr id="1" name="Shape 85"/>
        <p:cNvGrpSpPr/>
        <p:nvPr/>
      </p:nvGrpSpPr>
      <p:grpSpPr>
        <a:xfrm>
          <a:off x="0" y="0"/>
          <a:ext cx="0" cy="0"/>
          <a:chOff x="0" y="0"/>
          <a:chExt cx="0" cy="0"/>
        </a:xfrm>
      </p:grpSpPr>
      <p:pic>
        <p:nvPicPr>
          <p:cNvPr id="86" name="Google Shape;86;p1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7" name="Google Shape;87;p16"/>
          <p:cNvPicPr preferRelativeResize="0"/>
          <p:nvPr/>
        </p:nvPicPr>
        <p:blipFill rotWithShape="1">
          <a:blip r:embed="rId3">
            <a:alphaModFix/>
          </a:blip>
          <a:srcRect b="61089"/>
          <a:stretch/>
        </p:blipFill>
        <p:spPr>
          <a:xfrm rot="1142343">
            <a:off x="6222976" y="2291982"/>
            <a:ext cx="2068425" cy="1772790"/>
          </a:xfrm>
          <a:prstGeom prst="rect">
            <a:avLst/>
          </a:prstGeom>
          <a:noFill/>
          <a:ln>
            <a:noFill/>
          </a:ln>
        </p:spPr>
      </p:pic>
      <p:pic>
        <p:nvPicPr>
          <p:cNvPr id="88" name="Google Shape;88;p16"/>
          <p:cNvPicPr preferRelativeResize="0"/>
          <p:nvPr/>
        </p:nvPicPr>
        <p:blipFill rotWithShape="1">
          <a:blip r:embed="rId3">
            <a:alphaModFix/>
          </a:blip>
          <a:srcRect b="61089"/>
          <a:stretch/>
        </p:blipFill>
        <p:spPr>
          <a:xfrm rot="-1920292">
            <a:off x="925352" y="1011382"/>
            <a:ext cx="2068424" cy="1772792"/>
          </a:xfrm>
          <a:prstGeom prst="rect">
            <a:avLst/>
          </a:prstGeom>
          <a:noFill/>
          <a:ln>
            <a:noFill/>
          </a:ln>
        </p:spPr>
      </p:pic>
      <p:pic>
        <p:nvPicPr>
          <p:cNvPr id="89" name="Google Shape;89;p16"/>
          <p:cNvPicPr preferRelativeResize="0"/>
          <p:nvPr/>
        </p:nvPicPr>
        <p:blipFill>
          <a:blip r:embed="rId4">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90" name="Google Shape;90;p16"/>
          <p:cNvSpPr txBox="1">
            <a:spLocks noGrp="1"/>
          </p:cNvSpPr>
          <p:nvPr>
            <p:ph type="title"/>
          </p:nvPr>
        </p:nvSpPr>
        <p:spPr>
          <a:xfrm>
            <a:off x="2426100" y="1386676"/>
            <a:ext cx="4291800" cy="247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82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4" name="Google Shape;34;p6"/>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5" name="Google Shape;35;p6"/>
          <p:cNvSpPr txBox="1">
            <a:spLocks noGrp="1"/>
          </p:cNvSpPr>
          <p:nvPr>
            <p:ph type="title"/>
          </p:nvPr>
        </p:nvSpPr>
        <p:spPr>
          <a:xfrm>
            <a:off x="1002325" y="711175"/>
            <a:ext cx="3273900" cy="812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46" name="Google Shape;46;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pic>
        <p:nvPicPr>
          <p:cNvPr id="51" name="Google Shape;51;p1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2" name="Google Shape;52;p10"/>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53" name="Google Shape;53;p10"/>
          <p:cNvSpPr txBox="1">
            <a:spLocks noGrp="1"/>
          </p:cNvSpPr>
          <p:nvPr>
            <p:ph type="title"/>
          </p:nvPr>
        </p:nvSpPr>
        <p:spPr>
          <a:xfrm>
            <a:off x="1002325" y="711173"/>
            <a:ext cx="2403900" cy="1385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13"/>
        <p:cNvGrpSpPr/>
        <p:nvPr/>
      </p:nvGrpSpPr>
      <p:grpSpPr>
        <a:xfrm>
          <a:off x="0" y="0"/>
          <a:ext cx="0" cy="0"/>
          <a:chOff x="0" y="0"/>
          <a:chExt cx="0" cy="0"/>
        </a:xfrm>
      </p:grpSpPr>
      <p:pic>
        <p:nvPicPr>
          <p:cNvPr id="114" name="Google Shape;114;p2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15" name="Google Shape;115;p21"/>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16" name="Google Shape;116;p21"/>
          <p:cNvSpPr txBox="1">
            <a:spLocks noGrp="1"/>
          </p:cNvSpPr>
          <p:nvPr>
            <p:ph type="title"/>
          </p:nvPr>
        </p:nvSpPr>
        <p:spPr>
          <a:xfrm>
            <a:off x="1781550" y="711175"/>
            <a:ext cx="5933700" cy="6099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17"/>
        <p:cNvGrpSpPr/>
        <p:nvPr/>
      </p:nvGrpSpPr>
      <p:grpSpPr>
        <a:xfrm>
          <a:off x="0" y="0"/>
          <a:ext cx="0" cy="0"/>
          <a:chOff x="0" y="0"/>
          <a:chExt cx="0" cy="0"/>
        </a:xfrm>
      </p:grpSpPr>
      <p:pic>
        <p:nvPicPr>
          <p:cNvPr id="118" name="Google Shape;118;p2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19" name="Google Shape;119;p22"/>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20" name="Google Shape;120;p22"/>
          <p:cNvSpPr txBox="1">
            <a:spLocks noGrp="1"/>
          </p:cNvSpPr>
          <p:nvPr>
            <p:ph type="title"/>
          </p:nvPr>
        </p:nvSpPr>
        <p:spPr>
          <a:xfrm>
            <a:off x="1002325" y="711175"/>
            <a:ext cx="3082200" cy="942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2">
    <p:spTree>
      <p:nvGrpSpPr>
        <p:cNvPr id="1" name="Shape 121"/>
        <p:cNvGrpSpPr/>
        <p:nvPr/>
      </p:nvGrpSpPr>
      <p:grpSpPr>
        <a:xfrm>
          <a:off x="0" y="0"/>
          <a:ext cx="0" cy="0"/>
          <a:chOff x="0" y="0"/>
          <a:chExt cx="0" cy="0"/>
        </a:xfrm>
      </p:grpSpPr>
      <p:pic>
        <p:nvPicPr>
          <p:cNvPr id="122" name="Google Shape;122;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23" name="Google Shape;123;p23"/>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24" name="Google Shape;124;p23"/>
          <p:cNvSpPr txBox="1">
            <a:spLocks noGrp="1"/>
          </p:cNvSpPr>
          <p:nvPr>
            <p:ph type="body" idx="1"/>
          </p:nvPr>
        </p:nvSpPr>
        <p:spPr>
          <a:xfrm>
            <a:off x="948000" y="2519950"/>
            <a:ext cx="3224400" cy="12087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Clr>
                <a:schemeClr val="dk2"/>
              </a:buClr>
              <a:buSzPts val="1400"/>
              <a:buChar char="●"/>
              <a:defRPr sz="1400">
                <a:solidFill>
                  <a:schemeClr val="dk2"/>
                </a:solidFill>
              </a:defRPr>
            </a:lvl1pPr>
            <a:lvl2pPr marL="914400" lvl="1" indent="-317500" rtl="0">
              <a:spcBef>
                <a:spcPts val="0"/>
              </a:spcBef>
              <a:spcAft>
                <a:spcPts val="0"/>
              </a:spcAft>
              <a:buClr>
                <a:schemeClr val="dk2"/>
              </a:buClr>
              <a:buSzPts val="1400"/>
              <a:buChar char="○"/>
              <a:defRPr>
                <a:solidFill>
                  <a:schemeClr val="dk2"/>
                </a:solidFill>
              </a:defRPr>
            </a:lvl2pPr>
            <a:lvl3pPr marL="1371600" lvl="2" indent="-317500" rtl="0">
              <a:spcBef>
                <a:spcPts val="1600"/>
              </a:spcBef>
              <a:spcAft>
                <a:spcPts val="0"/>
              </a:spcAft>
              <a:buClr>
                <a:schemeClr val="dk2"/>
              </a:buClr>
              <a:buSzPts val="1400"/>
              <a:buChar char="■"/>
              <a:defRPr>
                <a:solidFill>
                  <a:schemeClr val="dk2"/>
                </a:solidFill>
              </a:defRPr>
            </a:lvl3pPr>
            <a:lvl4pPr marL="1828800" lvl="3" indent="-317500" rtl="0">
              <a:spcBef>
                <a:spcPts val="1600"/>
              </a:spcBef>
              <a:spcAft>
                <a:spcPts val="0"/>
              </a:spcAft>
              <a:buClr>
                <a:schemeClr val="dk2"/>
              </a:buClr>
              <a:buSzPts val="1400"/>
              <a:buChar char="●"/>
              <a:defRPr>
                <a:solidFill>
                  <a:schemeClr val="dk2"/>
                </a:solidFill>
              </a:defRPr>
            </a:lvl4pPr>
            <a:lvl5pPr marL="2286000" lvl="4" indent="-317500" rtl="0">
              <a:spcBef>
                <a:spcPts val="1600"/>
              </a:spcBef>
              <a:spcAft>
                <a:spcPts val="0"/>
              </a:spcAft>
              <a:buClr>
                <a:schemeClr val="dk2"/>
              </a:buClr>
              <a:buSzPts val="1400"/>
              <a:buChar char="○"/>
              <a:defRPr>
                <a:solidFill>
                  <a:schemeClr val="dk2"/>
                </a:solidFill>
              </a:defRPr>
            </a:lvl5pPr>
            <a:lvl6pPr marL="2743200" lvl="5" indent="-317500" rtl="0">
              <a:spcBef>
                <a:spcPts val="1600"/>
              </a:spcBef>
              <a:spcAft>
                <a:spcPts val="0"/>
              </a:spcAft>
              <a:buClr>
                <a:schemeClr val="dk2"/>
              </a:buClr>
              <a:buSzPts val="1400"/>
              <a:buChar char="■"/>
              <a:defRPr>
                <a:solidFill>
                  <a:schemeClr val="dk2"/>
                </a:solidFill>
              </a:defRPr>
            </a:lvl6pPr>
            <a:lvl7pPr marL="3200400" lvl="6" indent="-317500" rtl="0">
              <a:spcBef>
                <a:spcPts val="1600"/>
              </a:spcBef>
              <a:spcAft>
                <a:spcPts val="0"/>
              </a:spcAft>
              <a:buClr>
                <a:schemeClr val="dk2"/>
              </a:buClr>
              <a:buSzPts val="1400"/>
              <a:buChar char="●"/>
              <a:defRPr>
                <a:solidFill>
                  <a:schemeClr val="dk2"/>
                </a:solidFill>
              </a:defRPr>
            </a:lvl7pPr>
            <a:lvl8pPr marL="3657600" lvl="7" indent="-317500" rtl="0">
              <a:spcBef>
                <a:spcPts val="1600"/>
              </a:spcBef>
              <a:spcAft>
                <a:spcPts val="0"/>
              </a:spcAft>
              <a:buClr>
                <a:schemeClr val="dk2"/>
              </a:buClr>
              <a:buSzPts val="1400"/>
              <a:buChar char="○"/>
              <a:defRPr>
                <a:solidFill>
                  <a:schemeClr val="dk2"/>
                </a:solidFill>
              </a:defRPr>
            </a:lvl8pPr>
            <a:lvl9pPr marL="4114800" lvl="8" indent="-317500" rtl="0">
              <a:spcBef>
                <a:spcPts val="1600"/>
              </a:spcBef>
              <a:spcAft>
                <a:spcPts val="1600"/>
              </a:spcAft>
              <a:buClr>
                <a:schemeClr val="dk2"/>
              </a:buClr>
              <a:buSzPts val="1400"/>
              <a:buChar char="■"/>
              <a:defRPr>
                <a:solidFill>
                  <a:schemeClr val="dk2"/>
                </a:solidFill>
              </a:defRPr>
            </a:lvl9pPr>
          </a:lstStyle>
          <a:p>
            <a:endParaRPr/>
          </a:p>
        </p:txBody>
      </p:sp>
      <p:sp>
        <p:nvSpPr>
          <p:cNvPr id="125" name="Google Shape;125;p23"/>
          <p:cNvSpPr txBox="1">
            <a:spLocks noGrp="1"/>
          </p:cNvSpPr>
          <p:nvPr>
            <p:ph type="title"/>
          </p:nvPr>
        </p:nvSpPr>
        <p:spPr>
          <a:xfrm>
            <a:off x="948000" y="1218000"/>
            <a:ext cx="2755800" cy="1208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5" r:id="rId5"/>
    <p:sldLayoutId id="2147483656" r:id="rId6"/>
    <p:sldLayoutId id="2147483667" r:id="rId7"/>
    <p:sldLayoutId id="2147483668" r:id="rId8"/>
    <p:sldLayoutId id="2147483669" r:id="rId9"/>
    <p:sldLayoutId id="2147483670" r:id="rId10"/>
    <p:sldLayoutId id="2147483671" r:id="rId11"/>
    <p:sldLayoutId id="2147483674" r:id="rId12"/>
    <p:sldLayoutId id="2147483677" r:id="rId13"/>
    <p:sldLayoutId id="2147483680" r:id="rId14"/>
    <p:sldLayoutId id="2147483687" r:id="rId15"/>
    <p:sldLayoutId id="2147483688" r:id="rId16"/>
    <p:sldLayoutId id="2147483689" r:id="rId17"/>
    <p:sldLayoutId id="2147483690" r:id="rId18"/>
    <p:sldLayoutId id="2147483697" r:id="rId19"/>
    <p:sldLayoutId id="2147483698" r:id="rId20"/>
    <p:sldLayoutId id="2147483699" r:id="rId21"/>
    <p:sldLayoutId id="2147483701" r:id="rId22"/>
  </p:sldLayoutIdLst>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1000">
        <p:push/>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1.xml"/><Relationship Id="rId5" Type="http://schemas.openxmlformats.org/officeDocument/2006/relationships/image" Target="../media/image11.jpe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2.xml"/><Relationship Id="rId6" Type="http://schemas.openxmlformats.org/officeDocument/2006/relationships/image" Target="../media/image19.png"/><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txBox="1">
            <a:spLocks noGrp="1"/>
          </p:cNvSpPr>
          <p:nvPr>
            <p:ph type="title"/>
          </p:nvPr>
        </p:nvSpPr>
        <p:spPr>
          <a:xfrm>
            <a:off x="1836900" y="571487"/>
            <a:ext cx="5470200" cy="642942"/>
          </a:xfrm>
          <a:prstGeom prst="rect">
            <a:avLst/>
          </a:prstGeom>
        </p:spPr>
        <p:txBody>
          <a:bodyPr spcFirstLastPara="1" wrap="square" lIns="91425" tIns="91425" rIns="91425" bIns="91425" anchor="t" anchorCtr="0">
            <a:noAutofit/>
          </a:bodyPr>
          <a:lstStyle/>
          <a:p>
            <a:pPr lvl="0"/>
            <a:r>
              <a:rPr lang="en-US" sz="2000" b="0" smtClean="0">
                <a:latin typeface="Times New Roman" pitchFamily="18" charset="0"/>
                <a:cs typeface="Times New Roman" pitchFamily="18" charset="0"/>
              </a:rPr>
              <a:t>UBND HUYỆN NAM SÁCH</a:t>
            </a:r>
            <a:br>
              <a:rPr lang="en-US" sz="2000" b="0" smtClean="0">
                <a:latin typeface="Times New Roman" pitchFamily="18" charset="0"/>
                <a:cs typeface="Times New Roman" pitchFamily="18" charset="0"/>
              </a:rPr>
            </a:br>
            <a:r>
              <a:rPr lang="en-US" sz="2000" smtClean="0">
                <a:latin typeface="Times New Roman" pitchFamily="18" charset="0"/>
                <a:cs typeface="Times New Roman" pitchFamily="18" charset="0"/>
              </a:rPr>
              <a:t>PHÒNG GIÁO DỤC VÀ ĐÀO TẠO</a:t>
            </a:r>
            <a:endParaRPr sz="2000"/>
          </a:p>
        </p:txBody>
      </p:sp>
      <p:sp>
        <p:nvSpPr>
          <p:cNvPr id="326" name="Google Shape;326;p51"/>
          <p:cNvSpPr txBox="1">
            <a:spLocks noGrp="1"/>
          </p:cNvSpPr>
          <p:nvPr>
            <p:ph type="body" idx="1"/>
          </p:nvPr>
        </p:nvSpPr>
        <p:spPr>
          <a:xfrm>
            <a:off x="1398275" y="1401824"/>
            <a:ext cx="6963300" cy="3170189"/>
          </a:xfrm>
          <a:prstGeom prst="rect">
            <a:avLst/>
          </a:prstGeom>
        </p:spPr>
        <p:txBody>
          <a:bodyPr spcFirstLastPara="1" wrap="square" lIns="91425" tIns="91425" rIns="91425" bIns="91425" anchor="t" anchorCtr="0">
            <a:noAutofit/>
          </a:bodyPr>
          <a:lstStyle/>
          <a:p>
            <a:pPr marL="0" lvl="0" indent="0" algn="ctr">
              <a:buClr>
                <a:srgbClr val="4D719D"/>
              </a:buClr>
              <a:buSzPts val="1100"/>
              <a:buNone/>
            </a:pPr>
            <a:endParaRPr lang="en-US" sz="2400" b="1" smtClean="0"/>
          </a:p>
          <a:p>
            <a:pPr marL="0" lvl="0" indent="0" algn="ctr">
              <a:buClr>
                <a:srgbClr val="4D719D"/>
              </a:buClr>
              <a:buSzPts val="1100"/>
              <a:buNone/>
            </a:pPr>
            <a:r>
              <a:rPr lang="en-US" sz="2400" b="1" smtClean="0">
                <a:solidFill>
                  <a:srgbClr val="060606"/>
                </a:solidFill>
                <a:latin typeface="Times New Roman" pitchFamily="18" charset="0"/>
                <a:cs typeface="Times New Roman" pitchFamily="18" charset="0"/>
              </a:rPr>
              <a:t>BÁO CÁO BIỆN PHÁP</a:t>
            </a:r>
            <a:r>
              <a:rPr lang="en-US" sz="2400" b="1" smtClean="0">
                <a:solidFill>
                  <a:srgbClr val="060606"/>
                </a:solidFill>
              </a:rPr>
              <a:t/>
            </a:r>
            <a:br>
              <a:rPr lang="en-US" sz="2400" b="1" smtClean="0">
                <a:solidFill>
                  <a:srgbClr val="060606"/>
                </a:solidFill>
              </a:rPr>
            </a:br>
            <a:r>
              <a:rPr lang="en-US" sz="2800" b="1" smtClean="0">
                <a:solidFill>
                  <a:srgbClr val="060606"/>
                </a:solidFill>
                <a:latin typeface="Times New Roman" pitchFamily="18" charset="0"/>
                <a:cs typeface="Times New Roman" pitchFamily="18" charset="0"/>
              </a:rPr>
              <a:t>TỔ CHỨC MỘT SỐ</a:t>
            </a:r>
            <a:r>
              <a:rPr lang="vi-VN" sz="2800" b="1" smtClean="0">
                <a:solidFill>
                  <a:srgbClr val="060606"/>
                </a:solidFill>
                <a:latin typeface="Times New Roman" pitchFamily="18" charset="0"/>
                <a:cs typeface="Times New Roman" pitchFamily="18" charset="0"/>
              </a:rPr>
              <a:t> HOẠT ĐỘNG THƯ VIỆN TRƯỜNG TIỂU HỌC</a:t>
            </a:r>
            <a:r>
              <a:rPr lang="en-US" sz="2800" b="1" smtClean="0">
                <a:solidFill>
                  <a:srgbClr val="060606"/>
                </a:solidFill>
                <a:latin typeface="Times New Roman" pitchFamily="18" charset="0"/>
                <a:cs typeface="Times New Roman" pitchFamily="18" charset="0"/>
              </a:rPr>
              <a:t> THEO THÔNG TƯ 16</a:t>
            </a:r>
            <a:endParaRPr sz="1800" b="1">
              <a:solidFill>
                <a:srgbClr val="060606"/>
              </a:solidFill>
            </a:endParaRPr>
          </a:p>
        </p:txBody>
      </p:sp>
      <p:sp>
        <p:nvSpPr>
          <p:cNvPr id="327" name="Google Shape;327;p51"/>
          <p:cNvSpPr txBox="1"/>
          <p:nvPr/>
        </p:nvSpPr>
        <p:spPr>
          <a:xfrm>
            <a:off x="1405150" y="3929072"/>
            <a:ext cx="6881626" cy="602363"/>
          </a:xfrm>
          <a:prstGeom prst="rect">
            <a:avLst/>
          </a:prstGeom>
          <a:noFill/>
          <a:ln>
            <a:noFill/>
          </a:ln>
        </p:spPr>
        <p:txBody>
          <a:bodyPr spcFirstLastPara="1" wrap="square" lIns="91425" tIns="91425" rIns="91425" bIns="91425" anchor="t" anchorCtr="0">
            <a:noAutofit/>
          </a:bodyPr>
          <a:lstStyle/>
          <a:p>
            <a:pPr algn="ctr"/>
            <a:r>
              <a:rPr lang="en-US" sz="1800" smtClean="0"/>
              <a:t>Người thực hiện: </a:t>
            </a:r>
            <a:r>
              <a:rPr lang="en-US" sz="1800" b="1" smtClean="0"/>
              <a:t>Lương Thị Thương Huyền</a:t>
            </a:r>
            <a:endParaRPr lang="en-US" sz="1800" smtClean="0"/>
          </a:p>
          <a:p>
            <a:pPr algn="ctr"/>
            <a:r>
              <a:rPr lang="en-US" sz="1800" smtClean="0"/>
              <a:t>Đơn vị công tác: </a:t>
            </a:r>
            <a:r>
              <a:rPr lang="en-US" sz="1800" b="1" smtClean="0"/>
              <a:t>Trường TH Hợp Tiến –Nam Sách</a:t>
            </a:r>
            <a:r>
              <a:rPr lang="en" sz="1800" smtClean="0">
                <a:solidFill>
                  <a:schemeClr val="accent2"/>
                </a:solidFill>
                <a:latin typeface="Concert One"/>
                <a:ea typeface="Concert One"/>
                <a:cs typeface="Concert One"/>
                <a:sym typeface="Concert One"/>
              </a:rPr>
              <a:t>.</a:t>
            </a:r>
            <a:endParaRPr sz="1800">
              <a:solidFill>
                <a:schemeClr val="accent2"/>
              </a:solidFill>
              <a:latin typeface="Concert One"/>
              <a:ea typeface="Concert One"/>
              <a:cs typeface="Concert One"/>
              <a:sym typeface="Concert On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0"/>
          <p:cNvSpPr txBox="1">
            <a:spLocks noGrp="1"/>
          </p:cNvSpPr>
          <p:nvPr>
            <p:ph type="ctrTitle"/>
          </p:nvPr>
        </p:nvSpPr>
        <p:spPr>
          <a:xfrm>
            <a:off x="1857356" y="1428742"/>
            <a:ext cx="5794048" cy="2643206"/>
          </a:xfrm>
          <a:prstGeom prst="rect">
            <a:avLst/>
          </a:prstGeom>
        </p:spPr>
        <p:txBody>
          <a:bodyPr spcFirstLastPara="1" wrap="square" lIns="91425" tIns="91425" rIns="91425" bIns="91425" anchor="b" anchorCtr="0">
            <a:noAutofit/>
          </a:bodyPr>
          <a:lstStyle/>
          <a:p>
            <a:pPr lvl="0">
              <a:lnSpc>
                <a:spcPct val="150000"/>
              </a:lnSpc>
            </a:pPr>
            <a:r>
              <a:rPr lang="en" sz="4000" smtClean="0">
                <a:latin typeface="Times New Roman" pitchFamily="18" charset="0"/>
                <a:cs typeface="Times New Roman" pitchFamily="18" charset="0"/>
              </a:rPr>
              <a:t>DẠY T</a:t>
            </a:r>
            <a:r>
              <a:rPr lang="en-US" sz="4000" smtClean="0">
                <a:latin typeface="Times New Roman" pitchFamily="18" charset="0"/>
                <a:cs typeface="Times New Roman" pitchFamily="18" charset="0"/>
              </a:rPr>
              <a:t>I</a:t>
            </a:r>
            <a:r>
              <a:rPr lang="en" sz="4000" smtClean="0">
                <a:latin typeface="Times New Roman" pitchFamily="18" charset="0"/>
                <a:cs typeface="Times New Roman" pitchFamily="18" charset="0"/>
              </a:rPr>
              <a:t>ẾT ĐỌC          THỨ NHẤT</a:t>
            </a:r>
            <a:br>
              <a:rPr lang="en" sz="4000" smtClean="0">
                <a:latin typeface="Times New Roman" pitchFamily="18" charset="0"/>
                <a:cs typeface="Times New Roman" pitchFamily="18" charset="0"/>
              </a:rPr>
            </a:br>
            <a:r>
              <a:rPr lang="en" sz="2000" smtClean="0">
                <a:solidFill>
                  <a:srgbClr val="060606"/>
                </a:solidFill>
                <a:latin typeface="Times New Roman" pitchFamily="18" charset="0"/>
                <a:cs typeface="Times New Roman" pitchFamily="18" charset="0"/>
              </a:rPr>
              <a:t>(Hướng dẫn HS về nội quy TV và cách</a:t>
            </a:r>
            <a:br>
              <a:rPr lang="en" sz="2000" smtClean="0">
                <a:solidFill>
                  <a:srgbClr val="060606"/>
                </a:solidFill>
                <a:latin typeface="Times New Roman" pitchFamily="18" charset="0"/>
                <a:cs typeface="Times New Roman" pitchFamily="18" charset="0"/>
              </a:rPr>
            </a:br>
            <a:r>
              <a:rPr lang="en" sz="2000" smtClean="0">
                <a:solidFill>
                  <a:srgbClr val="060606"/>
                </a:solidFill>
                <a:latin typeface="Times New Roman" pitchFamily="18" charset="0"/>
                <a:cs typeface="Times New Roman" pitchFamily="18" charset="0"/>
              </a:rPr>
              <a:t> tìm sách theo mã màu)</a:t>
            </a:r>
            <a:endParaRPr sz="2000">
              <a:solidFill>
                <a:schemeClr val="accent2"/>
              </a:solidFill>
              <a:latin typeface="Times New Roman" pitchFamily="18" charset="0"/>
              <a:cs typeface="Times New Roman" pitchFamily="18" charset="0"/>
            </a:endParaRPr>
          </a:p>
        </p:txBody>
      </p:sp>
      <p:sp>
        <p:nvSpPr>
          <p:cNvPr id="315" name="Google Shape;315;p50"/>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0"/>
              <a:t>Here starts the lesson!</a:t>
            </a:r>
            <a:endParaRPr b="0"/>
          </a:p>
        </p:txBody>
      </p:sp>
      <p:sp>
        <p:nvSpPr>
          <p:cNvPr id="316" name="Google Shape;316;p50"/>
          <p:cNvSpPr/>
          <p:nvPr/>
        </p:nvSpPr>
        <p:spPr>
          <a:xfrm>
            <a:off x="2643174" y="2714626"/>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317" name="Google Shape;317;p50"/>
          <p:cNvSpPr/>
          <p:nvPr/>
        </p:nvSpPr>
        <p:spPr>
          <a:xfrm>
            <a:off x="6215074" y="2714626"/>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318" name="Google Shape;318;p50"/>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319" name="Google Shape;319;p50"/>
          <p:cNvPicPr preferRelativeResize="0"/>
          <p:nvPr/>
        </p:nvPicPr>
        <p:blipFill rotWithShape="1">
          <a:blip r:embed="rId3">
            <a:alphaModFix/>
          </a:blip>
          <a:srcRect t="16970" r="8892" b="21025"/>
          <a:stretch/>
        </p:blipFill>
        <p:spPr>
          <a:xfrm>
            <a:off x="6858016" y="3571882"/>
            <a:ext cx="2036850" cy="810276"/>
          </a:xfrm>
          <a:prstGeom prst="rect">
            <a:avLst/>
          </a:prstGeom>
          <a:noFill/>
          <a:ln>
            <a:noFill/>
          </a:ln>
        </p:spPr>
      </p:pic>
      <p:pic>
        <p:nvPicPr>
          <p:cNvPr id="320" name="Google Shape;320;p50"/>
          <p:cNvPicPr preferRelativeResize="0"/>
          <p:nvPr/>
        </p:nvPicPr>
        <p:blipFill rotWithShape="1">
          <a:blip r:embed="rId4">
            <a:alphaModFix/>
          </a:blip>
          <a:srcRect t="16734" r="8892" b="18300"/>
          <a:stretch/>
        </p:blipFill>
        <p:spPr>
          <a:xfrm>
            <a:off x="6858016" y="2857502"/>
            <a:ext cx="2036850" cy="8460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14"/>
                                        </p:tgtEl>
                                        <p:attrNameLst>
                                          <p:attrName>style.visibility</p:attrName>
                                        </p:attrNameLst>
                                      </p:cBhvr>
                                      <p:to>
                                        <p:strVal val="visible"/>
                                      </p:to>
                                    </p:set>
                                    <p:anim calcmode="lin" valueType="num">
                                      <p:cBhvr additive="base">
                                        <p:cTn id="7" dur="1000"/>
                                        <p:tgtEl>
                                          <p:spTgt spid="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72"/>
          <p:cNvSpPr txBox="1">
            <a:spLocks noGrp="1"/>
          </p:cNvSpPr>
          <p:nvPr>
            <p:ph type="title"/>
          </p:nvPr>
        </p:nvSpPr>
        <p:spPr>
          <a:xfrm>
            <a:off x="428596" y="428610"/>
            <a:ext cx="3786214" cy="48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smtClean="0">
                <a:solidFill>
                  <a:srgbClr val="060606"/>
                </a:solidFill>
                <a:latin typeface="Times New Roman" pitchFamily="18" charset="0"/>
                <a:cs typeface="Times New Roman" pitchFamily="18" charset="0"/>
              </a:rPr>
              <a:t>Hướng dẫn HS về nội quy thư viện</a:t>
            </a:r>
            <a:endParaRPr sz="1800">
              <a:solidFill>
                <a:srgbClr val="060606"/>
              </a:solidFill>
              <a:latin typeface="Times New Roman" pitchFamily="18" charset="0"/>
              <a:cs typeface="Times New Roman" pitchFamily="18" charset="0"/>
            </a:endParaRPr>
          </a:p>
        </p:txBody>
      </p:sp>
      <p:sp>
        <p:nvSpPr>
          <p:cNvPr id="672" name="Google Shape;672;p72"/>
          <p:cNvSpPr txBox="1">
            <a:spLocks noGrp="1"/>
          </p:cNvSpPr>
          <p:nvPr>
            <p:ph type="subTitle" idx="1"/>
          </p:nvPr>
        </p:nvSpPr>
        <p:spPr>
          <a:xfrm>
            <a:off x="500034" y="2857502"/>
            <a:ext cx="3714776" cy="153391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000" smtClean="0">
                <a:solidFill>
                  <a:srgbClr val="060606"/>
                </a:solidFill>
                <a:latin typeface="Times New Roman" pitchFamily="18" charset="0"/>
                <a:cs typeface="Times New Roman" pitchFamily="18" charset="0"/>
              </a:rPr>
              <a:t>+ Đối với HS lớp 1,2: Khả năng đọc của HS còn hạn chế nên GV là người đọc và giới thiệu chi tiết về nội quy và lịch mượn trả sách.</a:t>
            </a:r>
            <a:endParaRPr sz="2000">
              <a:solidFill>
                <a:srgbClr val="060606"/>
              </a:solidFill>
              <a:latin typeface="Times New Roman" pitchFamily="18" charset="0"/>
              <a:cs typeface="Times New Roman" pitchFamily="18" charset="0"/>
            </a:endParaRPr>
          </a:p>
        </p:txBody>
      </p:sp>
      <p:sp>
        <p:nvSpPr>
          <p:cNvPr id="674" name="Google Shape;674;p72"/>
          <p:cNvSpPr txBox="1">
            <a:spLocks noGrp="1"/>
          </p:cNvSpPr>
          <p:nvPr>
            <p:ph type="subTitle" idx="3"/>
          </p:nvPr>
        </p:nvSpPr>
        <p:spPr>
          <a:xfrm>
            <a:off x="4857752" y="2786064"/>
            <a:ext cx="3786214" cy="1857388"/>
          </a:xfrm>
          <a:prstGeom prst="rect">
            <a:avLst/>
          </a:prstGeom>
        </p:spPr>
        <p:txBody>
          <a:bodyPr spcFirstLastPara="1" wrap="square" lIns="91425" tIns="91425" rIns="91425" bIns="91425" anchor="t" anchorCtr="0">
            <a:noAutofit/>
          </a:bodyPr>
          <a:lstStyle/>
          <a:p>
            <a:pPr marL="0" lvl="0" indent="0" algn="just"/>
            <a:r>
              <a:rPr lang="en" sz="2000" smtClean="0">
                <a:solidFill>
                  <a:srgbClr val="060606"/>
                </a:solidFill>
                <a:latin typeface="Times New Roman" pitchFamily="18" charset="0"/>
                <a:cs typeface="Times New Roman" pitchFamily="18" charset="0"/>
              </a:rPr>
              <a:t>+ Đối với lớp 3, 4, 5: </a:t>
            </a:r>
            <a:r>
              <a:rPr lang="en-US" sz="2000" smtClean="0">
                <a:solidFill>
                  <a:srgbClr val="060606"/>
                </a:solidFill>
                <a:latin typeface="Times New Roman" pitchFamily="18" charset="0"/>
                <a:cs typeface="Times New Roman" pitchFamily="18" charset="0"/>
              </a:rPr>
              <a:t>HS tự đọc – GV đặt câu hỏi liên quan đến nội dung của nội quy, lịch mượn trả sách và gọi HS trả lời .</a:t>
            </a:r>
            <a:endParaRPr sz="2000">
              <a:solidFill>
                <a:srgbClr val="060606"/>
              </a:solidFill>
              <a:latin typeface="Times New Roman" pitchFamily="18" charset="0"/>
              <a:cs typeface="Times New Roman" pitchFamily="18" charset="0"/>
            </a:endParaRPr>
          </a:p>
        </p:txBody>
      </p:sp>
      <p:sp>
        <p:nvSpPr>
          <p:cNvPr id="676" name="Google Shape;676;p72"/>
          <p:cNvSpPr/>
          <p:nvPr/>
        </p:nvSpPr>
        <p:spPr>
          <a:xfrm>
            <a:off x="1506586" y="675208"/>
            <a:ext cx="1253610" cy="73878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394" name="Picture 2" descr="TIẾT ĐỌC THƯ VIỆN"/>
          <p:cNvPicPr>
            <a:picLocks noChangeAspect="1" noChangeArrowheads="1"/>
          </p:cNvPicPr>
          <p:nvPr/>
        </p:nvPicPr>
        <p:blipFill>
          <a:blip r:embed="rId3"/>
          <a:srcRect/>
          <a:stretch>
            <a:fillRect/>
          </a:stretch>
        </p:blipFill>
        <p:spPr bwMode="auto">
          <a:xfrm>
            <a:off x="857224" y="1071552"/>
            <a:ext cx="2695575" cy="1695451"/>
          </a:xfrm>
          <a:prstGeom prst="rect">
            <a:avLst/>
          </a:prstGeom>
          <a:noFill/>
        </p:spPr>
      </p:pic>
      <p:pic>
        <p:nvPicPr>
          <p:cNvPr id="59396" name="Picture 4" descr="http://thtrungthanh1.phoyen.edu.vn/upload/50491/fck/19172422/image(10).png"/>
          <p:cNvPicPr>
            <a:picLocks noChangeAspect="1" noChangeArrowheads="1"/>
          </p:cNvPicPr>
          <p:nvPr/>
        </p:nvPicPr>
        <p:blipFill>
          <a:blip r:embed="rId4"/>
          <a:srcRect/>
          <a:stretch>
            <a:fillRect/>
          </a:stretch>
        </p:blipFill>
        <p:spPr bwMode="auto">
          <a:xfrm>
            <a:off x="5000628" y="642924"/>
            <a:ext cx="3500462" cy="20002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71"/>
                                        </p:tgtEl>
                                        <p:attrNameLst>
                                          <p:attrName>style.visibility</p:attrName>
                                        </p:attrNameLst>
                                      </p:cBhvr>
                                      <p:to>
                                        <p:strVal val="visible"/>
                                      </p:to>
                                    </p:set>
                                    <p:anim calcmode="lin" valueType="num">
                                      <p:cBhvr additive="base">
                                        <p:cTn id="7" dur="1000"/>
                                        <p:tgtEl>
                                          <p:spTgt spid="67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672"/>
                                        </p:tgtEl>
                                        <p:attrNameLst>
                                          <p:attrName>style.visibility</p:attrName>
                                        </p:attrNameLst>
                                      </p:cBhvr>
                                      <p:to>
                                        <p:strVal val="visible"/>
                                      </p:to>
                                    </p:set>
                                    <p:anim calcmode="lin" valueType="num">
                                      <p:cBhvr additive="base">
                                        <p:cTn id="10" dur="1000"/>
                                        <p:tgtEl>
                                          <p:spTgt spid="672"/>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674"/>
                                        </p:tgtEl>
                                        <p:attrNameLst>
                                          <p:attrName>style.visibility</p:attrName>
                                        </p:attrNameLst>
                                      </p:cBhvr>
                                      <p:to>
                                        <p:strVal val="visible"/>
                                      </p:to>
                                    </p:set>
                                    <p:anim calcmode="lin" valueType="num">
                                      <p:cBhvr additive="base">
                                        <p:cTn id="13" dur="1000"/>
                                        <p:tgtEl>
                                          <p:spTgt spid="6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101"/>
          <p:cNvSpPr txBox="1">
            <a:spLocks noGrp="1"/>
          </p:cNvSpPr>
          <p:nvPr>
            <p:ph type="title"/>
          </p:nvPr>
        </p:nvSpPr>
        <p:spPr>
          <a:xfrm>
            <a:off x="1428728" y="711175"/>
            <a:ext cx="6429420" cy="60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smtClean="0">
                <a:solidFill>
                  <a:srgbClr val="060606"/>
                </a:solidFill>
                <a:latin typeface="Times New Roman" pitchFamily="18" charset="0"/>
                <a:cs typeface="Times New Roman" pitchFamily="18" charset="0"/>
              </a:rPr>
              <a:t>HƯỚNG DẪN TÌM SÁCH THEO MÃ MÀU</a:t>
            </a:r>
            <a:endParaRPr sz="2400">
              <a:solidFill>
                <a:srgbClr val="060606"/>
              </a:solidFill>
              <a:latin typeface="Times New Roman" pitchFamily="18" charset="0"/>
              <a:cs typeface="Times New Roman" pitchFamily="18" charset="0"/>
            </a:endParaRPr>
          </a:p>
        </p:txBody>
      </p:sp>
      <p:grpSp>
        <p:nvGrpSpPr>
          <p:cNvPr id="2" name="Google Shape;1272;p101"/>
          <p:cNvGrpSpPr/>
          <p:nvPr/>
        </p:nvGrpSpPr>
        <p:grpSpPr>
          <a:xfrm>
            <a:off x="1428728" y="1285866"/>
            <a:ext cx="1265023" cy="1292201"/>
            <a:chOff x="4049800" y="640400"/>
            <a:chExt cx="858900" cy="858900"/>
          </a:xfrm>
        </p:grpSpPr>
        <p:sp>
          <p:nvSpPr>
            <p:cNvPr id="1273" name="Google Shape;1273;p101"/>
            <p:cNvSpPr/>
            <p:nvPr/>
          </p:nvSpPr>
          <p:spPr>
            <a:xfrm>
              <a:off x="4049800" y="640400"/>
              <a:ext cx="858900" cy="858900"/>
            </a:xfrm>
            <a:prstGeom prst="donut">
              <a:avLst>
                <a:gd name="adj" fmla="val 12836"/>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01"/>
            <p:cNvSpPr/>
            <p:nvPr/>
          </p:nvSpPr>
          <p:spPr>
            <a:xfrm>
              <a:off x="4049800" y="640400"/>
              <a:ext cx="858900" cy="858900"/>
            </a:xfrm>
            <a:prstGeom prst="blockArc">
              <a:avLst>
                <a:gd name="adj1" fmla="val 16243895"/>
                <a:gd name="adj2" fmla="val 2208294"/>
                <a:gd name="adj3" fmla="val 13218"/>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275;p101"/>
          <p:cNvGrpSpPr/>
          <p:nvPr/>
        </p:nvGrpSpPr>
        <p:grpSpPr>
          <a:xfrm>
            <a:off x="3071802" y="1285866"/>
            <a:ext cx="1356062" cy="1292201"/>
            <a:chOff x="4049800" y="640400"/>
            <a:chExt cx="858900" cy="858900"/>
          </a:xfrm>
        </p:grpSpPr>
        <p:sp>
          <p:nvSpPr>
            <p:cNvPr id="1276" name="Google Shape;1276;p101"/>
            <p:cNvSpPr/>
            <p:nvPr/>
          </p:nvSpPr>
          <p:spPr>
            <a:xfrm>
              <a:off x="4049800" y="640400"/>
              <a:ext cx="858900" cy="858900"/>
            </a:xfrm>
            <a:prstGeom prst="donut">
              <a:avLst>
                <a:gd name="adj" fmla="val 12836"/>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01"/>
            <p:cNvSpPr/>
            <p:nvPr/>
          </p:nvSpPr>
          <p:spPr>
            <a:xfrm>
              <a:off x="4049800" y="640400"/>
              <a:ext cx="858900" cy="858900"/>
            </a:xfrm>
            <a:prstGeom prst="blockArc">
              <a:avLst>
                <a:gd name="adj1" fmla="val 16069501"/>
                <a:gd name="adj2" fmla="val 7014841"/>
                <a:gd name="adj3" fmla="val 12405"/>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8" name="Google Shape;1278;p101"/>
          <p:cNvSpPr txBox="1">
            <a:spLocks noGrp="1"/>
          </p:cNvSpPr>
          <p:nvPr>
            <p:ph type="title" idx="4294967295"/>
          </p:nvPr>
        </p:nvSpPr>
        <p:spPr>
          <a:xfrm>
            <a:off x="1643042" y="1714494"/>
            <a:ext cx="914408" cy="56693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smtClean="0">
                <a:solidFill>
                  <a:schemeClr val="dk1"/>
                </a:solidFill>
                <a:latin typeface="Times New Roman" pitchFamily="18" charset="0"/>
                <a:cs typeface="Times New Roman" pitchFamily="18" charset="0"/>
              </a:rPr>
              <a:t>BƯỚC 1</a:t>
            </a:r>
            <a:endParaRPr sz="1800">
              <a:solidFill>
                <a:schemeClr val="dk1"/>
              </a:solidFill>
              <a:latin typeface="Times New Roman" pitchFamily="18" charset="0"/>
              <a:cs typeface="Times New Roman" pitchFamily="18" charset="0"/>
            </a:endParaRPr>
          </a:p>
        </p:txBody>
      </p:sp>
      <p:sp>
        <p:nvSpPr>
          <p:cNvPr id="1279" name="Google Shape;1279;p101"/>
          <p:cNvSpPr txBox="1">
            <a:spLocks noGrp="1"/>
          </p:cNvSpPr>
          <p:nvPr>
            <p:ph type="title" idx="4294967295"/>
          </p:nvPr>
        </p:nvSpPr>
        <p:spPr>
          <a:xfrm>
            <a:off x="3286116" y="1571618"/>
            <a:ext cx="928695" cy="709807"/>
          </a:xfrm>
          <a:prstGeom prst="rect">
            <a:avLst/>
          </a:prstGeom>
        </p:spPr>
        <p:txBody>
          <a:bodyPr spcFirstLastPara="1" wrap="square" lIns="91425" tIns="91425" rIns="91425" bIns="91425" anchor="ctr" anchorCtr="0">
            <a:noAutofit/>
          </a:bodyPr>
          <a:lstStyle/>
          <a:p>
            <a:pPr lvl="0" algn="ctr"/>
            <a:r>
              <a:rPr lang="vi-VN" sz="1800" smtClean="0">
                <a:solidFill>
                  <a:schemeClr val="dk1"/>
                </a:solidFill>
                <a:latin typeface="Times New Roman" pitchFamily="18" charset="0"/>
                <a:cs typeface="Times New Roman" pitchFamily="18" charset="0"/>
              </a:rPr>
              <a:t>BƯỚC </a:t>
            </a:r>
            <a:r>
              <a:rPr lang="en-US" sz="1800" smtClean="0">
                <a:solidFill>
                  <a:schemeClr val="dk1"/>
                </a:solidFill>
                <a:latin typeface="Times New Roman" pitchFamily="18" charset="0"/>
                <a:cs typeface="Times New Roman" pitchFamily="18" charset="0"/>
              </a:rPr>
              <a:t>2</a:t>
            </a:r>
            <a:endParaRPr lang="vi-VN" sz="1800">
              <a:solidFill>
                <a:schemeClr val="dk1"/>
              </a:solidFill>
              <a:latin typeface="Times New Roman" pitchFamily="18" charset="0"/>
              <a:cs typeface="Times New Roman" pitchFamily="18" charset="0"/>
            </a:endParaRPr>
          </a:p>
        </p:txBody>
      </p:sp>
      <p:grpSp>
        <p:nvGrpSpPr>
          <p:cNvPr id="4" name="Google Shape;1280;p101"/>
          <p:cNvGrpSpPr/>
          <p:nvPr/>
        </p:nvGrpSpPr>
        <p:grpSpPr>
          <a:xfrm>
            <a:off x="4857752" y="1285866"/>
            <a:ext cx="1289789" cy="1292201"/>
            <a:chOff x="4049800" y="640400"/>
            <a:chExt cx="858900" cy="858900"/>
          </a:xfrm>
        </p:grpSpPr>
        <p:sp>
          <p:nvSpPr>
            <p:cNvPr id="1281" name="Google Shape;1281;p101"/>
            <p:cNvSpPr/>
            <p:nvPr/>
          </p:nvSpPr>
          <p:spPr>
            <a:xfrm>
              <a:off x="4049800" y="640400"/>
              <a:ext cx="858900" cy="858900"/>
            </a:xfrm>
            <a:prstGeom prst="donut">
              <a:avLst>
                <a:gd name="adj" fmla="val 12836"/>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01"/>
            <p:cNvSpPr/>
            <p:nvPr/>
          </p:nvSpPr>
          <p:spPr>
            <a:xfrm>
              <a:off x="4049800" y="640400"/>
              <a:ext cx="858900" cy="858900"/>
            </a:xfrm>
            <a:prstGeom prst="blockArc">
              <a:avLst>
                <a:gd name="adj1" fmla="val 16280389"/>
                <a:gd name="adj2" fmla="val 11018800"/>
                <a:gd name="adj3" fmla="val 12970"/>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1283;p101"/>
          <p:cNvGrpSpPr/>
          <p:nvPr/>
        </p:nvGrpSpPr>
        <p:grpSpPr>
          <a:xfrm>
            <a:off x="6572264" y="1285866"/>
            <a:ext cx="1314198" cy="1292201"/>
            <a:chOff x="4049800" y="640400"/>
            <a:chExt cx="858900" cy="858900"/>
          </a:xfrm>
        </p:grpSpPr>
        <p:sp>
          <p:nvSpPr>
            <p:cNvPr id="1284" name="Google Shape;1284;p101"/>
            <p:cNvSpPr/>
            <p:nvPr/>
          </p:nvSpPr>
          <p:spPr>
            <a:xfrm>
              <a:off x="4049800" y="640400"/>
              <a:ext cx="858900" cy="858900"/>
            </a:xfrm>
            <a:prstGeom prst="donut">
              <a:avLst>
                <a:gd name="adj" fmla="val 12836"/>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01"/>
            <p:cNvSpPr/>
            <p:nvPr/>
          </p:nvSpPr>
          <p:spPr>
            <a:xfrm>
              <a:off x="4049800" y="640400"/>
              <a:ext cx="858900" cy="858900"/>
            </a:xfrm>
            <a:prstGeom prst="blockArc">
              <a:avLst>
                <a:gd name="adj1" fmla="val 16198718"/>
                <a:gd name="adj2" fmla="val 9099777"/>
                <a:gd name="adj3" fmla="val 12874"/>
              </a:avLst>
            </a:pr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6" name="Google Shape;1286;p101"/>
          <p:cNvSpPr txBox="1">
            <a:spLocks noGrp="1"/>
          </p:cNvSpPr>
          <p:nvPr>
            <p:ph type="title" idx="4294967295"/>
          </p:nvPr>
        </p:nvSpPr>
        <p:spPr>
          <a:xfrm>
            <a:off x="5072066" y="1643056"/>
            <a:ext cx="939174" cy="638369"/>
          </a:xfrm>
          <a:prstGeom prst="rect">
            <a:avLst/>
          </a:prstGeom>
        </p:spPr>
        <p:txBody>
          <a:bodyPr spcFirstLastPara="1" wrap="square" lIns="91425" tIns="91425" rIns="91425" bIns="91425" anchor="ctr" anchorCtr="0">
            <a:noAutofit/>
          </a:bodyPr>
          <a:lstStyle/>
          <a:p>
            <a:pPr lvl="0" algn="ctr"/>
            <a:r>
              <a:rPr lang="vi-VN" sz="1800" smtClean="0">
                <a:solidFill>
                  <a:schemeClr val="dk1"/>
                </a:solidFill>
                <a:latin typeface="Times New Roman" pitchFamily="18" charset="0"/>
                <a:cs typeface="Times New Roman" pitchFamily="18" charset="0"/>
              </a:rPr>
              <a:t>BƯỚC </a:t>
            </a:r>
            <a:r>
              <a:rPr lang="en-US" sz="1800" smtClean="0">
                <a:solidFill>
                  <a:schemeClr val="dk1"/>
                </a:solidFill>
                <a:latin typeface="Times New Roman" pitchFamily="18" charset="0"/>
                <a:cs typeface="Times New Roman" pitchFamily="18" charset="0"/>
              </a:rPr>
              <a:t>3</a:t>
            </a:r>
            <a:endParaRPr lang="vi-VN" sz="1800">
              <a:solidFill>
                <a:schemeClr val="dk1"/>
              </a:solidFill>
              <a:latin typeface="Times New Roman" pitchFamily="18" charset="0"/>
              <a:cs typeface="Times New Roman" pitchFamily="18" charset="0"/>
            </a:endParaRPr>
          </a:p>
        </p:txBody>
      </p:sp>
      <p:sp>
        <p:nvSpPr>
          <p:cNvPr id="1287" name="Google Shape;1287;p101"/>
          <p:cNvSpPr txBox="1">
            <a:spLocks noGrp="1"/>
          </p:cNvSpPr>
          <p:nvPr>
            <p:ph type="title" idx="4294967295"/>
          </p:nvPr>
        </p:nvSpPr>
        <p:spPr>
          <a:xfrm>
            <a:off x="6715140" y="1643056"/>
            <a:ext cx="1035021" cy="638369"/>
          </a:xfrm>
          <a:prstGeom prst="rect">
            <a:avLst/>
          </a:prstGeom>
        </p:spPr>
        <p:txBody>
          <a:bodyPr spcFirstLastPara="1" wrap="square" lIns="91425" tIns="91425" rIns="91425" bIns="91425" anchor="ctr" anchorCtr="0">
            <a:noAutofit/>
          </a:bodyPr>
          <a:lstStyle/>
          <a:p>
            <a:pPr lvl="0" algn="ctr"/>
            <a:r>
              <a:rPr lang="vi-VN" sz="1800" smtClean="0">
                <a:solidFill>
                  <a:schemeClr val="dk1"/>
                </a:solidFill>
                <a:latin typeface="Times New Roman" pitchFamily="18" charset="0"/>
                <a:cs typeface="Times New Roman" pitchFamily="18" charset="0"/>
              </a:rPr>
              <a:t>BƯỚC </a:t>
            </a:r>
            <a:r>
              <a:rPr lang="en-US" sz="1800" smtClean="0">
                <a:solidFill>
                  <a:schemeClr val="dk1"/>
                </a:solidFill>
                <a:latin typeface="Times New Roman" pitchFamily="18" charset="0"/>
                <a:cs typeface="Times New Roman" pitchFamily="18" charset="0"/>
              </a:rPr>
              <a:t> 4</a:t>
            </a:r>
            <a:endParaRPr lang="vi-VN" sz="1800">
              <a:solidFill>
                <a:schemeClr val="dk1"/>
              </a:solidFill>
              <a:latin typeface="Times New Roman" pitchFamily="18" charset="0"/>
              <a:cs typeface="Times New Roman" pitchFamily="18" charset="0"/>
            </a:endParaRPr>
          </a:p>
        </p:txBody>
      </p:sp>
      <p:sp>
        <p:nvSpPr>
          <p:cNvPr id="1292" name="Google Shape;1292;p101"/>
          <p:cNvSpPr txBox="1">
            <a:spLocks noGrp="1"/>
          </p:cNvSpPr>
          <p:nvPr>
            <p:ph type="subTitle" idx="4294967295"/>
          </p:nvPr>
        </p:nvSpPr>
        <p:spPr>
          <a:xfrm>
            <a:off x="1417000" y="3571882"/>
            <a:ext cx="1297612" cy="819993"/>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mtClean="0">
                <a:solidFill>
                  <a:srgbClr val="060606"/>
                </a:solidFill>
                <a:latin typeface="Times New Roman" pitchFamily="18" charset="0"/>
                <a:cs typeface="Times New Roman" pitchFamily="18" charset="0"/>
              </a:rPr>
              <a:t>Giới</a:t>
            </a:r>
            <a:r>
              <a:rPr lang="en" smtClean="0">
                <a:solidFill>
                  <a:srgbClr val="060606"/>
                </a:solidFill>
                <a:latin typeface="Times New Roman" pitchFamily="18" charset="0"/>
                <a:cs typeface="Times New Roman" pitchFamily="18" charset="0"/>
              </a:rPr>
              <a:t> thiệu vị trí mã màu trên bìa sách.</a:t>
            </a:r>
            <a:endParaRPr>
              <a:solidFill>
                <a:srgbClr val="060606"/>
              </a:solidFill>
              <a:latin typeface="Times New Roman" pitchFamily="18" charset="0"/>
              <a:cs typeface="Times New Roman" pitchFamily="18" charset="0"/>
            </a:endParaRPr>
          </a:p>
        </p:txBody>
      </p:sp>
      <p:sp>
        <p:nvSpPr>
          <p:cNvPr id="1293" name="Google Shape;1293;p101"/>
          <p:cNvSpPr txBox="1">
            <a:spLocks noGrp="1"/>
          </p:cNvSpPr>
          <p:nvPr>
            <p:ph type="subTitle" idx="4294967295"/>
          </p:nvPr>
        </p:nvSpPr>
        <p:spPr>
          <a:xfrm>
            <a:off x="3000364" y="3429006"/>
            <a:ext cx="1704749" cy="1214445"/>
          </a:xfrm>
          <a:prstGeom prst="rect">
            <a:avLst/>
          </a:prstGeom>
        </p:spPr>
        <p:txBody>
          <a:bodyPr spcFirstLastPara="1" wrap="square" lIns="91425" tIns="91425" rIns="91425" bIns="91425" anchor="ctr" anchorCtr="0">
            <a:noAutofit/>
          </a:bodyPr>
          <a:lstStyle/>
          <a:p>
            <a:pPr marL="0" lvl="0" indent="0" algn="just">
              <a:buNone/>
            </a:pPr>
            <a:r>
              <a:rPr lang="en-US" smtClean="0">
                <a:solidFill>
                  <a:srgbClr val="060606"/>
                </a:solidFill>
                <a:latin typeface="Times New Roman" pitchFamily="18" charset="0"/>
                <a:cs typeface="Times New Roman" pitchFamily="18" charset="0"/>
              </a:rPr>
              <a:t>Giới thiệu mã màu theo </a:t>
            </a:r>
            <a:r>
              <a:rPr lang="en-US" b="1" smtClean="0">
                <a:solidFill>
                  <a:srgbClr val="060606"/>
                </a:solidFill>
                <a:latin typeface="Times New Roman" pitchFamily="18" charset="0"/>
                <a:cs typeface="Times New Roman" pitchFamily="18" charset="0"/>
              </a:rPr>
              <a:t>Bảng hướng dẫn tìm sách theo mã màu.</a:t>
            </a:r>
            <a:endParaRPr>
              <a:solidFill>
                <a:srgbClr val="060606"/>
              </a:solidFill>
              <a:latin typeface="Times New Roman" pitchFamily="18" charset="0"/>
              <a:cs typeface="Times New Roman" pitchFamily="18" charset="0"/>
            </a:endParaRPr>
          </a:p>
        </p:txBody>
      </p:sp>
      <p:sp>
        <p:nvSpPr>
          <p:cNvPr id="1294" name="Google Shape;1294;p101"/>
          <p:cNvSpPr txBox="1">
            <a:spLocks noGrp="1"/>
          </p:cNvSpPr>
          <p:nvPr>
            <p:ph type="subTitle" idx="4294967295"/>
          </p:nvPr>
        </p:nvSpPr>
        <p:spPr>
          <a:xfrm>
            <a:off x="6715140" y="3500444"/>
            <a:ext cx="1214446" cy="1000132"/>
          </a:xfrm>
          <a:prstGeom prst="rect">
            <a:avLst/>
          </a:prstGeom>
        </p:spPr>
        <p:txBody>
          <a:bodyPr spcFirstLastPara="1" wrap="square" lIns="91425" tIns="91425" rIns="91425" bIns="91425" anchor="ctr" anchorCtr="0">
            <a:noAutofit/>
          </a:bodyPr>
          <a:lstStyle/>
          <a:p>
            <a:pPr marL="0" lvl="0" indent="0" algn="just">
              <a:buNone/>
            </a:pPr>
            <a:r>
              <a:rPr lang="en-US" smtClean="0">
                <a:solidFill>
                  <a:srgbClr val="060606"/>
                </a:solidFill>
                <a:latin typeface="Times New Roman" pitchFamily="18" charset="0"/>
                <a:cs typeface="Times New Roman" pitchFamily="18" charset="0"/>
              </a:rPr>
              <a:t>Hướng dẫn HS chọn sách.</a:t>
            </a:r>
            <a:endParaRPr>
              <a:solidFill>
                <a:srgbClr val="060606"/>
              </a:solidFill>
              <a:latin typeface="Times New Roman" pitchFamily="18" charset="0"/>
              <a:cs typeface="Times New Roman" pitchFamily="18" charset="0"/>
            </a:endParaRPr>
          </a:p>
        </p:txBody>
      </p:sp>
      <p:sp>
        <p:nvSpPr>
          <p:cNvPr id="1295" name="Google Shape;1295;p101"/>
          <p:cNvSpPr txBox="1">
            <a:spLocks noGrp="1"/>
          </p:cNvSpPr>
          <p:nvPr>
            <p:ph type="subTitle" idx="4294967295"/>
          </p:nvPr>
        </p:nvSpPr>
        <p:spPr>
          <a:xfrm>
            <a:off x="5000628" y="3429006"/>
            <a:ext cx="1424162" cy="1143008"/>
          </a:xfrm>
          <a:prstGeom prst="rect">
            <a:avLst/>
          </a:prstGeom>
        </p:spPr>
        <p:txBody>
          <a:bodyPr spcFirstLastPara="1" wrap="square" lIns="91425" tIns="91425" rIns="91425" bIns="91425" anchor="ctr" anchorCtr="0">
            <a:noAutofit/>
          </a:bodyPr>
          <a:lstStyle/>
          <a:p>
            <a:pPr marL="0" lvl="0" indent="0" algn="just">
              <a:buNone/>
            </a:pPr>
            <a:r>
              <a:rPr lang="en-US" smtClean="0">
                <a:solidFill>
                  <a:srgbClr val="060606"/>
                </a:solidFill>
                <a:latin typeface="Times New Roman" pitchFamily="18" charset="0"/>
                <a:cs typeface="Times New Roman" pitchFamily="18" charset="0"/>
              </a:rPr>
              <a:t>Hướng dẫn HS tìm sách theo mã màu phù hợp.</a:t>
            </a:r>
            <a:endParaRPr>
              <a:solidFill>
                <a:srgbClr val="060606"/>
              </a:solidFill>
              <a:latin typeface="Times New Roman" pitchFamily="18" charset="0"/>
              <a:cs typeface="Times New Roman" pitchFamily="18" charset="0"/>
            </a:endParaRPr>
          </a:p>
        </p:txBody>
      </p:sp>
      <p:pic>
        <p:nvPicPr>
          <p:cNvPr id="1296" name="Google Shape;1296;p101"/>
          <p:cNvPicPr preferRelativeResize="0"/>
          <p:nvPr/>
        </p:nvPicPr>
        <p:blipFill>
          <a:blip r:embed="rId3">
            <a:alphaModFix/>
          </a:blip>
          <a:stretch>
            <a:fillRect/>
          </a:stretch>
        </p:blipFill>
        <p:spPr>
          <a:xfrm rot="5400000">
            <a:off x="1818496" y="2890081"/>
            <a:ext cx="577786" cy="214314"/>
          </a:xfrm>
          <a:prstGeom prst="rect">
            <a:avLst/>
          </a:prstGeom>
          <a:noFill/>
          <a:ln>
            <a:noFill/>
          </a:ln>
        </p:spPr>
      </p:pic>
      <p:pic>
        <p:nvPicPr>
          <p:cNvPr id="1297" name="Google Shape;1297;p101"/>
          <p:cNvPicPr preferRelativeResize="0"/>
          <p:nvPr/>
        </p:nvPicPr>
        <p:blipFill>
          <a:blip r:embed="rId3">
            <a:alphaModFix/>
          </a:blip>
          <a:stretch>
            <a:fillRect/>
          </a:stretch>
        </p:blipFill>
        <p:spPr>
          <a:xfrm rot="5400000">
            <a:off x="3604446" y="2890081"/>
            <a:ext cx="577786" cy="214314"/>
          </a:xfrm>
          <a:prstGeom prst="rect">
            <a:avLst/>
          </a:prstGeom>
          <a:noFill/>
          <a:ln>
            <a:noFill/>
          </a:ln>
        </p:spPr>
      </p:pic>
      <p:pic>
        <p:nvPicPr>
          <p:cNvPr id="1298" name="Google Shape;1298;p101"/>
          <p:cNvPicPr preferRelativeResize="0"/>
          <p:nvPr/>
        </p:nvPicPr>
        <p:blipFill>
          <a:blip r:embed="rId3">
            <a:alphaModFix/>
          </a:blip>
          <a:stretch>
            <a:fillRect/>
          </a:stretch>
        </p:blipFill>
        <p:spPr>
          <a:xfrm rot="5400000">
            <a:off x="5247520" y="2890081"/>
            <a:ext cx="577786" cy="214314"/>
          </a:xfrm>
          <a:prstGeom prst="rect">
            <a:avLst/>
          </a:prstGeom>
          <a:noFill/>
          <a:ln>
            <a:noFill/>
          </a:ln>
        </p:spPr>
      </p:pic>
      <p:pic>
        <p:nvPicPr>
          <p:cNvPr id="1299" name="Google Shape;1299;p101"/>
          <p:cNvPicPr preferRelativeResize="0"/>
          <p:nvPr/>
        </p:nvPicPr>
        <p:blipFill>
          <a:blip r:embed="rId3">
            <a:alphaModFix/>
          </a:blip>
          <a:stretch>
            <a:fillRect/>
          </a:stretch>
        </p:blipFill>
        <p:spPr>
          <a:xfrm rot="5400000">
            <a:off x="6965907" y="2886205"/>
            <a:ext cx="577786" cy="2220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78"/>
                                        </p:tgtEl>
                                        <p:attrNameLst>
                                          <p:attrName>style.visibility</p:attrName>
                                        </p:attrNameLst>
                                      </p:cBhvr>
                                      <p:to>
                                        <p:strVal val="visible"/>
                                      </p:to>
                                    </p:set>
                                    <p:animEffect transition="in" filter="fade">
                                      <p:cBhvr>
                                        <p:cTn id="7" dur="1000"/>
                                        <p:tgtEl>
                                          <p:spTgt spid="127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79"/>
                                        </p:tgtEl>
                                        <p:attrNameLst>
                                          <p:attrName>style.visibility</p:attrName>
                                        </p:attrNameLst>
                                      </p:cBhvr>
                                      <p:to>
                                        <p:strVal val="visible"/>
                                      </p:to>
                                    </p:set>
                                    <p:animEffect transition="in" filter="fade">
                                      <p:cBhvr>
                                        <p:cTn id="11" dur="1000"/>
                                        <p:tgtEl>
                                          <p:spTgt spid="127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286"/>
                                        </p:tgtEl>
                                        <p:attrNameLst>
                                          <p:attrName>style.visibility</p:attrName>
                                        </p:attrNameLst>
                                      </p:cBhvr>
                                      <p:to>
                                        <p:strVal val="visible"/>
                                      </p:to>
                                    </p:set>
                                    <p:animEffect transition="in" filter="fade">
                                      <p:cBhvr>
                                        <p:cTn id="15" dur="1000"/>
                                        <p:tgtEl>
                                          <p:spTgt spid="128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287"/>
                                        </p:tgtEl>
                                        <p:attrNameLst>
                                          <p:attrName>style.visibility</p:attrName>
                                        </p:attrNameLst>
                                      </p:cBhvr>
                                      <p:to>
                                        <p:strVal val="visible"/>
                                      </p:to>
                                    </p:set>
                                    <p:animEffect transition="in" filter="fade">
                                      <p:cBhvr>
                                        <p:cTn id="19" dur="1000"/>
                                        <p:tgtEl>
                                          <p:spTgt spid="1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0"/>
          <p:cNvSpPr txBox="1">
            <a:spLocks noGrp="1"/>
          </p:cNvSpPr>
          <p:nvPr>
            <p:ph type="ctrTitle"/>
          </p:nvPr>
        </p:nvSpPr>
        <p:spPr>
          <a:xfrm>
            <a:off x="1857356" y="1071552"/>
            <a:ext cx="5794048" cy="2714644"/>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4000" smtClean="0">
                <a:latin typeface="Times New Roman" pitchFamily="18" charset="0"/>
                <a:cs typeface="Times New Roman" pitchFamily="18" charset="0"/>
              </a:rPr>
              <a:t>DẠY T</a:t>
            </a:r>
            <a:r>
              <a:rPr lang="en-US" sz="4000" smtClean="0">
                <a:latin typeface="Times New Roman" pitchFamily="18" charset="0"/>
                <a:cs typeface="Times New Roman" pitchFamily="18" charset="0"/>
              </a:rPr>
              <a:t>I</a:t>
            </a:r>
            <a:r>
              <a:rPr lang="en" sz="4000" smtClean="0">
                <a:latin typeface="Times New Roman" pitchFamily="18" charset="0"/>
                <a:cs typeface="Times New Roman" pitchFamily="18" charset="0"/>
              </a:rPr>
              <a:t>ẾT ĐỌC          THỨ HAI</a:t>
            </a:r>
            <a:br>
              <a:rPr lang="en" sz="4000" smtClean="0">
                <a:latin typeface="Times New Roman" pitchFamily="18" charset="0"/>
                <a:cs typeface="Times New Roman" pitchFamily="18" charset="0"/>
              </a:rPr>
            </a:br>
            <a:r>
              <a:rPr lang="en" sz="2000" smtClean="0">
                <a:solidFill>
                  <a:srgbClr val="060606"/>
                </a:solidFill>
                <a:latin typeface="Times New Roman" pitchFamily="18" charset="0"/>
                <a:cs typeface="Times New Roman" pitchFamily="18" charset="0"/>
              </a:rPr>
              <a:t>(Hướng dẫn HS về quy trình mượn trả                    và cách bảo quản sách)</a:t>
            </a:r>
            <a:endParaRPr sz="4000">
              <a:solidFill>
                <a:srgbClr val="060606"/>
              </a:solidFill>
              <a:latin typeface="Times New Roman" pitchFamily="18" charset="0"/>
              <a:cs typeface="Times New Roman" pitchFamily="18" charset="0"/>
            </a:endParaRPr>
          </a:p>
        </p:txBody>
      </p:sp>
      <p:sp>
        <p:nvSpPr>
          <p:cNvPr id="315" name="Google Shape;315;p50"/>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0"/>
              <a:t>Here starts the lesson!</a:t>
            </a:r>
            <a:endParaRPr b="0"/>
          </a:p>
        </p:txBody>
      </p:sp>
      <p:sp>
        <p:nvSpPr>
          <p:cNvPr id="316" name="Google Shape;316;p50"/>
          <p:cNvSpPr/>
          <p:nvPr/>
        </p:nvSpPr>
        <p:spPr>
          <a:xfrm>
            <a:off x="2571736" y="2357436"/>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317" name="Google Shape;317;p50"/>
          <p:cNvSpPr/>
          <p:nvPr/>
        </p:nvSpPr>
        <p:spPr>
          <a:xfrm>
            <a:off x="6286512" y="2357436"/>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318" name="Google Shape;318;p50"/>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319" name="Google Shape;319;p50"/>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320" name="Google Shape;320;p50"/>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14"/>
                                        </p:tgtEl>
                                        <p:attrNameLst>
                                          <p:attrName>style.visibility</p:attrName>
                                        </p:attrNameLst>
                                      </p:cBhvr>
                                      <p:to>
                                        <p:strVal val="visible"/>
                                      </p:to>
                                    </p:set>
                                    <p:anim calcmode="lin" valueType="num">
                                      <p:cBhvr additive="base">
                                        <p:cTn id="7" dur="1000"/>
                                        <p:tgtEl>
                                          <p:spTgt spid="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50" name="Google Shape;550;p65"/>
          <p:cNvSpPr txBox="1">
            <a:spLocks noGrp="1"/>
          </p:cNvSpPr>
          <p:nvPr>
            <p:ph type="subTitle" idx="3"/>
          </p:nvPr>
        </p:nvSpPr>
        <p:spPr>
          <a:xfrm>
            <a:off x="5143504" y="2928940"/>
            <a:ext cx="3042000" cy="53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smtClean="0">
                <a:solidFill>
                  <a:srgbClr val="060606"/>
                </a:solidFill>
                <a:latin typeface="Times New Roman" pitchFamily="18" charset="0"/>
                <a:cs typeface="Times New Roman" pitchFamily="18" charset="0"/>
              </a:rPr>
              <a:t>M</a:t>
            </a:r>
            <a:r>
              <a:rPr lang="en" sz="1800" smtClean="0">
                <a:solidFill>
                  <a:srgbClr val="060606"/>
                </a:solidFill>
                <a:latin typeface="Times New Roman" pitchFamily="18" charset="0"/>
                <a:cs typeface="Times New Roman" pitchFamily="18" charset="0"/>
              </a:rPr>
              <a:t>ang sách về nhà.</a:t>
            </a:r>
            <a:endParaRPr sz="1800">
              <a:solidFill>
                <a:srgbClr val="060606"/>
              </a:solidFill>
              <a:latin typeface="Times New Roman" pitchFamily="18" charset="0"/>
              <a:cs typeface="Times New Roman" pitchFamily="18" charset="0"/>
            </a:endParaRPr>
          </a:p>
        </p:txBody>
      </p:sp>
      <p:sp>
        <p:nvSpPr>
          <p:cNvPr id="551" name="Google Shape;551;p65"/>
          <p:cNvSpPr txBox="1">
            <a:spLocks noGrp="1"/>
          </p:cNvSpPr>
          <p:nvPr>
            <p:ph type="title"/>
          </p:nvPr>
        </p:nvSpPr>
        <p:spPr>
          <a:xfrm>
            <a:off x="5143504" y="500048"/>
            <a:ext cx="3042000" cy="42862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smtClean="0">
                <a:solidFill>
                  <a:srgbClr val="060606"/>
                </a:solidFill>
                <a:latin typeface="Times New Roman" pitchFamily="18" charset="0"/>
                <a:cs typeface="Times New Roman" pitchFamily="18" charset="0"/>
              </a:rPr>
              <a:t>Chọn sách</a:t>
            </a:r>
            <a:endParaRPr sz="1800">
              <a:solidFill>
                <a:srgbClr val="060606"/>
              </a:solidFill>
              <a:latin typeface="Times New Roman" pitchFamily="18" charset="0"/>
              <a:cs typeface="Times New Roman" pitchFamily="18" charset="0"/>
            </a:endParaRPr>
          </a:p>
        </p:txBody>
      </p:sp>
      <p:sp>
        <p:nvSpPr>
          <p:cNvPr id="553" name="Google Shape;553;p65"/>
          <p:cNvSpPr txBox="1">
            <a:spLocks noGrp="1"/>
          </p:cNvSpPr>
          <p:nvPr>
            <p:ph type="subTitle" idx="5"/>
          </p:nvPr>
        </p:nvSpPr>
        <p:spPr>
          <a:xfrm>
            <a:off x="4857752" y="3826588"/>
            <a:ext cx="3643338" cy="53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smtClean="0">
                <a:solidFill>
                  <a:srgbClr val="060606"/>
                </a:solidFill>
                <a:latin typeface="Times New Roman" pitchFamily="18" charset="0"/>
                <a:cs typeface="Times New Roman" pitchFamily="18" charset="0"/>
              </a:rPr>
              <a:t>Trả sách cho thư viện sau 1-3 ngày.</a:t>
            </a:r>
            <a:endParaRPr sz="1800">
              <a:solidFill>
                <a:srgbClr val="060606"/>
              </a:solidFill>
              <a:latin typeface="Times New Roman" pitchFamily="18" charset="0"/>
              <a:cs typeface="Times New Roman" pitchFamily="18" charset="0"/>
            </a:endParaRPr>
          </a:p>
        </p:txBody>
      </p:sp>
      <p:sp>
        <p:nvSpPr>
          <p:cNvPr id="554" name="Google Shape;554;p65"/>
          <p:cNvSpPr txBox="1">
            <a:spLocks noGrp="1"/>
          </p:cNvSpPr>
          <p:nvPr>
            <p:ph type="title" idx="6"/>
          </p:nvPr>
        </p:nvSpPr>
        <p:spPr>
          <a:xfrm>
            <a:off x="571472" y="642925"/>
            <a:ext cx="3929090" cy="6429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smtClean="0">
                <a:latin typeface="Times New Roman" pitchFamily="18" charset="0"/>
                <a:cs typeface="Times New Roman" pitchFamily="18" charset="0"/>
              </a:rPr>
              <a:t>QUY TRÌNH MƯỢN TRẢ SÁCH</a:t>
            </a:r>
            <a:endParaRPr sz="2000">
              <a:latin typeface="Times New Roman" pitchFamily="18" charset="0"/>
              <a:cs typeface="Times New Roman" pitchFamily="18" charset="0"/>
            </a:endParaRPr>
          </a:p>
        </p:txBody>
      </p:sp>
      <p:sp>
        <p:nvSpPr>
          <p:cNvPr id="555" name="Google Shape;555;p65"/>
          <p:cNvSpPr txBox="1">
            <a:spLocks noGrp="1"/>
          </p:cNvSpPr>
          <p:nvPr>
            <p:ph type="subTitle" idx="1"/>
          </p:nvPr>
        </p:nvSpPr>
        <p:spPr>
          <a:xfrm>
            <a:off x="4786314" y="1461112"/>
            <a:ext cx="3714776" cy="68200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smtClean="0">
                <a:solidFill>
                  <a:srgbClr val="060606"/>
                </a:solidFill>
                <a:latin typeface="Times New Roman" pitchFamily="18" charset="0"/>
                <a:cs typeface="Times New Roman" pitchFamily="18" charset="0"/>
              </a:rPr>
              <a:t>M</a:t>
            </a:r>
            <a:r>
              <a:rPr lang="en" sz="1800" smtClean="0">
                <a:solidFill>
                  <a:srgbClr val="060606"/>
                </a:solidFill>
                <a:latin typeface="Times New Roman" pitchFamily="18" charset="0"/>
                <a:cs typeface="Times New Roman" pitchFamily="18" charset="0"/>
              </a:rPr>
              <a:t>ang tới cho nhân viên TV hoặc đội HS hỗ trợ thư viện để đăng kí thông tin vào phiếu.</a:t>
            </a:r>
            <a:endParaRPr sz="1800">
              <a:solidFill>
                <a:srgbClr val="060606"/>
              </a:solidFill>
              <a:latin typeface="Times New Roman" pitchFamily="18" charset="0"/>
              <a:cs typeface="Times New Roman" pitchFamily="18" charset="0"/>
            </a:endParaRPr>
          </a:p>
        </p:txBody>
      </p:sp>
      <p:pic>
        <p:nvPicPr>
          <p:cNvPr id="556" name="Google Shape;556;p65"/>
          <p:cNvPicPr preferRelativeResize="0"/>
          <p:nvPr/>
        </p:nvPicPr>
        <p:blipFill rotWithShape="1">
          <a:blip r:embed="rId3">
            <a:alphaModFix amt="78000"/>
          </a:blip>
          <a:srcRect l="19967"/>
          <a:stretch/>
        </p:blipFill>
        <p:spPr>
          <a:xfrm rot="-899972">
            <a:off x="3553653" y="2456338"/>
            <a:ext cx="1470368" cy="758224"/>
          </a:xfrm>
          <a:prstGeom prst="rect">
            <a:avLst/>
          </a:prstGeom>
          <a:noFill/>
          <a:ln>
            <a:noFill/>
          </a:ln>
        </p:spPr>
      </p:pic>
      <p:pic>
        <p:nvPicPr>
          <p:cNvPr id="14" name="Google Shape;556;p65"/>
          <p:cNvPicPr preferRelativeResize="0"/>
          <p:nvPr/>
        </p:nvPicPr>
        <p:blipFill rotWithShape="1">
          <a:blip r:embed="rId3">
            <a:alphaModFix amt="78000"/>
          </a:blip>
          <a:srcRect l="19967"/>
          <a:stretch/>
        </p:blipFill>
        <p:spPr>
          <a:xfrm rot="5400000">
            <a:off x="6393412" y="964652"/>
            <a:ext cx="428628" cy="499553"/>
          </a:xfrm>
          <a:prstGeom prst="rect">
            <a:avLst/>
          </a:prstGeom>
          <a:noFill/>
          <a:ln>
            <a:noFill/>
          </a:ln>
        </p:spPr>
      </p:pic>
      <p:pic>
        <p:nvPicPr>
          <p:cNvPr id="15" name="Google Shape;556;p65"/>
          <p:cNvPicPr preferRelativeResize="0"/>
          <p:nvPr/>
        </p:nvPicPr>
        <p:blipFill rotWithShape="1">
          <a:blip r:embed="rId3">
            <a:alphaModFix amt="78000"/>
          </a:blip>
          <a:srcRect l="19967"/>
          <a:stretch/>
        </p:blipFill>
        <p:spPr>
          <a:xfrm rot="5400000">
            <a:off x="6464850" y="2393412"/>
            <a:ext cx="428628" cy="499553"/>
          </a:xfrm>
          <a:prstGeom prst="rect">
            <a:avLst/>
          </a:prstGeom>
          <a:noFill/>
          <a:ln>
            <a:noFill/>
          </a:ln>
        </p:spPr>
      </p:pic>
      <p:pic>
        <p:nvPicPr>
          <p:cNvPr id="16" name="Google Shape;556;p65"/>
          <p:cNvPicPr preferRelativeResize="0"/>
          <p:nvPr/>
        </p:nvPicPr>
        <p:blipFill rotWithShape="1">
          <a:blip r:embed="rId3">
            <a:alphaModFix amt="78000"/>
          </a:blip>
          <a:srcRect l="19967"/>
          <a:stretch/>
        </p:blipFill>
        <p:spPr>
          <a:xfrm rot="5400000">
            <a:off x="6464850" y="3322106"/>
            <a:ext cx="428628" cy="499553"/>
          </a:xfrm>
          <a:prstGeom prst="rect">
            <a:avLst/>
          </a:prstGeom>
          <a:noFill/>
          <a:ln>
            <a:noFill/>
          </a:ln>
        </p:spPr>
      </p:pic>
      <p:sp>
        <p:nvSpPr>
          <p:cNvPr id="17" name="Google Shape;553;p65"/>
          <p:cNvSpPr txBox="1">
            <a:spLocks/>
          </p:cNvSpPr>
          <p:nvPr/>
        </p:nvSpPr>
        <p:spPr>
          <a:xfrm>
            <a:off x="714348" y="3929072"/>
            <a:ext cx="3643338" cy="749214"/>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dk2"/>
              </a:buClr>
              <a:buSzPts val="1400"/>
              <a:buFont typeface="Roboto Mono Medium"/>
              <a:buNone/>
              <a:tabLst/>
              <a:defRPr/>
            </a:pPr>
            <a:r>
              <a:rPr kumimoji="0" lang="en-US" sz="1800" b="1" i="0" u="none" strike="noStrike" kern="0" cap="none" spc="0" normalizeH="0" baseline="0" noProof="0" smtClean="0">
                <a:ln>
                  <a:noFill/>
                </a:ln>
                <a:solidFill>
                  <a:srgbClr val="060606"/>
                </a:solidFill>
                <a:effectLst/>
                <a:uLnTx/>
                <a:uFillTx/>
                <a:latin typeface="Times New Roman" pitchFamily="18" charset="0"/>
                <a:ea typeface="Roboto Mono Medium"/>
                <a:cs typeface="Times New Roman" pitchFamily="18" charset="0"/>
                <a:sym typeface="Roboto Mono Medium"/>
              </a:rPr>
              <a:t>Lưu</a:t>
            </a:r>
            <a:r>
              <a:rPr kumimoji="0" lang="en-US" sz="1800" b="1" i="0" u="none" strike="noStrike" kern="0" cap="none" spc="0" normalizeH="0" noProof="0" smtClean="0">
                <a:ln>
                  <a:noFill/>
                </a:ln>
                <a:solidFill>
                  <a:srgbClr val="060606"/>
                </a:solidFill>
                <a:effectLst/>
                <a:uLnTx/>
                <a:uFillTx/>
                <a:latin typeface="Times New Roman" pitchFamily="18" charset="0"/>
                <a:ea typeface="Roboto Mono Medium"/>
                <a:cs typeface="Times New Roman" pitchFamily="18" charset="0"/>
                <a:sym typeface="Roboto Mono Medium"/>
              </a:rPr>
              <a:t> ý: Mỗi lần HS mượn từ 1-3 quyển, tối đa trong 3 ngày.</a:t>
            </a:r>
            <a:endParaRPr kumimoji="0" lang="vi-VN" sz="1800" b="1" i="0" u="none" strike="noStrike" kern="0" cap="none" spc="0" normalizeH="0" baseline="0" noProof="0">
              <a:ln>
                <a:noFill/>
              </a:ln>
              <a:solidFill>
                <a:srgbClr val="060606"/>
              </a:solidFill>
              <a:effectLst/>
              <a:uLnTx/>
              <a:uFillTx/>
              <a:latin typeface="Times New Roman" pitchFamily="18" charset="0"/>
              <a:ea typeface="Roboto Mono Medium"/>
              <a:cs typeface="Times New Roman" pitchFamily="18" charset="0"/>
              <a:sym typeface="Roboto Mono Medium"/>
            </a:endParaRPr>
          </a:p>
        </p:txBody>
      </p:sp>
      <p:pic>
        <p:nvPicPr>
          <p:cNvPr id="53250" name="Picture 2" descr="Thư viện sáng tạo ở một trường học"/>
          <p:cNvPicPr>
            <a:picLocks noChangeAspect="1" noChangeArrowheads="1"/>
          </p:cNvPicPr>
          <p:nvPr/>
        </p:nvPicPr>
        <p:blipFill>
          <a:blip r:embed="rId4"/>
          <a:srcRect/>
          <a:stretch>
            <a:fillRect/>
          </a:stretch>
        </p:blipFill>
        <p:spPr bwMode="auto">
          <a:xfrm>
            <a:off x="642910" y="1428742"/>
            <a:ext cx="3571900" cy="22098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0"/>
                                        </p:tgtEl>
                                        <p:attrNameLst>
                                          <p:attrName>style.visibility</p:attrName>
                                        </p:attrNameLst>
                                      </p:cBhvr>
                                      <p:to>
                                        <p:strVal val="visible"/>
                                      </p:to>
                                    </p:set>
                                    <p:animEffect transition="in" filter="fade">
                                      <p:cBhvr>
                                        <p:cTn id="7" dur="1000"/>
                                        <p:tgtEl>
                                          <p:spTgt spid="550"/>
                                        </p:tgtEl>
                                      </p:cBhvr>
                                    </p:animEffect>
                                  </p:childTnLst>
                                </p:cTn>
                              </p:par>
                              <p:par>
                                <p:cTn id="8" presetID="10" presetClass="entr" presetSubtype="0" fill="hold" nodeType="withEffect">
                                  <p:stCondLst>
                                    <p:cond delay="0"/>
                                  </p:stCondLst>
                                  <p:childTnLst>
                                    <p:set>
                                      <p:cBhvr>
                                        <p:cTn id="9" dur="1" fill="hold">
                                          <p:stCondLst>
                                            <p:cond delay="0"/>
                                          </p:stCondLst>
                                        </p:cTn>
                                        <p:tgtEl>
                                          <p:spTgt spid="551"/>
                                        </p:tgtEl>
                                        <p:attrNameLst>
                                          <p:attrName>style.visibility</p:attrName>
                                        </p:attrNameLst>
                                      </p:cBhvr>
                                      <p:to>
                                        <p:strVal val="visible"/>
                                      </p:to>
                                    </p:set>
                                    <p:animEffect transition="in" filter="fade">
                                      <p:cBhvr>
                                        <p:cTn id="10" dur="1000"/>
                                        <p:tgtEl>
                                          <p:spTgt spid="551"/>
                                        </p:tgtEl>
                                      </p:cBhvr>
                                    </p:animEffect>
                                  </p:childTnLst>
                                </p:cTn>
                              </p:par>
                              <p:par>
                                <p:cTn id="11" presetID="10" presetClass="entr" presetSubtype="0" fill="hold" nodeType="withEffect">
                                  <p:stCondLst>
                                    <p:cond delay="0"/>
                                  </p:stCondLst>
                                  <p:childTnLst>
                                    <p:set>
                                      <p:cBhvr>
                                        <p:cTn id="12" dur="1" fill="hold">
                                          <p:stCondLst>
                                            <p:cond delay="0"/>
                                          </p:stCondLst>
                                        </p:cTn>
                                        <p:tgtEl>
                                          <p:spTgt spid="553"/>
                                        </p:tgtEl>
                                        <p:attrNameLst>
                                          <p:attrName>style.visibility</p:attrName>
                                        </p:attrNameLst>
                                      </p:cBhvr>
                                      <p:to>
                                        <p:strVal val="visible"/>
                                      </p:to>
                                    </p:set>
                                    <p:animEffect transition="in" filter="fade">
                                      <p:cBhvr>
                                        <p:cTn id="13" dur="1000"/>
                                        <p:tgtEl>
                                          <p:spTgt spid="553"/>
                                        </p:tgtEl>
                                      </p:cBhvr>
                                    </p:animEffect>
                                  </p:childTnLst>
                                </p:cTn>
                              </p:par>
                              <p:par>
                                <p:cTn id="14" presetID="10" presetClass="entr" presetSubtype="0" fill="hold" nodeType="withEffect">
                                  <p:stCondLst>
                                    <p:cond delay="0"/>
                                  </p:stCondLst>
                                  <p:childTnLst>
                                    <p:set>
                                      <p:cBhvr>
                                        <p:cTn id="15" dur="1" fill="hold">
                                          <p:stCondLst>
                                            <p:cond delay="0"/>
                                          </p:stCondLst>
                                        </p:cTn>
                                        <p:tgtEl>
                                          <p:spTgt spid="555"/>
                                        </p:tgtEl>
                                        <p:attrNameLst>
                                          <p:attrName>style.visibility</p:attrName>
                                        </p:attrNameLst>
                                      </p:cBhvr>
                                      <p:to>
                                        <p:strVal val="visible"/>
                                      </p:to>
                                    </p:set>
                                    <p:animEffect transition="in" filter="fade">
                                      <p:cBhvr>
                                        <p:cTn id="16" dur="1000"/>
                                        <p:tgtEl>
                                          <p:spTgt spid="55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9"/>
          <p:cNvSpPr txBox="1">
            <a:spLocks noGrp="1"/>
          </p:cNvSpPr>
          <p:nvPr>
            <p:ph type="body" idx="1"/>
          </p:nvPr>
        </p:nvSpPr>
        <p:spPr>
          <a:xfrm>
            <a:off x="948000" y="2285998"/>
            <a:ext cx="3224400" cy="144265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smtClean="0">
                <a:solidFill>
                  <a:srgbClr val="060606"/>
                </a:solidFill>
                <a:latin typeface="Times New Roman" pitchFamily="18" charset="0"/>
                <a:cs typeface="Times New Roman" pitchFamily="18" charset="0"/>
              </a:rPr>
              <a:t>+</a:t>
            </a:r>
            <a:r>
              <a:rPr lang="en" smtClean="0"/>
              <a:t> </a:t>
            </a:r>
            <a:r>
              <a:rPr lang="en" sz="2000" smtClean="0">
                <a:solidFill>
                  <a:srgbClr val="060606"/>
                </a:solidFill>
                <a:latin typeface="Times New Roman" pitchFamily="18" charset="0"/>
                <a:cs typeface="Times New Roman" pitchFamily="18" charset="0"/>
              </a:rPr>
              <a:t>Cách cầm sách.</a:t>
            </a:r>
          </a:p>
          <a:p>
            <a:pPr marL="0" lvl="0" indent="0" algn="l" rtl="0">
              <a:spcBef>
                <a:spcPts val="0"/>
              </a:spcBef>
              <a:spcAft>
                <a:spcPts val="0"/>
              </a:spcAft>
              <a:buNone/>
            </a:pPr>
            <a:r>
              <a:rPr lang="en" sz="2000" smtClean="0">
                <a:solidFill>
                  <a:srgbClr val="060606"/>
                </a:solidFill>
                <a:latin typeface="Times New Roman" pitchFamily="18" charset="0"/>
                <a:cs typeface="Times New Roman" pitchFamily="18" charset="0"/>
              </a:rPr>
              <a:t>+ Cách lật trang sách.</a:t>
            </a:r>
            <a:endParaRPr sz="2000">
              <a:solidFill>
                <a:srgbClr val="060606"/>
              </a:solidFill>
              <a:latin typeface="Times New Roman" pitchFamily="18" charset="0"/>
              <a:cs typeface="Times New Roman" pitchFamily="18" charset="0"/>
            </a:endParaRPr>
          </a:p>
        </p:txBody>
      </p:sp>
      <p:sp>
        <p:nvSpPr>
          <p:cNvPr id="422" name="Google Shape;422;p59"/>
          <p:cNvSpPr txBox="1">
            <a:spLocks noGrp="1"/>
          </p:cNvSpPr>
          <p:nvPr>
            <p:ph type="title"/>
          </p:nvPr>
        </p:nvSpPr>
        <p:spPr>
          <a:xfrm>
            <a:off x="857224" y="857238"/>
            <a:ext cx="3000396" cy="7858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smtClean="0">
                <a:latin typeface="Times New Roman" pitchFamily="18" charset="0"/>
                <a:cs typeface="Times New Roman" pitchFamily="18" charset="0"/>
              </a:rPr>
              <a:t>HƯỚNG DẪN BẢO Q</a:t>
            </a:r>
            <a:r>
              <a:rPr lang="en-US" sz="2400" smtClean="0">
                <a:latin typeface="Times New Roman" pitchFamily="18" charset="0"/>
                <a:cs typeface="Times New Roman" pitchFamily="18" charset="0"/>
              </a:rPr>
              <a:t>U</a:t>
            </a:r>
            <a:r>
              <a:rPr lang="en" sz="2400" smtClean="0">
                <a:latin typeface="Times New Roman" pitchFamily="18" charset="0"/>
                <a:cs typeface="Times New Roman" pitchFamily="18" charset="0"/>
              </a:rPr>
              <a:t>ẢN SÁCH</a:t>
            </a:r>
            <a:endParaRPr sz="2400">
              <a:latin typeface="Times New Roman" pitchFamily="18" charset="0"/>
              <a:cs typeface="Times New Roman" pitchFamily="18" charset="0"/>
            </a:endParaRPr>
          </a:p>
        </p:txBody>
      </p:sp>
      <p:sp>
        <p:nvSpPr>
          <p:cNvPr id="424" name="Google Shape;424;p59"/>
          <p:cNvSpPr/>
          <p:nvPr/>
        </p:nvSpPr>
        <p:spPr>
          <a:xfrm rot="-391042">
            <a:off x="5167664" y="980262"/>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9"/>
          <p:cNvSpPr/>
          <p:nvPr/>
        </p:nvSpPr>
        <p:spPr>
          <a:xfrm rot="-391042">
            <a:off x="7076814" y="3514237"/>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6" name="Google Shape;426;p59"/>
          <p:cNvPicPr preferRelativeResize="0"/>
          <p:nvPr/>
        </p:nvPicPr>
        <p:blipFill>
          <a:blip r:embed="rId3">
            <a:alphaModFix/>
          </a:blip>
          <a:stretch>
            <a:fillRect/>
          </a:stretch>
        </p:blipFill>
        <p:spPr>
          <a:xfrm rot="1640092">
            <a:off x="3444300" y="3616475"/>
            <a:ext cx="723025" cy="830275"/>
          </a:xfrm>
          <a:prstGeom prst="rect">
            <a:avLst/>
          </a:prstGeom>
          <a:noFill/>
          <a:ln>
            <a:noFill/>
          </a:ln>
        </p:spPr>
      </p:pic>
      <p:pic>
        <p:nvPicPr>
          <p:cNvPr id="51202" name="Picture 2" descr="Trung tâm Văn hóa, Thể thao và Truyền thông huyện phối hợp với trường Trung  học cơ sở thị trấn Lộc ..."/>
          <p:cNvPicPr>
            <a:picLocks noChangeAspect="1" noChangeArrowheads="1"/>
          </p:cNvPicPr>
          <p:nvPr/>
        </p:nvPicPr>
        <p:blipFill>
          <a:blip r:embed="rId4"/>
          <a:srcRect/>
          <a:stretch>
            <a:fillRect/>
          </a:stretch>
        </p:blipFill>
        <p:spPr bwMode="auto">
          <a:xfrm>
            <a:off x="5143504" y="1357304"/>
            <a:ext cx="3071834" cy="22860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1000"/>
                                        <p:tgtEl>
                                          <p:spTgt spid="424"/>
                                        </p:tgtEl>
                                      </p:cBhvr>
                                    </p:animEffect>
                                  </p:childTnLst>
                                </p:cTn>
                              </p:par>
                              <p:par>
                                <p:cTn id="8" presetID="10" presetClass="entr" presetSubtype="0" fill="hold" nodeType="withEffect">
                                  <p:stCondLst>
                                    <p:cond delay="0"/>
                                  </p:stCondLst>
                                  <p:childTnLst>
                                    <p:set>
                                      <p:cBhvr>
                                        <p:cTn id="9" dur="1" fill="hold">
                                          <p:stCondLst>
                                            <p:cond delay="0"/>
                                          </p:stCondLst>
                                        </p:cTn>
                                        <p:tgtEl>
                                          <p:spTgt spid="425"/>
                                        </p:tgtEl>
                                        <p:attrNameLst>
                                          <p:attrName>style.visibility</p:attrName>
                                        </p:attrNameLst>
                                      </p:cBhvr>
                                      <p:to>
                                        <p:strVal val="visible"/>
                                      </p:to>
                                    </p:set>
                                    <p:animEffect transition="in" filter="fade">
                                      <p:cBhvr>
                                        <p:cTn id="10" dur="100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6"/>
          <p:cNvSpPr txBox="1">
            <a:spLocks noGrp="1"/>
          </p:cNvSpPr>
          <p:nvPr>
            <p:ph type="title"/>
          </p:nvPr>
        </p:nvSpPr>
        <p:spPr>
          <a:xfrm>
            <a:off x="1500166" y="1428742"/>
            <a:ext cx="5143536" cy="2383974"/>
          </a:xfrm>
          <a:prstGeom prst="rect">
            <a:avLst/>
          </a:prstGeom>
        </p:spPr>
        <p:txBody>
          <a:bodyPr spcFirstLastPara="1" wrap="square" lIns="91425" tIns="91425" rIns="91425" bIns="91425" anchor="t" anchorCtr="0">
            <a:noAutofit/>
          </a:bodyPr>
          <a:lstStyle/>
          <a:p>
            <a:pPr marL="514350" indent="-514350" eaLnBrk="1" hangingPunct="1">
              <a:spcBef>
                <a:spcPct val="0"/>
              </a:spcBef>
              <a:spcAft>
                <a:spcPct val="0"/>
              </a:spcAft>
              <a:defRPr/>
            </a:pPr>
            <a:r>
              <a:rPr lang="en-US" altLang="en-US" sz="2000" b="1" smtClean="0">
                <a:solidFill>
                  <a:srgbClr val="060606"/>
                </a:solidFill>
                <a:latin typeface="Times New Roman" panose="02020603050405020304" pitchFamily="18" charset="0"/>
                <a:ea typeface="Calibri" panose="020F0502020204030204" pitchFamily="34" charset="0"/>
                <a:cs typeface="Times New Roman" panose="02020603050405020304" pitchFamily="18" charset="0"/>
              </a:rPr>
              <a:t>1. Quy trình chung:</a:t>
            </a:r>
            <a:br>
              <a:rPr lang="en-US" altLang="en-US" sz="2000" b="1" smtClean="0">
                <a:solidFill>
                  <a:srgbClr val="060606"/>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2000" smtClean="0">
                <a:solidFill>
                  <a:srgbClr val="060606"/>
                </a:solidFill>
                <a:latin typeface="Times New Roman" panose="02020603050405020304" pitchFamily="18" charset="0"/>
                <a:ea typeface="Calibri" panose="020F0502020204030204" pitchFamily="34" charset="0"/>
                <a:cs typeface="Times New Roman" panose="02020603050405020304" pitchFamily="18" charset="0"/>
              </a:rPr>
              <a:t>	+ Ổn định tổ chức + Giới thiệu.</a:t>
            </a:r>
            <a:br>
              <a:rPr lang="en-US" altLang="en-US" sz="2000" smtClean="0">
                <a:solidFill>
                  <a:srgbClr val="060606"/>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2000" smtClean="0">
                <a:solidFill>
                  <a:srgbClr val="060606"/>
                </a:solidFill>
                <a:latin typeface="Times New Roman" panose="02020603050405020304" pitchFamily="18" charset="0"/>
                <a:ea typeface="Calibri" panose="020F0502020204030204" pitchFamily="34" charset="0"/>
                <a:cs typeface="Times New Roman" panose="02020603050405020304" pitchFamily="18" charset="0"/>
              </a:rPr>
              <a:t>	+ Hoạt động đọc:       - Trước khi đọc.                                                               </a:t>
            </a:r>
            <a:br>
              <a:rPr lang="en-US" altLang="en-US" sz="2000" smtClean="0">
                <a:solidFill>
                  <a:srgbClr val="060606"/>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2000" smtClean="0">
                <a:solidFill>
                  <a:srgbClr val="060606"/>
                </a:solidFill>
                <a:latin typeface="Times New Roman" panose="02020603050405020304" pitchFamily="18" charset="0"/>
                <a:ea typeface="Calibri" panose="020F0502020204030204" pitchFamily="34" charset="0"/>
                <a:cs typeface="Times New Roman" panose="02020603050405020304" pitchFamily="18" charset="0"/>
              </a:rPr>
              <a:t>			      - Trong khi đọc. 		                    - Sau khi đọc.</a:t>
            </a:r>
            <a:br>
              <a:rPr lang="en-US" altLang="en-US" sz="2000" smtClean="0">
                <a:solidFill>
                  <a:srgbClr val="060606"/>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2000" smtClean="0">
                <a:solidFill>
                  <a:srgbClr val="060606"/>
                </a:solidFill>
                <a:latin typeface="Times New Roman" panose="02020603050405020304" pitchFamily="18" charset="0"/>
                <a:ea typeface="Calibri" panose="020F0502020204030204" pitchFamily="34" charset="0"/>
                <a:cs typeface="Times New Roman" panose="02020603050405020304" pitchFamily="18" charset="0"/>
              </a:rPr>
              <a:t>	+ Hoạt động mở rộng.</a:t>
            </a:r>
            <a:br>
              <a:rPr lang="en-US" altLang="en-US" sz="2000" smtClean="0">
                <a:solidFill>
                  <a:srgbClr val="060606"/>
                </a:solidFill>
                <a:latin typeface="Times New Roman" panose="02020603050405020304" pitchFamily="18" charset="0"/>
                <a:ea typeface="Calibri" panose="020F0502020204030204" pitchFamily="34" charset="0"/>
                <a:cs typeface="Times New Roman" panose="02020603050405020304" pitchFamily="18" charset="0"/>
              </a:rPr>
            </a:br>
            <a:endParaRPr sz="2000">
              <a:solidFill>
                <a:srgbClr val="060606"/>
              </a:solidFill>
            </a:endParaRPr>
          </a:p>
        </p:txBody>
      </p:sp>
      <p:sp>
        <p:nvSpPr>
          <p:cNvPr id="381" name="Google Shape;381;p56"/>
          <p:cNvSpPr txBox="1">
            <a:spLocks noGrp="1"/>
          </p:cNvSpPr>
          <p:nvPr>
            <p:ph type="subTitle" idx="1"/>
          </p:nvPr>
        </p:nvSpPr>
        <p:spPr>
          <a:xfrm>
            <a:off x="1428728" y="714362"/>
            <a:ext cx="6572296" cy="65932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mtClean="0">
                <a:latin typeface="Times New Roman" pitchFamily="18" charset="0"/>
                <a:cs typeface="Times New Roman" pitchFamily="18" charset="0"/>
              </a:rPr>
              <a:t>DẠY T</a:t>
            </a:r>
            <a:r>
              <a:rPr lang="en-US" smtClean="0">
                <a:latin typeface="Times New Roman" pitchFamily="18" charset="0"/>
                <a:cs typeface="Times New Roman" pitchFamily="18" charset="0"/>
              </a:rPr>
              <a:t>I</a:t>
            </a:r>
            <a:r>
              <a:rPr lang="en" smtClean="0">
                <a:latin typeface="Times New Roman" pitchFamily="18" charset="0"/>
                <a:cs typeface="Times New Roman" pitchFamily="18" charset="0"/>
              </a:rPr>
              <a:t>ẾT ĐỌC THƯ V</a:t>
            </a:r>
            <a:r>
              <a:rPr lang="en-US" smtClean="0">
                <a:latin typeface="Times New Roman" pitchFamily="18" charset="0"/>
                <a:cs typeface="Times New Roman" pitchFamily="18" charset="0"/>
              </a:rPr>
              <a:t>I</a:t>
            </a:r>
            <a:r>
              <a:rPr lang="en" smtClean="0">
                <a:latin typeface="Times New Roman" pitchFamily="18" charset="0"/>
                <a:cs typeface="Times New Roman" pitchFamily="18" charset="0"/>
              </a:rPr>
              <a:t>ỆN</a:t>
            </a:r>
            <a:endParaRPr>
              <a:latin typeface="Times New Roman" pitchFamily="18" charset="0"/>
              <a:cs typeface="Times New Roman" pitchFamily="18" charset="0"/>
            </a:endParaRPr>
          </a:p>
        </p:txBody>
      </p:sp>
      <p:pic>
        <p:nvPicPr>
          <p:cNvPr id="382" name="Google Shape;382;p56"/>
          <p:cNvPicPr preferRelativeResize="0"/>
          <p:nvPr/>
        </p:nvPicPr>
        <p:blipFill>
          <a:blip r:embed="rId3">
            <a:alphaModFix/>
          </a:blip>
          <a:stretch>
            <a:fillRect/>
          </a:stretch>
        </p:blipFill>
        <p:spPr>
          <a:xfrm rot="-695460">
            <a:off x="6764909" y="2373587"/>
            <a:ext cx="1796100" cy="2099898"/>
          </a:xfrm>
          <a:prstGeom prst="rect">
            <a:avLst/>
          </a:prstGeom>
          <a:noFill/>
          <a:ln>
            <a:noFill/>
          </a:ln>
          <a:effectLst>
            <a:outerShdw blurRad="57150" dist="19050" dir="5400000" algn="bl" rotWithShape="0">
              <a:srgbClr val="000000">
                <a:alpha val="50000"/>
              </a:srgbClr>
            </a:outerShdw>
          </a:effectLst>
        </p:spPr>
      </p:pic>
      <p:grpSp>
        <p:nvGrpSpPr>
          <p:cNvPr id="2" name="Google Shape;383;p56"/>
          <p:cNvGrpSpPr/>
          <p:nvPr/>
        </p:nvGrpSpPr>
        <p:grpSpPr>
          <a:xfrm>
            <a:off x="7286644" y="3143254"/>
            <a:ext cx="824184" cy="712067"/>
            <a:chOff x="2341425" y="238100"/>
            <a:chExt cx="1328900" cy="1148125"/>
          </a:xfrm>
        </p:grpSpPr>
        <p:sp>
          <p:nvSpPr>
            <p:cNvPr id="384" name="Google Shape;384;p56"/>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6"/>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6"/>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6"/>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6"/>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6"/>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6"/>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6"/>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6"/>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 name="Google Shape;393;p56"/>
          <p:cNvSpPr txBox="1">
            <a:spLocks noGrp="1"/>
          </p:cNvSpPr>
          <p:nvPr>
            <p:ph type="title"/>
          </p:nvPr>
        </p:nvSpPr>
        <p:spPr>
          <a:xfrm rot="-694782">
            <a:off x="6890127" y="3805149"/>
            <a:ext cx="1661926" cy="48845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000" b="0" i="1">
                <a:latin typeface="Roboto Mono Medium"/>
                <a:ea typeface="Roboto Mono Medium"/>
                <a:cs typeface="Roboto Mono Medium"/>
                <a:sym typeface="Roboto Mono Medium"/>
              </a:rPr>
              <a:t>Book Title. P52</a:t>
            </a:r>
            <a:endParaRPr sz="1000" b="0" i="1">
              <a:latin typeface="Roboto Mono Medium"/>
              <a:ea typeface="Roboto Mono Medium"/>
              <a:cs typeface="Roboto Mono Medium"/>
              <a:sym typeface="Roboto Mono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81"/>
                                        </p:tgtEl>
                                        <p:attrNameLst>
                                          <p:attrName>style.visibility</p:attrName>
                                        </p:attrNameLst>
                                      </p:cBhvr>
                                      <p:to>
                                        <p:strVal val="visible"/>
                                      </p:to>
                                    </p:set>
                                    <p:anim calcmode="lin" valueType="num">
                                      <p:cBhvr additive="base">
                                        <p:cTn id="7" dur="1000"/>
                                        <p:tgtEl>
                                          <p:spTgt spid="3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pic>
        <p:nvPicPr>
          <p:cNvPr id="702" name="Google Shape;702;p74"/>
          <p:cNvPicPr preferRelativeResize="0"/>
          <p:nvPr/>
        </p:nvPicPr>
        <p:blipFill>
          <a:blip r:embed="rId3">
            <a:alphaModFix amt="86000"/>
          </a:blip>
          <a:stretch>
            <a:fillRect/>
          </a:stretch>
        </p:blipFill>
        <p:spPr>
          <a:xfrm rot="729280">
            <a:off x="734223" y="1504242"/>
            <a:ext cx="1505157" cy="1027618"/>
          </a:xfrm>
          <a:prstGeom prst="rect">
            <a:avLst/>
          </a:prstGeom>
          <a:noFill/>
          <a:ln>
            <a:noFill/>
          </a:ln>
        </p:spPr>
      </p:pic>
      <p:sp>
        <p:nvSpPr>
          <p:cNvPr id="703" name="Google Shape;703;p74"/>
          <p:cNvSpPr txBox="1">
            <a:spLocks noGrp="1"/>
          </p:cNvSpPr>
          <p:nvPr>
            <p:ph type="title"/>
          </p:nvPr>
        </p:nvSpPr>
        <p:spPr>
          <a:xfrm>
            <a:off x="642910" y="571486"/>
            <a:ext cx="785818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smtClean="0">
                <a:solidFill>
                  <a:srgbClr val="060606"/>
                </a:solidFill>
                <a:latin typeface="Times New Roman" pitchFamily="18" charset="0"/>
                <a:cs typeface="Times New Roman" pitchFamily="18" charset="0"/>
              </a:rPr>
              <a:t>2. CÁC H</a:t>
            </a:r>
            <a:r>
              <a:rPr lang="en-US" sz="2000" smtClean="0">
                <a:solidFill>
                  <a:srgbClr val="060606"/>
                </a:solidFill>
                <a:latin typeface="Times New Roman" pitchFamily="18" charset="0"/>
                <a:cs typeface="Times New Roman" pitchFamily="18" charset="0"/>
              </a:rPr>
              <a:t>O</a:t>
            </a:r>
            <a:r>
              <a:rPr lang="en" sz="2000" smtClean="0">
                <a:solidFill>
                  <a:srgbClr val="060606"/>
                </a:solidFill>
                <a:latin typeface="Times New Roman" pitchFamily="18" charset="0"/>
                <a:cs typeface="Times New Roman" pitchFamily="18" charset="0"/>
              </a:rPr>
              <a:t>ẠT ĐỘNG ĐỌC VÀ H</a:t>
            </a:r>
            <a:r>
              <a:rPr lang="en-US" sz="2000" smtClean="0">
                <a:solidFill>
                  <a:srgbClr val="060606"/>
                </a:solidFill>
                <a:latin typeface="Times New Roman" pitchFamily="18" charset="0"/>
                <a:cs typeface="Times New Roman" pitchFamily="18" charset="0"/>
              </a:rPr>
              <a:t>O</a:t>
            </a:r>
            <a:r>
              <a:rPr lang="en" sz="2000" smtClean="0">
                <a:solidFill>
                  <a:srgbClr val="060606"/>
                </a:solidFill>
                <a:latin typeface="Times New Roman" pitchFamily="18" charset="0"/>
                <a:cs typeface="Times New Roman" pitchFamily="18" charset="0"/>
              </a:rPr>
              <a:t>ẠT ĐỘNG MỞ RỘNG</a:t>
            </a:r>
            <a:br>
              <a:rPr lang="en" sz="2000" smtClean="0">
                <a:solidFill>
                  <a:srgbClr val="060606"/>
                </a:solidFill>
                <a:latin typeface="Times New Roman" pitchFamily="18" charset="0"/>
                <a:cs typeface="Times New Roman" pitchFamily="18" charset="0"/>
              </a:rPr>
            </a:br>
            <a:r>
              <a:rPr lang="en" sz="2000" smtClean="0">
                <a:solidFill>
                  <a:srgbClr val="060606"/>
                </a:solidFill>
                <a:latin typeface="Times New Roman" pitchFamily="18" charset="0"/>
                <a:cs typeface="Times New Roman" pitchFamily="18" charset="0"/>
              </a:rPr>
              <a:t>- Hoạt động đọc gồm 4 hình thức:</a:t>
            </a:r>
            <a:endParaRPr sz="2000">
              <a:solidFill>
                <a:srgbClr val="060606"/>
              </a:solidFill>
              <a:latin typeface="Times New Roman" pitchFamily="18" charset="0"/>
              <a:cs typeface="Times New Roman" pitchFamily="18" charset="0"/>
            </a:endParaRPr>
          </a:p>
        </p:txBody>
      </p:sp>
      <p:sp>
        <p:nvSpPr>
          <p:cNvPr id="704" name="Google Shape;704;p74"/>
          <p:cNvSpPr txBox="1">
            <a:spLocks noGrp="1"/>
          </p:cNvSpPr>
          <p:nvPr>
            <p:ph type="title"/>
          </p:nvPr>
        </p:nvSpPr>
        <p:spPr>
          <a:xfrm>
            <a:off x="785786" y="1500180"/>
            <a:ext cx="1214446" cy="107157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smtClean="0">
                <a:solidFill>
                  <a:srgbClr val="060606"/>
                </a:solidFill>
                <a:latin typeface="Times New Roman" pitchFamily="18" charset="0"/>
                <a:cs typeface="Times New Roman" pitchFamily="18" charset="0"/>
              </a:rPr>
              <a:t>       Đọc to    nghe  chung</a:t>
            </a:r>
            <a:endParaRPr sz="1800">
              <a:solidFill>
                <a:srgbClr val="060606"/>
              </a:solidFill>
              <a:latin typeface="Times New Roman" pitchFamily="18" charset="0"/>
              <a:cs typeface="Times New Roman" pitchFamily="18" charset="0"/>
            </a:endParaRPr>
          </a:p>
        </p:txBody>
      </p:sp>
      <p:pic>
        <p:nvPicPr>
          <p:cNvPr id="705" name="Google Shape;705;p74"/>
          <p:cNvPicPr preferRelativeResize="0"/>
          <p:nvPr/>
        </p:nvPicPr>
        <p:blipFill>
          <a:blip r:embed="rId3">
            <a:alphaModFix amt="86000"/>
          </a:blip>
          <a:stretch>
            <a:fillRect/>
          </a:stretch>
        </p:blipFill>
        <p:spPr>
          <a:xfrm rot="729280">
            <a:off x="2945670" y="3142627"/>
            <a:ext cx="1456896" cy="992753"/>
          </a:xfrm>
          <a:prstGeom prst="rect">
            <a:avLst/>
          </a:prstGeom>
          <a:noFill/>
          <a:ln>
            <a:noFill/>
          </a:ln>
        </p:spPr>
      </p:pic>
      <p:pic>
        <p:nvPicPr>
          <p:cNvPr id="706" name="Google Shape;706;p74"/>
          <p:cNvPicPr preferRelativeResize="0"/>
          <p:nvPr/>
        </p:nvPicPr>
        <p:blipFill>
          <a:blip r:embed="rId3">
            <a:alphaModFix amt="86000"/>
          </a:blip>
          <a:stretch>
            <a:fillRect/>
          </a:stretch>
        </p:blipFill>
        <p:spPr>
          <a:xfrm rot="729280">
            <a:off x="5016196" y="1205634"/>
            <a:ext cx="1377236" cy="973081"/>
          </a:xfrm>
          <a:prstGeom prst="rect">
            <a:avLst/>
          </a:prstGeom>
          <a:noFill/>
          <a:ln>
            <a:noFill/>
          </a:ln>
        </p:spPr>
      </p:pic>
      <p:pic>
        <p:nvPicPr>
          <p:cNvPr id="707" name="Google Shape;707;p74"/>
          <p:cNvPicPr preferRelativeResize="0"/>
          <p:nvPr/>
        </p:nvPicPr>
        <p:blipFill>
          <a:blip r:embed="rId3">
            <a:alphaModFix amt="86000"/>
          </a:blip>
          <a:stretch>
            <a:fillRect/>
          </a:stretch>
        </p:blipFill>
        <p:spPr>
          <a:xfrm rot="729280">
            <a:off x="7233822" y="3339371"/>
            <a:ext cx="1290011" cy="992752"/>
          </a:xfrm>
          <a:prstGeom prst="rect">
            <a:avLst/>
          </a:prstGeom>
          <a:noFill/>
          <a:ln>
            <a:noFill/>
          </a:ln>
        </p:spPr>
      </p:pic>
      <p:sp>
        <p:nvSpPr>
          <p:cNvPr id="708" name="Google Shape;708;p74"/>
          <p:cNvSpPr txBox="1">
            <a:spLocks noGrp="1"/>
          </p:cNvSpPr>
          <p:nvPr>
            <p:ph type="title"/>
          </p:nvPr>
        </p:nvSpPr>
        <p:spPr>
          <a:xfrm>
            <a:off x="3071802" y="3286130"/>
            <a:ext cx="1226700" cy="76952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smtClean="0">
                <a:solidFill>
                  <a:srgbClr val="060606"/>
                </a:solidFill>
                <a:latin typeface="Times New Roman" pitchFamily="18" charset="0"/>
                <a:cs typeface="Times New Roman" pitchFamily="18" charset="0"/>
              </a:rPr>
              <a:t>Cùng đọc</a:t>
            </a:r>
            <a:endParaRPr sz="1800">
              <a:solidFill>
                <a:srgbClr val="060606"/>
              </a:solidFill>
              <a:latin typeface="Times New Roman" pitchFamily="18" charset="0"/>
              <a:cs typeface="Times New Roman" pitchFamily="18" charset="0"/>
            </a:endParaRPr>
          </a:p>
        </p:txBody>
      </p:sp>
      <p:sp>
        <p:nvSpPr>
          <p:cNvPr id="709" name="Google Shape;709;p74"/>
          <p:cNvSpPr txBox="1">
            <a:spLocks noGrp="1"/>
          </p:cNvSpPr>
          <p:nvPr>
            <p:ph type="title"/>
          </p:nvPr>
        </p:nvSpPr>
        <p:spPr>
          <a:xfrm>
            <a:off x="5143504" y="1357304"/>
            <a:ext cx="1226700" cy="76952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smtClean="0">
                <a:solidFill>
                  <a:srgbClr val="060606"/>
                </a:solidFill>
                <a:latin typeface="Times New Roman" pitchFamily="18" charset="0"/>
                <a:cs typeface="Times New Roman" pitchFamily="18" charset="0"/>
              </a:rPr>
              <a:t>Đọc cặp đôi</a:t>
            </a:r>
            <a:endParaRPr sz="1800">
              <a:solidFill>
                <a:srgbClr val="060606"/>
              </a:solidFill>
              <a:latin typeface="Times New Roman" pitchFamily="18" charset="0"/>
              <a:cs typeface="Times New Roman" pitchFamily="18" charset="0"/>
            </a:endParaRPr>
          </a:p>
        </p:txBody>
      </p:sp>
      <p:sp>
        <p:nvSpPr>
          <p:cNvPr id="710" name="Google Shape;710;p74"/>
          <p:cNvSpPr txBox="1">
            <a:spLocks noGrp="1"/>
          </p:cNvSpPr>
          <p:nvPr>
            <p:ph type="title"/>
          </p:nvPr>
        </p:nvSpPr>
        <p:spPr>
          <a:xfrm>
            <a:off x="7286644" y="3714758"/>
            <a:ext cx="1226700" cy="501262"/>
          </a:xfrm>
          <a:prstGeom prst="rect">
            <a:avLst/>
          </a:prstGeom>
        </p:spPr>
        <p:txBody>
          <a:bodyPr spcFirstLastPara="1" wrap="square" lIns="91425" tIns="91425" rIns="91425" bIns="91425" anchor="ctr" anchorCtr="0">
            <a:noAutofit/>
          </a:bodyPr>
          <a:lstStyle/>
          <a:p>
            <a:pPr algn="ctr"/>
            <a:r>
              <a:rPr lang="vi-VN" sz="1800" smtClean="0">
                <a:solidFill>
                  <a:srgbClr val="060606"/>
                </a:solidFill>
                <a:latin typeface="Times New Roman" pitchFamily="18" charset="0"/>
                <a:cs typeface="Times New Roman" pitchFamily="18" charset="0"/>
              </a:rPr>
              <a:t>Đọc </a:t>
            </a:r>
            <a:r>
              <a:rPr lang="en-US" sz="1800" smtClean="0">
                <a:solidFill>
                  <a:srgbClr val="060606"/>
                </a:solidFill>
                <a:latin typeface="Times New Roman" pitchFamily="18" charset="0"/>
                <a:cs typeface="Times New Roman" pitchFamily="18" charset="0"/>
              </a:rPr>
              <a:t>cá nhân</a:t>
            </a:r>
            <a:r>
              <a:rPr lang="vi-VN" sz="1800" smtClean="0">
                <a:solidFill>
                  <a:schemeClr val="dk2"/>
                </a:solidFill>
                <a:latin typeface="Times New Roman" pitchFamily="18" charset="0"/>
                <a:cs typeface="Times New Roman" pitchFamily="18" charset="0"/>
              </a:rPr>
              <a:t/>
            </a:r>
            <a:br>
              <a:rPr lang="vi-VN" sz="1800" smtClean="0">
                <a:solidFill>
                  <a:schemeClr val="dk2"/>
                </a:solidFill>
                <a:latin typeface="Times New Roman" pitchFamily="18" charset="0"/>
                <a:cs typeface="Times New Roman" pitchFamily="18" charset="0"/>
              </a:rPr>
            </a:br>
            <a:endParaRPr sz="1800">
              <a:solidFill>
                <a:schemeClr val="dk2"/>
              </a:solidFill>
            </a:endParaRPr>
          </a:p>
        </p:txBody>
      </p:sp>
      <p:pic>
        <p:nvPicPr>
          <p:cNvPr id="715" name="Google Shape;715;p74"/>
          <p:cNvPicPr preferRelativeResize="0"/>
          <p:nvPr/>
        </p:nvPicPr>
        <p:blipFill>
          <a:blip r:embed="rId4">
            <a:alphaModFix amt="80000"/>
          </a:blip>
          <a:stretch>
            <a:fillRect/>
          </a:stretch>
        </p:blipFill>
        <p:spPr>
          <a:xfrm rot="-5400000">
            <a:off x="3422211" y="2578531"/>
            <a:ext cx="425926" cy="555240"/>
          </a:xfrm>
          <a:prstGeom prst="rect">
            <a:avLst/>
          </a:prstGeom>
          <a:noFill/>
          <a:ln>
            <a:noFill/>
          </a:ln>
        </p:spPr>
      </p:pic>
      <p:pic>
        <p:nvPicPr>
          <p:cNvPr id="716" name="Google Shape;716;p74"/>
          <p:cNvPicPr preferRelativeResize="0"/>
          <p:nvPr/>
        </p:nvPicPr>
        <p:blipFill>
          <a:blip r:embed="rId4">
            <a:alphaModFix amt="80000"/>
          </a:blip>
          <a:stretch>
            <a:fillRect/>
          </a:stretch>
        </p:blipFill>
        <p:spPr>
          <a:xfrm rot="-5400000">
            <a:off x="7680904" y="2677556"/>
            <a:ext cx="711678" cy="500066"/>
          </a:xfrm>
          <a:prstGeom prst="rect">
            <a:avLst/>
          </a:prstGeom>
          <a:noFill/>
          <a:ln>
            <a:noFill/>
          </a:ln>
        </p:spPr>
      </p:pic>
      <p:pic>
        <p:nvPicPr>
          <p:cNvPr id="717" name="Google Shape;717;p74"/>
          <p:cNvPicPr preferRelativeResize="0"/>
          <p:nvPr/>
        </p:nvPicPr>
        <p:blipFill>
          <a:blip r:embed="rId4">
            <a:alphaModFix amt="80000"/>
          </a:blip>
          <a:stretch>
            <a:fillRect/>
          </a:stretch>
        </p:blipFill>
        <p:spPr>
          <a:xfrm rot="5400000">
            <a:off x="5500694" y="2214560"/>
            <a:ext cx="714380" cy="571504"/>
          </a:xfrm>
          <a:prstGeom prst="rect">
            <a:avLst/>
          </a:prstGeom>
          <a:noFill/>
          <a:ln>
            <a:noFill/>
          </a:ln>
        </p:spPr>
      </p:pic>
      <p:pic>
        <p:nvPicPr>
          <p:cNvPr id="718" name="Google Shape;718;p74"/>
          <p:cNvPicPr preferRelativeResize="0"/>
          <p:nvPr/>
        </p:nvPicPr>
        <p:blipFill>
          <a:blip r:embed="rId4">
            <a:alphaModFix amt="80000"/>
          </a:blip>
          <a:stretch>
            <a:fillRect/>
          </a:stretch>
        </p:blipFill>
        <p:spPr>
          <a:xfrm rot="5400000">
            <a:off x="1394360" y="2463242"/>
            <a:ext cx="425926" cy="500066"/>
          </a:xfrm>
          <a:prstGeom prst="rect">
            <a:avLst/>
          </a:prstGeom>
          <a:noFill/>
          <a:ln>
            <a:noFill/>
          </a:ln>
        </p:spPr>
      </p:pic>
      <p:pic>
        <p:nvPicPr>
          <p:cNvPr id="2050" name="Picture 2" descr="Đổi mới hoạt động thư viện gây hứng thú đọc sách cho trẻ"/>
          <p:cNvPicPr>
            <a:picLocks noChangeAspect="1" noChangeArrowheads="1"/>
          </p:cNvPicPr>
          <p:nvPr/>
        </p:nvPicPr>
        <p:blipFill>
          <a:blip r:embed="rId5"/>
          <a:srcRect/>
          <a:stretch>
            <a:fillRect/>
          </a:stretch>
        </p:blipFill>
        <p:spPr bwMode="auto">
          <a:xfrm>
            <a:off x="2714613" y="1142990"/>
            <a:ext cx="2000264" cy="1500198"/>
          </a:xfrm>
          <a:prstGeom prst="rect">
            <a:avLst/>
          </a:prstGeom>
          <a:noFill/>
        </p:spPr>
      </p:pic>
      <p:pic>
        <p:nvPicPr>
          <p:cNvPr id="47106" name="Picture 2" descr="Chuyên đề: Tiết đọc thư viện"/>
          <p:cNvPicPr>
            <a:picLocks noChangeAspect="1" noChangeArrowheads="1"/>
          </p:cNvPicPr>
          <p:nvPr/>
        </p:nvPicPr>
        <p:blipFill>
          <a:blip r:embed="rId6"/>
          <a:srcRect/>
          <a:stretch>
            <a:fillRect/>
          </a:stretch>
        </p:blipFill>
        <p:spPr bwMode="auto">
          <a:xfrm>
            <a:off x="357158" y="2928940"/>
            <a:ext cx="2130409" cy="1714512"/>
          </a:xfrm>
          <a:prstGeom prst="rect">
            <a:avLst/>
          </a:prstGeom>
          <a:noFill/>
        </p:spPr>
      </p:pic>
      <p:pic>
        <p:nvPicPr>
          <p:cNvPr id="47108" name="Picture 4" descr="Không ngừng đổi mới dịch vụ để thư viện đến gần hơn với bạn đọc"/>
          <p:cNvPicPr>
            <a:picLocks noChangeAspect="1" noChangeArrowheads="1"/>
          </p:cNvPicPr>
          <p:nvPr/>
        </p:nvPicPr>
        <p:blipFill>
          <a:blip r:embed="rId7"/>
          <a:srcRect/>
          <a:stretch>
            <a:fillRect/>
          </a:stretch>
        </p:blipFill>
        <p:spPr bwMode="auto">
          <a:xfrm>
            <a:off x="4714876" y="2857502"/>
            <a:ext cx="2214578" cy="1790701"/>
          </a:xfrm>
          <a:prstGeom prst="rect">
            <a:avLst/>
          </a:prstGeom>
          <a:noFill/>
        </p:spPr>
      </p:pic>
      <p:pic>
        <p:nvPicPr>
          <p:cNvPr id="22" name="Picture 21" descr="http://thttcaothuong.pgdtanyen.edu.vn/upload/38345/fck/bgg-tanyen-thttcaothuong/2024_02_23_06_28_113.jpg"/>
          <p:cNvPicPr/>
          <p:nvPr/>
        </p:nvPicPr>
        <p:blipFill>
          <a:blip r:embed="rId8"/>
          <a:srcRect/>
          <a:stretch>
            <a:fillRect/>
          </a:stretch>
        </p:blipFill>
        <p:spPr bwMode="auto">
          <a:xfrm>
            <a:off x="6715140" y="1071552"/>
            <a:ext cx="2000264" cy="151505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4"/>
                                        </p:tgtEl>
                                        <p:attrNameLst>
                                          <p:attrName>style.visibility</p:attrName>
                                        </p:attrNameLst>
                                      </p:cBhvr>
                                      <p:to>
                                        <p:strVal val="visible"/>
                                      </p:to>
                                    </p:set>
                                    <p:animEffect transition="in" filter="fade">
                                      <p:cBhvr>
                                        <p:cTn id="7" dur="1000"/>
                                        <p:tgtEl>
                                          <p:spTgt spid="70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08"/>
                                        </p:tgtEl>
                                        <p:attrNameLst>
                                          <p:attrName>style.visibility</p:attrName>
                                        </p:attrNameLst>
                                      </p:cBhvr>
                                      <p:to>
                                        <p:strVal val="visible"/>
                                      </p:to>
                                    </p:set>
                                    <p:animEffect transition="in" filter="fade">
                                      <p:cBhvr>
                                        <p:cTn id="11" dur="1000"/>
                                        <p:tgtEl>
                                          <p:spTgt spid="70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09"/>
                                        </p:tgtEl>
                                        <p:attrNameLst>
                                          <p:attrName>style.visibility</p:attrName>
                                        </p:attrNameLst>
                                      </p:cBhvr>
                                      <p:to>
                                        <p:strVal val="visible"/>
                                      </p:to>
                                    </p:set>
                                    <p:animEffect transition="in" filter="fade">
                                      <p:cBhvr>
                                        <p:cTn id="15" dur="1000"/>
                                        <p:tgtEl>
                                          <p:spTgt spid="709"/>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10"/>
                                        </p:tgtEl>
                                        <p:attrNameLst>
                                          <p:attrName>style.visibility</p:attrName>
                                        </p:attrNameLst>
                                      </p:cBhvr>
                                      <p:to>
                                        <p:strVal val="visible"/>
                                      </p:to>
                                    </p:set>
                                    <p:animEffect transition="in" filter="fade">
                                      <p:cBhvr>
                                        <p:cTn id="19" dur="1000"/>
                                        <p:tgtEl>
                                          <p:spTgt spid="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5" name="Google Shape;1335;p104"/>
          <p:cNvSpPr txBox="1">
            <a:spLocks noGrp="1"/>
          </p:cNvSpPr>
          <p:nvPr>
            <p:ph type="title"/>
          </p:nvPr>
        </p:nvSpPr>
        <p:spPr>
          <a:xfrm>
            <a:off x="1428728" y="571486"/>
            <a:ext cx="6215084" cy="60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mtClean="0">
                <a:latin typeface="Times New Roman" pitchFamily="18" charset="0"/>
                <a:cs typeface="Times New Roman" pitchFamily="18" charset="0"/>
              </a:rPr>
              <a:t>- Hoạt động mở rộng gồm 3 hình thức</a:t>
            </a:r>
            <a:endParaRPr>
              <a:latin typeface="Times New Roman" pitchFamily="18" charset="0"/>
              <a:cs typeface="Times New Roman" pitchFamily="18" charset="0"/>
            </a:endParaRPr>
          </a:p>
        </p:txBody>
      </p:sp>
      <p:sp>
        <p:nvSpPr>
          <p:cNvPr id="1340" name="Google Shape;1340;p104"/>
          <p:cNvSpPr txBox="1"/>
          <p:nvPr/>
        </p:nvSpPr>
        <p:spPr>
          <a:xfrm>
            <a:off x="1428728" y="1428742"/>
            <a:ext cx="2000264" cy="48195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smtClean="0">
                <a:solidFill>
                  <a:srgbClr val="060606"/>
                </a:solidFill>
                <a:latin typeface="Times New Roman" pitchFamily="18" charset="0"/>
                <a:ea typeface="Concert One"/>
                <a:cs typeface="Times New Roman" pitchFamily="18" charset="0"/>
                <a:sym typeface="Concert One"/>
              </a:rPr>
              <a:t>Thảo luận sách</a:t>
            </a:r>
            <a:endParaRPr sz="2100" b="1">
              <a:solidFill>
                <a:srgbClr val="060606"/>
              </a:solidFill>
              <a:latin typeface="Times New Roman" pitchFamily="18" charset="0"/>
              <a:ea typeface="Concert One"/>
              <a:cs typeface="Times New Roman" pitchFamily="18" charset="0"/>
              <a:sym typeface="Concert One"/>
            </a:endParaRPr>
          </a:p>
        </p:txBody>
      </p:sp>
      <p:sp>
        <p:nvSpPr>
          <p:cNvPr id="1341" name="Google Shape;1341;p104"/>
          <p:cNvSpPr txBox="1"/>
          <p:nvPr/>
        </p:nvSpPr>
        <p:spPr>
          <a:xfrm>
            <a:off x="4000496" y="1285866"/>
            <a:ext cx="1554000" cy="33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smtClean="0">
                <a:solidFill>
                  <a:srgbClr val="060606"/>
                </a:solidFill>
                <a:latin typeface="Times New Roman" pitchFamily="18" charset="0"/>
                <a:ea typeface="Concert One"/>
                <a:cs typeface="Times New Roman" pitchFamily="18" charset="0"/>
                <a:sym typeface="Concert One"/>
              </a:rPr>
              <a:t>Sắm vai</a:t>
            </a:r>
            <a:endParaRPr sz="2100" b="1">
              <a:solidFill>
                <a:srgbClr val="060606"/>
              </a:solidFill>
              <a:latin typeface="Times New Roman" pitchFamily="18" charset="0"/>
              <a:ea typeface="Concert One"/>
              <a:cs typeface="Times New Roman" pitchFamily="18" charset="0"/>
              <a:sym typeface="Concert One"/>
            </a:endParaRPr>
          </a:p>
        </p:txBody>
      </p:sp>
      <p:sp>
        <p:nvSpPr>
          <p:cNvPr id="1342" name="Google Shape;1342;p104"/>
          <p:cNvSpPr txBox="1"/>
          <p:nvPr/>
        </p:nvSpPr>
        <p:spPr>
          <a:xfrm>
            <a:off x="6243277" y="1572600"/>
            <a:ext cx="1554000" cy="33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smtClean="0">
                <a:solidFill>
                  <a:srgbClr val="060606"/>
                </a:solidFill>
                <a:latin typeface="Times New Roman" pitchFamily="18" charset="0"/>
                <a:ea typeface="Concert One"/>
                <a:cs typeface="Times New Roman" pitchFamily="18" charset="0"/>
                <a:sym typeface="Concert One"/>
              </a:rPr>
              <a:t>Viết và vẽ</a:t>
            </a:r>
            <a:endParaRPr sz="2100" b="1">
              <a:solidFill>
                <a:srgbClr val="060606"/>
              </a:solidFill>
              <a:latin typeface="Times New Roman" pitchFamily="18" charset="0"/>
              <a:ea typeface="Concert One"/>
              <a:cs typeface="Times New Roman" pitchFamily="18" charset="0"/>
              <a:sym typeface="Concert One"/>
            </a:endParaRPr>
          </a:p>
        </p:txBody>
      </p:sp>
      <p:pic>
        <p:nvPicPr>
          <p:cNvPr id="223234" name="Picture 2" descr="Hè vui đọc sách"/>
          <p:cNvPicPr>
            <a:picLocks noChangeAspect="1" noChangeArrowheads="1"/>
          </p:cNvPicPr>
          <p:nvPr/>
        </p:nvPicPr>
        <p:blipFill>
          <a:blip r:embed="rId3"/>
          <a:srcRect/>
          <a:stretch>
            <a:fillRect/>
          </a:stretch>
        </p:blipFill>
        <p:spPr bwMode="auto">
          <a:xfrm>
            <a:off x="6357950" y="2214561"/>
            <a:ext cx="2000264" cy="1785950"/>
          </a:xfrm>
          <a:prstGeom prst="rect">
            <a:avLst/>
          </a:prstGeom>
          <a:noFill/>
        </p:spPr>
      </p:pic>
      <p:sp>
        <p:nvSpPr>
          <p:cNvPr id="45058" name="AutoShape 2" descr="Hoạt động thư viện trường học góp phần hình thành văn hóa đọc cho học sinh  ngay từ cấp Tiểu họ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Hoạt động thư viện trường học góp phần hình thành văn hóa đọc cho học sinh  ngay từ cấp Tiểu họ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5062" name="Picture 6" descr="Điểm tích cực của thư viện trường học - Đài Phát Thanh và Truyền Hình Thái  Bình"/>
          <p:cNvPicPr>
            <a:picLocks noChangeAspect="1" noChangeArrowheads="1"/>
          </p:cNvPicPr>
          <p:nvPr/>
        </p:nvPicPr>
        <p:blipFill>
          <a:blip r:embed="rId4"/>
          <a:srcRect/>
          <a:stretch>
            <a:fillRect/>
          </a:stretch>
        </p:blipFill>
        <p:spPr bwMode="auto">
          <a:xfrm>
            <a:off x="1142976" y="2643188"/>
            <a:ext cx="2357453" cy="2103452"/>
          </a:xfrm>
          <a:prstGeom prst="rect">
            <a:avLst/>
          </a:prstGeom>
          <a:noFill/>
        </p:spPr>
      </p:pic>
      <p:pic>
        <p:nvPicPr>
          <p:cNvPr id="45064" name="Picture 8" descr="📖Chuyên đề Tiết đọc Thư viện Năm học: 2023-2024📖 | Tiểu học An Phú Tây 2"/>
          <p:cNvPicPr>
            <a:picLocks noChangeAspect="1" noChangeArrowheads="1"/>
          </p:cNvPicPr>
          <p:nvPr/>
        </p:nvPicPr>
        <p:blipFill>
          <a:blip r:embed="rId5"/>
          <a:srcRect/>
          <a:stretch>
            <a:fillRect/>
          </a:stretch>
        </p:blipFill>
        <p:spPr bwMode="auto">
          <a:xfrm>
            <a:off x="3500430" y="1857370"/>
            <a:ext cx="2524125" cy="18192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341"/>
                                        </p:tgtEl>
                                        <p:attrNameLst>
                                          <p:attrName>style.visibility</p:attrName>
                                        </p:attrNameLst>
                                      </p:cBhvr>
                                      <p:to>
                                        <p:strVal val="visible"/>
                                      </p:to>
                                    </p:set>
                                    <p:anim calcmode="lin" valueType="num">
                                      <p:cBhvr additive="base">
                                        <p:cTn id="7" dur="1000"/>
                                        <p:tgtEl>
                                          <p:spTgt spid="1341"/>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1342"/>
                                        </p:tgtEl>
                                        <p:attrNameLst>
                                          <p:attrName>style.visibility</p:attrName>
                                        </p:attrNameLst>
                                      </p:cBhvr>
                                      <p:to>
                                        <p:strVal val="visible"/>
                                      </p:to>
                                    </p:set>
                                    <p:anim calcmode="lin" valueType="num">
                                      <p:cBhvr additive="base">
                                        <p:cTn id="10" dur="1000"/>
                                        <p:tgtEl>
                                          <p:spTgt spid="1342"/>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1340"/>
                                        </p:tgtEl>
                                        <p:attrNameLst>
                                          <p:attrName>style.visibility</p:attrName>
                                        </p:attrNameLst>
                                      </p:cBhvr>
                                      <p:to>
                                        <p:strVal val="visible"/>
                                      </p:to>
                                    </p:set>
                                    <p:anim calcmode="lin" valueType="num">
                                      <p:cBhvr additive="base">
                                        <p:cTn id="13" dur="1000"/>
                                        <p:tgtEl>
                                          <p:spTgt spid="1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8"/>
          <p:cNvSpPr txBox="1">
            <a:spLocks noGrp="1"/>
          </p:cNvSpPr>
          <p:nvPr>
            <p:ph type="subTitle" idx="1"/>
          </p:nvPr>
        </p:nvSpPr>
        <p:spPr>
          <a:xfrm>
            <a:off x="714348" y="1142990"/>
            <a:ext cx="3357586" cy="697800"/>
          </a:xfrm>
          <a:prstGeom prst="rect">
            <a:avLst/>
          </a:prstGeom>
          <a:solidFill>
            <a:srgbClr val="FFFF00"/>
          </a:solidFill>
        </p:spPr>
        <p:txBody>
          <a:bodyPr spcFirstLastPara="1" wrap="square" lIns="91425" tIns="91425" rIns="91425" bIns="91425" anchor="t" anchorCtr="0">
            <a:noAutofit/>
          </a:bodyPr>
          <a:lstStyle/>
          <a:p>
            <a:pPr marL="0" lvl="0" indent="0" algn="l" rtl="0">
              <a:spcBef>
                <a:spcPts val="0"/>
              </a:spcBef>
              <a:spcAft>
                <a:spcPts val="0"/>
              </a:spcAft>
              <a:buNone/>
            </a:pPr>
            <a:r>
              <a:rPr lang="en-US" sz="2400" b="1" smtClean="0">
                <a:solidFill>
                  <a:srgbClr val="060606"/>
                </a:solidFill>
                <a:latin typeface="Times New Roman" pitchFamily="18" charset="0"/>
                <a:cs typeface="Times New Roman" pitchFamily="18" charset="0"/>
              </a:rPr>
              <a:t>3.1. Đọc to nghe chung</a:t>
            </a:r>
            <a:endParaRPr sz="2400" b="1">
              <a:solidFill>
                <a:srgbClr val="060606"/>
              </a:solidFill>
              <a:latin typeface="Times New Roman" pitchFamily="18" charset="0"/>
              <a:cs typeface="Times New Roman" pitchFamily="18" charset="0"/>
            </a:endParaRPr>
          </a:p>
        </p:txBody>
      </p:sp>
      <p:sp>
        <p:nvSpPr>
          <p:cNvPr id="411" name="Google Shape;411;p58"/>
          <p:cNvSpPr txBox="1">
            <a:spLocks noGrp="1"/>
          </p:cNvSpPr>
          <p:nvPr>
            <p:ph type="body" idx="2"/>
          </p:nvPr>
        </p:nvSpPr>
        <p:spPr>
          <a:xfrm>
            <a:off x="4786314" y="1000114"/>
            <a:ext cx="3714776" cy="3786214"/>
          </a:xfrm>
          <a:prstGeom prst="rect">
            <a:avLst/>
          </a:prstGeom>
        </p:spPr>
        <p:txBody>
          <a:bodyPr spcFirstLastPara="1" wrap="square" lIns="91425" tIns="91425" rIns="91425" bIns="91425" anchor="ctr" anchorCtr="0">
            <a:noAutofit/>
          </a:bodyPr>
          <a:lstStyle/>
          <a:p>
            <a:pPr algn="just" eaLnBrk="1" hangingPunct="1">
              <a:buNone/>
            </a:pPr>
            <a:r>
              <a:rPr lang="en-IN" altLang="en-US" sz="2000" b="1" smtClean="0">
                <a:solidFill>
                  <a:srgbClr val="060606"/>
                </a:solidFill>
                <a:latin typeface="Times New Roman" pitchFamily="18" charset="0"/>
                <a:cs typeface="Times New Roman" pitchFamily="18" charset="0"/>
              </a:rPr>
              <a:t>a) Chọn sách</a:t>
            </a:r>
          </a:p>
          <a:p>
            <a:pPr algn="just" eaLnBrk="1" hangingPunct="1"/>
            <a:r>
              <a:rPr lang="en-IN" altLang="en-US" sz="2000" smtClean="0">
                <a:solidFill>
                  <a:srgbClr val="060606"/>
                </a:solidFill>
                <a:latin typeface="Times New Roman" pitchFamily="18" charset="0"/>
                <a:cs typeface="Times New Roman" pitchFamily="18" charset="0"/>
              </a:rPr>
              <a:t> Hình thức này không yêu cầu HS phải đọc nên GV có thể chọn sách cao hơn trình độ đọc của HS</a:t>
            </a:r>
          </a:p>
          <a:p>
            <a:pPr algn="just" eaLnBrk="1" hangingPunct="1"/>
            <a:r>
              <a:rPr lang="en-IN" altLang="en-US" sz="2000" smtClean="0">
                <a:solidFill>
                  <a:srgbClr val="060606"/>
                </a:solidFill>
                <a:latin typeface="Times New Roman" pitchFamily="18" charset="0"/>
                <a:cs typeface="Times New Roman" pitchFamily="18" charset="0"/>
              </a:rPr>
              <a:t>Mỗi tiết đọc, GV nên chọn 1 quyển sách thuộc thể loại hoặc chủ đề khác nhau và đọc trước 1-2 lần</a:t>
            </a:r>
          </a:p>
          <a:p>
            <a:pPr algn="just" eaLnBrk="1" hangingPunct="1"/>
            <a:r>
              <a:rPr lang="en-US" altLang="en-US" sz="2000" smtClean="0">
                <a:solidFill>
                  <a:srgbClr val="060606"/>
                </a:solidFill>
                <a:latin typeface="Times New Roman" pitchFamily="18" charset="0"/>
                <a:cs typeface="Times New Roman" pitchFamily="18" charset="0"/>
              </a:rPr>
              <a:t>Không nên học thuộc câu chuyện rồi kể</a:t>
            </a:r>
          </a:p>
          <a:p>
            <a:pPr algn="just" eaLnBrk="1" hangingPunct="1"/>
            <a:endParaRPr lang="en-US" altLang="en-US" sz="1600">
              <a:latin typeface="Times New Roman" pitchFamily="18" charset="0"/>
              <a:cs typeface="Times New Roman" pitchFamily="18" charset="0"/>
            </a:endParaRPr>
          </a:p>
        </p:txBody>
      </p:sp>
      <p:sp>
        <p:nvSpPr>
          <p:cNvPr id="412" name="Google Shape;412;p58"/>
          <p:cNvSpPr txBox="1">
            <a:spLocks noGrp="1"/>
          </p:cNvSpPr>
          <p:nvPr>
            <p:ph type="title"/>
          </p:nvPr>
        </p:nvSpPr>
        <p:spPr>
          <a:xfrm>
            <a:off x="642910" y="500048"/>
            <a:ext cx="685582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solidFill>
                  <a:srgbClr val="060606"/>
                </a:solidFill>
                <a:latin typeface="Times New Roman" pitchFamily="18" charset="0"/>
                <a:cs typeface="Times New Roman" pitchFamily="18" charset="0"/>
              </a:rPr>
              <a:t>3. Hướng dẫn thực hiện các hoạt động đọc</a:t>
            </a:r>
            <a:endParaRPr>
              <a:solidFill>
                <a:srgbClr val="060606"/>
              </a:solidFill>
              <a:latin typeface="Times New Roman" pitchFamily="18" charset="0"/>
              <a:cs typeface="Times New Roman" pitchFamily="18" charset="0"/>
            </a:endParaRPr>
          </a:p>
        </p:txBody>
      </p:sp>
      <p:pic>
        <p:nvPicPr>
          <p:cNvPr id="416" name="Google Shape;416;p58"/>
          <p:cNvPicPr preferRelativeResize="0"/>
          <p:nvPr/>
        </p:nvPicPr>
        <p:blipFill>
          <a:blip r:embed="rId3">
            <a:alphaModFix amt="80000"/>
          </a:blip>
          <a:stretch>
            <a:fillRect/>
          </a:stretch>
        </p:blipFill>
        <p:spPr>
          <a:xfrm rot="-6023610">
            <a:off x="2786831" y="3004878"/>
            <a:ext cx="1579416" cy="716443"/>
          </a:xfrm>
          <a:prstGeom prst="rect">
            <a:avLst/>
          </a:prstGeom>
          <a:noFill/>
          <a:ln>
            <a:noFill/>
          </a:ln>
        </p:spPr>
      </p:pic>
      <p:pic>
        <p:nvPicPr>
          <p:cNvPr id="43010" name="Picture 2" descr="https://haugiang.edu.vn/upload/26929/fck/dungntt/2023_12_26_08_17_582.jpg"/>
          <p:cNvPicPr>
            <a:picLocks noChangeAspect="1" noChangeArrowheads="1"/>
          </p:cNvPicPr>
          <p:nvPr/>
        </p:nvPicPr>
        <p:blipFill>
          <a:blip r:embed="rId4"/>
          <a:srcRect/>
          <a:stretch>
            <a:fillRect/>
          </a:stretch>
        </p:blipFill>
        <p:spPr bwMode="auto">
          <a:xfrm>
            <a:off x="714348" y="2214560"/>
            <a:ext cx="3571901" cy="22145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11"/>
                                        </p:tgtEl>
                                        <p:attrNameLst>
                                          <p:attrName>style.visibility</p:attrName>
                                        </p:attrNameLst>
                                      </p:cBhvr>
                                      <p:to>
                                        <p:strVal val="visible"/>
                                      </p:to>
                                    </p:set>
                                    <p:anim calcmode="lin" valueType="num">
                                      <p:cBhvr additive="base">
                                        <p:cTn id="7" dur="1000"/>
                                        <p:tgtEl>
                                          <p:spTgt spid="4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1" name="Google Shape;381;p56"/>
          <p:cNvSpPr txBox="1">
            <a:spLocks noGrp="1"/>
          </p:cNvSpPr>
          <p:nvPr>
            <p:ph type="subTitle" idx="1"/>
          </p:nvPr>
        </p:nvSpPr>
        <p:spPr>
          <a:xfrm>
            <a:off x="1428728" y="714362"/>
            <a:ext cx="4500594" cy="3786214"/>
          </a:xfrm>
          <a:prstGeom prst="rect">
            <a:avLst/>
          </a:prstGeom>
        </p:spPr>
        <p:txBody>
          <a:bodyPr spcFirstLastPara="1" wrap="square" lIns="91425" tIns="91425" rIns="91425" bIns="91425" anchor="t" anchorCtr="0">
            <a:noAutofit/>
          </a:bodyPr>
          <a:lstStyle/>
          <a:p>
            <a:pPr marL="0" indent="0" algn="just"/>
            <a:r>
              <a:rPr lang="en-US" sz="2000" b="0" smtClean="0">
                <a:solidFill>
                  <a:srgbClr val="060606"/>
                </a:solidFill>
                <a:latin typeface="Times New Roman" pitchFamily="18" charset="0"/>
                <a:cs typeface="Times New Roman" pitchFamily="18" charset="0"/>
              </a:rPr>
              <a:t>Hoạt động thư viện góp phần nâng cao chất lượng giảng dạy của giáo viên, bồi dưỡng kiến thức cơ bản về khoa học, xây dựng thói quen tự học, tự nghiên cứu của giáo viên đặc biệt là việc đọc sách của học sinh. Trong trường tiểu học, thư viện nhà trường giúp học sinh tiếp cận và nhận thức về cuộc sống, thế giới xung quanh một cách dễ dàng, thực tế hơn, thúc đẩy lòng ham học hỏi, thích khám phá ở lứa tuổi học sinh qua nội dung các câu chuyện từ sách báo, tài liệu, tranh ảnh…</a:t>
            </a:r>
          </a:p>
          <a:p>
            <a:pPr marL="0" lvl="0" indent="0" algn="l" rtl="0">
              <a:spcBef>
                <a:spcPts val="0"/>
              </a:spcBef>
              <a:spcAft>
                <a:spcPts val="0"/>
              </a:spcAft>
              <a:buNone/>
            </a:pPr>
            <a:endParaRPr sz="2000" b="0">
              <a:latin typeface="Times New Roman" pitchFamily="18" charset="0"/>
              <a:cs typeface="Times New Roman" pitchFamily="18" charset="0"/>
            </a:endParaRPr>
          </a:p>
        </p:txBody>
      </p:sp>
      <p:pic>
        <p:nvPicPr>
          <p:cNvPr id="382" name="Google Shape;382;p56"/>
          <p:cNvPicPr preferRelativeResize="0"/>
          <p:nvPr/>
        </p:nvPicPr>
        <p:blipFill>
          <a:blip r:embed="rId3">
            <a:alphaModFix/>
          </a:blip>
          <a:stretch>
            <a:fillRect/>
          </a:stretch>
        </p:blipFill>
        <p:spPr>
          <a:xfrm rot="-695460">
            <a:off x="6826918" y="3055955"/>
            <a:ext cx="1796100" cy="1482676"/>
          </a:xfrm>
          <a:prstGeom prst="rect">
            <a:avLst/>
          </a:prstGeom>
          <a:noFill/>
          <a:ln>
            <a:noFill/>
          </a:ln>
          <a:effectLst>
            <a:outerShdw blurRad="57150" dist="19050" dir="5400000" algn="bl" rotWithShape="0">
              <a:srgbClr val="000000">
                <a:alpha val="50000"/>
              </a:srgbClr>
            </a:outerShdw>
          </a:effectLst>
        </p:spPr>
      </p:pic>
      <p:grpSp>
        <p:nvGrpSpPr>
          <p:cNvPr id="2" name="Google Shape;383;p56"/>
          <p:cNvGrpSpPr/>
          <p:nvPr/>
        </p:nvGrpSpPr>
        <p:grpSpPr>
          <a:xfrm>
            <a:off x="7215206" y="3429006"/>
            <a:ext cx="824184" cy="712067"/>
            <a:chOff x="2341425" y="238100"/>
            <a:chExt cx="1328900" cy="1148125"/>
          </a:xfrm>
        </p:grpSpPr>
        <p:sp>
          <p:nvSpPr>
            <p:cNvPr id="384" name="Google Shape;384;p56"/>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6"/>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6"/>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6"/>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6"/>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6"/>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6"/>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6"/>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6"/>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 name="Google Shape;393;p56"/>
          <p:cNvSpPr txBox="1">
            <a:spLocks noGrp="1"/>
          </p:cNvSpPr>
          <p:nvPr>
            <p:ph type="title"/>
          </p:nvPr>
        </p:nvSpPr>
        <p:spPr>
          <a:xfrm rot="-694782">
            <a:off x="6961564" y="4019463"/>
            <a:ext cx="1661926" cy="48845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000" b="0" i="1">
                <a:latin typeface="Roboto Mono Medium"/>
                <a:ea typeface="Roboto Mono Medium"/>
                <a:cs typeface="Roboto Mono Medium"/>
                <a:sym typeface="Roboto Mono Medium"/>
              </a:rPr>
              <a:t>Book Title. P52</a:t>
            </a:r>
            <a:endParaRPr sz="1000" b="0" i="1">
              <a:latin typeface="Roboto Mono Medium"/>
              <a:ea typeface="Roboto Mono Medium"/>
              <a:cs typeface="Roboto Mono Medium"/>
              <a:sym typeface="Roboto Mono Medium"/>
            </a:endParaRPr>
          </a:p>
        </p:txBody>
      </p:sp>
      <p:pic>
        <p:nvPicPr>
          <p:cNvPr id="16" name="Picture 2" descr="Học sinh thích thú tham gia đọc sách tại Thư viện quận Hoàn Kiếm"/>
          <p:cNvPicPr>
            <a:picLocks noChangeAspect="1" noChangeArrowheads="1"/>
          </p:cNvPicPr>
          <p:nvPr/>
        </p:nvPicPr>
        <p:blipFill>
          <a:blip r:embed="rId4"/>
          <a:srcRect/>
          <a:stretch>
            <a:fillRect/>
          </a:stretch>
        </p:blipFill>
        <p:spPr bwMode="auto">
          <a:xfrm>
            <a:off x="6072198" y="714362"/>
            <a:ext cx="2571768" cy="22288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81"/>
                                        </p:tgtEl>
                                        <p:attrNameLst>
                                          <p:attrName>style.visibility</p:attrName>
                                        </p:attrNameLst>
                                      </p:cBhvr>
                                      <p:to>
                                        <p:strVal val="visible"/>
                                      </p:to>
                                    </p:set>
                                    <p:anim calcmode="lin" valueType="num">
                                      <p:cBhvr additive="base">
                                        <p:cTn id="7" dur="1000"/>
                                        <p:tgtEl>
                                          <p:spTgt spid="3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8"/>
          <p:cNvSpPr txBox="1">
            <a:spLocks noGrp="1"/>
          </p:cNvSpPr>
          <p:nvPr>
            <p:ph type="subTitle" idx="1"/>
          </p:nvPr>
        </p:nvSpPr>
        <p:spPr>
          <a:xfrm>
            <a:off x="714348" y="1142990"/>
            <a:ext cx="3357586" cy="697800"/>
          </a:xfrm>
          <a:prstGeom prst="rect">
            <a:avLst/>
          </a:prstGeom>
          <a:solidFill>
            <a:srgbClr val="FFFF00"/>
          </a:solidFill>
        </p:spPr>
        <p:txBody>
          <a:bodyPr spcFirstLastPara="1" wrap="square" lIns="91425" tIns="91425" rIns="91425" bIns="91425" anchor="t" anchorCtr="0">
            <a:noAutofit/>
          </a:bodyPr>
          <a:lstStyle/>
          <a:p>
            <a:pPr marL="0" lvl="0" indent="0" algn="l" rtl="0">
              <a:spcBef>
                <a:spcPts val="0"/>
              </a:spcBef>
              <a:spcAft>
                <a:spcPts val="0"/>
              </a:spcAft>
              <a:buNone/>
            </a:pPr>
            <a:r>
              <a:rPr lang="en-US" sz="2400" b="1" smtClean="0">
                <a:solidFill>
                  <a:srgbClr val="060606"/>
                </a:solidFill>
                <a:latin typeface="Times New Roman" pitchFamily="18" charset="0"/>
                <a:cs typeface="Times New Roman" pitchFamily="18" charset="0"/>
              </a:rPr>
              <a:t>3.1. Đọc to nghe chung</a:t>
            </a:r>
            <a:endParaRPr sz="2400" b="1">
              <a:solidFill>
                <a:srgbClr val="060606"/>
              </a:solidFill>
              <a:latin typeface="Times New Roman" pitchFamily="18" charset="0"/>
              <a:cs typeface="Times New Roman" pitchFamily="18" charset="0"/>
            </a:endParaRPr>
          </a:p>
        </p:txBody>
      </p:sp>
      <p:sp>
        <p:nvSpPr>
          <p:cNvPr id="411" name="Google Shape;411;p58"/>
          <p:cNvSpPr txBox="1">
            <a:spLocks noGrp="1"/>
          </p:cNvSpPr>
          <p:nvPr>
            <p:ph type="body" idx="2"/>
          </p:nvPr>
        </p:nvSpPr>
        <p:spPr>
          <a:xfrm>
            <a:off x="4786314" y="1000114"/>
            <a:ext cx="3714776" cy="3786214"/>
          </a:xfrm>
          <a:prstGeom prst="rect">
            <a:avLst/>
          </a:prstGeom>
        </p:spPr>
        <p:txBody>
          <a:bodyPr spcFirstLastPara="1" wrap="square" lIns="91425" tIns="91425" rIns="91425" bIns="91425" anchor="ctr" anchorCtr="0">
            <a:noAutofit/>
          </a:bodyPr>
          <a:lstStyle/>
          <a:p>
            <a:pPr eaLnBrk="1" hangingPunct="1"/>
            <a:r>
              <a:rPr lang="en-IN" altLang="en-US" sz="1800" b="1" smtClean="0">
                <a:solidFill>
                  <a:srgbClr val="060606"/>
                </a:solidFill>
                <a:latin typeface="Times New Roman" pitchFamily="18" charset="0"/>
                <a:cs typeface="Times New Roman" pitchFamily="18" charset="0"/>
              </a:rPr>
              <a:t>b) Tiến trình</a:t>
            </a:r>
          </a:p>
          <a:p>
            <a:pPr algn="just" eaLnBrk="1" hangingPunct="1">
              <a:buNone/>
            </a:pPr>
            <a:r>
              <a:rPr lang="en-IN" altLang="en-US" sz="1800" smtClean="0">
                <a:solidFill>
                  <a:srgbClr val="060606"/>
                </a:solidFill>
                <a:latin typeface="Times New Roman" pitchFamily="18" charset="0"/>
                <a:cs typeface="Times New Roman" pitchFamily="18" charset="0"/>
              </a:rPr>
              <a:t>+ Ổn định tổ chức, giới thiệu</a:t>
            </a:r>
          </a:p>
          <a:p>
            <a:pPr algn="just" eaLnBrk="1" hangingPunct="1">
              <a:buNone/>
            </a:pPr>
            <a:r>
              <a:rPr lang="en-IN" altLang="en-US" sz="1800" smtClean="0">
                <a:solidFill>
                  <a:srgbClr val="060606"/>
                </a:solidFill>
                <a:latin typeface="Times New Roman" pitchFamily="18" charset="0"/>
                <a:cs typeface="Times New Roman" pitchFamily="18" charset="0"/>
              </a:rPr>
              <a:t>+ Thực hiện các hoạt động đọc:</a:t>
            </a:r>
            <a:endParaRPr lang="en-US" altLang="en-US" sz="1800" smtClean="0">
              <a:solidFill>
                <a:srgbClr val="060606"/>
              </a:solidFill>
              <a:latin typeface="Times New Roman" pitchFamily="18" charset="0"/>
              <a:cs typeface="Times New Roman" pitchFamily="18" charset="0"/>
            </a:endParaRPr>
          </a:p>
          <a:p>
            <a:pPr algn="just" eaLnBrk="1" hangingPunct="1">
              <a:buNone/>
            </a:pPr>
            <a:r>
              <a:rPr lang="en-IN" altLang="en-US" sz="1800" b="1" smtClean="0">
                <a:solidFill>
                  <a:srgbClr val="060606"/>
                </a:solidFill>
                <a:latin typeface="Times New Roman" pitchFamily="18" charset="0"/>
                <a:cs typeface="Times New Roman" pitchFamily="18" charset="0"/>
              </a:rPr>
              <a:t>* Trước khi đọc </a:t>
            </a:r>
            <a:endParaRPr lang="en-US" altLang="en-US" sz="1800" smtClean="0">
              <a:solidFill>
                <a:srgbClr val="060606"/>
              </a:solidFill>
              <a:latin typeface="Times New Roman" pitchFamily="18" charset="0"/>
              <a:cs typeface="Times New Roman" pitchFamily="18" charset="0"/>
            </a:endParaRPr>
          </a:p>
          <a:p>
            <a:pPr algn="just" eaLnBrk="1" hangingPunct="1">
              <a:buNone/>
            </a:pPr>
            <a:r>
              <a:rPr lang="en-IN" altLang="en-US" sz="1800" spc="-60" smtClean="0">
                <a:solidFill>
                  <a:srgbClr val="060606"/>
                </a:solidFill>
                <a:latin typeface="Times New Roman" pitchFamily="18" charset="0"/>
                <a:cs typeface="Times New Roman" pitchFamily="18" charset="0"/>
              </a:rPr>
              <a:t>- Cho học sinh xem tranh trang bìa.</a:t>
            </a:r>
            <a:endParaRPr lang="en-US" altLang="en-US" sz="1800" spc="-60" smtClean="0">
              <a:solidFill>
                <a:srgbClr val="060606"/>
              </a:solidFill>
              <a:latin typeface="Times New Roman" pitchFamily="18" charset="0"/>
              <a:cs typeface="Times New Roman" pitchFamily="18" charset="0"/>
            </a:endParaRPr>
          </a:p>
          <a:p>
            <a:pPr algn="just" eaLnBrk="1" hangingPunct="1">
              <a:buNone/>
            </a:pPr>
            <a:r>
              <a:rPr lang="en-IN" altLang="en-US" sz="1800" smtClean="0">
                <a:solidFill>
                  <a:srgbClr val="060606"/>
                </a:solidFill>
                <a:latin typeface="Times New Roman" pitchFamily="18" charset="0"/>
                <a:cs typeface="Times New Roman" pitchFamily="18" charset="0"/>
              </a:rPr>
              <a:t>- Đặt câu hỏi về tranh trang bìa.</a:t>
            </a:r>
            <a:endParaRPr lang="en-US" altLang="en-US" sz="1800" smtClean="0">
              <a:solidFill>
                <a:srgbClr val="060606"/>
              </a:solidFill>
              <a:latin typeface="Times New Roman" pitchFamily="18" charset="0"/>
              <a:cs typeface="Times New Roman" pitchFamily="18" charset="0"/>
            </a:endParaRPr>
          </a:p>
          <a:p>
            <a:pPr algn="just" eaLnBrk="1" hangingPunct="1">
              <a:buNone/>
            </a:pPr>
            <a:r>
              <a:rPr lang="en-IN" altLang="en-US" sz="1800" smtClean="0">
                <a:solidFill>
                  <a:srgbClr val="060606"/>
                </a:solidFill>
                <a:latin typeface="Times New Roman" pitchFamily="18" charset="0"/>
                <a:cs typeface="Times New Roman" pitchFamily="18" charset="0"/>
              </a:rPr>
              <a:t>- Đặt câu hỏi liên hệ đến thực tế cuộc sống của học sinh.</a:t>
            </a:r>
            <a:endParaRPr lang="en-US" altLang="en-US" sz="1800" smtClean="0">
              <a:solidFill>
                <a:srgbClr val="060606"/>
              </a:solidFill>
              <a:latin typeface="Times New Roman" pitchFamily="18" charset="0"/>
              <a:cs typeface="Times New Roman" pitchFamily="18" charset="0"/>
            </a:endParaRPr>
          </a:p>
          <a:p>
            <a:pPr algn="just" eaLnBrk="1" hangingPunct="1">
              <a:buNone/>
            </a:pPr>
            <a:r>
              <a:rPr lang="en-IN" altLang="en-US" sz="1800" smtClean="0">
                <a:solidFill>
                  <a:srgbClr val="060606"/>
                </a:solidFill>
                <a:latin typeface="Times New Roman" pitchFamily="18" charset="0"/>
                <a:cs typeface="Times New Roman" pitchFamily="18" charset="0"/>
              </a:rPr>
              <a:t>- Đặt 2-3 câu hỏi phỏng đoán.</a:t>
            </a:r>
            <a:endParaRPr lang="en-US" altLang="en-US" sz="1800" smtClean="0">
              <a:solidFill>
                <a:srgbClr val="060606"/>
              </a:solidFill>
              <a:latin typeface="Times New Roman" pitchFamily="18" charset="0"/>
              <a:cs typeface="Times New Roman" pitchFamily="18" charset="0"/>
            </a:endParaRPr>
          </a:p>
          <a:p>
            <a:pPr algn="just" eaLnBrk="1" hangingPunct="1">
              <a:buNone/>
            </a:pPr>
            <a:r>
              <a:rPr lang="en-IN" altLang="en-US" sz="1800" smtClean="0">
                <a:solidFill>
                  <a:srgbClr val="060606"/>
                </a:solidFill>
                <a:latin typeface="Times New Roman" pitchFamily="18" charset="0"/>
                <a:cs typeface="Times New Roman" pitchFamily="18" charset="0"/>
              </a:rPr>
              <a:t>- Giới thiệu về sách (tên sách, tên tác giả, NXB,..</a:t>
            </a:r>
            <a:endParaRPr lang="en-US" altLang="en-US" sz="1800" smtClean="0">
              <a:solidFill>
                <a:srgbClr val="060606"/>
              </a:solidFill>
              <a:latin typeface="Times New Roman" pitchFamily="18" charset="0"/>
              <a:cs typeface="Times New Roman" pitchFamily="18" charset="0"/>
            </a:endParaRPr>
          </a:p>
          <a:p>
            <a:pPr algn="just" eaLnBrk="1" hangingPunct="1">
              <a:buNone/>
            </a:pPr>
            <a:r>
              <a:rPr lang="en-IN" altLang="en-US" sz="1800" smtClean="0">
                <a:solidFill>
                  <a:srgbClr val="060606"/>
                </a:solidFill>
                <a:latin typeface="Times New Roman" pitchFamily="18" charset="0"/>
                <a:cs typeface="Times New Roman" pitchFamily="18" charset="0"/>
              </a:rPr>
              <a:t>- Giới thiệu 1-3 từ mới ( tranh ảnh, đồ vật, hành động,..)</a:t>
            </a:r>
            <a:endParaRPr lang="en-US" altLang="en-US" sz="1800" smtClean="0">
              <a:solidFill>
                <a:srgbClr val="060606"/>
              </a:solidFill>
              <a:latin typeface="Times New Roman" pitchFamily="18" charset="0"/>
              <a:cs typeface="Times New Roman" pitchFamily="18" charset="0"/>
            </a:endParaRPr>
          </a:p>
          <a:p>
            <a:pPr algn="just" eaLnBrk="1" hangingPunct="1"/>
            <a:endParaRPr lang="en-US" altLang="en-US">
              <a:solidFill>
                <a:srgbClr val="060606"/>
              </a:solidFill>
              <a:latin typeface="Times New Roman" pitchFamily="18" charset="0"/>
              <a:cs typeface="Times New Roman" pitchFamily="18" charset="0"/>
            </a:endParaRPr>
          </a:p>
        </p:txBody>
      </p:sp>
      <p:sp>
        <p:nvSpPr>
          <p:cNvPr id="412" name="Google Shape;412;p58"/>
          <p:cNvSpPr txBox="1">
            <a:spLocks noGrp="1"/>
          </p:cNvSpPr>
          <p:nvPr>
            <p:ph type="title"/>
          </p:nvPr>
        </p:nvSpPr>
        <p:spPr>
          <a:xfrm>
            <a:off x="785786" y="357172"/>
            <a:ext cx="685582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solidFill>
                  <a:srgbClr val="060606"/>
                </a:solidFill>
                <a:latin typeface="Times New Roman" pitchFamily="18" charset="0"/>
                <a:cs typeface="Times New Roman" pitchFamily="18" charset="0"/>
              </a:rPr>
              <a:t>3. Hướng dẫn thực hiện các hoạt động đọc</a:t>
            </a:r>
            <a:endParaRPr>
              <a:solidFill>
                <a:srgbClr val="060606"/>
              </a:solidFill>
              <a:latin typeface="Times New Roman" pitchFamily="18" charset="0"/>
              <a:cs typeface="Times New Roman" pitchFamily="18" charset="0"/>
            </a:endParaRPr>
          </a:p>
        </p:txBody>
      </p:sp>
      <p:pic>
        <p:nvPicPr>
          <p:cNvPr id="416" name="Google Shape;416;p58"/>
          <p:cNvPicPr preferRelativeResize="0"/>
          <p:nvPr/>
        </p:nvPicPr>
        <p:blipFill>
          <a:blip r:embed="rId3">
            <a:alphaModFix amt="80000"/>
          </a:blip>
          <a:stretch>
            <a:fillRect/>
          </a:stretch>
        </p:blipFill>
        <p:spPr>
          <a:xfrm rot="-6023610">
            <a:off x="2786831" y="3004878"/>
            <a:ext cx="1579416" cy="716443"/>
          </a:xfrm>
          <a:prstGeom prst="rect">
            <a:avLst/>
          </a:prstGeom>
          <a:noFill/>
          <a:ln>
            <a:noFill/>
          </a:ln>
        </p:spPr>
      </p:pic>
      <p:pic>
        <p:nvPicPr>
          <p:cNvPr id="43010" name="Picture 2" descr="https://haugiang.edu.vn/upload/26929/fck/dungntt/2023_12_26_08_17_582.jpg"/>
          <p:cNvPicPr>
            <a:picLocks noChangeAspect="1" noChangeArrowheads="1"/>
          </p:cNvPicPr>
          <p:nvPr/>
        </p:nvPicPr>
        <p:blipFill>
          <a:blip r:embed="rId4"/>
          <a:srcRect/>
          <a:stretch>
            <a:fillRect/>
          </a:stretch>
        </p:blipFill>
        <p:spPr bwMode="auto">
          <a:xfrm>
            <a:off x="714348" y="2214560"/>
            <a:ext cx="3571901" cy="22145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11"/>
                                        </p:tgtEl>
                                        <p:attrNameLst>
                                          <p:attrName>style.visibility</p:attrName>
                                        </p:attrNameLst>
                                      </p:cBhvr>
                                      <p:to>
                                        <p:strVal val="visible"/>
                                      </p:to>
                                    </p:set>
                                    <p:anim calcmode="lin" valueType="num">
                                      <p:cBhvr additive="base">
                                        <p:cTn id="7" dur="1000"/>
                                        <p:tgtEl>
                                          <p:spTgt spid="4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8"/>
          <p:cNvSpPr txBox="1">
            <a:spLocks noGrp="1"/>
          </p:cNvSpPr>
          <p:nvPr>
            <p:ph type="subTitle" idx="1"/>
          </p:nvPr>
        </p:nvSpPr>
        <p:spPr>
          <a:xfrm>
            <a:off x="714348" y="1142990"/>
            <a:ext cx="3357586" cy="697800"/>
          </a:xfrm>
          <a:prstGeom prst="rect">
            <a:avLst/>
          </a:prstGeom>
          <a:solidFill>
            <a:srgbClr val="FFFF00"/>
          </a:solidFill>
        </p:spPr>
        <p:txBody>
          <a:bodyPr spcFirstLastPara="1" wrap="square" lIns="91425" tIns="91425" rIns="91425" bIns="91425" anchor="t" anchorCtr="0">
            <a:noAutofit/>
          </a:bodyPr>
          <a:lstStyle/>
          <a:p>
            <a:pPr marL="0" lvl="0" indent="0" algn="l" rtl="0">
              <a:spcBef>
                <a:spcPts val="0"/>
              </a:spcBef>
              <a:spcAft>
                <a:spcPts val="0"/>
              </a:spcAft>
              <a:buNone/>
            </a:pPr>
            <a:r>
              <a:rPr lang="en-US" sz="2400" b="1" smtClean="0">
                <a:solidFill>
                  <a:srgbClr val="060606"/>
                </a:solidFill>
                <a:latin typeface="Times New Roman" pitchFamily="18" charset="0"/>
                <a:cs typeface="Times New Roman" pitchFamily="18" charset="0"/>
              </a:rPr>
              <a:t>3.1. Đọc to nghe chung</a:t>
            </a:r>
            <a:endParaRPr sz="2400" b="1">
              <a:solidFill>
                <a:srgbClr val="060606"/>
              </a:solidFill>
              <a:latin typeface="Times New Roman" pitchFamily="18" charset="0"/>
              <a:cs typeface="Times New Roman" pitchFamily="18" charset="0"/>
            </a:endParaRPr>
          </a:p>
        </p:txBody>
      </p:sp>
      <p:sp>
        <p:nvSpPr>
          <p:cNvPr id="411" name="Google Shape;411;p58"/>
          <p:cNvSpPr txBox="1">
            <a:spLocks noGrp="1"/>
          </p:cNvSpPr>
          <p:nvPr>
            <p:ph type="body" idx="2"/>
          </p:nvPr>
        </p:nvSpPr>
        <p:spPr>
          <a:xfrm>
            <a:off x="4786314" y="1000114"/>
            <a:ext cx="3714776" cy="3786214"/>
          </a:xfrm>
          <a:prstGeom prst="rect">
            <a:avLst/>
          </a:prstGeom>
        </p:spPr>
        <p:txBody>
          <a:bodyPr spcFirstLastPara="1" wrap="square" lIns="91425" tIns="91425" rIns="91425" bIns="91425" anchor="ctr" anchorCtr="0">
            <a:noAutofit/>
          </a:bodyPr>
          <a:lstStyle/>
          <a:p>
            <a:pPr algn="just" eaLnBrk="1" hangingPunct="1">
              <a:buNone/>
            </a:pPr>
            <a:r>
              <a:rPr lang="en-IN" altLang="en-US" sz="1800" b="1" smtClean="0">
                <a:solidFill>
                  <a:srgbClr val="060606"/>
                </a:solidFill>
                <a:latin typeface="Times New Roman" pitchFamily="18" charset="0"/>
                <a:cs typeface="Times New Roman" pitchFamily="18" charset="0"/>
              </a:rPr>
              <a:t>* Trong khi đọc </a:t>
            </a:r>
          </a:p>
          <a:p>
            <a:pPr algn="just" eaLnBrk="1" hangingPunct="1">
              <a:buNone/>
            </a:pPr>
            <a:r>
              <a:rPr lang="en-IN" altLang="en-US" sz="1800" spc="-50" smtClean="0">
                <a:solidFill>
                  <a:srgbClr val="060606"/>
                </a:solidFill>
                <a:latin typeface="Times New Roman" pitchFamily="18" charset="0"/>
                <a:cs typeface="Times New Roman" pitchFamily="18" charset="0"/>
              </a:rPr>
              <a:t>1. Đọc chậm, rõ ràng với giọng đọc diễn cảm kết hợp ngôn ngữ cơ thể</a:t>
            </a:r>
            <a:endParaRPr lang="en-US" altLang="en-US" sz="1800" spc="-50" smtClean="0">
              <a:solidFill>
                <a:srgbClr val="060606"/>
              </a:solidFill>
              <a:latin typeface="Times New Roman" pitchFamily="18" charset="0"/>
              <a:cs typeface="Times New Roman" pitchFamily="18" charset="0"/>
            </a:endParaRPr>
          </a:p>
          <a:p>
            <a:pPr algn="just" eaLnBrk="1" hangingPunct="1">
              <a:buNone/>
            </a:pPr>
            <a:r>
              <a:rPr lang="en-IN" altLang="en-US" sz="1800" spc="-40" smtClean="0">
                <a:solidFill>
                  <a:srgbClr val="060606"/>
                </a:solidFill>
                <a:latin typeface="Times New Roman" pitchFamily="18" charset="0"/>
                <a:cs typeface="Times New Roman" pitchFamily="18" charset="0"/>
              </a:rPr>
              <a:t>2. Cho học sinh xem tranh ở một vài đoạn</a:t>
            </a:r>
            <a:r>
              <a:rPr lang="en-US" altLang="en-US" sz="1800" spc="-40" smtClean="0">
                <a:solidFill>
                  <a:srgbClr val="060606"/>
                </a:solidFill>
                <a:latin typeface="Times New Roman" pitchFamily="18" charset="0"/>
                <a:cs typeface="Times New Roman" pitchFamily="18" charset="0"/>
              </a:rPr>
              <a:t> và dừng lại ở 2-3 tình huống và </a:t>
            </a:r>
            <a:r>
              <a:rPr lang="en-IN" altLang="en-US" sz="1800" spc="-40" smtClean="0">
                <a:solidFill>
                  <a:srgbClr val="060606"/>
                </a:solidFill>
                <a:latin typeface="Times New Roman" pitchFamily="18" charset="0"/>
                <a:cs typeface="Times New Roman" pitchFamily="18" charset="0"/>
              </a:rPr>
              <a:t>đặt câu hỏi phỏng đoán: </a:t>
            </a:r>
            <a:r>
              <a:rPr lang="en-IN" altLang="en-US" sz="1800" i="1" spc="-40" smtClean="0">
                <a:solidFill>
                  <a:srgbClr val="060606"/>
                </a:solidFill>
                <a:latin typeface="Times New Roman" pitchFamily="18" charset="0"/>
                <a:cs typeface="Times New Roman" pitchFamily="18" charset="0"/>
              </a:rPr>
              <a:t>Điều gì sẽ xảy ra tiếp theo?</a:t>
            </a:r>
          </a:p>
          <a:p>
            <a:pPr algn="just" eaLnBrk="1" hangingPunct="1">
              <a:buNone/>
            </a:pPr>
            <a:r>
              <a:rPr lang="en-IN" altLang="en-US" sz="1800" b="1" smtClean="0">
                <a:solidFill>
                  <a:srgbClr val="060606"/>
                </a:solidFill>
                <a:latin typeface="Times New Roman" pitchFamily="18" charset="0"/>
                <a:cs typeface="Times New Roman" pitchFamily="18" charset="0"/>
              </a:rPr>
              <a:t>* Sau khi đọc</a:t>
            </a:r>
            <a:endParaRPr lang="en-US" altLang="en-US" sz="1800" smtClean="0">
              <a:solidFill>
                <a:srgbClr val="060606"/>
              </a:solidFill>
              <a:latin typeface="Times New Roman" pitchFamily="18" charset="0"/>
              <a:cs typeface="Times New Roman" pitchFamily="18" charset="0"/>
            </a:endParaRPr>
          </a:p>
          <a:p>
            <a:pPr algn="just" eaLnBrk="1" hangingPunct="1">
              <a:buNone/>
            </a:pPr>
            <a:r>
              <a:rPr lang="en-IN" altLang="en-US" sz="1800" smtClean="0">
                <a:solidFill>
                  <a:srgbClr val="060606"/>
                </a:solidFill>
                <a:latin typeface="Times New Roman" pitchFamily="18" charset="0"/>
                <a:cs typeface="Times New Roman" pitchFamily="18" charset="0"/>
              </a:rPr>
              <a:t>1. Đặt 3-5 câu hỏi về những thông tin chung trong câu chuyện</a:t>
            </a:r>
            <a:endParaRPr lang="en-US" altLang="en-US" sz="1800" smtClean="0">
              <a:solidFill>
                <a:srgbClr val="060606"/>
              </a:solidFill>
              <a:latin typeface="Times New Roman" pitchFamily="18" charset="0"/>
              <a:cs typeface="Times New Roman" pitchFamily="18" charset="0"/>
            </a:endParaRPr>
          </a:p>
          <a:p>
            <a:pPr algn="just" eaLnBrk="1" hangingPunct="1">
              <a:buNone/>
            </a:pPr>
            <a:r>
              <a:rPr lang="en-IN" altLang="en-US" sz="1800" smtClean="0">
                <a:solidFill>
                  <a:srgbClr val="060606"/>
                </a:solidFill>
                <a:latin typeface="Times New Roman" pitchFamily="18" charset="0"/>
                <a:cs typeface="Times New Roman" pitchFamily="18" charset="0"/>
              </a:rPr>
              <a:t>2. Đặt câu hỏi và sử dụng tranh để tóm tắt những phần chính trong câu chuyện</a:t>
            </a:r>
            <a:endParaRPr lang="en-US" altLang="en-US" sz="1800" smtClean="0">
              <a:solidFill>
                <a:srgbClr val="060606"/>
              </a:solidFill>
              <a:latin typeface="Times New Roman" pitchFamily="18" charset="0"/>
              <a:cs typeface="Times New Roman" pitchFamily="18" charset="0"/>
            </a:endParaRPr>
          </a:p>
          <a:p>
            <a:pPr algn="just" eaLnBrk="1" hangingPunct="1">
              <a:buNone/>
            </a:pPr>
            <a:r>
              <a:rPr lang="en-IN" altLang="en-US" sz="1800" smtClean="0">
                <a:solidFill>
                  <a:srgbClr val="060606"/>
                </a:solidFill>
                <a:latin typeface="Times New Roman" pitchFamily="18" charset="0"/>
                <a:cs typeface="Times New Roman" pitchFamily="18" charset="0"/>
              </a:rPr>
              <a:t>3. Đặt 1-2 câu hỏi “</a:t>
            </a:r>
            <a:r>
              <a:rPr lang="en-IN" altLang="en-US" sz="1800" b="1" smtClean="0">
                <a:solidFill>
                  <a:srgbClr val="060606"/>
                </a:solidFill>
                <a:latin typeface="Times New Roman" pitchFamily="18" charset="0"/>
                <a:cs typeface="Times New Roman" pitchFamily="18" charset="0"/>
              </a:rPr>
              <a:t>Tại sao?</a:t>
            </a:r>
            <a:r>
              <a:rPr lang="en-IN" altLang="en-US" sz="1800" smtClean="0">
                <a:solidFill>
                  <a:srgbClr val="060606"/>
                </a:solidFill>
                <a:latin typeface="Times New Roman" pitchFamily="18" charset="0"/>
                <a:cs typeface="Times New Roman" pitchFamily="18" charset="0"/>
              </a:rPr>
              <a:t>”</a:t>
            </a:r>
            <a:endParaRPr lang="en-US" altLang="en-US" sz="1800" smtClean="0">
              <a:solidFill>
                <a:srgbClr val="060606"/>
              </a:solidFill>
              <a:latin typeface="Times New Roman" pitchFamily="18" charset="0"/>
              <a:cs typeface="Times New Roman" pitchFamily="18" charset="0"/>
            </a:endParaRPr>
          </a:p>
          <a:p>
            <a:pPr algn="just" eaLnBrk="1" hangingPunct="1"/>
            <a:endParaRPr lang="en-US" altLang="en-US">
              <a:solidFill>
                <a:srgbClr val="060606"/>
              </a:solidFill>
              <a:latin typeface="Times New Roman" pitchFamily="18" charset="0"/>
              <a:cs typeface="Times New Roman" pitchFamily="18" charset="0"/>
            </a:endParaRPr>
          </a:p>
        </p:txBody>
      </p:sp>
      <p:sp>
        <p:nvSpPr>
          <p:cNvPr id="412" name="Google Shape;412;p58"/>
          <p:cNvSpPr txBox="1">
            <a:spLocks noGrp="1"/>
          </p:cNvSpPr>
          <p:nvPr>
            <p:ph type="title"/>
          </p:nvPr>
        </p:nvSpPr>
        <p:spPr>
          <a:xfrm>
            <a:off x="785786" y="357172"/>
            <a:ext cx="685582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solidFill>
                  <a:srgbClr val="060606"/>
                </a:solidFill>
                <a:latin typeface="Times New Roman" pitchFamily="18" charset="0"/>
                <a:cs typeface="Times New Roman" pitchFamily="18" charset="0"/>
              </a:rPr>
              <a:t>3. Hướng dẫn thực hiện các hoạt động đọc</a:t>
            </a:r>
            <a:endParaRPr>
              <a:solidFill>
                <a:srgbClr val="060606"/>
              </a:solidFill>
              <a:latin typeface="Times New Roman" pitchFamily="18" charset="0"/>
              <a:cs typeface="Times New Roman" pitchFamily="18" charset="0"/>
            </a:endParaRPr>
          </a:p>
        </p:txBody>
      </p:sp>
      <p:pic>
        <p:nvPicPr>
          <p:cNvPr id="416" name="Google Shape;416;p58"/>
          <p:cNvPicPr preferRelativeResize="0"/>
          <p:nvPr/>
        </p:nvPicPr>
        <p:blipFill>
          <a:blip r:embed="rId3">
            <a:alphaModFix amt="80000"/>
          </a:blip>
          <a:stretch>
            <a:fillRect/>
          </a:stretch>
        </p:blipFill>
        <p:spPr>
          <a:xfrm rot="-6023610">
            <a:off x="2786831" y="3004878"/>
            <a:ext cx="1579416" cy="716443"/>
          </a:xfrm>
          <a:prstGeom prst="rect">
            <a:avLst/>
          </a:prstGeom>
          <a:noFill/>
          <a:ln>
            <a:noFill/>
          </a:ln>
        </p:spPr>
      </p:pic>
      <p:pic>
        <p:nvPicPr>
          <p:cNvPr id="43010" name="Picture 2" descr="https://haugiang.edu.vn/upload/26929/fck/dungntt/2023_12_26_08_17_582.jpg"/>
          <p:cNvPicPr>
            <a:picLocks noChangeAspect="1" noChangeArrowheads="1"/>
          </p:cNvPicPr>
          <p:nvPr/>
        </p:nvPicPr>
        <p:blipFill>
          <a:blip r:embed="rId4"/>
          <a:srcRect/>
          <a:stretch>
            <a:fillRect/>
          </a:stretch>
        </p:blipFill>
        <p:spPr bwMode="auto">
          <a:xfrm>
            <a:off x="714348" y="2214560"/>
            <a:ext cx="3571901" cy="22145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11"/>
                                        </p:tgtEl>
                                        <p:attrNameLst>
                                          <p:attrName>style.visibility</p:attrName>
                                        </p:attrNameLst>
                                      </p:cBhvr>
                                      <p:to>
                                        <p:strVal val="visible"/>
                                      </p:to>
                                    </p:set>
                                    <p:anim calcmode="lin" valueType="num">
                                      <p:cBhvr additive="base">
                                        <p:cTn id="7" dur="1000"/>
                                        <p:tgtEl>
                                          <p:spTgt spid="4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8"/>
          <p:cNvSpPr txBox="1">
            <a:spLocks noGrp="1"/>
          </p:cNvSpPr>
          <p:nvPr>
            <p:ph type="subTitle" idx="1"/>
          </p:nvPr>
        </p:nvSpPr>
        <p:spPr>
          <a:xfrm>
            <a:off x="714348" y="1142990"/>
            <a:ext cx="3357586" cy="697800"/>
          </a:xfrm>
          <a:prstGeom prst="rect">
            <a:avLst/>
          </a:prstGeom>
          <a:solidFill>
            <a:schemeClr val="tx2">
              <a:lumMod val="75000"/>
            </a:schemeClr>
          </a:solidFill>
        </p:spPr>
        <p:txBody>
          <a:bodyPr spcFirstLastPara="1" wrap="square" lIns="91425" tIns="91425" rIns="91425" bIns="91425" anchor="t" anchorCtr="0">
            <a:noAutofit/>
          </a:bodyPr>
          <a:lstStyle/>
          <a:p>
            <a:pPr marL="0" lvl="0" indent="0" algn="l" rtl="0">
              <a:spcBef>
                <a:spcPts val="0"/>
              </a:spcBef>
              <a:spcAft>
                <a:spcPts val="0"/>
              </a:spcAft>
              <a:buNone/>
            </a:pPr>
            <a:r>
              <a:rPr lang="en-US" sz="2400" b="1" smtClean="0">
                <a:solidFill>
                  <a:srgbClr val="060606"/>
                </a:solidFill>
                <a:latin typeface="Times New Roman" pitchFamily="18" charset="0"/>
                <a:cs typeface="Times New Roman" pitchFamily="18" charset="0"/>
              </a:rPr>
              <a:t>3.2.  Cùng đọc</a:t>
            </a:r>
            <a:endParaRPr sz="2400" b="1">
              <a:solidFill>
                <a:srgbClr val="060606"/>
              </a:solidFill>
              <a:latin typeface="Times New Roman" pitchFamily="18" charset="0"/>
              <a:cs typeface="Times New Roman" pitchFamily="18" charset="0"/>
            </a:endParaRPr>
          </a:p>
        </p:txBody>
      </p:sp>
      <p:sp>
        <p:nvSpPr>
          <p:cNvPr id="412" name="Google Shape;412;p58"/>
          <p:cNvSpPr txBox="1">
            <a:spLocks noGrp="1"/>
          </p:cNvSpPr>
          <p:nvPr>
            <p:ph type="title"/>
          </p:nvPr>
        </p:nvSpPr>
        <p:spPr>
          <a:xfrm>
            <a:off x="785786" y="357172"/>
            <a:ext cx="685582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solidFill>
                  <a:srgbClr val="060606"/>
                </a:solidFill>
                <a:latin typeface="Times New Roman" pitchFamily="18" charset="0"/>
                <a:cs typeface="Times New Roman" pitchFamily="18" charset="0"/>
              </a:rPr>
              <a:t>3. Hướng dẫn thực hiện các hoạt động đọc</a:t>
            </a:r>
            <a:endParaRPr>
              <a:solidFill>
                <a:srgbClr val="060606"/>
              </a:solidFill>
              <a:latin typeface="Times New Roman" pitchFamily="18" charset="0"/>
              <a:cs typeface="Times New Roman" pitchFamily="18" charset="0"/>
            </a:endParaRPr>
          </a:p>
        </p:txBody>
      </p:sp>
      <p:pic>
        <p:nvPicPr>
          <p:cNvPr id="416" name="Google Shape;416;p58"/>
          <p:cNvPicPr preferRelativeResize="0"/>
          <p:nvPr/>
        </p:nvPicPr>
        <p:blipFill>
          <a:blip r:embed="rId3">
            <a:alphaModFix amt="80000"/>
          </a:blip>
          <a:stretch>
            <a:fillRect/>
          </a:stretch>
        </p:blipFill>
        <p:spPr>
          <a:xfrm rot="-6023610">
            <a:off x="2786831" y="3004878"/>
            <a:ext cx="1579416" cy="716443"/>
          </a:xfrm>
          <a:prstGeom prst="rect">
            <a:avLst/>
          </a:prstGeom>
          <a:noFill/>
          <a:ln>
            <a:noFill/>
          </a:ln>
        </p:spPr>
      </p:pic>
      <p:pic>
        <p:nvPicPr>
          <p:cNvPr id="43010" name="Picture 2" descr="https://haugiang.edu.vn/upload/26929/fck/dungntt/2023_12_26_08_17_582.jpg"/>
          <p:cNvPicPr>
            <a:picLocks noChangeAspect="1" noChangeArrowheads="1"/>
          </p:cNvPicPr>
          <p:nvPr/>
        </p:nvPicPr>
        <p:blipFill>
          <a:blip r:embed="rId4"/>
          <a:srcRect/>
          <a:stretch>
            <a:fillRect/>
          </a:stretch>
        </p:blipFill>
        <p:spPr bwMode="auto">
          <a:xfrm>
            <a:off x="714348" y="2214560"/>
            <a:ext cx="3571901" cy="2214579"/>
          </a:xfrm>
          <a:prstGeom prst="rect">
            <a:avLst/>
          </a:prstGeom>
          <a:noFill/>
        </p:spPr>
      </p:pic>
      <p:sp>
        <p:nvSpPr>
          <p:cNvPr id="7" name="Text Placeholder 6"/>
          <p:cNvSpPr>
            <a:spLocks noGrp="1"/>
          </p:cNvSpPr>
          <p:nvPr>
            <p:ph type="body" idx="2"/>
          </p:nvPr>
        </p:nvSpPr>
        <p:spPr>
          <a:xfrm>
            <a:off x="4857752" y="571486"/>
            <a:ext cx="3786214" cy="4286280"/>
          </a:xfrm>
        </p:spPr>
        <p:txBody>
          <a:bodyPr/>
          <a:lstStyle/>
          <a:p>
            <a:pPr marL="144000" algn="just" eaLnBrk="1" hangingPunct="1">
              <a:buNone/>
            </a:pPr>
            <a:r>
              <a:rPr lang="en-IN" altLang="en-US" sz="1800" b="1" smtClean="0">
                <a:solidFill>
                  <a:srgbClr val="060606"/>
                </a:solidFill>
                <a:latin typeface="Times New Roman" pitchFamily="18" charset="0"/>
                <a:cs typeface="Times New Roman" pitchFamily="18" charset="0"/>
              </a:rPr>
              <a:t>a) Chọn sách: </a:t>
            </a:r>
            <a:r>
              <a:rPr lang="en-IN" altLang="en-US" sz="1800" smtClean="0">
                <a:solidFill>
                  <a:srgbClr val="060606"/>
                </a:solidFill>
                <a:latin typeface="Times New Roman" pitchFamily="18" charset="0"/>
                <a:cs typeface="Times New Roman" pitchFamily="18" charset="0"/>
              </a:rPr>
              <a:t>sách khổ to đối với lớp 1,2;  khổ nhỏ đối với lớp 3,4,5</a:t>
            </a:r>
            <a:r>
              <a:rPr lang="en-IN" altLang="en-US" sz="1800" b="1" smtClean="0">
                <a:solidFill>
                  <a:srgbClr val="060606"/>
                </a:solidFill>
                <a:latin typeface="Times New Roman" pitchFamily="18" charset="0"/>
                <a:cs typeface="Times New Roman" pitchFamily="18" charset="0"/>
              </a:rPr>
              <a:t>.</a:t>
            </a:r>
          </a:p>
          <a:p>
            <a:pPr marL="144000" eaLnBrk="1" hangingPunct="1">
              <a:buNone/>
            </a:pPr>
            <a:r>
              <a:rPr lang="en-IN" altLang="en-US" sz="1800" b="1" smtClean="0">
                <a:solidFill>
                  <a:srgbClr val="060606"/>
                </a:solidFill>
                <a:latin typeface="Times New Roman" pitchFamily="18" charset="0"/>
                <a:cs typeface="Times New Roman" pitchFamily="18" charset="0"/>
              </a:rPr>
              <a:t>b) Tiến trình</a:t>
            </a:r>
          </a:p>
          <a:p>
            <a:pPr marL="144000" eaLnBrk="1" hangingPunct="1">
              <a:buNone/>
            </a:pPr>
            <a:r>
              <a:rPr lang="en-IN" altLang="en-US" sz="1800" smtClean="0">
                <a:solidFill>
                  <a:srgbClr val="060606"/>
                </a:solidFill>
                <a:latin typeface="Times New Roman" pitchFamily="18" charset="0"/>
                <a:cs typeface="Times New Roman" pitchFamily="18" charset="0"/>
              </a:rPr>
              <a:t>	+ Ổn định tổ chức + Giới thiệu</a:t>
            </a:r>
          </a:p>
          <a:p>
            <a:pPr marL="144000" eaLnBrk="1" hangingPunct="1">
              <a:buNone/>
            </a:pPr>
            <a:r>
              <a:rPr lang="en-IN" altLang="en-US" sz="1800" smtClean="0">
                <a:solidFill>
                  <a:srgbClr val="060606"/>
                </a:solidFill>
                <a:latin typeface="Times New Roman" pitchFamily="18" charset="0"/>
                <a:cs typeface="Times New Roman" pitchFamily="18" charset="0"/>
              </a:rPr>
              <a:t>	+ Thực hiện các hoạt động đọc:</a:t>
            </a:r>
            <a:endParaRPr lang="en-IN" altLang="en-US" sz="1800" b="1" smtClean="0">
              <a:solidFill>
                <a:srgbClr val="060606"/>
              </a:solidFill>
              <a:latin typeface="Times New Roman" pitchFamily="18" charset="0"/>
              <a:cs typeface="Times New Roman" pitchFamily="18" charset="0"/>
            </a:endParaRPr>
          </a:p>
          <a:p>
            <a:pPr marL="144000" algn="just" eaLnBrk="1" hangingPunct="1">
              <a:buNone/>
            </a:pPr>
            <a:r>
              <a:rPr lang="en-IN" altLang="en-US" sz="1800" b="1" smtClean="0">
                <a:solidFill>
                  <a:srgbClr val="060606"/>
                </a:solidFill>
                <a:latin typeface="Times New Roman" pitchFamily="18" charset="0"/>
                <a:cs typeface="Times New Roman" pitchFamily="18" charset="0"/>
              </a:rPr>
              <a:t>* Trước khi đọc lần 1: </a:t>
            </a:r>
            <a:r>
              <a:rPr lang="en-IN" altLang="en-US" sz="1800" i="1" smtClean="0">
                <a:solidFill>
                  <a:srgbClr val="060606"/>
                </a:solidFill>
                <a:latin typeface="Times New Roman" pitchFamily="18" charset="0"/>
                <a:cs typeface="Times New Roman" pitchFamily="18" charset="0"/>
              </a:rPr>
              <a:t>Giống hình thức Đọc to nghe chung:</a:t>
            </a:r>
            <a:endParaRPr lang="en-US" altLang="en-US" sz="1800" i="1" smtClean="0">
              <a:solidFill>
                <a:srgbClr val="060606"/>
              </a:solidFill>
              <a:latin typeface="Times New Roman" pitchFamily="18" charset="0"/>
              <a:cs typeface="Times New Roman" pitchFamily="18" charset="0"/>
            </a:endParaRPr>
          </a:p>
          <a:p>
            <a:pPr marL="144000" algn="just" eaLnBrk="1" hangingPunct="1">
              <a:buNone/>
            </a:pPr>
            <a:r>
              <a:rPr lang="en-IN" altLang="en-US" sz="1800" smtClean="0">
                <a:solidFill>
                  <a:srgbClr val="060606"/>
                </a:solidFill>
                <a:latin typeface="Times New Roman" pitchFamily="18" charset="0"/>
                <a:cs typeface="Times New Roman" pitchFamily="18" charset="0"/>
              </a:rPr>
              <a:t>	- Cho học sinh xem tranh trang bìa</a:t>
            </a:r>
          </a:p>
          <a:p>
            <a:pPr marL="144000" algn="just" eaLnBrk="1" hangingPunct="1">
              <a:buNone/>
            </a:pPr>
            <a:r>
              <a:rPr lang="en-IN" altLang="en-US" sz="1800" smtClean="0">
                <a:solidFill>
                  <a:srgbClr val="060606"/>
                </a:solidFill>
                <a:latin typeface="Times New Roman" pitchFamily="18" charset="0"/>
                <a:cs typeface="Times New Roman" pitchFamily="18" charset="0"/>
              </a:rPr>
              <a:t>	- Đặt 3-4 câu hỏi về trang bìa</a:t>
            </a:r>
            <a:endParaRPr lang="en-US" altLang="en-US" sz="1800" smtClean="0">
              <a:solidFill>
                <a:srgbClr val="060606"/>
              </a:solidFill>
              <a:latin typeface="Times New Roman" pitchFamily="18" charset="0"/>
              <a:cs typeface="Times New Roman" pitchFamily="18" charset="0"/>
            </a:endParaRPr>
          </a:p>
          <a:p>
            <a:pPr marL="144000" algn="just" eaLnBrk="1" hangingPunct="1">
              <a:buNone/>
            </a:pPr>
            <a:r>
              <a:rPr lang="en-IN" altLang="en-US" sz="1800" smtClean="0">
                <a:solidFill>
                  <a:srgbClr val="060606"/>
                </a:solidFill>
                <a:latin typeface="Times New Roman" pitchFamily="18" charset="0"/>
                <a:cs typeface="Times New Roman" pitchFamily="18" charset="0"/>
              </a:rPr>
              <a:t>	- Đặt 1-2 câu hỏi liên hệ đến thực tế cuộc sống của học sinh</a:t>
            </a:r>
            <a:endParaRPr lang="en-US" altLang="en-US" sz="1800" smtClean="0">
              <a:solidFill>
                <a:srgbClr val="060606"/>
              </a:solidFill>
              <a:latin typeface="Times New Roman" pitchFamily="18" charset="0"/>
              <a:cs typeface="Times New Roman" pitchFamily="18" charset="0"/>
            </a:endParaRPr>
          </a:p>
          <a:p>
            <a:pPr marL="144000" algn="just" eaLnBrk="1" hangingPunct="1">
              <a:buNone/>
            </a:pPr>
            <a:r>
              <a:rPr lang="en-IN" altLang="en-US" sz="1800" smtClean="0">
                <a:solidFill>
                  <a:srgbClr val="060606"/>
                </a:solidFill>
                <a:latin typeface="Times New Roman" pitchFamily="18" charset="0"/>
                <a:cs typeface="Times New Roman" pitchFamily="18" charset="0"/>
              </a:rPr>
              <a:t>	- Đặt 1-2 câu hỏi phỏng đoán</a:t>
            </a:r>
            <a:endParaRPr lang="en-US" altLang="en-US" sz="1800" smtClean="0">
              <a:solidFill>
                <a:srgbClr val="060606"/>
              </a:solidFill>
              <a:latin typeface="Times New Roman" pitchFamily="18" charset="0"/>
              <a:cs typeface="Times New Roman" pitchFamily="18" charset="0"/>
            </a:endParaRPr>
          </a:p>
          <a:p>
            <a:pPr marL="144000" algn="just" eaLnBrk="1" hangingPunct="1">
              <a:buNone/>
            </a:pPr>
            <a:r>
              <a:rPr lang="en-IN" altLang="en-US" sz="1800" smtClean="0">
                <a:solidFill>
                  <a:srgbClr val="060606"/>
                </a:solidFill>
                <a:latin typeface="Times New Roman" pitchFamily="18" charset="0"/>
                <a:cs typeface="Times New Roman" pitchFamily="18" charset="0"/>
              </a:rPr>
              <a:t>	- Giới thiệu về sách</a:t>
            </a:r>
            <a:endParaRPr lang="en-US" altLang="en-US" sz="1800" smtClean="0">
              <a:solidFill>
                <a:srgbClr val="060606"/>
              </a:solidFill>
              <a:latin typeface="Times New Roman" pitchFamily="18" charset="0"/>
              <a:cs typeface="Times New Roman" pitchFamily="18" charset="0"/>
            </a:endParaRPr>
          </a:p>
          <a:p>
            <a:pPr marL="144000" algn="just" eaLnBrk="1" hangingPunct="1">
              <a:buNone/>
            </a:pPr>
            <a:r>
              <a:rPr lang="en-IN" altLang="en-US" sz="1800" smtClean="0">
                <a:solidFill>
                  <a:srgbClr val="060606"/>
                </a:solidFill>
                <a:latin typeface="Times New Roman" pitchFamily="18" charset="0"/>
                <a:cs typeface="Times New Roman" pitchFamily="18" charset="0"/>
              </a:rPr>
              <a:t>	- Giới thiệu 1-3 từ mới</a:t>
            </a:r>
            <a:endParaRPr lang="en-US" altLang="en-US" smtClean="0">
              <a:solidFill>
                <a:srgbClr val="06060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8"/>
          <p:cNvSpPr txBox="1">
            <a:spLocks noGrp="1"/>
          </p:cNvSpPr>
          <p:nvPr>
            <p:ph type="subTitle" idx="1"/>
          </p:nvPr>
        </p:nvSpPr>
        <p:spPr>
          <a:xfrm>
            <a:off x="714348" y="1142990"/>
            <a:ext cx="3357586" cy="697800"/>
          </a:xfrm>
          <a:prstGeom prst="rect">
            <a:avLst/>
          </a:prstGeom>
          <a:solidFill>
            <a:schemeClr val="tx2">
              <a:lumMod val="75000"/>
            </a:schemeClr>
          </a:solidFill>
        </p:spPr>
        <p:txBody>
          <a:bodyPr spcFirstLastPara="1" wrap="square" lIns="91425" tIns="91425" rIns="91425" bIns="91425" anchor="t" anchorCtr="0">
            <a:noAutofit/>
          </a:bodyPr>
          <a:lstStyle/>
          <a:p>
            <a:pPr marL="0" lvl="0" indent="0" algn="l" rtl="0">
              <a:spcBef>
                <a:spcPts val="0"/>
              </a:spcBef>
              <a:spcAft>
                <a:spcPts val="0"/>
              </a:spcAft>
              <a:buNone/>
            </a:pPr>
            <a:r>
              <a:rPr lang="en-US" sz="2400" b="1" smtClean="0">
                <a:solidFill>
                  <a:srgbClr val="060606"/>
                </a:solidFill>
                <a:latin typeface="Times New Roman" pitchFamily="18" charset="0"/>
                <a:cs typeface="Times New Roman" pitchFamily="18" charset="0"/>
              </a:rPr>
              <a:t>3.2.  Cùng đọc</a:t>
            </a:r>
            <a:endParaRPr sz="2400" b="1">
              <a:solidFill>
                <a:srgbClr val="060606"/>
              </a:solidFill>
              <a:latin typeface="Times New Roman" pitchFamily="18" charset="0"/>
              <a:cs typeface="Times New Roman" pitchFamily="18" charset="0"/>
            </a:endParaRPr>
          </a:p>
        </p:txBody>
      </p:sp>
      <p:sp>
        <p:nvSpPr>
          <p:cNvPr id="412" name="Google Shape;412;p58"/>
          <p:cNvSpPr txBox="1">
            <a:spLocks noGrp="1"/>
          </p:cNvSpPr>
          <p:nvPr>
            <p:ph type="title"/>
          </p:nvPr>
        </p:nvSpPr>
        <p:spPr>
          <a:xfrm>
            <a:off x="785786" y="357172"/>
            <a:ext cx="685582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solidFill>
                  <a:srgbClr val="060606"/>
                </a:solidFill>
                <a:latin typeface="Times New Roman" pitchFamily="18" charset="0"/>
                <a:cs typeface="Times New Roman" pitchFamily="18" charset="0"/>
              </a:rPr>
              <a:t>3. Hướng dẫn thực hiện các hoạt động đọc</a:t>
            </a:r>
            <a:endParaRPr>
              <a:solidFill>
                <a:srgbClr val="060606"/>
              </a:solidFill>
              <a:latin typeface="Times New Roman" pitchFamily="18" charset="0"/>
              <a:cs typeface="Times New Roman" pitchFamily="18" charset="0"/>
            </a:endParaRPr>
          </a:p>
        </p:txBody>
      </p:sp>
      <p:pic>
        <p:nvPicPr>
          <p:cNvPr id="416" name="Google Shape;416;p58"/>
          <p:cNvPicPr preferRelativeResize="0"/>
          <p:nvPr/>
        </p:nvPicPr>
        <p:blipFill>
          <a:blip r:embed="rId3">
            <a:alphaModFix amt="80000"/>
          </a:blip>
          <a:stretch>
            <a:fillRect/>
          </a:stretch>
        </p:blipFill>
        <p:spPr>
          <a:xfrm rot="-6023610">
            <a:off x="2786831" y="3004878"/>
            <a:ext cx="1579416" cy="716443"/>
          </a:xfrm>
          <a:prstGeom prst="rect">
            <a:avLst/>
          </a:prstGeom>
          <a:noFill/>
          <a:ln>
            <a:noFill/>
          </a:ln>
        </p:spPr>
      </p:pic>
      <p:pic>
        <p:nvPicPr>
          <p:cNvPr id="43010" name="Picture 2" descr="https://haugiang.edu.vn/upload/26929/fck/dungntt/2023_12_26_08_17_582.jpg"/>
          <p:cNvPicPr>
            <a:picLocks noChangeAspect="1" noChangeArrowheads="1"/>
          </p:cNvPicPr>
          <p:nvPr/>
        </p:nvPicPr>
        <p:blipFill>
          <a:blip r:embed="rId4"/>
          <a:srcRect/>
          <a:stretch>
            <a:fillRect/>
          </a:stretch>
        </p:blipFill>
        <p:spPr bwMode="auto">
          <a:xfrm>
            <a:off x="714348" y="2214560"/>
            <a:ext cx="3571901" cy="2214579"/>
          </a:xfrm>
          <a:prstGeom prst="rect">
            <a:avLst/>
          </a:prstGeom>
          <a:noFill/>
        </p:spPr>
      </p:pic>
      <p:sp>
        <p:nvSpPr>
          <p:cNvPr id="7" name="Text Placeholder 6"/>
          <p:cNvSpPr>
            <a:spLocks noGrp="1"/>
          </p:cNvSpPr>
          <p:nvPr>
            <p:ph type="body" idx="2"/>
          </p:nvPr>
        </p:nvSpPr>
        <p:spPr>
          <a:xfrm>
            <a:off x="4857752" y="714362"/>
            <a:ext cx="3786214" cy="4143404"/>
          </a:xfrm>
        </p:spPr>
        <p:txBody>
          <a:bodyPr/>
          <a:lstStyle/>
          <a:p>
            <a:pPr marL="216000" algn="just">
              <a:buNone/>
            </a:pPr>
            <a:r>
              <a:rPr lang="en-IN" altLang="en-US" sz="1600" b="1" smtClean="0">
                <a:solidFill>
                  <a:srgbClr val="060606"/>
                </a:solidFill>
                <a:latin typeface="Times New Roman" pitchFamily="18" charset="0"/>
                <a:cs typeface="Times New Roman" pitchFamily="18" charset="0"/>
              </a:rPr>
              <a:t>* Trong khi đọc </a:t>
            </a:r>
            <a:endParaRPr lang="en-US" altLang="en-US" sz="1600" b="1" smtClean="0">
              <a:solidFill>
                <a:srgbClr val="060606"/>
              </a:solidFill>
              <a:latin typeface="Times New Roman" pitchFamily="18" charset="0"/>
              <a:cs typeface="Times New Roman" pitchFamily="18" charset="0"/>
            </a:endParaRPr>
          </a:p>
          <a:p>
            <a:pPr marL="216000" algn="just">
              <a:buNone/>
            </a:pPr>
            <a:r>
              <a:rPr lang="en-IN" altLang="en-US" sz="1600" smtClean="0">
                <a:solidFill>
                  <a:srgbClr val="060606"/>
                </a:solidFill>
                <a:latin typeface="Times New Roman" pitchFamily="18" charset="0"/>
                <a:cs typeface="Times New Roman" pitchFamily="18" charset="0"/>
              </a:rPr>
              <a:t>1. Đảm bảo tất cả học sinh có thể nhìn thấy tranh và chữ ( sách khổ lớn) hoặc một số tranh trong sách ( khổ nhỏ)</a:t>
            </a:r>
            <a:endParaRPr lang="en-US" altLang="en-US" sz="1600" smtClean="0">
              <a:solidFill>
                <a:srgbClr val="060606"/>
              </a:solidFill>
              <a:latin typeface="Times New Roman" pitchFamily="18" charset="0"/>
              <a:cs typeface="Times New Roman" pitchFamily="18" charset="0"/>
            </a:endParaRPr>
          </a:p>
          <a:p>
            <a:pPr marL="216000" algn="just">
              <a:buNone/>
            </a:pPr>
            <a:r>
              <a:rPr lang="en-IN" altLang="en-US" sz="1600" smtClean="0">
                <a:solidFill>
                  <a:srgbClr val="060606"/>
                </a:solidFill>
                <a:latin typeface="Times New Roman" pitchFamily="18" charset="0"/>
                <a:cs typeface="Times New Roman" pitchFamily="18" charset="0"/>
              </a:rPr>
              <a:t>2. Đọc chậm, rõ ràng, diễn cảm kết hợp với ngôn ngữ cơ thể</a:t>
            </a:r>
            <a:endParaRPr lang="en-US" altLang="en-US" sz="1600" smtClean="0">
              <a:solidFill>
                <a:srgbClr val="060606"/>
              </a:solidFill>
              <a:latin typeface="Times New Roman" pitchFamily="18" charset="0"/>
              <a:cs typeface="Times New Roman" pitchFamily="18" charset="0"/>
            </a:endParaRPr>
          </a:p>
          <a:p>
            <a:pPr marL="216000" algn="just">
              <a:buNone/>
            </a:pPr>
            <a:r>
              <a:rPr lang="en-US" altLang="en-US" sz="1600" spc="-40" smtClean="0">
                <a:solidFill>
                  <a:srgbClr val="060606"/>
                </a:solidFill>
                <a:latin typeface="Times New Roman" pitchFamily="18" charset="0"/>
                <a:cs typeface="Times New Roman" pitchFamily="18" charset="0"/>
              </a:rPr>
              <a:t>3. </a:t>
            </a:r>
            <a:r>
              <a:rPr lang="en-IN" altLang="en-US" sz="1600" spc="-40" smtClean="0">
                <a:solidFill>
                  <a:srgbClr val="060606"/>
                </a:solidFill>
                <a:latin typeface="Times New Roman" pitchFamily="18" charset="0"/>
                <a:cs typeface="Times New Roman" pitchFamily="18" charset="0"/>
              </a:rPr>
              <a:t>Dừng lại 2-3 lần để đặt câu hỏi phỏng đoán</a:t>
            </a:r>
            <a:endParaRPr lang="en-US" altLang="en-US" sz="1600" spc="-40" smtClean="0">
              <a:solidFill>
                <a:srgbClr val="060606"/>
              </a:solidFill>
              <a:latin typeface="Times New Roman" pitchFamily="18" charset="0"/>
              <a:cs typeface="Times New Roman" pitchFamily="18" charset="0"/>
            </a:endParaRPr>
          </a:p>
          <a:p>
            <a:pPr marL="216000">
              <a:buNone/>
            </a:pPr>
            <a:r>
              <a:rPr lang="en-IN" altLang="en-US" sz="1600" b="1" smtClean="0">
                <a:solidFill>
                  <a:srgbClr val="060606"/>
                </a:solidFill>
                <a:latin typeface="Times New Roman" pitchFamily="18" charset="0"/>
                <a:cs typeface="Times New Roman" pitchFamily="18" charset="0"/>
              </a:rPr>
              <a:t>* Sau khi đọc lần 1</a:t>
            </a:r>
            <a:endParaRPr lang="en-US" altLang="en-US" sz="1600" b="1" smtClean="0">
              <a:solidFill>
                <a:srgbClr val="060606"/>
              </a:solidFill>
              <a:latin typeface="Times New Roman" pitchFamily="18" charset="0"/>
              <a:cs typeface="Times New Roman" pitchFamily="18" charset="0"/>
            </a:endParaRPr>
          </a:p>
          <a:p>
            <a:pPr marL="216000" algn="just">
              <a:buNone/>
            </a:pPr>
            <a:r>
              <a:rPr lang="en-IN" altLang="en-US" sz="1600" smtClean="0">
                <a:solidFill>
                  <a:srgbClr val="060606"/>
                </a:solidFill>
                <a:latin typeface="Times New Roman" pitchFamily="18" charset="0"/>
                <a:cs typeface="Times New Roman" pitchFamily="18" charset="0"/>
              </a:rPr>
              <a:t>1</a:t>
            </a:r>
            <a:r>
              <a:rPr lang="en-IN" altLang="en-US" sz="1600" spc="-40" smtClean="0">
                <a:solidFill>
                  <a:srgbClr val="060606"/>
                </a:solidFill>
                <a:latin typeface="Times New Roman" pitchFamily="18" charset="0"/>
                <a:cs typeface="Times New Roman" pitchFamily="18" charset="0"/>
              </a:rPr>
              <a:t>. Đặt 2-3 câu hỏi về những gì đã xảy ra trong câu chuyện: </a:t>
            </a:r>
            <a:r>
              <a:rPr lang="en-IN" altLang="en-US" sz="1600" i="1" spc="-40" smtClean="0">
                <a:solidFill>
                  <a:srgbClr val="060606"/>
                </a:solidFill>
                <a:latin typeface="Times New Roman" pitchFamily="18" charset="0"/>
                <a:cs typeface="Times New Roman" pitchFamily="18" charset="0"/>
              </a:rPr>
              <a:t>Truyện có những nhân vật nào?Chuyện gì xảy ra? Ở đâu? Khi nào? </a:t>
            </a:r>
            <a:endParaRPr lang="en-US" altLang="en-US" sz="1600" i="1" spc="-40" smtClean="0">
              <a:solidFill>
                <a:srgbClr val="060606"/>
              </a:solidFill>
              <a:latin typeface="Times New Roman" pitchFamily="18" charset="0"/>
              <a:cs typeface="Times New Roman" pitchFamily="18" charset="0"/>
            </a:endParaRPr>
          </a:p>
          <a:p>
            <a:pPr marL="216000" algn="just">
              <a:buNone/>
            </a:pPr>
            <a:r>
              <a:rPr lang="en-US" altLang="en-US" sz="1600" smtClean="0">
                <a:solidFill>
                  <a:srgbClr val="060606"/>
                </a:solidFill>
                <a:latin typeface="Times New Roman" pitchFamily="18" charset="0"/>
                <a:cs typeface="Times New Roman" pitchFamily="18" charset="0"/>
              </a:rPr>
              <a:t>2. </a:t>
            </a:r>
            <a:r>
              <a:rPr lang="en-IN" altLang="en-US" sz="1600" smtClean="0">
                <a:solidFill>
                  <a:srgbClr val="060606"/>
                </a:solidFill>
                <a:latin typeface="Times New Roman" pitchFamily="18" charset="0"/>
                <a:cs typeface="Times New Roman" pitchFamily="18" charset="0"/>
              </a:rPr>
              <a:t>Đặt câu hỏi để tóm tắt lại 3-4 phần chính của câu chuyện: </a:t>
            </a:r>
            <a:r>
              <a:rPr lang="en-IN" altLang="en-US" sz="1600" i="1" smtClean="0">
                <a:solidFill>
                  <a:srgbClr val="060606"/>
                </a:solidFill>
                <a:latin typeface="Times New Roman" pitchFamily="18" charset="0"/>
                <a:cs typeface="Times New Roman" pitchFamily="18" charset="0"/>
              </a:rPr>
              <a:t>Điều gì xảy ra đầu tiên ( tiếp theo, cuối chuyện</a:t>
            </a:r>
            <a:r>
              <a:rPr lang="en-IN" altLang="en-US" sz="1600" smtClean="0">
                <a:solidFill>
                  <a:srgbClr val="060606"/>
                </a:solidFill>
                <a:latin typeface="Times New Roman" pitchFamily="18" charset="0"/>
                <a:cs typeface="Times New Roman" pitchFamily="18" charset="0"/>
              </a:rPr>
              <a:t>)</a:t>
            </a:r>
            <a:endParaRPr lang="en-US" altLang="en-US" sz="1600" smtClean="0">
              <a:solidFill>
                <a:srgbClr val="060606"/>
              </a:solidFill>
              <a:latin typeface="Times New Roman" pitchFamily="18" charset="0"/>
              <a:cs typeface="Times New Roman" pitchFamily="18" charset="0"/>
            </a:endParaRPr>
          </a:p>
          <a:p>
            <a:pPr marL="216000">
              <a:buNone/>
            </a:pPr>
            <a:r>
              <a:rPr lang="en-IN" altLang="en-US" sz="1600" smtClean="0">
                <a:solidFill>
                  <a:srgbClr val="060606"/>
                </a:solidFill>
                <a:latin typeface="Times New Roman" pitchFamily="18" charset="0"/>
                <a:cs typeface="Times New Roman" pitchFamily="18" charset="0"/>
              </a:rPr>
              <a:t>3. Đặt 1-2 câu hỏi “Tại sao”: </a:t>
            </a:r>
            <a:r>
              <a:rPr lang="en-IN" altLang="en-US" sz="1600" i="1" smtClean="0">
                <a:solidFill>
                  <a:srgbClr val="060606"/>
                </a:solidFill>
                <a:latin typeface="Times New Roman" pitchFamily="18" charset="0"/>
                <a:cs typeface="Times New Roman" pitchFamily="18" charset="0"/>
              </a:rPr>
              <a:t>Theo các em, tại sao nhân vật lại làm như vậy?</a:t>
            </a:r>
            <a:endParaRPr lang="en-US" altLang="en-US" sz="1600" i="1" smtClean="0">
              <a:solidFill>
                <a:srgbClr val="06060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8"/>
          <p:cNvSpPr txBox="1">
            <a:spLocks noGrp="1"/>
          </p:cNvSpPr>
          <p:nvPr>
            <p:ph type="subTitle" idx="1"/>
          </p:nvPr>
        </p:nvSpPr>
        <p:spPr>
          <a:xfrm>
            <a:off x="714348" y="1142990"/>
            <a:ext cx="3357586" cy="697800"/>
          </a:xfrm>
          <a:prstGeom prst="rect">
            <a:avLst/>
          </a:prstGeom>
          <a:solidFill>
            <a:schemeClr val="tx2">
              <a:lumMod val="75000"/>
            </a:schemeClr>
          </a:solidFill>
        </p:spPr>
        <p:txBody>
          <a:bodyPr spcFirstLastPara="1" wrap="square" lIns="91425" tIns="91425" rIns="91425" bIns="91425" anchor="t" anchorCtr="0">
            <a:noAutofit/>
          </a:bodyPr>
          <a:lstStyle/>
          <a:p>
            <a:pPr marL="0" lvl="0" indent="0" algn="l" rtl="0">
              <a:spcBef>
                <a:spcPts val="0"/>
              </a:spcBef>
              <a:spcAft>
                <a:spcPts val="0"/>
              </a:spcAft>
              <a:buNone/>
            </a:pPr>
            <a:r>
              <a:rPr lang="en-US" sz="2400" b="1" smtClean="0">
                <a:solidFill>
                  <a:srgbClr val="060606"/>
                </a:solidFill>
                <a:latin typeface="Times New Roman" pitchFamily="18" charset="0"/>
                <a:cs typeface="Times New Roman" pitchFamily="18" charset="0"/>
              </a:rPr>
              <a:t>3.2.  Cùng đọc</a:t>
            </a:r>
            <a:endParaRPr sz="2400" b="1">
              <a:solidFill>
                <a:srgbClr val="060606"/>
              </a:solidFill>
              <a:latin typeface="Times New Roman" pitchFamily="18" charset="0"/>
              <a:cs typeface="Times New Roman" pitchFamily="18" charset="0"/>
            </a:endParaRPr>
          </a:p>
        </p:txBody>
      </p:sp>
      <p:sp>
        <p:nvSpPr>
          <p:cNvPr id="412" name="Google Shape;412;p58"/>
          <p:cNvSpPr txBox="1">
            <a:spLocks noGrp="1"/>
          </p:cNvSpPr>
          <p:nvPr>
            <p:ph type="title"/>
          </p:nvPr>
        </p:nvSpPr>
        <p:spPr>
          <a:xfrm>
            <a:off x="785786" y="357172"/>
            <a:ext cx="685582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solidFill>
                  <a:srgbClr val="060606"/>
                </a:solidFill>
                <a:latin typeface="Times New Roman" pitchFamily="18" charset="0"/>
                <a:cs typeface="Times New Roman" pitchFamily="18" charset="0"/>
              </a:rPr>
              <a:t>3. Hướng dẫn thực hiện các hoạt động đọc</a:t>
            </a:r>
            <a:endParaRPr>
              <a:solidFill>
                <a:srgbClr val="060606"/>
              </a:solidFill>
              <a:latin typeface="Times New Roman" pitchFamily="18" charset="0"/>
              <a:cs typeface="Times New Roman" pitchFamily="18" charset="0"/>
            </a:endParaRPr>
          </a:p>
        </p:txBody>
      </p:sp>
      <p:pic>
        <p:nvPicPr>
          <p:cNvPr id="416" name="Google Shape;416;p58"/>
          <p:cNvPicPr preferRelativeResize="0"/>
          <p:nvPr/>
        </p:nvPicPr>
        <p:blipFill>
          <a:blip r:embed="rId3">
            <a:alphaModFix amt="80000"/>
          </a:blip>
          <a:stretch>
            <a:fillRect/>
          </a:stretch>
        </p:blipFill>
        <p:spPr>
          <a:xfrm rot="-6023610">
            <a:off x="2786831" y="3004878"/>
            <a:ext cx="1579416" cy="716443"/>
          </a:xfrm>
          <a:prstGeom prst="rect">
            <a:avLst/>
          </a:prstGeom>
          <a:noFill/>
          <a:ln>
            <a:noFill/>
          </a:ln>
        </p:spPr>
      </p:pic>
      <p:pic>
        <p:nvPicPr>
          <p:cNvPr id="43010" name="Picture 2" descr="https://haugiang.edu.vn/upload/26929/fck/dungntt/2023_12_26_08_17_582.jpg"/>
          <p:cNvPicPr>
            <a:picLocks noChangeAspect="1" noChangeArrowheads="1"/>
          </p:cNvPicPr>
          <p:nvPr/>
        </p:nvPicPr>
        <p:blipFill>
          <a:blip r:embed="rId4"/>
          <a:srcRect/>
          <a:stretch>
            <a:fillRect/>
          </a:stretch>
        </p:blipFill>
        <p:spPr bwMode="auto">
          <a:xfrm>
            <a:off x="714348" y="2214560"/>
            <a:ext cx="3571901" cy="2214579"/>
          </a:xfrm>
          <a:prstGeom prst="rect">
            <a:avLst/>
          </a:prstGeom>
          <a:noFill/>
        </p:spPr>
      </p:pic>
      <p:sp>
        <p:nvSpPr>
          <p:cNvPr id="7" name="Text Placeholder 6"/>
          <p:cNvSpPr>
            <a:spLocks noGrp="1"/>
          </p:cNvSpPr>
          <p:nvPr>
            <p:ph type="body" idx="2"/>
          </p:nvPr>
        </p:nvSpPr>
        <p:spPr>
          <a:xfrm>
            <a:off x="4857752" y="714362"/>
            <a:ext cx="3786214" cy="4143404"/>
          </a:xfrm>
        </p:spPr>
        <p:txBody>
          <a:bodyPr/>
          <a:lstStyle/>
          <a:p>
            <a:pPr algn="just">
              <a:buNone/>
              <a:defRPr/>
            </a:pPr>
            <a:r>
              <a:rPr lang="en-IN" sz="2000" b="1" smtClean="0">
                <a:solidFill>
                  <a:srgbClr val="060606"/>
                </a:solidFill>
                <a:latin typeface="Times New Roman" pitchFamily="18" charset="0"/>
                <a:cs typeface="Times New Roman" pitchFamily="18" charset="0"/>
              </a:rPr>
              <a:t>* Trong khi đọc lần 2: </a:t>
            </a:r>
            <a:endParaRPr lang="en-US" sz="2000" b="1" smtClean="0">
              <a:solidFill>
                <a:srgbClr val="060606"/>
              </a:solidFill>
              <a:latin typeface="Times New Roman" pitchFamily="18" charset="0"/>
              <a:cs typeface="Times New Roman" pitchFamily="18" charset="0"/>
            </a:endParaRPr>
          </a:p>
          <a:p>
            <a:pPr marL="180000" indent="-514350" algn="just">
              <a:buNone/>
              <a:defRPr/>
            </a:pPr>
            <a:r>
              <a:rPr lang="en-IN" sz="2000" smtClean="0">
                <a:solidFill>
                  <a:srgbClr val="060606"/>
                </a:solidFill>
                <a:latin typeface="Times New Roman" pitchFamily="18" charset="0"/>
                <a:cs typeface="Times New Roman" pitchFamily="18" charset="0"/>
              </a:rPr>
              <a:t>1. Chia nhóm HS và phát mỗi nhóm 1 bản sách  (đối với sách khổ nhỏ).</a:t>
            </a:r>
            <a:endParaRPr lang="en-US" sz="2000" smtClean="0">
              <a:solidFill>
                <a:srgbClr val="060606"/>
              </a:solidFill>
              <a:latin typeface="Times New Roman" pitchFamily="18" charset="0"/>
              <a:cs typeface="Times New Roman" pitchFamily="18" charset="0"/>
            </a:endParaRPr>
          </a:p>
          <a:p>
            <a:pPr marL="180000" indent="-514350" algn="just">
              <a:buNone/>
              <a:defRPr/>
            </a:pPr>
            <a:r>
              <a:rPr lang="en-IN" sz="2000" smtClean="0">
                <a:solidFill>
                  <a:srgbClr val="060606"/>
                </a:solidFill>
                <a:latin typeface="Times New Roman" pitchFamily="18" charset="0"/>
                <a:cs typeface="Times New Roman" pitchFamily="18" charset="0"/>
              </a:rPr>
              <a:t>2.  </a:t>
            </a:r>
            <a:r>
              <a:rPr lang="en-US" sz="2000" smtClean="0">
                <a:solidFill>
                  <a:srgbClr val="060606"/>
                </a:solidFill>
                <a:latin typeface="Times New Roman" pitchFamily="18" charset="0"/>
                <a:cs typeface="Times New Roman" pitchFamily="18" charset="0"/>
              </a:rPr>
              <a:t>Mời HS đọc cùng:</a:t>
            </a:r>
          </a:p>
          <a:p>
            <a:pPr marL="342900" indent="-342900" algn="just">
              <a:buFont typeface="Arial" pitchFamily="34" charset="0"/>
              <a:buChar char="•"/>
              <a:defRPr/>
            </a:pPr>
            <a:r>
              <a:rPr lang="en-IN" sz="2000" smtClean="0">
                <a:solidFill>
                  <a:srgbClr val="060606"/>
                </a:solidFill>
                <a:latin typeface="Times New Roman" pitchFamily="18" charset="0"/>
                <a:cs typeface="Times New Roman" pitchFamily="18" charset="0"/>
              </a:rPr>
              <a:t>Đọc lại những từ, câu thú vị cùng với giáo viên.</a:t>
            </a:r>
            <a:endParaRPr lang="en-US" sz="2000" smtClean="0">
              <a:solidFill>
                <a:srgbClr val="060606"/>
              </a:solidFill>
              <a:latin typeface="Times New Roman" pitchFamily="18" charset="0"/>
              <a:cs typeface="Times New Roman" pitchFamily="18" charset="0"/>
            </a:endParaRPr>
          </a:p>
          <a:p>
            <a:pPr marL="342900" indent="-342900" algn="just">
              <a:buFont typeface="Arial" pitchFamily="34" charset="0"/>
              <a:buChar char="•"/>
              <a:defRPr/>
            </a:pPr>
            <a:r>
              <a:rPr lang="en-IN" sz="2000" smtClean="0">
                <a:solidFill>
                  <a:srgbClr val="060606"/>
                </a:solidFill>
                <a:latin typeface="Times New Roman" pitchFamily="18" charset="0"/>
                <a:cs typeface="Times New Roman" pitchFamily="18" charset="0"/>
              </a:rPr>
              <a:t>Thực hiện những cử chỉ/hành động, tạo âm thanh cùng với giáo viên.</a:t>
            </a:r>
            <a:endParaRPr lang="en-US" sz="2000" smtClean="0">
              <a:solidFill>
                <a:srgbClr val="060606"/>
              </a:solidFill>
              <a:latin typeface="Times New Roman" pitchFamily="18" charset="0"/>
              <a:cs typeface="Times New Roman" pitchFamily="18" charset="0"/>
            </a:endParaRPr>
          </a:p>
          <a:p>
            <a:pPr algn="just">
              <a:buNone/>
              <a:defRPr/>
            </a:pPr>
            <a:r>
              <a:rPr lang="en-IN" sz="2000" smtClean="0">
                <a:solidFill>
                  <a:srgbClr val="060606"/>
                </a:solidFill>
                <a:latin typeface="Times New Roman" pitchFamily="18" charset="0"/>
                <a:cs typeface="Times New Roman" pitchFamily="18" charset="0"/>
              </a:rPr>
              <a:t>3. Thu sách.</a:t>
            </a:r>
          </a:p>
          <a:p>
            <a:pPr algn="just">
              <a:buNone/>
              <a:defRPr/>
            </a:pPr>
            <a:r>
              <a:rPr lang="en-IN" sz="2000" b="1" smtClean="0">
                <a:solidFill>
                  <a:srgbClr val="060606"/>
                </a:solidFill>
                <a:latin typeface="Times New Roman" pitchFamily="18" charset="0"/>
                <a:cs typeface="Times New Roman" pitchFamily="18" charset="0"/>
              </a:rPr>
              <a:t>* Lưu ý: </a:t>
            </a:r>
            <a:r>
              <a:rPr lang="en-IN" sz="2000" smtClean="0">
                <a:solidFill>
                  <a:srgbClr val="060606"/>
                </a:solidFill>
                <a:latin typeface="Times New Roman" pitchFamily="18" charset="0"/>
                <a:cs typeface="Times New Roman" pitchFamily="18" charset="0"/>
              </a:rPr>
              <a:t>Nhắc HS chỉ lật trang khi có yêu cầu của GV.</a:t>
            </a:r>
            <a:endParaRPr lang="en-US" sz="2000" dirty="0">
              <a:solidFill>
                <a:srgbClr val="06060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8"/>
          <p:cNvSpPr txBox="1">
            <a:spLocks noGrp="1"/>
          </p:cNvSpPr>
          <p:nvPr>
            <p:ph type="subTitle" idx="1"/>
          </p:nvPr>
        </p:nvSpPr>
        <p:spPr>
          <a:xfrm>
            <a:off x="714348" y="1142990"/>
            <a:ext cx="3357586" cy="697800"/>
          </a:xfrm>
          <a:prstGeom prst="rect">
            <a:avLst/>
          </a:prstGeom>
          <a:solidFill>
            <a:srgbClr val="00B0F0"/>
          </a:solidFill>
        </p:spPr>
        <p:txBody>
          <a:bodyPr spcFirstLastPara="1" wrap="square" lIns="91425" tIns="91425" rIns="91425" bIns="91425" anchor="t" anchorCtr="0">
            <a:noAutofit/>
          </a:bodyPr>
          <a:lstStyle/>
          <a:p>
            <a:pPr marL="0" lvl="0" indent="0" algn="l" rtl="0">
              <a:spcBef>
                <a:spcPts val="0"/>
              </a:spcBef>
              <a:spcAft>
                <a:spcPts val="0"/>
              </a:spcAft>
              <a:buNone/>
            </a:pPr>
            <a:r>
              <a:rPr lang="en-US" sz="2400" b="1" smtClean="0">
                <a:solidFill>
                  <a:srgbClr val="060606"/>
                </a:solidFill>
                <a:latin typeface="Times New Roman" pitchFamily="18" charset="0"/>
                <a:cs typeface="Times New Roman" pitchFamily="18" charset="0"/>
              </a:rPr>
              <a:t>3.3. Đọc cặp đôi</a:t>
            </a:r>
            <a:endParaRPr sz="2400" b="1">
              <a:solidFill>
                <a:srgbClr val="060606"/>
              </a:solidFill>
              <a:latin typeface="Times New Roman" pitchFamily="18" charset="0"/>
              <a:cs typeface="Times New Roman" pitchFamily="18" charset="0"/>
            </a:endParaRPr>
          </a:p>
        </p:txBody>
      </p:sp>
      <p:sp>
        <p:nvSpPr>
          <p:cNvPr id="412" name="Google Shape;412;p58"/>
          <p:cNvSpPr txBox="1">
            <a:spLocks noGrp="1"/>
          </p:cNvSpPr>
          <p:nvPr>
            <p:ph type="title"/>
          </p:nvPr>
        </p:nvSpPr>
        <p:spPr>
          <a:xfrm>
            <a:off x="785786" y="357172"/>
            <a:ext cx="685582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solidFill>
                  <a:srgbClr val="060606"/>
                </a:solidFill>
                <a:latin typeface="Times New Roman" pitchFamily="18" charset="0"/>
                <a:cs typeface="Times New Roman" pitchFamily="18" charset="0"/>
              </a:rPr>
              <a:t>3. Hướng dẫn thực hiện các hoạt động đọc</a:t>
            </a:r>
            <a:endParaRPr>
              <a:solidFill>
                <a:srgbClr val="060606"/>
              </a:solidFill>
              <a:latin typeface="Times New Roman" pitchFamily="18" charset="0"/>
              <a:cs typeface="Times New Roman" pitchFamily="18" charset="0"/>
            </a:endParaRPr>
          </a:p>
        </p:txBody>
      </p:sp>
      <p:pic>
        <p:nvPicPr>
          <p:cNvPr id="416" name="Google Shape;416;p58"/>
          <p:cNvPicPr preferRelativeResize="0"/>
          <p:nvPr/>
        </p:nvPicPr>
        <p:blipFill>
          <a:blip r:embed="rId3">
            <a:alphaModFix amt="80000"/>
          </a:blip>
          <a:stretch>
            <a:fillRect/>
          </a:stretch>
        </p:blipFill>
        <p:spPr>
          <a:xfrm rot="-6023610">
            <a:off x="2786831" y="3004878"/>
            <a:ext cx="1579416" cy="716443"/>
          </a:xfrm>
          <a:prstGeom prst="rect">
            <a:avLst/>
          </a:prstGeom>
          <a:noFill/>
          <a:ln>
            <a:noFill/>
          </a:ln>
        </p:spPr>
      </p:pic>
      <p:pic>
        <p:nvPicPr>
          <p:cNvPr id="43010" name="Picture 2" descr="https://haugiang.edu.vn/upload/26929/fck/dungntt/2023_12_26_08_17_582.jpg"/>
          <p:cNvPicPr>
            <a:picLocks noChangeAspect="1" noChangeArrowheads="1"/>
          </p:cNvPicPr>
          <p:nvPr/>
        </p:nvPicPr>
        <p:blipFill>
          <a:blip r:embed="rId4"/>
          <a:srcRect/>
          <a:stretch>
            <a:fillRect/>
          </a:stretch>
        </p:blipFill>
        <p:spPr bwMode="auto">
          <a:xfrm>
            <a:off x="714348" y="2214560"/>
            <a:ext cx="3571901" cy="2214579"/>
          </a:xfrm>
          <a:prstGeom prst="rect">
            <a:avLst/>
          </a:prstGeom>
          <a:noFill/>
        </p:spPr>
      </p:pic>
      <p:sp>
        <p:nvSpPr>
          <p:cNvPr id="7" name="Text Placeholder 6"/>
          <p:cNvSpPr>
            <a:spLocks noGrp="1"/>
          </p:cNvSpPr>
          <p:nvPr>
            <p:ph type="body" idx="2"/>
          </p:nvPr>
        </p:nvSpPr>
        <p:spPr>
          <a:xfrm>
            <a:off x="4857752" y="714362"/>
            <a:ext cx="3786214" cy="4143404"/>
          </a:xfrm>
        </p:spPr>
        <p:txBody>
          <a:bodyPr/>
          <a:lstStyle/>
          <a:p>
            <a:pPr marL="72000" eaLnBrk="1" hangingPunct="1">
              <a:buNone/>
              <a:defRPr/>
            </a:pPr>
            <a:r>
              <a:rPr lang="en-IN" altLang="en-US" sz="2000" b="1" smtClean="0">
                <a:solidFill>
                  <a:srgbClr val="060606"/>
                </a:solidFill>
                <a:latin typeface="Times New Roman" panose="02020603050405020304" pitchFamily="18" charset="0"/>
                <a:cs typeface="Times New Roman" panose="02020603050405020304" pitchFamily="18" charset="0"/>
              </a:rPr>
              <a:t>Tiến trình:</a:t>
            </a:r>
          </a:p>
          <a:p>
            <a:pPr marL="72000" eaLnBrk="1" hangingPunct="1">
              <a:buNone/>
              <a:defRPr/>
            </a:pPr>
            <a:r>
              <a:rPr lang="en-IN" altLang="en-US" sz="2000" smtClean="0">
                <a:solidFill>
                  <a:srgbClr val="060606"/>
                </a:solidFill>
                <a:latin typeface="Times New Roman" panose="02020603050405020304" pitchFamily="18" charset="0"/>
                <a:cs typeface="Times New Roman" panose="02020603050405020304" pitchFamily="18" charset="0"/>
              </a:rPr>
              <a:t>	+ Ổn định tổ chức + Giới thiệu</a:t>
            </a:r>
          </a:p>
          <a:p>
            <a:pPr marL="72000" eaLnBrk="1" hangingPunct="1">
              <a:buNone/>
              <a:defRPr/>
            </a:pPr>
            <a:r>
              <a:rPr lang="en-IN" altLang="en-US" sz="2000" smtClean="0">
                <a:solidFill>
                  <a:srgbClr val="060606"/>
                </a:solidFill>
                <a:latin typeface="Times New Roman" panose="02020603050405020304" pitchFamily="18" charset="0"/>
                <a:cs typeface="Times New Roman" panose="02020603050405020304" pitchFamily="18" charset="0"/>
              </a:rPr>
              <a:t>	+ Thực hiện các hoạt động đọc:</a:t>
            </a:r>
            <a:endParaRPr lang="en-US" sz="2000" smtClean="0">
              <a:solidFill>
                <a:srgbClr val="060606"/>
              </a:solidFill>
              <a:latin typeface="Times New Roman" pitchFamily="18" charset="0"/>
              <a:cs typeface="Times New Roman" pitchFamily="18" charset="0"/>
            </a:endParaRPr>
          </a:p>
          <a:p>
            <a:pPr marL="72000" algn="just">
              <a:buNone/>
              <a:defRPr/>
            </a:pPr>
            <a:r>
              <a:rPr lang="en-IN" sz="2000" b="1" smtClean="0">
                <a:solidFill>
                  <a:srgbClr val="060606"/>
                </a:solidFill>
                <a:latin typeface="Times New Roman" pitchFamily="18" charset="0"/>
                <a:cs typeface="Times New Roman" pitchFamily="18" charset="0"/>
              </a:rPr>
              <a:t>* Trước khi đọc </a:t>
            </a:r>
            <a:endParaRPr lang="en-US" sz="2000" smtClean="0">
              <a:solidFill>
                <a:srgbClr val="060606"/>
              </a:solidFill>
              <a:latin typeface="Times New Roman" pitchFamily="18" charset="0"/>
              <a:cs typeface="Times New Roman" pitchFamily="18" charset="0"/>
            </a:endParaRPr>
          </a:p>
          <a:p>
            <a:pPr marL="72000" indent="-342900" algn="just">
              <a:buNone/>
              <a:defRPr/>
            </a:pPr>
            <a:r>
              <a:rPr lang="en-IN" sz="2000" smtClean="0">
                <a:solidFill>
                  <a:srgbClr val="060606"/>
                </a:solidFill>
                <a:latin typeface="Times New Roman" pitchFamily="18" charset="0"/>
                <a:cs typeface="Times New Roman" pitchFamily="18" charset="0"/>
              </a:rPr>
              <a:t>- Hướng dẫn HS chọn bạn để tạo thành cặp và ngồi gần với nhau </a:t>
            </a:r>
            <a:endParaRPr lang="en-US" sz="2000" smtClean="0">
              <a:solidFill>
                <a:srgbClr val="060606"/>
              </a:solidFill>
              <a:latin typeface="Times New Roman" pitchFamily="18" charset="0"/>
              <a:cs typeface="Times New Roman" pitchFamily="18" charset="0"/>
            </a:endParaRPr>
          </a:p>
          <a:p>
            <a:pPr marL="72000" indent="-342900" algn="just">
              <a:buNone/>
              <a:defRPr/>
            </a:pPr>
            <a:r>
              <a:rPr lang="en-IN" sz="2000" smtClean="0">
                <a:solidFill>
                  <a:srgbClr val="060606"/>
                </a:solidFill>
                <a:latin typeface="Times New Roman" pitchFamily="18" charset="0"/>
                <a:cs typeface="Times New Roman" pitchFamily="18" charset="0"/>
              </a:rPr>
              <a:t>- Nhắc HS về mã màu của các em </a:t>
            </a:r>
            <a:endParaRPr lang="en-US" sz="2000" smtClean="0">
              <a:solidFill>
                <a:srgbClr val="060606"/>
              </a:solidFill>
              <a:latin typeface="Times New Roman" pitchFamily="18" charset="0"/>
              <a:cs typeface="Times New Roman" pitchFamily="18" charset="0"/>
            </a:endParaRPr>
          </a:p>
          <a:p>
            <a:pPr marL="72000" indent="-342900" algn="just">
              <a:buNone/>
              <a:defRPr/>
            </a:pPr>
            <a:r>
              <a:rPr lang="en-IN" sz="2000" spc="-30" smtClean="0">
                <a:solidFill>
                  <a:srgbClr val="060606"/>
                </a:solidFill>
                <a:latin typeface="Times New Roman" pitchFamily="18" charset="0"/>
                <a:cs typeface="Times New Roman" pitchFamily="18" charset="0"/>
              </a:rPr>
              <a:t>- Nhắc HS về cách lật sách đúng </a:t>
            </a:r>
            <a:endParaRPr lang="en-US" sz="2000" spc="-30" smtClean="0">
              <a:solidFill>
                <a:srgbClr val="060606"/>
              </a:solidFill>
              <a:latin typeface="Times New Roman" pitchFamily="18" charset="0"/>
              <a:cs typeface="Times New Roman" pitchFamily="18" charset="0"/>
            </a:endParaRPr>
          </a:p>
          <a:p>
            <a:pPr marL="72000" indent="-342900" algn="just">
              <a:buNone/>
              <a:defRPr/>
            </a:pPr>
            <a:r>
              <a:rPr lang="en-IN" sz="2000" smtClean="0">
                <a:solidFill>
                  <a:srgbClr val="060606"/>
                </a:solidFill>
                <a:latin typeface="Times New Roman" pitchFamily="18" charset="0"/>
                <a:cs typeface="Times New Roman" pitchFamily="18" charset="0"/>
              </a:rPr>
              <a:t>- Mời lần lượt các cặp đôi lên chọn sách một cách trật tự và chọn vị trí để ngồi đọc  </a:t>
            </a:r>
            <a:endParaRPr lang="en-US" sz="2000" smtClean="0">
              <a:solidFill>
                <a:srgbClr val="060606"/>
              </a:solidFill>
              <a:latin typeface="Times New Roman" pitchFamily="18" charset="0"/>
              <a:cs typeface="Times New Roman" pitchFamily="18" charset="0"/>
            </a:endParaRPr>
          </a:p>
          <a:p>
            <a:pPr marL="72000" algn="just">
              <a:buNone/>
              <a:defRPr/>
            </a:pPr>
            <a:endParaRPr lang="en-US" sz="2000" dirty="0">
              <a:solidFill>
                <a:srgbClr val="06060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8"/>
          <p:cNvSpPr txBox="1">
            <a:spLocks noGrp="1"/>
          </p:cNvSpPr>
          <p:nvPr>
            <p:ph type="subTitle" idx="1"/>
          </p:nvPr>
        </p:nvSpPr>
        <p:spPr>
          <a:xfrm>
            <a:off x="714348" y="1142990"/>
            <a:ext cx="3357586" cy="697800"/>
          </a:xfrm>
          <a:prstGeom prst="rect">
            <a:avLst/>
          </a:prstGeom>
          <a:solidFill>
            <a:srgbClr val="00B0F0"/>
          </a:solidFill>
        </p:spPr>
        <p:txBody>
          <a:bodyPr spcFirstLastPara="1" wrap="square" lIns="91425" tIns="91425" rIns="91425" bIns="91425" anchor="t" anchorCtr="0">
            <a:noAutofit/>
          </a:bodyPr>
          <a:lstStyle/>
          <a:p>
            <a:pPr marL="0" lvl="0" indent="0" algn="l" rtl="0">
              <a:spcBef>
                <a:spcPts val="0"/>
              </a:spcBef>
              <a:spcAft>
                <a:spcPts val="0"/>
              </a:spcAft>
              <a:buNone/>
            </a:pPr>
            <a:r>
              <a:rPr lang="en-US" sz="2400" b="1" smtClean="0">
                <a:solidFill>
                  <a:srgbClr val="060606"/>
                </a:solidFill>
                <a:latin typeface="Times New Roman" pitchFamily="18" charset="0"/>
                <a:cs typeface="Times New Roman" pitchFamily="18" charset="0"/>
              </a:rPr>
              <a:t>3.3. Đọc cặp đôi</a:t>
            </a:r>
            <a:endParaRPr sz="2400" b="1">
              <a:solidFill>
                <a:srgbClr val="060606"/>
              </a:solidFill>
              <a:latin typeface="Times New Roman" pitchFamily="18" charset="0"/>
              <a:cs typeface="Times New Roman" pitchFamily="18" charset="0"/>
            </a:endParaRPr>
          </a:p>
        </p:txBody>
      </p:sp>
      <p:sp>
        <p:nvSpPr>
          <p:cNvPr id="412" name="Google Shape;412;p58"/>
          <p:cNvSpPr txBox="1">
            <a:spLocks noGrp="1"/>
          </p:cNvSpPr>
          <p:nvPr>
            <p:ph type="title"/>
          </p:nvPr>
        </p:nvSpPr>
        <p:spPr>
          <a:xfrm>
            <a:off x="785786" y="357172"/>
            <a:ext cx="685582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solidFill>
                  <a:srgbClr val="060606"/>
                </a:solidFill>
                <a:latin typeface="Times New Roman" pitchFamily="18" charset="0"/>
                <a:cs typeface="Times New Roman" pitchFamily="18" charset="0"/>
              </a:rPr>
              <a:t>3. Hướng dẫn thực hiện các hoạt động đọc</a:t>
            </a:r>
            <a:endParaRPr>
              <a:solidFill>
                <a:srgbClr val="060606"/>
              </a:solidFill>
              <a:latin typeface="Times New Roman" pitchFamily="18" charset="0"/>
              <a:cs typeface="Times New Roman" pitchFamily="18" charset="0"/>
            </a:endParaRPr>
          </a:p>
        </p:txBody>
      </p:sp>
      <p:pic>
        <p:nvPicPr>
          <p:cNvPr id="416" name="Google Shape;416;p58"/>
          <p:cNvPicPr preferRelativeResize="0"/>
          <p:nvPr/>
        </p:nvPicPr>
        <p:blipFill>
          <a:blip r:embed="rId3">
            <a:alphaModFix amt="80000"/>
          </a:blip>
          <a:stretch>
            <a:fillRect/>
          </a:stretch>
        </p:blipFill>
        <p:spPr>
          <a:xfrm rot="-6023610">
            <a:off x="2786831" y="3004878"/>
            <a:ext cx="1579416" cy="716443"/>
          </a:xfrm>
          <a:prstGeom prst="rect">
            <a:avLst/>
          </a:prstGeom>
          <a:noFill/>
          <a:ln>
            <a:noFill/>
          </a:ln>
        </p:spPr>
      </p:pic>
      <p:pic>
        <p:nvPicPr>
          <p:cNvPr id="43010" name="Picture 2" descr="https://haugiang.edu.vn/upload/26929/fck/dungntt/2023_12_26_08_17_582.jpg"/>
          <p:cNvPicPr>
            <a:picLocks noChangeAspect="1" noChangeArrowheads="1"/>
          </p:cNvPicPr>
          <p:nvPr/>
        </p:nvPicPr>
        <p:blipFill>
          <a:blip r:embed="rId4"/>
          <a:srcRect/>
          <a:stretch>
            <a:fillRect/>
          </a:stretch>
        </p:blipFill>
        <p:spPr bwMode="auto">
          <a:xfrm>
            <a:off x="714348" y="2214560"/>
            <a:ext cx="3571901" cy="2214579"/>
          </a:xfrm>
          <a:prstGeom prst="rect">
            <a:avLst/>
          </a:prstGeom>
          <a:noFill/>
        </p:spPr>
      </p:pic>
      <p:sp>
        <p:nvSpPr>
          <p:cNvPr id="7" name="Text Placeholder 6"/>
          <p:cNvSpPr>
            <a:spLocks noGrp="1"/>
          </p:cNvSpPr>
          <p:nvPr>
            <p:ph type="body" idx="2"/>
          </p:nvPr>
        </p:nvSpPr>
        <p:spPr>
          <a:xfrm>
            <a:off x="4857752" y="928676"/>
            <a:ext cx="3786214" cy="3929090"/>
          </a:xfrm>
        </p:spPr>
        <p:txBody>
          <a:bodyPr/>
          <a:lstStyle/>
          <a:p>
            <a:pPr marL="108000" algn="just">
              <a:defRPr/>
            </a:pPr>
            <a:r>
              <a:rPr lang="en-IN" sz="2000" b="1" i="1" smtClean="0">
                <a:solidFill>
                  <a:srgbClr val="060606"/>
                </a:solidFill>
                <a:latin typeface="Times New Roman" pitchFamily="18" charset="0"/>
                <a:cs typeface="Times New Roman" pitchFamily="18" charset="0"/>
              </a:rPr>
              <a:t>* </a:t>
            </a:r>
            <a:r>
              <a:rPr lang="en-IN" sz="2000" b="1" smtClean="0">
                <a:solidFill>
                  <a:srgbClr val="060606"/>
                </a:solidFill>
                <a:latin typeface="Times New Roman" pitchFamily="18" charset="0"/>
                <a:cs typeface="Times New Roman" pitchFamily="18" charset="0"/>
              </a:rPr>
              <a:t>Trong khi đọc </a:t>
            </a:r>
            <a:endParaRPr lang="en-US" sz="2000" smtClean="0">
              <a:solidFill>
                <a:srgbClr val="060606"/>
              </a:solidFill>
              <a:latin typeface="Times New Roman" pitchFamily="18" charset="0"/>
              <a:cs typeface="Times New Roman" pitchFamily="18" charset="0"/>
            </a:endParaRPr>
          </a:p>
          <a:p>
            <a:pPr marL="108000" indent="-342900" algn="just">
              <a:buNone/>
              <a:defRPr/>
            </a:pPr>
            <a:r>
              <a:rPr lang="en-IN" sz="2000" smtClean="0">
                <a:solidFill>
                  <a:srgbClr val="060606"/>
                </a:solidFill>
                <a:latin typeface="Times New Roman" pitchFamily="18" charset="0"/>
                <a:cs typeface="Times New Roman" pitchFamily="18" charset="0"/>
              </a:rPr>
              <a:t>- Di chuyển quanh lớp/phòng thư viện để kiểm tra xem các cặp đôi có đang đọc cùng nhau không </a:t>
            </a:r>
            <a:endParaRPr lang="en-US" sz="2000" smtClean="0">
              <a:solidFill>
                <a:srgbClr val="060606"/>
              </a:solidFill>
              <a:latin typeface="Times New Roman" pitchFamily="18" charset="0"/>
              <a:cs typeface="Times New Roman" pitchFamily="18" charset="0"/>
            </a:endParaRPr>
          </a:p>
          <a:p>
            <a:pPr marL="108000" indent="-342900" algn="just">
              <a:buNone/>
              <a:defRPr/>
            </a:pPr>
            <a:r>
              <a:rPr lang="en-IN" sz="2000" smtClean="0">
                <a:solidFill>
                  <a:srgbClr val="060606"/>
                </a:solidFill>
                <a:latin typeface="Times New Roman" pitchFamily="18" charset="0"/>
                <a:cs typeface="Times New Roman" pitchFamily="18" charset="0"/>
              </a:rPr>
              <a:t>- Lắng nghe học sinh đọc,  khen ngợi nỗ lực của các em </a:t>
            </a:r>
            <a:endParaRPr lang="en-US" sz="2000" smtClean="0">
              <a:solidFill>
                <a:srgbClr val="060606"/>
              </a:solidFill>
              <a:latin typeface="Times New Roman" pitchFamily="18" charset="0"/>
              <a:cs typeface="Times New Roman" pitchFamily="18" charset="0"/>
            </a:endParaRPr>
          </a:p>
          <a:p>
            <a:pPr marL="108000" indent="-342900" algn="just">
              <a:buNone/>
              <a:defRPr/>
            </a:pPr>
            <a:r>
              <a:rPr lang="en-IN" sz="2000" smtClean="0">
                <a:solidFill>
                  <a:srgbClr val="060606"/>
                </a:solidFill>
                <a:latin typeface="Times New Roman" pitchFamily="18" charset="0"/>
                <a:cs typeface="Times New Roman" pitchFamily="18" charset="0"/>
              </a:rPr>
              <a:t>- Sử dụng quy tắc 5 ngón tay để theo dõi những HS gặp khó khăn khi đọc. Hướng dẫn HS chọn một quyển sách có mã màu phù hợp.</a:t>
            </a:r>
            <a:endParaRPr lang="en-US" sz="2000" smtClean="0">
              <a:solidFill>
                <a:srgbClr val="060606"/>
              </a:solidFill>
              <a:latin typeface="Times New Roman" pitchFamily="18" charset="0"/>
              <a:cs typeface="Times New Roman" pitchFamily="18" charset="0"/>
            </a:endParaRPr>
          </a:p>
          <a:p>
            <a:pPr marL="108000" indent="-342900" algn="just">
              <a:buNone/>
              <a:defRPr/>
            </a:pPr>
            <a:r>
              <a:rPr lang="en-IN" sz="2000" smtClean="0">
                <a:solidFill>
                  <a:srgbClr val="060606"/>
                </a:solidFill>
                <a:latin typeface="Times New Roman" pitchFamily="18" charset="0"/>
                <a:cs typeface="Times New Roman" pitchFamily="18" charset="0"/>
              </a:rPr>
              <a:t>- Quan sát cách học sinh lật sách, hướng dẫn lại cho học sinh cách lật sách đúng, nếu cần </a:t>
            </a:r>
            <a:endParaRPr lang="en-US" sz="2000" smtClean="0">
              <a:solidFill>
                <a:srgbClr val="060606"/>
              </a:solidFill>
              <a:latin typeface="Times New Roman" pitchFamily="18" charset="0"/>
              <a:cs typeface="Times New Roman" pitchFamily="18" charset="0"/>
            </a:endParaRPr>
          </a:p>
          <a:p>
            <a:pPr marL="108000" algn="just">
              <a:buNone/>
              <a:defRPr/>
            </a:pPr>
            <a:endParaRPr lang="en-US" sz="2000" dirty="0">
              <a:solidFill>
                <a:srgbClr val="06060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8"/>
          <p:cNvSpPr txBox="1">
            <a:spLocks noGrp="1"/>
          </p:cNvSpPr>
          <p:nvPr>
            <p:ph type="subTitle" idx="1"/>
          </p:nvPr>
        </p:nvSpPr>
        <p:spPr>
          <a:xfrm>
            <a:off x="714348" y="1142990"/>
            <a:ext cx="3357586" cy="697800"/>
          </a:xfrm>
          <a:prstGeom prst="rect">
            <a:avLst/>
          </a:prstGeom>
          <a:solidFill>
            <a:srgbClr val="00B0F0"/>
          </a:solidFill>
        </p:spPr>
        <p:txBody>
          <a:bodyPr spcFirstLastPara="1" wrap="square" lIns="91425" tIns="91425" rIns="91425" bIns="91425" anchor="t" anchorCtr="0">
            <a:noAutofit/>
          </a:bodyPr>
          <a:lstStyle/>
          <a:p>
            <a:pPr marL="0" lvl="0" indent="0" algn="l" rtl="0">
              <a:spcBef>
                <a:spcPts val="0"/>
              </a:spcBef>
              <a:spcAft>
                <a:spcPts val="0"/>
              </a:spcAft>
              <a:buNone/>
            </a:pPr>
            <a:r>
              <a:rPr lang="en-US" sz="2400" b="1" smtClean="0">
                <a:solidFill>
                  <a:srgbClr val="060606"/>
                </a:solidFill>
                <a:latin typeface="Times New Roman" pitchFamily="18" charset="0"/>
                <a:cs typeface="Times New Roman" pitchFamily="18" charset="0"/>
              </a:rPr>
              <a:t>3.3. Đọc cặp đôi</a:t>
            </a:r>
            <a:endParaRPr sz="2400" b="1">
              <a:solidFill>
                <a:srgbClr val="060606"/>
              </a:solidFill>
              <a:latin typeface="Times New Roman" pitchFamily="18" charset="0"/>
              <a:cs typeface="Times New Roman" pitchFamily="18" charset="0"/>
            </a:endParaRPr>
          </a:p>
        </p:txBody>
      </p:sp>
      <p:sp>
        <p:nvSpPr>
          <p:cNvPr id="412" name="Google Shape;412;p58"/>
          <p:cNvSpPr txBox="1">
            <a:spLocks noGrp="1"/>
          </p:cNvSpPr>
          <p:nvPr>
            <p:ph type="title"/>
          </p:nvPr>
        </p:nvSpPr>
        <p:spPr>
          <a:xfrm>
            <a:off x="785786" y="357172"/>
            <a:ext cx="685582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solidFill>
                  <a:srgbClr val="060606"/>
                </a:solidFill>
                <a:latin typeface="Times New Roman" pitchFamily="18" charset="0"/>
                <a:cs typeface="Times New Roman" pitchFamily="18" charset="0"/>
              </a:rPr>
              <a:t>3. Hướng dẫn thực hiện các hoạt động đọc</a:t>
            </a:r>
            <a:endParaRPr>
              <a:solidFill>
                <a:srgbClr val="060606"/>
              </a:solidFill>
              <a:latin typeface="Times New Roman" pitchFamily="18" charset="0"/>
              <a:cs typeface="Times New Roman" pitchFamily="18" charset="0"/>
            </a:endParaRPr>
          </a:p>
        </p:txBody>
      </p:sp>
      <p:pic>
        <p:nvPicPr>
          <p:cNvPr id="416" name="Google Shape;416;p58"/>
          <p:cNvPicPr preferRelativeResize="0"/>
          <p:nvPr/>
        </p:nvPicPr>
        <p:blipFill>
          <a:blip r:embed="rId3">
            <a:alphaModFix amt="80000"/>
          </a:blip>
          <a:stretch>
            <a:fillRect/>
          </a:stretch>
        </p:blipFill>
        <p:spPr>
          <a:xfrm rot="-6023610">
            <a:off x="2786831" y="3004878"/>
            <a:ext cx="1579416" cy="716443"/>
          </a:xfrm>
          <a:prstGeom prst="rect">
            <a:avLst/>
          </a:prstGeom>
          <a:noFill/>
          <a:ln>
            <a:noFill/>
          </a:ln>
        </p:spPr>
      </p:pic>
      <p:pic>
        <p:nvPicPr>
          <p:cNvPr id="43010" name="Picture 2" descr="https://haugiang.edu.vn/upload/26929/fck/dungntt/2023_12_26_08_17_582.jpg"/>
          <p:cNvPicPr>
            <a:picLocks noChangeAspect="1" noChangeArrowheads="1"/>
          </p:cNvPicPr>
          <p:nvPr/>
        </p:nvPicPr>
        <p:blipFill>
          <a:blip r:embed="rId4"/>
          <a:srcRect/>
          <a:stretch>
            <a:fillRect/>
          </a:stretch>
        </p:blipFill>
        <p:spPr bwMode="auto">
          <a:xfrm>
            <a:off x="714348" y="2214560"/>
            <a:ext cx="3571901" cy="2214579"/>
          </a:xfrm>
          <a:prstGeom prst="rect">
            <a:avLst/>
          </a:prstGeom>
          <a:noFill/>
        </p:spPr>
      </p:pic>
      <p:sp>
        <p:nvSpPr>
          <p:cNvPr id="7" name="Text Placeholder 6"/>
          <p:cNvSpPr>
            <a:spLocks noGrp="1"/>
          </p:cNvSpPr>
          <p:nvPr>
            <p:ph type="body" idx="2"/>
          </p:nvPr>
        </p:nvSpPr>
        <p:spPr>
          <a:xfrm>
            <a:off x="4857752" y="928676"/>
            <a:ext cx="3786214" cy="3929090"/>
          </a:xfrm>
        </p:spPr>
        <p:txBody>
          <a:bodyPr/>
          <a:lstStyle/>
          <a:p>
            <a:pPr marL="108000" algn="just">
              <a:buNone/>
              <a:defRPr/>
            </a:pPr>
            <a:r>
              <a:rPr lang="en-IN" sz="2000" b="1" smtClean="0">
                <a:solidFill>
                  <a:srgbClr val="060606"/>
                </a:solidFill>
                <a:latin typeface="Times New Roman" pitchFamily="18" charset="0"/>
                <a:cs typeface="Times New Roman" pitchFamily="18" charset="0"/>
              </a:rPr>
              <a:t>* Sau khi đọc </a:t>
            </a:r>
            <a:endParaRPr lang="en-US" sz="2000" smtClean="0">
              <a:solidFill>
                <a:srgbClr val="060606"/>
              </a:solidFill>
              <a:latin typeface="Times New Roman" pitchFamily="18" charset="0"/>
              <a:cs typeface="Times New Roman" pitchFamily="18" charset="0"/>
            </a:endParaRPr>
          </a:p>
          <a:p>
            <a:pPr marL="108000" indent="-342900" algn="just">
              <a:buFont typeface="Arial" pitchFamily="34" charset="0"/>
              <a:buChar char="•"/>
              <a:defRPr/>
            </a:pPr>
            <a:r>
              <a:rPr lang="en-IN" sz="2000" smtClean="0">
                <a:solidFill>
                  <a:srgbClr val="060606"/>
                </a:solidFill>
                <a:latin typeface="Times New Roman" pitchFamily="18" charset="0"/>
                <a:cs typeface="Times New Roman" pitchFamily="18" charset="0"/>
              </a:rPr>
              <a:t>Mời HS mang sách về ngồi gần giáo viên một cách trật tự </a:t>
            </a:r>
            <a:endParaRPr lang="en-US" sz="2000" smtClean="0">
              <a:solidFill>
                <a:srgbClr val="060606"/>
              </a:solidFill>
              <a:latin typeface="Times New Roman" pitchFamily="18" charset="0"/>
              <a:cs typeface="Times New Roman" pitchFamily="18" charset="0"/>
            </a:endParaRPr>
          </a:p>
          <a:p>
            <a:pPr marL="108000" indent="-342900" algn="just">
              <a:buFont typeface="Arial" pitchFamily="34" charset="0"/>
              <a:buChar char="•"/>
              <a:defRPr/>
            </a:pPr>
            <a:r>
              <a:rPr lang="en-IN" sz="2000" smtClean="0">
                <a:solidFill>
                  <a:srgbClr val="060606"/>
                </a:solidFill>
                <a:latin typeface="Times New Roman" pitchFamily="18" charset="0"/>
                <a:cs typeface="Times New Roman" pitchFamily="18" charset="0"/>
              </a:rPr>
              <a:t>Mời 3-4 cặp đôi chia sẻ về quyển sách mà các em đã đọc: </a:t>
            </a:r>
          </a:p>
          <a:p>
            <a:pPr marL="108000" algn="just">
              <a:buNone/>
              <a:defRPr/>
            </a:pPr>
            <a:r>
              <a:rPr lang="en-IN" sz="2000" i="1" smtClean="0">
                <a:solidFill>
                  <a:srgbClr val="060606"/>
                </a:solidFill>
                <a:latin typeface="Times New Roman" pitchFamily="18" charset="0"/>
                <a:cs typeface="Times New Roman" pitchFamily="18" charset="0"/>
              </a:rPr>
              <a:t>+ Các em có thích quyển sách vừa đọc không? + Các em thích nhân vật nào? Vì sao? </a:t>
            </a:r>
          </a:p>
          <a:p>
            <a:pPr marL="108000" algn="just">
              <a:buNone/>
              <a:defRPr/>
            </a:pPr>
            <a:r>
              <a:rPr lang="en-IN" sz="2000" i="1" smtClean="0">
                <a:solidFill>
                  <a:srgbClr val="060606"/>
                </a:solidFill>
                <a:latin typeface="Times New Roman" pitchFamily="18" charset="0"/>
                <a:cs typeface="Times New Roman" pitchFamily="18" charset="0"/>
              </a:rPr>
              <a:t>+ Câu chuyện xảy ra ở đâu? </a:t>
            </a:r>
          </a:p>
          <a:p>
            <a:pPr marL="108000" algn="just">
              <a:buNone/>
              <a:defRPr/>
            </a:pPr>
            <a:r>
              <a:rPr lang="en-IN" sz="2000" i="1" smtClean="0">
                <a:solidFill>
                  <a:srgbClr val="060606"/>
                </a:solidFill>
                <a:latin typeface="Times New Roman" pitchFamily="18" charset="0"/>
                <a:cs typeface="Times New Roman" pitchFamily="18" charset="0"/>
              </a:rPr>
              <a:t>+ Em thích nhất đoạn nào? Tại sao?</a:t>
            </a:r>
          </a:p>
          <a:p>
            <a:pPr marL="108000" indent="-342900" algn="just">
              <a:buFont typeface="Arial" pitchFamily="34" charset="0"/>
              <a:buChar char="•"/>
              <a:defRPr/>
            </a:pPr>
            <a:r>
              <a:rPr lang="en-IN" sz="2000" smtClean="0">
                <a:solidFill>
                  <a:srgbClr val="060606"/>
                </a:solidFill>
                <a:latin typeface="Times New Roman" pitchFamily="18" charset="0"/>
                <a:cs typeface="Times New Roman" pitchFamily="18" charset="0"/>
              </a:rPr>
              <a:t>Trả sách đúng vị trí</a:t>
            </a:r>
            <a:endParaRPr lang="en-US" sz="2000" dirty="0">
              <a:solidFill>
                <a:srgbClr val="06060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8"/>
          <p:cNvSpPr txBox="1">
            <a:spLocks noGrp="1"/>
          </p:cNvSpPr>
          <p:nvPr>
            <p:ph type="subTitle" idx="1"/>
          </p:nvPr>
        </p:nvSpPr>
        <p:spPr>
          <a:xfrm>
            <a:off x="714348" y="1142990"/>
            <a:ext cx="3357586" cy="697800"/>
          </a:xfrm>
          <a:prstGeom prst="rect">
            <a:avLst/>
          </a:prstGeom>
          <a:solidFill>
            <a:srgbClr val="7030A0"/>
          </a:solidFill>
        </p:spPr>
        <p:txBody>
          <a:bodyPr spcFirstLastPara="1" wrap="square" lIns="91425" tIns="91425" rIns="91425" bIns="91425" anchor="t" anchorCtr="0">
            <a:noAutofit/>
          </a:bodyPr>
          <a:lstStyle/>
          <a:p>
            <a:pPr marL="0" lvl="0" indent="0" algn="l" rtl="0">
              <a:spcBef>
                <a:spcPts val="0"/>
              </a:spcBef>
              <a:spcAft>
                <a:spcPts val="0"/>
              </a:spcAft>
              <a:buNone/>
            </a:pPr>
            <a:r>
              <a:rPr lang="en-US" sz="2400" b="1" smtClean="0">
                <a:solidFill>
                  <a:srgbClr val="060606"/>
                </a:solidFill>
                <a:latin typeface="Times New Roman" pitchFamily="18" charset="0"/>
                <a:cs typeface="Times New Roman" pitchFamily="18" charset="0"/>
              </a:rPr>
              <a:t>3.3. Đọc cá nhân</a:t>
            </a:r>
            <a:endParaRPr sz="2400" b="1">
              <a:solidFill>
                <a:srgbClr val="060606"/>
              </a:solidFill>
              <a:latin typeface="Times New Roman" pitchFamily="18" charset="0"/>
              <a:cs typeface="Times New Roman" pitchFamily="18" charset="0"/>
            </a:endParaRPr>
          </a:p>
        </p:txBody>
      </p:sp>
      <p:sp>
        <p:nvSpPr>
          <p:cNvPr id="412" name="Google Shape;412;p58"/>
          <p:cNvSpPr txBox="1">
            <a:spLocks noGrp="1"/>
          </p:cNvSpPr>
          <p:nvPr>
            <p:ph type="title"/>
          </p:nvPr>
        </p:nvSpPr>
        <p:spPr>
          <a:xfrm>
            <a:off x="785786" y="357172"/>
            <a:ext cx="685582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solidFill>
                  <a:srgbClr val="060606"/>
                </a:solidFill>
                <a:latin typeface="Times New Roman" pitchFamily="18" charset="0"/>
                <a:cs typeface="Times New Roman" pitchFamily="18" charset="0"/>
              </a:rPr>
              <a:t>3. Hướng dẫn thực hiện các hoạt động đọc</a:t>
            </a:r>
            <a:endParaRPr>
              <a:solidFill>
                <a:srgbClr val="060606"/>
              </a:solidFill>
              <a:latin typeface="Times New Roman" pitchFamily="18" charset="0"/>
              <a:cs typeface="Times New Roman" pitchFamily="18" charset="0"/>
            </a:endParaRPr>
          </a:p>
        </p:txBody>
      </p:sp>
      <p:pic>
        <p:nvPicPr>
          <p:cNvPr id="416" name="Google Shape;416;p58"/>
          <p:cNvPicPr preferRelativeResize="0"/>
          <p:nvPr/>
        </p:nvPicPr>
        <p:blipFill>
          <a:blip r:embed="rId3">
            <a:alphaModFix amt="80000"/>
          </a:blip>
          <a:stretch>
            <a:fillRect/>
          </a:stretch>
        </p:blipFill>
        <p:spPr>
          <a:xfrm rot="-6023610">
            <a:off x="2786831" y="3004878"/>
            <a:ext cx="1579416" cy="716443"/>
          </a:xfrm>
          <a:prstGeom prst="rect">
            <a:avLst/>
          </a:prstGeom>
          <a:noFill/>
          <a:ln>
            <a:noFill/>
          </a:ln>
        </p:spPr>
      </p:pic>
      <p:pic>
        <p:nvPicPr>
          <p:cNvPr id="43010" name="Picture 2" descr="https://haugiang.edu.vn/upload/26929/fck/dungntt/2023_12_26_08_17_582.jpg"/>
          <p:cNvPicPr>
            <a:picLocks noChangeAspect="1" noChangeArrowheads="1"/>
          </p:cNvPicPr>
          <p:nvPr/>
        </p:nvPicPr>
        <p:blipFill>
          <a:blip r:embed="rId4"/>
          <a:srcRect/>
          <a:stretch>
            <a:fillRect/>
          </a:stretch>
        </p:blipFill>
        <p:spPr bwMode="auto">
          <a:xfrm>
            <a:off x="714348" y="2214560"/>
            <a:ext cx="3571901" cy="2214579"/>
          </a:xfrm>
          <a:prstGeom prst="rect">
            <a:avLst/>
          </a:prstGeom>
          <a:noFill/>
        </p:spPr>
      </p:pic>
      <p:sp>
        <p:nvSpPr>
          <p:cNvPr id="7" name="Text Placeholder 6"/>
          <p:cNvSpPr>
            <a:spLocks noGrp="1"/>
          </p:cNvSpPr>
          <p:nvPr>
            <p:ph type="body" idx="2"/>
          </p:nvPr>
        </p:nvSpPr>
        <p:spPr>
          <a:xfrm>
            <a:off x="4857752" y="928676"/>
            <a:ext cx="3786214" cy="3929090"/>
          </a:xfrm>
        </p:spPr>
        <p:txBody>
          <a:bodyPr/>
          <a:lstStyle/>
          <a:p>
            <a:pPr marL="108000" algn="ctr">
              <a:buNone/>
              <a:defRPr/>
            </a:pPr>
            <a:r>
              <a:rPr lang="en-IN" altLang="en-US" sz="3200" i="1" smtClean="0">
                <a:solidFill>
                  <a:srgbClr val="060606"/>
                </a:solidFill>
                <a:latin typeface="Times New Roman" pitchFamily="18" charset="0"/>
                <a:cs typeface="Times New Roman" pitchFamily="18" charset="0"/>
              </a:rPr>
              <a:t>Tiến trình giống </a:t>
            </a:r>
          </a:p>
          <a:p>
            <a:pPr marL="108000" algn="ctr">
              <a:buNone/>
              <a:defRPr/>
            </a:pPr>
            <a:r>
              <a:rPr lang="en-IN" altLang="en-US" sz="3200" i="1" smtClean="0">
                <a:solidFill>
                  <a:srgbClr val="060606"/>
                </a:solidFill>
                <a:latin typeface="Times New Roman" pitchFamily="18" charset="0"/>
                <a:cs typeface="Times New Roman" pitchFamily="18" charset="0"/>
              </a:rPr>
              <a:t>Đọc cặp đôi</a:t>
            </a:r>
            <a:endParaRPr lang="en-US" altLang="en-US" sz="3200" i="1" smtClean="0">
              <a:solidFill>
                <a:srgbClr val="060606"/>
              </a:solidFill>
              <a:latin typeface="Times New Roman" pitchFamily="18" charset="0"/>
              <a:cs typeface="Times New Roman" pitchFamily="18" charset="0"/>
            </a:endParaRPr>
          </a:p>
          <a:p>
            <a:pPr marL="108000" algn="just">
              <a:buNone/>
              <a:defRPr/>
            </a:pPr>
            <a:endParaRPr lang="en-US" sz="3200" dirty="0">
              <a:solidFill>
                <a:srgbClr val="06060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5" name="Google Shape;795;p78"/>
          <p:cNvSpPr txBox="1">
            <a:spLocks noGrp="1"/>
          </p:cNvSpPr>
          <p:nvPr>
            <p:ph type="title"/>
          </p:nvPr>
        </p:nvSpPr>
        <p:spPr>
          <a:xfrm>
            <a:off x="500034" y="571487"/>
            <a:ext cx="3714776" cy="1000131"/>
          </a:xfrm>
          <a:prstGeom prst="rect">
            <a:avLst/>
          </a:prstGeom>
        </p:spPr>
        <p:txBody>
          <a:bodyPr spcFirstLastPara="1" wrap="square" lIns="91425" tIns="91425" rIns="91425" bIns="91425" anchor="t" anchorCtr="0">
            <a:noAutofit/>
          </a:bodyPr>
          <a:lstStyle/>
          <a:p>
            <a:r>
              <a:rPr lang="en" sz="2400" smtClean="0">
                <a:solidFill>
                  <a:srgbClr val="060606"/>
                </a:solidFill>
                <a:latin typeface="Times New Roman" pitchFamily="18" charset="0"/>
                <a:cs typeface="Times New Roman" pitchFamily="18" charset="0"/>
              </a:rPr>
              <a:t>4. Hoạt động mở rộng: </a:t>
            </a:r>
            <a:br>
              <a:rPr lang="en" sz="2400" smtClean="0">
                <a:solidFill>
                  <a:srgbClr val="060606"/>
                </a:solidFill>
                <a:latin typeface="Times New Roman" pitchFamily="18" charset="0"/>
                <a:cs typeface="Times New Roman" pitchFamily="18" charset="0"/>
              </a:rPr>
            </a:br>
            <a:r>
              <a:rPr lang="en" sz="2400" smtClean="0">
                <a:solidFill>
                  <a:srgbClr val="060606"/>
                </a:solidFill>
                <a:latin typeface="Times New Roman" pitchFamily="18" charset="0"/>
                <a:cs typeface="Times New Roman" pitchFamily="18" charset="0"/>
              </a:rPr>
              <a:t>  </a:t>
            </a:r>
            <a:r>
              <a:rPr lang="en-US" sz="1800" smtClean="0">
                <a:solidFill>
                  <a:srgbClr val="060606"/>
                </a:solidFill>
                <a:latin typeface="Times New Roman" pitchFamily="18" charset="0"/>
                <a:cs typeface="Times New Roman" pitchFamily="18" charset="0"/>
              </a:rPr>
              <a:t>Gợi ý 1 số hình thức tổ chức hoạt động mở rộng:</a:t>
            </a:r>
            <a:r>
              <a:rPr lang="en-US" sz="2400" smtClean="0"/>
              <a:t/>
            </a:r>
            <a:br>
              <a:rPr lang="en-US" sz="2400" smtClean="0"/>
            </a:br>
            <a:endParaRPr sz="2400">
              <a:latin typeface="Times New Roman" pitchFamily="18" charset="0"/>
              <a:cs typeface="Times New Roman" pitchFamily="18" charset="0"/>
            </a:endParaRPr>
          </a:p>
        </p:txBody>
      </p:sp>
      <p:sp>
        <p:nvSpPr>
          <p:cNvPr id="800" name="Google Shape;800;p78"/>
          <p:cNvSpPr txBox="1">
            <a:spLocks noGrp="1"/>
          </p:cNvSpPr>
          <p:nvPr>
            <p:ph type="subTitle" idx="4294967295"/>
          </p:nvPr>
        </p:nvSpPr>
        <p:spPr>
          <a:xfrm>
            <a:off x="571472" y="1785932"/>
            <a:ext cx="3571900" cy="2000264"/>
          </a:xfrm>
          <a:prstGeom prst="rect">
            <a:avLst/>
          </a:prstGeom>
        </p:spPr>
        <p:txBody>
          <a:bodyPr spcFirstLastPara="1" wrap="square" lIns="91425" tIns="91425" rIns="91425" bIns="91425" anchor="t" anchorCtr="0">
            <a:noAutofit/>
          </a:bodyPr>
          <a:lstStyle/>
          <a:p>
            <a:pPr marL="0" algn="just">
              <a:buNone/>
            </a:pPr>
            <a:r>
              <a:rPr lang="en-US" sz="2400" smtClean="0">
                <a:solidFill>
                  <a:srgbClr val="060606"/>
                </a:solidFill>
                <a:latin typeface="Times New Roman" pitchFamily="18" charset="0"/>
                <a:cs typeface="Times New Roman" pitchFamily="18" charset="0"/>
              </a:rPr>
              <a:t>Được tiến hành ngay sau hoạt động đọc chính. Tuỳ thuộc vào hình thức đọc chính, GV lựa chọn 1 trong 3 hình thức cho phù hợp.</a:t>
            </a:r>
            <a:endParaRPr lang="en-US" sz="2400">
              <a:solidFill>
                <a:srgbClr val="060606"/>
              </a:solidFill>
              <a:latin typeface="Times New Roman" pitchFamily="18" charset="0"/>
              <a:cs typeface="Times New Roman" pitchFamily="18" charset="0"/>
            </a:endParaRPr>
          </a:p>
        </p:txBody>
      </p:sp>
      <p:pic>
        <p:nvPicPr>
          <p:cNvPr id="801" name="Google Shape;801;p78"/>
          <p:cNvPicPr preferRelativeResize="0"/>
          <p:nvPr/>
        </p:nvPicPr>
        <p:blipFill rotWithShape="1">
          <a:blip r:embed="rId3">
            <a:alphaModFix/>
          </a:blip>
          <a:srcRect t="16734" r="8892" b="18300"/>
          <a:stretch/>
        </p:blipFill>
        <p:spPr>
          <a:xfrm rot="10800000">
            <a:off x="62175" y="3766782"/>
            <a:ext cx="2036850" cy="846042"/>
          </a:xfrm>
          <a:prstGeom prst="rect">
            <a:avLst/>
          </a:prstGeom>
          <a:noFill/>
          <a:ln>
            <a:noFill/>
          </a:ln>
        </p:spPr>
      </p:pic>
      <p:pic>
        <p:nvPicPr>
          <p:cNvPr id="232450" name="Picture 2"/>
          <p:cNvPicPr>
            <a:picLocks noChangeAspect="1" noChangeArrowheads="1"/>
          </p:cNvPicPr>
          <p:nvPr/>
        </p:nvPicPr>
        <p:blipFill>
          <a:blip r:embed="rId4"/>
          <a:srcRect/>
          <a:stretch>
            <a:fillRect/>
          </a:stretch>
        </p:blipFill>
        <p:spPr bwMode="auto">
          <a:xfrm>
            <a:off x="4786314" y="1142990"/>
            <a:ext cx="4010014"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95"/>
          <p:cNvSpPr txBox="1">
            <a:spLocks noGrp="1"/>
          </p:cNvSpPr>
          <p:nvPr>
            <p:ph type="title"/>
          </p:nvPr>
        </p:nvSpPr>
        <p:spPr>
          <a:xfrm>
            <a:off x="1500166" y="357172"/>
            <a:ext cx="6786610" cy="821027"/>
          </a:xfrm>
          <a:prstGeom prst="rect">
            <a:avLst/>
          </a:prstGeom>
        </p:spPr>
        <p:txBody>
          <a:bodyPr spcFirstLastPara="1" wrap="square" lIns="91425" tIns="91425" rIns="91425" bIns="91425" anchor="t" anchorCtr="0">
            <a:noAutofit/>
          </a:bodyPr>
          <a:lstStyle/>
          <a:p>
            <a:pPr lvl="0"/>
            <a:r>
              <a:rPr lang="en-US" sz="2000" smtClean="0">
                <a:latin typeface="Times New Roman" pitchFamily="18" charset="0"/>
                <a:cs typeface="Times New Roman" pitchFamily="18" charset="0"/>
              </a:rPr>
              <a:t>THỰC TẾ HOẠT ĐỘNG TV CỦA CÁC TRƯỜNG TIỂU HỌC HIỆN NAY</a:t>
            </a:r>
            <a:endParaRPr sz="2000">
              <a:latin typeface="Times New Roman" pitchFamily="18" charset="0"/>
              <a:cs typeface="Times New Roman" pitchFamily="18" charset="0"/>
            </a:endParaRPr>
          </a:p>
        </p:txBody>
      </p:sp>
      <p:sp>
        <p:nvSpPr>
          <p:cNvPr id="1120" name="Google Shape;1120;p95"/>
          <p:cNvSpPr txBox="1"/>
          <p:nvPr/>
        </p:nvSpPr>
        <p:spPr>
          <a:xfrm>
            <a:off x="1214414" y="714362"/>
            <a:ext cx="7429552" cy="4071966"/>
          </a:xfrm>
          <a:prstGeom prst="rect">
            <a:avLst/>
          </a:prstGeom>
          <a:noFill/>
          <a:ln>
            <a:noFill/>
          </a:ln>
        </p:spPr>
        <p:txBody>
          <a:bodyPr spcFirstLastPara="1" wrap="square" lIns="91425" tIns="91425" rIns="91425" bIns="91425" anchor="ctr" anchorCtr="0">
            <a:noAutofit/>
          </a:bodyPr>
          <a:lstStyle/>
          <a:p>
            <a:pPr marL="342900" lvl="0" indent="-342900" algn="just">
              <a:buAutoNum type="arabicPeriod"/>
            </a:pPr>
            <a:endParaRPr lang="en-US" sz="1800" b="1" smtClean="0">
              <a:solidFill>
                <a:srgbClr val="060606"/>
              </a:solidFill>
              <a:latin typeface="Times New Roman" pitchFamily="18" charset="0"/>
              <a:ea typeface="Roboto Mono Medium"/>
              <a:cs typeface="Times New Roman" pitchFamily="18" charset="0"/>
              <a:sym typeface="Roboto Mono Medium"/>
            </a:endParaRPr>
          </a:p>
          <a:p>
            <a:pPr marL="342900" lvl="0" indent="-342900" algn="just">
              <a:buAutoNum type="arabicPeriod"/>
            </a:pPr>
            <a:endParaRPr lang="en-US" sz="1800" b="1" smtClean="0">
              <a:solidFill>
                <a:srgbClr val="060606"/>
              </a:solidFill>
              <a:latin typeface="Times New Roman" pitchFamily="18" charset="0"/>
              <a:ea typeface="Roboto Mono Medium"/>
              <a:cs typeface="Times New Roman" pitchFamily="18" charset="0"/>
              <a:sym typeface="Roboto Mono Medium"/>
            </a:endParaRPr>
          </a:p>
          <a:p>
            <a:pPr marL="342900" lvl="0" indent="-342900" algn="just">
              <a:buAutoNum type="arabicPeriod"/>
            </a:pPr>
            <a:endParaRPr lang="en-US" sz="1800" b="1" smtClean="0">
              <a:solidFill>
                <a:srgbClr val="060606"/>
              </a:solidFill>
              <a:latin typeface="Times New Roman" pitchFamily="18" charset="0"/>
              <a:ea typeface="Roboto Mono Medium"/>
              <a:cs typeface="Times New Roman" pitchFamily="18" charset="0"/>
              <a:sym typeface="Roboto Mono Medium"/>
            </a:endParaRPr>
          </a:p>
          <a:p>
            <a:pPr marL="342900" lvl="0" indent="-342900" algn="just">
              <a:buAutoNum type="arabicPeriod"/>
            </a:pPr>
            <a:endParaRPr lang="en-US" sz="1800" b="1" smtClean="0">
              <a:solidFill>
                <a:srgbClr val="060606"/>
              </a:solidFill>
              <a:latin typeface="Times New Roman" pitchFamily="18" charset="0"/>
              <a:ea typeface="Roboto Mono Medium"/>
              <a:cs typeface="Times New Roman" pitchFamily="18" charset="0"/>
              <a:sym typeface="Roboto Mono Medium"/>
            </a:endParaRPr>
          </a:p>
          <a:p>
            <a:pPr marL="36000" lvl="0" indent="-342900" algn="just"/>
            <a:r>
              <a:rPr lang="en-US" sz="1800" b="1" smtClean="0">
                <a:solidFill>
                  <a:srgbClr val="060606"/>
                </a:solidFill>
                <a:latin typeface="Times New Roman" pitchFamily="18" charset="0"/>
                <a:ea typeface="Roboto Mono Medium"/>
                <a:cs typeface="Times New Roman" pitchFamily="18" charset="0"/>
                <a:sym typeface="Roboto Mono Medium"/>
              </a:rPr>
              <a:t>1. Đ</a:t>
            </a:r>
            <a:r>
              <a:rPr lang="en" sz="1800" b="1" smtClean="0">
                <a:solidFill>
                  <a:srgbClr val="060606"/>
                </a:solidFill>
                <a:latin typeface="Times New Roman" pitchFamily="18" charset="0"/>
                <a:ea typeface="Roboto Mono Medium"/>
                <a:cs typeface="Times New Roman" pitchFamily="18" charset="0"/>
                <a:sym typeface="Roboto Mono Medium"/>
              </a:rPr>
              <a:t>ối với HS</a:t>
            </a:r>
            <a:r>
              <a:rPr lang="en" sz="1800" smtClean="0">
                <a:solidFill>
                  <a:srgbClr val="060606"/>
                </a:solidFill>
                <a:latin typeface="Times New Roman" pitchFamily="18" charset="0"/>
                <a:ea typeface="Roboto Mono Medium"/>
                <a:cs typeface="Times New Roman" pitchFamily="18" charset="0"/>
                <a:sym typeface="Roboto Mono Medium"/>
              </a:rPr>
              <a:t>: </a:t>
            </a:r>
            <a:r>
              <a:rPr lang="vi-VN" sz="1800" spc="-30" smtClean="0">
                <a:latin typeface="+mj-lt"/>
              </a:rPr>
              <a:t>Thông thường ở trường giờ nghỉ giải lao giữa buổi  25 phút,</a:t>
            </a:r>
            <a:r>
              <a:rPr lang="en-US" sz="1800" spc="-30" smtClean="0">
                <a:latin typeface="+mj-lt"/>
              </a:rPr>
              <a:t> </a:t>
            </a:r>
            <a:r>
              <a:rPr lang="en-US" sz="1800" spc="-30" smtClean="0">
                <a:latin typeface="Times New Roman" pitchFamily="18" charset="0"/>
                <a:cs typeface="Times New Roman" pitchFamily="18" charset="0"/>
              </a:rPr>
              <a:t>trừ</a:t>
            </a:r>
            <a:r>
              <a:rPr lang="en-US" sz="1800" spc="-30" smtClean="0">
                <a:latin typeface="+mj-lt"/>
              </a:rPr>
              <a:t> </a:t>
            </a:r>
            <a:r>
              <a:rPr lang="vi-VN" sz="1800" spc="-30" smtClean="0">
                <a:latin typeface="+mj-lt"/>
              </a:rPr>
              <a:t>thời gian đi lại </a:t>
            </a:r>
            <a:r>
              <a:rPr lang="en-US" sz="1800" spc="-30" smtClean="0">
                <a:latin typeface="Times New Roman" pitchFamily="18" charset="0"/>
                <a:cs typeface="Times New Roman" pitchFamily="18" charset="0"/>
              </a:rPr>
              <a:t>thì </a:t>
            </a:r>
            <a:r>
              <a:rPr lang="vi-VN" sz="1800" spc="-30" smtClean="0">
                <a:latin typeface="Times New Roman" pitchFamily="18" charset="0"/>
                <a:cs typeface="Times New Roman" pitchFamily="18" charset="0"/>
              </a:rPr>
              <a:t>thời gian </a:t>
            </a:r>
            <a:r>
              <a:rPr lang="en-US" sz="1800" spc="-30" smtClean="0">
                <a:latin typeface="Times New Roman" pitchFamily="18" charset="0"/>
                <a:cs typeface="Times New Roman" pitchFamily="18" charset="0"/>
              </a:rPr>
              <a:t>cho các em </a:t>
            </a:r>
            <a:r>
              <a:rPr lang="vi-VN" sz="1800" spc="-30" smtClean="0">
                <a:latin typeface="Times New Roman" pitchFamily="18" charset="0"/>
                <a:cs typeface="Times New Roman" pitchFamily="18" charset="0"/>
              </a:rPr>
              <a:t>đọc</a:t>
            </a:r>
            <a:r>
              <a:rPr lang="en-US" sz="1800" spc="-30" smtClean="0">
                <a:latin typeface="Times New Roman" pitchFamily="18" charset="0"/>
                <a:cs typeface="Times New Roman" pitchFamily="18" charset="0"/>
              </a:rPr>
              <a:t> không còn nhiều</a:t>
            </a:r>
            <a:r>
              <a:rPr lang="vi-VN" sz="1800" spc="-30" smtClean="0">
                <a:latin typeface="Times New Roman" pitchFamily="18" charset="0"/>
                <a:cs typeface="Times New Roman" pitchFamily="18" charset="0"/>
              </a:rPr>
              <a:t>, do </a:t>
            </a:r>
            <a:r>
              <a:rPr lang="vi-VN" sz="1800" spc="-30" smtClean="0">
                <a:latin typeface="+mj-lt"/>
              </a:rPr>
              <a:t>đó nhiều em đã chọn ngồi trong lớp nói chuyện với các bạn, hay ra sân chơi hơn là lên thư viện.</a:t>
            </a:r>
            <a:endParaRPr lang="en-US" sz="1800" spc="-30" smtClean="0">
              <a:latin typeface="+mj-lt"/>
            </a:endParaRPr>
          </a:p>
          <a:p>
            <a:pPr marL="342900" lvl="0" indent="-342900" algn="just"/>
            <a:r>
              <a:rPr lang="en-US" sz="1800" smtClean="0">
                <a:latin typeface="+mj-lt"/>
              </a:rPr>
              <a:t>- </a:t>
            </a:r>
            <a:r>
              <a:rPr lang="vi-VN" sz="1800" smtClean="0">
                <a:latin typeface="+mj-lt"/>
              </a:rPr>
              <a:t> </a:t>
            </a:r>
            <a:r>
              <a:rPr lang="en-US" sz="1800" smtClean="0">
                <a:latin typeface="Times New Roman" pitchFamily="18" charset="0"/>
                <a:cs typeface="Times New Roman" pitchFamily="18" charset="0"/>
              </a:rPr>
              <a:t>HS</a:t>
            </a:r>
            <a:r>
              <a:rPr lang="vi-VN" sz="1800" smtClean="0">
                <a:latin typeface="+mj-lt"/>
              </a:rPr>
              <a:t> chưa có thói quen tự đọc sách báo, đặc biệt sách báo giấy.</a:t>
            </a:r>
            <a:endParaRPr lang="en-US" sz="1800" smtClean="0">
              <a:latin typeface="+mj-lt"/>
            </a:endParaRPr>
          </a:p>
          <a:p>
            <a:pPr marL="342900" lvl="0" indent="-342900" algn="just"/>
            <a:r>
              <a:rPr lang="en-US" sz="1800" smtClean="0">
                <a:solidFill>
                  <a:srgbClr val="060606"/>
                </a:solidFill>
                <a:latin typeface="+mj-lt"/>
                <a:ea typeface="Roboto Mono Medium"/>
                <a:cs typeface="Times New Roman" pitchFamily="18" charset="0"/>
                <a:sym typeface="Roboto Mono Medium"/>
              </a:rPr>
              <a:t>- </a:t>
            </a:r>
            <a:r>
              <a:rPr lang="en-US" sz="1800" smtClean="0">
                <a:solidFill>
                  <a:srgbClr val="060606"/>
                </a:solidFill>
                <a:latin typeface="Times New Roman" pitchFamily="18" charset="0"/>
                <a:ea typeface="Roboto Mono Medium"/>
                <a:cs typeface="Times New Roman" pitchFamily="18" charset="0"/>
                <a:sym typeface="Roboto Mono Medium"/>
              </a:rPr>
              <a:t>HS</a:t>
            </a:r>
            <a:r>
              <a:rPr lang="vi-VN" sz="1800" smtClean="0">
                <a:solidFill>
                  <a:srgbClr val="060606"/>
                </a:solidFill>
                <a:latin typeface="+mj-lt"/>
                <a:ea typeface="Roboto Mono Medium"/>
                <a:cs typeface="Times New Roman" pitchFamily="18" charset="0"/>
                <a:sym typeface="Roboto Mono Medium"/>
              </a:rPr>
              <a:t> chưa có phương pháp đọc sách tốt và phù hợp với trình độ đọc của m</a:t>
            </a:r>
            <a:r>
              <a:rPr lang="vi-VN" sz="1800" smtClean="0">
                <a:solidFill>
                  <a:srgbClr val="060606"/>
                </a:solidFill>
                <a:latin typeface="Times New Roman" pitchFamily="18" charset="0"/>
                <a:ea typeface="Roboto Mono Medium"/>
                <a:cs typeface="Times New Roman" pitchFamily="18" charset="0"/>
                <a:sym typeface="Roboto Mono Medium"/>
              </a:rPr>
              <a:t>ình</a:t>
            </a:r>
            <a:endParaRPr lang="en-US" sz="1800" smtClean="0">
              <a:solidFill>
                <a:srgbClr val="060606"/>
              </a:solidFill>
              <a:latin typeface="Times New Roman" pitchFamily="18" charset="0"/>
              <a:ea typeface="Roboto Mono Medium"/>
              <a:cs typeface="Times New Roman" pitchFamily="18" charset="0"/>
              <a:sym typeface="Roboto Mono Medium"/>
            </a:endParaRPr>
          </a:p>
          <a:p>
            <a:pPr lvl="0" algn="just"/>
            <a:r>
              <a:rPr lang="vi-VN" sz="1800" b="1" smtClean="0">
                <a:solidFill>
                  <a:srgbClr val="060606"/>
                </a:solidFill>
                <a:latin typeface="Times New Roman" pitchFamily="18" charset="0"/>
                <a:ea typeface="Roboto Mono Medium"/>
                <a:cs typeface="Times New Roman" pitchFamily="18" charset="0"/>
                <a:sym typeface="Roboto Mono Medium"/>
              </a:rPr>
              <a:t>2. Đối với GV:  </a:t>
            </a:r>
            <a:r>
              <a:rPr lang="vi-VN" sz="1800" smtClean="0">
                <a:solidFill>
                  <a:srgbClr val="060606"/>
                </a:solidFill>
                <a:latin typeface="Times New Roman" pitchFamily="18" charset="0"/>
                <a:ea typeface="Roboto Mono Medium"/>
                <a:cs typeface="Times New Roman" pitchFamily="18" charset="0"/>
                <a:sym typeface="Roboto Mono Medium"/>
              </a:rPr>
              <a:t>Xây dựng kho tư liệu tiết dạy TV mất nhiều thời gian</a:t>
            </a:r>
            <a:r>
              <a:rPr lang="en-US" sz="1800" smtClean="0">
                <a:solidFill>
                  <a:srgbClr val="060606"/>
                </a:solidFill>
                <a:latin typeface="Times New Roman" pitchFamily="18" charset="0"/>
                <a:ea typeface="Roboto Mono Medium"/>
                <a:cs typeface="Times New Roman" pitchFamily="18" charset="0"/>
                <a:sym typeface="Roboto Mono Medium"/>
              </a:rPr>
              <a:t>.</a:t>
            </a:r>
            <a:endParaRPr lang="vi-VN" sz="1800" smtClean="0">
              <a:solidFill>
                <a:srgbClr val="060606"/>
              </a:solidFill>
              <a:latin typeface="Times New Roman" pitchFamily="18" charset="0"/>
              <a:ea typeface="Roboto Mono Medium"/>
              <a:cs typeface="Times New Roman" pitchFamily="18" charset="0"/>
              <a:sym typeface="Roboto Mono Medium"/>
            </a:endParaRPr>
          </a:p>
          <a:p>
            <a:pPr lvl="0" algn="just">
              <a:buFontTx/>
              <a:buChar char="-"/>
            </a:pPr>
            <a:r>
              <a:rPr lang="vi-VN" sz="1800" smtClean="0">
                <a:solidFill>
                  <a:srgbClr val="060606"/>
                </a:solidFill>
                <a:latin typeface="Times New Roman" pitchFamily="18" charset="0"/>
                <a:ea typeface="Roboto Mono Medium"/>
                <a:cs typeface="Times New Roman" pitchFamily="18" charset="0"/>
                <a:sym typeface="Roboto Mono Medium"/>
              </a:rPr>
              <a:t>Với các trường nhiều lớp thì việc sắp xếp thời gian biểu các tiết dạy tại TV còn gặp nhiều khó kh</a:t>
            </a:r>
            <a:r>
              <a:rPr lang="en-US" sz="1800" smtClean="0">
                <a:solidFill>
                  <a:srgbClr val="060606"/>
                </a:solidFill>
                <a:latin typeface="Times New Roman" pitchFamily="18" charset="0"/>
                <a:ea typeface="Roboto Mono Medium"/>
                <a:cs typeface="Times New Roman" pitchFamily="18" charset="0"/>
                <a:sym typeface="Roboto Mono Medium"/>
              </a:rPr>
              <a:t>ă</a:t>
            </a:r>
            <a:r>
              <a:rPr lang="vi-VN" sz="1800" smtClean="0">
                <a:solidFill>
                  <a:srgbClr val="060606"/>
                </a:solidFill>
                <a:latin typeface="Times New Roman" pitchFamily="18" charset="0"/>
                <a:ea typeface="Roboto Mono Medium"/>
                <a:cs typeface="Times New Roman" pitchFamily="18" charset="0"/>
                <a:sym typeface="Roboto Mono Medium"/>
              </a:rPr>
              <a:t>n</a:t>
            </a:r>
            <a:r>
              <a:rPr lang="en-US" sz="1800" smtClean="0">
                <a:solidFill>
                  <a:srgbClr val="060606"/>
                </a:solidFill>
                <a:latin typeface="Times New Roman" pitchFamily="18" charset="0"/>
                <a:ea typeface="Roboto Mono Medium"/>
                <a:cs typeface="Times New Roman" pitchFamily="18" charset="0"/>
                <a:sym typeface="Roboto Mono Medium"/>
              </a:rPr>
              <a:t>.</a:t>
            </a:r>
          </a:p>
          <a:p>
            <a:pPr lvl="0" algn="just"/>
            <a:r>
              <a:rPr lang="vi-VN" sz="1800" b="1" smtClean="0">
                <a:solidFill>
                  <a:srgbClr val="060606"/>
                </a:solidFill>
                <a:latin typeface="Times New Roman" pitchFamily="18" charset="0"/>
                <a:ea typeface="Roboto Mono Medium"/>
                <a:cs typeface="Times New Roman" pitchFamily="18" charset="0"/>
                <a:sym typeface="Roboto Mono Medium"/>
              </a:rPr>
              <a:t>3. Về CSVC:  </a:t>
            </a:r>
            <a:endParaRPr lang="en-US" sz="1800" b="1" smtClean="0">
              <a:solidFill>
                <a:srgbClr val="060606"/>
              </a:solidFill>
              <a:latin typeface="Times New Roman" pitchFamily="18" charset="0"/>
              <a:ea typeface="Roboto Mono Medium"/>
              <a:cs typeface="Times New Roman" pitchFamily="18" charset="0"/>
              <a:sym typeface="Roboto Mono Medium"/>
            </a:endParaRPr>
          </a:p>
          <a:p>
            <a:pPr lvl="0" algn="just">
              <a:buFontTx/>
              <a:buChar char="-"/>
            </a:pPr>
            <a:r>
              <a:rPr lang="en-US" sz="1800" smtClean="0">
                <a:solidFill>
                  <a:srgbClr val="060606"/>
                </a:solidFill>
                <a:latin typeface="Times New Roman" pitchFamily="18" charset="0"/>
                <a:ea typeface="Roboto Mono Medium"/>
                <a:cs typeface="Times New Roman" pitchFamily="18" charset="0"/>
                <a:sym typeface="Roboto Mono Medium"/>
              </a:rPr>
              <a:t>Tài liệu, SGK, STK theo chương trình GDPT 2018 còn ít, đầu tư mua sắm còn hạn chế.</a:t>
            </a:r>
          </a:p>
          <a:p>
            <a:pPr lvl="0" algn="just">
              <a:buFontTx/>
              <a:buChar char="-"/>
            </a:pPr>
            <a:r>
              <a:rPr lang="en-US" sz="1800" smtClean="0">
                <a:solidFill>
                  <a:srgbClr val="060606"/>
                </a:solidFill>
                <a:latin typeface="Times New Roman" pitchFamily="18" charset="0"/>
                <a:ea typeface="Roboto Mono Medium"/>
                <a:cs typeface="Times New Roman" pitchFamily="18" charset="0"/>
                <a:sym typeface="Roboto Mono Medium"/>
              </a:rPr>
              <a:t> Mỗi trường chỉ có 1 phòng đọc HS nên với trường có nhiều lớp sẽ không sắp xếp được tiết dạy tại thư viện.</a:t>
            </a:r>
            <a:endParaRPr lang="vi-VN" sz="1800" smtClean="0">
              <a:solidFill>
                <a:srgbClr val="060606"/>
              </a:solidFill>
              <a:latin typeface="Times New Roman" pitchFamily="18" charset="0"/>
              <a:ea typeface="Roboto Mono Medium"/>
              <a:cs typeface="Times New Roman" pitchFamily="18" charset="0"/>
              <a:sym typeface="Roboto Mono Medium"/>
            </a:endParaRPr>
          </a:p>
          <a:p>
            <a:pPr lvl="0" algn="just"/>
            <a:r>
              <a:rPr lang="en-US" sz="1800" smtClean="0">
                <a:solidFill>
                  <a:srgbClr val="060606"/>
                </a:solidFill>
                <a:latin typeface="Times New Roman" pitchFamily="18" charset="0"/>
                <a:ea typeface="Roboto Mono Medium"/>
                <a:cs typeface="Times New Roman" pitchFamily="18" charset="0"/>
                <a:sym typeface="Roboto Mono Medium"/>
              </a:rPr>
              <a:t>- </a:t>
            </a:r>
            <a:r>
              <a:rPr lang="vi-VN" sz="1800" smtClean="0">
                <a:solidFill>
                  <a:srgbClr val="060606"/>
                </a:solidFill>
                <a:latin typeface="Times New Roman" pitchFamily="18" charset="0"/>
                <a:ea typeface="Roboto Mono Medium"/>
                <a:cs typeface="Times New Roman" pitchFamily="18" charset="0"/>
                <a:sym typeface="Roboto Mono Medium"/>
              </a:rPr>
              <a:t>Học sinh chưa có chỗ ngồi rộng rãi, thoải mái, thoáng mát</a:t>
            </a:r>
            <a:r>
              <a:rPr lang="en-US" sz="1800" smtClean="0">
                <a:solidFill>
                  <a:srgbClr val="060606"/>
                </a:solidFill>
                <a:latin typeface="Times New Roman" pitchFamily="18" charset="0"/>
                <a:ea typeface="Roboto Mono Medium"/>
                <a:cs typeface="Times New Roman" pitchFamily="18" charset="0"/>
                <a:sym typeface="Roboto Mono Medium"/>
              </a:rPr>
              <a:t>.</a:t>
            </a:r>
            <a:endParaRPr lang="vi-VN" sz="1800" smtClean="0">
              <a:solidFill>
                <a:srgbClr val="060606"/>
              </a:solidFill>
              <a:latin typeface="Times New Roman" pitchFamily="18" charset="0"/>
              <a:ea typeface="Roboto Mono Medium"/>
              <a:cs typeface="Times New Roman" pitchFamily="18" charset="0"/>
              <a:sym typeface="Roboto Mono Medium"/>
            </a:endParaRPr>
          </a:p>
          <a:p>
            <a:pPr lvl="0" algn="just">
              <a:buFontTx/>
              <a:buChar char="-"/>
            </a:pPr>
            <a:endParaRPr lang="vi-VN" sz="1800" smtClean="0">
              <a:solidFill>
                <a:srgbClr val="060606"/>
              </a:solidFill>
              <a:latin typeface="Times New Roman" pitchFamily="18" charset="0"/>
              <a:ea typeface="Roboto Mono Medium"/>
              <a:cs typeface="Times New Roman" pitchFamily="18" charset="0"/>
              <a:sym typeface="Roboto Mono Medium"/>
            </a:endParaRPr>
          </a:p>
          <a:p>
            <a:pPr marL="342900" lvl="0" indent="-342900" algn="just"/>
            <a:endParaRPr lang="vi-VN" sz="1800" smtClean="0">
              <a:solidFill>
                <a:srgbClr val="060606"/>
              </a:solidFill>
              <a:latin typeface="Times New Roman" pitchFamily="18" charset="0"/>
              <a:ea typeface="Roboto Mono Medium"/>
              <a:cs typeface="Times New Roman" pitchFamily="18" charset="0"/>
              <a:sym typeface="Roboto Mono Medium"/>
            </a:endParaRPr>
          </a:p>
          <a:p>
            <a:pPr marL="342900" lvl="0" indent="-342900" algn="just"/>
            <a:endParaRPr sz="1800">
              <a:solidFill>
                <a:srgbClr val="060606"/>
              </a:solidFill>
              <a:latin typeface="Times New Roman" pitchFamily="18" charset="0"/>
              <a:ea typeface="Roboto Mono Medium" charset="0"/>
              <a:cs typeface="Times New Roman" pitchFamily="18" charset="0"/>
              <a:sym typeface="Roboto Mono Medium"/>
            </a:endParaRPr>
          </a:p>
        </p:txBody>
      </p:sp>
      <p:sp>
        <p:nvSpPr>
          <p:cNvPr id="1121" name="Google Shape;1121;p95"/>
          <p:cNvSpPr txBox="1"/>
          <p:nvPr/>
        </p:nvSpPr>
        <p:spPr>
          <a:xfrm>
            <a:off x="1928762" y="5143500"/>
            <a:ext cx="7215238" cy="819076"/>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1800">
              <a:solidFill>
                <a:srgbClr val="060606"/>
              </a:solidFill>
              <a:latin typeface="Times New Roman" pitchFamily="18" charset="0"/>
              <a:ea typeface="Roboto Mono Medium"/>
              <a:cs typeface="Times New Roman" pitchFamily="18" charset="0"/>
              <a:sym typeface="Roboto Mono Medium"/>
            </a:endParaRPr>
          </a:p>
        </p:txBody>
      </p:sp>
      <p:sp>
        <p:nvSpPr>
          <p:cNvPr id="1122" name="Google Shape;1122;p95"/>
          <p:cNvSpPr txBox="1"/>
          <p:nvPr/>
        </p:nvSpPr>
        <p:spPr>
          <a:xfrm>
            <a:off x="1571604" y="4110110"/>
            <a:ext cx="7000924" cy="103339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1800">
              <a:solidFill>
                <a:srgbClr val="060606"/>
              </a:solidFill>
              <a:latin typeface="Times New Roman" pitchFamily="18" charset="0"/>
              <a:ea typeface="Roboto Mono Medium"/>
              <a:cs typeface="Times New Roman" pitchFamily="18" charset="0"/>
              <a:sym typeface="Roboto Mono Medium"/>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txBox="1">
            <a:spLocks noGrp="1"/>
          </p:cNvSpPr>
          <p:nvPr>
            <p:ph type="title"/>
          </p:nvPr>
        </p:nvSpPr>
        <p:spPr>
          <a:xfrm>
            <a:off x="1142976" y="428610"/>
            <a:ext cx="7358114" cy="428627"/>
          </a:xfrm>
          <a:prstGeom prst="rect">
            <a:avLst/>
          </a:prstGeom>
          <a:noFill/>
          <a:ln>
            <a:noFill/>
          </a:ln>
        </p:spPr>
        <p:txBody>
          <a:bodyPr spcFirstLastPara="1" wrap="square" lIns="91425" tIns="91425" rIns="91425" bIns="91425" anchor="t" anchorCtr="0">
            <a:noAutofit/>
          </a:bodyPr>
          <a:lstStyle/>
          <a:p>
            <a:pPr lvl="0"/>
            <a:r>
              <a:rPr lang="en" smtClean="0">
                <a:solidFill>
                  <a:srgbClr val="060606"/>
                </a:solidFill>
                <a:latin typeface="Times New Roman" pitchFamily="18" charset="0"/>
                <a:cs typeface="Times New Roman" pitchFamily="18" charset="0"/>
              </a:rPr>
              <a:t>4.1. THẢO L</a:t>
            </a:r>
            <a:r>
              <a:rPr lang="en-US" smtClean="0">
                <a:solidFill>
                  <a:srgbClr val="060606"/>
                </a:solidFill>
                <a:latin typeface="Times New Roman" pitchFamily="18" charset="0"/>
                <a:cs typeface="Times New Roman" pitchFamily="18" charset="0"/>
              </a:rPr>
              <a:t>U</a:t>
            </a:r>
            <a:r>
              <a:rPr lang="en" smtClean="0">
                <a:solidFill>
                  <a:srgbClr val="060606"/>
                </a:solidFill>
                <a:latin typeface="Times New Roman" pitchFamily="18" charset="0"/>
                <a:cs typeface="Times New Roman" pitchFamily="18" charset="0"/>
              </a:rPr>
              <a:t>ẬN SÁCH</a:t>
            </a:r>
            <a:endParaRPr sz="1800"/>
          </a:p>
        </p:txBody>
      </p:sp>
      <p:sp>
        <p:nvSpPr>
          <p:cNvPr id="326" name="Google Shape;326;p51"/>
          <p:cNvSpPr txBox="1">
            <a:spLocks noGrp="1"/>
          </p:cNvSpPr>
          <p:nvPr>
            <p:ph type="body" idx="1"/>
          </p:nvPr>
        </p:nvSpPr>
        <p:spPr>
          <a:xfrm>
            <a:off x="1285852" y="857238"/>
            <a:ext cx="7286676" cy="4000528"/>
          </a:xfrm>
          <a:prstGeom prst="rect">
            <a:avLst/>
          </a:prstGeom>
        </p:spPr>
        <p:txBody>
          <a:bodyPr spcFirstLastPara="1" wrap="square" lIns="91425" tIns="91425" rIns="91425" bIns="91425" anchor="t" anchorCtr="0">
            <a:noAutofit/>
          </a:bodyPr>
          <a:lstStyle/>
          <a:p>
            <a:pPr>
              <a:buNone/>
            </a:pPr>
            <a:r>
              <a:rPr lang="en-US" sz="1800" smtClean="0">
                <a:solidFill>
                  <a:srgbClr val="060606"/>
                </a:solidFill>
              </a:rPr>
              <a:t>* </a:t>
            </a:r>
            <a:r>
              <a:rPr lang="en-US" sz="1800" smtClean="0">
                <a:solidFill>
                  <a:srgbClr val="060606"/>
                </a:solidFill>
                <a:latin typeface="Times New Roman" pitchFamily="18" charset="0"/>
                <a:cs typeface="Times New Roman" pitchFamily="18" charset="0"/>
              </a:rPr>
              <a:t>Mời 3 - 4 HS chia sẻ về quyển sách mà các em đã đọc. Giáo viên có thể chọn 3-4 câu hỏi gợi ý dưới đây để mời từng HS chia sẻ:</a:t>
            </a:r>
          </a:p>
          <a:p>
            <a:pPr>
              <a:buNone/>
            </a:pPr>
            <a:r>
              <a:rPr lang="en-US" sz="1800" smtClean="0">
                <a:solidFill>
                  <a:srgbClr val="060606"/>
                </a:solidFill>
                <a:latin typeface="Times New Roman" pitchFamily="18" charset="0"/>
                <a:cs typeface="Times New Roman" pitchFamily="18" charset="0"/>
              </a:rPr>
              <a:t>- Em có thích câu chuyện mình vừa đọc không? Tại sao?</a:t>
            </a:r>
          </a:p>
          <a:p>
            <a:pPr>
              <a:buNone/>
            </a:pPr>
            <a:r>
              <a:rPr lang="en-US" sz="1800" smtClean="0">
                <a:solidFill>
                  <a:srgbClr val="060606"/>
                </a:solidFill>
                <a:latin typeface="Times New Roman" pitchFamily="18" charset="0"/>
                <a:cs typeface="Times New Roman" pitchFamily="18" charset="0"/>
              </a:rPr>
              <a:t>- Em thích nhân vật nào trong câu chuyện? Tại sao?</a:t>
            </a:r>
          </a:p>
          <a:p>
            <a:pPr>
              <a:buNone/>
            </a:pPr>
            <a:r>
              <a:rPr lang="en-US" sz="1800" smtClean="0">
                <a:solidFill>
                  <a:srgbClr val="060606"/>
                </a:solidFill>
                <a:latin typeface="Times New Roman" pitchFamily="18" charset="0"/>
                <a:cs typeface="Times New Roman" pitchFamily="18" charset="0"/>
              </a:rPr>
              <a:t>- Câu chuyện xảy ra ở đâu?</a:t>
            </a:r>
          </a:p>
          <a:p>
            <a:pPr>
              <a:buNone/>
            </a:pPr>
            <a:r>
              <a:rPr lang="en-US" sz="1800" smtClean="0">
                <a:solidFill>
                  <a:srgbClr val="060606"/>
                </a:solidFill>
                <a:latin typeface="Times New Roman" pitchFamily="18" charset="0"/>
                <a:cs typeface="Times New Roman" pitchFamily="18" charset="0"/>
              </a:rPr>
              <a:t>- Điều gì em thấy thú vị nhất trong câu chuyện mình vừa đọc?</a:t>
            </a:r>
          </a:p>
          <a:p>
            <a:pPr>
              <a:buNone/>
            </a:pPr>
            <a:r>
              <a:rPr lang="en-US" sz="1800" smtClean="0">
                <a:solidFill>
                  <a:srgbClr val="060606"/>
                </a:solidFill>
                <a:latin typeface="Times New Roman" pitchFamily="18" charset="0"/>
                <a:cs typeface="Times New Roman" pitchFamily="18" charset="0"/>
              </a:rPr>
              <a:t>- Đoạn nào trong câu chuyện làm em thích nhất? Tại sao?</a:t>
            </a:r>
          </a:p>
          <a:p>
            <a:pPr>
              <a:buNone/>
            </a:pPr>
            <a:r>
              <a:rPr lang="en-US" sz="1800" smtClean="0">
                <a:solidFill>
                  <a:srgbClr val="060606"/>
                </a:solidFill>
                <a:latin typeface="Times New Roman" pitchFamily="18" charset="0"/>
                <a:cs typeface="Times New Roman" pitchFamily="18" charset="0"/>
              </a:rPr>
              <a:t>- Nếu em là …. (nhân vật), em sẽ hành động khác nhân vật như thế nào?</a:t>
            </a:r>
          </a:p>
          <a:p>
            <a:pPr marL="0">
              <a:buNone/>
            </a:pPr>
            <a:r>
              <a:rPr lang="en-US" sz="1800" smtClean="0">
                <a:solidFill>
                  <a:srgbClr val="060606"/>
                </a:solidFill>
                <a:latin typeface="Times New Roman" pitchFamily="18" charset="0"/>
                <a:cs typeface="Times New Roman" pitchFamily="18" charset="0"/>
              </a:rPr>
              <a:t>   - Câu chuyện em vừa đọc có điều gì làm cho em thấy thú vị? Điều gì làm cho em cảm thấy sợ hãi? Điều gì làm cho em cảm thấy vui? Điều gì làm cho em cảm thấy buồn?</a:t>
            </a:r>
          </a:p>
          <a:p>
            <a:pPr marL="0">
              <a:buNone/>
            </a:pPr>
            <a:r>
              <a:rPr lang="en-US" sz="1800" smtClean="0">
                <a:solidFill>
                  <a:srgbClr val="060606"/>
                </a:solidFill>
                <a:latin typeface="Times New Roman" pitchFamily="18" charset="0"/>
                <a:cs typeface="Times New Roman" pitchFamily="18" charset="0"/>
              </a:rPr>
              <a:t>   </a:t>
            </a:r>
            <a:r>
              <a:rPr lang="en-US" sz="1800" spc="-30" smtClean="0">
                <a:solidFill>
                  <a:srgbClr val="060606"/>
                </a:solidFill>
                <a:latin typeface="Times New Roman" pitchFamily="18" charset="0"/>
                <a:cs typeface="Times New Roman" pitchFamily="18" charset="0"/>
              </a:rPr>
              <a:t>- Em có định giới thiệu quyển truyện này cho các bạn khác cùng đọc không? Theo em, các bạn khác có thích đọc quyển truyện này không? Tại sao?</a:t>
            </a:r>
          </a:p>
          <a:p>
            <a:pPr>
              <a:buNone/>
            </a:pPr>
            <a:r>
              <a:rPr lang="en-US" sz="1800" smtClean="0">
                <a:solidFill>
                  <a:srgbClr val="060606"/>
                </a:solidFill>
                <a:latin typeface="Times New Roman" pitchFamily="18" charset="0"/>
                <a:cs typeface="Times New Roman" pitchFamily="18" charset="0"/>
              </a:rPr>
              <a:t>- Theo em, vì sao tác giả lại viết câu chuyện này?</a:t>
            </a:r>
          </a:p>
          <a:p>
            <a:pPr marL="0" lvl="0" indent="0" algn="l" rtl="0">
              <a:spcBef>
                <a:spcPts val="0"/>
              </a:spcBef>
              <a:spcAft>
                <a:spcPts val="1600"/>
              </a:spcAft>
              <a:buNone/>
            </a:pPr>
            <a:endParaRPr>
              <a:solidFill>
                <a:srgbClr val="060606"/>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txBox="1">
            <a:spLocks noGrp="1"/>
          </p:cNvSpPr>
          <p:nvPr>
            <p:ph type="title"/>
          </p:nvPr>
        </p:nvSpPr>
        <p:spPr>
          <a:xfrm>
            <a:off x="1142976" y="428610"/>
            <a:ext cx="7358114" cy="428627"/>
          </a:xfrm>
          <a:prstGeom prst="rect">
            <a:avLst/>
          </a:prstGeom>
          <a:noFill/>
          <a:ln>
            <a:noFill/>
          </a:ln>
        </p:spPr>
        <p:txBody>
          <a:bodyPr spcFirstLastPara="1" wrap="square" lIns="91425" tIns="91425" rIns="91425" bIns="91425" anchor="t" anchorCtr="0">
            <a:noAutofit/>
          </a:bodyPr>
          <a:lstStyle/>
          <a:p>
            <a:pPr lvl="0"/>
            <a:r>
              <a:rPr lang="en" sz="2000" smtClean="0">
                <a:solidFill>
                  <a:srgbClr val="060606"/>
                </a:solidFill>
                <a:latin typeface="Times New Roman" pitchFamily="18" charset="0"/>
                <a:cs typeface="Times New Roman" pitchFamily="18" charset="0"/>
              </a:rPr>
              <a:t>4.2. V</a:t>
            </a:r>
            <a:r>
              <a:rPr lang="en-US" sz="2000" smtClean="0">
                <a:solidFill>
                  <a:srgbClr val="060606"/>
                </a:solidFill>
                <a:latin typeface="Times New Roman" pitchFamily="18" charset="0"/>
                <a:cs typeface="Times New Roman" pitchFamily="18" charset="0"/>
              </a:rPr>
              <a:t>I</a:t>
            </a:r>
            <a:r>
              <a:rPr lang="en" sz="2000" smtClean="0">
                <a:solidFill>
                  <a:srgbClr val="060606"/>
                </a:solidFill>
                <a:latin typeface="Times New Roman" pitchFamily="18" charset="0"/>
                <a:cs typeface="Times New Roman" pitchFamily="18" charset="0"/>
              </a:rPr>
              <a:t>ẾT/ VẼ</a:t>
            </a:r>
            <a:endParaRPr sz="1400"/>
          </a:p>
        </p:txBody>
      </p:sp>
      <p:sp>
        <p:nvSpPr>
          <p:cNvPr id="326" name="Google Shape;326;p51"/>
          <p:cNvSpPr txBox="1">
            <a:spLocks noGrp="1"/>
          </p:cNvSpPr>
          <p:nvPr>
            <p:ph type="body" idx="1"/>
          </p:nvPr>
        </p:nvSpPr>
        <p:spPr>
          <a:xfrm>
            <a:off x="1142976" y="785800"/>
            <a:ext cx="7429552" cy="4071966"/>
          </a:xfrm>
          <a:prstGeom prst="rect">
            <a:avLst/>
          </a:prstGeom>
        </p:spPr>
        <p:txBody>
          <a:bodyPr spcFirstLastPara="1" wrap="square" lIns="91425" tIns="91425" rIns="91425" bIns="91425" anchor="t" anchorCtr="0">
            <a:noAutofit/>
          </a:bodyPr>
          <a:lstStyle/>
          <a:p>
            <a:pPr marL="288000" indent="0">
              <a:buNone/>
            </a:pPr>
            <a:r>
              <a:rPr lang="en-US" sz="1800" smtClean="0">
                <a:solidFill>
                  <a:srgbClr val="060606"/>
                </a:solidFill>
                <a:latin typeface="Times New Roman" pitchFamily="18" charset="0"/>
                <a:cs typeface="Times New Roman" pitchFamily="18" charset="0"/>
              </a:rPr>
              <a:t>Tưởng tượng, viết cái kết khác cho câu chuyện; vẽ nhân vật, vẽ tranh minh hoạ nội dung câu chuyện; vẽ bìa cho cuốn truyện; …</a:t>
            </a:r>
          </a:p>
          <a:p>
            <a:pPr marL="288000" indent="0" algn="ctr">
              <a:buNone/>
            </a:pPr>
            <a:r>
              <a:rPr lang="en-US" sz="2000" b="1" smtClean="0">
                <a:solidFill>
                  <a:srgbClr val="060606"/>
                </a:solidFill>
                <a:latin typeface="Times New Roman" pitchFamily="18" charset="0"/>
                <a:cs typeface="Times New Roman" pitchFamily="18" charset="0"/>
              </a:rPr>
              <a:t>4.3 . ĐÓNG VAI</a:t>
            </a:r>
          </a:p>
          <a:p>
            <a:pPr marL="288000" indent="0">
              <a:buNone/>
            </a:pPr>
            <a:r>
              <a:rPr lang="en-US" altLang="en-US" sz="1800" b="1" smtClean="0">
                <a:solidFill>
                  <a:srgbClr val="060606"/>
                </a:solidFill>
                <a:latin typeface="Times New Roman" pitchFamily="18" charset="0"/>
                <a:cs typeface="Times New Roman" pitchFamily="18" charset="0"/>
              </a:rPr>
              <a:t>* Xác định nhân vật:</a:t>
            </a:r>
          </a:p>
          <a:p>
            <a:pPr marL="288000" indent="0" algn="just">
              <a:buNone/>
            </a:pPr>
            <a:r>
              <a:rPr lang="en-US" altLang="en-US" sz="1800" smtClean="0">
                <a:solidFill>
                  <a:srgbClr val="060606"/>
                </a:solidFill>
                <a:latin typeface="Times New Roman" pitchFamily="18" charset="0"/>
                <a:cs typeface="Times New Roman" pitchFamily="18" charset="0"/>
              </a:rPr>
              <a:t>     - Cho HS xem sách và đặt câu hỏi: </a:t>
            </a:r>
            <a:r>
              <a:rPr lang="en-US" altLang="en-US" sz="1800" i="1" smtClean="0">
                <a:solidFill>
                  <a:srgbClr val="060606"/>
                </a:solidFill>
                <a:latin typeface="Times New Roman" pitchFamily="18" charset="0"/>
                <a:cs typeface="Times New Roman" pitchFamily="18" charset="0"/>
              </a:rPr>
              <a:t>Câu chuyện có bao nhiêu nhân vật? Đó là những nhân vật nào?</a:t>
            </a:r>
          </a:p>
          <a:p>
            <a:pPr marL="288000" algn="just">
              <a:buNone/>
            </a:pPr>
            <a:r>
              <a:rPr lang="en-US" altLang="en-US" sz="1800" b="1" smtClean="0">
                <a:solidFill>
                  <a:srgbClr val="060606"/>
                </a:solidFill>
                <a:latin typeface="Times New Roman" pitchFamily="18" charset="0"/>
                <a:cs typeface="Times New Roman" pitchFamily="18" charset="0"/>
              </a:rPr>
              <a:t>     * HS xung phong đóng vai:</a:t>
            </a:r>
          </a:p>
          <a:p>
            <a:pPr marL="288000" lvl="1" indent="-285750" algn="just">
              <a:spcBef>
                <a:spcPts val="0"/>
              </a:spcBef>
              <a:buFontTx/>
              <a:buChar char="-"/>
            </a:pPr>
            <a:r>
              <a:rPr lang="en-US" altLang="en-US" sz="1800" smtClean="0">
                <a:solidFill>
                  <a:srgbClr val="060606"/>
                </a:solidFill>
                <a:latin typeface="Times New Roman" pitchFamily="18" charset="0"/>
                <a:cs typeface="Times New Roman" pitchFamily="18" charset="0"/>
              </a:rPr>
              <a:t>Mời HS đóng vai từng nhân vật.</a:t>
            </a:r>
          </a:p>
          <a:p>
            <a:pPr marL="288000" algn="just">
              <a:buNone/>
            </a:pPr>
            <a:r>
              <a:rPr lang="en-US" altLang="en-US" sz="1800" b="1" smtClean="0">
                <a:solidFill>
                  <a:srgbClr val="060606"/>
                </a:solidFill>
                <a:latin typeface="Times New Roman" pitchFamily="18" charset="0"/>
                <a:cs typeface="Times New Roman" pitchFamily="18" charset="0"/>
              </a:rPr>
              <a:t>     * Xác định các nhân vật ở từng đoạn và đóng vai:</a:t>
            </a:r>
          </a:p>
          <a:p>
            <a:pPr marL="288000" algn="just">
              <a:buNone/>
            </a:pPr>
            <a:r>
              <a:rPr lang="en-US" altLang="en-US" sz="1800" smtClean="0">
                <a:solidFill>
                  <a:srgbClr val="060606"/>
                </a:solidFill>
                <a:latin typeface="Times New Roman" pitchFamily="18" charset="0"/>
                <a:cs typeface="Times New Roman" pitchFamily="18" charset="0"/>
              </a:rPr>
              <a:t>    - Ở mỗi phần, GV đặt câu hỏi và cho HS xem tranh: </a:t>
            </a:r>
            <a:r>
              <a:rPr lang="en-US" altLang="en-US" sz="1800" i="1" smtClean="0">
                <a:solidFill>
                  <a:srgbClr val="060606"/>
                </a:solidFill>
                <a:latin typeface="Times New Roman" pitchFamily="18" charset="0"/>
                <a:cs typeface="Times New Roman" pitchFamily="18" charset="0"/>
              </a:rPr>
              <a:t>Điều gì đã xảy ra ở đoạn truyện này? Đoạn này có bao nhiêu nhân vật? Các nhân vật làm gì, nói gì?...</a:t>
            </a:r>
          </a:p>
          <a:p>
            <a:pPr marL="288000" algn="just">
              <a:buNone/>
            </a:pPr>
            <a:r>
              <a:rPr lang="en-US" altLang="en-US" sz="1800" smtClean="0">
                <a:solidFill>
                  <a:srgbClr val="060606"/>
                </a:solidFill>
                <a:latin typeface="Times New Roman" pitchFamily="18" charset="0"/>
                <a:cs typeface="Times New Roman" pitchFamily="18" charset="0"/>
              </a:rPr>
              <a:t>     - Mời HS thể hiện hành động, lời nói, suy nghĩ của nhân vật.</a:t>
            </a:r>
          </a:p>
          <a:p>
            <a:pPr marL="288000" algn="just">
              <a:buNone/>
            </a:pPr>
            <a:r>
              <a:rPr lang="en-US" altLang="en-US" sz="1800" smtClean="0">
                <a:solidFill>
                  <a:srgbClr val="060606"/>
                </a:solidFill>
                <a:latin typeface="Times New Roman" pitchFamily="18" charset="0"/>
                <a:cs typeface="Times New Roman" pitchFamily="18" charset="0"/>
              </a:rPr>
              <a:t>     * HS đóng vai toàn bộ các phần vừa thực hành.</a:t>
            </a:r>
          </a:p>
          <a:p>
            <a:pPr marL="144000" lvl="0" indent="0" algn="ctr" rtl="0">
              <a:spcBef>
                <a:spcPts val="0"/>
              </a:spcBef>
              <a:spcAft>
                <a:spcPts val="1600"/>
              </a:spcAft>
              <a:buNone/>
            </a:pPr>
            <a:endParaRPr lang="en-US" sz="2800" b="1" smtClean="0">
              <a:solidFill>
                <a:srgbClr val="060606"/>
              </a:solidFill>
              <a:latin typeface="Times New Roman" pitchFamily="18" charset="0"/>
              <a:cs typeface="Times New Roman" pitchFamily="18" charset="0"/>
            </a:endParaRPr>
          </a:p>
          <a:p>
            <a:pPr marL="144000" lvl="0" indent="0" rtl="0">
              <a:spcBef>
                <a:spcPts val="0"/>
              </a:spcBef>
              <a:spcAft>
                <a:spcPts val="1600"/>
              </a:spcAft>
              <a:buNone/>
            </a:pPr>
            <a:endParaRPr sz="2800" b="1">
              <a:solidFill>
                <a:srgbClr val="06060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5"/>
          <p:cNvSpPr txBox="1">
            <a:spLocks noGrp="1"/>
          </p:cNvSpPr>
          <p:nvPr>
            <p:ph type="body" idx="1"/>
          </p:nvPr>
        </p:nvSpPr>
        <p:spPr>
          <a:xfrm>
            <a:off x="2143108" y="1714494"/>
            <a:ext cx="4786346" cy="2786082"/>
          </a:xfrm>
          <a:prstGeom prst="rect">
            <a:avLst/>
          </a:prstGeom>
        </p:spPr>
        <p:txBody>
          <a:bodyPr spcFirstLastPara="1" wrap="square" lIns="91425" tIns="91425" rIns="91425" bIns="91425" anchor="t" anchorCtr="0">
            <a:noAutofit/>
          </a:bodyPr>
          <a:lstStyle/>
          <a:p>
            <a:pPr marL="0" indent="0" algn="just">
              <a:buNone/>
            </a:pPr>
            <a:r>
              <a:rPr lang="en-US" sz="1800" smtClean="0">
                <a:solidFill>
                  <a:srgbClr val="060606"/>
                </a:solidFill>
                <a:latin typeface="Times New Roman" pitchFamily="18" charset="0"/>
                <a:cs typeface="Times New Roman" pitchFamily="18" charset="0"/>
              </a:rPr>
              <a:t>* Quy tắc 5 ngón tay là một cách nhanh và đơn giản nhất để xác định mức độ khó của một cuốn sách:</a:t>
            </a:r>
          </a:p>
          <a:p>
            <a:pPr marL="0" indent="0" algn="just">
              <a:buNone/>
            </a:pPr>
            <a:r>
              <a:rPr lang="en-US" sz="1800" spc="40" smtClean="0">
                <a:solidFill>
                  <a:srgbClr val="060606"/>
                </a:solidFill>
                <a:latin typeface="Times New Roman" pitchFamily="18" charset="0"/>
                <a:cs typeface="Times New Roman" pitchFamily="18" charset="0"/>
              </a:rPr>
              <a:t>* GV yêu cầu HS giở bất kì một trang của cuốn sách đã chọn và đọc 5 câu liên tiếp bất kì  trong trang sách đó. Mỗi khi HS mắc lỗi thì giơ 1 ngón tay.</a:t>
            </a:r>
          </a:p>
          <a:p>
            <a:pPr marL="0" indent="0" algn="l">
              <a:buNone/>
            </a:pPr>
            <a:r>
              <a:rPr lang="en-US" sz="1800" smtClean="0">
                <a:solidFill>
                  <a:srgbClr val="060606"/>
                </a:solidFill>
                <a:latin typeface="Times New Roman" pitchFamily="18" charset="0"/>
                <a:cs typeface="Times New Roman" pitchFamily="18" charset="0"/>
              </a:rPr>
              <a:t>* Số những ngón tay được đưa ra chỉ cho GV biết mức độ khó hay dễ của cuốn sách đối với HS.</a:t>
            </a:r>
          </a:p>
          <a:p>
            <a:pPr marL="0" lvl="0" indent="0" algn="ctr" rtl="0">
              <a:spcBef>
                <a:spcPts val="0"/>
              </a:spcBef>
              <a:spcAft>
                <a:spcPts val="1600"/>
              </a:spcAft>
              <a:buNone/>
            </a:pPr>
            <a:endParaRPr>
              <a:solidFill>
                <a:srgbClr val="060606"/>
              </a:solidFill>
            </a:endParaRPr>
          </a:p>
        </p:txBody>
      </p:sp>
      <p:sp>
        <p:nvSpPr>
          <p:cNvPr id="372" name="Google Shape;372;p55"/>
          <p:cNvSpPr txBox="1">
            <a:spLocks noGrp="1"/>
          </p:cNvSpPr>
          <p:nvPr>
            <p:ph type="title"/>
          </p:nvPr>
        </p:nvSpPr>
        <p:spPr>
          <a:xfrm>
            <a:off x="2143108" y="857238"/>
            <a:ext cx="4643470" cy="357190"/>
          </a:xfrm>
          <a:prstGeom prst="rect">
            <a:avLst/>
          </a:prstGeom>
        </p:spPr>
        <p:txBody>
          <a:bodyPr spcFirstLastPara="1" wrap="square" lIns="91425" tIns="91425" rIns="91425" bIns="91425" anchor="t" anchorCtr="0">
            <a:noAutofit/>
          </a:bodyPr>
          <a:lstStyle/>
          <a:p>
            <a:pPr algn="l">
              <a:lnSpc>
                <a:spcPct val="100000"/>
              </a:lnSpc>
            </a:pPr>
            <a:r>
              <a:rPr lang="en-US" smtClean="0">
                <a:latin typeface="Times New Roman" pitchFamily="18" charset="0"/>
                <a:cs typeface="Times New Roman" pitchFamily="18" charset="0"/>
              </a:rPr>
              <a:t>D. QUY TẮC 5 NGÓN TAY</a:t>
            </a:r>
            <a:r>
              <a:rPr lang="en-US" smtClean="0"/>
              <a:t/>
            </a:r>
            <a:br>
              <a:rPr lang="en-US" smtClean="0"/>
            </a:br>
            <a:r>
              <a:rPr lang="en-US" smtClean="0"/>
              <a:t>	 </a:t>
            </a:r>
            <a:endParaRPr/>
          </a:p>
        </p:txBody>
      </p:sp>
      <p:pic>
        <p:nvPicPr>
          <p:cNvPr id="374" name="Google Shape;374;p55"/>
          <p:cNvPicPr preferRelativeResize="0"/>
          <p:nvPr/>
        </p:nvPicPr>
        <p:blipFill rotWithShape="1">
          <a:blip r:embed="rId3">
            <a:alphaModFix/>
          </a:blip>
          <a:srcRect t="16734" r="8892" b="18300"/>
          <a:stretch/>
        </p:blipFill>
        <p:spPr>
          <a:xfrm>
            <a:off x="6572264" y="857238"/>
            <a:ext cx="2036850" cy="846042"/>
          </a:xfrm>
          <a:prstGeom prst="rect">
            <a:avLst/>
          </a:prstGeom>
          <a:noFill/>
          <a:ln>
            <a:noFill/>
          </a:ln>
        </p:spPr>
      </p:pic>
      <p:pic>
        <p:nvPicPr>
          <p:cNvPr id="375" name="Google Shape;375;p55"/>
          <p:cNvPicPr preferRelativeResize="0"/>
          <p:nvPr/>
        </p:nvPicPr>
        <p:blipFill rotWithShape="1">
          <a:blip r:embed="rId3">
            <a:alphaModFix/>
          </a:blip>
          <a:srcRect t="16734" r="8892" b="18300"/>
          <a:stretch/>
        </p:blipFill>
        <p:spPr>
          <a:xfrm>
            <a:off x="6572264" y="1500180"/>
            <a:ext cx="2036850" cy="8460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fade">
                                      <p:cBhvr>
                                        <p:cTn id="7" dur="1000"/>
                                        <p:tgtEl>
                                          <p:spTgt spid="371"/>
                                        </p:tgtEl>
                                      </p:cBhvr>
                                    </p:animEffect>
                                  </p:childTnLst>
                                </p:cTn>
                              </p:par>
                              <p:par>
                                <p:cTn id="8" presetID="10" presetClass="entr" presetSubtype="0" fill="hold" nodeType="withEffect">
                                  <p:stCondLst>
                                    <p:cond delay="0"/>
                                  </p:stCondLst>
                                  <p:childTnLst>
                                    <p:set>
                                      <p:cBhvr>
                                        <p:cTn id="9" dur="1" fill="hold">
                                          <p:stCondLst>
                                            <p:cond delay="0"/>
                                          </p:stCondLst>
                                        </p:cTn>
                                        <p:tgtEl>
                                          <p:spTgt spid="372"/>
                                        </p:tgtEl>
                                        <p:attrNameLst>
                                          <p:attrName>style.visibility</p:attrName>
                                        </p:attrNameLst>
                                      </p:cBhvr>
                                      <p:to>
                                        <p:strVal val="visible"/>
                                      </p:to>
                                    </p:set>
                                    <p:animEffect transition="in" filter="fade">
                                      <p:cBhvr>
                                        <p:cTn id="10" dur="10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5"/>
          <p:cNvSpPr txBox="1">
            <a:spLocks noGrp="1"/>
          </p:cNvSpPr>
          <p:nvPr>
            <p:ph type="body" idx="1"/>
          </p:nvPr>
        </p:nvSpPr>
        <p:spPr>
          <a:xfrm>
            <a:off x="2143108" y="1643056"/>
            <a:ext cx="4786346" cy="2786082"/>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
        <p:nvSpPr>
          <p:cNvPr id="372" name="Google Shape;372;p55"/>
          <p:cNvSpPr txBox="1">
            <a:spLocks noGrp="1"/>
          </p:cNvSpPr>
          <p:nvPr>
            <p:ph type="title"/>
          </p:nvPr>
        </p:nvSpPr>
        <p:spPr>
          <a:xfrm>
            <a:off x="2143108" y="857238"/>
            <a:ext cx="4643470" cy="357190"/>
          </a:xfrm>
          <a:prstGeom prst="rect">
            <a:avLst/>
          </a:prstGeom>
        </p:spPr>
        <p:txBody>
          <a:bodyPr spcFirstLastPara="1" wrap="square" lIns="91425" tIns="91425" rIns="91425" bIns="91425" anchor="t" anchorCtr="0">
            <a:noAutofit/>
          </a:bodyPr>
          <a:lstStyle/>
          <a:p>
            <a:pPr algn="l">
              <a:lnSpc>
                <a:spcPct val="100000"/>
              </a:lnSpc>
            </a:pPr>
            <a:r>
              <a:rPr lang="en-US" smtClean="0">
                <a:latin typeface="Times New Roman" pitchFamily="18" charset="0"/>
                <a:cs typeface="Times New Roman" pitchFamily="18" charset="0"/>
              </a:rPr>
              <a:t>D. QUY TẮC 5 NGÓN TAY</a:t>
            </a:r>
            <a:r>
              <a:rPr lang="en-US" smtClean="0"/>
              <a:t/>
            </a:r>
            <a:br>
              <a:rPr lang="en-US" smtClean="0"/>
            </a:br>
            <a:r>
              <a:rPr lang="en-US" smtClean="0"/>
              <a:t>	 </a:t>
            </a:r>
            <a:endParaRPr/>
          </a:p>
        </p:txBody>
      </p:sp>
      <p:pic>
        <p:nvPicPr>
          <p:cNvPr id="374" name="Google Shape;374;p55"/>
          <p:cNvPicPr preferRelativeResize="0"/>
          <p:nvPr/>
        </p:nvPicPr>
        <p:blipFill rotWithShape="1">
          <a:blip r:embed="rId3">
            <a:alphaModFix/>
          </a:blip>
          <a:srcRect t="16734" r="8892" b="18300"/>
          <a:stretch/>
        </p:blipFill>
        <p:spPr>
          <a:xfrm>
            <a:off x="6385650" y="1079132"/>
            <a:ext cx="2036850" cy="846042"/>
          </a:xfrm>
          <a:prstGeom prst="rect">
            <a:avLst/>
          </a:prstGeom>
          <a:noFill/>
          <a:ln>
            <a:noFill/>
          </a:ln>
        </p:spPr>
      </p:pic>
      <p:pic>
        <p:nvPicPr>
          <p:cNvPr id="375" name="Google Shape;375;p55"/>
          <p:cNvPicPr preferRelativeResize="0"/>
          <p:nvPr/>
        </p:nvPicPr>
        <p:blipFill rotWithShape="1">
          <a:blip r:embed="rId3">
            <a:alphaModFix/>
          </a:blip>
          <a:srcRect t="16734" r="8892" b="18300"/>
          <a:stretch/>
        </p:blipFill>
        <p:spPr>
          <a:xfrm>
            <a:off x="6385650" y="1685357"/>
            <a:ext cx="2036850" cy="846042"/>
          </a:xfrm>
          <a:prstGeom prst="rect">
            <a:avLst/>
          </a:prstGeom>
          <a:noFill/>
          <a:ln>
            <a:noFill/>
          </a:ln>
        </p:spPr>
      </p:pic>
      <p:pic>
        <p:nvPicPr>
          <p:cNvPr id="1026" name="Picture 2"/>
          <p:cNvPicPr>
            <a:picLocks noChangeAspect="1" noChangeArrowheads="1"/>
          </p:cNvPicPr>
          <p:nvPr/>
        </p:nvPicPr>
        <p:blipFill>
          <a:blip r:embed="rId4"/>
          <a:srcRect/>
          <a:stretch>
            <a:fillRect/>
          </a:stretch>
        </p:blipFill>
        <p:spPr bwMode="auto">
          <a:xfrm>
            <a:off x="2143108" y="1785938"/>
            <a:ext cx="4929222" cy="27146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fade">
                                      <p:cBhvr>
                                        <p:cTn id="7" dur="1000"/>
                                        <p:tgtEl>
                                          <p:spTgt spid="371"/>
                                        </p:tgtEl>
                                      </p:cBhvr>
                                    </p:animEffect>
                                  </p:childTnLst>
                                </p:cTn>
                              </p:par>
                              <p:par>
                                <p:cTn id="8" presetID="10" presetClass="entr" presetSubtype="0" fill="hold" nodeType="withEffect">
                                  <p:stCondLst>
                                    <p:cond delay="0"/>
                                  </p:stCondLst>
                                  <p:childTnLst>
                                    <p:set>
                                      <p:cBhvr>
                                        <p:cTn id="9" dur="1" fill="hold">
                                          <p:stCondLst>
                                            <p:cond delay="0"/>
                                          </p:stCondLst>
                                        </p:cTn>
                                        <p:tgtEl>
                                          <p:spTgt spid="372"/>
                                        </p:tgtEl>
                                        <p:attrNameLst>
                                          <p:attrName>style.visibility</p:attrName>
                                        </p:attrNameLst>
                                      </p:cBhvr>
                                      <p:to>
                                        <p:strVal val="visible"/>
                                      </p:to>
                                    </p:set>
                                    <p:animEffect transition="in" filter="fade">
                                      <p:cBhvr>
                                        <p:cTn id="10" dur="10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5"/>
          <p:cNvSpPr txBox="1">
            <a:spLocks noGrp="1"/>
          </p:cNvSpPr>
          <p:nvPr>
            <p:ph type="body" idx="1"/>
          </p:nvPr>
        </p:nvSpPr>
        <p:spPr>
          <a:xfrm>
            <a:off x="2143108" y="1285866"/>
            <a:ext cx="4786346" cy="3214710"/>
          </a:xfrm>
          <a:prstGeom prst="rect">
            <a:avLst/>
          </a:prstGeom>
        </p:spPr>
        <p:txBody>
          <a:bodyPr spcFirstLastPara="1" wrap="square" lIns="91425" tIns="91425" rIns="91425" bIns="91425" anchor="t" anchorCtr="0">
            <a:noAutofit/>
          </a:bodyPr>
          <a:lstStyle/>
          <a:p>
            <a:pPr>
              <a:buNone/>
            </a:pPr>
            <a:r>
              <a:rPr lang="en-US" sz="2800" b="1" u="sng" smtClean="0">
                <a:solidFill>
                  <a:srgbClr val="060606"/>
                </a:solidFill>
                <a:latin typeface="Times New Roman" pitchFamily="18" charset="0"/>
                <a:cs typeface="Times New Roman" pitchFamily="18" charset="0"/>
              </a:rPr>
              <a:t>Lưu ý:</a:t>
            </a:r>
            <a:r>
              <a:rPr lang="en-US" sz="2000" b="1" u="sng" smtClean="0">
                <a:solidFill>
                  <a:srgbClr val="060606"/>
                </a:solidFill>
                <a:latin typeface="Times New Roman" pitchFamily="18" charset="0"/>
                <a:cs typeface="Times New Roman" pitchFamily="18" charset="0"/>
              </a:rPr>
              <a:t> </a:t>
            </a:r>
          </a:p>
          <a:p>
            <a:pPr marL="180000" algn="just">
              <a:buNone/>
            </a:pPr>
            <a:r>
              <a:rPr lang="en-US" sz="2000" smtClean="0">
                <a:solidFill>
                  <a:srgbClr val="060606"/>
                </a:solidFill>
                <a:latin typeface="Times New Roman" pitchFamily="18" charset="0"/>
                <a:cs typeface="Times New Roman" pitchFamily="18" charset="0"/>
              </a:rPr>
              <a:t>1. Khi dạy tiết đọc thư viện, GV ngồi ghế thấp, vị trí gần học sinh, không đứng lên khi đọc truyện.</a:t>
            </a:r>
          </a:p>
          <a:p>
            <a:pPr marL="216000" algn="just">
              <a:buNone/>
            </a:pPr>
            <a:r>
              <a:rPr lang="en-US" sz="2000" smtClean="0">
                <a:solidFill>
                  <a:srgbClr val="060606"/>
                </a:solidFill>
                <a:latin typeface="Times New Roman" pitchFamily="18" charset="0"/>
                <a:cs typeface="Times New Roman" pitchFamily="18" charset="0"/>
              </a:rPr>
              <a:t>2. HS ngồi thoải mái trên sàn, không sắp xếp HS ngồi theo hàng hoặc hình vòng cung. </a:t>
            </a:r>
          </a:p>
          <a:p>
            <a:pPr marL="144000" indent="-216000" algn="just">
              <a:buNone/>
            </a:pPr>
            <a:r>
              <a:rPr lang="en-US" sz="2000" smtClean="0">
                <a:solidFill>
                  <a:srgbClr val="060606"/>
                </a:solidFill>
                <a:latin typeface="Times New Roman" pitchFamily="18" charset="0"/>
                <a:cs typeface="Times New Roman" pitchFamily="18" charset="0"/>
              </a:rPr>
              <a:t>3. Khi HS trả lời không phải đứng dậy và GV không nhận xét Đúng/Sai.</a:t>
            </a:r>
            <a:endParaRPr sz="2000">
              <a:solidFill>
                <a:srgbClr val="060606"/>
              </a:solidFill>
              <a:latin typeface="Times New Roman" pitchFamily="18" charset="0"/>
              <a:cs typeface="Times New Roman" pitchFamily="18" charset="0"/>
            </a:endParaRPr>
          </a:p>
        </p:txBody>
      </p:sp>
      <p:sp>
        <p:nvSpPr>
          <p:cNvPr id="372" name="Google Shape;372;p55"/>
          <p:cNvSpPr txBox="1">
            <a:spLocks noGrp="1"/>
          </p:cNvSpPr>
          <p:nvPr>
            <p:ph type="title"/>
          </p:nvPr>
        </p:nvSpPr>
        <p:spPr>
          <a:xfrm>
            <a:off x="2143108" y="857238"/>
            <a:ext cx="4643470" cy="357190"/>
          </a:xfrm>
          <a:prstGeom prst="rect">
            <a:avLst/>
          </a:prstGeom>
        </p:spPr>
        <p:txBody>
          <a:bodyPr spcFirstLastPara="1" wrap="square" lIns="91425" tIns="91425" rIns="91425" bIns="91425" anchor="t" anchorCtr="0">
            <a:noAutofit/>
          </a:bodyPr>
          <a:lstStyle/>
          <a:p>
            <a:pPr algn="l">
              <a:lnSpc>
                <a:spcPct val="100000"/>
              </a:lnSpc>
            </a:pPr>
            <a:r>
              <a:rPr lang="en-US" smtClean="0"/>
              <a:t/>
            </a:r>
            <a:br>
              <a:rPr lang="en-US" smtClean="0"/>
            </a:br>
            <a:r>
              <a:rPr lang="en-US" smtClean="0"/>
              <a:t>	 </a:t>
            </a:r>
            <a:endParaRPr/>
          </a:p>
        </p:txBody>
      </p:sp>
      <p:pic>
        <p:nvPicPr>
          <p:cNvPr id="374" name="Google Shape;374;p55"/>
          <p:cNvPicPr preferRelativeResize="0"/>
          <p:nvPr/>
        </p:nvPicPr>
        <p:blipFill rotWithShape="1">
          <a:blip r:embed="rId3">
            <a:alphaModFix/>
          </a:blip>
          <a:srcRect t="16734" r="8892" b="18300"/>
          <a:stretch/>
        </p:blipFill>
        <p:spPr>
          <a:xfrm>
            <a:off x="6357950" y="857238"/>
            <a:ext cx="2036850" cy="846042"/>
          </a:xfrm>
          <a:prstGeom prst="rect">
            <a:avLst/>
          </a:prstGeom>
          <a:noFill/>
          <a:ln>
            <a:noFill/>
          </a:ln>
        </p:spPr>
      </p:pic>
      <p:pic>
        <p:nvPicPr>
          <p:cNvPr id="375" name="Google Shape;375;p55"/>
          <p:cNvPicPr preferRelativeResize="0"/>
          <p:nvPr/>
        </p:nvPicPr>
        <p:blipFill rotWithShape="1">
          <a:blip r:embed="rId3">
            <a:alphaModFix/>
          </a:blip>
          <a:srcRect t="16734" r="8892" b="18300"/>
          <a:stretch/>
        </p:blipFill>
        <p:spPr>
          <a:xfrm>
            <a:off x="1071538" y="785800"/>
            <a:ext cx="2036850" cy="8460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fade">
                                      <p:cBhvr>
                                        <p:cTn id="7" dur="1000"/>
                                        <p:tgtEl>
                                          <p:spTgt spid="371"/>
                                        </p:tgtEl>
                                      </p:cBhvr>
                                    </p:animEffect>
                                  </p:childTnLst>
                                </p:cTn>
                              </p:par>
                              <p:par>
                                <p:cTn id="8" presetID="10" presetClass="entr" presetSubtype="0" fill="hold" nodeType="withEffect">
                                  <p:stCondLst>
                                    <p:cond delay="0"/>
                                  </p:stCondLst>
                                  <p:childTnLst>
                                    <p:set>
                                      <p:cBhvr>
                                        <p:cTn id="9" dur="1" fill="hold">
                                          <p:stCondLst>
                                            <p:cond delay="0"/>
                                          </p:stCondLst>
                                        </p:cTn>
                                        <p:tgtEl>
                                          <p:spTgt spid="372"/>
                                        </p:tgtEl>
                                        <p:attrNameLst>
                                          <p:attrName>style.visibility</p:attrName>
                                        </p:attrNameLst>
                                      </p:cBhvr>
                                      <p:to>
                                        <p:strVal val="visible"/>
                                      </p:to>
                                    </p:set>
                                    <p:animEffect transition="in" filter="fade">
                                      <p:cBhvr>
                                        <p:cTn id="10" dur="10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txBox="1">
            <a:spLocks noGrp="1"/>
          </p:cNvSpPr>
          <p:nvPr>
            <p:ph type="title"/>
          </p:nvPr>
        </p:nvSpPr>
        <p:spPr>
          <a:xfrm>
            <a:off x="1857356" y="500048"/>
            <a:ext cx="5470200" cy="428628"/>
          </a:xfrm>
          <a:prstGeom prst="rect">
            <a:avLst/>
          </a:prstGeom>
        </p:spPr>
        <p:txBody>
          <a:bodyPr spcFirstLastPara="1" wrap="square" lIns="91425" tIns="91425" rIns="91425" bIns="91425" anchor="t" anchorCtr="0">
            <a:noAutofit/>
          </a:bodyPr>
          <a:lstStyle/>
          <a:p>
            <a:r>
              <a:rPr lang="vi-VN" sz="2400" smtClean="0">
                <a:latin typeface="Times New Roman" pitchFamily="18" charset="0"/>
                <a:cs typeface="Times New Roman" pitchFamily="18" charset="0"/>
              </a:rPr>
              <a:t>II. TIẾT HỌC THƯ VIỆN</a:t>
            </a:r>
            <a:br>
              <a:rPr lang="vi-VN" sz="2400" smtClean="0">
                <a:latin typeface="Times New Roman" pitchFamily="18" charset="0"/>
                <a:cs typeface="Times New Roman" pitchFamily="18" charset="0"/>
              </a:rPr>
            </a:br>
            <a:endParaRPr sz="2400"/>
          </a:p>
        </p:txBody>
      </p:sp>
      <p:sp>
        <p:nvSpPr>
          <p:cNvPr id="326" name="Google Shape;326;p51"/>
          <p:cNvSpPr txBox="1">
            <a:spLocks noGrp="1"/>
          </p:cNvSpPr>
          <p:nvPr>
            <p:ph type="body" idx="1"/>
          </p:nvPr>
        </p:nvSpPr>
        <p:spPr>
          <a:xfrm>
            <a:off x="1285852" y="928676"/>
            <a:ext cx="7215237" cy="3857652"/>
          </a:xfrm>
          <a:prstGeom prst="rect">
            <a:avLst/>
          </a:prstGeom>
        </p:spPr>
        <p:txBody>
          <a:bodyPr spcFirstLastPara="1" wrap="square" lIns="91425" tIns="91425" rIns="91425" bIns="91425" anchor="t" anchorCtr="0">
            <a:noAutofit/>
          </a:bodyPr>
          <a:lstStyle/>
          <a:p>
            <a:pPr marL="180000" algn="just">
              <a:buNone/>
            </a:pPr>
            <a:r>
              <a:rPr lang="en-US" sz="1800" b="1" smtClean="0">
                <a:solidFill>
                  <a:srgbClr val="060606"/>
                </a:solidFill>
                <a:latin typeface="Times New Roman" pitchFamily="18" charset="0"/>
                <a:cs typeface="Times New Roman" pitchFamily="18" charset="0"/>
              </a:rPr>
              <a:t>1. Tiết học thư viện</a:t>
            </a:r>
          </a:p>
          <a:p>
            <a:pPr marL="180000" algn="just">
              <a:buNone/>
            </a:pPr>
            <a:r>
              <a:rPr lang="en-US" sz="1800" smtClean="0">
                <a:solidFill>
                  <a:srgbClr val="060606"/>
                </a:solidFill>
                <a:latin typeface="Times New Roman" pitchFamily="18" charset="0"/>
                <a:cs typeface="Times New Roman" pitchFamily="18" charset="0"/>
              </a:rPr>
              <a:t>* Thông tư số 16/2022/TT-BGDĐT ngày 22 tháng 11 năm 2022 của Bộ trưởng Bộ Giáo dục và Đào tạo: Hoạt động tiết học tại thư viện bảo đảm tối thiểu 01 tiết/học kỳ/môn học hoặc liên môn do Hiệu trưởng trường tiểu học quy định phù hợp với chương trình giáo dục.</a:t>
            </a:r>
          </a:p>
          <a:p>
            <a:pPr marL="180000" algn="just">
              <a:buNone/>
            </a:pPr>
            <a:r>
              <a:rPr lang="en-US" sz="1800" smtClean="0">
                <a:solidFill>
                  <a:srgbClr val="060606"/>
                </a:solidFill>
                <a:latin typeface="Times New Roman" pitchFamily="18" charset="0"/>
                <a:cs typeface="Times New Roman" pitchFamily="18" charset="0"/>
              </a:rPr>
              <a:t>* Tiết học thư viện: GV tổ chức dạy các tiết học/hoạt động có liên quan đến việc sử dụng tài nguyên thư viện để chiếm lĩnh kiến thức, đảm bảo các yêu cầu tiết học đề ra.</a:t>
            </a:r>
          </a:p>
          <a:p>
            <a:pPr marL="180000" algn="just">
              <a:buNone/>
            </a:pPr>
            <a:r>
              <a:rPr lang="en-US" sz="1800" smtClean="0">
                <a:solidFill>
                  <a:srgbClr val="060606"/>
                </a:solidFill>
                <a:latin typeface="Times New Roman" pitchFamily="18" charset="0"/>
                <a:cs typeface="Times New Roman" pitchFamily="18" charset="0"/>
              </a:rPr>
              <a:t>* Tiết học thư viện khác với tiết đọc:</a:t>
            </a:r>
          </a:p>
          <a:p>
            <a:pPr marL="180000" algn="just">
              <a:buNone/>
            </a:pPr>
            <a:r>
              <a:rPr lang="en-US" sz="1800" smtClean="0">
                <a:solidFill>
                  <a:srgbClr val="060606"/>
                </a:solidFill>
                <a:latin typeface="Times New Roman" pitchFamily="18" charset="0"/>
                <a:cs typeface="Times New Roman" pitchFamily="18" charset="0"/>
              </a:rPr>
              <a:t>- Dạy theo quy trình của môn học, song sử dụng các thiết bị, tài nguyên TV</a:t>
            </a:r>
          </a:p>
          <a:p>
            <a:pPr marL="180000" algn="just">
              <a:buNone/>
            </a:pPr>
            <a:r>
              <a:rPr lang="en-US" sz="1800" smtClean="0">
                <a:solidFill>
                  <a:srgbClr val="060606"/>
                </a:solidFill>
                <a:latin typeface="Times New Roman" pitchFamily="18" charset="0"/>
                <a:cs typeface="Times New Roman" pitchFamily="18" charset="0"/>
              </a:rPr>
              <a:t>- Các môn có thể tổ chức tiết học thư viện: Giáo dục địa phương, Tiếng Việt (Kể chuyện, Tập đọc, các tiết phát triển kĩ năng nghe – nói); Lịch sử (Nhân vật lịch sử, các bài học về trận đánh, ..); Địa lí (sa bàn, bản đồ, …);</a:t>
            </a:r>
          </a:p>
          <a:p>
            <a:pPr marL="0" lvl="0" indent="0" algn="l" rtl="0">
              <a:spcBef>
                <a:spcPts val="0"/>
              </a:spcBef>
              <a:spcAft>
                <a:spcPts val="1600"/>
              </a:spcAft>
              <a:buNone/>
            </a:pPr>
            <a:endParaRPr sz="1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0"/>
          <p:cNvSpPr txBox="1">
            <a:spLocks noGrp="1"/>
          </p:cNvSpPr>
          <p:nvPr>
            <p:ph type="title" idx="4"/>
          </p:nvPr>
        </p:nvSpPr>
        <p:spPr>
          <a:xfrm>
            <a:off x="571472" y="2000246"/>
            <a:ext cx="3714776" cy="2928958"/>
          </a:xfrm>
          <a:prstGeom prst="rect">
            <a:avLst/>
          </a:prstGeom>
        </p:spPr>
        <p:txBody>
          <a:bodyPr spcFirstLastPara="1" wrap="square" lIns="91425" tIns="91425" rIns="91425" bIns="91425" anchor="b" anchorCtr="0">
            <a:noAutofit/>
          </a:bodyPr>
          <a:lstStyle/>
          <a:p>
            <a:pPr algn="just"/>
            <a:r>
              <a:rPr lang="en-US" b="0" smtClean="0">
                <a:solidFill>
                  <a:srgbClr val="060606"/>
                </a:solidFill>
                <a:latin typeface="Times New Roman" pitchFamily="18" charset="0"/>
                <a:cs typeface="Times New Roman" pitchFamily="18" charset="0"/>
              </a:rPr>
              <a:t>- </a:t>
            </a:r>
            <a:br>
              <a:rPr lang="en-US" b="0" smtClean="0">
                <a:solidFill>
                  <a:srgbClr val="060606"/>
                </a:solidFill>
                <a:latin typeface="Times New Roman" pitchFamily="18" charset="0"/>
                <a:cs typeface="Times New Roman" pitchFamily="18" charset="0"/>
              </a:rPr>
            </a:br>
            <a:r>
              <a:rPr lang="en-US" b="0" smtClean="0">
                <a:solidFill>
                  <a:srgbClr val="060606"/>
                </a:solidFill>
                <a:latin typeface="Times New Roman" pitchFamily="18" charset="0"/>
                <a:cs typeface="Times New Roman" pitchFamily="18" charset="0"/>
              </a:rPr>
              <a:t/>
            </a:r>
            <a:br>
              <a:rPr lang="en-US" b="0" smtClean="0">
                <a:solidFill>
                  <a:srgbClr val="060606"/>
                </a:solidFill>
                <a:latin typeface="Times New Roman" pitchFamily="18" charset="0"/>
                <a:cs typeface="Times New Roman" pitchFamily="18" charset="0"/>
              </a:rPr>
            </a:br>
            <a:r>
              <a:rPr lang="en-US" b="0" smtClean="0">
                <a:solidFill>
                  <a:srgbClr val="060606"/>
                </a:solidFill>
                <a:latin typeface="Times New Roman" pitchFamily="18" charset="0"/>
                <a:cs typeface="Times New Roman" pitchFamily="18" charset="0"/>
              </a:rPr>
              <a:t/>
            </a:r>
            <a:br>
              <a:rPr lang="en-US" b="0" smtClean="0">
                <a:solidFill>
                  <a:srgbClr val="060606"/>
                </a:solidFill>
                <a:latin typeface="Times New Roman" pitchFamily="18" charset="0"/>
                <a:cs typeface="Times New Roman" pitchFamily="18" charset="0"/>
              </a:rPr>
            </a:br>
            <a:r>
              <a:rPr lang="en-US" b="0" smtClean="0">
                <a:solidFill>
                  <a:srgbClr val="060606"/>
                </a:solidFill>
                <a:latin typeface="Times New Roman" pitchFamily="18" charset="0"/>
                <a:cs typeface="Times New Roman" pitchFamily="18" charset="0"/>
              </a:rPr>
              <a:t/>
            </a:r>
            <a:br>
              <a:rPr lang="en-US" b="0" smtClean="0">
                <a:solidFill>
                  <a:srgbClr val="060606"/>
                </a:solidFill>
                <a:latin typeface="Times New Roman" pitchFamily="18" charset="0"/>
                <a:cs typeface="Times New Roman" pitchFamily="18" charset="0"/>
              </a:rPr>
            </a:br>
            <a:r>
              <a:rPr lang="en-US" b="0" smtClean="0">
                <a:solidFill>
                  <a:srgbClr val="060606"/>
                </a:solidFill>
                <a:latin typeface="Times New Roman" pitchFamily="18" charset="0"/>
                <a:cs typeface="Times New Roman" pitchFamily="18" charset="0"/>
              </a:rPr>
              <a:t/>
            </a:r>
            <a:br>
              <a:rPr lang="en-US" b="0" smtClean="0">
                <a:solidFill>
                  <a:srgbClr val="060606"/>
                </a:solidFill>
                <a:latin typeface="Times New Roman" pitchFamily="18" charset="0"/>
                <a:cs typeface="Times New Roman" pitchFamily="18" charset="0"/>
              </a:rPr>
            </a:br>
            <a:r>
              <a:rPr lang="en-US" b="0" spc="-20" smtClean="0">
                <a:solidFill>
                  <a:srgbClr val="060606"/>
                </a:solidFill>
                <a:latin typeface="Times New Roman" pitchFamily="18" charset="0"/>
                <a:cs typeface="Times New Roman" pitchFamily="18" charset="0"/>
              </a:rPr>
              <a:t>- Chuẩn bị tài liệu: Sách, truyện, hoặc tài liệu tham khảo phù hợp với lứa tuổi và nội dung giáo dục.</a:t>
            </a:r>
            <a:r>
              <a:rPr lang="en-US" b="0" smtClean="0">
                <a:solidFill>
                  <a:srgbClr val="060606"/>
                </a:solidFill>
                <a:latin typeface="Times New Roman" pitchFamily="18" charset="0"/>
                <a:cs typeface="Times New Roman" pitchFamily="18" charset="0"/>
              </a:rPr>
              <a:t/>
            </a:r>
            <a:br>
              <a:rPr lang="en-US" b="0" smtClean="0">
                <a:solidFill>
                  <a:srgbClr val="060606"/>
                </a:solidFill>
                <a:latin typeface="Times New Roman" pitchFamily="18" charset="0"/>
                <a:cs typeface="Times New Roman" pitchFamily="18" charset="0"/>
              </a:rPr>
            </a:br>
            <a:r>
              <a:rPr lang="en-US" b="0" smtClean="0">
                <a:solidFill>
                  <a:srgbClr val="060606"/>
                </a:solidFill>
                <a:latin typeface="Times New Roman" pitchFamily="18" charset="0"/>
                <a:cs typeface="Times New Roman" pitchFamily="18" charset="0"/>
              </a:rPr>
              <a:t>- Trang trí không gian thư viện thân thiện, hấp dẫn.</a:t>
            </a:r>
            <a:br>
              <a:rPr lang="en-US" b="0" smtClean="0">
                <a:solidFill>
                  <a:srgbClr val="060606"/>
                </a:solidFill>
                <a:latin typeface="Times New Roman" pitchFamily="18" charset="0"/>
                <a:cs typeface="Times New Roman" pitchFamily="18" charset="0"/>
              </a:rPr>
            </a:br>
            <a:r>
              <a:rPr lang="en-US" b="0" smtClean="0">
                <a:solidFill>
                  <a:srgbClr val="060606"/>
                </a:solidFill>
                <a:latin typeface="Times New Roman" pitchFamily="18" charset="0"/>
                <a:cs typeface="Times New Roman" pitchFamily="18" charset="0"/>
              </a:rPr>
              <a:t>- Sắp xếp chỗ ngồi linh hoạt để tạo điều kiện tương tác.</a:t>
            </a:r>
            <a:r>
              <a:rPr lang="en-US" b="0" smtClean="0">
                <a:solidFill>
                  <a:srgbClr val="060606"/>
                </a:solidFill>
              </a:rPr>
              <a:t/>
            </a:r>
            <a:br>
              <a:rPr lang="en-US" b="0" smtClean="0">
                <a:solidFill>
                  <a:srgbClr val="060606"/>
                </a:solidFill>
              </a:rPr>
            </a:br>
            <a:endParaRPr b="0">
              <a:solidFill>
                <a:srgbClr val="060606"/>
              </a:solidFill>
            </a:endParaRPr>
          </a:p>
        </p:txBody>
      </p:sp>
      <p:sp>
        <p:nvSpPr>
          <p:cNvPr id="432" name="Google Shape;432;p60"/>
          <p:cNvSpPr txBox="1">
            <a:spLocks noGrp="1"/>
          </p:cNvSpPr>
          <p:nvPr>
            <p:ph type="title" idx="8"/>
          </p:nvPr>
        </p:nvSpPr>
        <p:spPr>
          <a:xfrm>
            <a:off x="928662" y="428610"/>
            <a:ext cx="6286544" cy="43180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solidFill>
                  <a:srgbClr val="060606"/>
                </a:solidFill>
              </a:rPr>
              <a:t>2.</a:t>
            </a:r>
            <a:r>
              <a:rPr lang="en-US" smtClean="0"/>
              <a:t> </a:t>
            </a:r>
            <a:r>
              <a:rPr lang="en-US" smtClean="0">
                <a:solidFill>
                  <a:srgbClr val="060606"/>
                </a:solidFill>
                <a:latin typeface="Times New Roman" pitchFamily="18" charset="0"/>
                <a:cs typeface="Times New Roman" pitchFamily="18" charset="0"/>
              </a:rPr>
              <a:t>TỔ CHỨC TIẾT HỌC THƯ VIỆN</a:t>
            </a:r>
            <a:endParaRPr>
              <a:solidFill>
                <a:srgbClr val="060606"/>
              </a:solidFill>
              <a:latin typeface="Times New Roman" pitchFamily="18" charset="0"/>
              <a:cs typeface="Times New Roman" pitchFamily="18" charset="0"/>
            </a:endParaRPr>
          </a:p>
        </p:txBody>
      </p:sp>
      <p:pic>
        <p:nvPicPr>
          <p:cNvPr id="435" name="Google Shape;435;p60"/>
          <p:cNvPicPr preferRelativeResize="0"/>
          <p:nvPr/>
        </p:nvPicPr>
        <p:blipFill>
          <a:blip r:embed="rId3">
            <a:alphaModFix/>
          </a:blip>
          <a:stretch>
            <a:fillRect/>
          </a:stretch>
        </p:blipFill>
        <p:spPr>
          <a:xfrm rot="-695467">
            <a:off x="7678125" y="117219"/>
            <a:ext cx="1323877" cy="1547814"/>
          </a:xfrm>
          <a:prstGeom prst="rect">
            <a:avLst/>
          </a:prstGeom>
          <a:noFill/>
          <a:ln>
            <a:noFill/>
          </a:ln>
          <a:effectLst>
            <a:outerShdw blurRad="57150" dist="19050" dir="5400000" algn="bl" rotWithShape="0">
              <a:srgbClr val="000000">
                <a:alpha val="50000"/>
              </a:srgbClr>
            </a:outerShdw>
          </a:effectLst>
        </p:spPr>
      </p:pic>
      <p:grpSp>
        <p:nvGrpSpPr>
          <p:cNvPr id="436" name="Google Shape;436;p60"/>
          <p:cNvGrpSpPr/>
          <p:nvPr/>
        </p:nvGrpSpPr>
        <p:grpSpPr>
          <a:xfrm>
            <a:off x="8215338" y="857238"/>
            <a:ext cx="272906" cy="434118"/>
            <a:chOff x="1312450" y="4093350"/>
            <a:chExt cx="685350" cy="1090200"/>
          </a:xfrm>
        </p:grpSpPr>
        <p:sp>
          <p:nvSpPr>
            <p:cNvPr id="437" name="Google Shape;437;p60"/>
            <p:cNvSpPr/>
            <p:nvPr/>
          </p:nvSpPr>
          <p:spPr>
            <a:xfrm>
              <a:off x="1312450" y="4093350"/>
              <a:ext cx="685350" cy="1090200"/>
            </a:xfrm>
            <a:custGeom>
              <a:avLst/>
              <a:gdLst/>
              <a:ahLst/>
              <a:cxnLst/>
              <a:rect l="l" t="t" r="r" b="b"/>
              <a:pathLst>
                <a:path w="27414" h="43608" extrusionOk="0">
                  <a:moveTo>
                    <a:pt x="5201" y="10009"/>
                  </a:moveTo>
                  <a:lnTo>
                    <a:pt x="5201" y="10009"/>
                  </a:lnTo>
                  <a:cubicBezTo>
                    <a:pt x="5040" y="10996"/>
                    <a:pt x="5002" y="11987"/>
                    <a:pt x="5102" y="12937"/>
                  </a:cubicBezTo>
                  <a:cubicBezTo>
                    <a:pt x="5170" y="13571"/>
                    <a:pt x="5297" y="14196"/>
                    <a:pt x="5478" y="14807"/>
                  </a:cubicBezTo>
                  <a:cubicBezTo>
                    <a:pt x="4743" y="13294"/>
                    <a:pt x="4728" y="11634"/>
                    <a:pt x="5201" y="10009"/>
                  </a:cubicBezTo>
                  <a:close/>
                  <a:moveTo>
                    <a:pt x="15811" y="1265"/>
                  </a:moveTo>
                  <a:cubicBezTo>
                    <a:pt x="20541" y="1265"/>
                    <a:pt x="25145" y="5101"/>
                    <a:pt x="25884" y="9796"/>
                  </a:cubicBezTo>
                  <a:cubicBezTo>
                    <a:pt x="26649" y="14663"/>
                    <a:pt x="23581" y="19908"/>
                    <a:pt x="18734" y="21156"/>
                  </a:cubicBezTo>
                  <a:lnTo>
                    <a:pt x="18733" y="21156"/>
                  </a:lnTo>
                  <a:cubicBezTo>
                    <a:pt x="17919" y="21366"/>
                    <a:pt x="17082" y="21467"/>
                    <a:pt x="16245" y="21467"/>
                  </a:cubicBezTo>
                  <a:cubicBezTo>
                    <a:pt x="12150" y="21467"/>
                    <a:pt x="8059" y="19044"/>
                    <a:pt x="6641" y="15088"/>
                  </a:cubicBezTo>
                  <a:cubicBezTo>
                    <a:pt x="5469" y="11816"/>
                    <a:pt x="6172" y="7764"/>
                    <a:pt x="8270" y="4955"/>
                  </a:cubicBezTo>
                  <a:cubicBezTo>
                    <a:pt x="9623" y="3549"/>
                    <a:pt x="11222" y="2430"/>
                    <a:pt x="12774" y="1829"/>
                  </a:cubicBezTo>
                  <a:cubicBezTo>
                    <a:pt x="13408" y="1665"/>
                    <a:pt x="14061" y="1582"/>
                    <a:pt x="14715" y="1582"/>
                  </a:cubicBezTo>
                  <a:cubicBezTo>
                    <a:pt x="14773" y="1582"/>
                    <a:pt x="14831" y="1582"/>
                    <a:pt x="14889" y="1584"/>
                  </a:cubicBezTo>
                  <a:cubicBezTo>
                    <a:pt x="14890" y="1584"/>
                    <a:pt x="14891" y="1584"/>
                    <a:pt x="14891" y="1584"/>
                  </a:cubicBezTo>
                  <a:cubicBezTo>
                    <a:pt x="15042" y="1584"/>
                    <a:pt x="15084" y="1340"/>
                    <a:pt x="14936" y="1309"/>
                  </a:cubicBezTo>
                  <a:cubicBezTo>
                    <a:pt x="15228" y="1279"/>
                    <a:pt x="15519" y="1265"/>
                    <a:pt x="15811" y="1265"/>
                  </a:cubicBezTo>
                  <a:close/>
                  <a:moveTo>
                    <a:pt x="11744" y="28418"/>
                  </a:moveTo>
                  <a:lnTo>
                    <a:pt x="11744" y="28418"/>
                  </a:lnTo>
                  <a:cubicBezTo>
                    <a:pt x="12408" y="28787"/>
                    <a:pt x="13268" y="28878"/>
                    <a:pt x="14064" y="28978"/>
                  </a:cubicBezTo>
                  <a:cubicBezTo>
                    <a:pt x="13489" y="31053"/>
                    <a:pt x="12936" y="33136"/>
                    <a:pt x="12378" y="35217"/>
                  </a:cubicBezTo>
                  <a:lnTo>
                    <a:pt x="12377" y="35217"/>
                  </a:lnTo>
                  <a:lnTo>
                    <a:pt x="11752" y="37548"/>
                  </a:lnTo>
                  <a:cubicBezTo>
                    <a:pt x="11436" y="37515"/>
                    <a:pt x="11118" y="37500"/>
                    <a:pt x="10804" y="37432"/>
                  </a:cubicBezTo>
                  <a:cubicBezTo>
                    <a:pt x="10450" y="37354"/>
                    <a:pt x="10108" y="37230"/>
                    <a:pt x="9772" y="37098"/>
                  </a:cubicBezTo>
                  <a:cubicBezTo>
                    <a:pt x="9899" y="36422"/>
                    <a:pt x="10035" y="35749"/>
                    <a:pt x="10185" y="35077"/>
                  </a:cubicBezTo>
                  <a:cubicBezTo>
                    <a:pt x="10425" y="33999"/>
                    <a:pt x="10695" y="32928"/>
                    <a:pt x="10992" y="31864"/>
                  </a:cubicBezTo>
                  <a:cubicBezTo>
                    <a:pt x="11305" y="30745"/>
                    <a:pt x="11807" y="29661"/>
                    <a:pt x="11760" y="28491"/>
                  </a:cubicBezTo>
                  <a:cubicBezTo>
                    <a:pt x="11757" y="28467"/>
                    <a:pt x="11752" y="28442"/>
                    <a:pt x="11744" y="28418"/>
                  </a:cubicBezTo>
                  <a:close/>
                  <a:moveTo>
                    <a:pt x="9701" y="37483"/>
                  </a:moveTo>
                  <a:cubicBezTo>
                    <a:pt x="10246" y="37833"/>
                    <a:pt x="10942" y="38077"/>
                    <a:pt x="11595" y="38077"/>
                  </a:cubicBezTo>
                  <a:cubicBezTo>
                    <a:pt x="11600" y="38077"/>
                    <a:pt x="11605" y="38077"/>
                    <a:pt x="11609" y="38077"/>
                  </a:cubicBezTo>
                  <a:lnTo>
                    <a:pt x="11609" y="38077"/>
                  </a:lnTo>
                  <a:cubicBezTo>
                    <a:pt x="11580" y="38193"/>
                    <a:pt x="11549" y="38311"/>
                    <a:pt x="11517" y="38428"/>
                  </a:cubicBezTo>
                  <a:lnTo>
                    <a:pt x="11517" y="38427"/>
                  </a:lnTo>
                  <a:cubicBezTo>
                    <a:pt x="11470" y="38603"/>
                    <a:pt x="11418" y="38860"/>
                    <a:pt x="11359" y="39156"/>
                  </a:cubicBezTo>
                  <a:cubicBezTo>
                    <a:pt x="11204" y="39085"/>
                    <a:pt x="11033" y="39072"/>
                    <a:pt x="10858" y="39072"/>
                  </a:cubicBezTo>
                  <a:cubicBezTo>
                    <a:pt x="10752" y="39072"/>
                    <a:pt x="10645" y="39077"/>
                    <a:pt x="10540" y="39077"/>
                  </a:cubicBezTo>
                  <a:cubicBezTo>
                    <a:pt x="10481" y="39077"/>
                    <a:pt x="10423" y="39075"/>
                    <a:pt x="10366" y="39070"/>
                  </a:cubicBezTo>
                  <a:cubicBezTo>
                    <a:pt x="10056" y="39046"/>
                    <a:pt x="9752" y="38970"/>
                    <a:pt x="9446" y="38922"/>
                  </a:cubicBezTo>
                  <a:cubicBezTo>
                    <a:pt x="9465" y="38818"/>
                    <a:pt x="9482" y="38724"/>
                    <a:pt x="9492" y="38655"/>
                  </a:cubicBezTo>
                  <a:cubicBezTo>
                    <a:pt x="9556" y="38264"/>
                    <a:pt x="9631" y="37874"/>
                    <a:pt x="9701" y="37483"/>
                  </a:cubicBezTo>
                  <a:close/>
                  <a:moveTo>
                    <a:pt x="9371" y="39374"/>
                  </a:moveTo>
                  <a:cubicBezTo>
                    <a:pt x="9633" y="39480"/>
                    <a:pt x="9916" y="39543"/>
                    <a:pt x="10196" y="39580"/>
                  </a:cubicBezTo>
                  <a:cubicBezTo>
                    <a:pt x="10388" y="39606"/>
                    <a:pt x="10607" y="39642"/>
                    <a:pt x="10819" y="39642"/>
                  </a:cubicBezTo>
                  <a:cubicBezTo>
                    <a:pt x="10980" y="39642"/>
                    <a:pt x="11137" y="39622"/>
                    <a:pt x="11275" y="39560"/>
                  </a:cubicBezTo>
                  <a:lnTo>
                    <a:pt x="11275" y="39560"/>
                  </a:lnTo>
                  <a:cubicBezTo>
                    <a:pt x="11189" y="39985"/>
                    <a:pt x="11082" y="40437"/>
                    <a:pt x="10950" y="40815"/>
                  </a:cubicBezTo>
                  <a:cubicBezTo>
                    <a:pt x="10924" y="40814"/>
                    <a:pt x="10899" y="40814"/>
                    <a:pt x="10873" y="40814"/>
                  </a:cubicBezTo>
                  <a:cubicBezTo>
                    <a:pt x="10639" y="40814"/>
                    <a:pt x="10398" y="40862"/>
                    <a:pt x="10159" y="40862"/>
                  </a:cubicBezTo>
                  <a:cubicBezTo>
                    <a:pt x="10125" y="40862"/>
                    <a:pt x="10090" y="40861"/>
                    <a:pt x="10056" y="40859"/>
                  </a:cubicBezTo>
                  <a:cubicBezTo>
                    <a:pt x="9795" y="40841"/>
                    <a:pt x="9538" y="40801"/>
                    <a:pt x="9284" y="40736"/>
                  </a:cubicBezTo>
                  <a:cubicBezTo>
                    <a:pt x="9251" y="40301"/>
                    <a:pt x="9306" y="39796"/>
                    <a:pt x="9371" y="39374"/>
                  </a:cubicBezTo>
                  <a:close/>
                  <a:moveTo>
                    <a:pt x="9402" y="41289"/>
                  </a:moveTo>
                  <a:lnTo>
                    <a:pt x="9402" y="41289"/>
                  </a:lnTo>
                  <a:cubicBezTo>
                    <a:pt x="9559" y="41334"/>
                    <a:pt x="9718" y="41367"/>
                    <a:pt x="9881" y="41388"/>
                  </a:cubicBezTo>
                  <a:cubicBezTo>
                    <a:pt x="10049" y="41410"/>
                    <a:pt x="10255" y="41433"/>
                    <a:pt x="10462" y="41433"/>
                  </a:cubicBezTo>
                  <a:cubicBezTo>
                    <a:pt x="10528" y="41433"/>
                    <a:pt x="10593" y="41431"/>
                    <a:pt x="10658" y="41426"/>
                  </a:cubicBezTo>
                  <a:lnTo>
                    <a:pt x="10658" y="41426"/>
                  </a:lnTo>
                  <a:cubicBezTo>
                    <a:pt x="10569" y="41553"/>
                    <a:pt x="10471" y="41645"/>
                    <a:pt x="10362" y="41677"/>
                  </a:cubicBezTo>
                  <a:cubicBezTo>
                    <a:pt x="10234" y="41715"/>
                    <a:pt x="10121" y="41733"/>
                    <a:pt x="10020" y="41733"/>
                  </a:cubicBezTo>
                  <a:cubicBezTo>
                    <a:pt x="9703" y="41733"/>
                    <a:pt x="9511" y="41557"/>
                    <a:pt x="9402" y="41289"/>
                  </a:cubicBezTo>
                  <a:close/>
                  <a:moveTo>
                    <a:pt x="15893" y="1"/>
                  </a:moveTo>
                  <a:cubicBezTo>
                    <a:pt x="15395" y="1"/>
                    <a:pt x="14894" y="37"/>
                    <a:pt x="14392" y="112"/>
                  </a:cubicBezTo>
                  <a:cubicBezTo>
                    <a:pt x="8294" y="1027"/>
                    <a:pt x="1" y="10835"/>
                    <a:pt x="5909" y="16358"/>
                  </a:cubicBezTo>
                  <a:cubicBezTo>
                    <a:pt x="5961" y="16407"/>
                    <a:pt x="6017" y="16426"/>
                    <a:pt x="6069" y="16426"/>
                  </a:cubicBezTo>
                  <a:cubicBezTo>
                    <a:pt x="6083" y="16426"/>
                    <a:pt x="6096" y="16425"/>
                    <a:pt x="6110" y="16423"/>
                  </a:cubicBezTo>
                  <a:cubicBezTo>
                    <a:pt x="7517" y="19288"/>
                    <a:pt x="10185" y="21363"/>
                    <a:pt x="13288" y="22188"/>
                  </a:cubicBezTo>
                  <a:cubicBezTo>
                    <a:pt x="12902" y="23062"/>
                    <a:pt x="12749" y="24055"/>
                    <a:pt x="12540" y="24979"/>
                  </a:cubicBezTo>
                  <a:cubicBezTo>
                    <a:pt x="12385" y="25662"/>
                    <a:pt x="12080" y="26433"/>
                    <a:pt x="12061" y="27162"/>
                  </a:cubicBezTo>
                  <a:cubicBezTo>
                    <a:pt x="11762" y="27201"/>
                    <a:pt x="11473" y="27285"/>
                    <a:pt x="11204" y="27442"/>
                  </a:cubicBezTo>
                  <a:cubicBezTo>
                    <a:pt x="11018" y="27550"/>
                    <a:pt x="11015" y="27777"/>
                    <a:pt x="11142" y="27928"/>
                  </a:cubicBezTo>
                  <a:cubicBezTo>
                    <a:pt x="11145" y="27935"/>
                    <a:pt x="11150" y="27938"/>
                    <a:pt x="11155" y="27944"/>
                  </a:cubicBezTo>
                  <a:cubicBezTo>
                    <a:pt x="11028" y="27948"/>
                    <a:pt x="10910" y="28008"/>
                    <a:pt x="10832" y="28108"/>
                  </a:cubicBezTo>
                  <a:cubicBezTo>
                    <a:pt x="9928" y="29229"/>
                    <a:pt x="9683" y="30715"/>
                    <a:pt x="9312" y="32089"/>
                  </a:cubicBezTo>
                  <a:cubicBezTo>
                    <a:pt x="8852" y="33796"/>
                    <a:pt x="8465" y="35519"/>
                    <a:pt x="8149" y="37259"/>
                  </a:cubicBezTo>
                  <a:cubicBezTo>
                    <a:pt x="7935" y="38433"/>
                    <a:pt x="7369" y="40158"/>
                    <a:pt x="7613" y="41356"/>
                  </a:cubicBezTo>
                  <a:cubicBezTo>
                    <a:pt x="7832" y="42434"/>
                    <a:pt x="8920" y="43013"/>
                    <a:pt x="9873" y="43417"/>
                  </a:cubicBezTo>
                  <a:cubicBezTo>
                    <a:pt x="10183" y="43548"/>
                    <a:pt x="10458" y="43608"/>
                    <a:pt x="10702" y="43608"/>
                  </a:cubicBezTo>
                  <a:cubicBezTo>
                    <a:pt x="12509" y="43608"/>
                    <a:pt x="12630" y="40342"/>
                    <a:pt x="13029" y="38845"/>
                  </a:cubicBezTo>
                  <a:cubicBezTo>
                    <a:pt x="13941" y="35420"/>
                    <a:pt x="14878" y="31999"/>
                    <a:pt x="15749" y="28562"/>
                  </a:cubicBezTo>
                  <a:cubicBezTo>
                    <a:pt x="15842" y="28197"/>
                    <a:pt x="15632" y="27698"/>
                    <a:pt x="15220" y="27630"/>
                  </a:cubicBezTo>
                  <a:cubicBezTo>
                    <a:pt x="14854" y="27569"/>
                    <a:pt x="14466" y="27473"/>
                    <a:pt x="14071" y="27380"/>
                  </a:cubicBezTo>
                  <a:cubicBezTo>
                    <a:pt x="14478" y="25797"/>
                    <a:pt x="14896" y="24136"/>
                    <a:pt x="15010" y="22508"/>
                  </a:cubicBezTo>
                  <a:cubicBezTo>
                    <a:pt x="15443" y="22557"/>
                    <a:pt x="15877" y="22582"/>
                    <a:pt x="16312" y="22582"/>
                  </a:cubicBezTo>
                  <a:cubicBezTo>
                    <a:pt x="16645" y="22582"/>
                    <a:pt x="16978" y="22568"/>
                    <a:pt x="17310" y="22539"/>
                  </a:cubicBezTo>
                  <a:cubicBezTo>
                    <a:pt x="23190" y="22007"/>
                    <a:pt x="27413" y="16567"/>
                    <a:pt x="27170" y="10774"/>
                  </a:cubicBezTo>
                  <a:cubicBezTo>
                    <a:pt x="26925" y="4930"/>
                    <a:pt x="21682" y="1"/>
                    <a:pt x="158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0"/>
            <p:cNvSpPr/>
            <p:nvPr/>
          </p:nvSpPr>
          <p:spPr>
            <a:xfrm>
              <a:off x="1477975" y="4161250"/>
              <a:ext cx="487250" cy="450450"/>
            </a:xfrm>
            <a:custGeom>
              <a:avLst/>
              <a:gdLst/>
              <a:ahLst/>
              <a:cxnLst/>
              <a:rect l="l" t="t" r="r" b="b"/>
              <a:pathLst>
                <a:path w="19490" h="18018" extrusionOk="0">
                  <a:moveTo>
                    <a:pt x="1614" y="7205"/>
                  </a:moveTo>
                  <a:cubicBezTo>
                    <a:pt x="1122" y="9193"/>
                    <a:pt x="1161" y="11265"/>
                    <a:pt x="1871" y="12865"/>
                  </a:cubicBezTo>
                  <a:cubicBezTo>
                    <a:pt x="1911" y="12957"/>
                    <a:pt x="1956" y="13046"/>
                    <a:pt x="2001" y="13135"/>
                  </a:cubicBezTo>
                  <a:cubicBezTo>
                    <a:pt x="1442" y="12197"/>
                    <a:pt x="1127" y="11132"/>
                    <a:pt x="1088" y="10040"/>
                  </a:cubicBezTo>
                  <a:cubicBezTo>
                    <a:pt x="1052" y="9061"/>
                    <a:pt x="1251" y="8105"/>
                    <a:pt x="1614" y="7205"/>
                  </a:cubicBezTo>
                  <a:close/>
                  <a:moveTo>
                    <a:pt x="8769" y="1099"/>
                  </a:moveTo>
                  <a:cubicBezTo>
                    <a:pt x="10213" y="1099"/>
                    <a:pt x="11739" y="1834"/>
                    <a:pt x="12928" y="2514"/>
                  </a:cubicBezTo>
                  <a:cubicBezTo>
                    <a:pt x="15190" y="3806"/>
                    <a:pt x="17154" y="5801"/>
                    <a:pt x="17151" y="8562"/>
                  </a:cubicBezTo>
                  <a:cubicBezTo>
                    <a:pt x="17150" y="11027"/>
                    <a:pt x="16062" y="14041"/>
                    <a:pt x="14176" y="15676"/>
                  </a:cubicBezTo>
                  <a:cubicBezTo>
                    <a:pt x="13112" y="16598"/>
                    <a:pt x="11835" y="16976"/>
                    <a:pt x="10526" y="16976"/>
                  </a:cubicBezTo>
                  <a:cubicBezTo>
                    <a:pt x="8796" y="16976"/>
                    <a:pt x="7009" y="16315"/>
                    <a:pt x="5579" y="15381"/>
                  </a:cubicBezTo>
                  <a:cubicBezTo>
                    <a:pt x="2756" y="13536"/>
                    <a:pt x="1781" y="10776"/>
                    <a:pt x="2574" y="7531"/>
                  </a:cubicBezTo>
                  <a:cubicBezTo>
                    <a:pt x="2925" y="6098"/>
                    <a:pt x="3537" y="4567"/>
                    <a:pt x="4464" y="3322"/>
                  </a:cubicBezTo>
                  <a:cubicBezTo>
                    <a:pt x="4471" y="3316"/>
                    <a:pt x="4477" y="3308"/>
                    <a:pt x="4485" y="3302"/>
                  </a:cubicBezTo>
                  <a:cubicBezTo>
                    <a:pt x="5475" y="2436"/>
                    <a:pt x="6694" y="1440"/>
                    <a:pt x="8014" y="1172"/>
                  </a:cubicBezTo>
                  <a:cubicBezTo>
                    <a:pt x="8262" y="1122"/>
                    <a:pt x="8514" y="1099"/>
                    <a:pt x="8769" y="1099"/>
                  </a:cubicBezTo>
                  <a:close/>
                  <a:moveTo>
                    <a:pt x="8887" y="1"/>
                  </a:moveTo>
                  <a:cubicBezTo>
                    <a:pt x="8837" y="1"/>
                    <a:pt x="8788" y="1"/>
                    <a:pt x="8738" y="3"/>
                  </a:cubicBezTo>
                  <a:cubicBezTo>
                    <a:pt x="6181" y="71"/>
                    <a:pt x="3888" y="2245"/>
                    <a:pt x="2440" y="4180"/>
                  </a:cubicBezTo>
                  <a:cubicBezTo>
                    <a:pt x="877" y="6267"/>
                    <a:pt x="1" y="8911"/>
                    <a:pt x="661" y="11505"/>
                  </a:cubicBezTo>
                  <a:cubicBezTo>
                    <a:pt x="1175" y="13521"/>
                    <a:pt x="2542" y="15297"/>
                    <a:pt x="4474" y="15997"/>
                  </a:cubicBezTo>
                  <a:cubicBezTo>
                    <a:pt x="6169" y="17258"/>
                    <a:pt x="8337" y="18017"/>
                    <a:pt x="10414" y="18017"/>
                  </a:cubicBezTo>
                  <a:cubicBezTo>
                    <a:pt x="12074" y="18017"/>
                    <a:pt x="13676" y="17532"/>
                    <a:pt x="14932" y="16430"/>
                  </a:cubicBezTo>
                  <a:cubicBezTo>
                    <a:pt x="18721" y="13109"/>
                    <a:pt x="19489" y="6595"/>
                    <a:pt x="15668" y="3108"/>
                  </a:cubicBezTo>
                  <a:cubicBezTo>
                    <a:pt x="13933" y="1526"/>
                    <a:pt x="11308" y="1"/>
                    <a:pt x="88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0"/>
            <p:cNvSpPr/>
            <p:nvPr/>
          </p:nvSpPr>
          <p:spPr>
            <a:xfrm>
              <a:off x="1611400" y="4264325"/>
              <a:ext cx="204725" cy="224825"/>
            </a:xfrm>
            <a:custGeom>
              <a:avLst/>
              <a:gdLst/>
              <a:ahLst/>
              <a:cxnLst/>
              <a:rect l="l" t="t" r="r" b="b"/>
              <a:pathLst>
                <a:path w="8189" h="8993" extrusionOk="0">
                  <a:moveTo>
                    <a:pt x="3561" y="0"/>
                  </a:moveTo>
                  <a:cubicBezTo>
                    <a:pt x="1727" y="0"/>
                    <a:pt x="0" y="1490"/>
                    <a:pt x="935" y="3575"/>
                  </a:cubicBezTo>
                  <a:cubicBezTo>
                    <a:pt x="1077" y="3892"/>
                    <a:pt x="1311" y="4020"/>
                    <a:pt x="1557" y="4020"/>
                  </a:cubicBezTo>
                  <a:cubicBezTo>
                    <a:pt x="2000" y="4020"/>
                    <a:pt x="2483" y="3607"/>
                    <a:pt x="2546" y="3138"/>
                  </a:cubicBezTo>
                  <a:cubicBezTo>
                    <a:pt x="2652" y="2350"/>
                    <a:pt x="3006" y="2037"/>
                    <a:pt x="3405" y="2037"/>
                  </a:cubicBezTo>
                  <a:cubicBezTo>
                    <a:pt x="4054" y="2037"/>
                    <a:pt x="4819" y="2864"/>
                    <a:pt x="4821" y="3825"/>
                  </a:cubicBezTo>
                  <a:cubicBezTo>
                    <a:pt x="4825" y="5165"/>
                    <a:pt x="3942" y="6358"/>
                    <a:pt x="3228" y="7421"/>
                  </a:cubicBezTo>
                  <a:cubicBezTo>
                    <a:pt x="2689" y="8221"/>
                    <a:pt x="3437" y="8993"/>
                    <a:pt x="4195" y="8993"/>
                  </a:cubicBezTo>
                  <a:cubicBezTo>
                    <a:pt x="4522" y="8993"/>
                    <a:pt x="4850" y="8849"/>
                    <a:pt x="5078" y="8503"/>
                  </a:cubicBezTo>
                  <a:cubicBezTo>
                    <a:pt x="6537" y="6287"/>
                    <a:pt x="8188" y="2626"/>
                    <a:pt x="5438" y="602"/>
                  </a:cubicBezTo>
                  <a:cubicBezTo>
                    <a:pt x="4875" y="188"/>
                    <a:pt x="4211" y="0"/>
                    <a:pt x="3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0"/>
            <p:cNvSpPr/>
            <p:nvPr/>
          </p:nvSpPr>
          <p:spPr>
            <a:xfrm>
              <a:off x="1688575" y="4506825"/>
              <a:ext cx="60375" cy="62375"/>
            </a:xfrm>
            <a:custGeom>
              <a:avLst/>
              <a:gdLst/>
              <a:ahLst/>
              <a:cxnLst/>
              <a:rect l="l" t="t" r="r" b="b"/>
              <a:pathLst>
                <a:path w="2415" h="2495" extrusionOk="0">
                  <a:moveTo>
                    <a:pt x="1242" y="0"/>
                  </a:moveTo>
                  <a:cubicBezTo>
                    <a:pt x="1230" y="0"/>
                    <a:pt x="1219" y="1"/>
                    <a:pt x="1207" y="1"/>
                  </a:cubicBezTo>
                  <a:cubicBezTo>
                    <a:pt x="1005" y="10"/>
                    <a:pt x="807" y="63"/>
                    <a:pt x="629" y="158"/>
                  </a:cubicBezTo>
                  <a:cubicBezTo>
                    <a:pt x="403" y="277"/>
                    <a:pt x="150" y="585"/>
                    <a:pt x="103" y="841"/>
                  </a:cubicBezTo>
                  <a:cubicBezTo>
                    <a:pt x="93" y="897"/>
                    <a:pt x="83" y="952"/>
                    <a:pt x="73" y="1007"/>
                  </a:cubicBezTo>
                  <a:cubicBezTo>
                    <a:pt x="0" y="1417"/>
                    <a:pt x="50" y="1851"/>
                    <a:pt x="375" y="2151"/>
                  </a:cubicBezTo>
                  <a:cubicBezTo>
                    <a:pt x="605" y="2361"/>
                    <a:pt x="887" y="2495"/>
                    <a:pt x="1207" y="2495"/>
                  </a:cubicBezTo>
                  <a:cubicBezTo>
                    <a:pt x="1517" y="2490"/>
                    <a:pt x="1814" y="2367"/>
                    <a:pt x="2037" y="2151"/>
                  </a:cubicBezTo>
                  <a:cubicBezTo>
                    <a:pt x="2354" y="1833"/>
                    <a:pt x="2415" y="1430"/>
                    <a:pt x="2339" y="1007"/>
                  </a:cubicBezTo>
                  <a:cubicBezTo>
                    <a:pt x="2329" y="952"/>
                    <a:pt x="2319" y="897"/>
                    <a:pt x="2309" y="841"/>
                  </a:cubicBezTo>
                  <a:cubicBezTo>
                    <a:pt x="2267" y="605"/>
                    <a:pt x="2080" y="387"/>
                    <a:pt x="1900" y="247"/>
                  </a:cubicBezTo>
                  <a:cubicBezTo>
                    <a:pt x="1716" y="105"/>
                    <a:pt x="1480" y="0"/>
                    <a:pt x="12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 name="Google Shape;442;p60"/>
          <p:cNvSpPr txBox="1">
            <a:spLocks noGrp="1"/>
          </p:cNvSpPr>
          <p:nvPr>
            <p:ph type="title"/>
          </p:nvPr>
        </p:nvSpPr>
        <p:spPr>
          <a:xfrm>
            <a:off x="785786" y="857238"/>
            <a:ext cx="2928958" cy="48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smtClean="0">
                <a:latin typeface="Times New Roman" pitchFamily="18" charset="0"/>
                <a:cs typeface="Times New Roman" pitchFamily="18" charset="0"/>
              </a:rPr>
              <a:t>Bước 1: Chuẩn bị</a:t>
            </a:r>
            <a:endParaRPr sz="2000">
              <a:latin typeface="Times New Roman" pitchFamily="18" charset="0"/>
              <a:cs typeface="Times New Roman" pitchFamily="18" charset="0"/>
            </a:endParaRPr>
          </a:p>
        </p:txBody>
      </p:sp>
      <p:sp>
        <p:nvSpPr>
          <p:cNvPr id="443" name="Google Shape;443;p60"/>
          <p:cNvSpPr txBox="1">
            <a:spLocks noGrp="1"/>
          </p:cNvSpPr>
          <p:nvPr>
            <p:ph type="subTitle" idx="1"/>
          </p:nvPr>
        </p:nvSpPr>
        <p:spPr>
          <a:xfrm>
            <a:off x="500034" y="1357304"/>
            <a:ext cx="3643338" cy="35719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b="1" smtClean="0">
                <a:solidFill>
                  <a:srgbClr val="060606"/>
                </a:solidFill>
                <a:latin typeface="Times New Roman" pitchFamily="18" charset="0"/>
                <a:cs typeface="Times New Roman" pitchFamily="18" charset="0"/>
              </a:rPr>
              <a:t>Đối với nhân viên thư viện</a:t>
            </a:r>
            <a:endParaRPr sz="2400" b="1">
              <a:solidFill>
                <a:srgbClr val="060606"/>
              </a:solidFill>
              <a:latin typeface="Times New Roman" pitchFamily="18" charset="0"/>
              <a:cs typeface="Times New Roman" pitchFamily="18" charset="0"/>
            </a:endParaRPr>
          </a:p>
        </p:txBody>
      </p:sp>
      <p:sp>
        <p:nvSpPr>
          <p:cNvPr id="444" name="Google Shape;444;p60"/>
          <p:cNvSpPr txBox="1">
            <a:spLocks noGrp="1"/>
          </p:cNvSpPr>
          <p:nvPr>
            <p:ph type="title" idx="2"/>
          </p:nvPr>
        </p:nvSpPr>
        <p:spPr>
          <a:xfrm>
            <a:off x="5286380" y="1857370"/>
            <a:ext cx="2459400" cy="488400"/>
          </a:xfrm>
          <a:prstGeom prst="rect">
            <a:avLst/>
          </a:prstGeom>
        </p:spPr>
        <p:txBody>
          <a:bodyPr spcFirstLastPara="1" wrap="square" lIns="91425" tIns="91425" rIns="91425" bIns="91425" anchor="b" anchorCtr="0">
            <a:noAutofit/>
          </a:bodyPr>
          <a:lstStyle/>
          <a:p>
            <a:r>
              <a:rPr lang="en-US" sz="2400" smtClean="0">
                <a:solidFill>
                  <a:srgbClr val="060606"/>
                </a:solidFill>
                <a:latin typeface="Times New Roman" pitchFamily="18" charset="0"/>
                <a:cs typeface="Times New Roman" pitchFamily="18" charset="0"/>
              </a:rPr>
              <a:t/>
            </a:r>
            <a:br>
              <a:rPr lang="en-US" sz="2400" smtClean="0">
                <a:solidFill>
                  <a:srgbClr val="060606"/>
                </a:solidFill>
                <a:latin typeface="Times New Roman" pitchFamily="18" charset="0"/>
                <a:cs typeface="Times New Roman" pitchFamily="18" charset="0"/>
              </a:rPr>
            </a:br>
            <a:r>
              <a:rPr lang="en-US" sz="2400" smtClean="0">
                <a:solidFill>
                  <a:srgbClr val="060606"/>
                </a:solidFill>
                <a:latin typeface="Times New Roman" pitchFamily="18" charset="0"/>
                <a:cs typeface="Times New Roman" pitchFamily="18" charset="0"/>
              </a:rPr>
              <a:t/>
            </a:r>
            <a:br>
              <a:rPr lang="en-US" sz="2400" smtClean="0">
                <a:solidFill>
                  <a:srgbClr val="060606"/>
                </a:solidFill>
                <a:latin typeface="Times New Roman" pitchFamily="18" charset="0"/>
                <a:cs typeface="Times New Roman" pitchFamily="18" charset="0"/>
              </a:rPr>
            </a:br>
            <a:r>
              <a:rPr lang="en-US" sz="2400" smtClean="0">
                <a:solidFill>
                  <a:srgbClr val="060606"/>
                </a:solidFill>
                <a:latin typeface="Times New Roman" pitchFamily="18" charset="0"/>
                <a:cs typeface="Times New Roman" pitchFamily="18" charset="0"/>
              </a:rPr>
              <a:t/>
            </a:r>
            <a:br>
              <a:rPr lang="en-US" sz="2400" smtClean="0">
                <a:solidFill>
                  <a:srgbClr val="060606"/>
                </a:solidFill>
                <a:latin typeface="Times New Roman" pitchFamily="18" charset="0"/>
                <a:cs typeface="Times New Roman" pitchFamily="18" charset="0"/>
              </a:rPr>
            </a:br>
            <a:r>
              <a:rPr lang="en-US" sz="2400" smtClean="0">
                <a:solidFill>
                  <a:srgbClr val="060606"/>
                </a:solidFill>
                <a:latin typeface="Times New Roman" pitchFamily="18" charset="0"/>
                <a:cs typeface="Times New Roman" pitchFamily="18" charset="0"/>
              </a:rPr>
              <a:t>Đối với giáo viên:</a:t>
            </a:r>
            <a:br>
              <a:rPr lang="en-US" sz="2400" smtClean="0">
                <a:solidFill>
                  <a:srgbClr val="060606"/>
                </a:solidFill>
                <a:latin typeface="Times New Roman" pitchFamily="18" charset="0"/>
                <a:cs typeface="Times New Roman" pitchFamily="18" charset="0"/>
              </a:rPr>
            </a:br>
            <a:endParaRPr sz="2400">
              <a:solidFill>
                <a:srgbClr val="060606"/>
              </a:solidFill>
              <a:latin typeface="Times New Roman" pitchFamily="18" charset="0"/>
              <a:cs typeface="Times New Roman" pitchFamily="18" charset="0"/>
            </a:endParaRPr>
          </a:p>
        </p:txBody>
      </p:sp>
      <p:sp>
        <p:nvSpPr>
          <p:cNvPr id="445" name="Google Shape;445;p60"/>
          <p:cNvSpPr txBox="1">
            <a:spLocks noGrp="1"/>
          </p:cNvSpPr>
          <p:nvPr>
            <p:ph type="subTitle" idx="3"/>
          </p:nvPr>
        </p:nvSpPr>
        <p:spPr>
          <a:xfrm>
            <a:off x="4929190" y="1928808"/>
            <a:ext cx="3381090" cy="2714644"/>
          </a:xfrm>
          <a:prstGeom prst="rect">
            <a:avLst/>
          </a:prstGeom>
        </p:spPr>
        <p:txBody>
          <a:bodyPr spcFirstLastPara="1" wrap="square" lIns="91425" tIns="91425" rIns="91425" bIns="91425" anchor="t" anchorCtr="0">
            <a:noAutofit/>
          </a:bodyPr>
          <a:lstStyle/>
          <a:p>
            <a:pPr algn="just"/>
            <a:r>
              <a:rPr lang="en-US" sz="2000" smtClean="0">
                <a:solidFill>
                  <a:srgbClr val="060606"/>
                </a:solidFill>
                <a:latin typeface="Times New Roman" pitchFamily="18" charset="0"/>
                <a:cs typeface="Times New Roman" pitchFamily="18" charset="0"/>
              </a:rPr>
              <a:t>- Xây dựng kế hoạch bài học với mục tiêu rõ ràng.</a:t>
            </a:r>
          </a:p>
          <a:p>
            <a:pPr algn="just"/>
            <a:endParaRPr lang="en-US" sz="2000" smtClean="0">
              <a:solidFill>
                <a:srgbClr val="060606"/>
              </a:solidFill>
              <a:latin typeface="Times New Roman" pitchFamily="18" charset="0"/>
              <a:cs typeface="Times New Roman" pitchFamily="18" charset="0"/>
            </a:endParaRPr>
          </a:p>
          <a:p>
            <a:pPr algn="just"/>
            <a:r>
              <a:rPr lang="en-US" sz="2000" smtClean="0">
                <a:solidFill>
                  <a:srgbClr val="060606"/>
                </a:solidFill>
                <a:latin typeface="Times New Roman" pitchFamily="18" charset="0"/>
                <a:cs typeface="Times New Roman" pitchFamily="18" charset="0"/>
              </a:rPr>
              <a:t>- Lựa chọn hình thức tổ chức phù hợp: kể chuyện, đọc sách nhóm, thảo luận, thực hành sáng tạo.</a:t>
            </a:r>
            <a:endParaRPr lang="en-US" sz="2000">
              <a:solidFill>
                <a:srgbClr val="06060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txBox="1">
            <a:spLocks noGrp="1"/>
          </p:cNvSpPr>
          <p:nvPr>
            <p:ph type="title"/>
          </p:nvPr>
        </p:nvSpPr>
        <p:spPr>
          <a:xfrm>
            <a:off x="1714480" y="428610"/>
            <a:ext cx="5470200" cy="35719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smtClean="0">
                <a:latin typeface="Times New Roman" pitchFamily="18" charset="0"/>
                <a:cs typeface="Times New Roman" pitchFamily="18" charset="0"/>
              </a:rPr>
              <a:t>Bước 2: Tổ chức tiết học</a:t>
            </a:r>
            <a:endParaRPr sz="2400">
              <a:latin typeface="Times New Roman" pitchFamily="18" charset="0"/>
              <a:cs typeface="Times New Roman" pitchFamily="18" charset="0"/>
            </a:endParaRPr>
          </a:p>
        </p:txBody>
      </p:sp>
      <p:sp>
        <p:nvSpPr>
          <p:cNvPr id="326" name="Google Shape;326;p51"/>
          <p:cNvSpPr txBox="1">
            <a:spLocks noGrp="1"/>
          </p:cNvSpPr>
          <p:nvPr>
            <p:ph type="body" idx="1"/>
          </p:nvPr>
        </p:nvSpPr>
        <p:spPr>
          <a:xfrm>
            <a:off x="1285852" y="714362"/>
            <a:ext cx="7286676" cy="4000528"/>
          </a:xfrm>
          <a:prstGeom prst="rect">
            <a:avLst/>
          </a:prstGeom>
        </p:spPr>
        <p:txBody>
          <a:bodyPr spcFirstLastPara="1" wrap="square" lIns="91425" tIns="91425" rIns="91425" bIns="91425" anchor="t" anchorCtr="0">
            <a:noAutofit/>
          </a:bodyPr>
          <a:lstStyle/>
          <a:p>
            <a:pPr lvl="0">
              <a:buNone/>
            </a:pPr>
            <a:r>
              <a:rPr lang="en-US" sz="1800" b="1" smtClean="0">
                <a:solidFill>
                  <a:srgbClr val="060606"/>
                </a:solidFill>
                <a:latin typeface="Times New Roman" pitchFamily="18" charset="0"/>
                <a:cs typeface="Times New Roman" pitchFamily="18" charset="0"/>
              </a:rPr>
              <a:t>* Hoạt động khởi động</a:t>
            </a:r>
            <a:r>
              <a:rPr lang="en-US" sz="1800" smtClean="0">
                <a:solidFill>
                  <a:srgbClr val="060606"/>
                </a:solidFill>
                <a:latin typeface="Times New Roman" pitchFamily="18" charset="0"/>
                <a:cs typeface="Times New Roman" pitchFamily="18" charset="0"/>
              </a:rPr>
              <a:t>:</a:t>
            </a:r>
          </a:p>
          <a:p>
            <a:pPr>
              <a:buNone/>
            </a:pPr>
            <a:r>
              <a:rPr lang="en-US" sz="1800" smtClean="0">
                <a:solidFill>
                  <a:srgbClr val="060606"/>
                </a:solidFill>
                <a:latin typeface="Times New Roman" pitchFamily="18" charset="0"/>
                <a:cs typeface="Times New Roman" pitchFamily="18" charset="0"/>
              </a:rPr>
              <a:t>- Hướng dẫn học sinh làm quen với tài liệu, khơi gợi sự hứng thú.</a:t>
            </a:r>
          </a:p>
          <a:p>
            <a:pPr>
              <a:buNone/>
            </a:pPr>
            <a:r>
              <a:rPr lang="en-US" sz="1800" smtClean="0">
                <a:solidFill>
                  <a:srgbClr val="060606"/>
                </a:solidFill>
                <a:latin typeface="Times New Roman" pitchFamily="18" charset="0"/>
                <a:cs typeface="Times New Roman" pitchFamily="18" charset="0"/>
              </a:rPr>
              <a:t>Ví dụ: Đố vui, kể một câu chuyện ngắn liên quan đến nội dung sách.</a:t>
            </a:r>
          </a:p>
          <a:p>
            <a:pPr lvl="0">
              <a:buNone/>
            </a:pPr>
            <a:r>
              <a:rPr lang="en-US" sz="1800" b="1" smtClean="0">
                <a:solidFill>
                  <a:srgbClr val="060606"/>
                </a:solidFill>
                <a:latin typeface="Times New Roman" pitchFamily="18" charset="0"/>
                <a:cs typeface="Times New Roman" pitchFamily="18" charset="0"/>
              </a:rPr>
              <a:t>* Hoạt động chính</a:t>
            </a:r>
            <a:r>
              <a:rPr lang="en-US" sz="1800" smtClean="0">
                <a:solidFill>
                  <a:srgbClr val="060606"/>
                </a:solidFill>
                <a:latin typeface="Times New Roman" pitchFamily="18" charset="0"/>
                <a:cs typeface="Times New Roman" pitchFamily="18" charset="0"/>
              </a:rPr>
              <a:t>:</a:t>
            </a:r>
          </a:p>
          <a:p>
            <a:pPr>
              <a:buNone/>
            </a:pPr>
            <a:r>
              <a:rPr lang="en-US" sz="1800" b="1" smtClean="0">
                <a:solidFill>
                  <a:srgbClr val="060606"/>
                </a:solidFill>
                <a:latin typeface="Times New Roman" pitchFamily="18" charset="0"/>
                <a:cs typeface="Times New Roman" pitchFamily="18" charset="0"/>
              </a:rPr>
              <a:t>- Đọc sách</a:t>
            </a:r>
            <a:r>
              <a:rPr lang="en-US" sz="1800" smtClean="0">
                <a:solidFill>
                  <a:srgbClr val="060606"/>
                </a:solidFill>
                <a:latin typeface="Times New Roman" pitchFamily="18" charset="0"/>
                <a:cs typeface="Times New Roman" pitchFamily="18" charset="0"/>
              </a:rPr>
              <a:t>: Giáo viên đọc mẫu hoặc cho học sinh đọc.</a:t>
            </a:r>
          </a:p>
          <a:p>
            <a:pPr>
              <a:buNone/>
            </a:pPr>
            <a:r>
              <a:rPr lang="en-US" sz="1800" b="1" smtClean="0">
                <a:solidFill>
                  <a:srgbClr val="060606"/>
                </a:solidFill>
                <a:latin typeface="Times New Roman" pitchFamily="18" charset="0"/>
                <a:cs typeface="Times New Roman" pitchFamily="18" charset="0"/>
              </a:rPr>
              <a:t>- Thảo luận</a:t>
            </a:r>
            <a:r>
              <a:rPr lang="en-US" sz="1800" smtClean="0">
                <a:solidFill>
                  <a:srgbClr val="060606"/>
                </a:solidFill>
                <a:latin typeface="Times New Roman" pitchFamily="18" charset="0"/>
                <a:cs typeface="Times New Roman" pitchFamily="18" charset="0"/>
              </a:rPr>
              <a:t>: Đặt câu hỏi hoặc hướng dẫn học sinh nêu cảm nhận, phân tích nội dung.</a:t>
            </a:r>
          </a:p>
          <a:p>
            <a:pPr>
              <a:buNone/>
            </a:pPr>
            <a:r>
              <a:rPr lang="en-US" sz="1800" b="1" smtClean="0">
                <a:solidFill>
                  <a:srgbClr val="060606"/>
                </a:solidFill>
                <a:latin typeface="Times New Roman" pitchFamily="18" charset="0"/>
                <a:cs typeface="Times New Roman" pitchFamily="18" charset="0"/>
              </a:rPr>
              <a:t>- Hoạt động sáng tạo</a:t>
            </a:r>
            <a:r>
              <a:rPr lang="en-US" sz="1800" smtClean="0">
                <a:solidFill>
                  <a:srgbClr val="060606"/>
                </a:solidFill>
                <a:latin typeface="Times New Roman" pitchFamily="18" charset="0"/>
                <a:cs typeface="Times New Roman" pitchFamily="18" charset="0"/>
              </a:rPr>
              <a:t>:</a:t>
            </a:r>
          </a:p>
          <a:p>
            <a:pPr lvl="2">
              <a:spcBef>
                <a:spcPts val="0"/>
              </a:spcBef>
              <a:buNone/>
            </a:pPr>
            <a:r>
              <a:rPr lang="en-US" sz="1800" smtClean="0">
                <a:solidFill>
                  <a:srgbClr val="060606"/>
                </a:solidFill>
                <a:latin typeface="Times New Roman" pitchFamily="18" charset="0"/>
                <a:cs typeface="Times New Roman" pitchFamily="18" charset="0"/>
              </a:rPr>
              <a:t>Vẽ tranh minh họa nội dung sách.</a:t>
            </a:r>
          </a:p>
          <a:p>
            <a:pPr lvl="2">
              <a:spcBef>
                <a:spcPts val="0"/>
              </a:spcBef>
              <a:buNone/>
            </a:pPr>
            <a:r>
              <a:rPr lang="en-US" sz="1800" smtClean="0">
                <a:solidFill>
                  <a:srgbClr val="060606"/>
                </a:solidFill>
                <a:latin typeface="Times New Roman" pitchFamily="18" charset="0"/>
                <a:cs typeface="Times New Roman" pitchFamily="18" charset="0"/>
              </a:rPr>
              <a:t>Viết cảm nhận hoặc sáng tác câu chuyện mới dựa trên tài liệu.</a:t>
            </a:r>
          </a:p>
          <a:p>
            <a:pPr lvl="2">
              <a:spcBef>
                <a:spcPts val="0"/>
              </a:spcBef>
            </a:pPr>
            <a:r>
              <a:rPr lang="en-US" sz="1800" smtClean="0">
                <a:solidFill>
                  <a:srgbClr val="060606"/>
                </a:solidFill>
                <a:latin typeface="Times New Roman" pitchFamily="18" charset="0"/>
                <a:cs typeface="Times New Roman" pitchFamily="18" charset="0"/>
              </a:rPr>
              <a:t>Sân khấu hóa một phần nội dung sách.</a:t>
            </a:r>
          </a:p>
          <a:p>
            <a:pPr lvl="0">
              <a:buNone/>
            </a:pPr>
            <a:r>
              <a:rPr lang="en-US" sz="1800" b="1" smtClean="0">
                <a:solidFill>
                  <a:srgbClr val="060606"/>
                </a:solidFill>
                <a:latin typeface="Times New Roman" pitchFamily="18" charset="0"/>
                <a:cs typeface="Times New Roman" pitchFamily="18" charset="0"/>
              </a:rPr>
              <a:t>* Hoạt động kết thúc</a:t>
            </a:r>
            <a:r>
              <a:rPr lang="en-US" sz="1800" smtClean="0">
                <a:solidFill>
                  <a:srgbClr val="060606"/>
                </a:solidFill>
                <a:latin typeface="Times New Roman" pitchFamily="18" charset="0"/>
                <a:cs typeface="Times New Roman" pitchFamily="18" charset="0"/>
              </a:rPr>
              <a:t>:</a:t>
            </a:r>
          </a:p>
          <a:p>
            <a:pPr>
              <a:buNone/>
            </a:pPr>
            <a:r>
              <a:rPr lang="en-US" sz="1800" smtClean="0">
                <a:solidFill>
                  <a:srgbClr val="060606"/>
                </a:solidFill>
                <a:latin typeface="Times New Roman" pitchFamily="18" charset="0"/>
                <a:cs typeface="Times New Roman" pitchFamily="18" charset="0"/>
              </a:rPr>
              <a:t>- Tổng kết nội dung học được, khuyến khích học sinh chia sẻ bài học rút ra.</a:t>
            </a:r>
          </a:p>
          <a:p>
            <a:pPr>
              <a:buNone/>
            </a:pPr>
            <a:r>
              <a:rPr lang="en-US" sz="1800" smtClean="0">
                <a:solidFill>
                  <a:srgbClr val="060606"/>
                </a:solidFill>
                <a:latin typeface="Times New Roman" pitchFamily="18" charset="0"/>
                <a:cs typeface="Times New Roman" pitchFamily="18" charset="0"/>
              </a:rPr>
              <a:t>- Hướng dẫn mượn sách hoặc giới thiệu sách mới liên quan.</a:t>
            </a:r>
          </a:p>
          <a:p>
            <a:pPr marL="0" lvl="0" indent="0" algn="l" rtl="0">
              <a:spcBef>
                <a:spcPts val="0"/>
              </a:spcBef>
              <a:spcAft>
                <a:spcPts val="1600"/>
              </a:spcAft>
              <a:buNone/>
            </a:pPr>
            <a:endParaRPr>
              <a:solidFill>
                <a:srgbClr val="060606"/>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p62"/>
          <p:cNvPicPr preferRelativeResize="0"/>
          <p:nvPr/>
        </p:nvPicPr>
        <p:blipFill>
          <a:blip r:embed="rId3">
            <a:alphaModFix amt="86000"/>
          </a:blip>
          <a:stretch>
            <a:fillRect/>
          </a:stretch>
        </p:blipFill>
        <p:spPr>
          <a:xfrm rot="9455883" flipH="1">
            <a:off x="197047" y="76479"/>
            <a:ext cx="4106468" cy="1847267"/>
          </a:xfrm>
          <a:prstGeom prst="rect">
            <a:avLst/>
          </a:prstGeom>
          <a:noFill/>
          <a:ln>
            <a:noFill/>
          </a:ln>
        </p:spPr>
      </p:pic>
      <p:sp>
        <p:nvSpPr>
          <p:cNvPr id="483" name="Google Shape;483;p62"/>
          <p:cNvSpPr txBox="1">
            <a:spLocks noGrp="1"/>
          </p:cNvSpPr>
          <p:nvPr>
            <p:ph type="title"/>
          </p:nvPr>
        </p:nvSpPr>
        <p:spPr>
          <a:xfrm>
            <a:off x="534900" y="2214560"/>
            <a:ext cx="3798000" cy="1857388"/>
          </a:xfrm>
          <a:prstGeom prst="rect">
            <a:avLst/>
          </a:prstGeom>
        </p:spPr>
        <p:txBody>
          <a:bodyPr spcFirstLastPara="1" wrap="square" lIns="91425" tIns="91425" rIns="91425" bIns="91425" anchor="t" anchorCtr="0">
            <a:noAutofit/>
          </a:bodyPr>
          <a:lstStyle/>
          <a:p>
            <a:pPr algn="just"/>
            <a:r>
              <a:rPr lang="en-US" sz="2000" spc="-40" smtClean="0">
                <a:solidFill>
                  <a:srgbClr val="060606"/>
                </a:solidFill>
                <a:latin typeface="Times New Roman" pitchFamily="18" charset="0"/>
                <a:cs typeface="Times New Roman" pitchFamily="18" charset="0"/>
              </a:rPr>
              <a:t>- Đánh giá sự tham gia của học sinh: tích cực, sáng tạo hay không.</a:t>
            </a:r>
            <a:r>
              <a:rPr lang="en-US" sz="2000" smtClean="0">
                <a:solidFill>
                  <a:srgbClr val="060606"/>
                </a:solidFill>
                <a:latin typeface="Times New Roman" pitchFamily="18" charset="0"/>
                <a:cs typeface="Times New Roman" pitchFamily="18" charset="0"/>
              </a:rPr>
              <a:t/>
            </a:r>
            <a:br>
              <a:rPr lang="en-US" sz="2000" smtClean="0">
                <a:solidFill>
                  <a:srgbClr val="060606"/>
                </a:solidFill>
                <a:latin typeface="Times New Roman" pitchFamily="18" charset="0"/>
                <a:cs typeface="Times New Roman" pitchFamily="18" charset="0"/>
              </a:rPr>
            </a:br>
            <a:r>
              <a:rPr lang="en-US" sz="2000" smtClean="0">
                <a:solidFill>
                  <a:srgbClr val="060606"/>
                </a:solidFill>
                <a:latin typeface="Times New Roman" pitchFamily="18" charset="0"/>
                <a:cs typeface="Times New Roman" pitchFamily="18" charset="0"/>
              </a:rPr>
              <a:t/>
            </a:r>
            <a:br>
              <a:rPr lang="en-US" sz="2000" smtClean="0">
                <a:solidFill>
                  <a:srgbClr val="060606"/>
                </a:solidFill>
                <a:latin typeface="Times New Roman" pitchFamily="18" charset="0"/>
                <a:cs typeface="Times New Roman" pitchFamily="18" charset="0"/>
              </a:rPr>
            </a:br>
            <a:r>
              <a:rPr lang="en-US" sz="2000" smtClean="0">
                <a:solidFill>
                  <a:srgbClr val="060606"/>
                </a:solidFill>
                <a:latin typeface="Times New Roman" pitchFamily="18" charset="0"/>
                <a:cs typeface="Times New Roman" pitchFamily="18" charset="0"/>
              </a:rPr>
              <a:t>- Thu thập ý kiến phản hồi từ giáo viên, cán bộ thư viện và HS.</a:t>
            </a:r>
            <a:r>
              <a:rPr lang="en-US" smtClean="0">
                <a:solidFill>
                  <a:srgbClr val="060606"/>
                </a:solidFill>
              </a:rPr>
              <a:t/>
            </a:r>
            <a:br>
              <a:rPr lang="en-US" smtClean="0">
                <a:solidFill>
                  <a:srgbClr val="060606"/>
                </a:solidFill>
              </a:rPr>
            </a:br>
            <a:endParaRPr>
              <a:solidFill>
                <a:srgbClr val="060606"/>
              </a:solidFill>
            </a:endParaRPr>
          </a:p>
        </p:txBody>
      </p:sp>
      <p:sp>
        <p:nvSpPr>
          <p:cNvPr id="485" name="Google Shape;485;p62"/>
          <p:cNvSpPr txBox="1">
            <a:spLocks noGrp="1"/>
          </p:cNvSpPr>
          <p:nvPr>
            <p:ph type="title" idx="2"/>
          </p:nvPr>
        </p:nvSpPr>
        <p:spPr>
          <a:xfrm>
            <a:off x="714348" y="571486"/>
            <a:ext cx="321471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b="1" smtClean="0">
                <a:solidFill>
                  <a:srgbClr val="FF0000"/>
                </a:solidFill>
                <a:latin typeface="Times New Roman" pitchFamily="18" charset="0"/>
                <a:cs typeface="Times New Roman" pitchFamily="18" charset="0"/>
              </a:rPr>
              <a:t>Bước 3: Đánh giá và rút kinh nghiệm</a:t>
            </a:r>
            <a:endParaRPr sz="1800" b="1">
              <a:solidFill>
                <a:srgbClr val="FF0000"/>
              </a:solidFill>
              <a:latin typeface="Times New Roman" pitchFamily="18" charset="0"/>
              <a:cs typeface="Times New Roman" pitchFamily="18" charset="0"/>
            </a:endParaRPr>
          </a:p>
        </p:txBody>
      </p:sp>
      <p:sp>
        <p:nvSpPr>
          <p:cNvPr id="487" name="Google Shape;487;p62"/>
          <p:cNvSpPr/>
          <p:nvPr/>
        </p:nvSpPr>
        <p:spPr>
          <a:xfrm rot="-594043">
            <a:off x="5239927" y="941885"/>
            <a:ext cx="937065" cy="552301"/>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2"/>
          <p:cNvSpPr/>
          <p:nvPr/>
        </p:nvSpPr>
        <p:spPr>
          <a:xfrm rot="-594043">
            <a:off x="7483974" y="3689665"/>
            <a:ext cx="937065" cy="552301"/>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9" name="Google Shape;489;p62"/>
          <p:cNvPicPr preferRelativeResize="0"/>
          <p:nvPr/>
        </p:nvPicPr>
        <p:blipFill>
          <a:blip r:embed="rId4">
            <a:alphaModFix/>
          </a:blip>
          <a:stretch>
            <a:fillRect/>
          </a:stretch>
        </p:blipFill>
        <p:spPr>
          <a:xfrm>
            <a:off x="98897" y="3897188"/>
            <a:ext cx="2015919" cy="1011625"/>
          </a:xfrm>
          <a:prstGeom prst="rect">
            <a:avLst/>
          </a:prstGeom>
          <a:noFill/>
          <a:ln>
            <a:noFill/>
          </a:ln>
        </p:spPr>
      </p:pic>
      <p:sp>
        <p:nvSpPr>
          <p:cNvPr id="14338" name="AutoShape 2" descr="Một số hình ảnh học sinh tham quan đọc sách tại Thư viện Hải Phú và tại thư  viện của Trườ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8" name="AutoShape 12" descr="Hoạt động thư viện trường họ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http://thdinhke.tpbacgiang.edu.vn/upload/38224/fck/dtthuong.c1dkbg/4.jpg"/>
          <p:cNvPicPr/>
          <p:nvPr/>
        </p:nvPicPr>
        <p:blipFill>
          <a:blip r:embed="rId5"/>
          <a:srcRect/>
          <a:stretch>
            <a:fillRect/>
          </a:stretch>
        </p:blipFill>
        <p:spPr bwMode="auto">
          <a:xfrm>
            <a:off x="5000628" y="1285865"/>
            <a:ext cx="3643338" cy="292895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7"/>
                                        </p:tgtEl>
                                        <p:attrNameLst>
                                          <p:attrName>style.visibility</p:attrName>
                                        </p:attrNameLst>
                                      </p:cBhvr>
                                      <p:to>
                                        <p:strVal val="visible"/>
                                      </p:to>
                                    </p:set>
                                    <p:animEffect transition="in" filter="fade">
                                      <p:cBhvr>
                                        <p:cTn id="7" dur="1000"/>
                                        <p:tgtEl>
                                          <p:spTgt spid="487"/>
                                        </p:tgtEl>
                                      </p:cBhvr>
                                    </p:animEffect>
                                  </p:childTnLst>
                                </p:cTn>
                              </p:par>
                              <p:par>
                                <p:cTn id="8" presetID="10" presetClass="entr" presetSubtype="0" fill="hold" nodeType="withEffect">
                                  <p:stCondLst>
                                    <p:cond delay="0"/>
                                  </p:stCondLst>
                                  <p:childTnLst>
                                    <p:set>
                                      <p:cBhvr>
                                        <p:cTn id="9" dur="1" fill="hold">
                                          <p:stCondLst>
                                            <p:cond delay="0"/>
                                          </p:stCondLst>
                                        </p:cTn>
                                        <p:tgtEl>
                                          <p:spTgt spid="488"/>
                                        </p:tgtEl>
                                        <p:attrNameLst>
                                          <p:attrName>style.visibility</p:attrName>
                                        </p:attrNameLst>
                                      </p:cBhvr>
                                      <p:to>
                                        <p:strVal val="visible"/>
                                      </p:to>
                                    </p:set>
                                    <p:animEffect transition="in" filter="fade">
                                      <p:cBhvr>
                                        <p:cTn id="10" dur="1000"/>
                                        <p:tgtEl>
                                          <p:spTgt spid="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54" name="Google Shape;554;p65"/>
          <p:cNvSpPr txBox="1">
            <a:spLocks noGrp="1"/>
          </p:cNvSpPr>
          <p:nvPr>
            <p:ph type="title" idx="6"/>
          </p:nvPr>
        </p:nvSpPr>
        <p:spPr>
          <a:xfrm>
            <a:off x="571472" y="711175"/>
            <a:ext cx="3929090" cy="81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mtClean="0">
                <a:latin typeface="Times New Roman" pitchFamily="18" charset="0"/>
                <a:cs typeface="Times New Roman" pitchFamily="18" charset="0"/>
              </a:rPr>
              <a:t>III. LIÊN THÔNG THƯ V</a:t>
            </a:r>
            <a:r>
              <a:rPr lang="en-US" smtClean="0">
                <a:latin typeface="Times New Roman" pitchFamily="18" charset="0"/>
                <a:cs typeface="Times New Roman" pitchFamily="18" charset="0"/>
              </a:rPr>
              <a:t>I</a:t>
            </a:r>
            <a:r>
              <a:rPr lang="en" smtClean="0">
                <a:latin typeface="Times New Roman" pitchFamily="18" charset="0"/>
                <a:cs typeface="Times New Roman" pitchFamily="18" charset="0"/>
              </a:rPr>
              <a:t>ỆN</a:t>
            </a:r>
            <a:endParaRPr>
              <a:latin typeface="Times New Roman" pitchFamily="18" charset="0"/>
              <a:cs typeface="Times New Roman" pitchFamily="18" charset="0"/>
            </a:endParaRPr>
          </a:p>
        </p:txBody>
      </p:sp>
      <p:sp>
        <p:nvSpPr>
          <p:cNvPr id="555" name="Google Shape;555;p65"/>
          <p:cNvSpPr txBox="1">
            <a:spLocks noGrp="1"/>
          </p:cNvSpPr>
          <p:nvPr>
            <p:ph type="subTitle" idx="1"/>
          </p:nvPr>
        </p:nvSpPr>
        <p:spPr>
          <a:xfrm>
            <a:off x="4643438" y="428610"/>
            <a:ext cx="4071966" cy="4357718"/>
          </a:xfrm>
          <a:prstGeom prst="rect">
            <a:avLst/>
          </a:prstGeom>
        </p:spPr>
        <p:txBody>
          <a:bodyPr spcFirstLastPara="1" wrap="square" lIns="91425" tIns="91425" rIns="91425" bIns="91425" anchor="t" anchorCtr="0">
            <a:noAutofit/>
          </a:bodyPr>
          <a:lstStyle/>
          <a:p>
            <a:pPr marL="180000" indent="-180000" algn="just"/>
            <a:r>
              <a:rPr lang="en-US" sz="2000" smtClean="0">
                <a:solidFill>
                  <a:srgbClr val="060606"/>
                </a:solidFill>
                <a:latin typeface="Times New Roman" pitchFamily="18" charset="0"/>
                <a:cs typeface="Times New Roman" pitchFamily="18" charset="0"/>
              </a:rPr>
              <a:t>Trong thời đại công nghệ thông tin phát triển mạnh mẽ như hiện nay, việc kết nối các nguồn tài nguyên thông tin trong hệ thống thư viện trở nên vô cùng quan trọng. Một trong những giải pháp để nâng cao hiệu quả sử dụng tài nguyên thông tin, giảm thiểu trùng lặp và đáp ứng nhu cầu học tập, nghiên cứu của người dùng chính là </a:t>
            </a:r>
            <a:r>
              <a:rPr lang="en-US" sz="2000" b="1" smtClean="0">
                <a:solidFill>
                  <a:srgbClr val="060606"/>
                </a:solidFill>
                <a:latin typeface="Times New Roman" pitchFamily="18" charset="0"/>
                <a:cs typeface="Times New Roman" pitchFamily="18" charset="0"/>
              </a:rPr>
              <a:t>liên thông thư viện</a:t>
            </a:r>
            <a:r>
              <a:rPr lang="en-US" sz="2000" smtClean="0">
                <a:solidFill>
                  <a:srgbClr val="060606"/>
                </a:solidFill>
                <a:latin typeface="Times New Roman" pitchFamily="18" charset="0"/>
                <a:cs typeface="Times New Roman" pitchFamily="18" charset="0"/>
              </a:rPr>
              <a:t>. Liên thông thư viện giúp các thư viện có thể chia sẻ tài nguyên, thông tin và kết nối với nhau một cách hiệu quả.</a:t>
            </a:r>
            <a:endParaRPr lang="en-US" sz="2000">
              <a:solidFill>
                <a:srgbClr val="060606"/>
              </a:solidFill>
              <a:latin typeface="Times New Roman" pitchFamily="18" charset="0"/>
              <a:cs typeface="Times New Roman" pitchFamily="18" charset="0"/>
            </a:endParaRPr>
          </a:p>
        </p:txBody>
      </p:sp>
      <p:pic>
        <p:nvPicPr>
          <p:cNvPr id="556" name="Google Shape;556;p65"/>
          <p:cNvPicPr preferRelativeResize="0"/>
          <p:nvPr/>
        </p:nvPicPr>
        <p:blipFill rotWithShape="1">
          <a:blip r:embed="rId3">
            <a:alphaModFix amt="78000"/>
          </a:blip>
          <a:srcRect l="19967"/>
          <a:stretch/>
        </p:blipFill>
        <p:spPr>
          <a:xfrm rot="-899972">
            <a:off x="3553653" y="2456338"/>
            <a:ext cx="1470368" cy="758224"/>
          </a:xfrm>
          <a:prstGeom prst="rect">
            <a:avLst/>
          </a:prstGeom>
          <a:noFill/>
          <a:ln>
            <a:noFill/>
          </a:ln>
        </p:spPr>
      </p:pic>
      <p:sp>
        <p:nvSpPr>
          <p:cNvPr id="558" name="Google Shape;558;p65"/>
          <p:cNvSpPr/>
          <p:nvPr/>
        </p:nvSpPr>
        <p:spPr>
          <a:xfrm rot="2862786">
            <a:off x="2650669" y="1513552"/>
            <a:ext cx="1253614" cy="738788"/>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290" name="Picture 2" descr="http://thcsvanthang.edu.vn/upload/21801/fck/honghpvt/2023_05_17_08_26_342.png"/>
          <p:cNvPicPr>
            <a:picLocks noChangeAspect="1" noChangeArrowheads="1"/>
          </p:cNvPicPr>
          <p:nvPr/>
        </p:nvPicPr>
        <p:blipFill>
          <a:blip r:embed="rId4"/>
          <a:srcRect/>
          <a:stretch>
            <a:fillRect/>
          </a:stretch>
        </p:blipFill>
        <p:spPr bwMode="auto">
          <a:xfrm>
            <a:off x="1285852" y="2000246"/>
            <a:ext cx="2571768" cy="24288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5"/>
                                        </p:tgtEl>
                                        <p:attrNameLst>
                                          <p:attrName>style.visibility</p:attrName>
                                        </p:attrNameLst>
                                      </p:cBhvr>
                                      <p:to>
                                        <p:strVal val="visible"/>
                                      </p:to>
                                    </p:set>
                                    <p:animEffect transition="in" filter="fade">
                                      <p:cBhvr>
                                        <p:cTn id="7" dur="1000"/>
                                        <p:tgtEl>
                                          <p:spTgt spid="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4"/>
          <p:cNvSpPr txBox="1">
            <a:spLocks noGrp="1"/>
          </p:cNvSpPr>
          <p:nvPr>
            <p:ph type="body" idx="1"/>
          </p:nvPr>
        </p:nvSpPr>
        <p:spPr>
          <a:xfrm>
            <a:off x="500034" y="500048"/>
            <a:ext cx="4071966" cy="4286280"/>
          </a:xfrm>
          <a:prstGeom prst="rect">
            <a:avLst/>
          </a:prstGeom>
        </p:spPr>
        <p:txBody>
          <a:bodyPr spcFirstLastPara="1" wrap="square" lIns="91425" tIns="91425" rIns="91425" bIns="91425" anchor="t" anchorCtr="0">
            <a:noAutofit/>
          </a:bodyPr>
          <a:lstStyle/>
          <a:p>
            <a:pPr marL="0" lvl="0" indent="0" algn="just">
              <a:spcAft>
                <a:spcPts val="1600"/>
              </a:spcAft>
              <a:buNone/>
            </a:pPr>
            <a:r>
              <a:rPr lang="en-IN" sz="2000" spc="30" smtClean="0">
                <a:solidFill>
                  <a:srgbClr val="060606"/>
                </a:solidFill>
                <a:latin typeface="Times New Roman" pitchFamily="18" charset="0"/>
                <a:cs typeface="Times New Roman" pitchFamily="18" charset="0"/>
              </a:rPr>
              <a:t>      Tiết đọc và tiết học thư viện là một hoạt động vô cùng ý nghĩa. Thời gian của nó tương đương với những tiết học khác. Các hoạt động trong tiết đọc, tiết học này không tập trung vào dạy kĩ năng đọc mà mục đích chính là hình thành và phát triển thói quen đọc sách cho HS. Phòng đọc thư viện là một không gian học tập mới, thật rộng rãi, thoải mái và được trang trí đẹp, đầy đủ phương tiện hỗ trợ học tập và vui chơi.</a:t>
            </a:r>
            <a:endParaRPr sz="2000" spc="30">
              <a:solidFill>
                <a:srgbClr val="060606"/>
              </a:solidFill>
              <a:latin typeface="Times New Roman" pitchFamily="18" charset="0"/>
              <a:cs typeface="Times New Roman" pitchFamily="18" charset="0"/>
            </a:endParaRPr>
          </a:p>
        </p:txBody>
      </p:sp>
      <p:sp>
        <p:nvSpPr>
          <p:cNvPr id="362" name="Google Shape;362;p54"/>
          <p:cNvSpPr/>
          <p:nvPr/>
        </p:nvSpPr>
        <p:spPr>
          <a:xfrm rot="-391042">
            <a:off x="5665714" y="2448475"/>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4"/>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65" name="Google Shape;365;p54"/>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366" name="Google Shape;366;p54"/>
          <p:cNvPicPr preferRelativeResize="0"/>
          <p:nvPr/>
        </p:nvPicPr>
        <p:blipFill>
          <a:blip r:embed="rId3">
            <a:alphaModFix amt="80000"/>
          </a:blip>
          <a:stretch>
            <a:fillRect/>
          </a:stretch>
        </p:blipFill>
        <p:spPr>
          <a:xfrm rot="6023610" flipH="1">
            <a:off x="4575756" y="2456753"/>
            <a:ext cx="1579416" cy="716443"/>
          </a:xfrm>
          <a:prstGeom prst="rect">
            <a:avLst/>
          </a:prstGeom>
          <a:noFill/>
          <a:ln>
            <a:noFill/>
          </a:ln>
        </p:spPr>
      </p:pic>
      <p:pic>
        <p:nvPicPr>
          <p:cNvPr id="12" name="Google Shape;366;p54"/>
          <p:cNvPicPr preferRelativeResize="0"/>
          <p:nvPr/>
        </p:nvPicPr>
        <p:blipFill>
          <a:blip r:embed="rId3">
            <a:alphaModFix amt="80000"/>
          </a:blip>
          <a:stretch>
            <a:fillRect/>
          </a:stretch>
        </p:blipFill>
        <p:spPr>
          <a:xfrm rot="6023610" flipH="1">
            <a:off x="219033" y="503623"/>
            <a:ext cx="683797" cy="288926"/>
          </a:xfrm>
          <a:prstGeom prst="rect">
            <a:avLst/>
          </a:prstGeom>
          <a:noFill/>
          <a:ln>
            <a:noFill/>
          </a:ln>
        </p:spPr>
      </p:pic>
      <p:pic>
        <p:nvPicPr>
          <p:cNvPr id="10" name="Picture 9" descr="http://thdinhke.tpbacgiang.edu.vn/upload/38224/fck/dtthuong.c1dkbg/4.jpg"/>
          <p:cNvPicPr/>
          <p:nvPr/>
        </p:nvPicPr>
        <p:blipFill>
          <a:blip r:embed="rId4"/>
          <a:srcRect/>
          <a:stretch>
            <a:fillRect/>
          </a:stretch>
        </p:blipFill>
        <p:spPr bwMode="auto">
          <a:xfrm>
            <a:off x="5572132" y="571487"/>
            <a:ext cx="2357454" cy="1643074"/>
          </a:xfrm>
          <a:prstGeom prst="rect">
            <a:avLst/>
          </a:prstGeom>
          <a:noFill/>
          <a:ln w="9525">
            <a:noFill/>
            <a:miter lim="800000"/>
            <a:headEnd/>
            <a:tailEnd/>
          </a:ln>
        </p:spPr>
      </p:pic>
      <p:pic>
        <p:nvPicPr>
          <p:cNvPr id="11" name="Picture 10" descr="http://thttcaothuong.pgdtanyen.edu.vn/upload/38345/fck/bgg-tanyen-thttcaothuong/2024_02_23_06_28_112.jpg"/>
          <p:cNvPicPr/>
          <p:nvPr/>
        </p:nvPicPr>
        <p:blipFill>
          <a:blip r:embed="rId5"/>
          <a:srcRect/>
          <a:stretch>
            <a:fillRect/>
          </a:stretch>
        </p:blipFill>
        <p:spPr bwMode="auto">
          <a:xfrm>
            <a:off x="5857884" y="2857502"/>
            <a:ext cx="2614610" cy="18984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fade">
                                      <p:cBhvr>
                                        <p:cTn id="7" dur="1000"/>
                                        <p:tgtEl>
                                          <p:spTgt spid="362"/>
                                        </p:tgtEl>
                                      </p:cBhvr>
                                    </p:animEffect>
                                  </p:childTnLst>
                                </p:cTn>
                              </p:par>
                              <p:par>
                                <p:cTn id="8" presetID="10" presetClass="entr" presetSubtype="0" fill="hold" nodeType="withEffect">
                                  <p:stCondLst>
                                    <p:cond delay="0"/>
                                  </p:stCondLst>
                                  <p:childTnLst>
                                    <p:set>
                                      <p:cBhvr>
                                        <p:cTn id="9" dur="1" fill="hold">
                                          <p:stCondLst>
                                            <p:cond delay="0"/>
                                          </p:stCondLst>
                                        </p:cTn>
                                        <p:tgtEl>
                                          <p:spTgt spid="364"/>
                                        </p:tgtEl>
                                        <p:attrNameLst>
                                          <p:attrName>style.visibility</p:attrName>
                                        </p:attrNameLst>
                                      </p:cBhvr>
                                      <p:to>
                                        <p:strVal val="visible"/>
                                      </p:to>
                                    </p:set>
                                    <p:animEffect transition="in" filter="fade">
                                      <p:cBhvr>
                                        <p:cTn id="10" dur="1000"/>
                                        <p:tgtEl>
                                          <p:spTgt spid="364"/>
                                        </p:tgtEl>
                                      </p:cBhvr>
                                    </p:animEffect>
                                  </p:childTnLst>
                                </p:cTn>
                              </p:par>
                              <p:par>
                                <p:cTn id="11" presetID="10" presetClass="entr" presetSubtype="0" fill="hold" nodeType="withEffect">
                                  <p:stCondLst>
                                    <p:cond delay="0"/>
                                  </p:stCondLst>
                                  <p:childTnLst>
                                    <p:set>
                                      <p:cBhvr>
                                        <p:cTn id="12" dur="1" fill="hold">
                                          <p:stCondLst>
                                            <p:cond delay="0"/>
                                          </p:stCondLst>
                                        </p:cTn>
                                        <p:tgtEl>
                                          <p:spTgt spid="365"/>
                                        </p:tgtEl>
                                        <p:attrNameLst>
                                          <p:attrName>style.visibility</p:attrName>
                                        </p:attrNameLst>
                                      </p:cBhvr>
                                      <p:to>
                                        <p:strVal val="visible"/>
                                      </p:to>
                                    </p:set>
                                    <p:animEffect transition="in" filter="fade">
                                      <p:cBhvr>
                                        <p:cTn id="13" dur="10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txBox="1">
            <a:spLocks noGrp="1"/>
          </p:cNvSpPr>
          <p:nvPr>
            <p:ph type="title"/>
          </p:nvPr>
        </p:nvSpPr>
        <p:spPr>
          <a:xfrm>
            <a:off x="1714480" y="428610"/>
            <a:ext cx="5470200" cy="35719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smtClean="0">
                <a:latin typeface="Times New Roman" pitchFamily="18" charset="0"/>
                <a:cs typeface="Times New Roman" pitchFamily="18" charset="0"/>
              </a:rPr>
              <a:t>1. </a:t>
            </a:r>
            <a:r>
              <a:rPr lang="en-US" sz="2400" smtClean="0">
                <a:latin typeface="Times New Roman" pitchFamily="18" charset="0"/>
                <a:cs typeface="Times New Roman" pitchFamily="18" charset="0"/>
              </a:rPr>
              <a:t>M</a:t>
            </a:r>
            <a:r>
              <a:rPr lang="en" sz="2400" smtClean="0">
                <a:latin typeface="Times New Roman" pitchFamily="18" charset="0"/>
                <a:cs typeface="Times New Roman" pitchFamily="18" charset="0"/>
              </a:rPr>
              <a:t>ỤC TIÊU</a:t>
            </a:r>
            <a:endParaRPr sz="2400">
              <a:latin typeface="Times New Roman" pitchFamily="18" charset="0"/>
              <a:cs typeface="Times New Roman" pitchFamily="18" charset="0"/>
            </a:endParaRPr>
          </a:p>
        </p:txBody>
      </p:sp>
      <p:sp>
        <p:nvSpPr>
          <p:cNvPr id="326" name="Google Shape;326;p51"/>
          <p:cNvSpPr txBox="1">
            <a:spLocks noGrp="1"/>
          </p:cNvSpPr>
          <p:nvPr>
            <p:ph type="body" idx="1"/>
          </p:nvPr>
        </p:nvSpPr>
        <p:spPr>
          <a:xfrm>
            <a:off x="1285852" y="928676"/>
            <a:ext cx="7286676" cy="4214824"/>
          </a:xfrm>
          <a:prstGeom prst="rect">
            <a:avLst/>
          </a:prstGeom>
        </p:spPr>
        <p:txBody>
          <a:bodyPr spcFirstLastPara="1" wrap="square" lIns="91425" tIns="91425" rIns="91425" bIns="91425" anchor="t" anchorCtr="0">
            <a:noAutofit/>
          </a:bodyPr>
          <a:lstStyle/>
          <a:p>
            <a:pPr algn="just">
              <a:buNone/>
            </a:pPr>
            <a:r>
              <a:rPr lang="en-US" sz="2000" b="1" smtClean="0">
                <a:solidFill>
                  <a:srgbClr val="060606"/>
                </a:solidFill>
                <a:latin typeface="Times New Roman" pitchFamily="18" charset="0"/>
                <a:cs typeface="Times New Roman" pitchFamily="18" charset="0"/>
              </a:rPr>
              <a:t>* Phát triển văn </a:t>
            </a:r>
            <a:r>
              <a:rPr lang="en-US" sz="1800" b="1" smtClean="0">
                <a:solidFill>
                  <a:srgbClr val="060606"/>
                </a:solidFill>
                <a:latin typeface="Times New Roman" pitchFamily="18" charset="0"/>
                <a:cs typeface="Times New Roman" pitchFamily="18" charset="0"/>
              </a:rPr>
              <a:t>hóa đọc</a:t>
            </a:r>
            <a:r>
              <a:rPr lang="en-US" sz="1800" smtClean="0">
                <a:solidFill>
                  <a:srgbClr val="060606"/>
                </a:solidFill>
                <a:latin typeface="Times New Roman" pitchFamily="18" charset="0"/>
                <a:cs typeface="Times New Roman" pitchFamily="18" charset="0"/>
              </a:rPr>
              <a:t>:</a:t>
            </a:r>
          </a:p>
          <a:p>
            <a:pPr algn="just">
              <a:buNone/>
            </a:pPr>
            <a:r>
              <a:rPr lang="en-US" sz="1800" b="1" smtClean="0">
                <a:solidFill>
                  <a:srgbClr val="060606"/>
                </a:solidFill>
                <a:latin typeface="Times New Roman" pitchFamily="18" charset="0"/>
                <a:cs typeface="Times New Roman" pitchFamily="18" charset="0"/>
              </a:rPr>
              <a:t>+ </a:t>
            </a:r>
            <a:r>
              <a:rPr lang="en-US" sz="1800" smtClean="0">
                <a:solidFill>
                  <a:srgbClr val="060606"/>
                </a:solidFill>
                <a:latin typeface="Times New Roman" pitchFamily="18" charset="0"/>
                <a:cs typeface="Times New Roman" pitchFamily="18" charset="0"/>
              </a:rPr>
              <a:t>Tăng cường khả năng tiếp cận tài liệu phong phú, đa dạng cho học sinh tiểu học.</a:t>
            </a:r>
          </a:p>
          <a:p>
            <a:pPr algn="just">
              <a:buNone/>
            </a:pPr>
            <a:r>
              <a:rPr lang="en-US" sz="1800" b="1" smtClean="0">
                <a:solidFill>
                  <a:srgbClr val="060606"/>
                </a:solidFill>
                <a:latin typeface="Times New Roman" pitchFamily="18" charset="0"/>
                <a:cs typeface="Times New Roman" pitchFamily="18" charset="0"/>
              </a:rPr>
              <a:t>+ </a:t>
            </a:r>
            <a:r>
              <a:rPr lang="en-US" sz="1800" smtClean="0">
                <a:solidFill>
                  <a:srgbClr val="060606"/>
                </a:solidFill>
                <a:latin typeface="Times New Roman" pitchFamily="18" charset="0"/>
                <a:cs typeface="Times New Roman" pitchFamily="18" charset="0"/>
              </a:rPr>
              <a:t>Thúc đẩy thói quen đọc sách và sự yêu thích tìm tòi, học hỏi ở học sinh.</a:t>
            </a:r>
          </a:p>
          <a:p>
            <a:pPr algn="just">
              <a:buNone/>
            </a:pPr>
            <a:endParaRPr lang="en-US" sz="1050" b="1" smtClean="0">
              <a:solidFill>
                <a:srgbClr val="060606"/>
              </a:solidFill>
              <a:latin typeface="Times New Roman" pitchFamily="18" charset="0"/>
              <a:cs typeface="Times New Roman" pitchFamily="18" charset="0"/>
            </a:endParaRPr>
          </a:p>
          <a:p>
            <a:pPr algn="just">
              <a:buNone/>
            </a:pPr>
            <a:r>
              <a:rPr lang="en-US" sz="1800" b="1" smtClean="0">
                <a:solidFill>
                  <a:srgbClr val="060606"/>
                </a:solidFill>
                <a:latin typeface="Times New Roman" pitchFamily="18" charset="0"/>
                <a:cs typeface="Times New Roman" pitchFamily="18" charset="0"/>
              </a:rPr>
              <a:t>* Tối ưu hóa nguồn lực thư viện</a:t>
            </a:r>
            <a:r>
              <a:rPr lang="en-US" sz="1800" smtClean="0">
                <a:solidFill>
                  <a:srgbClr val="060606"/>
                </a:solidFill>
                <a:latin typeface="Times New Roman" pitchFamily="18" charset="0"/>
                <a:cs typeface="Times New Roman" pitchFamily="18" charset="0"/>
              </a:rPr>
              <a:t>:</a:t>
            </a:r>
          </a:p>
          <a:p>
            <a:pPr algn="just">
              <a:buNone/>
            </a:pPr>
            <a:r>
              <a:rPr lang="en-US" sz="1800" b="1" smtClean="0">
                <a:solidFill>
                  <a:srgbClr val="060606"/>
                </a:solidFill>
                <a:latin typeface="Times New Roman" pitchFamily="18" charset="0"/>
                <a:cs typeface="Times New Roman" pitchFamily="18" charset="0"/>
              </a:rPr>
              <a:t>+ </a:t>
            </a:r>
            <a:r>
              <a:rPr lang="en-US" sz="1800" smtClean="0">
                <a:solidFill>
                  <a:srgbClr val="060606"/>
                </a:solidFill>
                <a:latin typeface="Times New Roman" pitchFamily="18" charset="0"/>
                <a:cs typeface="Times New Roman" pitchFamily="18" charset="0"/>
              </a:rPr>
              <a:t>Sử dụng hiệu quả nguồn tài nguyên sách giữa các trường tiểu học.</a:t>
            </a:r>
          </a:p>
          <a:p>
            <a:pPr algn="just">
              <a:buNone/>
            </a:pPr>
            <a:r>
              <a:rPr lang="en-US" sz="1800" b="1" smtClean="0">
                <a:solidFill>
                  <a:srgbClr val="060606"/>
                </a:solidFill>
                <a:latin typeface="Times New Roman" pitchFamily="18" charset="0"/>
                <a:cs typeface="Times New Roman" pitchFamily="18" charset="0"/>
              </a:rPr>
              <a:t>+ </a:t>
            </a:r>
            <a:r>
              <a:rPr lang="en-US" sz="1800" smtClean="0">
                <a:solidFill>
                  <a:srgbClr val="060606"/>
                </a:solidFill>
                <a:latin typeface="Times New Roman" pitchFamily="18" charset="0"/>
                <a:cs typeface="Times New Roman" pitchFamily="18" charset="0"/>
              </a:rPr>
              <a:t>Khắc phục tình trạng thiếu tài liệu hoặc sách không đồng đều giữa các thư viện.</a:t>
            </a:r>
          </a:p>
          <a:p>
            <a:pPr algn="just">
              <a:buNone/>
            </a:pPr>
            <a:endParaRPr lang="en-US" sz="1100" b="1" smtClean="0">
              <a:solidFill>
                <a:srgbClr val="060606"/>
              </a:solidFill>
              <a:latin typeface="Times New Roman" pitchFamily="18" charset="0"/>
              <a:cs typeface="Times New Roman" pitchFamily="18" charset="0"/>
            </a:endParaRPr>
          </a:p>
          <a:p>
            <a:pPr algn="just">
              <a:buNone/>
            </a:pPr>
            <a:r>
              <a:rPr lang="en-US" sz="1800" b="1" smtClean="0">
                <a:solidFill>
                  <a:srgbClr val="060606"/>
                </a:solidFill>
                <a:latin typeface="Times New Roman" pitchFamily="18" charset="0"/>
                <a:cs typeface="Times New Roman" pitchFamily="18" charset="0"/>
              </a:rPr>
              <a:t>* Thúc đẩy hợp tác và sáng tạo</a:t>
            </a:r>
            <a:r>
              <a:rPr lang="en-US" sz="1800" smtClean="0">
                <a:solidFill>
                  <a:srgbClr val="060606"/>
                </a:solidFill>
                <a:latin typeface="Times New Roman" pitchFamily="18" charset="0"/>
                <a:cs typeface="Times New Roman" pitchFamily="18" charset="0"/>
              </a:rPr>
              <a:t>:</a:t>
            </a:r>
          </a:p>
          <a:p>
            <a:pPr algn="just">
              <a:buNone/>
            </a:pPr>
            <a:r>
              <a:rPr lang="en-US" sz="1800" b="1" smtClean="0">
                <a:solidFill>
                  <a:srgbClr val="060606"/>
                </a:solidFill>
                <a:latin typeface="Times New Roman" pitchFamily="18" charset="0"/>
                <a:cs typeface="Times New Roman" pitchFamily="18" charset="0"/>
              </a:rPr>
              <a:t>+ </a:t>
            </a:r>
            <a:r>
              <a:rPr lang="en-US" sz="1800" smtClean="0">
                <a:solidFill>
                  <a:srgbClr val="060606"/>
                </a:solidFill>
                <a:latin typeface="Times New Roman" pitchFamily="18" charset="0"/>
                <a:cs typeface="Times New Roman" pitchFamily="18" charset="0"/>
              </a:rPr>
              <a:t>Tạo môi trường giao lưu học tập, trao đổi ý tưởng giữa các trường.</a:t>
            </a:r>
          </a:p>
          <a:p>
            <a:pPr algn="just">
              <a:buNone/>
            </a:pPr>
            <a:r>
              <a:rPr lang="en-US" sz="1800" b="1" smtClean="0">
                <a:solidFill>
                  <a:srgbClr val="060606"/>
                </a:solidFill>
                <a:latin typeface="Times New Roman" pitchFamily="18" charset="0"/>
                <a:cs typeface="Times New Roman" pitchFamily="18" charset="0"/>
              </a:rPr>
              <a:t>+ </a:t>
            </a:r>
            <a:r>
              <a:rPr lang="en-US" sz="1800" smtClean="0">
                <a:solidFill>
                  <a:srgbClr val="060606"/>
                </a:solidFill>
                <a:latin typeface="Times New Roman" pitchFamily="18" charset="0"/>
                <a:cs typeface="Times New Roman" pitchFamily="18" charset="0"/>
              </a:rPr>
              <a:t>Phát huy vai trò của giáo viên, cán bộ thư viện trong việc triển khai các hoạt </a:t>
            </a:r>
            <a:r>
              <a:rPr lang="en-US" sz="2000" smtClean="0">
                <a:solidFill>
                  <a:srgbClr val="060606"/>
                </a:solidFill>
                <a:latin typeface="Times New Roman" pitchFamily="18" charset="0"/>
                <a:cs typeface="Times New Roman" pitchFamily="18" charset="0"/>
              </a:rPr>
              <a:t>động giáo dục qua sách.</a:t>
            </a:r>
          </a:p>
          <a:p>
            <a:pPr marL="0" lvl="0" indent="0" algn="l" rtl="0">
              <a:spcBef>
                <a:spcPts val="0"/>
              </a:spcBef>
              <a:spcAft>
                <a:spcPts val="1600"/>
              </a:spcAft>
              <a:buNone/>
            </a:pPr>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72"/>
          <p:cNvSpPr txBox="1">
            <a:spLocks noGrp="1"/>
          </p:cNvSpPr>
          <p:nvPr>
            <p:ph type="title"/>
          </p:nvPr>
        </p:nvSpPr>
        <p:spPr>
          <a:xfrm>
            <a:off x="642910" y="428610"/>
            <a:ext cx="2917800" cy="48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mtClean="0">
                <a:latin typeface="Times New Roman" pitchFamily="18" charset="0"/>
                <a:cs typeface="Times New Roman" pitchFamily="18" charset="0"/>
              </a:rPr>
              <a:t>2. Đánh giá thực trạng</a:t>
            </a:r>
            <a:endParaRPr>
              <a:latin typeface="Times New Roman" pitchFamily="18" charset="0"/>
              <a:cs typeface="Times New Roman" pitchFamily="18" charset="0"/>
            </a:endParaRPr>
          </a:p>
        </p:txBody>
      </p:sp>
      <p:sp>
        <p:nvSpPr>
          <p:cNvPr id="674" name="Google Shape;674;p72"/>
          <p:cNvSpPr txBox="1">
            <a:spLocks noGrp="1"/>
          </p:cNvSpPr>
          <p:nvPr>
            <p:ph type="subTitle" idx="3"/>
          </p:nvPr>
        </p:nvSpPr>
        <p:spPr>
          <a:xfrm>
            <a:off x="5000628" y="571486"/>
            <a:ext cx="3643338" cy="4143404"/>
          </a:xfrm>
          <a:prstGeom prst="rect">
            <a:avLst/>
          </a:prstGeom>
        </p:spPr>
        <p:txBody>
          <a:bodyPr spcFirstLastPara="1" wrap="square" lIns="91425" tIns="91425" rIns="91425" bIns="91425" anchor="t" anchorCtr="0">
            <a:noAutofit/>
          </a:bodyPr>
          <a:lstStyle/>
          <a:p>
            <a:pPr marL="216000" algn="just">
              <a:buFontTx/>
              <a:buChar char="-"/>
            </a:pPr>
            <a:r>
              <a:rPr lang="en-US" sz="2000" smtClean="0">
                <a:solidFill>
                  <a:srgbClr val="060606"/>
                </a:solidFill>
                <a:latin typeface="Times New Roman" pitchFamily="18" charset="0"/>
                <a:cs typeface="Times New Roman" pitchFamily="18" charset="0"/>
              </a:rPr>
              <a:t>Số lượng và chất lượng sách, tài liệu của từng thư viện.</a:t>
            </a:r>
          </a:p>
          <a:p>
            <a:pPr marL="216000" algn="just">
              <a:buFontTx/>
              <a:buChar char="-"/>
            </a:pPr>
            <a:endParaRPr lang="en-US" sz="2000" smtClean="0">
              <a:solidFill>
                <a:srgbClr val="060606"/>
              </a:solidFill>
              <a:latin typeface="Times New Roman" pitchFamily="18" charset="0"/>
              <a:cs typeface="Times New Roman" pitchFamily="18" charset="0"/>
            </a:endParaRPr>
          </a:p>
          <a:p>
            <a:pPr marL="216000" algn="just">
              <a:buFontTx/>
              <a:buChar char="-"/>
            </a:pPr>
            <a:r>
              <a:rPr lang="en-US" sz="2000" smtClean="0">
                <a:solidFill>
                  <a:srgbClr val="060606"/>
                </a:solidFill>
                <a:latin typeface="Times New Roman" pitchFamily="18" charset="0"/>
                <a:cs typeface="Times New Roman" pitchFamily="18" charset="0"/>
              </a:rPr>
              <a:t>Tình trạng cơ sở vật chất (phòng đọc, giá sách, thiết bị hỗ trợ).</a:t>
            </a:r>
          </a:p>
          <a:p>
            <a:pPr marL="216000" algn="just">
              <a:buFontTx/>
              <a:buChar char="-"/>
            </a:pPr>
            <a:endParaRPr lang="en-US" sz="2000" smtClean="0">
              <a:solidFill>
                <a:srgbClr val="060606"/>
              </a:solidFill>
              <a:latin typeface="Times New Roman" pitchFamily="18" charset="0"/>
              <a:cs typeface="Times New Roman" pitchFamily="18" charset="0"/>
            </a:endParaRPr>
          </a:p>
          <a:p>
            <a:pPr marL="216000" algn="just">
              <a:buFontTx/>
              <a:buChar char="-"/>
            </a:pPr>
            <a:r>
              <a:rPr lang="en-US" sz="2000" smtClean="0">
                <a:solidFill>
                  <a:srgbClr val="060606"/>
                </a:solidFill>
                <a:latin typeface="Times New Roman" pitchFamily="18" charset="0"/>
                <a:cs typeface="Times New Roman" pitchFamily="18" charset="0"/>
              </a:rPr>
              <a:t>Nhu cầu mượn sách và hoạt động thư viện của học sinh, giáo viên.</a:t>
            </a:r>
          </a:p>
          <a:p>
            <a:pPr marL="216000" algn="just">
              <a:buFontTx/>
              <a:buChar char="-"/>
            </a:pPr>
            <a:endParaRPr lang="en-US" sz="2000" smtClean="0">
              <a:solidFill>
                <a:srgbClr val="060606"/>
              </a:solidFill>
              <a:latin typeface="Times New Roman" pitchFamily="18" charset="0"/>
              <a:cs typeface="Times New Roman" pitchFamily="18" charset="0"/>
            </a:endParaRPr>
          </a:p>
          <a:p>
            <a:pPr marL="216000" algn="just"/>
            <a:r>
              <a:rPr lang="en-US" sz="2000" b="1" smtClean="0">
                <a:solidFill>
                  <a:srgbClr val="060606"/>
                </a:solidFill>
                <a:latin typeface="Times New Roman" pitchFamily="18" charset="0"/>
                <a:cs typeface="Times New Roman" pitchFamily="18" charset="0"/>
              </a:rPr>
              <a:t>- </a:t>
            </a:r>
            <a:r>
              <a:rPr lang="en-US" sz="2000" smtClean="0">
                <a:solidFill>
                  <a:srgbClr val="060606"/>
                </a:solidFill>
                <a:latin typeface="Times New Roman" pitchFamily="18" charset="0"/>
                <a:cs typeface="Times New Roman" pitchFamily="18" charset="0"/>
              </a:rPr>
              <a:t>Xác định các trường có thế mạnh về tài nguyên để chia sẻ.</a:t>
            </a:r>
          </a:p>
          <a:p>
            <a:pPr marL="0" lvl="0" indent="0" algn="ctr" rtl="0">
              <a:spcBef>
                <a:spcPts val="0"/>
              </a:spcBef>
              <a:spcAft>
                <a:spcPts val="0"/>
              </a:spcAft>
              <a:buNone/>
            </a:pPr>
            <a:endParaRPr>
              <a:solidFill>
                <a:srgbClr val="060606"/>
              </a:solidFill>
            </a:endParaRPr>
          </a:p>
        </p:txBody>
      </p:sp>
      <p:pic>
        <p:nvPicPr>
          <p:cNvPr id="675" name="Google Shape;675;p72"/>
          <p:cNvPicPr preferRelativeResize="0"/>
          <p:nvPr/>
        </p:nvPicPr>
        <p:blipFill rotWithShape="1">
          <a:blip r:embed="rId3">
            <a:alphaModFix/>
          </a:blip>
          <a:srcRect l="30776"/>
          <a:stretch/>
        </p:blipFill>
        <p:spPr>
          <a:xfrm>
            <a:off x="1500166" y="1928808"/>
            <a:ext cx="1719600" cy="1658100"/>
          </a:xfrm>
          <a:prstGeom prst="ellipse">
            <a:avLst/>
          </a:prstGeom>
          <a:noFill/>
          <a:ln>
            <a:noFill/>
          </a:ln>
          <a:effectLst>
            <a:outerShdw blurRad="57150" dist="19050" dir="5400000" algn="bl" rotWithShape="0">
              <a:srgbClr val="000000">
                <a:alpha val="50000"/>
              </a:srgbClr>
            </a:outerShdw>
          </a:effectLst>
        </p:spPr>
      </p:pic>
      <p:sp>
        <p:nvSpPr>
          <p:cNvPr id="676" name="Google Shape;676;p72"/>
          <p:cNvSpPr/>
          <p:nvPr/>
        </p:nvSpPr>
        <p:spPr>
          <a:xfrm>
            <a:off x="1285852" y="1714494"/>
            <a:ext cx="1253610" cy="73878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71"/>
                                        </p:tgtEl>
                                        <p:attrNameLst>
                                          <p:attrName>style.visibility</p:attrName>
                                        </p:attrNameLst>
                                      </p:cBhvr>
                                      <p:to>
                                        <p:strVal val="visible"/>
                                      </p:to>
                                    </p:set>
                                    <p:anim calcmode="lin" valueType="num">
                                      <p:cBhvr additive="base">
                                        <p:cTn id="7" dur="1000"/>
                                        <p:tgtEl>
                                          <p:spTgt spid="67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674"/>
                                        </p:tgtEl>
                                        <p:attrNameLst>
                                          <p:attrName>style.visibility</p:attrName>
                                        </p:attrNameLst>
                                      </p:cBhvr>
                                      <p:to>
                                        <p:strVal val="visible"/>
                                      </p:to>
                                    </p:set>
                                    <p:anim calcmode="lin" valueType="num">
                                      <p:cBhvr additive="base">
                                        <p:cTn id="10" dur="1000"/>
                                        <p:tgtEl>
                                          <p:spTgt spid="6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txBox="1">
            <a:spLocks noGrp="1"/>
          </p:cNvSpPr>
          <p:nvPr>
            <p:ph type="title"/>
          </p:nvPr>
        </p:nvSpPr>
        <p:spPr>
          <a:xfrm>
            <a:off x="1714480" y="428610"/>
            <a:ext cx="5470200" cy="35719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smtClean="0">
                <a:latin typeface="Times New Roman" pitchFamily="18" charset="0"/>
                <a:cs typeface="Times New Roman" pitchFamily="18" charset="0"/>
              </a:rPr>
              <a:t>3. </a:t>
            </a:r>
            <a:r>
              <a:rPr lang="en-US" sz="2400" smtClean="0">
                <a:latin typeface="Times New Roman" pitchFamily="18" charset="0"/>
                <a:cs typeface="Times New Roman" pitchFamily="18" charset="0"/>
              </a:rPr>
              <a:t>L</a:t>
            </a:r>
            <a:r>
              <a:rPr lang="en" sz="2400" smtClean="0">
                <a:latin typeface="Times New Roman" pitchFamily="18" charset="0"/>
                <a:cs typeface="Times New Roman" pitchFamily="18" charset="0"/>
              </a:rPr>
              <a:t>ập kế hoạch liên thông thư viện</a:t>
            </a:r>
            <a:endParaRPr sz="2400">
              <a:latin typeface="Times New Roman" pitchFamily="18" charset="0"/>
              <a:cs typeface="Times New Roman" pitchFamily="18" charset="0"/>
            </a:endParaRPr>
          </a:p>
        </p:txBody>
      </p:sp>
      <p:sp>
        <p:nvSpPr>
          <p:cNvPr id="326" name="Google Shape;326;p51"/>
          <p:cNvSpPr txBox="1">
            <a:spLocks noGrp="1"/>
          </p:cNvSpPr>
          <p:nvPr>
            <p:ph type="body" idx="1"/>
          </p:nvPr>
        </p:nvSpPr>
        <p:spPr>
          <a:xfrm>
            <a:off x="1285852" y="714362"/>
            <a:ext cx="7286676" cy="4071966"/>
          </a:xfrm>
          <a:prstGeom prst="rect">
            <a:avLst/>
          </a:prstGeom>
        </p:spPr>
        <p:txBody>
          <a:bodyPr spcFirstLastPara="1" wrap="square" lIns="91425" tIns="91425" rIns="91425" bIns="91425" anchor="t" anchorCtr="0">
            <a:noAutofit/>
          </a:bodyPr>
          <a:lstStyle/>
          <a:p>
            <a:pPr algn="just">
              <a:buNone/>
            </a:pPr>
            <a:r>
              <a:rPr lang="en-US" sz="2000" b="1" smtClean="0">
                <a:solidFill>
                  <a:srgbClr val="060606"/>
                </a:solidFill>
                <a:latin typeface="Times New Roman" pitchFamily="18" charset="0"/>
                <a:cs typeface="Times New Roman" pitchFamily="18" charset="0"/>
              </a:rPr>
              <a:t>* Xác định mục tiêu</a:t>
            </a:r>
            <a:r>
              <a:rPr lang="en-US" sz="2000" smtClean="0">
                <a:solidFill>
                  <a:srgbClr val="060606"/>
                </a:solidFill>
                <a:latin typeface="Times New Roman" pitchFamily="18" charset="0"/>
                <a:cs typeface="Times New Roman" pitchFamily="18" charset="0"/>
              </a:rPr>
              <a:t>:</a:t>
            </a:r>
          </a:p>
          <a:p>
            <a:pPr algn="just">
              <a:buNone/>
            </a:pPr>
            <a:r>
              <a:rPr lang="en-US" sz="2000" smtClean="0">
                <a:solidFill>
                  <a:srgbClr val="060606"/>
                </a:solidFill>
                <a:latin typeface="Times New Roman" pitchFamily="18" charset="0"/>
                <a:cs typeface="Times New Roman" pitchFamily="18" charset="0"/>
              </a:rPr>
              <a:t>+ Tối ưu hóa nguồn lực, cung cấp tài liệu đa dạng cho học sinh.</a:t>
            </a:r>
          </a:p>
          <a:p>
            <a:pPr algn="just">
              <a:buNone/>
            </a:pPr>
            <a:r>
              <a:rPr lang="en-US" sz="2000" smtClean="0">
                <a:solidFill>
                  <a:srgbClr val="060606"/>
                </a:solidFill>
                <a:latin typeface="Times New Roman" pitchFamily="18" charset="0"/>
                <a:cs typeface="Times New Roman" pitchFamily="18" charset="0"/>
              </a:rPr>
              <a:t>+ Tạo điều kiện cho học sinh giao lưu và phát triển văn hóa đọc.</a:t>
            </a:r>
          </a:p>
          <a:p>
            <a:pPr algn="just">
              <a:buNone/>
            </a:pPr>
            <a:r>
              <a:rPr lang="en-US" sz="2000" b="1" smtClean="0">
                <a:solidFill>
                  <a:srgbClr val="060606"/>
                </a:solidFill>
                <a:latin typeface="Times New Roman" pitchFamily="18" charset="0"/>
                <a:cs typeface="Times New Roman" pitchFamily="18" charset="0"/>
              </a:rPr>
              <a:t>* Xây dựng kế hoạch chi tiết</a:t>
            </a:r>
            <a:r>
              <a:rPr lang="en-US" sz="2000" smtClean="0">
                <a:solidFill>
                  <a:srgbClr val="060606"/>
                </a:solidFill>
                <a:latin typeface="Times New Roman" pitchFamily="18" charset="0"/>
                <a:cs typeface="Times New Roman" pitchFamily="18" charset="0"/>
              </a:rPr>
              <a:t>:</a:t>
            </a:r>
          </a:p>
          <a:p>
            <a:pPr algn="just">
              <a:buNone/>
            </a:pPr>
            <a:r>
              <a:rPr lang="en-US" sz="2000" b="1" smtClean="0">
                <a:solidFill>
                  <a:srgbClr val="060606"/>
                </a:solidFill>
                <a:latin typeface="Times New Roman" pitchFamily="18" charset="0"/>
                <a:cs typeface="Times New Roman" pitchFamily="18" charset="0"/>
              </a:rPr>
              <a:t>+ Thời gian</a:t>
            </a:r>
            <a:r>
              <a:rPr lang="en-US" sz="2000" smtClean="0">
                <a:solidFill>
                  <a:srgbClr val="060606"/>
                </a:solidFill>
                <a:latin typeface="Times New Roman" pitchFamily="18" charset="0"/>
                <a:cs typeface="Times New Roman" pitchFamily="18" charset="0"/>
              </a:rPr>
              <a:t>: Thực hiện theo các giai đoạn (thí điểm, mở rộng).</a:t>
            </a:r>
          </a:p>
          <a:p>
            <a:pPr algn="just">
              <a:buNone/>
            </a:pPr>
            <a:r>
              <a:rPr lang="en-US" sz="2000" b="1" smtClean="0">
                <a:solidFill>
                  <a:srgbClr val="060606"/>
                </a:solidFill>
                <a:latin typeface="Times New Roman" pitchFamily="18" charset="0"/>
                <a:cs typeface="Times New Roman" pitchFamily="18" charset="0"/>
              </a:rPr>
              <a:t>+ Hoạt động chính</a:t>
            </a:r>
            <a:r>
              <a:rPr lang="en-US" sz="2000" smtClean="0">
                <a:solidFill>
                  <a:srgbClr val="060606"/>
                </a:solidFill>
                <a:latin typeface="Times New Roman" pitchFamily="18" charset="0"/>
                <a:cs typeface="Times New Roman" pitchFamily="18" charset="0"/>
              </a:rPr>
              <a:t>:</a:t>
            </a:r>
          </a:p>
          <a:p>
            <a:pPr algn="just">
              <a:buNone/>
            </a:pPr>
            <a:r>
              <a:rPr lang="en-US" sz="2000" smtClean="0">
                <a:solidFill>
                  <a:srgbClr val="060606"/>
                </a:solidFill>
                <a:latin typeface="Times New Roman" pitchFamily="18" charset="0"/>
                <a:cs typeface="Times New Roman" pitchFamily="18" charset="0"/>
              </a:rPr>
              <a:t>      - Xây dựng danh mục sách và tài liệu liên thông giữa các TV.</a:t>
            </a:r>
          </a:p>
          <a:p>
            <a:pPr algn="just">
              <a:buNone/>
            </a:pPr>
            <a:r>
              <a:rPr lang="en-US" sz="2000" smtClean="0">
                <a:solidFill>
                  <a:srgbClr val="060606"/>
                </a:solidFill>
                <a:latin typeface="Times New Roman" pitchFamily="18" charset="0"/>
                <a:cs typeface="Times New Roman" pitchFamily="18" charset="0"/>
              </a:rPr>
              <a:t>      - Xác định thời gian và tần suất luân chuyển (ví dụ: 3 tháng/lần).</a:t>
            </a:r>
          </a:p>
          <a:p>
            <a:pPr algn="just">
              <a:buNone/>
            </a:pPr>
            <a:r>
              <a:rPr lang="en-US" sz="2000" smtClean="0">
                <a:solidFill>
                  <a:srgbClr val="060606"/>
                </a:solidFill>
                <a:latin typeface="Times New Roman" pitchFamily="18" charset="0"/>
                <a:cs typeface="Times New Roman" pitchFamily="18" charset="0"/>
              </a:rPr>
              <a:t>      - Quy định cách thức bảo quản, vận chuyển sách và tài liệu.</a:t>
            </a:r>
          </a:p>
          <a:p>
            <a:pPr algn="just">
              <a:buNone/>
            </a:pPr>
            <a:r>
              <a:rPr lang="en-US" sz="2000" smtClean="0">
                <a:solidFill>
                  <a:srgbClr val="060606"/>
                </a:solidFill>
                <a:latin typeface="Times New Roman" pitchFamily="18" charset="0"/>
                <a:cs typeface="Times New Roman" pitchFamily="18" charset="0"/>
              </a:rPr>
              <a:t>      - Luân chuyển sách, tổ chức hoạt động đọc sách liên trường.</a:t>
            </a:r>
          </a:p>
          <a:p>
            <a:pPr algn="just">
              <a:buNone/>
            </a:pPr>
            <a:r>
              <a:rPr lang="en-US" sz="2000" smtClean="0">
                <a:solidFill>
                  <a:srgbClr val="060606"/>
                </a:solidFill>
                <a:latin typeface="Times New Roman" pitchFamily="18" charset="0"/>
                <a:cs typeface="Times New Roman" pitchFamily="18" charset="0"/>
              </a:rPr>
              <a:t>      - Xây dựng thư viện số hoặc danh mục tài liệu dùng chung.</a:t>
            </a:r>
          </a:p>
          <a:p>
            <a:pPr algn="just">
              <a:buNone/>
            </a:pPr>
            <a:r>
              <a:rPr lang="en-US" sz="2000" smtClean="0">
                <a:solidFill>
                  <a:srgbClr val="060606"/>
                </a:solidFill>
                <a:latin typeface="Times New Roman" pitchFamily="18" charset="0"/>
                <a:cs typeface="Times New Roman" pitchFamily="18" charset="0"/>
              </a:rPr>
              <a:t>      - Ứng dụng phần mềm quản lý thư viện để tra cứu và theo dõi tình trạng mượn/trả sách.</a:t>
            </a:r>
          </a:p>
          <a:p>
            <a:pPr lvl="0">
              <a:buNone/>
            </a:pPr>
            <a:endParaRPr lang="en-US" sz="1800" smtClean="0">
              <a:latin typeface="Times New Roman" pitchFamily="18" charset="0"/>
              <a:cs typeface="Times New Roman" pitchFamily="18" charset="0"/>
            </a:endParaRPr>
          </a:p>
          <a:p>
            <a:pPr marL="0" lvl="0" indent="0" algn="l" rtl="0">
              <a:spcBef>
                <a:spcPts val="0"/>
              </a:spcBef>
              <a:spcAft>
                <a:spcPts val="1600"/>
              </a:spcAft>
              <a:buNone/>
            </a:pPr>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txBox="1">
            <a:spLocks noGrp="1"/>
          </p:cNvSpPr>
          <p:nvPr>
            <p:ph type="title"/>
          </p:nvPr>
        </p:nvSpPr>
        <p:spPr>
          <a:xfrm>
            <a:off x="1714480" y="428610"/>
            <a:ext cx="5470200" cy="35719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smtClean="0">
                <a:latin typeface="Times New Roman" pitchFamily="18" charset="0"/>
                <a:cs typeface="Times New Roman" pitchFamily="18" charset="0"/>
              </a:rPr>
              <a:t>4. Đánh giá</a:t>
            </a:r>
            <a:endParaRPr sz="2400">
              <a:latin typeface="Times New Roman" pitchFamily="18" charset="0"/>
              <a:cs typeface="Times New Roman" pitchFamily="18" charset="0"/>
            </a:endParaRPr>
          </a:p>
        </p:txBody>
      </p:sp>
      <p:sp>
        <p:nvSpPr>
          <p:cNvPr id="326" name="Google Shape;326;p51"/>
          <p:cNvSpPr txBox="1">
            <a:spLocks noGrp="1"/>
          </p:cNvSpPr>
          <p:nvPr>
            <p:ph type="body" idx="1"/>
          </p:nvPr>
        </p:nvSpPr>
        <p:spPr>
          <a:xfrm>
            <a:off x="1285852" y="857238"/>
            <a:ext cx="7286676" cy="3929090"/>
          </a:xfrm>
          <a:prstGeom prst="rect">
            <a:avLst/>
          </a:prstGeom>
        </p:spPr>
        <p:txBody>
          <a:bodyPr spcFirstLastPara="1" wrap="square" lIns="91425" tIns="91425" rIns="91425" bIns="91425" anchor="t" anchorCtr="0">
            <a:noAutofit/>
          </a:bodyPr>
          <a:lstStyle/>
          <a:p>
            <a:pPr algn="just">
              <a:buNone/>
            </a:pPr>
            <a:r>
              <a:rPr lang="en-US" sz="2400" b="1" smtClean="0">
                <a:solidFill>
                  <a:srgbClr val="060606"/>
                </a:solidFill>
                <a:latin typeface="Times New Roman" pitchFamily="18" charset="0"/>
                <a:cs typeface="Times New Roman" pitchFamily="18" charset="0"/>
              </a:rPr>
              <a:t>* </a:t>
            </a:r>
            <a:r>
              <a:rPr lang="en-US" sz="2400" smtClean="0">
                <a:solidFill>
                  <a:srgbClr val="060606"/>
                </a:solidFill>
                <a:latin typeface="Times New Roman" pitchFamily="18" charset="0"/>
                <a:cs typeface="Times New Roman" pitchFamily="18" charset="0"/>
              </a:rPr>
              <a:t>Thu thập ý kiến phản</a:t>
            </a:r>
            <a:r>
              <a:rPr lang="en-US" sz="2400" b="1" smtClean="0">
                <a:solidFill>
                  <a:srgbClr val="060606"/>
                </a:solidFill>
                <a:latin typeface="Times New Roman" pitchFamily="18" charset="0"/>
                <a:cs typeface="Times New Roman" pitchFamily="18" charset="0"/>
              </a:rPr>
              <a:t> </a:t>
            </a:r>
            <a:r>
              <a:rPr lang="en-US" sz="2400" smtClean="0">
                <a:solidFill>
                  <a:srgbClr val="060606"/>
                </a:solidFill>
                <a:latin typeface="Times New Roman" pitchFamily="18" charset="0"/>
                <a:cs typeface="Times New Roman" pitchFamily="18" charset="0"/>
              </a:rPr>
              <a:t>hồi của học sinh, giáo viên, cán bộ thư viện chia sẻ về hiệu quả chương trình.</a:t>
            </a:r>
          </a:p>
          <a:p>
            <a:pPr algn="just">
              <a:buNone/>
            </a:pPr>
            <a:r>
              <a:rPr lang="en-US" sz="2400" b="1" smtClean="0">
                <a:solidFill>
                  <a:srgbClr val="060606"/>
                </a:solidFill>
                <a:latin typeface="Times New Roman" pitchFamily="18" charset="0"/>
                <a:cs typeface="Times New Roman" pitchFamily="18" charset="0"/>
              </a:rPr>
              <a:t>* </a:t>
            </a:r>
            <a:r>
              <a:rPr lang="en-US" sz="2400" smtClean="0">
                <a:solidFill>
                  <a:srgbClr val="060606"/>
                </a:solidFill>
                <a:latin typeface="Times New Roman" pitchFamily="18" charset="0"/>
                <a:cs typeface="Times New Roman" pitchFamily="18" charset="0"/>
              </a:rPr>
              <a:t>Đánh giá hiệu quả:</a:t>
            </a:r>
          </a:p>
          <a:p>
            <a:pPr algn="just">
              <a:buNone/>
            </a:pPr>
            <a:r>
              <a:rPr lang="en-US" sz="2400" smtClean="0">
                <a:solidFill>
                  <a:srgbClr val="060606"/>
                </a:solidFill>
                <a:latin typeface="Times New Roman" pitchFamily="18" charset="0"/>
                <a:cs typeface="Times New Roman" pitchFamily="18" charset="0"/>
              </a:rPr>
              <a:t>+ Số lượng tài liệu luân chuyển, tần suất mượn sách.</a:t>
            </a:r>
          </a:p>
          <a:p>
            <a:pPr algn="just">
              <a:buNone/>
            </a:pPr>
            <a:r>
              <a:rPr lang="en-US" sz="2400" smtClean="0">
                <a:solidFill>
                  <a:srgbClr val="060606"/>
                </a:solidFill>
                <a:latin typeface="Times New Roman" pitchFamily="18" charset="0"/>
                <a:cs typeface="Times New Roman" pitchFamily="18" charset="0"/>
              </a:rPr>
              <a:t>+ Mức độ tham gia của học sinh và giáo viên vào các hoạt động khuyến đọc.</a:t>
            </a:r>
          </a:p>
          <a:p>
            <a:pPr algn="just">
              <a:buNone/>
            </a:pPr>
            <a:r>
              <a:rPr lang="en-US" sz="2400" b="1" smtClean="0">
                <a:solidFill>
                  <a:srgbClr val="060606"/>
                </a:solidFill>
                <a:latin typeface="Times New Roman" pitchFamily="18" charset="0"/>
                <a:cs typeface="Times New Roman" pitchFamily="18" charset="0"/>
              </a:rPr>
              <a:t>- </a:t>
            </a:r>
            <a:r>
              <a:rPr lang="en-US" sz="2400" smtClean="0">
                <a:solidFill>
                  <a:srgbClr val="060606"/>
                </a:solidFill>
                <a:latin typeface="Times New Roman" pitchFamily="18" charset="0"/>
                <a:cs typeface="Times New Roman" pitchFamily="18" charset="0"/>
              </a:rPr>
              <a:t>Khắc phục các vấn đề phát sinh, tối ưu hóa quy trình liên thông.</a:t>
            </a:r>
          </a:p>
          <a:p>
            <a:pPr algn="just">
              <a:buNone/>
            </a:pPr>
            <a:r>
              <a:rPr lang="en-US" sz="2400" smtClean="0">
                <a:solidFill>
                  <a:srgbClr val="060606"/>
                </a:solidFill>
                <a:latin typeface="Times New Roman" pitchFamily="18" charset="0"/>
                <a:cs typeface="Times New Roman" pitchFamily="18" charset="0"/>
              </a:rPr>
              <a:t>- Đề xuất mở rộng quy mô hoặc bổ sung tài nguyên nếu cần.</a:t>
            </a:r>
          </a:p>
          <a:p>
            <a:pPr lvl="0">
              <a:buNone/>
            </a:pPr>
            <a:endParaRPr lang="en-US" sz="2000" smtClean="0">
              <a:latin typeface="Times New Roman" pitchFamily="18" charset="0"/>
              <a:cs typeface="Times New Roman" pitchFamily="18" charset="0"/>
            </a:endParaRPr>
          </a:p>
          <a:p>
            <a:pPr marL="0" lvl="0" indent="0" algn="l" rtl="0">
              <a:spcBef>
                <a:spcPts val="0"/>
              </a:spcBef>
              <a:spcAft>
                <a:spcPts val="1600"/>
              </a:spcAft>
              <a:buNone/>
            </a:pPr>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txBox="1">
            <a:spLocks noGrp="1"/>
          </p:cNvSpPr>
          <p:nvPr>
            <p:ph type="title"/>
          </p:nvPr>
        </p:nvSpPr>
        <p:spPr>
          <a:xfrm>
            <a:off x="1214414" y="428610"/>
            <a:ext cx="7358114" cy="35719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smtClean="0">
                <a:latin typeface="Times New Roman" pitchFamily="18" charset="0"/>
                <a:cs typeface="Times New Roman" pitchFamily="18" charset="0"/>
              </a:rPr>
              <a:t>5. Nguyên tắc quan trọng khi thực hiện liên thông TV</a:t>
            </a:r>
            <a:endParaRPr sz="2400">
              <a:latin typeface="Times New Roman" pitchFamily="18" charset="0"/>
              <a:cs typeface="Times New Roman" pitchFamily="18" charset="0"/>
            </a:endParaRPr>
          </a:p>
        </p:txBody>
      </p:sp>
      <p:sp>
        <p:nvSpPr>
          <p:cNvPr id="326" name="Google Shape;326;p51"/>
          <p:cNvSpPr txBox="1">
            <a:spLocks noGrp="1"/>
          </p:cNvSpPr>
          <p:nvPr>
            <p:ph type="body" idx="1"/>
          </p:nvPr>
        </p:nvSpPr>
        <p:spPr>
          <a:xfrm>
            <a:off x="1285852" y="857238"/>
            <a:ext cx="7286676" cy="3929090"/>
          </a:xfrm>
          <a:prstGeom prst="rect">
            <a:avLst/>
          </a:prstGeom>
        </p:spPr>
        <p:txBody>
          <a:bodyPr spcFirstLastPara="1" wrap="square" lIns="91425" tIns="91425" rIns="91425" bIns="91425" anchor="t" anchorCtr="0">
            <a:noAutofit/>
          </a:bodyPr>
          <a:lstStyle/>
          <a:p>
            <a:pPr algn="just">
              <a:buNone/>
            </a:pPr>
            <a:r>
              <a:rPr lang="en-US" sz="2400" b="1" smtClean="0">
                <a:solidFill>
                  <a:srgbClr val="060606"/>
                </a:solidFill>
                <a:latin typeface="Times New Roman" pitchFamily="18" charset="0"/>
                <a:cs typeface="Times New Roman" pitchFamily="18" charset="0"/>
              </a:rPr>
              <a:t>- Hợp tác chặt chẽ</a:t>
            </a:r>
            <a:r>
              <a:rPr lang="en-US" sz="2400" smtClean="0">
                <a:solidFill>
                  <a:srgbClr val="060606"/>
                </a:solidFill>
                <a:latin typeface="Times New Roman" pitchFamily="18" charset="0"/>
                <a:cs typeface="Times New Roman" pitchFamily="18" charset="0"/>
              </a:rPr>
              <a:t>: Phối hợp hiệu quả giữa các trường, cán bộ thư viện.</a:t>
            </a:r>
          </a:p>
          <a:p>
            <a:pPr algn="just">
              <a:buNone/>
            </a:pPr>
            <a:r>
              <a:rPr lang="en-US" sz="2400" b="1" smtClean="0">
                <a:solidFill>
                  <a:srgbClr val="060606"/>
                </a:solidFill>
                <a:latin typeface="Times New Roman" pitchFamily="18" charset="0"/>
                <a:cs typeface="Times New Roman" pitchFamily="18" charset="0"/>
              </a:rPr>
              <a:t>- Đảm bảo minh bạch</a:t>
            </a:r>
            <a:r>
              <a:rPr lang="en-US" sz="2400" smtClean="0">
                <a:solidFill>
                  <a:srgbClr val="060606"/>
                </a:solidFill>
                <a:latin typeface="Times New Roman" pitchFamily="18" charset="0"/>
                <a:cs typeface="Times New Roman" pitchFamily="18" charset="0"/>
              </a:rPr>
              <a:t>:</a:t>
            </a:r>
          </a:p>
          <a:p>
            <a:pPr algn="just">
              <a:buNone/>
            </a:pPr>
            <a:r>
              <a:rPr lang="en-US" sz="2400" smtClean="0">
                <a:solidFill>
                  <a:srgbClr val="060606"/>
                </a:solidFill>
                <a:latin typeface="Times New Roman" pitchFamily="18" charset="0"/>
                <a:cs typeface="Times New Roman" pitchFamily="18" charset="0"/>
              </a:rPr>
              <a:t>Quy định rõ ràng về quản lý tài nguyên và cách thức chia sẻ.</a:t>
            </a:r>
          </a:p>
          <a:p>
            <a:pPr algn="just">
              <a:buNone/>
            </a:pPr>
            <a:r>
              <a:rPr lang="en-US" sz="2400" b="1" smtClean="0">
                <a:solidFill>
                  <a:srgbClr val="060606"/>
                </a:solidFill>
                <a:latin typeface="Times New Roman" pitchFamily="18" charset="0"/>
                <a:cs typeface="Times New Roman" pitchFamily="18" charset="0"/>
              </a:rPr>
              <a:t>- Khuyến khích sự tham gia của học sinh</a:t>
            </a:r>
            <a:r>
              <a:rPr lang="en-US" sz="2400" smtClean="0">
                <a:solidFill>
                  <a:srgbClr val="060606"/>
                </a:solidFill>
                <a:latin typeface="Times New Roman" pitchFamily="18" charset="0"/>
                <a:cs typeface="Times New Roman" pitchFamily="18" charset="0"/>
              </a:rPr>
              <a:t>: Tạo cơ hội cho học sinh đóng góp ý tưởng và tham gia vào các hoạt động thư viện.</a:t>
            </a:r>
          </a:p>
          <a:p>
            <a:pPr algn="just">
              <a:buNone/>
            </a:pPr>
            <a:r>
              <a:rPr lang="en-US" sz="2400" b="1" smtClean="0">
                <a:solidFill>
                  <a:srgbClr val="060606"/>
                </a:solidFill>
                <a:latin typeface="Times New Roman" pitchFamily="18" charset="0"/>
                <a:cs typeface="Times New Roman" pitchFamily="18" charset="0"/>
              </a:rPr>
              <a:t>- Tối ưu hóa công nghệ</a:t>
            </a:r>
            <a:r>
              <a:rPr lang="en-US" sz="2400" smtClean="0">
                <a:solidFill>
                  <a:srgbClr val="060606"/>
                </a:solidFill>
                <a:latin typeface="Times New Roman" pitchFamily="18" charset="0"/>
                <a:cs typeface="Times New Roman" pitchFamily="18" charset="0"/>
              </a:rPr>
              <a:t>: Sử dụng phần mềm thư viện số để tiết kiệm thời gian và tăng cường hiệu quả quản lý.</a:t>
            </a:r>
          </a:p>
          <a:p>
            <a:pPr lvl="0">
              <a:buNone/>
            </a:pPr>
            <a:endParaRPr lang="en-US" sz="2000" smtClean="0">
              <a:latin typeface="Times New Roman" pitchFamily="18" charset="0"/>
              <a:cs typeface="Times New Roman" pitchFamily="18" charset="0"/>
            </a:endParaRPr>
          </a:p>
          <a:p>
            <a:pPr marL="0" lvl="0" indent="0" algn="l" rtl="0">
              <a:spcBef>
                <a:spcPts val="0"/>
              </a:spcBef>
              <a:spcAft>
                <a:spcPts val="1600"/>
              </a:spcAft>
              <a:buNone/>
            </a:pPr>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88"/>
          <p:cNvSpPr txBox="1">
            <a:spLocks noGrp="1"/>
          </p:cNvSpPr>
          <p:nvPr>
            <p:ph type="title"/>
          </p:nvPr>
        </p:nvSpPr>
        <p:spPr>
          <a:xfrm>
            <a:off x="2143108" y="1386676"/>
            <a:ext cx="4857784" cy="218520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smtClean="0">
                <a:latin typeface="Times New Roman" pitchFamily="18" charset="0"/>
                <a:cs typeface="Times New Roman" pitchFamily="18" charset="0"/>
              </a:rPr>
              <a:t>XIN CHÂN THÀNH </a:t>
            </a:r>
            <a:br>
              <a:rPr lang="en-US" sz="3200" smtClean="0">
                <a:latin typeface="Times New Roman" pitchFamily="18" charset="0"/>
                <a:cs typeface="Times New Roman" pitchFamily="18" charset="0"/>
              </a:rPr>
            </a:br>
            <a:r>
              <a:rPr lang="en-US" sz="2800" smtClean="0">
                <a:latin typeface="Times New Roman" pitchFamily="18" charset="0"/>
                <a:cs typeface="Times New Roman" pitchFamily="18" charset="0"/>
              </a:rPr>
              <a:t>CẢM ƠN QUÝ THẦY CÔ!</a:t>
            </a:r>
            <a:endParaRPr sz="3600">
              <a:latin typeface="Times New Roman" pitchFamily="18" charset="0"/>
              <a:cs typeface="Times New Roman" pitchFamily="18" charset="0"/>
            </a:endParaRPr>
          </a:p>
        </p:txBody>
      </p:sp>
      <p:pic>
        <p:nvPicPr>
          <p:cNvPr id="979" name="Google Shape;979;p88"/>
          <p:cNvPicPr preferRelativeResize="0"/>
          <p:nvPr/>
        </p:nvPicPr>
        <p:blipFill>
          <a:blip r:embed="rId3">
            <a:alphaModFix/>
          </a:blip>
          <a:stretch>
            <a:fillRect/>
          </a:stretch>
        </p:blipFill>
        <p:spPr>
          <a:xfrm>
            <a:off x="3377675" y="3863182"/>
            <a:ext cx="2481200" cy="448775"/>
          </a:xfrm>
          <a:prstGeom prst="rect">
            <a:avLst/>
          </a:prstGeom>
          <a:noFill/>
          <a:ln>
            <a:noFill/>
          </a:ln>
        </p:spPr>
      </p:pic>
      <p:pic>
        <p:nvPicPr>
          <p:cNvPr id="980" name="Google Shape;980;p88"/>
          <p:cNvPicPr preferRelativeResize="0"/>
          <p:nvPr/>
        </p:nvPicPr>
        <p:blipFill>
          <a:blip r:embed="rId4">
            <a:alphaModFix/>
          </a:blip>
          <a:stretch>
            <a:fillRect/>
          </a:stretch>
        </p:blipFill>
        <p:spPr>
          <a:xfrm rot="8100000">
            <a:off x="5808082" y="1187449"/>
            <a:ext cx="633085" cy="417605"/>
          </a:xfrm>
          <a:prstGeom prst="rect">
            <a:avLst/>
          </a:prstGeom>
          <a:noFill/>
          <a:ln>
            <a:noFill/>
          </a:ln>
        </p:spPr>
      </p:pic>
      <p:pic>
        <p:nvPicPr>
          <p:cNvPr id="981" name="Google Shape;981;p88"/>
          <p:cNvPicPr preferRelativeResize="0"/>
          <p:nvPr/>
        </p:nvPicPr>
        <p:blipFill>
          <a:blip r:embed="rId5">
            <a:alphaModFix/>
          </a:blip>
          <a:stretch>
            <a:fillRect/>
          </a:stretch>
        </p:blipFill>
        <p:spPr>
          <a:xfrm>
            <a:off x="6287700" y="3186978"/>
            <a:ext cx="621600" cy="676200"/>
          </a:xfrm>
          <a:prstGeom prst="rect">
            <a:avLst/>
          </a:prstGeom>
          <a:noFill/>
          <a:ln>
            <a:noFill/>
          </a:ln>
        </p:spPr>
      </p:pic>
      <p:pic>
        <p:nvPicPr>
          <p:cNvPr id="982" name="Google Shape;982;p88"/>
          <p:cNvPicPr preferRelativeResize="0"/>
          <p:nvPr/>
        </p:nvPicPr>
        <p:blipFill rotWithShape="1">
          <a:blip r:embed="rId6">
            <a:alphaModFix/>
          </a:blip>
          <a:srcRect t="16970" r="8892" b="21025"/>
          <a:stretch/>
        </p:blipFill>
        <p:spPr>
          <a:xfrm rot="10800000">
            <a:off x="1002325" y="3226875"/>
            <a:ext cx="2036850" cy="81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78"/>
                                        </p:tgtEl>
                                        <p:attrNameLst>
                                          <p:attrName>style.visibility</p:attrName>
                                        </p:attrNameLst>
                                      </p:cBhvr>
                                      <p:to>
                                        <p:strVal val="visible"/>
                                      </p:to>
                                    </p:set>
                                    <p:anim calcmode="lin" valueType="num">
                                      <p:cBhvr additive="base">
                                        <p:cTn id="7" dur="1000"/>
                                        <p:tgtEl>
                                          <p:spTgt spid="9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4"/>
          <p:cNvSpPr txBox="1">
            <a:spLocks noGrp="1"/>
          </p:cNvSpPr>
          <p:nvPr>
            <p:ph type="title"/>
          </p:nvPr>
        </p:nvSpPr>
        <p:spPr>
          <a:xfrm>
            <a:off x="3628589" y="2942624"/>
            <a:ext cx="2333100" cy="91500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100" smtClean="0">
                <a:latin typeface="Times New Roman" pitchFamily="18" charset="0"/>
                <a:cs typeface="Times New Roman" pitchFamily="18" charset="0"/>
              </a:rPr>
              <a:t>II. T</a:t>
            </a:r>
            <a:r>
              <a:rPr lang="en-US" sz="2100" smtClean="0">
                <a:latin typeface="Times New Roman" pitchFamily="18" charset="0"/>
                <a:cs typeface="Times New Roman" pitchFamily="18" charset="0"/>
              </a:rPr>
              <a:t>I</a:t>
            </a:r>
            <a:r>
              <a:rPr lang="en" sz="2100" smtClean="0">
                <a:latin typeface="Times New Roman" pitchFamily="18" charset="0"/>
                <a:cs typeface="Times New Roman" pitchFamily="18" charset="0"/>
              </a:rPr>
              <a:t>ẾT HỌC THƯ V</a:t>
            </a:r>
            <a:r>
              <a:rPr lang="en-US" sz="2100" smtClean="0">
                <a:latin typeface="Times New Roman" pitchFamily="18" charset="0"/>
                <a:cs typeface="Times New Roman" pitchFamily="18" charset="0"/>
              </a:rPr>
              <a:t>I</a:t>
            </a:r>
            <a:r>
              <a:rPr lang="en" sz="2100" smtClean="0">
                <a:latin typeface="Times New Roman" pitchFamily="18" charset="0"/>
                <a:cs typeface="Times New Roman" pitchFamily="18" charset="0"/>
              </a:rPr>
              <a:t>ỆN</a:t>
            </a:r>
            <a:endParaRPr sz="2100">
              <a:latin typeface="Times New Roman" pitchFamily="18" charset="0"/>
              <a:cs typeface="Times New Roman" pitchFamily="18" charset="0"/>
            </a:endParaRPr>
          </a:p>
        </p:txBody>
      </p:sp>
      <p:sp>
        <p:nvSpPr>
          <p:cNvPr id="531" name="Google Shape;531;p64"/>
          <p:cNvSpPr txBox="1">
            <a:spLocks noGrp="1"/>
          </p:cNvSpPr>
          <p:nvPr>
            <p:ph type="title" idx="2"/>
          </p:nvPr>
        </p:nvSpPr>
        <p:spPr>
          <a:xfrm>
            <a:off x="1285852" y="2071684"/>
            <a:ext cx="2333100" cy="92869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100" smtClean="0">
                <a:latin typeface="Times New Roman" pitchFamily="18" charset="0"/>
                <a:cs typeface="Times New Roman" pitchFamily="18" charset="0"/>
              </a:rPr>
              <a:t>I. T</a:t>
            </a:r>
            <a:r>
              <a:rPr lang="en-US" sz="2100" smtClean="0">
                <a:latin typeface="Times New Roman" pitchFamily="18" charset="0"/>
                <a:cs typeface="Times New Roman" pitchFamily="18" charset="0"/>
              </a:rPr>
              <a:t>I</a:t>
            </a:r>
            <a:r>
              <a:rPr lang="en" sz="2100" smtClean="0">
                <a:latin typeface="Times New Roman" pitchFamily="18" charset="0"/>
                <a:cs typeface="Times New Roman" pitchFamily="18" charset="0"/>
              </a:rPr>
              <a:t>ẾT ĐỌC THƯ V</a:t>
            </a:r>
            <a:r>
              <a:rPr lang="en-US" sz="2100" smtClean="0">
                <a:latin typeface="Times New Roman" pitchFamily="18" charset="0"/>
                <a:cs typeface="Times New Roman" pitchFamily="18" charset="0"/>
              </a:rPr>
              <a:t>I</a:t>
            </a:r>
            <a:r>
              <a:rPr lang="en" sz="2100" smtClean="0">
                <a:latin typeface="Times New Roman" pitchFamily="18" charset="0"/>
                <a:cs typeface="Times New Roman" pitchFamily="18" charset="0"/>
              </a:rPr>
              <a:t>ỆN</a:t>
            </a:r>
            <a:endParaRPr sz="2100">
              <a:latin typeface="Times New Roman" pitchFamily="18" charset="0"/>
              <a:cs typeface="Times New Roman" pitchFamily="18" charset="0"/>
            </a:endParaRPr>
          </a:p>
        </p:txBody>
      </p:sp>
      <p:sp>
        <p:nvSpPr>
          <p:cNvPr id="533" name="Google Shape;533;p64"/>
          <p:cNvSpPr txBox="1">
            <a:spLocks noGrp="1"/>
          </p:cNvSpPr>
          <p:nvPr>
            <p:ph type="title" idx="4"/>
          </p:nvPr>
        </p:nvSpPr>
        <p:spPr>
          <a:xfrm>
            <a:off x="5964918" y="2130948"/>
            <a:ext cx="2333100" cy="108374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100" smtClean="0">
                <a:latin typeface="Times New Roman" pitchFamily="18" charset="0"/>
                <a:cs typeface="Times New Roman" pitchFamily="18" charset="0"/>
              </a:rPr>
              <a:t>III. LIÊN THÔNG THƯ V</a:t>
            </a:r>
            <a:r>
              <a:rPr lang="en-US" sz="2100" smtClean="0">
                <a:latin typeface="Times New Roman" pitchFamily="18" charset="0"/>
                <a:cs typeface="Times New Roman" pitchFamily="18" charset="0"/>
              </a:rPr>
              <a:t>I</a:t>
            </a:r>
            <a:r>
              <a:rPr lang="en" sz="2100" smtClean="0">
                <a:latin typeface="Times New Roman" pitchFamily="18" charset="0"/>
                <a:cs typeface="Times New Roman" pitchFamily="18" charset="0"/>
              </a:rPr>
              <a:t>ỆN</a:t>
            </a:r>
            <a:endParaRPr sz="2100">
              <a:latin typeface="Times New Roman" pitchFamily="18" charset="0"/>
              <a:cs typeface="Times New Roman" pitchFamily="18" charset="0"/>
            </a:endParaRPr>
          </a:p>
        </p:txBody>
      </p:sp>
      <p:sp>
        <p:nvSpPr>
          <p:cNvPr id="535" name="Google Shape;535;p64"/>
          <p:cNvSpPr txBox="1">
            <a:spLocks noGrp="1"/>
          </p:cNvSpPr>
          <p:nvPr>
            <p:ph type="title" idx="6"/>
          </p:nvPr>
        </p:nvSpPr>
        <p:spPr>
          <a:xfrm>
            <a:off x="2143108" y="711175"/>
            <a:ext cx="485778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mtClean="0">
                <a:latin typeface="Times New Roman" pitchFamily="18" charset="0"/>
                <a:cs typeface="Times New Roman" pitchFamily="18" charset="0"/>
              </a:rPr>
              <a:t>BÁO CÁO CHUYÊN ĐỀ</a:t>
            </a:r>
            <a:endParaRPr>
              <a:latin typeface="Times New Roman" pitchFamily="18" charset="0"/>
              <a:cs typeface="Times New Roman" pitchFamily="18" charset="0"/>
            </a:endParaRPr>
          </a:p>
        </p:txBody>
      </p:sp>
      <p:sp>
        <p:nvSpPr>
          <p:cNvPr id="536" name="Google Shape;536;p64"/>
          <p:cNvSpPr/>
          <p:nvPr/>
        </p:nvSpPr>
        <p:spPr>
          <a:xfrm>
            <a:off x="6908293" y="1608513"/>
            <a:ext cx="446360" cy="322962"/>
          </a:xfrm>
          <a:custGeom>
            <a:avLst/>
            <a:gdLst/>
            <a:ahLst/>
            <a:cxnLst/>
            <a:rect l="l" t="t" r="r" b="b"/>
            <a:pathLst>
              <a:path w="10336" h="7479" extrusionOk="0">
                <a:moveTo>
                  <a:pt x="7787" y="900"/>
                </a:moveTo>
                <a:cubicBezTo>
                  <a:pt x="7073" y="1733"/>
                  <a:pt x="6311" y="2638"/>
                  <a:pt x="5263" y="2948"/>
                </a:cubicBezTo>
                <a:cubicBezTo>
                  <a:pt x="5187" y="2970"/>
                  <a:pt x="5111" y="2980"/>
                  <a:pt x="5036" y="2980"/>
                </a:cubicBezTo>
                <a:cubicBezTo>
                  <a:pt x="4384" y="2980"/>
                  <a:pt x="3780" y="2215"/>
                  <a:pt x="3310" y="1852"/>
                </a:cubicBezTo>
                <a:cubicBezTo>
                  <a:pt x="2929" y="1566"/>
                  <a:pt x="2524" y="1328"/>
                  <a:pt x="2120" y="1114"/>
                </a:cubicBezTo>
                <a:cubicBezTo>
                  <a:pt x="3596" y="1114"/>
                  <a:pt x="5120" y="1114"/>
                  <a:pt x="6597" y="995"/>
                </a:cubicBezTo>
                <a:cubicBezTo>
                  <a:pt x="6740" y="995"/>
                  <a:pt x="7287" y="900"/>
                  <a:pt x="7787" y="900"/>
                </a:cubicBezTo>
                <a:close/>
                <a:moveTo>
                  <a:pt x="8669" y="1304"/>
                </a:moveTo>
                <a:cubicBezTo>
                  <a:pt x="8716" y="1852"/>
                  <a:pt x="8550" y="2495"/>
                  <a:pt x="8573" y="3067"/>
                </a:cubicBezTo>
                <a:cubicBezTo>
                  <a:pt x="8621" y="3757"/>
                  <a:pt x="8716" y="4448"/>
                  <a:pt x="8740" y="5138"/>
                </a:cubicBezTo>
                <a:cubicBezTo>
                  <a:pt x="8740" y="5377"/>
                  <a:pt x="8740" y="5615"/>
                  <a:pt x="8716" y="5853"/>
                </a:cubicBezTo>
                <a:cubicBezTo>
                  <a:pt x="8311" y="4829"/>
                  <a:pt x="7692" y="3900"/>
                  <a:pt x="6930" y="3090"/>
                </a:cubicBezTo>
                <a:cubicBezTo>
                  <a:pt x="7549" y="2543"/>
                  <a:pt x="8121" y="1947"/>
                  <a:pt x="8669" y="1304"/>
                </a:cubicBezTo>
                <a:close/>
                <a:moveTo>
                  <a:pt x="929" y="1543"/>
                </a:moveTo>
                <a:lnTo>
                  <a:pt x="929" y="1543"/>
                </a:lnTo>
                <a:cubicBezTo>
                  <a:pt x="1739" y="1947"/>
                  <a:pt x="2477" y="2424"/>
                  <a:pt x="3191" y="2971"/>
                </a:cubicBezTo>
                <a:cubicBezTo>
                  <a:pt x="2524" y="4186"/>
                  <a:pt x="1643" y="5258"/>
                  <a:pt x="1072" y="6544"/>
                </a:cubicBezTo>
                <a:lnTo>
                  <a:pt x="1048" y="6520"/>
                </a:lnTo>
                <a:cubicBezTo>
                  <a:pt x="1024" y="4877"/>
                  <a:pt x="976" y="3210"/>
                  <a:pt x="929" y="1543"/>
                </a:cubicBezTo>
                <a:close/>
                <a:moveTo>
                  <a:pt x="3929" y="3543"/>
                </a:moveTo>
                <a:cubicBezTo>
                  <a:pt x="4276" y="3767"/>
                  <a:pt x="4675" y="3887"/>
                  <a:pt x="5096" y="3887"/>
                </a:cubicBezTo>
                <a:cubicBezTo>
                  <a:pt x="5167" y="3887"/>
                  <a:pt x="5239" y="3883"/>
                  <a:pt x="5311" y="3876"/>
                </a:cubicBezTo>
                <a:cubicBezTo>
                  <a:pt x="5573" y="3829"/>
                  <a:pt x="5858" y="3733"/>
                  <a:pt x="6120" y="3614"/>
                </a:cubicBezTo>
                <a:cubicBezTo>
                  <a:pt x="6930" y="4400"/>
                  <a:pt x="7573" y="5377"/>
                  <a:pt x="7978" y="6448"/>
                </a:cubicBezTo>
                <a:cubicBezTo>
                  <a:pt x="7764" y="6424"/>
                  <a:pt x="7549" y="6401"/>
                  <a:pt x="7430" y="6401"/>
                </a:cubicBezTo>
                <a:cubicBezTo>
                  <a:pt x="7209" y="6395"/>
                  <a:pt x="6988" y="6392"/>
                  <a:pt x="6766" y="6392"/>
                </a:cubicBezTo>
                <a:cubicBezTo>
                  <a:pt x="5202" y="6392"/>
                  <a:pt x="3637" y="6523"/>
                  <a:pt x="2072" y="6544"/>
                </a:cubicBezTo>
                <a:cubicBezTo>
                  <a:pt x="2596" y="5496"/>
                  <a:pt x="3358" y="4567"/>
                  <a:pt x="3929" y="3543"/>
                </a:cubicBezTo>
                <a:close/>
                <a:moveTo>
                  <a:pt x="7605" y="1"/>
                </a:moveTo>
                <a:cubicBezTo>
                  <a:pt x="6840" y="1"/>
                  <a:pt x="6076" y="114"/>
                  <a:pt x="5311" y="114"/>
                </a:cubicBezTo>
                <a:cubicBezTo>
                  <a:pt x="3691" y="114"/>
                  <a:pt x="2096" y="161"/>
                  <a:pt x="476" y="185"/>
                </a:cubicBezTo>
                <a:cubicBezTo>
                  <a:pt x="456" y="181"/>
                  <a:pt x="436" y="179"/>
                  <a:pt x="415" y="179"/>
                </a:cubicBezTo>
                <a:cubicBezTo>
                  <a:pt x="318" y="179"/>
                  <a:pt x="226" y="225"/>
                  <a:pt x="167" y="304"/>
                </a:cubicBezTo>
                <a:cubicBezTo>
                  <a:pt x="72" y="376"/>
                  <a:pt x="0" y="495"/>
                  <a:pt x="24" y="638"/>
                </a:cubicBezTo>
                <a:cubicBezTo>
                  <a:pt x="24" y="2757"/>
                  <a:pt x="119" y="4877"/>
                  <a:pt x="143" y="6972"/>
                </a:cubicBezTo>
                <a:cubicBezTo>
                  <a:pt x="143" y="7234"/>
                  <a:pt x="334" y="7448"/>
                  <a:pt x="595" y="7448"/>
                </a:cubicBezTo>
                <a:cubicBezTo>
                  <a:pt x="1022" y="7470"/>
                  <a:pt x="1449" y="7479"/>
                  <a:pt x="1877" y="7479"/>
                </a:cubicBezTo>
                <a:cubicBezTo>
                  <a:pt x="2857" y="7479"/>
                  <a:pt x="3840" y="7434"/>
                  <a:pt x="4834" y="7401"/>
                </a:cubicBezTo>
                <a:cubicBezTo>
                  <a:pt x="5059" y="7392"/>
                  <a:pt x="5288" y="7389"/>
                  <a:pt x="5519" y="7389"/>
                </a:cubicBezTo>
                <a:cubicBezTo>
                  <a:pt x="6011" y="7389"/>
                  <a:pt x="6514" y="7403"/>
                  <a:pt x="7014" y="7403"/>
                </a:cubicBezTo>
                <a:cubicBezTo>
                  <a:pt x="7527" y="7403"/>
                  <a:pt x="8037" y="7388"/>
                  <a:pt x="8526" y="7329"/>
                </a:cubicBezTo>
                <a:cubicBezTo>
                  <a:pt x="10336" y="7067"/>
                  <a:pt x="9597" y="4281"/>
                  <a:pt x="9502" y="3067"/>
                </a:cubicBezTo>
                <a:cubicBezTo>
                  <a:pt x="9454" y="2305"/>
                  <a:pt x="9597" y="1566"/>
                  <a:pt x="9502" y="804"/>
                </a:cubicBezTo>
                <a:cubicBezTo>
                  <a:pt x="9454" y="542"/>
                  <a:pt x="9288" y="304"/>
                  <a:pt x="9026" y="185"/>
                </a:cubicBezTo>
                <a:cubicBezTo>
                  <a:pt x="8947" y="106"/>
                  <a:pt x="8835" y="60"/>
                  <a:pt x="8718" y="60"/>
                </a:cubicBezTo>
                <a:cubicBezTo>
                  <a:pt x="8694" y="60"/>
                  <a:pt x="8669" y="62"/>
                  <a:pt x="8645" y="66"/>
                </a:cubicBezTo>
                <a:cubicBezTo>
                  <a:pt x="8454" y="42"/>
                  <a:pt x="8288" y="18"/>
                  <a:pt x="8097" y="18"/>
                </a:cubicBezTo>
                <a:cubicBezTo>
                  <a:pt x="7933" y="6"/>
                  <a:pt x="7769" y="1"/>
                  <a:pt x="76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64"/>
          <p:cNvSpPr/>
          <p:nvPr/>
        </p:nvSpPr>
        <p:spPr>
          <a:xfrm>
            <a:off x="2071670" y="1428742"/>
            <a:ext cx="381583" cy="466026"/>
          </a:xfrm>
          <a:custGeom>
            <a:avLst/>
            <a:gdLst/>
            <a:ahLst/>
            <a:cxnLst/>
            <a:rect l="l" t="t" r="r" b="b"/>
            <a:pathLst>
              <a:path w="8836" h="10792" extrusionOk="0">
                <a:moveTo>
                  <a:pt x="4591" y="1049"/>
                </a:moveTo>
                <a:cubicBezTo>
                  <a:pt x="4609" y="1049"/>
                  <a:pt x="4626" y="1049"/>
                  <a:pt x="4644" y="1050"/>
                </a:cubicBezTo>
                <a:cubicBezTo>
                  <a:pt x="6502" y="1050"/>
                  <a:pt x="6883" y="3550"/>
                  <a:pt x="5430" y="4455"/>
                </a:cubicBezTo>
                <a:cubicBezTo>
                  <a:pt x="5131" y="4652"/>
                  <a:pt x="4810" y="4740"/>
                  <a:pt x="4493" y="4740"/>
                </a:cubicBezTo>
                <a:cubicBezTo>
                  <a:pt x="3551" y="4740"/>
                  <a:pt x="2655" y="3960"/>
                  <a:pt x="2548" y="2979"/>
                </a:cubicBezTo>
                <a:cubicBezTo>
                  <a:pt x="2408" y="1760"/>
                  <a:pt x="3512" y="1049"/>
                  <a:pt x="4591" y="1049"/>
                </a:cubicBezTo>
                <a:close/>
                <a:moveTo>
                  <a:pt x="3096" y="5384"/>
                </a:moveTo>
                <a:cubicBezTo>
                  <a:pt x="3560" y="5599"/>
                  <a:pt x="4070" y="5711"/>
                  <a:pt x="4585" y="5711"/>
                </a:cubicBezTo>
                <a:cubicBezTo>
                  <a:pt x="4811" y="5711"/>
                  <a:pt x="5038" y="5689"/>
                  <a:pt x="5263" y="5646"/>
                </a:cubicBezTo>
                <a:cubicBezTo>
                  <a:pt x="5478" y="5598"/>
                  <a:pt x="5692" y="5527"/>
                  <a:pt x="5906" y="5432"/>
                </a:cubicBezTo>
                <a:cubicBezTo>
                  <a:pt x="6740" y="6313"/>
                  <a:pt x="7311" y="7432"/>
                  <a:pt x="7549" y="8623"/>
                </a:cubicBezTo>
                <a:cubicBezTo>
                  <a:pt x="7692" y="9313"/>
                  <a:pt x="5263" y="9718"/>
                  <a:pt x="4716" y="9742"/>
                </a:cubicBezTo>
                <a:cubicBezTo>
                  <a:pt x="4577" y="9754"/>
                  <a:pt x="4438" y="9760"/>
                  <a:pt x="4300" y="9760"/>
                </a:cubicBezTo>
                <a:cubicBezTo>
                  <a:pt x="3346" y="9760"/>
                  <a:pt x="2407" y="9476"/>
                  <a:pt x="1596" y="8956"/>
                </a:cubicBezTo>
                <a:cubicBezTo>
                  <a:pt x="1215" y="8718"/>
                  <a:pt x="1310" y="8980"/>
                  <a:pt x="1358" y="8623"/>
                </a:cubicBezTo>
                <a:lnTo>
                  <a:pt x="1382" y="8599"/>
                </a:lnTo>
                <a:cubicBezTo>
                  <a:pt x="1453" y="8265"/>
                  <a:pt x="1548" y="7908"/>
                  <a:pt x="1667" y="7599"/>
                </a:cubicBezTo>
                <a:cubicBezTo>
                  <a:pt x="1977" y="6765"/>
                  <a:pt x="2453" y="6003"/>
                  <a:pt x="3096" y="5384"/>
                </a:cubicBezTo>
                <a:close/>
                <a:moveTo>
                  <a:pt x="4754" y="0"/>
                </a:moveTo>
                <a:cubicBezTo>
                  <a:pt x="4725" y="0"/>
                  <a:pt x="4697" y="1"/>
                  <a:pt x="4668" y="2"/>
                </a:cubicBezTo>
                <a:cubicBezTo>
                  <a:pt x="3001" y="2"/>
                  <a:pt x="1620" y="1050"/>
                  <a:pt x="1501" y="2741"/>
                </a:cubicBezTo>
                <a:cubicBezTo>
                  <a:pt x="1429" y="3503"/>
                  <a:pt x="1691" y="4241"/>
                  <a:pt x="2215" y="4789"/>
                </a:cubicBezTo>
                <a:cubicBezTo>
                  <a:pt x="1596" y="5432"/>
                  <a:pt x="1120" y="6170"/>
                  <a:pt x="786" y="6980"/>
                </a:cubicBezTo>
                <a:cubicBezTo>
                  <a:pt x="572" y="7527"/>
                  <a:pt x="0" y="8647"/>
                  <a:pt x="357" y="9218"/>
                </a:cubicBezTo>
                <a:cubicBezTo>
                  <a:pt x="1089" y="10499"/>
                  <a:pt x="3205" y="10791"/>
                  <a:pt x="4553" y="10791"/>
                </a:cubicBezTo>
                <a:cubicBezTo>
                  <a:pt x="4609" y="10791"/>
                  <a:pt x="4663" y="10791"/>
                  <a:pt x="4716" y="10790"/>
                </a:cubicBezTo>
                <a:cubicBezTo>
                  <a:pt x="5930" y="10766"/>
                  <a:pt x="7907" y="10361"/>
                  <a:pt x="8502" y="9147"/>
                </a:cubicBezTo>
                <a:cubicBezTo>
                  <a:pt x="8835" y="8504"/>
                  <a:pt x="8335" y="7456"/>
                  <a:pt x="8073" y="6837"/>
                </a:cubicBezTo>
                <a:cubicBezTo>
                  <a:pt x="7740" y="6051"/>
                  <a:pt x="7288" y="5336"/>
                  <a:pt x="6668" y="4741"/>
                </a:cubicBezTo>
                <a:cubicBezTo>
                  <a:pt x="7145" y="4098"/>
                  <a:pt x="7383" y="3336"/>
                  <a:pt x="7359" y="2526"/>
                </a:cubicBezTo>
                <a:cubicBezTo>
                  <a:pt x="7312" y="1126"/>
                  <a:pt x="6145" y="0"/>
                  <a:pt x="47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538;p64"/>
          <p:cNvGrpSpPr/>
          <p:nvPr/>
        </p:nvGrpSpPr>
        <p:grpSpPr>
          <a:xfrm>
            <a:off x="4500562" y="2488594"/>
            <a:ext cx="457718" cy="368908"/>
            <a:chOff x="1634225" y="2385300"/>
            <a:chExt cx="264975" cy="213575"/>
          </a:xfrm>
        </p:grpSpPr>
        <p:sp>
          <p:nvSpPr>
            <p:cNvPr id="539" name="Google Shape;539;p64"/>
            <p:cNvSpPr/>
            <p:nvPr/>
          </p:nvSpPr>
          <p:spPr>
            <a:xfrm>
              <a:off x="1634225" y="2385300"/>
              <a:ext cx="264975" cy="213575"/>
            </a:xfrm>
            <a:custGeom>
              <a:avLst/>
              <a:gdLst/>
              <a:ahLst/>
              <a:cxnLst/>
              <a:rect l="l" t="t" r="r" b="b"/>
              <a:pathLst>
                <a:path w="10599" h="8543" extrusionOk="0">
                  <a:moveTo>
                    <a:pt x="1287" y="944"/>
                  </a:moveTo>
                  <a:cubicBezTo>
                    <a:pt x="2532" y="944"/>
                    <a:pt x="3776" y="1089"/>
                    <a:pt x="5040" y="1089"/>
                  </a:cubicBezTo>
                  <a:cubicBezTo>
                    <a:pt x="5131" y="1089"/>
                    <a:pt x="5221" y="1088"/>
                    <a:pt x="5312" y="1087"/>
                  </a:cubicBezTo>
                  <a:cubicBezTo>
                    <a:pt x="6417" y="1065"/>
                    <a:pt x="7522" y="965"/>
                    <a:pt x="8627" y="965"/>
                  </a:cubicBezTo>
                  <a:cubicBezTo>
                    <a:pt x="8736" y="965"/>
                    <a:pt x="8846" y="966"/>
                    <a:pt x="8955" y="968"/>
                  </a:cubicBezTo>
                  <a:cubicBezTo>
                    <a:pt x="9622" y="992"/>
                    <a:pt x="9265" y="2968"/>
                    <a:pt x="9265" y="3468"/>
                  </a:cubicBezTo>
                  <a:cubicBezTo>
                    <a:pt x="9289" y="4849"/>
                    <a:pt x="9551" y="6231"/>
                    <a:pt x="9312" y="7588"/>
                  </a:cubicBezTo>
                  <a:lnTo>
                    <a:pt x="9312" y="7564"/>
                  </a:lnTo>
                  <a:cubicBezTo>
                    <a:pt x="8375" y="7466"/>
                    <a:pt x="7449" y="7412"/>
                    <a:pt x="6519" y="7412"/>
                  </a:cubicBezTo>
                  <a:cubicBezTo>
                    <a:pt x="6102" y="7412"/>
                    <a:pt x="5684" y="7423"/>
                    <a:pt x="5264" y="7445"/>
                  </a:cubicBezTo>
                  <a:cubicBezTo>
                    <a:pt x="4396" y="7524"/>
                    <a:pt x="3512" y="7570"/>
                    <a:pt x="2624" y="7570"/>
                  </a:cubicBezTo>
                  <a:cubicBezTo>
                    <a:pt x="2441" y="7570"/>
                    <a:pt x="2257" y="7568"/>
                    <a:pt x="2073" y="7564"/>
                  </a:cubicBezTo>
                  <a:cubicBezTo>
                    <a:pt x="1501" y="7540"/>
                    <a:pt x="1263" y="7540"/>
                    <a:pt x="1287" y="6969"/>
                  </a:cubicBezTo>
                  <a:cubicBezTo>
                    <a:pt x="1287" y="6469"/>
                    <a:pt x="1382" y="5969"/>
                    <a:pt x="1382" y="5469"/>
                  </a:cubicBezTo>
                  <a:cubicBezTo>
                    <a:pt x="1382" y="3968"/>
                    <a:pt x="1287" y="2444"/>
                    <a:pt x="1287" y="944"/>
                  </a:cubicBezTo>
                  <a:close/>
                  <a:moveTo>
                    <a:pt x="1693" y="0"/>
                  </a:moveTo>
                  <a:cubicBezTo>
                    <a:pt x="1399" y="0"/>
                    <a:pt x="1105" y="4"/>
                    <a:pt x="811" y="15"/>
                  </a:cubicBezTo>
                  <a:cubicBezTo>
                    <a:pt x="715" y="15"/>
                    <a:pt x="644" y="39"/>
                    <a:pt x="573" y="87"/>
                  </a:cubicBezTo>
                  <a:cubicBezTo>
                    <a:pt x="430" y="158"/>
                    <a:pt x="334" y="301"/>
                    <a:pt x="358" y="468"/>
                  </a:cubicBezTo>
                  <a:cubicBezTo>
                    <a:pt x="358" y="2254"/>
                    <a:pt x="525" y="4040"/>
                    <a:pt x="453" y="5826"/>
                  </a:cubicBezTo>
                  <a:cubicBezTo>
                    <a:pt x="406" y="6659"/>
                    <a:pt x="1" y="7921"/>
                    <a:pt x="1049" y="8303"/>
                  </a:cubicBezTo>
                  <a:cubicBezTo>
                    <a:pt x="1524" y="8486"/>
                    <a:pt x="2063" y="8542"/>
                    <a:pt x="2614" y="8542"/>
                  </a:cubicBezTo>
                  <a:cubicBezTo>
                    <a:pt x="3279" y="8542"/>
                    <a:pt x="3962" y="8461"/>
                    <a:pt x="4573" y="8422"/>
                  </a:cubicBezTo>
                  <a:cubicBezTo>
                    <a:pt x="5212" y="8377"/>
                    <a:pt x="5853" y="8355"/>
                    <a:pt x="6496" y="8355"/>
                  </a:cubicBezTo>
                  <a:cubicBezTo>
                    <a:pt x="7555" y="8355"/>
                    <a:pt x="8617" y="8413"/>
                    <a:pt x="9670" y="8517"/>
                  </a:cubicBezTo>
                  <a:cubicBezTo>
                    <a:pt x="9884" y="8517"/>
                    <a:pt x="10074" y="8374"/>
                    <a:pt x="10122" y="8183"/>
                  </a:cubicBezTo>
                  <a:cubicBezTo>
                    <a:pt x="10527" y="6636"/>
                    <a:pt x="10265" y="5040"/>
                    <a:pt x="10194" y="3468"/>
                  </a:cubicBezTo>
                  <a:cubicBezTo>
                    <a:pt x="10170" y="2587"/>
                    <a:pt x="10598" y="1087"/>
                    <a:pt x="9908" y="372"/>
                  </a:cubicBezTo>
                  <a:cubicBezTo>
                    <a:pt x="9574" y="63"/>
                    <a:pt x="9193" y="63"/>
                    <a:pt x="8765" y="39"/>
                  </a:cubicBezTo>
                  <a:cubicBezTo>
                    <a:pt x="8304" y="39"/>
                    <a:pt x="7844" y="28"/>
                    <a:pt x="7391" y="28"/>
                  </a:cubicBezTo>
                  <a:cubicBezTo>
                    <a:pt x="7164" y="28"/>
                    <a:pt x="6939" y="31"/>
                    <a:pt x="6717" y="39"/>
                  </a:cubicBezTo>
                  <a:cubicBezTo>
                    <a:pt x="6270" y="66"/>
                    <a:pt x="5824" y="76"/>
                    <a:pt x="5380" y="76"/>
                  </a:cubicBezTo>
                  <a:cubicBezTo>
                    <a:pt x="4150" y="76"/>
                    <a:pt x="2925" y="0"/>
                    <a:pt x="1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64"/>
            <p:cNvSpPr/>
            <p:nvPr/>
          </p:nvSpPr>
          <p:spPr>
            <a:xfrm>
              <a:off x="1681875" y="2427900"/>
              <a:ext cx="75025" cy="88825"/>
            </a:xfrm>
            <a:custGeom>
              <a:avLst/>
              <a:gdLst/>
              <a:ahLst/>
              <a:cxnLst/>
              <a:rect l="l" t="t" r="r" b="b"/>
              <a:pathLst>
                <a:path w="3001" h="3553" extrusionOk="0">
                  <a:moveTo>
                    <a:pt x="1548" y="478"/>
                  </a:moveTo>
                  <a:cubicBezTo>
                    <a:pt x="2048" y="478"/>
                    <a:pt x="2143" y="1169"/>
                    <a:pt x="1762" y="1407"/>
                  </a:cubicBezTo>
                  <a:cubicBezTo>
                    <a:pt x="1672" y="1465"/>
                    <a:pt x="1575" y="1492"/>
                    <a:pt x="1481" y="1492"/>
                  </a:cubicBezTo>
                  <a:cubicBezTo>
                    <a:pt x="1225" y="1492"/>
                    <a:pt x="987" y="1298"/>
                    <a:pt x="953" y="1002"/>
                  </a:cubicBezTo>
                  <a:cubicBezTo>
                    <a:pt x="905" y="669"/>
                    <a:pt x="1238" y="478"/>
                    <a:pt x="1548" y="478"/>
                  </a:cubicBezTo>
                  <a:close/>
                  <a:moveTo>
                    <a:pt x="1072" y="1836"/>
                  </a:moveTo>
                  <a:cubicBezTo>
                    <a:pt x="1215" y="1899"/>
                    <a:pt x="1368" y="1931"/>
                    <a:pt x="1525" y="1931"/>
                  </a:cubicBezTo>
                  <a:cubicBezTo>
                    <a:pt x="1604" y="1931"/>
                    <a:pt x="1683" y="1923"/>
                    <a:pt x="1762" y="1907"/>
                  </a:cubicBezTo>
                  <a:cubicBezTo>
                    <a:pt x="1810" y="1907"/>
                    <a:pt x="1881" y="1883"/>
                    <a:pt x="1929" y="1859"/>
                  </a:cubicBezTo>
                  <a:cubicBezTo>
                    <a:pt x="2143" y="2121"/>
                    <a:pt x="2310" y="2431"/>
                    <a:pt x="2382" y="2764"/>
                  </a:cubicBezTo>
                  <a:cubicBezTo>
                    <a:pt x="2429" y="2931"/>
                    <a:pt x="1715" y="3050"/>
                    <a:pt x="1572" y="3050"/>
                  </a:cubicBezTo>
                  <a:cubicBezTo>
                    <a:pt x="1511" y="3058"/>
                    <a:pt x="1450" y="3062"/>
                    <a:pt x="1390" y="3062"/>
                  </a:cubicBezTo>
                  <a:cubicBezTo>
                    <a:pt x="1102" y="3062"/>
                    <a:pt x="832" y="2970"/>
                    <a:pt x="595" y="2812"/>
                  </a:cubicBezTo>
                  <a:cubicBezTo>
                    <a:pt x="595" y="2788"/>
                    <a:pt x="595" y="2764"/>
                    <a:pt x="595" y="2764"/>
                  </a:cubicBezTo>
                  <a:cubicBezTo>
                    <a:pt x="619" y="2669"/>
                    <a:pt x="643" y="2574"/>
                    <a:pt x="667" y="2479"/>
                  </a:cubicBezTo>
                  <a:cubicBezTo>
                    <a:pt x="762" y="2240"/>
                    <a:pt x="905" y="2026"/>
                    <a:pt x="1072" y="1836"/>
                  </a:cubicBezTo>
                  <a:close/>
                  <a:moveTo>
                    <a:pt x="1502" y="1"/>
                  </a:moveTo>
                  <a:cubicBezTo>
                    <a:pt x="974" y="1"/>
                    <a:pt x="523" y="398"/>
                    <a:pt x="476" y="931"/>
                  </a:cubicBezTo>
                  <a:cubicBezTo>
                    <a:pt x="453" y="1169"/>
                    <a:pt x="524" y="1407"/>
                    <a:pt x="691" y="1574"/>
                  </a:cubicBezTo>
                  <a:cubicBezTo>
                    <a:pt x="381" y="1931"/>
                    <a:pt x="0" y="2526"/>
                    <a:pt x="119" y="2955"/>
                  </a:cubicBezTo>
                  <a:cubicBezTo>
                    <a:pt x="238" y="3384"/>
                    <a:pt x="1072" y="3526"/>
                    <a:pt x="1429" y="3550"/>
                  </a:cubicBezTo>
                  <a:cubicBezTo>
                    <a:pt x="1456" y="3552"/>
                    <a:pt x="1484" y="3553"/>
                    <a:pt x="1514" y="3553"/>
                  </a:cubicBezTo>
                  <a:cubicBezTo>
                    <a:pt x="1917" y="3553"/>
                    <a:pt x="2611" y="3401"/>
                    <a:pt x="2810" y="3003"/>
                  </a:cubicBezTo>
                  <a:cubicBezTo>
                    <a:pt x="3001" y="2574"/>
                    <a:pt x="2596" y="1931"/>
                    <a:pt x="2263" y="1550"/>
                  </a:cubicBezTo>
                  <a:cubicBezTo>
                    <a:pt x="2405" y="1359"/>
                    <a:pt x="2453" y="1121"/>
                    <a:pt x="2453" y="859"/>
                  </a:cubicBezTo>
                  <a:cubicBezTo>
                    <a:pt x="2429" y="383"/>
                    <a:pt x="2024" y="2"/>
                    <a:pt x="1548" y="2"/>
                  </a:cubicBezTo>
                  <a:cubicBezTo>
                    <a:pt x="1533" y="1"/>
                    <a:pt x="1517" y="1"/>
                    <a:pt x="15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4"/>
            <p:cNvSpPr/>
            <p:nvPr/>
          </p:nvSpPr>
          <p:spPr>
            <a:xfrm>
              <a:off x="1775600" y="2447875"/>
              <a:ext cx="69925" cy="19450"/>
            </a:xfrm>
            <a:custGeom>
              <a:avLst/>
              <a:gdLst/>
              <a:ahLst/>
              <a:cxnLst/>
              <a:rect l="l" t="t" r="r" b="b"/>
              <a:pathLst>
                <a:path w="2797" h="778" extrusionOk="0">
                  <a:moveTo>
                    <a:pt x="954" y="1"/>
                  </a:moveTo>
                  <a:cubicBezTo>
                    <a:pt x="698" y="1"/>
                    <a:pt x="442" y="84"/>
                    <a:pt x="228" y="251"/>
                  </a:cubicBezTo>
                  <a:cubicBezTo>
                    <a:pt x="1" y="375"/>
                    <a:pt x="150" y="678"/>
                    <a:pt x="365" y="678"/>
                  </a:cubicBezTo>
                  <a:cubicBezTo>
                    <a:pt x="398" y="678"/>
                    <a:pt x="432" y="671"/>
                    <a:pt x="466" y="656"/>
                  </a:cubicBezTo>
                  <a:cubicBezTo>
                    <a:pt x="657" y="560"/>
                    <a:pt x="847" y="489"/>
                    <a:pt x="1038" y="465"/>
                  </a:cubicBezTo>
                  <a:cubicBezTo>
                    <a:pt x="1050" y="464"/>
                    <a:pt x="1062" y="463"/>
                    <a:pt x="1075" y="463"/>
                  </a:cubicBezTo>
                  <a:cubicBezTo>
                    <a:pt x="1293" y="463"/>
                    <a:pt x="1453" y="659"/>
                    <a:pt x="1633" y="727"/>
                  </a:cubicBezTo>
                  <a:cubicBezTo>
                    <a:pt x="1747" y="762"/>
                    <a:pt x="1860" y="778"/>
                    <a:pt x="1973" y="778"/>
                  </a:cubicBezTo>
                  <a:cubicBezTo>
                    <a:pt x="2167" y="778"/>
                    <a:pt x="2357" y="731"/>
                    <a:pt x="2538" y="656"/>
                  </a:cubicBezTo>
                  <a:cubicBezTo>
                    <a:pt x="2797" y="569"/>
                    <a:pt x="2724" y="190"/>
                    <a:pt x="2495" y="190"/>
                  </a:cubicBezTo>
                  <a:cubicBezTo>
                    <a:pt x="2471" y="190"/>
                    <a:pt x="2446" y="194"/>
                    <a:pt x="2419" y="203"/>
                  </a:cubicBezTo>
                  <a:cubicBezTo>
                    <a:pt x="2253" y="263"/>
                    <a:pt x="2116" y="324"/>
                    <a:pt x="1966" y="324"/>
                  </a:cubicBezTo>
                  <a:cubicBezTo>
                    <a:pt x="1878" y="324"/>
                    <a:pt x="1786" y="303"/>
                    <a:pt x="1681" y="251"/>
                  </a:cubicBezTo>
                  <a:cubicBezTo>
                    <a:pt x="1467" y="84"/>
                    <a:pt x="1210" y="1"/>
                    <a:pt x="9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64"/>
            <p:cNvSpPr/>
            <p:nvPr/>
          </p:nvSpPr>
          <p:spPr>
            <a:xfrm>
              <a:off x="1775600" y="2483600"/>
              <a:ext cx="69925" cy="19750"/>
            </a:xfrm>
            <a:custGeom>
              <a:avLst/>
              <a:gdLst/>
              <a:ahLst/>
              <a:cxnLst/>
              <a:rect l="l" t="t" r="r" b="b"/>
              <a:pathLst>
                <a:path w="2797" h="790" extrusionOk="0">
                  <a:moveTo>
                    <a:pt x="954" y="1"/>
                  </a:moveTo>
                  <a:cubicBezTo>
                    <a:pt x="698" y="1"/>
                    <a:pt x="442" y="84"/>
                    <a:pt x="228" y="251"/>
                  </a:cubicBezTo>
                  <a:cubicBezTo>
                    <a:pt x="1" y="375"/>
                    <a:pt x="150" y="678"/>
                    <a:pt x="365" y="678"/>
                  </a:cubicBezTo>
                  <a:cubicBezTo>
                    <a:pt x="398" y="678"/>
                    <a:pt x="432" y="671"/>
                    <a:pt x="466" y="655"/>
                  </a:cubicBezTo>
                  <a:cubicBezTo>
                    <a:pt x="657" y="560"/>
                    <a:pt x="847" y="489"/>
                    <a:pt x="1038" y="465"/>
                  </a:cubicBezTo>
                  <a:cubicBezTo>
                    <a:pt x="1050" y="464"/>
                    <a:pt x="1062" y="463"/>
                    <a:pt x="1074" y="463"/>
                  </a:cubicBezTo>
                  <a:cubicBezTo>
                    <a:pt x="1293" y="463"/>
                    <a:pt x="1453" y="660"/>
                    <a:pt x="1633" y="751"/>
                  </a:cubicBezTo>
                  <a:cubicBezTo>
                    <a:pt x="1744" y="776"/>
                    <a:pt x="1855" y="790"/>
                    <a:pt x="1965" y="790"/>
                  </a:cubicBezTo>
                  <a:cubicBezTo>
                    <a:pt x="2162" y="790"/>
                    <a:pt x="2355" y="747"/>
                    <a:pt x="2538" y="655"/>
                  </a:cubicBezTo>
                  <a:cubicBezTo>
                    <a:pt x="2797" y="569"/>
                    <a:pt x="2724" y="190"/>
                    <a:pt x="2495" y="190"/>
                  </a:cubicBezTo>
                  <a:cubicBezTo>
                    <a:pt x="2471" y="190"/>
                    <a:pt x="2446" y="194"/>
                    <a:pt x="2419" y="203"/>
                  </a:cubicBezTo>
                  <a:cubicBezTo>
                    <a:pt x="2253" y="263"/>
                    <a:pt x="2116" y="324"/>
                    <a:pt x="1966" y="324"/>
                  </a:cubicBezTo>
                  <a:cubicBezTo>
                    <a:pt x="1878" y="324"/>
                    <a:pt x="1786" y="303"/>
                    <a:pt x="1681" y="251"/>
                  </a:cubicBezTo>
                  <a:cubicBezTo>
                    <a:pt x="1467" y="84"/>
                    <a:pt x="1210" y="1"/>
                    <a:pt x="9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64"/>
            <p:cNvSpPr/>
            <p:nvPr/>
          </p:nvSpPr>
          <p:spPr>
            <a:xfrm>
              <a:off x="1708425" y="2525550"/>
              <a:ext cx="117475" cy="27425"/>
            </a:xfrm>
            <a:custGeom>
              <a:avLst/>
              <a:gdLst/>
              <a:ahLst/>
              <a:cxnLst/>
              <a:rect l="l" t="t" r="r" b="b"/>
              <a:pathLst>
                <a:path w="4699" h="1097" extrusionOk="0">
                  <a:moveTo>
                    <a:pt x="1643" y="0"/>
                  </a:moveTo>
                  <a:cubicBezTo>
                    <a:pt x="1150" y="0"/>
                    <a:pt x="652" y="274"/>
                    <a:pt x="224" y="478"/>
                  </a:cubicBezTo>
                  <a:cubicBezTo>
                    <a:pt x="1" y="579"/>
                    <a:pt x="141" y="889"/>
                    <a:pt x="350" y="889"/>
                  </a:cubicBezTo>
                  <a:cubicBezTo>
                    <a:pt x="386" y="889"/>
                    <a:pt x="424" y="880"/>
                    <a:pt x="462" y="859"/>
                  </a:cubicBezTo>
                  <a:cubicBezTo>
                    <a:pt x="819" y="668"/>
                    <a:pt x="1224" y="525"/>
                    <a:pt x="1653" y="478"/>
                  </a:cubicBezTo>
                  <a:cubicBezTo>
                    <a:pt x="1678" y="475"/>
                    <a:pt x="1702" y="474"/>
                    <a:pt x="1726" y="474"/>
                  </a:cubicBezTo>
                  <a:cubicBezTo>
                    <a:pt x="2162" y="474"/>
                    <a:pt x="2460" y="866"/>
                    <a:pt x="2844" y="1002"/>
                  </a:cubicBezTo>
                  <a:cubicBezTo>
                    <a:pt x="3031" y="1069"/>
                    <a:pt x="3201" y="1096"/>
                    <a:pt x="3365" y="1096"/>
                  </a:cubicBezTo>
                  <a:cubicBezTo>
                    <a:pt x="3722" y="1096"/>
                    <a:pt x="4047" y="966"/>
                    <a:pt x="4439" y="835"/>
                  </a:cubicBezTo>
                  <a:cubicBezTo>
                    <a:pt x="4698" y="749"/>
                    <a:pt x="4625" y="369"/>
                    <a:pt x="4396" y="369"/>
                  </a:cubicBezTo>
                  <a:cubicBezTo>
                    <a:pt x="4373" y="369"/>
                    <a:pt x="4347" y="374"/>
                    <a:pt x="4320" y="383"/>
                  </a:cubicBezTo>
                  <a:cubicBezTo>
                    <a:pt x="3990" y="497"/>
                    <a:pt x="3703" y="612"/>
                    <a:pt x="3402" y="612"/>
                  </a:cubicBezTo>
                  <a:cubicBezTo>
                    <a:pt x="3204" y="612"/>
                    <a:pt x="2999" y="563"/>
                    <a:pt x="2772" y="430"/>
                  </a:cubicBezTo>
                  <a:cubicBezTo>
                    <a:pt x="2510" y="263"/>
                    <a:pt x="2201" y="121"/>
                    <a:pt x="1891" y="25"/>
                  </a:cubicBezTo>
                  <a:cubicBezTo>
                    <a:pt x="1809" y="8"/>
                    <a:pt x="1726" y="0"/>
                    <a:pt x="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44" name="Google Shape;544;p64"/>
          <p:cNvPicPr preferRelativeResize="0"/>
          <p:nvPr/>
        </p:nvPicPr>
        <p:blipFill>
          <a:blip r:embed="rId3">
            <a:alphaModFix/>
          </a:blip>
          <a:stretch>
            <a:fillRect/>
          </a:stretch>
        </p:blipFill>
        <p:spPr>
          <a:xfrm flipH="1">
            <a:off x="7011150" y="3560300"/>
            <a:ext cx="2015919" cy="1011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37"/>
                                        </p:tgtEl>
                                        <p:attrNameLst>
                                          <p:attrName>style.visibility</p:attrName>
                                        </p:attrNameLst>
                                      </p:cBhvr>
                                      <p:to>
                                        <p:strVal val="visible"/>
                                      </p:to>
                                    </p:set>
                                    <p:anim calcmode="lin" valueType="num">
                                      <p:cBhvr additive="base">
                                        <p:cTn id="7" dur="1000"/>
                                        <p:tgtEl>
                                          <p:spTgt spid="537"/>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p:tgtEl>
                                          <p:spTgt spid="2"/>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536"/>
                                        </p:tgtEl>
                                        <p:attrNameLst>
                                          <p:attrName>style.visibility</p:attrName>
                                        </p:attrNameLst>
                                      </p:cBhvr>
                                      <p:to>
                                        <p:strVal val="visible"/>
                                      </p:to>
                                    </p:set>
                                    <p:anim calcmode="lin" valueType="num">
                                      <p:cBhvr additive="base">
                                        <p:cTn id="15" dur="1000"/>
                                        <p:tgtEl>
                                          <p:spTgt spid="5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84"/>
          <p:cNvSpPr txBox="1">
            <a:spLocks noGrp="1"/>
          </p:cNvSpPr>
          <p:nvPr>
            <p:ph type="title"/>
          </p:nvPr>
        </p:nvSpPr>
        <p:spPr>
          <a:xfrm>
            <a:off x="1714480" y="500048"/>
            <a:ext cx="5933700" cy="50006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solidFill>
                  <a:srgbClr val="060606"/>
                </a:solidFill>
                <a:latin typeface="Times New Roman" pitchFamily="18" charset="0"/>
                <a:cs typeface="Times New Roman" pitchFamily="18" charset="0"/>
              </a:rPr>
              <a:t>I. TIẾT ĐỌC THƯ VIỆN</a:t>
            </a:r>
            <a:endParaRPr>
              <a:solidFill>
                <a:srgbClr val="060606"/>
              </a:solidFill>
              <a:latin typeface="Times New Roman" pitchFamily="18" charset="0"/>
              <a:cs typeface="Times New Roman" pitchFamily="18" charset="0"/>
            </a:endParaRPr>
          </a:p>
        </p:txBody>
      </p:sp>
      <p:pic>
        <p:nvPicPr>
          <p:cNvPr id="908" name="Google Shape;908;p84"/>
          <p:cNvPicPr preferRelativeResize="0"/>
          <p:nvPr/>
        </p:nvPicPr>
        <p:blipFill>
          <a:blip r:embed="rId3">
            <a:alphaModFix amt="86000"/>
          </a:blip>
          <a:stretch>
            <a:fillRect/>
          </a:stretch>
        </p:blipFill>
        <p:spPr>
          <a:xfrm rot="729287">
            <a:off x="4361310" y="1542372"/>
            <a:ext cx="1168505" cy="837414"/>
          </a:xfrm>
          <a:prstGeom prst="rect">
            <a:avLst/>
          </a:prstGeom>
          <a:noFill/>
          <a:ln>
            <a:noFill/>
          </a:ln>
        </p:spPr>
      </p:pic>
      <p:pic>
        <p:nvPicPr>
          <p:cNvPr id="909" name="Google Shape;909;p84"/>
          <p:cNvPicPr preferRelativeResize="0"/>
          <p:nvPr/>
        </p:nvPicPr>
        <p:blipFill>
          <a:blip r:embed="rId4">
            <a:alphaModFix/>
          </a:blip>
          <a:stretch>
            <a:fillRect/>
          </a:stretch>
        </p:blipFill>
        <p:spPr>
          <a:xfrm rot="5400000">
            <a:off x="4929190" y="2357437"/>
            <a:ext cx="357190" cy="357190"/>
          </a:xfrm>
          <a:prstGeom prst="rect">
            <a:avLst/>
          </a:prstGeom>
          <a:noFill/>
          <a:ln>
            <a:noFill/>
          </a:ln>
        </p:spPr>
      </p:pic>
      <p:pic>
        <p:nvPicPr>
          <p:cNvPr id="910" name="Google Shape;910;p84"/>
          <p:cNvPicPr preferRelativeResize="0"/>
          <p:nvPr/>
        </p:nvPicPr>
        <p:blipFill>
          <a:blip r:embed="rId4">
            <a:alphaModFix/>
          </a:blip>
          <a:stretch>
            <a:fillRect/>
          </a:stretch>
        </p:blipFill>
        <p:spPr>
          <a:xfrm rot="2700000">
            <a:off x="5609280" y="1648289"/>
            <a:ext cx="497208" cy="715137"/>
          </a:xfrm>
          <a:prstGeom prst="rect">
            <a:avLst/>
          </a:prstGeom>
          <a:noFill/>
          <a:ln>
            <a:noFill/>
          </a:ln>
        </p:spPr>
      </p:pic>
      <p:pic>
        <p:nvPicPr>
          <p:cNvPr id="911" name="Google Shape;911;p84"/>
          <p:cNvPicPr preferRelativeResize="0"/>
          <p:nvPr/>
        </p:nvPicPr>
        <p:blipFill>
          <a:blip r:embed="rId4">
            <a:alphaModFix/>
          </a:blip>
          <a:stretch>
            <a:fillRect/>
          </a:stretch>
        </p:blipFill>
        <p:spPr>
          <a:xfrm rot="-2700000" flipH="1">
            <a:off x="3818828" y="2455927"/>
            <a:ext cx="720524" cy="303086"/>
          </a:xfrm>
          <a:prstGeom prst="rect">
            <a:avLst/>
          </a:prstGeom>
          <a:noFill/>
          <a:ln>
            <a:noFill/>
          </a:ln>
        </p:spPr>
      </p:pic>
      <p:sp>
        <p:nvSpPr>
          <p:cNvPr id="915" name="Google Shape;915;p84"/>
          <p:cNvSpPr txBox="1">
            <a:spLocks noGrp="1"/>
          </p:cNvSpPr>
          <p:nvPr>
            <p:ph type="subTitle" idx="4294967295"/>
          </p:nvPr>
        </p:nvSpPr>
        <p:spPr>
          <a:xfrm>
            <a:off x="1357290" y="1500180"/>
            <a:ext cx="2049038" cy="1714512"/>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1600" b="1" smtClean="0">
                <a:solidFill>
                  <a:srgbClr val="060606"/>
                </a:solidFill>
                <a:latin typeface="Times New Roman" pitchFamily="18" charset="0"/>
                <a:cs typeface="Times New Roman" pitchFamily="18" charset="0"/>
              </a:rPr>
              <a:t>1.</a:t>
            </a:r>
            <a:r>
              <a:rPr lang="en" sz="1600" smtClean="0">
                <a:solidFill>
                  <a:srgbClr val="060606"/>
                </a:solidFill>
                <a:latin typeface="Times New Roman" pitchFamily="18" charset="0"/>
                <a:cs typeface="Times New Roman" pitchFamily="18" charset="0"/>
              </a:rPr>
              <a:t> Tiết đọc TV được đưa vào TKB của trường, thời gian dành cho một tiết đọc TV tương đương với thời gian dành cho một tiết của các môn học khác.</a:t>
            </a:r>
            <a:endParaRPr sz="1600">
              <a:solidFill>
                <a:srgbClr val="060606"/>
              </a:solidFill>
              <a:latin typeface="Times New Roman" pitchFamily="18" charset="0"/>
              <a:cs typeface="Times New Roman" pitchFamily="18" charset="0"/>
            </a:endParaRPr>
          </a:p>
        </p:txBody>
      </p:sp>
      <p:sp>
        <p:nvSpPr>
          <p:cNvPr id="916" name="Google Shape;916;p84"/>
          <p:cNvSpPr txBox="1">
            <a:spLocks noGrp="1"/>
          </p:cNvSpPr>
          <p:nvPr>
            <p:ph type="subTitle" idx="4294967295"/>
          </p:nvPr>
        </p:nvSpPr>
        <p:spPr>
          <a:xfrm>
            <a:off x="3143240" y="1071552"/>
            <a:ext cx="3643338" cy="5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100" b="1" smtClean="0">
                <a:solidFill>
                  <a:srgbClr val="060606"/>
                </a:solidFill>
                <a:latin typeface="Times New Roman" pitchFamily="18" charset="0"/>
                <a:ea typeface="Concert One"/>
                <a:cs typeface="Times New Roman" pitchFamily="18" charset="0"/>
                <a:sym typeface="Concert One"/>
              </a:rPr>
              <a:t>Tiết đọc thư viện là gì?</a:t>
            </a:r>
            <a:endParaRPr sz="2100" b="1">
              <a:solidFill>
                <a:srgbClr val="060606"/>
              </a:solidFill>
              <a:latin typeface="Times New Roman" pitchFamily="18" charset="0"/>
              <a:ea typeface="Concert One"/>
              <a:cs typeface="Times New Roman" pitchFamily="18" charset="0"/>
              <a:sym typeface="Concert One"/>
            </a:endParaRPr>
          </a:p>
        </p:txBody>
      </p:sp>
      <p:pic>
        <p:nvPicPr>
          <p:cNvPr id="918" name="Google Shape;918;p84"/>
          <p:cNvPicPr preferRelativeResize="0"/>
          <p:nvPr/>
        </p:nvPicPr>
        <p:blipFill>
          <a:blip r:embed="rId4">
            <a:alphaModFix/>
          </a:blip>
          <a:stretch>
            <a:fillRect/>
          </a:stretch>
        </p:blipFill>
        <p:spPr>
          <a:xfrm flipH="1">
            <a:off x="3500429" y="1785932"/>
            <a:ext cx="720525" cy="357190"/>
          </a:xfrm>
          <a:prstGeom prst="rect">
            <a:avLst/>
          </a:prstGeom>
          <a:noFill/>
          <a:ln>
            <a:noFill/>
          </a:ln>
        </p:spPr>
      </p:pic>
      <p:sp>
        <p:nvSpPr>
          <p:cNvPr id="920" name="Google Shape;920;p84"/>
          <p:cNvSpPr/>
          <p:nvPr/>
        </p:nvSpPr>
        <p:spPr>
          <a:xfrm>
            <a:off x="4786314" y="1785932"/>
            <a:ext cx="330413" cy="349794"/>
          </a:xfrm>
          <a:custGeom>
            <a:avLst/>
            <a:gdLst/>
            <a:ahLst/>
            <a:cxnLst/>
            <a:rect l="l" t="t" r="r" b="b"/>
            <a:pathLst>
              <a:path w="10979" h="11623" extrusionOk="0">
                <a:moveTo>
                  <a:pt x="5597" y="1799"/>
                </a:moveTo>
                <a:cubicBezTo>
                  <a:pt x="5883" y="2465"/>
                  <a:pt x="6264" y="3061"/>
                  <a:pt x="6764" y="3585"/>
                </a:cubicBezTo>
                <a:cubicBezTo>
                  <a:pt x="7407" y="4275"/>
                  <a:pt x="8336" y="4632"/>
                  <a:pt x="9240" y="4894"/>
                </a:cubicBezTo>
                <a:cubicBezTo>
                  <a:pt x="8169" y="6157"/>
                  <a:pt x="7788" y="8181"/>
                  <a:pt x="7812" y="9919"/>
                </a:cubicBezTo>
                <a:cubicBezTo>
                  <a:pt x="7169" y="9229"/>
                  <a:pt x="6621" y="8347"/>
                  <a:pt x="5668" y="8228"/>
                </a:cubicBezTo>
                <a:cubicBezTo>
                  <a:pt x="5623" y="8223"/>
                  <a:pt x="5578" y="8221"/>
                  <a:pt x="5532" y="8221"/>
                </a:cubicBezTo>
                <a:cubicBezTo>
                  <a:pt x="4740" y="8221"/>
                  <a:pt x="3915" y="8984"/>
                  <a:pt x="3239" y="9705"/>
                </a:cubicBezTo>
                <a:cubicBezTo>
                  <a:pt x="3311" y="7871"/>
                  <a:pt x="3287" y="6037"/>
                  <a:pt x="1858" y="4918"/>
                </a:cubicBezTo>
                <a:cubicBezTo>
                  <a:pt x="2501" y="4704"/>
                  <a:pt x="3120" y="4394"/>
                  <a:pt x="3692" y="4037"/>
                </a:cubicBezTo>
                <a:cubicBezTo>
                  <a:pt x="4525" y="3466"/>
                  <a:pt x="5168" y="2703"/>
                  <a:pt x="5597" y="1799"/>
                </a:cubicBezTo>
                <a:close/>
                <a:moveTo>
                  <a:pt x="5614" y="1"/>
                </a:moveTo>
                <a:cubicBezTo>
                  <a:pt x="5524" y="1"/>
                  <a:pt x="5434" y="28"/>
                  <a:pt x="5359" y="84"/>
                </a:cubicBezTo>
                <a:cubicBezTo>
                  <a:pt x="5216" y="132"/>
                  <a:pt x="5097" y="251"/>
                  <a:pt x="5049" y="393"/>
                </a:cubicBezTo>
                <a:cubicBezTo>
                  <a:pt x="4668" y="1679"/>
                  <a:pt x="3787" y="2775"/>
                  <a:pt x="2620" y="3466"/>
                </a:cubicBezTo>
                <a:cubicBezTo>
                  <a:pt x="1929" y="3847"/>
                  <a:pt x="1144" y="4061"/>
                  <a:pt x="429" y="4394"/>
                </a:cubicBezTo>
                <a:cubicBezTo>
                  <a:pt x="0" y="4609"/>
                  <a:pt x="215" y="5204"/>
                  <a:pt x="572" y="5347"/>
                </a:cubicBezTo>
                <a:cubicBezTo>
                  <a:pt x="2882" y="6276"/>
                  <a:pt x="2168" y="9133"/>
                  <a:pt x="2144" y="11086"/>
                </a:cubicBezTo>
                <a:cubicBezTo>
                  <a:pt x="2144" y="11409"/>
                  <a:pt x="2407" y="11623"/>
                  <a:pt x="2680" y="11623"/>
                </a:cubicBezTo>
                <a:cubicBezTo>
                  <a:pt x="2809" y="11623"/>
                  <a:pt x="2941" y="11574"/>
                  <a:pt x="3049" y="11467"/>
                </a:cubicBezTo>
                <a:cubicBezTo>
                  <a:pt x="3523" y="10972"/>
                  <a:pt x="4732" y="9367"/>
                  <a:pt x="5588" y="9367"/>
                </a:cubicBezTo>
                <a:cubicBezTo>
                  <a:pt x="5720" y="9367"/>
                  <a:pt x="5843" y="9405"/>
                  <a:pt x="5954" y="9491"/>
                </a:cubicBezTo>
                <a:cubicBezTo>
                  <a:pt x="6740" y="10086"/>
                  <a:pt x="7264" y="11086"/>
                  <a:pt x="8145" y="11539"/>
                </a:cubicBezTo>
                <a:cubicBezTo>
                  <a:pt x="8231" y="11589"/>
                  <a:pt x="8320" y="11612"/>
                  <a:pt x="8406" y="11612"/>
                </a:cubicBezTo>
                <a:cubicBezTo>
                  <a:pt x="8726" y="11612"/>
                  <a:pt x="9006" y="11300"/>
                  <a:pt x="8931" y="10943"/>
                </a:cubicBezTo>
                <a:cubicBezTo>
                  <a:pt x="8669" y="9205"/>
                  <a:pt x="8978" y="6109"/>
                  <a:pt x="10574" y="5061"/>
                </a:cubicBezTo>
                <a:cubicBezTo>
                  <a:pt x="10979" y="4823"/>
                  <a:pt x="10907" y="4228"/>
                  <a:pt x="10455" y="4109"/>
                </a:cubicBezTo>
                <a:cubicBezTo>
                  <a:pt x="9360" y="3847"/>
                  <a:pt x="8193" y="3561"/>
                  <a:pt x="7383" y="2727"/>
                </a:cubicBezTo>
                <a:cubicBezTo>
                  <a:pt x="6788" y="2108"/>
                  <a:pt x="6454" y="1203"/>
                  <a:pt x="6097" y="417"/>
                </a:cubicBezTo>
                <a:cubicBezTo>
                  <a:pt x="6073" y="322"/>
                  <a:pt x="6026" y="251"/>
                  <a:pt x="5978" y="179"/>
                </a:cubicBezTo>
                <a:cubicBezTo>
                  <a:pt x="5891" y="64"/>
                  <a:pt x="5752" y="1"/>
                  <a:pt x="56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15;p84"/>
          <p:cNvSpPr txBox="1">
            <a:spLocks/>
          </p:cNvSpPr>
          <p:nvPr/>
        </p:nvSpPr>
        <p:spPr>
          <a:xfrm>
            <a:off x="2786050" y="3143254"/>
            <a:ext cx="1428760" cy="1428760"/>
          </a:xfrm>
          <a:prstGeom prst="rect">
            <a:avLst/>
          </a:prstGeom>
          <a:noFill/>
          <a:ln>
            <a:noFill/>
          </a:ln>
        </p:spPr>
        <p:txBody>
          <a:bodyPr spcFirstLastPara="1" wrap="square" lIns="91425" tIns="91425" rIns="91425" bIns="91425" anchor="ctr" anchorCtr="0">
            <a:noAutofit/>
          </a:bodyPr>
          <a:lstStyle/>
          <a:p>
            <a:pPr algn="just">
              <a:spcBef>
                <a:spcPts val="600"/>
              </a:spcBef>
            </a:pPr>
            <a:r>
              <a:rPr lang="en-IN" altLang="en-US" sz="1600" b="1" smtClean="0">
                <a:latin typeface="Times New Roman" pitchFamily="18" charset="0"/>
                <a:cs typeface="Times New Roman" pitchFamily="18" charset="0"/>
              </a:rPr>
              <a:t>2. </a:t>
            </a:r>
            <a:r>
              <a:rPr lang="en-IN" altLang="en-US" sz="1600" smtClean="0">
                <a:latin typeface="Times New Roman" pitchFamily="18" charset="0"/>
                <a:cs typeface="Times New Roman" pitchFamily="18" charset="0"/>
              </a:rPr>
              <a:t>Tiết đọc thư viện được giáo viên đã được tập huấn thực hiện.</a:t>
            </a:r>
            <a:endParaRPr lang="en-US" altLang="en-US" sz="1600">
              <a:latin typeface="Times New Roman" pitchFamily="18" charset="0"/>
              <a:cs typeface="Times New Roman" pitchFamily="18" charset="0"/>
            </a:endParaRPr>
          </a:p>
        </p:txBody>
      </p:sp>
      <p:sp>
        <p:nvSpPr>
          <p:cNvPr id="17" name="Google Shape;915;p84"/>
          <p:cNvSpPr txBox="1">
            <a:spLocks/>
          </p:cNvSpPr>
          <p:nvPr/>
        </p:nvSpPr>
        <p:spPr>
          <a:xfrm>
            <a:off x="4572000" y="3071816"/>
            <a:ext cx="2071702" cy="1714512"/>
          </a:xfrm>
          <a:prstGeom prst="rect">
            <a:avLst/>
          </a:prstGeom>
          <a:noFill/>
          <a:ln>
            <a:noFill/>
          </a:ln>
        </p:spPr>
        <p:txBody>
          <a:bodyPr spcFirstLastPara="1" wrap="square" lIns="91425" tIns="91425" rIns="91425" bIns="91425" anchor="ctr" anchorCtr="0">
            <a:noAutofit/>
          </a:bodyPr>
          <a:lstStyle/>
          <a:p>
            <a:pPr algn="just">
              <a:spcBef>
                <a:spcPts val="600"/>
              </a:spcBef>
            </a:pPr>
            <a:r>
              <a:rPr lang="en-IN" altLang="en-US" sz="1600" b="1" smtClean="0">
                <a:latin typeface="Times New Roman" pitchFamily="18" charset="0"/>
                <a:cs typeface="Times New Roman" pitchFamily="18" charset="0"/>
              </a:rPr>
              <a:t>3.</a:t>
            </a:r>
            <a:r>
              <a:rPr lang="en-IN" altLang="en-US" sz="1600" smtClean="0">
                <a:latin typeface="Times New Roman" pitchFamily="18" charset="0"/>
                <a:cs typeface="Times New Roman" pitchFamily="18" charset="0"/>
              </a:rPr>
              <a:t> Tiết đọc TV </a:t>
            </a:r>
            <a:r>
              <a:rPr lang="en-IN" altLang="en-US" sz="1600" u="sng" smtClean="0">
                <a:latin typeface="Times New Roman" pitchFamily="18" charset="0"/>
                <a:cs typeface="Times New Roman" pitchFamily="18" charset="0"/>
              </a:rPr>
              <a:t>nên được tổ chức ở thư viện</a:t>
            </a:r>
            <a:r>
              <a:rPr lang="en-IN" altLang="en-US" sz="1600" smtClean="0">
                <a:latin typeface="Times New Roman" pitchFamily="18" charset="0"/>
                <a:cs typeface="Times New Roman" pitchFamily="18" charset="0"/>
              </a:rPr>
              <a:t>. Nếu trường có số lớp đông và không thể tổ chức toàn bộ tiết đọc trong TV thì tiết đọc TV có thể diễn ra ở lớp học.</a:t>
            </a:r>
            <a:endParaRPr lang="en-US" altLang="en-US" sz="1600" smtClean="0">
              <a:latin typeface="Times New Roman" pitchFamily="18" charset="0"/>
              <a:cs typeface="Times New Roman" pitchFamily="18" charset="0"/>
            </a:endParaRPr>
          </a:p>
          <a:p>
            <a:pPr algn="just">
              <a:spcBef>
                <a:spcPts val="600"/>
              </a:spcBef>
            </a:pPr>
            <a:endParaRPr lang="en-US" altLang="en-US" sz="1600">
              <a:latin typeface="Times New Roman" pitchFamily="18" charset="0"/>
              <a:cs typeface="Times New Roman" pitchFamily="18" charset="0"/>
            </a:endParaRPr>
          </a:p>
        </p:txBody>
      </p:sp>
      <p:sp>
        <p:nvSpPr>
          <p:cNvPr id="18" name="Google Shape;915;p84"/>
          <p:cNvSpPr txBox="1">
            <a:spLocks/>
          </p:cNvSpPr>
          <p:nvPr/>
        </p:nvSpPr>
        <p:spPr>
          <a:xfrm>
            <a:off x="6858016" y="1428742"/>
            <a:ext cx="1548972" cy="1714512"/>
          </a:xfrm>
          <a:prstGeom prst="rect">
            <a:avLst/>
          </a:prstGeom>
          <a:noFill/>
          <a:ln>
            <a:noFill/>
          </a:ln>
        </p:spPr>
        <p:txBody>
          <a:bodyPr spcFirstLastPara="1" wrap="square" lIns="91425" tIns="91425" rIns="91425" bIns="91425" anchor="ctr" anchorCtr="0">
            <a:noAutofit/>
          </a:bodyPr>
          <a:lstStyle/>
          <a:p>
            <a:pPr algn="just">
              <a:spcBef>
                <a:spcPts val="600"/>
              </a:spcBef>
            </a:pPr>
            <a:endParaRPr lang="en-US" altLang="en-US" sz="1600">
              <a:latin typeface="Times New Roman" pitchFamily="18" charset="0"/>
              <a:cs typeface="Times New Roman" pitchFamily="18" charset="0"/>
            </a:endParaRPr>
          </a:p>
        </p:txBody>
      </p:sp>
      <p:sp>
        <p:nvSpPr>
          <p:cNvPr id="19" name="Rectangle 18"/>
          <p:cNvSpPr/>
          <p:nvPr/>
        </p:nvSpPr>
        <p:spPr>
          <a:xfrm>
            <a:off x="6643702" y="1428742"/>
            <a:ext cx="1928826" cy="2062103"/>
          </a:xfrm>
          <a:prstGeom prst="rect">
            <a:avLst/>
          </a:prstGeom>
        </p:spPr>
        <p:txBody>
          <a:bodyPr wrap="square">
            <a:spAutoFit/>
          </a:bodyPr>
          <a:lstStyle/>
          <a:p>
            <a:pPr algn="just">
              <a:spcBef>
                <a:spcPts val="600"/>
              </a:spcBef>
            </a:pPr>
            <a:r>
              <a:rPr lang="en-IN" altLang="en-US" sz="1600" b="1" smtClean="0">
                <a:latin typeface="Times New Roman" pitchFamily="18" charset="0"/>
                <a:cs typeface="Times New Roman" pitchFamily="18" charset="0"/>
              </a:rPr>
              <a:t>4.</a:t>
            </a:r>
            <a:r>
              <a:rPr lang="en-IN" altLang="en-US" sz="1600" smtClean="0">
                <a:latin typeface="Times New Roman" pitchFamily="18" charset="0"/>
                <a:cs typeface="Times New Roman" pitchFamily="18" charset="0"/>
              </a:rPr>
              <a:t> Trong tiết đọc TV có </a:t>
            </a:r>
            <a:r>
              <a:rPr lang="en-IN" altLang="en-US" sz="1600" u="sng" smtClean="0">
                <a:latin typeface="Times New Roman" pitchFamily="18" charset="0"/>
                <a:cs typeface="Times New Roman" pitchFamily="18" charset="0"/>
              </a:rPr>
              <a:t>các hoạt động đọc chính</a:t>
            </a:r>
            <a:r>
              <a:rPr lang="en-IN" altLang="en-US" sz="1600" smtClean="0">
                <a:latin typeface="Times New Roman" pitchFamily="18" charset="0"/>
                <a:cs typeface="Times New Roman" pitchFamily="18" charset="0"/>
              </a:rPr>
              <a:t> giúp phát triển thói quen đọc sách của học sinh. Những hoạt động đọc không tập trung vào dạy kỹ năng đọc.</a:t>
            </a:r>
            <a:endParaRPr lang="en-US" altLang="en-US" sz="16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18"/>
                                        </p:tgtEl>
                                        <p:attrNameLst>
                                          <p:attrName>style.visibility</p:attrName>
                                        </p:attrNameLst>
                                      </p:cBhvr>
                                      <p:to>
                                        <p:strVal val="visible"/>
                                      </p:to>
                                    </p:set>
                                    <p:animEffect transition="in" filter="fade">
                                      <p:cBhvr>
                                        <p:cTn id="7" dur="1000"/>
                                        <p:tgtEl>
                                          <p:spTgt spid="91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11"/>
                                        </p:tgtEl>
                                        <p:attrNameLst>
                                          <p:attrName>style.visibility</p:attrName>
                                        </p:attrNameLst>
                                      </p:cBhvr>
                                      <p:to>
                                        <p:strVal val="visible"/>
                                      </p:to>
                                    </p:set>
                                    <p:animEffect transition="in" filter="fade">
                                      <p:cBhvr>
                                        <p:cTn id="11" dur="1000"/>
                                        <p:tgtEl>
                                          <p:spTgt spid="91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909"/>
                                        </p:tgtEl>
                                        <p:attrNameLst>
                                          <p:attrName>style.visibility</p:attrName>
                                        </p:attrNameLst>
                                      </p:cBhvr>
                                      <p:to>
                                        <p:strVal val="visible"/>
                                      </p:to>
                                    </p:set>
                                    <p:animEffect transition="in" filter="fade">
                                      <p:cBhvr>
                                        <p:cTn id="15" dur="1000"/>
                                        <p:tgtEl>
                                          <p:spTgt spid="909"/>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910"/>
                                        </p:tgtEl>
                                        <p:attrNameLst>
                                          <p:attrName>style.visibility</p:attrName>
                                        </p:attrNameLst>
                                      </p:cBhvr>
                                      <p:to>
                                        <p:strVal val="visible"/>
                                      </p:to>
                                    </p:set>
                                    <p:animEffect transition="in" filter="fade">
                                      <p:cBhvr>
                                        <p:cTn id="19" dur="1000"/>
                                        <p:tgtEl>
                                          <p:spTgt spid="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1" name="Google Shape;411;p58"/>
          <p:cNvSpPr txBox="1">
            <a:spLocks noGrp="1"/>
          </p:cNvSpPr>
          <p:nvPr>
            <p:ph type="body" idx="2"/>
          </p:nvPr>
        </p:nvSpPr>
        <p:spPr>
          <a:xfrm>
            <a:off x="4929190" y="428610"/>
            <a:ext cx="3714776" cy="4357718"/>
          </a:xfrm>
          <a:prstGeom prst="rect">
            <a:avLst/>
          </a:prstGeom>
        </p:spPr>
        <p:txBody>
          <a:bodyPr spcFirstLastPara="1" wrap="square" lIns="91425" tIns="91425" rIns="91425" bIns="91425" anchor="ctr" anchorCtr="0">
            <a:noAutofit/>
          </a:bodyPr>
          <a:lstStyle/>
          <a:p>
            <a:pPr marL="457200" lvl="0" indent="-317500" algn="just" rtl="0">
              <a:spcBef>
                <a:spcPts val="0"/>
              </a:spcBef>
              <a:spcAft>
                <a:spcPts val="0"/>
              </a:spcAft>
              <a:buSzPts val="1400"/>
              <a:buChar char="●"/>
            </a:pPr>
            <a:r>
              <a:rPr lang="en" sz="1800" smtClean="0">
                <a:solidFill>
                  <a:srgbClr val="060606"/>
                </a:solidFill>
                <a:latin typeface="Times New Roman" pitchFamily="18" charset="0"/>
                <a:cs typeface="Times New Roman" pitchFamily="18" charset="0"/>
              </a:rPr>
              <a:t>Thu hút và khuyến khích HS tham gia vào việc đọc.</a:t>
            </a:r>
            <a:endParaRPr sz="1800" smtClean="0">
              <a:solidFill>
                <a:srgbClr val="060606"/>
              </a:solidFill>
              <a:latin typeface="Times New Roman" pitchFamily="18" charset="0"/>
              <a:cs typeface="Times New Roman" pitchFamily="18" charset="0"/>
            </a:endParaRPr>
          </a:p>
          <a:p>
            <a:pPr marL="457200" lvl="0" indent="-317500" algn="just" rtl="0">
              <a:spcBef>
                <a:spcPts val="0"/>
              </a:spcBef>
              <a:spcAft>
                <a:spcPts val="0"/>
              </a:spcAft>
              <a:buSzPts val="1400"/>
              <a:buChar char="●"/>
            </a:pPr>
            <a:r>
              <a:rPr lang="en" sz="1800" smtClean="0">
                <a:solidFill>
                  <a:srgbClr val="060606"/>
                </a:solidFill>
                <a:latin typeface="Times New Roman" pitchFamily="18" charset="0"/>
                <a:cs typeface="Times New Roman" pitchFamily="18" charset="0"/>
              </a:rPr>
              <a:t>Giúp HS phát triển trí tưởng tượng, khả năng phán đoán, phát triển kĩ năng đọc hiểu.</a:t>
            </a:r>
            <a:endParaRPr sz="1800" smtClean="0">
              <a:solidFill>
                <a:srgbClr val="060606"/>
              </a:solidFill>
              <a:latin typeface="Times New Roman" pitchFamily="18" charset="0"/>
              <a:cs typeface="Times New Roman" pitchFamily="18" charset="0"/>
            </a:endParaRPr>
          </a:p>
          <a:p>
            <a:pPr marL="457200" lvl="0" indent="-317500" algn="just" rtl="0">
              <a:spcBef>
                <a:spcPts val="0"/>
              </a:spcBef>
              <a:spcAft>
                <a:spcPts val="0"/>
              </a:spcAft>
              <a:buSzPts val="1400"/>
              <a:buChar char="●"/>
            </a:pPr>
            <a:r>
              <a:rPr lang="en" sz="1800" spc="-80" smtClean="0">
                <a:solidFill>
                  <a:srgbClr val="060606"/>
                </a:solidFill>
                <a:latin typeface="Times New Roman" pitchFamily="18" charset="0"/>
                <a:cs typeface="Times New Roman" pitchFamily="18" charset="0"/>
              </a:rPr>
              <a:t>HS tự do chọn bạn, chọn sách để đọc.</a:t>
            </a:r>
            <a:endParaRPr sz="1800" spc="-80" smtClean="0">
              <a:solidFill>
                <a:srgbClr val="060606"/>
              </a:solidFill>
              <a:latin typeface="Times New Roman" pitchFamily="18" charset="0"/>
              <a:cs typeface="Times New Roman" pitchFamily="18" charset="0"/>
            </a:endParaRPr>
          </a:p>
          <a:p>
            <a:pPr marL="457200" lvl="0" indent="-317500" algn="just" rtl="0">
              <a:spcBef>
                <a:spcPts val="0"/>
              </a:spcBef>
              <a:spcAft>
                <a:spcPts val="0"/>
              </a:spcAft>
              <a:buSzPts val="1400"/>
              <a:buChar char="●"/>
            </a:pPr>
            <a:r>
              <a:rPr lang="en" sz="1800" smtClean="0">
                <a:solidFill>
                  <a:srgbClr val="060606"/>
                </a:solidFill>
                <a:latin typeface="Times New Roman" pitchFamily="18" charset="0"/>
                <a:cs typeface="Times New Roman" pitchFamily="18" charset="0"/>
              </a:rPr>
              <a:t>HS được khuyến khích chia sẻ về cuốn sách các em đọc, từ đó giúp HS phát triển sự tự tin.</a:t>
            </a:r>
            <a:endParaRPr sz="1800">
              <a:solidFill>
                <a:srgbClr val="060606"/>
              </a:solidFill>
              <a:latin typeface="Times New Roman" pitchFamily="18" charset="0"/>
              <a:cs typeface="Times New Roman" pitchFamily="18" charset="0"/>
            </a:endParaRPr>
          </a:p>
          <a:p>
            <a:pPr marL="457200" lvl="0" indent="-317500" algn="just" rtl="0">
              <a:spcBef>
                <a:spcPts val="0"/>
              </a:spcBef>
              <a:spcAft>
                <a:spcPts val="0"/>
              </a:spcAft>
              <a:buSzPts val="1400"/>
              <a:buChar char="●"/>
            </a:pPr>
            <a:r>
              <a:rPr lang="en" sz="1800" smtClean="0">
                <a:solidFill>
                  <a:srgbClr val="060606"/>
                </a:solidFill>
                <a:latin typeface="Times New Roman" pitchFamily="18" charset="0"/>
                <a:cs typeface="Times New Roman" pitchFamily="18" charset="0"/>
              </a:rPr>
              <a:t>HS có thêm cơ hội tương tác với sách.</a:t>
            </a:r>
          </a:p>
          <a:p>
            <a:pPr marL="457200" lvl="0" indent="-317500" algn="just" rtl="0">
              <a:spcBef>
                <a:spcPts val="0"/>
              </a:spcBef>
              <a:spcAft>
                <a:spcPts val="0"/>
              </a:spcAft>
              <a:buSzPts val="1400"/>
              <a:buChar char="●"/>
            </a:pPr>
            <a:r>
              <a:rPr lang="en" sz="1800" smtClean="0">
                <a:solidFill>
                  <a:srgbClr val="060606"/>
                </a:solidFill>
                <a:latin typeface="Times New Roman" pitchFamily="18" charset="0"/>
                <a:cs typeface="Times New Roman" pitchFamily="18" charset="0"/>
              </a:rPr>
              <a:t>HS được GV hỗ trợ chọn sách phù hợp với trình độ đọc.</a:t>
            </a:r>
          </a:p>
          <a:p>
            <a:pPr marL="457200" lvl="0" indent="-317500" algn="just" rtl="0">
              <a:spcBef>
                <a:spcPts val="0"/>
              </a:spcBef>
              <a:spcAft>
                <a:spcPts val="0"/>
              </a:spcAft>
              <a:buSzPts val="1400"/>
              <a:buChar char="●"/>
            </a:pPr>
            <a:r>
              <a:rPr lang="en" sz="1800" smtClean="0">
                <a:solidFill>
                  <a:srgbClr val="060606"/>
                </a:solidFill>
                <a:latin typeface="Times New Roman" pitchFamily="18" charset="0"/>
                <a:cs typeface="Times New Roman" pitchFamily="18" charset="0"/>
              </a:rPr>
              <a:t>Giúp HS phát triển thói quen đọc.</a:t>
            </a:r>
            <a:endParaRPr sz="1800">
              <a:solidFill>
                <a:srgbClr val="060606"/>
              </a:solidFill>
              <a:latin typeface="Times New Roman" pitchFamily="18" charset="0"/>
              <a:cs typeface="Times New Roman" pitchFamily="18" charset="0"/>
            </a:endParaRPr>
          </a:p>
        </p:txBody>
      </p:sp>
      <p:sp>
        <p:nvSpPr>
          <p:cNvPr id="412" name="Google Shape;412;p58"/>
          <p:cNvSpPr txBox="1">
            <a:spLocks noGrp="1"/>
          </p:cNvSpPr>
          <p:nvPr>
            <p:ph type="title"/>
          </p:nvPr>
        </p:nvSpPr>
        <p:spPr>
          <a:xfrm>
            <a:off x="571472" y="500048"/>
            <a:ext cx="3714775" cy="7838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smtClean="0">
                <a:latin typeface="Times New Roman" pitchFamily="18" charset="0"/>
                <a:cs typeface="Times New Roman" pitchFamily="18" charset="0"/>
              </a:rPr>
              <a:t>MỤC ĐÍCH CỦA T</a:t>
            </a:r>
            <a:r>
              <a:rPr lang="en-US" sz="2400" smtClean="0">
                <a:latin typeface="Times New Roman" pitchFamily="18" charset="0"/>
                <a:cs typeface="Times New Roman" pitchFamily="18" charset="0"/>
              </a:rPr>
              <a:t>I</a:t>
            </a:r>
            <a:r>
              <a:rPr lang="en" sz="2400" smtClean="0">
                <a:latin typeface="Times New Roman" pitchFamily="18" charset="0"/>
                <a:cs typeface="Times New Roman" pitchFamily="18" charset="0"/>
              </a:rPr>
              <a:t>ẾT ĐỌC THƯ V</a:t>
            </a:r>
            <a:r>
              <a:rPr lang="en-US" sz="2400" smtClean="0">
                <a:latin typeface="Times New Roman" pitchFamily="18" charset="0"/>
                <a:cs typeface="Times New Roman" pitchFamily="18" charset="0"/>
              </a:rPr>
              <a:t>I</a:t>
            </a:r>
            <a:r>
              <a:rPr lang="en" sz="2400" smtClean="0">
                <a:latin typeface="Times New Roman" pitchFamily="18" charset="0"/>
                <a:cs typeface="Times New Roman" pitchFamily="18" charset="0"/>
              </a:rPr>
              <a:t>ỆN</a:t>
            </a:r>
            <a:endParaRPr sz="2400">
              <a:latin typeface="Times New Roman" pitchFamily="18" charset="0"/>
              <a:cs typeface="Times New Roman" pitchFamily="18" charset="0"/>
            </a:endParaRPr>
          </a:p>
        </p:txBody>
      </p:sp>
      <p:sp>
        <p:nvSpPr>
          <p:cNvPr id="414" name="Google Shape;414;p58"/>
          <p:cNvSpPr/>
          <p:nvPr/>
        </p:nvSpPr>
        <p:spPr>
          <a:xfrm rot="-2700000">
            <a:off x="765274" y="2065491"/>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5" name="Google Shape;415;p58"/>
          <p:cNvSpPr/>
          <p:nvPr/>
        </p:nvSpPr>
        <p:spPr>
          <a:xfrm rot="-2700000">
            <a:off x="2517624" y="3175166"/>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416" name="Google Shape;416;p58"/>
          <p:cNvPicPr preferRelativeResize="0"/>
          <p:nvPr/>
        </p:nvPicPr>
        <p:blipFill>
          <a:blip r:embed="rId3">
            <a:alphaModFix amt="80000"/>
          </a:blip>
          <a:stretch>
            <a:fillRect/>
          </a:stretch>
        </p:blipFill>
        <p:spPr>
          <a:xfrm rot="-6023610">
            <a:off x="2786831" y="3004878"/>
            <a:ext cx="1579416" cy="716443"/>
          </a:xfrm>
          <a:prstGeom prst="rect">
            <a:avLst/>
          </a:prstGeom>
          <a:noFill/>
          <a:ln>
            <a:noFill/>
          </a:ln>
        </p:spPr>
      </p:pic>
      <p:pic>
        <p:nvPicPr>
          <p:cNvPr id="67586" name="Picture 2" descr="Đổi mới giáo dục: Nhìn từ phát triển tiết đọc thư viện trong nhà trường"/>
          <p:cNvPicPr>
            <a:picLocks noChangeAspect="1" noChangeArrowheads="1"/>
          </p:cNvPicPr>
          <p:nvPr/>
        </p:nvPicPr>
        <p:blipFill>
          <a:blip r:embed="rId4"/>
          <a:srcRect/>
          <a:stretch>
            <a:fillRect/>
          </a:stretch>
        </p:blipFill>
        <p:spPr bwMode="auto">
          <a:xfrm>
            <a:off x="785786" y="1785932"/>
            <a:ext cx="3357587" cy="24288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11"/>
                                        </p:tgtEl>
                                        <p:attrNameLst>
                                          <p:attrName>style.visibility</p:attrName>
                                        </p:attrNameLst>
                                      </p:cBhvr>
                                      <p:to>
                                        <p:strVal val="visible"/>
                                      </p:to>
                                    </p:set>
                                    <p:anim calcmode="lin" valueType="num">
                                      <p:cBhvr additive="base">
                                        <p:cTn id="7" dur="1000"/>
                                        <p:tgtEl>
                                          <p:spTgt spid="4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75"/>
          <p:cNvSpPr txBox="1">
            <a:spLocks noGrp="1"/>
          </p:cNvSpPr>
          <p:nvPr>
            <p:ph type="title"/>
          </p:nvPr>
        </p:nvSpPr>
        <p:spPr>
          <a:xfrm>
            <a:off x="500034" y="428610"/>
            <a:ext cx="3714776" cy="5715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smtClean="0">
                <a:latin typeface="Times New Roman" pitchFamily="18" charset="0"/>
                <a:cs typeface="Times New Roman" pitchFamily="18" charset="0"/>
              </a:rPr>
              <a:t>Nhiệm vụ của giáo viên</a:t>
            </a:r>
            <a:endParaRPr sz="2600">
              <a:latin typeface="Times New Roman" pitchFamily="18" charset="0"/>
              <a:cs typeface="Times New Roman" pitchFamily="18" charset="0"/>
            </a:endParaRPr>
          </a:p>
        </p:txBody>
      </p:sp>
      <p:sp>
        <p:nvSpPr>
          <p:cNvPr id="724" name="Google Shape;724;p75"/>
          <p:cNvSpPr txBox="1">
            <a:spLocks noGrp="1"/>
          </p:cNvSpPr>
          <p:nvPr>
            <p:ph type="subTitle" idx="4294967295"/>
          </p:nvPr>
        </p:nvSpPr>
        <p:spPr>
          <a:xfrm>
            <a:off x="1643042" y="2786064"/>
            <a:ext cx="2571768" cy="928694"/>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mtClean="0">
                <a:solidFill>
                  <a:srgbClr val="060606"/>
                </a:solidFill>
                <a:latin typeface="Times New Roman" pitchFamily="18" charset="0"/>
                <a:cs typeface="Times New Roman" pitchFamily="18" charset="0"/>
              </a:rPr>
              <a:t>Sử dụng quy tắc 5 ngón tay để giúp HS xác định trình độ đọc của mình.</a:t>
            </a:r>
            <a:endParaRPr>
              <a:solidFill>
                <a:srgbClr val="060606"/>
              </a:solidFill>
              <a:latin typeface="Times New Roman" pitchFamily="18" charset="0"/>
              <a:cs typeface="Times New Roman" pitchFamily="18" charset="0"/>
            </a:endParaRPr>
          </a:p>
        </p:txBody>
      </p:sp>
      <p:sp>
        <p:nvSpPr>
          <p:cNvPr id="725" name="Google Shape;725;p75"/>
          <p:cNvSpPr txBox="1">
            <a:spLocks noGrp="1"/>
          </p:cNvSpPr>
          <p:nvPr>
            <p:ph type="subTitle" idx="4294967295"/>
          </p:nvPr>
        </p:nvSpPr>
        <p:spPr>
          <a:xfrm>
            <a:off x="6215074" y="928676"/>
            <a:ext cx="2357454" cy="1214446"/>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mtClean="0">
                <a:solidFill>
                  <a:srgbClr val="060606"/>
                </a:solidFill>
                <a:latin typeface="Times New Roman" pitchFamily="18" charset="0"/>
                <a:cs typeface="Times New Roman" pitchFamily="18" charset="0"/>
              </a:rPr>
              <a:t>Đăng kí vào sổ đăng kí tiết đọc TV khi tiết đọc được tổ chức trong TV.</a:t>
            </a:r>
            <a:endParaRPr>
              <a:solidFill>
                <a:srgbClr val="060606"/>
              </a:solidFill>
              <a:latin typeface="Times New Roman" pitchFamily="18" charset="0"/>
              <a:cs typeface="Times New Roman" pitchFamily="18" charset="0"/>
            </a:endParaRPr>
          </a:p>
        </p:txBody>
      </p:sp>
      <p:sp>
        <p:nvSpPr>
          <p:cNvPr id="726" name="Google Shape;726;p75"/>
          <p:cNvSpPr txBox="1">
            <a:spLocks noGrp="1"/>
          </p:cNvSpPr>
          <p:nvPr>
            <p:ph type="subTitle" idx="4294967295"/>
          </p:nvPr>
        </p:nvSpPr>
        <p:spPr>
          <a:xfrm>
            <a:off x="1714480" y="1000114"/>
            <a:ext cx="2540208" cy="1500198"/>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mtClean="0">
                <a:solidFill>
                  <a:srgbClr val="060606"/>
                </a:solidFill>
                <a:latin typeface="Times New Roman" pitchFamily="18" charset="0"/>
                <a:cs typeface="Times New Roman" pitchFamily="18" charset="0"/>
              </a:rPr>
              <a:t>Hướng dẫn nội quy TV, tìm sách theo trình độ đọc, bảo quản sách, và quy trình mượn trả sách cho HS lớp mình phụ trách.</a:t>
            </a:r>
            <a:endParaRPr sz="1600">
              <a:solidFill>
                <a:srgbClr val="060606"/>
              </a:solidFill>
              <a:latin typeface="Times New Roman" pitchFamily="18" charset="0"/>
              <a:cs typeface="Times New Roman" pitchFamily="18" charset="0"/>
            </a:endParaRPr>
          </a:p>
        </p:txBody>
      </p:sp>
      <p:sp>
        <p:nvSpPr>
          <p:cNvPr id="727" name="Google Shape;727;p75"/>
          <p:cNvSpPr txBox="1">
            <a:spLocks noGrp="1"/>
          </p:cNvSpPr>
          <p:nvPr>
            <p:ph type="subTitle" idx="4294967295"/>
          </p:nvPr>
        </p:nvSpPr>
        <p:spPr>
          <a:xfrm>
            <a:off x="1714480" y="4000510"/>
            <a:ext cx="2468775" cy="72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mtClean="0">
                <a:solidFill>
                  <a:srgbClr val="060606"/>
                </a:solidFill>
                <a:latin typeface="Times New Roman" pitchFamily="18" charset="0"/>
                <a:cs typeface="Times New Roman" pitchFamily="18" charset="0"/>
              </a:rPr>
              <a:t>Dạy 2 tiết đọc thư viện/ 1 học kì theo TKB.</a:t>
            </a:r>
            <a:endParaRPr>
              <a:solidFill>
                <a:srgbClr val="060606"/>
              </a:solidFill>
              <a:latin typeface="Times New Roman" pitchFamily="18" charset="0"/>
              <a:cs typeface="Times New Roman" pitchFamily="18" charset="0"/>
            </a:endParaRPr>
          </a:p>
        </p:txBody>
      </p:sp>
      <p:sp>
        <p:nvSpPr>
          <p:cNvPr id="728" name="Google Shape;728;p75"/>
          <p:cNvSpPr txBox="1">
            <a:spLocks noGrp="1"/>
          </p:cNvSpPr>
          <p:nvPr>
            <p:ph type="subTitle" idx="4294967295"/>
          </p:nvPr>
        </p:nvSpPr>
        <p:spPr>
          <a:xfrm>
            <a:off x="6215074" y="2214560"/>
            <a:ext cx="2428892" cy="85725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mtClean="0">
                <a:solidFill>
                  <a:srgbClr val="060606"/>
                </a:solidFill>
                <a:latin typeface="Times New Roman" pitchFamily="18" charset="0"/>
                <a:cs typeface="Times New Roman" pitchFamily="18" charset="0"/>
              </a:rPr>
              <a:t>Hỗ trợ CBTV trong việc nhắc nhở HS trả sách đúng hạn.</a:t>
            </a:r>
            <a:endParaRPr>
              <a:solidFill>
                <a:srgbClr val="060606"/>
              </a:solidFill>
              <a:latin typeface="Times New Roman" pitchFamily="18" charset="0"/>
              <a:cs typeface="Times New Roman" pitchFamily="18" charset="0"/>
            </a:endParaRPr>
          </a:p>
        </p:txBody>
      </p:sp>
      <p:sp>
        <p:nvSpPr>
          <p:cNvPr id="729" name="Google Shape;729;p75"/>
          <p:cNvSpPr txBox="1">
            <a:spLocks noGrp="1"/>
          </p:cNvSpPr>
          <p:nvPr>
            <p:ph type="subTitle" idx="4294967295"/>
          </p:nvPr>
        </p:nvSpPr>
        <p:spPr>
          <a:xfrm>
            <a:off x="6215074" y="3429006"/>
            <a:ext cx="2357454" cy="107157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mtClean="0">
                <a:solidFill>
                  <a:srgbClr val="060606"/>
                </a:solidFill>
                <a:latin typeface="Times New Roman" pitchFamily="18" charset="0"/>
                <a:cs typeface="Times New Roman" pitchFamily="18" charset="0"/>
              </a:rPr>
              <a:t>Hỗ trợ hiệu trưởng tổ chức các hoạt động huy động sự tham gia của gia đình và cộng đồng.</a:t>
            </a:r>
            <a:endParaRPr>
              <a:solidFill>
                <a:srgbClr val="060606"/>
              </a:solidFill>
              <a:latin typeface="Times New Roman" pitchFamily="18" charset="0"/>
              <a:cs typeface="Times New Roman" pitchFamily="18" charset="0"/>
            </a:endParaRPr>
          </a:p>
        </p:txBody>
      </p:sp>
      <p:sp>
        <p:nvSpPr>
          <p:cNvPr id="730" name="Google Shape;730;p75"/>
          <p:cNvSpPr txBox="1">
            <a:spLocks noGrp="1"/>
          </p:cNvSpPr>
          <p:nvPr>
            <p:ph type="subTitle" idx="4294967295"/>
          </p:nvPr>
        </p:nvSpPr>
        <p:spPr>
          <a:xfrm>
            <a:off x="428596" y="1142990"/>
            <a:ext cx="428628" cy="5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Concert One"/>
                <a:ea typeface="Concert One"/>
                <a:cs typeface="Concert One"/>
                <a:sym typeface="Concert One"/>
              </a:rPr>
              <a:t>1</a:t>
            </a:r>
            <a:endParaRPr sz="3000">
              <a:solidFill>
                <a:schemeClr val="dk1"/>
              </a:solidFill>
              <a:latin typeface="Concert One"/>
              <a:ea typeface="Concert One"/>
              <a:cs typeface="Concert One"/>
              <a:sym typeface="Concert One"/>
            </a:endParaRPr>
          </a:p>
        </p:txBody>
      </p:sp>
      <p:sp>
        <p:nvSpPr>
          <p:cNvPr id="731" name="Google Shape;731;p75"/>
          <p:cNvSpPr txBox="1">
            <a:spLocks noGrp="1"/>
          </p:cNvSpPr>
          <p:nvPr>
            <p:ph type="subTitle" idx="4294967295"/>
          </p:nvPr>
        </p:nvSpPr>
        <p:spPr>
          <a:xfrm>
            <a:off x="357158" y="2714626"/>
            <a:ext cx="571504" cy="5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Concert One"/>
                <a:ea typeface="Concert One"/>
                <a:cs typeface="Concert One"/>
                <a:sym typeface="Concert One"/>
              </a:rPr>
              <a:t>2</a:t>
            </a:r>
            <a:endParaRPr sz="3000">
              <a:solidFill>
                <a:schemeClr val="dk1"/>
              </a:solidFill>
              <a:latin typeface="Concert One"/>
              <a:ea typeface="Concert One"/>
              <a:cs typeface="Concert One"/>
              <a:sym typeface="Concert One"/>
            </a:endParaRPr>
          </a:p>
        </p:txBody>
      </p:sp>
      <p:sp>
        <p:nvSpPr>
          <p:cNvPr id="732" name="Google Shape;732;p75"/>
          <p:cNvSpPr txBox="1">
            <a:spLocks noGrp="1"/>
          </p:cNvSpPr>
          <p:nvPr>
            <p:ph type="subTitle" idx="4294967295"/>
          </p:nvPr>
        </p:nvSpPr>
        <p:spPr>
          <a:xfrm>
            <a:off x="428596" y="4071948"/>
            <a:ext cx="428628" cy="5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Concert One"/>
                <a:ea typeface="Concert One"/>
                <a:cs typeface="Concert One"/>
                <a:sym typeface="Concert One"/>
              </a:rPr>
              <a:t>3</a:t>
            </a:r>
            <a:endParaRPr sz="3000">
              <a:solidFill>
                <a:schemeClr val="dk1"/>
              </a:solidFill>
              <a:latin typeface="Concert One"/>
              <a:ea typeface="Concert One"/>
              <a:cs typeface="Concert One"/>
              <a:sym typeface="Concert One"/>
            </a:endParaRPr>
          </a:p>
        </p:txBody>
      </p:sp>
      <p:sp>
        <p:nvSpPr>
          <p:cNvPr id="733" name="Google Shape;733;p75"/>
          <p:cNvSpPr txBox="1">
            <a:spLocks noGrp="1"/>
          </p:cNvSpPr>
          <p:nvPr>
            <p:ph type="subTitle" idx="4294967295"/>
          </p:nvPr>
        </p:nvSpPr>
        <p:spPr>
          <a:xfrm>
            <a:off x="4857752" y="1071552"/>
            <a:ext cx="500066" cy="5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Concert One"/>
                <a:ea typeface="Concert One"/>
                <a:cs typeface="Concert One"/>
                <a:sym typeface="Concert One"/>
              </a:rPr>
              <a:t>4</a:t>
            </a:r>
            <a:endParaRPr sz="3000">
              <a:solidFill>
                <a:schemeClr val="dk1"/>
              </a:solidFill>
              <a:latin typeface="Concert One"/>
              <a:ea typeface="Concert One"/>
              <a:cs typeface="Concert One"/>
              <a:sym typeface="Concert One"/>
            </a:endParaRPr>
          </a:p>
        </p:txBody>
      </p:sp>
      <p:sp>
        <p:nvSpPr>
          <p:cNvPr id="734" name="Google Shape;734;p75"/>
          <p:cNvSpPr txBox="1">
            <a:spLocks noGrp="1"/>
          </p:cNvSpPr>
          <p:nvPr>
            <p:ph type="subTitle" idx="4294967295"/>
          </p:nvPr>
        </p:nvSpPr>
        <p:spPr>
          <a:xfrm>
            <a:off x="4929190" y="2428874"/>
            <a:ext cx="428628" cy="5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Concert One"/>
                <a:ea typeface="Concert One"/>
                <a:cs typeface="Concert One"/>
                <a:sym typeface="Concert One"/>
              </a:rPr>
              <a:t>5</a:t>
            </a:r>
            <a:endParaRPr sz="3000">
              <a:solidFill>
                <a:schemeClr val="dk1"/>
              </a:solidFill>
              <a:latin typeface="Concert One"/>
              <a:ea typeface="Concert One"/>
              <a:cs typeface="Concert One"/>
              <a:sym typeface="Concert One"/>
            </a:endParaRPr>
          </a:p>
        </p:txBody>
      </p:sp>
      <p:sp>
        <p:nvSpPr>
          <p:cNvPr id="735" name="Google Shape;735;p75"/>
          <p:cNvSpPr txBox="1">
            <a:spLocks noGrp="1"/>
          </p:cNvSpPr>
          <p:nvPr>
            <p:ph type="subTitle" idx="4294967295"/>
          </p:nvPr>
        </p:nvSpPr>
        <p:spPr>
          <a:xfrm>
            <a:off x="4857752" y="3643320"/>
            <a:ext cx="500066" cy="5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Concert One"/>
                <a:ea typeface="Concert One"/>
                <a:cs typeface="Concert One"/>
                <a:sym typeface="Concert One"/>
              </a:rPr>
              <a:t>6</a:t>
            </a:r>
            <a:endParaRPr sz="3000">
              <a:solidFill>
                <a:schemeClr val="dk1"/>
              </a:solidFill>
              <a:latin typeface="Concert One"/>
              <a:ea typeface="Concert One"/>
              <a:cs typeface="Concert One"/>
              <a:sym typeface="Concert One"/>
            </a:endParaRPr>
          </a:p>
        </p:txBody>
      </p:sp>
      <p:cxnSp>
        <p:nvCxnSpPr>
          <p:cNvPr id="736" name="Google Shape;736;p75"/>
          <p:cNvCxnSpPr/>
          <p:nvPr/>
        </p:nvCxnSpPr>
        <p:spPr>
          <a:xfrm rot="5400000">
            <a:off x="-535817" y="2750345"/>
            <a:ext cx="3643338" cy="1588"/>
          </a:xfrm>
          <a:prstGeom prst="straightConnector1">
            <a:avLst/>
          </a:prstGeom>
          <a:noFill/>
          <a:ln w="19050" cap="flat" cmpd="sng">
            <a:solidFill>
              <a:schemeClr val="dk2"/>
            </a:solidFill>
            <a:prstDash val="solid"/>
            <a:round/>
            <a:headEnd type="none" w="med" len="med"/>
            <a:tailEnd type="none" w="med" len="med"/>
          </a:ln>
        </p:spPr>
      </p:cxnSp>
      <p:cxnSp>
        <p:nvCxnSpPr>
          <p:cNvPr id="737" name="Google Shape;737;p75"/>
          <p:cNvCxnSpPr/>
          <p:nvPr/>
        </p:nvCxnSpPr>
        <p:spPr>
          <a:xfrm rot="5400000">
            <a:off x="4000496" y="2571750"/>
            <a:ext cx="3286148" cy="1588"/>
          </a:xfrm>
          <a:prstGeom prst="straightConnector1">
            <a:avLst/>
          </a:prstGeom>
          <a:noFill/>
          <a:ln w="19050" cap="flat" cmpd="sng">
            <a:solidFill>
              <a:schemeClr val="dk2"/>
            </a:solidFill>
            <a:prstDash val="solid"/>
            <a:round/>
            <a:headEnd type="none" w="med" len="med"/>
            <a:tailEnd type="none" w="med" len="med"/>
          </a:ln>
        </p:spPr>
      </p:cxnSp>
      <p:pic>
        <p:nvPicPr>
          <p:cNvPr id="738" name="Google Shape;738;p75"/>
          <p:cNvPicPr preferRelativeResize="0"/>
          <p:nvPr/>
        </p:nvPicPr>
        <p:blipFill>
          <a:blip r:embed="rId3">
            <a:alphaModFix/>
          </a:blip>
          <a:stretch>
            <a:fillRect/>
          </a:stretch>
        </p:blipFill>
        <p:spPr>
          <a:xfrm>
            <a:off x="928662" y="1357304"/>
            <a:ext cx="744301" cy="133161"/>
          </a:xfrm>
          <a:prstGeom prst="rect">
            <a:avLst/>
          </a:prstGeom>
          <a:noFill/>
          <a:ln>
            <a:noFill/>
          </a:ln>
        </p:spPr>
      </p:pic>
      <p:pic>
        <p:nvPicPr>
          <p:cNvPr id="739" name="Google Shape;739;p75"/>
          <p:cNvPicPr preferRelativeResize="0"/>
          <p:nvPr/>
        </p:nvPicPr>
        <p:blipFill>
          <a:blip r:embed="rId3">
            <a:alphaModFix/>
          </a:blip>
          <a:stretch>
            <a:fillRect/>
          </a:stretch>
        </p:blipFill>
        <p:spPr>
          <a:xfrm>
            <a:off x="857224" y="3000378"/>
            <a:ext cx="744301" cy="133161"/>
          </a:xfrm>
          <a:prstGeom prst="rect">
            <a:avLst/>
          </a:prstGeom>
          <a:noFill/>
          <a:ln>
            <a:noFill/>
          </a:ln>
        </p:spPr>
      </p:pic>
      <p:pic>
        <p:nvPicPr>
          <p:cNvPr id="740" name="Google Shape;740;p75"/>
          <p:cNvPicPr preferRelativeResize="0"/>
          <p:nvPr/>
        </p:nvPicPr>
        <p:blipFill>
          <a:blip r:embed="rId3">
            <a:alphaModFix/>
          </a:blip>
          <a:stretch>
            <a:fillRect/>
          </a:stretch>
        </p:blipFill>
        <p:spPr>
          <a:xfrm>
            <a:off x="857224" y="4286262"/>
            <a:ext cx="744301" cy="133161"/>
          </a:xfrm>
          <a:prstGeom prst="rect">
            <a:avLst/>
          </a:prstGeom>
          <a:noFill/>
          <a:ln>
            <a:noFill/>
          </a:ln>
        </p:spPr>
      </p:pic>
      <p:pic>
        <p:nvPicPr>
          <p:cNvPr id="741" name="Google Shape;741;p75"/>
          <p:cNvPicPr preferRelativeResize="0"/>
          <p:nvPr/>
        </p:nvPicPr>
        <p:blipFill>
          <a:blip r:embed="rId3">
            <a:alphaModFix/>
          </a:blip>
          <a:stretch>
            <a:fillRect/>
          </a:stretch>
        </p:blipFill>
        <p:spPr>
          <a:xfrm>
            <a:off x="5357818" y="1357304"/>
            <a:ext cx="744301" cy="133161"/>
          </a:xfrm>
          <a:prstGeom prst="rect">
            <a:avLst/>
          </a:prstGeom>
          <a:noFill/>
          <a:ln>
            <a:noFill/>
          </a:ln>
        </p:spPr>
      </p:pic>
      <p:pic>
        <p:nvPicPr>
          <p:cNvPr id="742" name="Google Shape;742;p75"/>
          <p:cNvPicPr preferRelativeResize="0"/>
          <p:nvPr/>
        </p:nvPicPr>
        <p:blipFill>
          <a:blip r:embed="rId3">
            <a:alphaModFix/>
          </a:blip>
          <a:stretch>
            <a:fillRect/>
          </a:stretch>
        </p:blipFill>
        <p:spPr>
          <a:xfrm>
            <a:off x="5357818" y="2643188"/>
            <a:ext cx="744301" cy="133161"/>
          </a:xfrm>
          <a:prstGeom prst="rect">
            <a:avLst/>
          </a:prstGeom>
          <a:noFill/>
          <a:ln>
            <a:noFill/>
          </a:ln>
        </p:spPr>
      </p:pic>
      <p:pic>
        <p:nvPicPr>
          <p:cNvPr id="743" name="Google Shape;743;p75"/>
          <p:cNvPicPr preferRelativeResize="0"/>
          <p:nvPr/>
        </p:nvPicPr>
        <p:blipFill>
          <a:blip r:embed="rId3">
            <a:alphaModFix/>
          </a:blip>
          <a:stretch>
            <a:fillRect/>
          </a:stretch>
        </p:blipFill>
        <p:spPr>
          <a:xfrm>
            <a:off x="5286380" y="3857635"/>
            <a:ext cx="815739" cy="714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fade">
                                      <p:cBhvr>
                                        <p:cTn id="7" dur="1000"/>
                                        <p:tgtEl>
                                          <p:spTgt spid="73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31"/>
                                        </p:tgtEl>
                                        <p:attrNameLst>
                                          <p:attrName>style.visibility</p:attrName>
                                        </p:attrNameLst>
                                      </p:cBhvr>
                                      <p:to>
                                        <p:strVal val="visible"/>
                                      </p:to>
                                    </p:set>
                                    <p:animEffect transition="in" filter="fade">
                                      <p:cBhvr>
                                        <p:cTn id="11" dur="1000"/>
                                        <p:tgtEl>
                                          <p:spTgt spid="73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32"/>
                                        </p:tgtEl>
                                        <p:attrNameLst>
                                          <p:attrName>style.visibility</p:attrName>
                                        </p:attrNameLst>
                                      </p:cBhvr>
                                      <p:to>
                                        <p:strVal val="visible"/>
                                      </p:to>
                                    </p:set>
                                    <p:animEffect transition="in" filter="fade">
                                      <p:cBhvr>
                                        <p:cTn id="15" dur="1000"/>
                                        <p:tgtEl>
                                          <p:spTgt spid="732"/>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33"/>
                                        </p:tgtEl>
                                        <p:attrNameLst>
                                          <p:attrName>style.visibility</p:attrName>
                                        </p:attrNameLst>
                                      </p:cBhvr>
                                      <p:to>
                                        <p:strVal val="visible"/>
                                      </p:to>
                                    </p:set>
                                    <p:animEffect transition="in" filter="fade">
                                      <p:cBhvr>
                                        <p:cTn id="19" dur="1000"/>
                                        <p:tgtEl>
                                          <p:spTgt spid="733"/>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734"/>
                                        </p:tgtEl>
                                        <p:attrNameLst>
                                          <p:attrName>style.visibility</p:attrName>
                                        </p:attrNameLst>
                                      </p:cBhvr>
                                      <p:to>
                                        <p:strVal val="visible"/>
                                      </p:to>
                                    </p:set>
                                    <p:animEffect transition="in" filter="fade">
                                      <p:cBhvr>
                                        <p:cTn id="23" dur="1000"/>
                                        <p:tgtEl>
                                          <p:spTgt spid="734"/>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735"/>
                                        </p:tgtEl>
                                        <p:attrNameLst>
                                          <p:attrName>style.visibility</p:attrName>
                                        </p:attrNameLst>
                                      </p:cBhvr>
                                      <p:to>
                                        <p:strVal val="visible"/>
                                      </p:to>
                                    </p:set>
                                    <p:animEffect transition="in" filter="fade">
                                      <p:cBhvr>
                                        <p:cTn id="27" dur="1000"/>
                                        <p:tgtEl>
                                          <p:spTgt spid="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3"/>
          <p:cNvSpPr txBox="1">
            <a:spLocks noGrp="1"/>
          </p:cNvSpPr>
          <p:nvPr>
            <p:ph type="title" idx="6"/>
          </p:nvPr>
        </p:nvSpPr>
        <p:spPr>
          <a:xfrm>
            <a:off x="571472" y="711180"/>
            <a:ext cx="3714776" cy="107475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mtClean="0">
                <a:latin typeface="Times New Roman" pitchFamily="18" charset="0"/>
                <a:cs typeface="Times New Roman" pitchFamily="18" charset="0"/>
              </a:rPr>
              <a:t>YÊU CẦU CỦA TIẾT ĐỌC THƯ V</a:t>
            </a:r>
            <a:r>
              <a:rPr lang="en-US" smtClean="0">
                <a:latin typeface="Times New Roman" pitchFamily="18" charset="0"/>
                <a:cs typeface="Times New Roman" pitchFamily="18" charset="0"/>
              </a:rPr>
              <a:t>I</a:t>
            </a:r>
            <a:r>
              <a:rPr lang="en" smtClean="0">
                <a:latin typeface="Times New Roman" pitchFamily="18" charset="0"/>
                <a:cs typeface="Times New Roman" pitchFamily="18" charset="0"/>
              </a:rPr>
              <a:t>ỆN</a:t>
            </a:r>
            <a:endParaRPr>
              <a:latin typeface="Times New Roman" pitchFamily="18" charset="0"/>
              <a:cs typeface="Times New Roman" pitchFamily="18" charset="0"/>
            </a:endParaRPr>
          </a:p>
        </p:txBody>
      </p:sp>
      <p:sp>
        <p:nvSpPr>
          <p:cNvPr id="501" name="Google Shape;501;p63"/>
          <p:cNvSpPr txBox="1">
            <a:spLocks noGrp="1"/>
          </p:cNvSpPr>
          <p:nvPr>
            <p:ph type="subTitle" idx="1"/>
          </p:nvPr>
        </p:nvSpPr>
        <p:spPr>
          <a:xfrm>
            <a:off x="5643570" y="1071552"/>
            <a:ext cx="2928958" cy="857256"/>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 sz="1800" smtClean="0">
                <a:solidFill>
                  <a:srgbClr val="060606"/>
                </a:solidFill>
                <a:latin typeface="Times New Roman" pitchFamily="18" charset="0"/>
                <a:cs typeface="Times New Roman" pitchFamily="18" charset="0"/>
              </a:rPr>
              <a:t>GV phải nắm kĩ các bước cơ bản của từng tiết đọc thư viện</a:t>
            </a:r>
            <a:endParaRPr sz="1800">
              <a:solidFill>
                <a:srgbClr val="060606"/>
              </a:solidFill>
              <a:latin typeface="Times New Roman" pitchFamily="18" charset="0"/>
              <a:cs typeface="Times New Roman" pitchFamily="18" charset="0"/>
            </a:endParaRPr>
          </a:p>
        </p:txBody>
      </p:sp>
      <p:sp>
        <p:nvSpPr>
          <p:cNvPr id="503" name="Google Shape;503;p63"/>
          <p:cNvSpPr txBox="1">
            <a:spLocks noGrp="1"/>
          </p:cNvSpPr>
          <p:nvPr>
            <p:ph type="subTitle" idx="3"/>
          </p:nvPr>
        </p:nvSpPr>
        <p:spPr>
          <a:xfrm>
            <a:off x="5715008" y="2143122"/>
            <a:ext cx="2857520" cy="78581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800" smtClean="0">
                <a:solidFill>
                  <a:srgbClr val="060606"/>
                </a:solidFill>
                <a:latin typeface="Times New Roman" pitchFamily="18" charset="0"/>
                <a:cs typeface="Times New Roman" pitchFamily="18" charset="0"/>
              </a:rPr>
              <a:t>Phải gần gũi, thương yêu, thật sự thân thiện với HS.</a:t>
            </a:r>
            <a:endParaRPr sz="1800">
              <a:solidFill>
                <a:srgbClr val="060606"/>
              </a:solidFill>
              <a:latin typeface="Times New Roman" pitchFamily="18" charset="0"/>
              <a:cs typeface="Times New Roman" pitchFamily="18" charset="0"/>
            </a:endParaRPr>
          </a:p>
        </p:txBody>
      </p:sp>
      <p:sp>
        <p:nvSpPr>
          <p:cNvPr id="505" name="Google Shape;505;p63"/>
          <p:cNvSpPr txBox="1">
            <a:spLocks noGrp="1"/>
          </p:cNvSpPr>
          <p:nvPr>
            <p:ph type="subTitle" idx="5"/>
          </p:nvPr>
        </p:nvSpPr>
        <p:spPr>
          <a:xfrm>
            <a:off x="5643570" y="3500444"/>
            <a:ext cx="2714644" cy="71438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 sz="1800" smtClean="0">
                <a:solidFill>
                  <a:srgbClr val="060606"/>
                </a:solidFill>
                <a:latin typeface="Times New Roman" pitchFamily="18" charset="0"/>
                <a:cs typeface="Times New Roman" pitchFamily="18" charset="0"/>
              </a:rPr>
              <a:t>HS phải nắm và thực hiện tốt nội quy của thư viện.</a:t>
            </a:r>
            <a:endParaRPr sz="1800">
              <a:solidFill>
                <a:srgbClr val="060606"/>
              </a:solidFill>
              <a:latin typeface="Times New Roman" pitchFamily="18" charset="0"/>
              <a:cs typeface="Times New Roman" pitchFamily="18" charset="0"/>
            </a:endParaRPr>
          </a:p>
        </p:txBody>
      </p:sp>
      <p:grpSp>
        <p:nvGrpSpPr>
          <p:cNvPr id="3" name="Google Shape;506;p63"/>
          <p:cNvGrpSpPr/>
          <p:nvPr/>
        </p:nvGrpSpPr>
        <p:grpSpPr>
          <a:xfrm>
            <a:off x="4857752" y="1071552"/>
            <a:ext cx="500066" cy="500066"/>
            <a:chOff x="1183375" y="2536600"/>
            <a:chExt cx="1060600" cy="1114925"/>
          </a:xfrm>
        </p:grpSpPr>
        <p:sp>
          <p:nvSpPr>
            <p:cNvPr id="507" name="Google Shape;507;p63"/>
            <p:cNvSpPr/>
            <p:nvPr/>
          </p:nvSpPr>
          <p:spPr>
            <a:xfrm>
              <a:off x="1393275" y="2759625"/>
              <a:ext cx="850700" cy="891900"/>
            </a:xfrm>
            <a:custGeom>
              <a:avLst/>
              <a:gdLst/>
              <a:ahLst/>
              <a:cxnLst/>
              <a:rect l="l" t="t" r="r" b="b"/>
              <a:pathLst>
                <a:path w="34028" h="35676" extrusionOk="0">
                  <a:moveTo>
                    <a:pt x="7050" y="3261"/>
                  </a:moveTo>
                  <a:cubicBezTo>
                    <a:pt x="5550" y="4510"/>
                    <a:pt x="4275" y="6086"/>
                    <a:pt x="3456" y="7646"/>
                  </a:cubicBezTo>
                  <a:cubicBezTo>
                    <a:pt x="1581" y="11215"/>
                    <a:pt x="2769" y="16037"/>
                    <a:pt x="5426" y="19346"/>
                  </a:cubicBezTo>
                  <a:cubicBezTo>
                    <a:pt x="5373" y="19294"/>
                    <a:pt x="5318" y="19243"/>
                    <a:pt x="5266" y="19190"/>
                  </a:cubicBezTo>
                  <a:cubicBezTo>
                    <a:pt x="3529" y="17393"/>
                    <a:pt x="2597" y="14904"/>
                    <a:pt x="2490" y="12427"/>
                  </a:cubicBezTo>
                  <a:cubicBezTo>
                    <a:pt x="2328" y="8626"/>
                    <a:pt x="4066" y="5198"/>
                    <a:pt x="7050" y="3261"/>
                  </a:cubicBezTo>
                  <a:close/>
                  <a:moveTo>
                    <a:pt x="12872" y="1594"/>
                  </a:moveTo>
                  <a:cubicBezTo>
                    <a:pt x="17362" y="1594"/>
                    <a:pt x="21289" y="4320"/>
                    <a:pt x="23215" y="8558"/>
                  </a:cubicBezTo>
                  <a:cubicBezTo>
                    <a:pt x="24531" y="11450"/>
                    <a:pt x="24911" y="14570"/>
                    <a:pt x="25312" y="17686"/>
                  </a:cubicBezTo>
                  <a:cubicBezTo>
                    <a:pt x="25632" y="20187"/>
                    <a:pt x="26126" y="22619"/>
                    <a:pt x="27636" y="24638"/>
                  </a:cubicBezTo>
                  <a:cubicBezTo>
                    <a:pt x="27210" y="25057"/>
                    <a:pt x="26813" y="25609"/>
                    <a:pt x="26440" y="26086"/>
                  </a:cubicBezTo>
                  <a:cubicBezTo>
                    <a:pt x="24902" y="23863"/>
                    <a:pt x="23078" y="21809"/>
                    <a:pt x="21412" y="19679"/>
                  </a:cubicBezTo>
                  <a:cubicBezTo>
                    <a:pt x="19699" y="17487"/>
                    <a:pt x="18109" y="14675"/>
                    <a:pt x="15926" y="12927"/>
                  </a:cubicBezTo>
                  <a:cubicBezTo>
                    <a:pt x="15858" y="12873"/>
                    <a:pt x="15784" y="12849"/>
                    <a:pt x="15714" y="12849"/>
                  </a:cubicBezTo>
                  <a:cubicBezTo>
                    <a:pt x="15506" y="12849"/>
                    <a:pt x="15331" y="13055"/>
                    <a:pt x="15448" y="13295"/>
                  </a:cubicBezTo>
                  <a:cubicBezTo>
                    <a:pt x="16616" y="15684"/>
                    <a:pt x="18827" y="17675"/>
                    <a:pt x="20505" y="19712"/>
                  </a:cubicBezTo>
                  <a:cubicBezTo>
                    <a:pt x="22338" y="21940"/>
                    <a:pt x="24054" y="24326"/>
                    <a:pt x="26013" y="26442"/>
                  </a:cubicBezTo>
                  <a:cubicBezTo>
                    <a:pt x="26037" y="26468"/>
                    <a:pt x="26065" y="26488"/>
                    <a:pt x="26097" y="26503"/>
                  </a:cubicBezTo>
                  <a:lnTo>
                    <a:pt x="26096" y="26504"/>
                  </a:lnTo>
                  <a:cubicBezTo>
                    <a:pt x="25736" y="26915"/>
                    <a:pt x="25293" y="27348"/>
                    <a:pt x="24854" y="27802"/>
                  </a:cubicBezTo>
                  <a:cubicBezTo>
                    <a:pt x="24840" y="27734"/>
                    <a:pt x="24803" y="27675"/>
                    <a:pt x="24747" y="27632"/>
                  </a:cubicBezTo>
                  <a:cubicBezTo>
                    <a:pt x="23632" y="26743"/>
                    <a:pt x="22473" y="25958"/>
                    <a:pt x="21485" y="24915"/>
                  </a:cubicBezTo>
                  <a:cubicBezTo>
                    <a:pt x="20557" y="23934"/>
                    <a:pt x="19757" y="22841"/>
                    <a:pt x="18913" y="21790"/>
                  </a:cubicBezTo>
                  <a:cubicBezTo>
                    <a:pt x="17213" y="19678"/>
                    <a:pt x="15464" y="17264"/>
                    <a:pt x="13199" y="15723"/>
                  </a:cubicBezTo>
                  <a:cubicBezTo>
                    <a:pt x="13148" y="15688"/>
                    <a:pt x="13091" y="15673"/>
                    <a:pt x="13036" y="15673"/>
                  </a:cubicBezTo>
                  <a:cubicBezTo>
                    <a:pt x="12787" y="15673"/>
                    <a:pt x="12543" y="15976"/>
                    <a:pt x="12717" y="16206"/>
                  </a:cubicBezTo>
                  <a:cubicBezTo>
                    <a:pt x="14441" y="18486"/>
                    <a:pt x="16715" y="20352"/>
                    <a:pt x="18522" y="22581"/>
                  </a:cubicBezTo>
                  <a:cubicBezTo>
                    <a:pt x="20195" y="24645"/>
                    <a:pt x="21902" y="26941"/>
                    <a:pt x="24320" y="28186"/>
                  </a:cubicBezTo>
                  <a:cubicBezTo>
                    <a:pt x="24364" y="28208"/>
                    <a:pt x="24412" y="28221"/>
                    <a:pt x="24461" y="28221"/>
                  </a:cubicBezTo>
                  <a:cubicBezTo>
                    <a:pt x="24065" y="28658"/>
                    <a:pt x="23695" y="29112"/>
                    <a:pt x="23428" y="29587"/>
                  </a:cubicBezTo>
                  <a:cubicBezTo>
                    <a:pt x="21392" y="26023"/>
                    <a:pt x="16324" y="24531"/>
                    <a:pt x="12758" y="23278"/>
                  </a:cubicBezTo>
                  <a:cubicBezTo>
                    <a:pt x="11285" y="22760"/>
                    <a:pt x="9776" y="22205"/>
                    <a:pt x="8379" y="21462"/>
                  </a:cubicBezTo>
                  <a:cubicBezTo>
                    <a:pt x="4075" y="18540"/>
                    <a:pt x="1276" y="12017"/>
                    <a:pt x="4103" y="7401"/>
                  </a:cubicBezTo>
                  <a:cubicBezTo>
                    <a:pt x="5380" y="5314"/>
                    <a:pt x="7446" y="3169"/>
                    <a:pt x="9759" y="2031"/>
                  </a:cubicBezTo>
                  <a:cubicBezTo>
                    <a:pt x="10018" y="1957"/>
                    <a:pt x="10281" y="1890"/>
                    <a:pt x="10551" y="1834"/>
                  </a:cubicBezTo>
                  <a:cubicBezTo>
                    <a:pt x="11336" y="1672"/>
                    <a:pt x="12112" y="1594"/>
                    <a:pt x="12872" y="1594"/>
                  </a:cubicBezTo>
                  <a:close/>
                  <a:moveTo>
                    <a:pt x="29133" y="26040"/>
                  </a:moveTo>
                  <a:cubicBezTo>
                    <a:pt x="29564" y="26323"/>
                    <a:pt x="29961" y="26654"/>
                    <a:pt x="30318" y="27026"/>
                  </a:cubicBezTo>
                  <a:cubicBezTo>
                    <a:pt x="29283" y="27507"/>
                    <a:pt x="28326" y="28252"/>
                    <a:pt x="27387" y="28869"/>
                  </a:cubicBezTo>
                  <a:cubicBezTo>
                    <a:pt x="26859" y="29217"/>
                    <a:pt x="26292" y="29555"/>
                    <a:pt x="25748" y="29924"/>
                  </a:cubicBezTo>
                  <a:cubicBezTo>
                    <a:pt x="26169" y="29433"/>
                    <a:pt x="26578" y="28931"/>
                    <a:pt x="26993" y="28463"/>
                  </a:cubicBezTo>
                  <a:cubicBezTo>
                    <a:pt x="27709" y="27658"/>
                    <a:pt x="28423" y="26849"/>
                    <a:pt x="29133" y="26040"/>
                  </a:cubicBezTo>
                  <a:close/>
                  <a:moveTo>
                    <a:pt x="28241" y="25335"/>
                  </a:moveTo>
                  <a:cubicBezTo>
                    <a:pt x="28315" y="25383"/>
                    <a:pt x="28401" y="25413"/>
                    <a:pt x="28490" y="25419"/>
                  </a:cubicBezTo>
                  <a:cubicBezTo>
                    <a:pt x="28464" y="25502"/>
                    <a:pt x="28470" y="25592"/>
                    <a:pt x="28527" y="25664"/>
                  </a:cubicBezTo>
                  <a:cubicBezTo>
                    <a:pt x="27790" y="26500"/>
                    <a:pt x="27057" y="27339"/>
                    <a:pt x="26325" y="28180"/>
                  </a:cubicBezTo>
                  <a:cubicBezTo>
                    <a:pt x="25623" y="28987"/>
                    <a:pt x="24828" y="29774"/>
                    <a:pt x="24179" y="30643"/>
                  </a:cubicBezTo>
                  <a:cubicBezTo>
                    <a:pt x="24054" y="30542"/>
                    <a:pt x="23927" y="30447"/>
                    <a:pt x="23798" y="30352"/>
                  </a:cubicBezTo>
                  <a:lnTo>
                    <a:pt x="23797" y="30352"/>
                  </a:lnTo>
                  <a:cubicBezTo>
                    <a:pt x="23778" y="30306"/>
                    <a:pt x="23761" y="30258"/>
                    <a:pt x="23740" y="30212"/>
                  </a:cubicBezTo>
                  <a:cubicBezTo>
                    <a:pt x="24654" y="29614"/>
                    <a:pt x="25367" y="28535"/>
                    <a:pt x="26069" y="27753"/>
                  </a:cubicBezTo>
                  <a:lnTo>
                    <a:pt x="27428" y="26241"/>
                  </a:lnTo>
                  <a:cubicBezTo>
                    <a:pt x="27630" y="26017"/>
                    <a:pt x="27830" y="25793"/>
                    <a:pt x="28032" y="25569"/>
                  </a:cubicBezTo>
                  <a:cubicBezTo>
                    <a:pt x="28101" y="25491"/>
                    <a:pt x="28172" y="25413"/>
                    <a:pt x="28241" y="25335"/>
                  </a:cubicBezTo>
                  <a:close/>
                  <a:moveTo>
                    <a:pt x="30826" y="27651"/>
                  </a:moveTo>
                  <a:cubicBezTo>
                    <a:pt x="30961" y="27858"/>
                    <a:pt x="31094" y="28068"/>
                    <a:pt x="31226" y="28280"/>
                  </a:cubicBezTo>
                  <a:cubicBezTo>
                    <a:pt x="30178" y="28962"/>
                    <a:pt x="29152" y="29677"/>
                    <a:pt x="28117" y="30379"/>
                  </a:cubicBezTo>
                  <a:cubicBezTo>
                    <a:pt x="27342" y="30905"/>
                    <a:pt x="26523" y="31406"/>
                    <a:pt x="25798" y="32010"/>
                  </a:cubicBezTo>
                  <a:cubicBezTo>
                    <a:pt x="25513" y="31764"/>
                    <a:pt x="25227" y="31514"/>
                    <a:pt x="24937" y="31265"/>
                  </a:cubicBezTo>
                  <a:cubicBezTo>
                    <a:pt x="25953" y="30849"/>
                    <a:pt x="26898" y="30175"/>
                    <a:pt x="27818" y="29608"/>
                  </a:cubicBezTo>
                  <a:cubicBezTo>
                    <a:pt x="28809" y="28997"/>
                    <a:pt x="29939" y="28426"/>
                    <a:pt x="30826" y="27651"/>
                  </a:cubicBezTo>
                  <a:close/>
                  <a:moveTo>
                    <a:pt x="31618" y="29042"/>
                  </a:moveTo>
                  <a:cubicBezTo>
                    <a:pt x="31638" y="29052"/>
                    <a:pt x="31652" y="29066"/>
                    <a:pt x="31674" y="29073"/>
                  </a:cubicBezTo>
                  <a:lnTo>
                    <a:pt x="31696" y="29078"/>
                  </a:lnTo>
                  <a:cubicBezTo>
                    <a:pt x="31983" y="29745"/>
                    <a:pt x="32137" y="30443"/>
                    <a:pt x="32111" y="31120"/>
                  </a:cubicBezTo>
                  <a:cubicBezTo>
                    <a:pt x="31133" y="31435"/>
                    <a:pt x="30224" y="31985"/>
                    <a:pt x="29308" y="32447"/>
                  </a:cubicBezTo>
                  <a:cubicBezTo>
                    <a:pt x="28689" y="32760"/>
                    <a:pt x="28039" y="33048"/>
                    <a:pt x="27443" y="33412"/>
                  </a:cubicBezTo>
                  <a:cubicBezTo>
                    <a:pt x="27080" y="33118"/>
                    <a:pt x="26731" y="32805"/>
                    <a:pt x="26382" y="32506"/>
                  </a:cubicBezTo>
                  <a:lnTo>
                    <a:pt x="26381" y="32505"/>
                  </a:lnTo>
                  <a:cubicBezTo>
                    <a:pt x="27135" y="32098"/>
                    <a:pt x="27845" y="31602"/>
                    <a:pt x="28563" y="31140"/>
                  </a:cubicBezTo>
                  <a:lnTo>
                    <a:pt x="30290" y="30028"/>
                  </a:lnTo>
                  <a:lnTo>
                    <a:pt x="31154" y="29471"/>
                  </a:lnTo>
                  <a:cubicBezTo>
                    <a:pt x="31460" y="29395"/>
                    <a:pt x="31612" y="29252"/>
                    <a:pt x="31618" y="29042"/>
                  </a:cubicBezTo>
                  <a:close/>
                  <a:moveTo>
                    <a:pt x="31974" y="31968"/>
                  </a:moveTo>
                  <a:lnTo>
                    <a:pt x="31974" y="31968"/>
                  </a:lnTo>
                  <a:cubicBezTo>
                    <a:pt x="31753" y="32724"/>
                    <a:pt x="31259" y="33426"/>
                    <a:pt x="30408" y="33994"/>
                  </a:cubicBezTo>
                  <a:lnTo>
                    <a:pt x="30407" y="33994"/>
                  </a:lnTo>
                  <a:cubicBezTo>
                    <a:pt x="30206" y="34129"/>
                    <a:pt x="30130" y="34322"/>
                    <a:pt x="30138" y="34510"/>
                  </a:cubicBezTo>
                  <a:cubicBezTo>
                    <a:pt x="30126" y="34519"/>
                    <a:pt x="30113" y="34524"/>
                    <a:pt x="30101" y="34531"/>
                  </a:cubicBezTo>
                  <a:cubicBezTo>
                    <a:pt x="30027" y="34539"/>
                    <a:pt x="29951" y="34542"/>
                    <a:pt x="29875" y="34542"/>
                  </a:cubicBezTo>
                  <a:cubicBezTo>
                    <a:pt x="29405" y="34542"/>
                    <a:pt x="28908" y="34400"/>
                    <a:pt x="28479" y="34150"/>
                  </a:cubicBezTo>
                  <a:cubicBezTo>
                    <a:pt x="28329" y="34062"/>
                    <a:pt x="28182" y="33964"/>
                    <a:pt x="28037" y="33864"/>
                  </a:cubicBezTo>
                  <a:cubicBezTo>
                    <a:pt x="28528" y="33651"/>
                    <a:pt x="29005" y="33399"/>
                    <a:pt x="29482" y="33172"/>
                  </a:cubicBezTo>
                  <a:cubicBezTo>
                    <a:pt x="30302" y="32784"/>
                    <a:pt x="31186" y="32436"/>
                    <a:pt x="31974" y="31968"/>
                  </a:cubicBezTo>
                  <a:close/>
                  <a:moveTo>
                    <a:pt x="12895" y="1"/>
                  </a:moveTo>
                  <a:cubicBezTo>
                    <a:pt x="12461" y="1"/>
                    <a:pt x="12022" y="23"/>
                    <a:pt x="11577" y="68"/>
                  </a:cubicBezTo>
                  <a:cubicBezTo>
                    <a:pt x="6648" y="567"/>
                    <a:pt x="2492" y="3825"/>
                    <a:pt x="1243" y="8687"/>
                  </a:cubicBezTo>
                  <a:cubicBezTo>
                    <a:pt x="0" y="13524"/>
                    <a:pt x="1648" y="18791"/>
                    <a:pt x="5726" y="21751"/>
                  </a:cubicBezTo>
                  <a:cubicBezTo>
                    <a:pt x="8537" y="23793"/>
                    <a:pt x="11959" y="24684"/>
                    <a:pt x="15175" y="25869"/>
                  </a:cubicBezTo>
                  <a:cubicBezTo>
                    <a:pt x="18563" y="27118"/>
                    <a:pt x="21162" y="28844"/>
                    <a:pt x="23541" y="31551"/>
                  </a:cubicBezTo>
                  <a:cubicBezTo>
                    <a:pt x="23593" y="31612"/>
                    <a:pt x="23668" y="31649"/>
                    <a:pt x="23749" y="31651"/>
                  </a:cubicBezTo>
                  <a:cubicBezTo>
                    <a:pt x="23773" y="31666"/>
                    <a:pt x="23801" y="31677"/>
                    <a:pt x="23829" y="31683"/>
                  </a:cubicBezTo>
                  <a:cubicBezTo>
                    <a:pt x="25011" y="33438"/>
                    <a:pt x="27308" y="35675"/>
                    <a:pt x="29358" y="35675"/>
                  </a:cubicBezTo>
                  <a:cubicBezTo>
                    <a:pt x="29938" y="35675"/>
                    <a:pt x="30499" y="35496"/>
                    <a:pt x="31008" y="35077"/>
                  </a:cubicBezTo>
                  <a:cubicBezTo>
                    <a:pt x="31069" y="35053"/>
                    <a:pt x="31125" y="35026"/>
                    <a:pt x="31181" y="34999"/>
                  </a:cubicBezTo>
                  <a:cubicBezTo>
                    <a:pt x="31335" y="35056"/>
                    <a:pt x="31499" y="35085"/>
                    <a:pt x="31664" y="35085"/>
                  </a:cubicBezTo>
                  <a:cubicBezTo>
                    <a:pt x="31927" y="35085"/>
                    <a:pt x="32189" y="35011"/>
                    <a:pt x="32405" y="34855"/>
                  </a:cubicBezTo>
                  <a:cubicBezTo>
                    <a:pt x="32740" y="34614"/>
                    <a:pt x="32909" y="34198"/>
                    <a:pt x="32910" y="33794"/>
                  </a:cubicBezTo>
                  <a:cubicBezTo>
                    <a:pt x="32912" y="33593"/>
                    <a:pt x="32865" y="33350"/>
                    <a:pt x="32759" y="33155"/>
                  </a:cubicBezTo>
                  <a:cubicBezTo>
                    <a:pt x="34028" y="30698"/>
                    <a:pt x="32829" y="27368"/>
                    <a:pt x="30389" y="25854"/>
                  </a:cubicBezTo>
                  <a:cubicBezTo>
                    <a:pt x="30210" y="25648"/>
                    <a:pt x="30019" y="25444"/>
                    <a:pt x="29815" y="25267"/>
                  </a:cubicBezTo>
                  <a:lnTo>
                    <a:pt x="29866" y="25210"/>
                  </a:lnTo>
                  <a:cubicBezTo>
                    <a:pt x="30035" y="25017"/>
                    <a:pt x="29982" y="24685"/>
                    <a:pt x="29709" y="24617"/>
                  </a:cubicBezTo>
                  <a:cubicBezTo>
                    <a:pt x="29506" y="24583"/>
                    <a:pt x="29308" y="24519"/>
                    <a:pt x="29126" y="24422"/>
                  </a:cubicBezTo>
                  <a:cubicBezTo>
                    <a:pt x="29100" y="24374"/>
                    <a:pt x="29068" y="24328"/>
                    <a:pt x="29032" y="24288"/>
                  </a:cubicBezTo>
                  <a:cubicBezTo>
                    <a:pt x="26794" y="21773"/>
                    <a:pt x="26734" y="18263"/>
                    <a:pt x="26291" y="15100"/>
                  </a:cubicBezTo>
                  <a:cubicBezTo>
                    <a:pt x="25902" y="12320"/>
                    <a:pt x="25246" y="9526"/>
                    <a:pt x="23961" y="7013"/>
                  </a:cubicBezTo>
                  <a:cubicBezTo>
                    <a:pt x="21748" y="2690"/>
                    <a:pt x="17675" y="1"/>
                    <a:pt x="12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3"/>
            <p:cNvSpPr/>
            <p:nvPr/>
          </p:nvSpPr>
          <p:spPr>
            <a:xfrm>
              <a:off x="2068925" y="2865800"/>
              <a:ext cx="105300" cy="69600"/>
            </a:xfrm>
            <a:custGeom>
              <a:avLst/>
              <a:gdLst/>
              <a:ahLst/>
              <a:cxnLst/>
              <a:rect l="l" t="t" r="r" b="b"/>
              <a:pathLst>
                <a:path w="4212" h="2784" extrusionOk="0">
                  <a:moveTo>
                    <a:pt x="3482" y="0"/>
                  </a:moveTo>
                  <a:cubicBezTo>
                    <a:pt x="2939" y="0"/>
                    <a:pt x="2396" y="490"/>
                    <a:pt x="1954" y="759"/>
                  </a:cubicBezTo>
                  <a:cubicBezTo>
                    <a:pt x="1329" y="1139"/>
                    <a:pt x="695" y="1545"/>
                    <a:pt x="234" y="2122"/>
                  </a:cubicBezTo>
                  <a:cubicBezTo>
                    <a:pt x="0" y="2412"/>
                    <a:pt x="185" y="2783"/>
                    <a:pt x="532" y="2783"/>
                  </a:cubicBezTo>
                  <a:cubicBezTo>
                    <a:pt x="559" y="2783"/>
                    <a:pt x="586" y="2781"/>
                    <a:pt x="615" y="2776"/>
                  </a:cubicBezTo>
                  <a:cubicBezTo>
                    <a:pt x="1386" y="2652"/>
                    <a:pt x="2084" y="2269"/>
                    <a:pt x="2756" y="1890"/>
                  </a:cubicBezTo>
                  <a:cubicBezTo>
                    <a:pt x="3380" y="1539"/>
                    <a:pt x="4085" y="1332"/>
                    <a:pt x="4181" y="556"/>
                  </a:cubicBezTo>
                  <a:cubicBezTo>
                    <a:pt x="4211" y="317"/>
                    <a:pt x="3998" y="143"/>
                    <a:pt x="3808" y="65"/>
                  </a:cubicBezTo>
                  <a:cubicBezTo>
                    <a:pt x="3700" y="20"/>
                    <a:pt x="3591" y="0"/>
                    <a:pt x="3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3"/>
            <p:cNvSpPr/>
            <p:nvPr/>
          </p:nvSpPr>
          <p:spPr>
            <a:xfrm>
              <a:off x="1930200" y="2690700"/>
              <a:ext cx="86325" cy="85700"/>
            </a:xfrm>
            <a:custGeom>
              <a:avLst/>
              <a:gdLst/>
              <a:ahLst/>
              <a:cxnLst/>
              <a:rect l="l" t="t" r="r" b="b"/>
              <a:pathLst>
                <a:path w="3453" h="3428" extrusionOk="0">
                  <a:moveTo>
                    <a:pt x="2611" y="1"/>
                  </a:moveTo>
                  <a:cubicBezTo>
                    <a:pt x="1961" y="1"/>
                    <a:pt x="1579" y="599"/>
                    <a:pt x="1173" y="1082"/>
                  </a:cubicBezTo>
                  <a:cubicBezTo>
                    <a:pt x="755" y="1577"/>
                    <a:pt x="213" y="2115"/>
                    <a:pt x="67" y="2763"/>
                  </a:cubicBezTo>
                  <a:cubicBezTo>
                    <a:pt x="0" y="3057"/>
                    <a:pt x="228" y="3428"/>
                    <a:pt x="540" y="3428"/>
                  </a:cubicBezTo>
                  <a:cubicBezTo>
                    <a:pt x="591" y="3428"/>
                    <a:pt x="645" y="3418"/>
                    <a:pt x="700" y="3395"/>
                  </a:cubicBezTo>
                  <a:cubicBezTo>
                    <a:pt x="1327" y="3145"/>
                    <a:pt x="1768" y="2617"/>
                    <a:pt x="2258" y="2168"/>
                  </a:cubicBezTo>
                  <a:cubicBezTo>
                    <a:pt x="2801" y="1672"/>
                    <a:pt x="3452" y="1318"/>
                    <a:pt x="3319" y="483"/>
                  </a:cubicBezTo>
                  <a:cubicBezTo>
                    <a:pt x="3285" y="276"/>
                    <a:pt x="3064" y="73"/>
                    <a:pt x="2863" y="29"/>
                  </a:cubicBezTo>
                  <a:cubicBezTo>
                    <a:pt x="2775" y="10"/>
                    <a:pt x="2691" y="1"/>
                    <a:pt x="26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3"/>
            <p:cNvSpPr/>
            <p:nvPr/>
          </p:nvSpPr>
          <p:spPr>
            <a:xfrm>
              <a:off x="1699200" y="2536600"/>
              <a:ext cx="54050" cy="112525"/>
            </a:xfrm>
            <a:custGeom>
              <a:avLst/>
              <a:gdLst/>
              <a:ahLst/>
              <a:cxnLst/>
              <a:rect l="l" t="t" r="r" b="b"/>
              <a:pathLst>
                <a:path w="2162" h="4501" extrusionOk="0">
                  <a:moveTo>
                    <a:pt x="1045" y="1"/>
                  </a:moveTo>
                  <a:cubicBezTo>
                    <a:pt x="625" y="1"/>
                    <a:pt x="229" y="224"/>
                    <a:pt x="162" y="722"/>
                  </a:cubicBezTo>
                  <a:cubicBezTo>
                    <a:pt x="24" y="1733"/>
                    <a:pt x="1" y="2910"/>
                    <a:pt x="339" y="3886"/>
                  </a:cubicBezTo>
                  <a:cubicBezTo>
                    <a:pt x="484" y="4307"/>
                    <a:pt x="817" y="4501"/>
                    <a:pt x="1151" y="4501"/>
                  </a:cubicBezTo>
                  <a:cubicBezTo>
                    <a:pt x="1570" y="4501"/>
                    <a:pt x="1989" y="4197"/>
                    <a:pt x="2040" y="3656"/>
                  </a:cubicBezTo>
                  <a:cubicBezTo>
                    <a:pt x="2122" y="2782"/>
                    <a:pt x="2101" y="1869"/>
                    <a:pt x="2137" y="988"/>
                  </a:cubicBezTo>
                  <a:cubicBezTo>
                    <a:pt x="2161" y="367"/>
                    <a:pt x="1584" y="1"/>
                    <a:pt x="1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3"/>
            <p:cNvSpPr/>
            <p:nvPr/>
          </p:nvSpPr>
          <p:spPr>
            <a:xfrm>
              <a:off x="1404800" y="2616275"/>
              <a:ext cx="97125" cy="109750"/>
            </a:xfrm>
            <a:custGeom>
              <a:avLst/>
              <a:gdLst/>
              <a:ahLst/>
              <a:cxnLst/>
              <a:rect l="l" t="t" r="r" b="b"/>
              <a:pathLst>
                <a:path w="3885" h="4390" extrusionOk="0">
                  <a:moveTo>
                    <a:pt x="1207" y="0"/>
                  </a:moveTo>
                  <a:cubicBezTo>
                    <a:pt x="598" y="0"/>
                    <a:pt x="1" y="458"/>
                    <a:pt x="257" y="1181"/>
                  </a:cubicBezTo>
                  <a:cubicBezTo>
                    <a:pt x="513" y="1899"/>
                    <a:pt x="1101" y="2464"/>
                    <a:pt x="1573" y="3055"/>
                  </a:cubicBezTo>
                  <a:cubicBezTo>
                    <a:pt x="1980" y="3567"/>
                    <a:pt x="2454" y="4230"/>
                    <a:pt x="3130" y="4375"/>
                  </a:cubicBezTo>
                  <a:cubicBezTo>
                    <a:pt x="3177" y="4385"/>
                    <a:pt x="3223" y="4390"/>
                    <a:pt x="3267" y="4390"/>
                  </a:cubicBezTo>
                  <a:cubicBezTo>
                    <a:pt x="3562" y="4390"/>
                    <a:pt x="3760" y="4170"/>
                    <a:pt x="3799" y="3864"/>
                  </a:cubicBezTo>
                  <a:cubicBezTo>
                    <a:pt x="3885" y="3209"/>
                    <a:pt x="3428" y="2551"/>
                    <a:pt x="3102" y="2015"/>
                  </a:cubicBezTo>
                  <a:cubicBezTo>
                    <a:pt x="2751" y="1436"/>
                    <a:pt x="2414" y="663"/>
                    <a:pt x="1888" y="232"/>
                  </a:cubicBezTo>
                  <a:cubicBezTo>
                    <a:pt x="1695" y="73"/>
                    <a:pt x="1450" y="0"/>
                    <a:pt x="1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3"/>
            <p:cNvSpPr/>
            <p:nvPr/>
          </p:nvSpPr>
          <p:spPr>
            <a:xfrm>
              <a:off x="1275700" y="2779650"/>
              <a:ext cx="103675" cy="78150"/>
            </a:xfrm>
            <a:custGeom>
              <a:avLst/>
              <a:gdLst/>
              <a:ahLst/>
              <a:cxnLst/>
              <a:rect l="l" t="t" r="r" b="b"/>
              <a:pathLst>
                <a:path w="4147" h="3126" extrusionOk="0">
                  <a:moveTo>
                    <a:pt x="1220" y="1"/>
                  </a:moveTo>
                  <a:cubicBezTo>
                    <a:pt x="626" y="1"/>
                    <a:pt x="38" y="406"/>
                    <a:pt x="17" y="1053"/>
                  </a:cubicBezTo>
                  <a:cubicBezTo>
                    <a:pt x="1" y="1549"/>
                    <a:pt x="288" y="1961"/>
                    <a:pt x="751" y="2122"/>
                  </a:cubicBezTo>
                  <a:cubicBezTo>
                    <a:pt x="815" y="2145"/>
                    <a:pt x="882" y="2156"/>
                    <a:pt x="948" y="2156"/>
                  </a:cubicBezTo>
                  <a:cubicBezTo>
                    <a:pt x="1042" y="2156"/>
                    <a:pt x="1135" y="2134"/>
                    <a:pt x="1220" y="2089"/>
                  </a:cubicBezTo>
                  <a:cubicBezTo>
                    <a:pt x="1570" y="2266"/>
                    <a:pt x="1904" y="2538"/>
                    <a:pt x="2241" y="2703"/>
                  </a:cubicBezTo>
                  <a:cubicBezTo>
                    <a:pt x="2660" y="2908"/>
                    <a:pt x="3070" y="3126"/>
                    <a:pt x="3523" y="3126"/>
                  </a:cubicBezTo>
                  <a:cubicBezTo>
                    <a:pt x="3622" y="3126"/>
                    <a:pt x="3723" y="3115"/>
                    <a:pt x="3826" y="3092"/>
                  </a:cubicBezTo>
                  <a:cubicBezTo>
                    <a:pt x="3986" y="3056"/>
                    <a:pt x="4147" y="2866"/>
                    <a:pt x="4128" y="2695"/>
                  </a:cubicBezTo>
                  <a:cubicBezTo>
                    <a:pt x="4060" y="2060"/>
                    <a:pt x="3606" y="1605"/>
                    <a:pt x="3154" y="1179"/>
                  </a:cubicBezTo>
                  <a:cubicBezTo>
                    <a:pt x="2707" y="758"/>
                    <a:pt x="2142" y="199"/>
                    <a:pt x="1535" y="40"/>
                  </a:cubicBezTo>
                  <a:cubicBezTo>
                    <a:pt x="1432" y="14"/>
                    <a:pt x="1326" y="1"/>
                    <a:pt x="12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3"/>
            <p:cNvSpPr/>
            <p:nvPr/>
          </p:nvSpPr>
          <p:spPr>
            <a:xfrm>
              <a:off x="1183375" y="3054325"/>
              <a:ext cx="119000" cy="52650"/>
            </a:xfrm>
            <a:custGeom>
              <a:avLst/>
              <a:gdLst/>
              <a:ahLst/>
              <a:cxnLst/>
              <a:rect l="l" t="t" r="r" b="b"/>
              <a:pathLst>
                <a:path w="4760" h="2106" extrusionOk="0">
                  <a:moveTo>
                    <a:pt x="1892" y="0"/>
                  </a:moveTo>
                  <a:cubicBezTo>
                    <a:pt x="1362" y="0"/>
                    <a:pt x="847" y="94"/>
                    <a:pt x="440" y="469"/>
                  </a:cubicBezTo>
                  <a:cubicBezTo>
                    <a:pt x="1" y="875"/>
                    <a:pt x="111" y="1671"/>
                    <a:pt x="632" y="1953"/>
                  </a:cubicBezTo>
                  <a:cubicBezTo>
                    <a:pt x="740" y="2013"/>
                    <a:pt x="856" y="2058"/>
                    <a:pt x="976" y="2087"/>
                  </a:cubicBezTo>
                  <a:cubicBezTo>
                    <a:pt x="1030" y="2099"/>
                    <a:pt x="1087" y="2105"/>
                    <a:pt x="1144" y="2105"/>
                  </a:cubicBezTo>
                  <a:cubicBezTo>
                    <a:pt x="1335" y="2105"/>
                    <a:pt x="1535" y="2038"/>
                    <a:pt x="1690" y="1919"/>
                  </a:cubicBezTo>
                  <a:cubicBezTo>
                    <a:pt x="1885" y="1862"/>
                    <a:pt x="2126" y="1848"/>
                    <a:pt x="2361" y="1848"/>
                  </a:cubicBezTo>
                  <a:cubicBezTo>
                    <a:pt x="2570" y="1848"/>
                    <a:pt x="2774" y="1859"/>
                    <a:pt x="2935" y="1860"/>
                  </a:cubicBezTo>
                  <a:cubicBezTo>
                    <a:pt x="2975" y="1860"/>
                    <a:pt x="3014" y="1860"/>
                    <a:pt x="3053" y="1860"/>
                  </a:cubicBezTo>
                  <a:cubicBezTo>
                    <a:pt x="3549" y="1860"/>
                    <a:pt x="3976" y="1832"/>
                    <a:pt x="4440" y="1595"/>
                  </a:cubicBezTo>
                  <a:cubicBezTo>
                    <a:pt x="4759" y="1434"/>
                    <a:pt x="4743" y="1025"/>
                    <a:pt x="4545" y="787"/>
                  </a:cubicBezTo>
                  <a:cubicBezTo>
                    <a:pt x="4041" y="187"/>
                    <a:pt x="3299" y="100"/>
                    <a:pt x="2558" y="36"/>
                  </a:cubicBezTo>
                  <a:cubicBezTo>
                    <a:pt x="2338" y="17"/>
                    <a:pt x="2113" y="0"/>
                    <a:pt x="1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3"/>
            <p:cNvSpPr/>
            <p:nvPr/>
          </p:nvSpPr>
          <p:spPr>
            <a:xfrm>
              <a:off x="1314050" y="3248700"/>
              <a:ext cx="98775" cy="64475"/>
            </a:xfrm>
            <a:custGeom>
              <a:avLst/>
              <a:gdLst/>
              <a:ahLst/>
              <a:cxnLst/>
              <a:rect l="l" t="t" r="r" b="b"/>
              <a:pathLst>
                <a:path w="3951" h="2579" extrusionOk="0">
                  <a:moveTo>
                    <a:pt x="2812" y="1"/>
                  </a:moveTo>
                  <a:cubicBezTo>
                    <a:pt x="1894" y="1"/>
                    <a:pt x="657" y="799"/>
                    <a:pt x="321" y="1329"/>
                  </a:cubicBezTo>
                  <a:cubicBezTo>
                    <a:pt x="0" y="1834"/>
                    <a:pt x="437" y="2578"/>
                    <a:pt x="1007" y="2578"/>
                  </a:cubicBezTo>
                  <a:cubicBezTo>
                    <a:pt x="1086" y="2578"/>
                    <a:pt x="1166" y="2564"/>
                    <a:pt x="1248" y="2534"/>
                  </a:cubicBezTo>
                  <a:cubicBezTo>
                    <a:pt x="1845" y="2311"/>
                    <a:pt x="2377" y="1860"/>
                    <a:pt x="2943" y="1553"/>
                  </a:cubicBezTo>
                  <a:cubicBezTo>
                    <a:pt x="3265" y="1379"/>
                    <a:pt x="3950" y="930"/>
                    <a:pt x="3688" y="462"/>
                  </a:cubicBezTo>
                  <a:cubicBezTo>
                    <a:pt x="3502" y="131"/>
                    <a:pt x="3183" y="1"/>
                    <a:pt x="2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3"/>
            <p:cNvSpPr/>
            <p:nvPr/>
          </p:nvSpPr>
          <p:spPr>
            <a:xfrm>
              <a:off x="1496975" y="3428975"/>
              <a:ext cx="61225" cy="72000"/>
            </a:xfrm>
            <a:custGeom>
              <a:avLst/>
              <a:gdLst/>
              <a:ahLst/>
              <a:cxnLst/>
              <a:rect l="l" t="t" r="r" b="b"/>
              <a:pathLst>
                <a:path w="2449" h="2880" extrusionOk="0">
                  <a:moveTo>
                    <a:pt x="2119" y="1"/>
                  </a:moveTo>
                  <a:cubicBezTo>
                    <a:pt x="2109" y="1"/>
                    <a:pt x="2100" y="1"/>
                    <a:pt x="2091" y="2"/>
                  </a:cubicBezTo>
                  <a:cubicBezTo>
                    <a:pt x="1563" y="75"/>
                    <a:pt x="1368" y="307"/>
                    <a:pt x="1058" y="718"/>
                  </a:cubicBezTo>
                  <a:cubicBezTo>
                    <a:pt x="810" y="1044"/>
                    <a:pt x="580" y="1384"/>
                    <a:pt x="363" y="1730"/>
                  </a:cubicBezTo>
                  <a:cubicBezTo>
                    <a:pt x="1" y="2314"/>
                    <a:pt x="567" y="2880"/>
                    <a:pt x="1092" y="2880"/>
                  </a:cubicBezTo>
                  <a:cubicBezTo>
                    <a:pt x="1324" y="2880"/>
                    <a:pt x="1548" y="2769"/>
                    <a:pt x="1680" y="2500"/>
                  </a:cubicBezTo>
                  <a:cubicBezTo>
                    <a:pt x="1875" y="2106"/>
                    <a:pt x="2047" y="1703"/>
                    <a:pt x="2206" y="1294"/>
                  </a:cubicBezTo>
                  <a:cubicBezTo>
                    <a:pt x="2392" y="820"/>
                    <a:pt x="2449" y="531"/>
                    <a:pt x="2236" y="62"/>
                  </a:cubicBezTo>
                  <a:cubicBezTo>
                    <a:pt x="2214" y="15"/>
                    <a:pt x="2165" y="1"/>
                    <a:pt x="2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3"/>
            <p:cNvSpPr/>
            <p:nvPr/>
          </p:nvSpPr>
          <p:spPr>
            <a:xfrm>
              <a:off x="1677700" y="3454750"/>
              <a:ext cx="45950" cy="107825"/>
            </a:xfrm>
            <a:custGeom>
              <a:avLst/>
              <a:gdLst/>
              <a:ahLst/>
              <a:cxnLst/>
              <a:rect l="l" t="t" r="r" b="b"/>
              <a:pathLst>
                <a:path w="1838" h="4313" extrusionOk="0">
                  <a:moveTo>
                    <a:pt x="1525" y="1"/>
                  </a:moveTo>
                  <a:cubicBezTo>
                    <a:pt x="1486" y="1"/>
                    <a:pt x="1447" y="10"/>
                    <a:pt x="1414" y="28"/>
                  </a:cubicBezTo>
                  <a:cubicBezTo>
                    <a:pt x="279" y="682"/>
                    <a:pt x="1" y="2576"/>
                    <a:pt x="171" y="3753"/>
                  </a:cubicBezTo>
                  <a:cubicBezTo>
                    <a:pt x="227" y="4140"/>
                    <a:pt x="529" y="4313"/>
                    <a:pt x="850" y="4313"/>
                  </a:cubicBezTo>
                  <a:cubicBezTo>
                    <a:pt x="1261" y="4313"/>
                    <a:pt x="1705" y="4029"/>
                    <a:pt x="1701" y="3547"/>
                  </a:cubicBezTo>
                  <a:cubicBezTo>
                    <a:pt x="1697" y="2933"/>
                    <a:pt x="1623" y="2341"/>
                    <a:pt x="1680" y="1724"/>
                  </a:cubicBezTo>
                  <a:cubicBezTo>
                    <a:pt x="1728" y="1194"/>
                    <a:pt x="1837" y="692"/>
                    <a:pt x="1744" y="163"/>
                  </a:cubicBezTo>
                  <a:cubicBezTo>
                    <a:pt x="1727" y="58"/>
                    <a:pt x="1624"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3"/>
            <p:cNvSpPr/>
            <p:nvPr/>
          </p:nvSpPr>
          <p:spPr>
            <a:xfrm>
              <a:off x="2090625" y="3077850"/>
              <a:ext cx="104925" cy="44025"/>
            </a:xfrm>
            <a:custGeom>
              <a:avLst/>
              <a:gdLst/>
              <a:ahLst/>
              <a:cxnLst/>
              <a:rect l="l" t="t" r="r" b="b"/>
              <a:pathLst>
                <a:path w="4197" h="1761" extrusionOk="0">
                  <a:moveTo>
                    <a:pt x="2036" y="0"/>
                  </a:moveTo>
                  <a:cubicBezTo>
                    <a:pt x="1290" y="0"/>
                    <a:pt x="519" y="155"/>
                    <a:pt x="137" y="693"/>
                  </a:cubicBezTo>
                  <a:cubicBezTo>
                    <a:pt x="0" y="884"/>
                    <a:pt x="97" y="1204"/>
                    <a:pt x="299" y="1309"/>
                  </a:cubicBezTo>
                  <a:cubicBezTo>
                    <a:pt x="566" y="1448"/>
                    <a:pt x="847" y="1456"/>
                    <a:pt x="1135" y="1456"/>
                  </a:cubicBezTo>
                  <a:cubicBezTo>
                    <a:pt x="1169" y="1456"/>
                    <a:pt x="1204" y="1456"/>
                    <a:pt x="1238" y="1456"/>
                  </a:cubicBezTo>
                  <a:cubicBezTo>
                    <a:pt x="1326" y="1456"/>
                    <a:pt x="1413" y="1456"/>
                    <a:pt x="1502" y="1461"/>
                  </a:cubicBezTo>
                  <a:cubicBezTo>
                    <a:pt x="1943" y="1486"/>
                    <a:pt x="2372" y="1595"/>
                    <a:pt x="2795" y="1722"/>
                  </a:cubicBezTo>
                  <a:cubicBezTo>
                    <a:pt x="2881" y="1748"/>
                    <a:pt x="2963" y="1760"/>
                    <a:pt x="3041" y="1760"/>
                  </a:cubicBezTo>
                  <a:cubicBezTo>
                    <a:pt x="3899" y="1760"/>
                    <a:pt x="4196" y="288"/>
                    <a:pt x="3238" y="115"/>
                  </a:cubicBezTo>
                  <a:cubicBezTo>
                    <a:pt x="2902" y="54"/>
                    <a:pt x="2474" y="0"/>
                    <a:pt x="2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518;p63"/>
          <p:cNvGrpSpPr/>
          <p:nvPr/>
        </p:nvGrpSpPr>
        <p:grpSpPr>
          <a:xfrm>
            <a:off x="4786314" y="2285998"/>
            <a:ext cx="679839" cy="489887"/>
            <a:chOff x="5310875" y="337375"/>
            <a:chExt cx="916225" cy="660225"/>
          </a:xfrm>
        </p:grpSpPr>
        <p:sp>
          <p:nvSpPr>
            <p:cNvPr id="519" name="Google Shape;519;p63"/>
            <p:cNvSpPr/>
            <p:nvPr/>
          </p:nvSpPr>
          <p:spPr>
            <a:xfrm>
              <a:off x="5310875" y="337375"/>
              <a:ext cx="916225" cy="660225"/>
            </a:xfrm>
            <a:custGeom>
              <a:avLst/>
              <a:gdLst/>
              <a:ahLst/>
              <a:cxnLst/>
              <a:rect l="l" t="t" r="r" b="b"/>
              <a:pathLst>
                <a:path w="36649" h="26409" extrusionOk="0">
                  <a:moveTo>
                    <a:pt x="22990" y="1502"/>
                  </a:moveTo>
                  <a:cubicBezTo>
                    <a:pt x="24636" y="1502"/>
                    <a:pt x="26251" y="1775"/>
                    <a:pt x="27734" y="2504"/>
                  </a:cubicBezTo>
                  <a:cubicBezTo>
                    <a:pt x="34704" y="5931"/>
                    <a:pt x="35360" y="15588"/>
                    <a:pt x="28935" y="19943"/>
                  </a:cubicBezTo>
                  <a:cubicBezTo>
                    <a:pt x="28675" y="20118"/>
                    <a:pt x="28439" y="20497"/>
                    <a:pt x="28574" y="20826"/>
                  </a:cubicBezTo>
                  <a:cubicBezTo>
                    <a:pt x="29254" y="22480"/>
                    <a:pt x="30274" y="23815"/>
                    <a:pt x="31605" y="24830"/>
                  </a:cubicBezTo>
                  <a:cubicBezTo>
                    <a:pt x="29557" y="24651"/>
                    <a:pt x="27668" y="23543"/>
                    <a:pt x="26518" y="21715"/>
                  </a:cubicBezTo>
                  <a:cubicBezTo>
                    <a:pt x="26364" y="21470"/>
                    <a:pt x="26128" y="21352"/>
                    <a:pt x="25885" y="21352"/>
                  </a:cubicBezTo>
                  <a:cubicBezTo>
                    <a:pt x="25695" y="21352"/>
                    <a:pt x="25502" y="21424"/>
                    <a:pt x="25338" y="21563"/>
                  </a:cubicBezTo>
                  <a:cubicBezTo>
                    <a:pt x="22839" y="23686"/>
                    <a:pt x="19493" y="24773"/>
                    <a:pt x="16164" y="24773"/>
                  </a:cubicBezTo>
                  <a:cubicBezTo>
                    <a:pt x="11835" y="24773"/>
                    <a:pt x="7535" y="22936"/>
                    <a:pt x="5160" y="19152"/>
                  </a:cubicBezTo>
                  <a:cubicBezTo>
                    <a:pt x="2622" y="15107"/>
                    <a:pt x="4899" y="10120"/>
                    <a:pt x="7851" y="6959"/>
                  </a:cubicBezTo>
                  <a:cubicBezTo>
                    <a:pt x="8283" y="6499"/>
                    <a:pt x="8743" y="6066"/>
                    <a:pt x="9230" y="5662"/>
                  </a:cubicBezTo>
                  <a:cubicBezTo>
                    <a:pt x="11347" y="4267"/>
                    <a:pt x="13707" y="3260"/>
                    <a:pt x="16182" y="2604"/>
                  </a:cubicBezTo>
                  <a:cubicBezTo>
                    <a:pt x="18320" y="2038"/>
                    <a:pt x="20684" y="1502"/>
                    <a:pt x="22990" y="1502"/>
                  </a:cubicBezTo>
                  <a:close/>
                  <a:moveTo>
                    <a:pt x="22921" y="0"/>
                  </a:moveTo>
                  <a:cubicBezTo>
                    <a:pt x="20883" y="0"/>
                    <a:pt x="18812" y="363"/>
                    <a:pt x="16843" y="849"/>
                  </a:cubicBezTo>
                  <a:cubicBezTo>
                    <a:pt x="15554" y="1167"/>
                    <a:pt x="14293" y="1584"/>
                    <a:pt x="13082" y="2104"/>
                  </a:cubicBezTo>
                  <a:cubicBezTo>
                    <a:pt x="6225" y="4767"/>
                    <a:pt x="1" y="12892"/>
                    <a:pt x="3814" y="19616"/>
                  </a:cubicBezTo>
                  <a:cubicBezTo>
                    <a:pt x="6346" y="24082"/>
                    <a:pt x="11197" y="26196"/>
                    <a:pt x="16102" y="26196"/>
                  </a:cubicBezTo>
                  <a:cubicBezTo>
                    <a:pt x="19536" y="26196"/>
                    <a:pt x="22996" y="25160"/>
                    <a:pt x="25706" y="23169"/>
                  </a:cubicBezTo>
                  <a:cubicBezTo>
                    <a:pt x="27286" y="25232"/>
                    <a:pt x="29698" y="26409"/>
                    <a:pt x="32242" y="26409"/>
                  </a:cubicBezTo>
                  <a:cubicBezTo>
                    <a:pt x="32931" y="26409"/>
                    <a:pt x="33630" y="26323"/>
                    <a:pt x="34324" y="26144"/>
                  </a:cubicBezTo>
                  <a:cubicBezTo>
                    <a:pt x="35137" y="25935"/>
                    <a:pt x="34984" y="24910"/>
                    <a:pt x="34324" y="24641"/>
                  </a:cubicBezTo>
                  <a:cubicBezTo>
                    <a:pt x="32541" y="23914"/>
                    <a:pt x="31137" y="22589"/>
                    <a:pt x="30302" y="20875"/>
                  </a:cubicBezTo>
                  <a:cubicBezTo>
                    <a:pt x="36648" y="16007"/>
                    <a:pt x="36480" y="6187"/>
                    <a:pt x="29567" y="1774"/>
                  </a:cubicBezTo>
                  <a:cubicBezTo>
                    <a:pt x="27529" y="473"/>
                    <a:pt x="25246" y="0"/>
                    <a:pt x="22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63"/>
            <p:cNvSpPr/>
            <p:nvPr/>
          </p:nvSpPr>
          <p:spPr>
            <a:xfrm>
              <a:off x="5603850" y="729950"/>
              <a:ext cx="44325" cy="37875"/>
            </a:xfrm>
            <a:custGeom>
              <a:avLst/>
              <a:gdLst/>
              <a:ahLst/>
              <a:cxnLst/>
              <a:rect l="l" t="t" r="r" b="b"/>
              <a:pathLst>
                <a:path w="1773" h="1515" extrusionOk="0">
                  <a:moveTo>
                    <a:pt x="894" y="0"/>
                  </a:moveTo>
                  <a:cubicBezTo>
                    <a:pt x="405" y="0"/>
                    <a:pt x="1" y="547"/>
                    <a:pt x="280" y="1044"/>
                  </a:cubicBezTo>
                  <a:cubicBezTo>
                    <a:pt x="405" y="1267"/>
                    <a:pt x="569" y="1455"/>
                    <a:pt x="836" y="1501"/>
                  </a:cubicBezTo>
                  <a:cubicBezTo>
                    <a:pt x="890" y="1510"/>
                    <a:pt x="942" y="1514"/>
                    <a:pt x="992" y="1514"/>
                  </a:cubicBezTo>
                  <a:cubicBezTo>
                    <a:pt x="1457" y="1514"/>
                    <a:pt x="1772" y="1142"/>
                    <a:pt x="1689" y="648"/>
                  </a:cubicBezTo>
                  <a:cubicBezTo>
                    <a:pt x="1644" y="385"/>
                    <a:pt x="1454" y="215"/>
                    <a:pt x="1232" y="91"/>
                  </a:cubicBezTo>
                  <a:cubicBezTo>
                    <a:pt x="1120" y="28"/>
                    <a:pt x="1004" y="0"/>
                    <a:pt x="8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63"/>
            <p:cNvSpPr/>
            <p:nvPr/>
          </p:nvSpPr>
          <p:spPr>
            <a:xfrm>
              <a:off x="5700025" y="697375"/>
              <a:ext cx="60225" cy="53675"/>
            </a:xfrm>
            <a:custGeom>
              <a:avLst/>
              <a:gdLst/>
              <a:ahLst/>
              <a:cxnLst/>
              <a:rect l="l" t="t" r="r" b="b"/>
              <a:pathLst>
                <a:path w="2409" h="2147" extrusionOk="0">
                  <a:moveTo>
                    <a:pt x="1180" y="1"/>
                  </a:moveTo>
                  <a:cubicBezTo>
                    <a:pt x="1097" y="1"/>
                    <a:pt x="1013" y="11"/>
                    <a:pt x="927" y="34"/>
                  </a:cubicBezTo>
                  <a:cubicBezTo>
                    <a:pt x="386" y="183"/>
                    <a:pt x="0" y="802"/>
                    <a:pt x="178" y="1352"/>
                  </a:cubicBezTo>
                  <a:cubicBezTo>
                    <a:pt x="321" y="1795"/>
                    <a:pt x="742" y="2147"/>
                    <a:pt x="1208" y="2147"/>
                  </a:cubicBezTo>
                  <a:cubicBezTo>
                    <a:pt x="1303" y="2147"/>
                    <a:pt x="1399" y="2132"/>
                    <a:pt x="1495" y="2101"/>
                  </a:cubicBezTo>
                  <a:cubicBezTo>
                    <a:pt x="2043" y="1923"/>
                    <a:pt x="2408" y="1365"/>
                    <a:pt x="2244" y="783"/>
                  </a:cubicBezTo>
                  <a:cubicBezTo>
                    <a:pt x="2231" y="741"/>
                    <a:pt x="2219" y="700"/>
                    <a:pt x="2209" y="658"/>
                  </a:cubicBezTo>
                  <a:cubicBezTo>
                    <a:pt x="2137" y="379"/>
                    <a:pt x="1900" y="141"/>
                    <a:pt x="1621" y="69"/>
                  </a:cubicBezTo>
                  <a:cubicBezTo>
                    <a:pt x="1473" y="32"/>
                    <a:pt x="1328" y="1"/>
                    <a:pt x="1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63"/>
            <p:cNvSpPr/>
            <p:nvPr/>
          </p:nvSpPr>
          <p:spPr>
            <a:xfrm>
              <a:off x="5785025" y="670025"/>
              <a:ext cx="64550" cy="50050"/>
            </a:xfrm>
            <a:custGeom>
              <a:avLst/>
              <a:gdLst/>
              <a:ahLst/>
              <a:cxnLst/>
              <a:rect l="l" t="t" r="r" b="b"/>
              <a:pathLst>
                <a:path w="2582" h="2002" extrusionOk="0">
                  <a:moveTo>
                    <a:pt x="1291" y="1"/>
                  </a:moveTo>
                  <a:cubicBezTo>
                    <a:pt x="3" y="1"/>
                    <a:pt x="1" y="2002"/>
                    <a:pt x="1291" y="2002"/>
                  </a:cubicBezTo>
                  <a:cubicBezTo>
                    <a:pt x="2579" y="2002"/>
                    <a:pt x="2581" y="1"/>
                    <a:pt x="1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63"/>
            <p:cNvSpPr/>
            <p:nvPr/>
          </p:nvSpPr>
          <p:spPr>
            <a:xfrm>
              <a:off x="5887850" y="638500"/>
              <a:ext cx="56125" cy="43525"/>
            </a:xfrm>
            <a:custGeom>
              <a:avLst/>
              <a:gdLst/>
              <a:ahLst/>
              <a:cxnLst/>
              <a:rect l="l" t="t" r="r" b="b"/>
              <a:pathLst>
                <a:path w="2245" h="1741" extrusionOk="0">
                  <a:moveTo>
                    <a:pt x="1123" y="1"/>
                  </a:moveTo>
                  <a:cubicBezTo>
                    <a:pt x="0" y="1"/>
                    <a:pt x="0" y="1741"/>
                    <a:pt x="1123" y="1741"/>
                  </a:cubicBezTo>
                  <a:cubicBezTo>
                    <a:pt x="2242" y="1741"/>
                    <a:pt x="2244" y="1"/>
                    <a:pt x="1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 name="Google Shape;524;p63"/>
          <p:cNvSpPr/>
          <p:nvPr/>
        </p:nvSpPr>
        <p:spPr>
          <a:xfrm>
            <a:off x="4857752" y="3571882"/>
            <a:ext cx="578112" cy="572717"/>
          </a:xfrm>
          <a:custGeom>
            <a:avLst/>
            <a:gdLst/>
            <a:ahLst/>
            <a:cxnLst/>
            <a:rect l="l" t="t" r="r" b="b"/>
            <a:pathLst>
              <a:path w="29253" h="28980" extrusionOk="0">
                <a:moveTo>
                  <a:pt x="14143" y="2700"/>
                </a:moveTo>
                <a:lnTo>
                  <a:pt x="14143" y="2701"/>
                </a:lnTo>
                <a:cubicBezTo>
                  <a:pt x="14382" y="2879"/>
                  <a:pt x="14610" y="3071"/>
                  <a:pt x="14826" y="3275"/>
                </a:cubicBezTo>
                <a:cubicBezTo>
                  <a:pt x="16631" y="4989"/>
                  <a:pt x="17613" y="7527"/>
                  <a:pt x="17512" y="9952"/>
                </a:cubicBezTo>
                <a:cubicBezTo>
                  <a:pt x="16350" y="9553"/>
                  <a:pt x="15139" y="9334"/>
                  <a:pt x="13946" y="9334"/>
                </a:cubicBezTo>
                <a:cubicBezTo>
                  <a:pt x="13767" y="9334"/>
                  <a:pt x="13588" y="9339"/>
                  <a:pt x="13409" y="9349"/>
                </a:cubicBezTo>
                <a:cubicBezTo>
                  <a:pt x="12636" y="9391"/>
                  <a:pt x="11849" y="9550"/>
                  <a:pt x="11078" y="9803"/>
                </a:cubicBezTo>
                <a:cubicBezTo>
                  <a:pt x="11026" y="7418"/>
                  <a:pt x="12076" y="4911"/>
                  <a:pt x="13651" y="3031"/>
                </a:cubicBezTo>
                <a:cubicBezTo>
                  <a:pt x="13812" y="2912"/>
                  <a:pt x="13976" y="2804"/>
                  <a:pt x="14143" y="2700"/>
                </a:cubicBezTo>
                <a:close/>
                <a:moveTo>
                  <a:pt x="13886" y="10716"/>
                </a:moveTo>
                <a:cubicBezTo>
                  <a:pt x="14821" y="10716"/>
                  <a:pt x="15765" y="10856"/>
                  <a:pt x="16686" y="11136"/>
                </a:cubicBezTo>
                <a:cubicBezTo>
                  <a:pt x="16903" y="11202"/>
                  <a:pt x="17115" y="11275"/>
                  <a:pt x="17324" y="11354"/>
                </a:cubicBezTo>
                <a:cubicBezTo>
                  <a:pt x="16955" y="12973"/>
                  <a:pt x="16048" y="14448"/>
                  <a:pt x="14512" y="15473"/>
                </a:cubicBezTo>
                <a:cubicBezTo>
                  <a:pt x="14486" y="15490"/>
                  <a:pt x="14459" y="15506"/>
                  <a:pt x="14432" y="15523"/>
                </a:cubicBezTo>
                <a:cubicBezTo>
                  <a:pt x="13538" y="14957"/>
                  <a:pt x="12753" y="14234"/>
                  <a:pt x="12162" y="13355"/>
                </a:cubicBezTo>
                <a:cubicBezTo>
                  <a:pt x="11692" y="12657"/>
                  <a:pt x="11390" y="11899"/>
                  <a:pt x="11225" y="11110"/>
                </a:cubicBezTo>
                <a:cubicBezTo>
                  <a:pt x="12088" y="10847"/>
                  <a:pt x="12983" y="10716"/>
                  <a:pt x="13886" y="10716"/>
                </a:cubicBezTo>
                <a:close/>
                <a:moveTo>
                  <a:pt x="18312" y="1537"/>
                </a:moveTo>
                <a:cubicBezTo>
                  <a:pt x="20093" y="1537"/>
                  <a:pt x="21942" y="2089"/>
                  <a:pt x="23631" y="3166"/>
                </a:cubicBezTo>
                <a:cubicBezTo>
                  <a:pt x="27706" y="5766"/>
                  <a:pt x="28613" y="11589"/>
                  <a:pt x="24959" y="14979"/>
                </a:cubicBezTo>
                <a:cubicBezTo>
                  <a:pt x="24699" y="15219"/>
                  <a:pt x="24420" y="15438"/>
                  <a:pt x="24127" y="15635"/>
                </a:cubicBezTo>
                <a:cubicBezTo>
                  <a:pt x="23065" y="13370"/>
                  <a:pt x="21068" y="11550"/>
                  <a:pt x="18752" y="10457"/>
                </a:cubicBezTo>
                <a:cubicBezTo>
                  <a:pt x="19023" y="7350"/>
                  <a:pt x="17700" y="4138"/>
                  <a:pt x="15330" y="2098"/>
                </a:cubicBezTo>
                <a:cubicBezTo>
                  <a:pt x="16271" y="1722"/>
                  <a:pt x="17280" y="1537"/>
                  <a:pt x="18312" y="1537"/>
                </a:cubicBezTo>
                <a:close/>
                <a:moveTo>
                  <a:pt x="9622" y="1191"/>
                </a:moveTo>
                <a:cubicBezTo>
                  <a:pt x="10716" y="1191"/>
                  <a:pt x="11799" y="1430"/>
                  <a:pt x="12794" y="1893"/>
                </a:cubicBezTo>
                <a:cubicBezTo>
                  <a:pt x="11658" y="2800"/>
                  <a:pt x="10851" y="4091"/>
                  <a:pt x="10636" y="5807"/>
                </a:cubicBezTo>
                <a:cubicBezTo>
                  <a:pt x="10620" y="5931"/>
                  <a:pt x="10693" y="6020"/>
                  <a:pt x="10792" y="6065"/>
                </a:cubicBezTo>
                <a:cubicBezTo>
                  <a:pt x="10315" y="7423"/>
                  <a:pt x="10088" y="8858"/>
                  <a:pt x="10132" y="10167"/>
                </a:cubicBezTo>
                <a:cubicBezTo>
                  <a:pt x="7489" y="11328"/>
                  <a:pt x="5198" y="13597"/>
                  <a:pt x="4538" y="16234"/>
                </a:cubicBezTo>
                <a:lnTo>
                  <a:pt x="4538" y="16235"/>
                </a:lnTo>
                <a:cubicBezTo>
                  <a:pt x="3803" y="15782"/>
                  <a:pt x="3172" y="15179"/>
                  <a:pt x="2686" y="14467"/>
                </a:cubicBezTo>
                <a:cubicBezTo>
                  <a:pt x="535" y="11329"/>
                  <a:pt x="1003" y="6440"/>
                  <a:pt x="3533" y="3553"/>
                </a:cubicBezTo>
                <a:cubicBezTo>
                  <a:pt x="3546" y="3555"/>
                  <a:pt x="3559" y="3556"/>
                  <a:pt x="3573" y="3556"/>
                </a:cubicBezTo>
                <a:cubicBezTo>
                  <a:pt x="3623" y="3556"/>
                  <a:pt x="3673" y="3543"/>
                  <a:pt x="3717" y="3516"/>
                </a:cubicBezTo>
                <a:cubicBezTo>
                  <a:pt x="5532" y="2476"/>
                  <a:pt x="6944" y="1344"/>
                  <a:pt x="9136" y="1207"/>
                </a:cubicBezTo>
                <a:cubicBezTo>
                  <a:pt x="9298" y="1196"/>
                  <a:pt x="9460" y="1191"/>
                  <a:pt x="9622" y="1191"/>
                </a:cubicBezTo>
                <a:close/>
                <a:moveTo>
                  <a:pt x="18507" y="11885"/>
                </a:moveTo>
                <a:cubicBezTo>
                  <a:pt x="20445" y="12900"/>
                  <a:pt x="21976" y="14481"/>
                  <a:pt x="22813" y="16335"/>
                </a:cubicBezTo>
                <a:cubicBezTo>
                  <a:pt x="21780" y="16759"/>
                  <a:pt x="20647" y="16964"/>
                  <a:pt x="19504" y="16964"/>
                </a:cubicBezTo>
                <a:cubicBezTo>
                  <a:pt x="18187" y="16964"/>
                  <a:pt x="16856" y="16692"/>
                  <a:pt x="15649" y="16169"/>
                </a:cubicBezTo>
                <a:cubicBezTo>
                  <a:pt x="16800" y="15293"/>
                  <a:pt x="17727" y="14157"/>
                  <a:pt x="18254" y="12714"/>
                </a:cubicBezTo>
                <a:lnTo>
                  <a:pt x="18254" y="12715"/>
                </a:lnTo>
                <a:cubicBezTo>
                  <a:pt x="18352" y="12443"/>
                  <a:pt x="18438" y="12166"/>
                  <a:pt x="18507" y="11885"/>
                </a:cubicBezTo>
                <a:close/>
                <a:moveTo>
                  <a:pt x="10357" y="11801"/>
                </a:moveTo>
                <a:cubicBezTo>
                  <a:pt x="10814" y="13567"/>
                  <a:pt x="11948" y="15027"/>
                  <a:pt x="13414" y="16108"/>
                </a:cubicBezTo>
                <a:lnTo>
                  <a:pt x="13414" y="16109"/>
                </a:lnTo>
                <a:cubicBezTo>
                  <a:pt x="11937" y="16849"/>
                  <a:pt x="10221" y="17287"/>
                  <a:pt x="8552" y="17287"/>
                </a:cubicBezTo>
                <a:cubicBezTo>
                  <a:pt x="7559" y="17287"/>
                  <a:pt x="6583" y="17132"/>
                  <a:pt x="5684" y="16794"/>
                </a:cubicBezTo>
                <a:cubicBezTo>
                  <a:pt x="6276" y="14376"/>
                  <a:pt x="8033" y="12813"/>
                  <a:pt x="10357" y="11801"/>
                </a:cubicBezTo>
                <a:close/>
                <a:moveTo>
                  <a:pt x="14597" y="16860"/>
                </a:moveTo>
                <a:cubicBezTo>
                  <a:pt x="16211" y="17742"/>
                  <a:pt x="18071" y="18226"/>
                  <a:pt x="19836" y="18239"/>
                </a:cubicBezTo>
                <a:cubicBezTo>
                  <a:pt x="19855" y="18239"/>
                  <a:pt x="19875" y="18239"/>
                  <a:pt x="19894" y="18239"/>
                </a:cubicBezTo>
                <a:cubicBezTo>
                  <a:pt x="21057" y="18239"/>
                  <a:pt x="22193" y="17983"/>
                  <a:pt x="23243" y="17533"/>
                </a:cubicBezTo>
                <a:lnTo>
                  <a:pt x="23243" y="17533"/>
                </a:lnTo>
                <a:cubicBezTo>
                  <a:pt x="23754" y="19405"/>
                  <a:pt x="23580" y="21466"/>
                  <a:pt x="22464" y="23460"/>
                </a:cubicBezTo>
                <a:cubicBezTo>
                  <a:pt x="20882" y="26284"/>
                  <a:pt x="18005" y="27654"/>
                  <a:pt x="15044" y="27654"/>
                </a:cubicBezTo>
                <a:cubicBezTo>
                  <a:pt x="13094" y="27654"/>
                  <a:pt x="11108" y="27060"/>
                  <a:pt x="9432" y="25894"/>
                </a:cubicBezTo>
                <a:cubicBezTo>
                  <a:pt x="7730" y="24710"/>
                  <a:pt x="6408" y="22914"/>
                  <a:pt x="5813" y="20917"/>
                </a:cubicBezTo>
                <a:cubicBezTo>
                  <a:pt x="5908" y="20794"/>
                  <a:pt x="5926" y="20630"/>
                  <a:pt x="5860" y="20490"/>
                </a:cubicBezTo>
                <a:lnTo>
                  <a:pt x="5860" y="20490"/>
                </a:lnTo>
                <a:lnTo>
                  <a:pt x="5861" y="20491"/>
                </a:lnTo>
                <a:cubicBezTo>
                  <a:pt x="5707" y="20141"/>
                  <a:pt x="5589" y="19777"/>
                  <a:pt x="5511" y="19402"/>
                </a:cubicBezTo>
                <a:cubicBezTo>
                  <a:pt x="5467" y="18994"/>
                  <a:pt x="5455" y="18582"/>
                  <a:pt x="5478" y="18171"/>
                </a:cubicBezTo>
                <a:cubicBezTo>
                  <a:pt x="5480" y="18134"/>
                  <a:pt x="5485" y="18100"/>
                  <a:pt x="5488" y="18063"/>
                </a:cubicBezTo>
                <a:cubicBezTo>
                  <a:pt x="6301" y="18358"/>
                  <a:pt x="7183" y="18520"/>
                  <a:pt x="8115" y="18520"/>
                </a:cubicBezTo>
                <a:cubicBezTo>
                  <a:pt x="8208" y="18520"/>
                  <a:pt x="8302" y="18518"/>
                  <a:pt x="8396" y="18515"/>
                </a:cubicBezTo>
                <a:cubicBezTo>
                  <a:pt x="10491" y="18442"/>
                  <a:pt x="12735" y="17924"/>
                  <a:pt x="14597" y="16860"/>
                </a:cubicBezTo>
                <a:close/>
                <a:moveTo>
                  <a:pt x="9193" y="1"/>
                </a:moveTo>
                <a:cubicBezTo>
                  <a:pt x="6999" y="1"/>
                  <a:pt x="4863" y="714"/>
                  <a:pt x="3713" y="2437"/>
                </a:cubicBezTo>
                <a:cubicBezTo>
                  <a:pt x="1187" y="4294"/>
                  <a:pt x="0" y="7949"/>
                  <a:pt x="275" y="10991"/>
                </a:cubicBezTo>
                <a:cubicBezTo>
                  <a:pt x="530" y="13822"/>
                  <a:pt x="2073" y="16256"/>
                  <a:pt x="4353" y="17543"/>
                </a:cubicBezTo>
                <a:cubicBezTo>
                  <a:pt x="4334" y="18048"/>
                  <a:pt x="4379" y="18553"/>
                  <a:pt x="4485" y="19048"/>
                </a:cubicBezTo>
                <a:cubicBezTo>
                  <a:pt x="4501" y="20156"/>
                  <a:pt x="4704" y="21244"/>
                  <a:pt x="5099" y="22206"/>
                </a:cubicBezTo>
                <a:cubicBezTo>
                  <a:pt x="6782" y="26306"/>
                  <a:pt x="10993" y="28980"/>
                  <a:pt x="15346" y="28980"/>
                </a:cubicBezTo>
                <a:cubicBezTo>
                  <a:pt x="16130" y="28980"/>
                  <a:pt x="16918" y="28893"/>
                  <a:pt x="17698" y="28712"/>
                </a:cubicBezTo>
                <a:cubicBezTo>
                  <a:pt x="22311" y="27642"/>
                  <a:pt x="25477" y="22829"/>
                  <a:pt x="24876" y="18171"/>
                </a:cubicBezTo>
                <a:cubicBezTo>
                  <a:pt x="24815" y="17713"/>
                  <a:pt x="24717" y="17260"/>
                  <a:pt x="24582" y="16818"/>
                </a:cubicBezTo>
                <a:cubicBezTo>
                  <a:pt x="26550" y="15547"/>
                  <a:pt x="28024" y="13524"/>
                  <a:pt x="28441" y="11154"/>
                </a:cubicBezTo>
                <a:cubicBezTo>
                  <a:pt x="29253" y="6545"/>
                  <a:pt x="26353" y="2608"/>
                  <a:pt x="22191" y="938"/>
                </a:cubicBezTo>
                <a:cubicBezTo>
                  <a:pt x="20987" y="455"/>
                  <a:pt x="19607" y="199"/>
                  <a:pt x="18228" y="199"/>
                </a:cubicBezTo>
                <a:cubicBezTo>
                  <a:pt x="16729" y="199"/>
                  <a:pt x="15231" y="502"/>
                  <a:pt x="13964" y="1145"/>
                </a:cubicBezTo>
                <a:cubicBezTo>
                  <a:pt x="12626" y="428"/>
                  <a:pt x="10892" y="1"/>
                  <a:pt x="9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490" name="Picture 2" descr="CHUYÊN ĐỀ CẤP TRƯỜNG: TIẾT ĐỌC THƯ VIỆN"/>
          <p:cNvPicPr>
            <a:picLocks noChangeAspect="1" noChangeArrowheads="1"/>
          </p:cNvPicPr>
          <p:nvPr/>
        </p:nvPicPr>
        <p:blipFill>
          <a:blip r:embed="rId3"/>
          <a:srcRect/>
          <a:stretch>
            <a:fillRect/>
          </a:stretch>
        </p:blipFill>
        <p:spPr bwMode="auto">
          <a:xfrm>
            <a:off x="500034" y="1857370"/>
            <a:ext cx="4000528" cy="25717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24"/>
                                        </p:tgtEl>
                                        <p:attrNameLst>
                                          <p:attrName>style.visibility</p:attrName>
                                        </p:attrNameLst>
                                      </p:cBhvr>
                                      <p:to>
                                        <p:strVal val="visible"/>
                                      </p:to>
                                    </p:set>
                                    <p:animEffect transition="in" filter="fade">
                                      <p:cBhvr>
                                        <p:cTn id="15" dur="1000"/>
                                        <p:tgtEl>
                                          <p:spTgt spid="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1374</TotalTime>
  <Words>3568</Words>
  <PresentationFormat>On-screen Show (16:9)</PresentationFormat>
  <Paragraphs>298</Paragraphs>
  <Slides>45</Slides>
  <Notes>45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Times New Roman</vt:lpstr>
      <vt:lpstr>Concert One</vt:lpstr>
      <vt:lpstr>Roboto Mono Medium</vt:lpstr>
      <vt:lpstr>Anonymous Pro</vt:lpstr>
      <vt:lpstr>Calibri</vt:lpstr>
      <vt:lpstr>Muli</vt:lpstr>
      <vt:lpstr>Coming Soon</vt:lpstr>
      <vt:lpstr>Notebook Lesson by Slidesgo</vt:lpstr>
      <vt:lpstr>UBND HUYỆN NAM SÁCH PHÒNG GIÁO DỤC VÀ ĐÀO TẠO</vt:lpstr>
      <vt:lpstr>Book Title. P52</vt:lpstr>
      <vt:lpstr>THỰC TẾ HOẠT ĐỘNG TV CỦA CÁC TRƯỜNG TIỂU HỌC HIỆN NAY</vt:lpstr>
      <vt:lpstr>Slide 4</vt:lpstr>
      <vt:lpstr>II. TIẾT HỌC THƯ VIỆN</vt:lpstr>
      <vt:lpstr>I. TIẾT ĐỌC THƯ VIỆN</vt:lpstr>
      <vt:lpstr>MỤC ĐÍCH CỦA TIẾT ĐỌC THƯ VIỆN</vt:lpstr>
      <vt:lpstr>Nhiệm vụ của giáo viên</vt:lpstr>
      <vt:lpstr>YÊU CẦU CỦA TIẾT ĐỌC THƯ VIỆN</vt:lpstr>
      <vt:lpstr>DẠY TIẾT ĐỌC          THỨ NHẤT (Hướng dẫn HS về nội quy TV và cách  tìm sách theo mã màu)</vt:lpstr>
      <vt:lpstr>Hướng dẫn HS về nội quy thư viện</vt:lpstr>
      <vt:lpstr>HƯỚNG DẪN TÌM SÁCH THEO MÃ MÀU</vt:lpstr>
      <vt:lpstr>DẠY TIẾT ĐỌC          THỨ HAI (Hướng dẫn HS về quy trình mượn trả                    và cách bảo quản sách)</vt:lpstr>
      <vt:lpstr>Chọn sách</vt:lpstr>
      <vt:lpstr>HƯỚNG DẪN BẢO QUẢN SÁCH</vt:lpstr>
      <vt:lpstr>1. Quy trình chung:  + Ổn định tổ chức + Giới thiệu.  + Hoạt động đọc:       - Trước khi đọc.                                                                         - Trong khi đọc.                       - Sau khi đọc.  + Hoạt động mở rộng. </vt:lpstr>
      <vt:lpstr>2. CÁC HOẠT ĐỘNG ĐỌC VÀ HOẠT ĐỘNG MỞ RỘNG - Hoạt động đọc gồm 4 hình thức:</vt:lpstr>
      <vt:lpstr>- Hoạt động mở rộng gồm 3 hình thức</vt:lpstr>
      <vt:lpstr>3. Hướng dẫn thực hiện các hoạt động đọc</vt:lpstr>
      <vt:lpstr>3. Hướng dẫn thực hiện các hoạt động đọc</vt:lpstr>
      <vt:lpstr>3. Hướng dẫn thực hiện các hoạt động đọc</vt:lpstr>
      <vt:lpstr>3. Hướng dẫn thực hiện các hoạt động đọc</vt:lpstr>
      <vt:lpstr>3. Hướng dẫn thực hiện các hoạt động đọc</vt:lpstr>
      <vt:lpstr>3. Hướng dẫn thực hiện các hoạt động đọc</vt:lpstr>
      <vt:lpstr>3. Hướng dẫn thực hiện các hoạt động đọc</vt:lpstr>
      <vt:lpstr>3. Hướng dẫn thực hiện các hoạt động đọc</vt:lpstr>
      <vt:lpstr>3. Hướng dẫn thực hiện các hoạt động đọc</vt:lpstr>
      <vt:lpstr>3. Hướng dẫn thực hiện các hoạt động đọc</vt:lpstr>
      <vt:lpstr>4. Hoạt động mở rộng:    Gợi ý 1 số hình thức tổ chức hoạt động mở rộng: </vt:lpstr>
      <vt:lpstr>4.1. THẢO LUẬN SÁCH</vt:lpstr>
      <vt:lpstr>4.2. VIẾT/ VẼ</vt:lpstr>
      <vt:lpstr>D. QUY TẮC 5 NGÓN TAY   </vt:lpstr>
      <vt:lpstr>D. QUY TẮC 5 NGÓN TAY   </vt:lpstr>
      <vt:lpstr>   </vt:lpstr>
      <vt:lpstr>II. TIẾT HỌC THƯ VIỆN </vt:lpstr>
      <vt:lpstr>-      - Chuẩn bị tài liệu: Sách, truyện, hoặc tài liệu tham khảo phù hợp với lứa tuổi và nội dung giáo dục. - Trang trí không gian thư viện thân thiện, hấp dẫn. - Sắp xếp chỗ ngồi linh hoạt để tạo điều kiện tương tác. </vt:lpstr>
      <vt:lpstr>Bước 2: Tổ chức tiết học</vt:lpstr>
      <vt:lpstr>- Đánh giá sự tham gia của học sinh: tích cực, sáng tạo hay không.  - Thu thập ý kiến phản hồi từ giáo viên, cán bộ thư viện và HS. </vt:lpstr>
      <vt:lpstr>III. LIÊN THÔNG THƯ VIỆN</vt:lpstr>
      <vt:lpstr>1. MỤC TIÊU</vt:lpstr>
      <vt:lpstr>2. Đánh giá thực trạng</vt:lpstr>
      <vt:lpstr>3. Lập kế hoạch liên thông thư viện</vt:lpstr>
      <vt:lpstr>4. Đánh giá</vt:lpstr>
      <vt:lpstr>5. Nguyên tắc quan trọng khi thực hiện liên thông TV</vt:lpstr>
      <vt:lpstr>XIN CHÂN THÀNH  CẢM ƠN QUÝ THẦY CÔ!</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UBND HUYỆN NAM SÁCH PHÒNG GIÁO DỤC VÀ ĐÀO TẠO</dc:title>
  <cp:lastModifiedBy>TRUONGHAI COMPUTER</cp:lastModifiedBy>
  <cp:revision>33</cp:revision>
  <dcterms:modified xsi:type="dcterms:W3CDTF">2025-03-05T05:45:25Z</dcterms:modified>
</cp:coreProperties>
</file>