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mf" ContentType="image/x-wmf"/>
  <Default Extension="gif" ContentType="image/gif"/>
  <Default Extension="emf" ContentType="image/x-emf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1" r:id="rId3"/>
    <p:sldMasterId id="2147483673" r:id="rId4"/>
    <p:sldMasterId id="2147483685" r:id="rId5"/>
    <p:sldMasterId id="2147483700" r:id="rId6"/>
    <p:sldMasterId id="2147483715" r:id="rId7"/>
    <p:sldMasterId id="2147483730" r:id="rId8"/>
    <p:sldMasterId id="2147483745" r:id="rId9"/>
    <p:sldMasterId id="2147483760" r:id="rId10"/>
    <p:sldMasterId id="2147483775" r:id="rId11"/>
    <p:sldMasterId id="2147483790" r:id="rId12"/>
  </p:sldMasterIdLst>
  <p:notesMasterIdLst>
    <p:notesMasterId r:id="rId16"/>
  </p:notesMasterIdLst>
  <p:sldIdLst>
    <p:sldId id="313" r:id="rId13"/>
    <p:sldId id="315" r:id="rId14"/>
    <p:sldId id="316" r:id="rId15"/>
    <p:sldId id="317" r:id="rId17"/>
    <p:sldId id="318" r:id="rId18"/>
    <p:sldId id="319" r:id="rId19"/>
    <p:sldId id="320" r:id="rId20"/>
    <p:sldId id="297" r:id="rId21"/>
    <p:sldId id="298" r:id="rId22"/>
    <p:sldId id="299" r:id="rId23"/>
    <p:sldId id="301" r:id="rId24"/>
    <p:sldId id="321" r:id="rId25"/>
    <p:sldId id="306" r:id="rId26"/>
    <p:sldId id="300" r:id="rId27"/>
    <p:sldId id="296" r:id="rId28"/>
    <p:sldId id="304" r:id="rId29"/>
    <p:sldId id="303" r:id="rId30"/>
    <p:sldId id="305" r:id="rId31"/>
    <p:sldId id="323" r:id="rId32"/>
    <p:sldId id="307" r:id="rId33"/>
    <p:sldId id="308" r:id="rId34"/>
    <p:sldId id="310" r:id="rId35"/>
    <p:sldId id="311" r:id="rId36"/>
    <p:sldId id="322" r:id="rId37"/>
    <p:sldId id="314" r:id="rId38"/>
  </p:sldIdLst>
  <p:sldSz cx="12192000" cy="6858000"/>
  <p:notesSz cx="6858000" cy="9144000"/>
  <p:embeddedFontLst>
    <p:embeddedFont>
      <p:font typeface="Calibri" panose="020F0502020204030204"/>
      <p:regular r:id="rId42"/>
      <p:bold r:id="rId43"/>
      <p:italic r:id="rId44"/>
      <p:boldItalic r:id="rId45"/>
    </p:embeddedFont>
    <p:embeddedFont>
      <p:font typeface="Tahoma" panose="020B0604030504040204" pitchFamily="34" charset="0"/>
      <p:regular r:id="rId46"/>
      <p:bold r:id="rId47"/>
    </p:embeddedFont>
    <p:embeddedFont>
      <p:font typeface="Open Sans" panose="020B0606030504020204" pitchFamily="34" charset="0"/>
      <p:regular r:id="rId48"/>
      <p:bold r:id="rId49"/>
      <p:italic r:id="rId50"/>
      <p:boldItalic r:id="rId51"/>
    </p:embeddedFont>
    <p:embeddedFont>
      <p:font typeface="Sigmar One" panose="00000500000000000000" pitchFamily="2" charset="0"/>
      <p:regular r:id="rId52"/>
    </p:embeddedFont>
    <p:embeddedFont>
      <p:font typeface="Calibri Light" panose="020F0302020204030204" charset="0"/>
      <p:regular r:id="rId53"/>
      <p:italic r:id="rId5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FF"/>
    <a:srgbClr val="FFF184"/>
    <a:srgbClr val="FF7C8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4" Type="http://schemas.openxmlformats.org/officeDocument/2006/relationships/font" Target="fonts/font13.fntdata"/><Relationship Id="rId53" Type="http://schemas.openxmlformats.org/officeDocument/2006/relationships/font" Target="fonts/font12.fntdata"/><Relationship Id="rId52" Type="http://schemas.openxmlformats.org/officeDocument/2006/relationships/font" Target="fonts/font11.fntdata"/><Relationship Id="rId51" Type="http://schemas.openxmlformats.org/officeDocument/2006/relationships/font" Target="fonts/font10.fntdata"/><Relationship Id="rId50" Type="http://schemas.openxmlformats.org/officeDocument/2006/relationships/font" Target="fonts/font9.fntdata"/><Relationship Id="rId5" Type="http://schemas.openxmlformats.org/officeDocument/2006/relationships/slideMaster" Target="slideMasters/slideMaster4.xml"/><Relationship Id="rId49" Type="http://schemas.openxmlformats.org/officeDocument/2006/relationships/font" Target="fonts/font8.fntdata"/><Relationship Id="rId48" Type="http://schemas.openxmlformats.org/officeDocument/2006/relationships/font" Target="fonts/font7.fntdata"/><Relationship Id="rId47" Type="http://schemas.openxmlformats.org/officeDocument/2006/relationships/font" Target="fonts/font6.fntdata"/><Relationship Id="rId46" Type="http://schemas.openxmlformats.org/officeDocument/2006/relationships/font" Target="fonts/font5.fntdata"/><Relationship Id="rId45" Type="http://schemas.openxmlformats.org/officeDocument/2006/relationships/font" Target="fonts/font4.fntdata"/><Relationship Id="rId44" Type="http://schemas.openxmlformats.org/officeDocument/2006/relationships/font" Target="fonts/font3.fntdata"/><Relationship Id="rId43" Type="http://schemas.openxmlformats.org/officeDocument/2006/relationships/font" Target="fonts/font2.fntdata"/><Relationship Id="rId42" Type="http://schemas.openxmlformats.org/officeDocument/2006/relationships/font" Target="fonts/font1.fntdata"/><Relationship Id="rId41" Type="http://schemas.openxmlformats.org/officeDocument/2006/relationships/tableStyles" Target="tableStyles.xml"/><Relationship Id="rId40" Type="http://schemas.openxmlformats.org/officeDocument/2006/relationships/viewProps" Target="viewProps.xml"/><Relationship Id="rId4" Type="http://schemas.openxmlformats.org/officeDocument/2006/relationships/slideMaster" Target="slideMasters/slideMaster3.xml"/><Relationship Id="rId39" Type="http://schemas.openxmlformats.org/officeDocument/2006/relationships/presProps" Target="presProps.xml"/><Relationship Id="rId38" Type="http://schemas.openxmlformats.org/officeDocument/2006/relationships/slide" Target="slides/slide25.xml"/><Relationship Id="rId37" Type="http://schemas.openxmlformats.org/officeDocument/2006/relationships/slide" Target="slides/slide24.xml"/><Relationship Id="rId36" Type="http://schemas.openxmlformats.org/officeDocument/2006/relationships/slide" Target="slides/slide23.xml"/><Relationship Id="rId35" Type="http://schemas.openxmlformats.org/officeDocument/2006/relationships/slide" Target="slides/slide22.xml"/><Relationship Id="rId34" Type="http://schemas.openxmlformats.org/officeDocument/2006/relationships/slide" Target="slides/slide21.xml"/><Relationship Id="rId33" Type="http://schemas.openxmlformats.org/officeDocument/2006/relationships/slide" Target="slides/slide20.xml"/><Relationship Id="rId32" Type="http://schemas.openxmlformats.org/officeDocument/2006/relationships/slide" Target="slides/slide19.xml"/><Relationship Id="rId31" Type="http://schemas.openxmlformats.org/officeDocument/2006/relationships/slide" Target="slides/slide18.xml"/><Relationship Id="rId30" Type="http://schemas.openxmlformats.org/officeDocument/2006/relationships/slide" Target="slides/slide1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16.xml"/><Relationship Id="rId28" Type="http://schemas.openxmlformats.org/officeDocument/2006/relationships/slide" Target="slides/slide15.xml"/><Relationship Id="rId27" Type="http://schemas.openxmlformats.org/officeDocument/2006/relationships/slide" Target="slides/slide14.xml"/><Relationship Id="rId26" Type="http://schemas.openxmlformats.org/officeDocument/2006/relationships/slide" Target="slides/slide13.xml"/><Relationship Id="rId25" Type="http://schemas.openxmlformats.org/officeDocument/2006/relationships/slide" Target="slides/slide12.xml"/><Relationship Id="rId24" Type="http://schemas.openxmlformats.org/officeDocument/2006/relationships/slide" Target="slides/slide11.xml"/><Relationship Id="rId23" Type="http://schemas.openxmlformats.org/officeDocument/2006/relationships/slide" Target="slides/slide10.xml"/><Relationship Id="rId22" Type="http://schemas.openxmlformats.org/officeDocument/2006/relationships/slide" Target="slides/slide9.xml"/><Relationship Id="rId21" Type="http://schemas.openxmlformats.org/officeDocument/2006/relationships/slide" Target="slides/slide8.xml"/><Relationship Id="rId20" Type="http://schemas.openxmlformats.org/officeDocument/2006/relationships/slide" Target="slides/slide7.xml"/><Relationship Id="rId2" Type="http://schemas.openxmlformats.org/officeDocument/2006/relationships/theme" Target="theme/theme1.xml"/><Relationship Id="rId19" Type="http://schemas.openxmlformats.org/officeDocument/2006/relationships/slide" Target="slides/slide6.xml"/><Relationship Id="rId18" Type="http://schemas.openxmlformats.org/officeDocument/2006/relationships/slide" Target="slides/slide5.xml"/><Relationship Id="rId17" Type="http://schemas.openxmlformats.org/officeDocument/2006/relationships/slide" Target="slides/slide4.xml"/><Relationship Id="rId16" Type="http://schemas.openxmlformats.org/officeDocument/2006/relationships/notesMaster" Target="notesMasters/notesMaster1.xml"/><Relationship Id="rId15" Type="http://schemas.openxmlformats.org/officeDocument/2006/relationships/slide" Target="slides/slide3.xml"/><Relationship Id="rId14" Type="http://schemas.openxmlformats.org/officeDocument/2006/relationships/slide" Target="slides/slide2.xml"/><Relationship Id="rId13" Type="http://schemas.openxmlformats.org/officeDocument/2006/relationships/slide" Target="slides/slide1.xml"/><Relationship Id="rId12" Type="http://schemas.openxmlformats.org/officeDocument/2006/relationships/slideMaster" Target="slideMasters/slideMaster11.xml"/><Relationship Id="rId11" Type="http://schemas.openxmlformats.org/officeDocument/2006/relationships/slideMaster" Target="slideMasters/slideMaster10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0AA495-36CE-4596-B47F-8F565B3311F9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7DA879-3ADD-4CFC-97E9-9875B5CF4AC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  <a:endParaRPr lang="en-US" dirty="0"/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HD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: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(</a:t>
            </a:r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size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)</a:t>
            </a:r>
            <a:endParaRPr lang="en-US" dirty="0"/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PHẦN ĐẤT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  <a:endParaRPr lang="en-US" dirty="0"/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&lt;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  <a:endParaRPr lang="en-US" dirty="0"/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&gt;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,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B5B8007-F28A-4C3E-A48D-DDE012D8153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B5B8007-F28A-4C3E-A48D-DDE012D8153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 cstate="screen"/>
          <a:srcRect t="6704"/>
          <a:stretch>
            <a:fillRect/>
          </a:stretch>
        </p:blipFill>
        <p:spPr>
          <a:xfrm>
            <a:off x="548226" y="440088"/>
            <a:ext cx="907281" cy="9233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0"/>
            <a:ext cx="1917700" cy="19812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3619" y="850900"/>
            <a:ext cx="2608164" cy="1970879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060" y="2917792"/>
            <a:ext cx="3500120" cy="350012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>
            <a:fillRect/>
          </a:stretch>
        </p:blipFill>
        <p:spPr>
          <a:xfrm>
            <a:off x="1026391" y="2672884"/>
            <a:ext cx="1212844" cy="8970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 cstate="screen"/>
          <a:srcRect t="6704"/>
          <a:stretch>
            <a:fillRect/>
          </a:stretch>
        </p:blipFill>
        <p:spPr>
          <a:xfrm>
            <a:off x="548226" y="440088"/>
            <a:ext cx="907281" cy="9233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0"/>
            <a:ext cx="1917700" cy="19812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3619" y="850900"/>
            <a:ext cx="2608164" cy="1970879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060" y="2917792"/>
            <a:ext cx="3500120" cy="350012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>
            <a:fillRect/>
          </a:stretch>
        </p:blipFill>
        <p:spPr>
          <a:xfrm>
            <a:off x="1026391" y="2672884"/>
            <a:ext cx="1212844" cy="8970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96000" y="392965"/>
            <a:ext cx="10800000" cy="705600"/>
          </a:xfrm>
        </p:spPr>
        <p:txBody>
          <a:bodyPr wrap="square" lIns="0" tIns="0" rIns="0" bIns="0">
            <a:normAutofit/>
          </a:bodyPr>
          <a:lstStyle>
            <a:lvl1pPr algn="ctr" fontAlgn="base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title</a:t>
            </a:r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/>
              <a:t>Date Area</a:t>
            </a:r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49AE70B2-8BF9-45C0-BB95-33D1B9D3A854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37845" indent="0" algn="ctr">
              <a:buNone/>
              <a:defRPr/>
            </a:lvl2pPr>
            <a:lvl3pPr marL="1076325" indent="0" algn="ctr">
              <a:buNone/>
              <a:defRPr/>
            </a:lvl3pPr>
            <a:lvl4pPr marL="1614170" indent="0" algn="ctr">
              <a:buNone/>
              <a:defRPr/>
            </a:lvl4pPr>
            <a:lvl5pPr marL="2152650" indent="0" algn="ctr">
              <a:buNone/>
              <a:defRPr/>
            </a:lvl5pPr>
            <a:lvl6pPr marL="2690495" indent="0" algn="ctr">
              <a:buNone/>
              <a:defRPr/>
            </a:lvl6pPr>
            <a:lvl7pPr marL="3228975" indent="0" algn="ctr">
              <a:buNone/>
              <a:defRPr/>
            </a:lvl7pPr>
            <a:lvl8pPr marL="3766820" indent="0" algn="ctr">
              <a:buNone/>
              <a:defRPr/>
            </a:lvl8pPr>
            <a:lvl9pPr marL="430466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fld id="{FEB01423-D198-4896-B996-AF6CD71AA325}" type="slidenum">
              <a:rPr lang="en-US" altLang="en-US" smtClean="0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 cstate="screen"/>
          <a:srcRect t="6704"/>
          <a:stretch>
            <a:fillRect/>
          </a:stretch>
        </p:blipFill>
        <p:spPr>
          <a:xfrm>
            <a:off x="548226" y="440088"/>
            <a:ext cx="907281" cy="9233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0"/>
            <a:ext cx="1917700" cy="19812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3619" y="850900"/>
            <a:ext cx="2608164" cy="1970879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060" y="2917792"/>
            <a:ext cx="3500120" cy="350012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>
            <a:fillRect/>
          </a:stretch>
        </p:blipFill>
        <p:spPr>
          <a:xfrm>
            <a:off x="1026391" y="2672884"/>
            <a:ext cx="1212844" cy="8970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37845" indent="0" algn="ctr">
              <a:buNone/>
              <a:defRPr/>
            </a:lvl2pPr>
            <a:lvl3pPr marL="1076325" indent="0" algn="ctr">
              <a:buNone/>
              <a:defRPr/>
            </a:lvl3pPr>
            <a:lvl4pPr marL="1614170" indent="0" algn="ctr">
              <a:buNone/>
              <a:defRPr/>
            </a:lvl4pPr>
            <a:lvl5pPr marL="2152650" indent="0" algn="ctr">
              <a:buNone/>
              <a:defRPr/>
            </a:lvl5pPr>
            <a:lvl6pPr marL="2690495" indent="0" algn="ctr">
              <a:buNone/>
              <a:defRPr/>
            </a:lvl6pPr>
            <a:lvl7pPr marL="3228975" indent="0" algn="ctr">
              <a:buNone/>
              <a:defRPr/>
            </a:lvl7pPr>
            <a:lvl8pPr marL="3766820" indent="0" algn="ctr">
              <a:buNone/>
              <a:defRPr/>
            </a:lvl8pPr>
            <a:lvl9pPr marL="430466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fld id="{FEB01423-D198-4896-B996-AF6CD71AA325}" type="slidenum">
              <a:rPr lang="en-US" altLang="en-US" smtClean="0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fld id="{F100BA3F-51CF-473C-BBC7-9F80CB3FD932}" type="slidenum">
              <a:rPr lang="en-US" altLang="en-US" smtClean="0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2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320"/>
            </a:lvl1pPr>
            <a:lvl2pPr marL="537845" indent="0">
              <a:buNone/>
              <a:defRPr sz="2095"/>
            </a:lvl2pPr>
            <a:lvl3pPr marL="1076325" indent="0">
              <a:buNone/>
              <a:defRPr sz="1875"/>
            </a:lvl3pPr>
            <a:lvl4pPr marL="1614170" indent="0">
              <a:buNone/>
              <a:defRPr sz="1650"/>
            </a:lvl4pPr>
            <a:lvl5pPr marL="2152650" indent="0">
              <a:buNone/>
              <a:defRPr sz="1650"/>
            </a:lvl5pPr>
            <a:lvl6pPr marL="2690495" indent="0">
              <a:buNone/>
              <a:defRPr sz="1650"/>
            </a:lvl6pPr>
            <a:lvl7pPr marL="3228975" indent="0">
              <a:buNone/>
              <a:defRPr sz="1650"/>
            </a:lvl7pPr>
            <a:lvl8pPr marL="3766820" indent="0">
              <a:buNone/>
              <a:defRPr sz="1650"/>
            </a:lvl8pPr>
            <a:lvl9pPr marL="4304665" indent="0">
              <a:buNone/>
              <a:defRPr sz="16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fld id="{E5E9DFC9-E0D6-4E70-95EC-EE956DA6257B}" type="slidenum">
              <a:rPr lang="en-US" altLang="en-US" smtClean="0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295"/>
            </a:lvl1pPr>
            <a:lvl2pPr>
              <a:defRPr sz="2845"/>
            </a:lvl2pPr>
            <a:lvl3pPr>
              <a:defRPr sz="2320"/>
            </a:lvl3pPr>
            <a:lvl4pPr>
              <a:defRPr sz="2095"/>
            </a:lvl4pPr>
            <a:lvl5pPr>
              <a:defRPr sz="2095"/>
            </a:lvl5pPr>
            <a:lvl6pPr>
              <a:defRPr sz="2095"/>
            </a:lvl6pPr>
            <a:lvl7pPr>
              <a:defRPr sz="2095"/>
            </a:lvl7pPr>
            <a:lvl8pPr>
              <a:defRPr sz="2095"/>
            </a:lvl8pPr>
            <a:lvl9pPr>
              <a:defRPr sz="209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295"/>
            </a:lvl1pPr>
            <a:lvl2pPr>
              <a:defRPr sz="2845"/>
            </a:lvl2pPr>
            <a:lvl3pPr>
              <a:defRPr sz="2320"/>
            </a:lvl3pPr>
            <a:lvl4pPr>
              <a:defRPr sz="2095"/>
            </a:lvl4pPr>
            <a:lvl5pPr>
              <a:defRPr sz="2095"/>
            </a:lvl5pPr>
            <a:lvl6pPr>
              <a:defRPr sz="2095"/>
            </a:lvl6pPr>
            <a:lvl7pPr>
              <a:defRPr sz="2095"/>
            </a:lvl7pPr>
            <a:lvl8pPr>
              <a:defRPr sz="2095"/>
            </a:lvl8pPr>
            <a:lvl9pPr>
              <a:defRPr sz="209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fld id="{5EEE0E17-1536-48C6-87E3-A861F0C00F04}" type="slidenum">
              <a:rPr lang="en-US" altLang="en-US" smtClean="0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45" b="1"/>
            </a:lvl1pPr>
            <a:lvl2pPr marL="537845" indent="0">
              <a:buNone/>
              <a:defRPr sz="2320" b="1"/>
            </a:lvl2pPr>
            <a:lvl3pPr marL="1076325" indent="0">
              <a:buNone/>
              <a:defRPr sz="2095" b="1"/>
            </a:lvl3pPr>
            <a:lvl4pPr marL="1614170" indent="0">
              <a:buNone/>
              <a:defRPr sz="1875" b="1"/>
            </a:lvl4pPr>
            <a:lvl5pPr marL="2152650" indent="0">
              <a:buNone/>
              <a:defRPr sz="1875" b="1"/>
            </a:lvl5pPr>
            <a:lvl6pPr marL="2690495" indent="0">
              <a:buNone/>
              <a:defRPr sz="1875" b="1"/>
            </a:lvl6pPr>
            <a:lvl7pPr marL="3228975" indent="0">
              <a:buNone/>
              <a:defRPr sz="1875" b="1"/>
            </a:lvl7pPr>
            <a:lvl8pPr marL="3766820" indent="0">
              <a:buNone/>
              <a:defRPr sz="1875" b="1"/>
            </a:lvl8pPr>
            <a:lvl9pPr marL="4304665" indent="0">
              <a:buNone/>
              <a:defRPr sz="187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45"/>
            </a:lvl1pPr>
            <a:lvl2pPr>
              <a:defRPr sz="2320"/>
            </a:lvl2pPr>
            <a:lvl3pPr>
              <a:defRPr sz="2095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45" b="1"/>
            </a:lvl1pPr>
            <a:lvl2pPr marL="537845" indent="0">
              <a:buNone/>
              <a:defRPr sz="2320" b="1"/>
            </a:lvl2pPr>
            <a:lvl3pPr marL="1076325" indent="0">
              <a:buNone/>
              <a:defRPr sz="2095" b="1"/>
            </a:lvl3pPr>
            <a:lvl4pPr marL="1614170" indent="0">
              <a:buNone/>
              <a:defRPr sz="1875" b="1"/>
            </a:lvl4pPr>
            <a:lvl5pPr marL="2152650" indent="0">
              <a:buNone/>
              <a:defRPr sz="1875" b="1"/>
            </a:lvl5pPr>
            <a:lvl6pPr marL="2690495" indent="0">
              <a:buNone/>
              <a:defRPr sz="1875" b="1"/>
            </a:lvl6pPr>
            <a:lvl7pPr marL="3228975" indent="0">
              <a:buNone/>
              <a:defRPr sz="1875" b="1"/>
            </a:lvl7pPr>
            <a:lvl8pPr marL="3766820" indent="0">
              <a:buNone/>
              <a:defRPr sz="1875" b="1"/>
            </a:lvl8pPr>
            <a:lvl9pPr marL="4304665" indent="0">
              <a:buNone/>
              <a:defRPr sz="187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45"/>
            </a:lvl1pPr>
            <a:lvl2pPr>
              <a:defRPr sz="2320"/>
            </a:lvl2pPr>
            <a:lvl3pPr>
              <a:defRPr sz="2095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fld id="{8830A47B-B3AA-4408-B89E-78641CC5715A}" type="slidenum">
              <a:rPr lang="en-US" altLang="en-US" smtClean="0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fld id="{58D8FA65-B14B-4883-88C7-F7A3A55E9A2F}" type="slidenum">
              <a:rPr lang="en-US" altLang="en-US" smtClean="0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fld id="{C38BE4F5-A3A4-4A0F-A638-D990D725B4CA}" type="slidenum">
              <a:rPr lang="en-US" altLang="en-US" smtClean="0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fld id="{F100BA3F-51CF-473C-BBC7-9F80CB3FD932}" type="slidenum">
              <a:rPr lang="en-US" altLang="en-US" smtClean="0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2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745"/>
            </a:lvl1pPr>
            <a:lvl2pPr>
              <a:defRPr sz="3295"/>
            </a:lvl2pPr>
            <a:lvl3pPr>
              <a:defRPr sz="2845"/>
            </a:lvl3pPr>
            <a:lvl4pPr>
              <a:defRPr sz="2320"/>
            </a:lvl4pPr>
            <a:lvl5pPr>
              <a:defRPr sz="2320"/>
            </a:lvl5pPr>
            <a:lvl6pPr>
              <a:defRPr sz="2320"/>
            </a:lvl6pPr>
            <a:lvl7pPr>
              <a:defRPr sz="2320"/>
            </a:lvl7pPr>
            <a:lvl8pPr>
              <a:defRPr sz="2320"/>
            </a:lvl8pPr>
            <a:lvl9pPr>
              <a:defRPr sz="232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650"/>
            </a:lvl1pPr>
            <a:lvl2pPr marL="537845" indent="0">
              <a:buNone/>
              <a:defRPr sz="1425"/>
            </a:lvl2pPr>
            <a:lvl3pPr marL="1076325" indent="0">
              <a:buNone/>
              <a:defRPr sz="1200"/>
            </a:lvl3pPr>
            <a:lvl4pPr marL="1614170" indent="0">
              <a:buNone/>
              <a:defRPr sz="1050"/>
            </a:lvl4pPr>
            <a:lvl5pPr marL="2152650" indent="0">
              <a:buNone/>
              <a:defRPr sz="1050"/>
            </a:lvl5pPr>
            <a:lvl6pPr marL="2690495" indent="0">
              <a:buNone/>
              <a:defRPr sz="1050"/>
            </a:lvl6pPr>
            <a:lvl7pPr marL="3228975" indent="0">
              <a:buNone/>
              <a:defRPr sz="1050"/>
            </a:lvl7pPr>
            <a:lvl8pPr marL="3766820" indent="0">
              <a:buNone/>
              <a:defRPr sz="1050"/>
            </a:lvl8pPr>
            <a:lvl9pPr marL="4304665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fld id="{0C99C05A-73D7-488D-87AE-9FA1D515BA90}" type="slidenum">
              <a:rPr lang="en-US" altLang="en-US" smtClean="0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2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745"/>
            </a:lvl1pPr>
            <a:lvl2pPr marL="537845" indent="0">
              <a:buNone/>
              <a:defRPr sz="3295"/>
            </a:lvl2pPr>
            <a:lvl3pPr marL="1076325" indent="0">
              <a:buNone/>
              <a:defRPr sz="2845"/>
            </a:lvl3pPr>
            <a:lvl4pPr marL="1614170" indent="0">
              <a:buNone/>
              <a:defRPr sz="2320"/>
            </a:lvl4pPr>
            <a:lvl5pPr marL="2152650" indent="0">
              <a:buNone/>
              <a:defRPr sz="2320"/>
            </a:lvl5pPr>
            <a:lvl6pPr marL="2690495" indent="0">
              <a:buNone/>
              <a:defRPr sz="2320"/>
            </a:lvl6pPr>
            <a:lvl7pPr marL="3228975" indent="0">
              <a:buNone/>
              <a:defRPr sz="2320"/>
            </a:lvl7pPr>
            <a:lvl8pPr marL="3766820" indent="0">
              <a:buNone/>
              <a:defRPr sz="2320"/>
            </a:lvl8pPr>
            <a:lvl9pPr marL="4304665" indent="0">
              <a:buNone/>
              <a:defRPr sz="232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50"/>
            </a:lvl1pPr>
            <a:lvl2pPr marL="537845" indent="0">
              <a:buNone/>
              <a:defRPr sz="1425"/>
            </a:lvl2pPr>
            <a:lvl3pPr marL="1076325" indent="0">
              <a:buNone/>
              <a:defRPr sz="1200"/>
            </a:lvl3pPr>
            <a:lvl4pPr marL="1614170" indent="0">
              <a:buNone/>
              <a:defRPr sz="1050"/>
            </a:lvl4pPr>
            <a:lvl5pPr marL="2152650" indent="0">
              <a:buNone/>
              <a:defRPr sz="1050"/>
            </a:lvl5pPr>
            <a:lvl6pPr marL="2690495" indent="0">
              <a:buNone/>
              <a:defRPr sz="1050"/>
            </a:lvl6pPr>
            <a:lvl7pPr marL="3228975" indent="0">
              <a:buNone/>
              <a:defRPr sz="1050"/>
            </a:lvl7pPr>
            <a:lvl8pPr marL="3766820" indent="0">
              <a:buNone/>
              <a:defRPr sz="1050"/>
            </a:lvl8pPr>
            <a:lvl9pPr marL="4304665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fld id="{72090DF4-68DF-4AAF-98F9-EB3836BAB8B4}" type="slidenum">
              <a:rPr lang="en-US" altLang="en-US" smtClean="0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fld id="{29D28DD1-89CB-4A9B-8160-1008CEEB8C29}" type="slidenum">
              <a:rPr lang="en-US" altLang="en-US" smtClean="0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fld id="{774A9502-423E-4957-ACD4-EFEAFA456813}" type="slidenum">
              <a:rPr lang="en-US" altLang="en-US" smtClean="0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2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320"/>
            </a:lvl1pPr>
            <a:lvl2pPr marL="537845" indent="0">
              <a:buNone/>
              <a:defRPr sz="2095"/>
            </a:lvl2pPr>
            <a:lvl3pPr marL="1076325" indent="0">
              <a:buNone/>
              <a:defRPr sz="1875"/>
            </a:lvl3pPr>
            <a:lvl4pPr marL="1614170" indent="0">
              <a:buNone/>
              <a:defRPr sz="1650"/>
            </a:lvl4pPr>
            <a:lvl5pPr marL="2152650" indent="0">
              <a:buNone/>
              <a:defRPr sz="1650"/>
            </a:lvl5pPr>
            <a:lvl6pPr marL="2690495" indent="0">
              <a:buNone/>
              <a:defRPr sz="1650"/>
            </a:lvl6pPr>
            <a:lvl7pPr marL="3228975" indent="0">
              <a:buNone/>
              <a:defRPr sz="1650"/>
            </a:lvl7pPr>
            <a:lvl8pPr marL="3766820" indent="0">
              <a:buNone/>
              <a:defRPr sz="1650"/>
            </a:lvl8pPr>
            <a:lvl9pPr marL="4304665" indent="0">
              <a:buNone/>
              <a:defRPr sz="16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fld id="{E5E9DFC9-E0D6-4E70-95EC-EE956DA6257B}" type="slidenum">
              <a:rPr lang="en-US" altLang="en-US" smtClean="0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295"/>
            </a:lvl1pPr>
            <a:lvl2pPr>
              <a:defRPr sz="2845"/>
            </a:lvl2pPr>
            <a:lvl3pPr>
              <a:defRPr sz="2320"/>
            </a:lvl3pPr>
            <a:lvl4pPr>
              <a:defRPr sz="2095"/>
            </a:lvl4pPr>
            <a:lvl5pPr>
              <a:defRPr sz="2095"/>
            </a:lvl5pPr>
            <a:lvl6pPr>
              <a:defRPr sz="2095"/>
            </a:lvl6pPr>
            <a:lvl7pPr>
              <a:defRPr sz="2095"/>
            </a:lvl7pPr>
            <a:lvl8pPr>
              <a:defRPr sz="2095"/>
            </a:lvl8pPr>
            <a:lvl9pPr>
              <a:defRPr sz="209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295"/>
            </a:lvl1pPr>
            <a:lvl2pPr>
              <a:defRPr sz="2845"/>
            </a:lvl2pPr>
            <a:lvl3pPr>
              <a:defRPr sz="2320"/>
            </a:lvl3pPr>
            <a:lvl4pPr>
              <a:defRPr sz="2095"/>
            </a:lvl4pPr>
            <a:lvl5pPr>
              <a:defRPr sz="2095"/>
            </a:lvl5pPr>
            <a:lvl6pPr>
              <a:defRPr sz="2095"/>
            </a:lvl6pPr>
            <a:lvl7pPr>
              <a:defRPr sz="2095"/>
            </a:lvl7pPr>
            <a:lvl8pPr>
              <a:defRPr sz="2095"/>
            </a:lvl8pPr>
            <a:lvl9pPr>
              <a:defRPr sz="209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fld id="{5EEE0E17-1536-48C6-87E3-A861F0C00F04}" type="slidenum">
              <a:rPr lang="en-US" altLang="en-US" smtClean="0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45" b="1"/>
            </a:lvl1pPr>
            <a:lvl2pPr marL="537845" indent="0">
              <a:buNone/>
              <a:defRPr sz="2320" b="1"/>
            </a:lvl2pPr>
            <a:lvl3pPr marL="1076325" indent="0">
              <a:buNone/>
              <a:defRPr sz="2095" b="1"/>
            </a:lvl3pPr>
            <a:lvl4pPr marL="1614170" indent="0">
              <a:buNone/>
              <a:defRPr sz="1875" b="1"/>
            </a:lvl4pPr>
            <a:lvl5pPr marL="2152650" indent="0">
              <a:buNone/>
              <a:defRPr sz="1875" b="1"/>
            </a:lvl5pPr>
            <a:lvl6pPr marL="2690495" indent="0">
              <a:buNone/>
              <a:defRPr sz="1875" b="1"/>
            </a:lvl6pPr>
            <a:lvl7pPr marL="3228975" indent="0">
              <a:buNone/>
              <a:defRPr sz="1875" b="1"/>
            </a:lvl7pPr>
            <a:lvl8pPr marL="3766820" indent="0">
              <a:buNone/>
              <a:defRPr sz="1875" b="1"/>
            </a:lvl8pPr>
            <a:lvl9pPr marL="4304665" indent="0">
              <a:buNone/>
              <a:defRPr sz="187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45"/>
            </a:lvl1pPr>
            <a:lvl2pPr>
              <a:defRPr sz="2320"/>
            </a:lvl2pPr>
            <a:lvl3pPr>
              <a:defRPr sz="2095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45" b="1"/>
            </a:lvl1pPr>
            <a:lvl2pPr marL="537845" indent="0">
              <a:buNone/>
              <a:defRPr sz="2320" b="1"/>
            </a:lvl2pPr>
            <a:lvl3pPr marL="1076325" indent="0">
              <a:buNone/>
              <a:defRPr sz="2095" b="1"/>
            </a:lvl3pPr>
            <a:lvl4pPr marL="1614170" indent="0">
              <a:buNone/>
              <a:defRPr sz="1875" b="1"/>
            </a:lvl4pPr>
            <a:lvl5pPr marL="2152650" indent="0">
              <a:buNone/>
              <a:defRPr sz="1875" b="1"/>
            </a:lvl5pPr>
            <a:lvl6pPr marL="2690495" indent="0">
              <a:buNone/>
              <a:defRPr sz="1875" b="1"/>
            </a:lvl6pPr>
            <a:lvl7pPr marL="3228975" indent="0">
              <a:buNone/>
              <a:defRPr sz="1875" b="1"/>
            </a:lvl7pPr>
            <a:lvl8pPr marL="3766820" indent="0">
              <a:buNone/>
              <a:defRPr sz="1875" b="1"/>
            </a:lvl8pPr>
            <a:lvl9pPr marL="4304665" indent="0">
              <a:buNone/>
              <a:defRPr sz="187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45"/>
            </a:lvl1pPr>
            <a:lvl2pPr>
              <a:defRPr sz="2320"/>
            </a:lvl2pPr>
            <a:lvl3pPr>
              <a:defRPr sz="2095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fld id="{8830A47B-B3AA-4408-B89E-78641CC5715A}" type="slidenum">
              <a:rPr lang="en-US" altLang="en-US" smtClean="0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fld id="{58D8FA65-B14B-4883-88C7-F7A3A55E9A2F}" type="slidenum">
              <a:rPr lang="en-US" altLang="en-US" smtClean="0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fld id="{C38BE4F5-A3A4-4A0F-A638-D990D725B4CA}" type="slidenum">
              <a:rPr lang="en-US" altLang="en-US" smtClean="0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2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745"/>
            </a:lvl1pPr>
            <a:lvl2pPr>
              <a:defRPr sz="3295"/>
            </a:lvl2pPr>
            <a:lvl3pPr>
              <a:defRPr sz="2845"/>
            </a:lvl3pPr>
            <a:lvl4pPr>
              <a:defRPr sz="2320"/>
            </a:lvl4pPr>
            <a:lvl5pPr>
              <a:defRPr sz="2320"/>
            </a:lvl5pPr>
            <a:lvl6pPr>
              <a:defRPr sz="2320"/>
            </a:lvl6pPr>
            <a:lvl7pPr>
              <a:defRPr sz="2320"/>
            </a:lvl7pPr>
            <a:lvl8pPr>
              <a:defRPr sz="2320"/>
            </a:lvl8pPr>
            <a:lvl9pPr>
              <a:defRPr sz="232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650"/>
            </a:lvl1pPr>
            <a:lvl2pPr marL="537845" indent="0">
              <a:buNone/>
              <a:defRPr sz="1425"/>
            </a:lvl2pPr>
            <a:lvl3pPr marL="1076325" indent="0">
              <a:buNone/>
              <a:defRPr sz="1200"/>
            </a:lvl3pPr>
            <a:lvl4pPr marL="1614170" indent="0">
              <a:buNone/>
              <a:defRPr sz="1050"/>
            </a:lvl4pPr>
            <a:lvl5pPr marL="2152650" indent="0">
              <a:buNone/>
              <a:defRPr sz="1050"/>
            </a:lvl5pPr>
            <a:lvl6pPr marL="2690495" indent="0">
              <a:buNone/>
              <a:defRPr sz="1050"/>
            </a:lvl6pPr>
            <a:lvl7pPr marL="3228975" indent="0">
              <a:buNone/>
              <a:defRPr sz="1050"/>
            </a:lvl7pPr>
            <a:lvl8pPr marL="3766820" indent="0">
              <a:buNone/>
              <a:defRPr sz="1050"/>
            </a:lvl8pPr>
            <a:lvl9pPr marL="4304665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fld id="{0C99C05A-73D7-488D-87AE-9FA1D515BA90}" type="slidenum">
              <a:rPr lang="en-US" altLang="en-US" smtClean="0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2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745"/>
            </a:lvl1pPr>
            <a:lvl2pPr marL="537845" indent="0">
              <a:buNone/>
              <a:defRPr sz="3295"/>
            </a:lvl2pPr>
            <a:lvl3pPr marL="1076325" indent="0">
              <a:buNone/>
              <a:defRPr sz="2845"/>
            </a:lvl3pPr>
            <a:lvl4pPr marL="1614170" indent="0">
              <a:buNone/>
              <a:defRPr sz="2320"/>
            </a:lvl4pPr>
            <a:lvl5pPr marL="2152650" indent="0">
              <a:buNone/>
              <a:defRPr sz="2320"/>
            </a:lvl5pPr>
            <a:lvl6pPr marL="2690495" indent="0">
              <a:buNone/>
              <a:defRPr sz="2320"/>
            </a:lvl6pPr>
            <a:lvl7pPr marL="3228975" indent="0">
              <a:buNone/>
              <a:defRPr sz="2320"/>
            </a:lvl7pPr>
            <a:lvl8pPr marL="3766820" indent="0">
              <a:buNone/>
              <a:defRPr sz="2320"/>
            </a:lvl8pPr>
            <a:lvl9pPr marL="4304665" indent="0">
              <a:buNone/>
              <a:defRPr sz="232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50"/>
            </a:lvl1pPr>
            <a:lvl2pPr marL="537845" indent="0">
              <a:buNone/>
              <a:defRPr sz="1425"/>
            </a:lvl2pPr>
            <a:lvl3pPr marL="1076325" indent="0">
              <a:buNone/>
              <a:defRPr sz="1200"/>
            </a:lvl3pPr>
            <a:lvl4pPr marL="1614170" indent="0">
              <a:buNone/>
              <a:defRPr sz="1050"/>
            </a:lvl4pPr>
            <a:lvl5pPr marL="2152650" indent="0">
              <a:buNone/>
              <a:defRPr sz="1050"/>
            </a:lvl5pPr>
            <a:lvl6pPr marL="2690495" indent="0">
              <a:buNone/>
              <a:defRPr sz="1050"/>
            </a:lvl6pPr>
            <a:lvl7pPr marL="3228975" indent="0">
              <a:buNone/>
              <a:defRPr sz="1050"/>
            </a:lvl7pPr>
            <a:lvl8pPr marL="3766820" indent="0">
              <a:buNone/>
              <a:defRPr sz="1050"/>
            </a:lvl8pPr>
            <a:lvl9pPr marL="4304665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fld id="{72090DF4-68DF-4AAF-98F9-EB3836BAB8B4}" type="slidenum">
              <a:rPr lang="en-US" altLang="en-US" smtClean="0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fld id="{29D28DD1-89CB-4A9B-8160-1008CEEB8C29}" type="slidenum">
              <a:rPr lang="en-US" altLang="en-US" smtClean="0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fld id="{774A9502-423E-4957-ACD4-EFEAFA456813}" type="slidenum">
              <a:rPr lang="en-US" altLang="en-US" smtClean="0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37845" indent="0" algn="ctr">
              <a:buNone/>
              <a:defRPr/>
            </a:lvl2pPr>
            <a:lvl3pPr marL="1076325" indent="0" algn="ctr">
              <a:buNone/>
              <a:defRPr/>
            </a:lvl3pPr>
            <a:lvl4pPr marL="1614170" indent="0" algn="ctr">
              <a:buNone/>
              <a:defRPr/>
            </a:lvl4pPr>
            <a:lvl5pPr marL="2152650" indent="0" algn="ctr">
              <a:buNone/>
              <a:defRPr/>
            </a:lvl5pPr>
            <a:lvl6pPr marL="2690495" indent="0" algn="ctr">
              <a:buNone/>
              <a:defRPr/>
            </a:lvl6pPr>
            <a:lvl7pPr marL="3228975" indent="0" algn="ctr">
              <a:buNone/>
              <a:defRPr/>
            </a:lvl7pPr>
            <a:lvl8pPr marL="3766820" indent="0" algn="ctr">
              <a:buNone/>
              <a:defRPr/>
            </a:lvl8pPr>
            <a:lvl9pPr marL="430466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fld id="{FEB01423-D198-4896-B996-AF6CD71AA325}" type="slidenum">
              <a:rPr lang="en-US" altLang="en-US" smtClean="0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fld id="{F100BA3F-51CF-473C-BBC7-9F80CB3FD932}" type="slidenum">
              <a:rPr lang="en-US" altLang="en-US" smtClean="0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2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320"/>
            </a:lvl1pPr>
            <a:lvl2pPr marL="537845" indent="0">
              <a:buNone/>
              <a:defRPr sz="2095"/>
            </a:lvl2pPr>
            <a:lvl3pPr marL="1076325" indent="0">
              <a:buNone/>
              <a:defRPr sz="1875"/>
            </a:lvl3pPr>
            <a:lvl4pPr marL="1614170" indent="0">
              <a:buNone/>
              <a:defRPr sz="1650"/>
            </a:lvl4pPr>
            <a:lvl5pPr marL="2152650" indent="0">
              <a:buNone/>
              <a:defRPr sz="1650"/>
            </a:lvl5pPr>
            <a:lvl6pPr marL="2690495" indent="0">
              <a:buNone/>
              <a:defRPr sz="1650"/>
            </a:lvl6pPr>
            <a:lvl7pPr marL="3228975" indent="0">
              <a:buNone/>
              <a:defRPr sz="1650"/>
            </a:lvl7pPr>
            <a:lvl8pPr marL="3766820" indent="0">
              <a:buNone/>
              <a:defRPr sz="1650"/>
            </a:lvl8pPr>
            <a:lvl9pPr marL="4304665" indent="0">
              <a:buNone/>
              <a:defRPr sz="16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fld id="{E5E9DFC9-E0D6-4E70-95EC-EE956DA6257B}" type="slidenum">
              <a:rPr lang="en-US" altLang="en-US" smtClean="0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295"/>
            </a:lvl1pPr>
            <a:lvl2pPr>
              <a:defRPr sz="2845"/>
            </a:lvl2pPr>
            <a:lvl3pPr>
              <a:defRPr sz="2320"/>
            </a:lvl3pPr>
            <a:lvl4pPr>
              <a:defRPr sz="2095"/>
            </a:lvl4pPr>
            <a:lvl5pPr>
              <a:defRPr sz="2095"/>
            </a:lvl5pPr>
            <a:lvl6pPr>
              <a:defRPr sz="2095"/>
            </a:lvl6pPr>
            <a:lvl7pPr>
              <a:defRPr sz="2095"/>
            </a:lvl7pPr>
            <a:lvl8pPr>
              <a:defRPr sz="2095"/>
            </a:lvl8pPr>
            <a:lvl9pPr>
              <a:defRPr sz="209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295"/>
            </a:lvl1pPr>
            <a:lvl2pPr>
              <a:defRPr sz="2845"/>
            </a:lvl2pPr>
            <a:lvl3pPr>
              <a:defRPr sz="2320"/>
            </a:lvl3pPr>
            <a:lvl4pPr>
              <a:defRPr sz="2095"/>
            </a:lvl4pPr>
            <a:lvl5pPr>
              <a:defRPr sz="2095"/>
            </a:lvl5pPr>
            <a:lvl6pPr>
              <a:defRPr sz="2095"/>
            </a:lvl6pPr>
            <a:lvl7pPr>
              <a:defRPr sz="2095"/>
            </a:lvl7pPr>
            <a:lvl8pPr>
              <a:defRPr sz="2095"/>
            </a:lvl8pPr>
            <a:lvl9pPr>
              <a:defRPr sz="209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fld id="{5EEE0E17-1536-48C6-87E3-A861F0C00F04}" type="slidenum">
              <a:rPr lang="en-US" altLang="en-US" smtClean="0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45" b="1"/>
            </a:lvl1pPr>
            <a:lvl2pPr marL="537845" indent="0">
              <a:buNone/>
              <a:defRPr sz="2320" b="1"/>
            </a:lvl2pPr>
            <a:lvl3pPr marL="1076325" indent="0">
              <a:buNone/>
              <a:defRPr sz="2095" b="1"/>
            </a:lvl3pPr>
            <a:lvl4pPr marL="1614170" indent="0">
              <a:buNone/>
              <a:defRPr sz="1875" b="1"/>
            </a:lvl4pPr>
            <a:lvl5pPr marL="2152650" indent="0">
              <a:buNone/>
              <a:defRPr sz="1875" b="1"/>
            </a:lvl5pPr>
            <a:lvl6pPr marL="2690495" indent="0">
              <a:buNone/>
              <a:defRPr sz="1875" b="1"/>
            </a:lvl6pPr>
            <a:lvl7pPr marL="3228975" indent="0">
              <a:buNone/>
              <a:defRPr sz="1875" b="1"/>
            </a:lvl7pPr>
            <a:lvl8pPr marL="3766820" indent="0">
              <a:buNone/>
              <a:defRPr sz="1875" b="1"/>
            </a:lvl8pPr>
            <a:lvl9pPr marL="4304665" indent="0">
              <a:buNone/>
              <a:defRPr sz="187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45"/>
            </a:lvl1pPr>
            <a:lvl2pPr>
              <a:defRPr sz="2320"/>
            </a:lvl2pPr>
            <a:lvl3pPr>
              <a:defRPr sz="2095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45" b="1"/>
            </a:lvl1pPr>
            <a:lvl2pPr marL="537845" indent="0">
              <a:buNone/>
              <a:defRPr sz="2320" b="1"/>
            </a:lvl2pPr>
            <a:lvl3pPr marL="1076325" indent="0">
              <a:buNone/>
              <a:defRPr sz="2095" b="1"/>
            </a:lvl3pPr>
            <a:lvl4pPr marL="1614170" indent="0">
              <a:buNone/>
              <a:defRPr sz="1875" b="1"/>
            </a:lvl4pPr>
            <a:lvl5pPr marL="2152650" indent="0">
              <a:buNone/>
              <a:defRPr sz="1875" b="1"/>
            </a:lvl5pPr>
            <a:lvl6pPr marL="2690495" indent="0">
              <a:buNone/>
              <a:defRPr sz="1875" b="1"/>
            </a:lvl6pPr>
            <a:lvl7pPr marL="3228975" indent="0">
              <a:buNone/>
              <a:defRPr sz="1875" b="1"/>
            </a:lvl7pPr>
            <a:lvl8pPr marL="3766820" indent="0">
              <a:buNone/>
              <a:defRPr sz="1875" b="1"/>
            </a:lvl8pPr>
            <a:lvl9pPr marL="4304665" indent="0">
              <a:buNone/>
              <a:defRPr sz="187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45"/>
            </a:lvl1pPr>
            <a:lvl2pPr>
              <a:defRPr sz="2320"/>
            </a:lvl2pPr>
            <a:lvl3pPr>
              <a:defRPr sz="2095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fld id="{8830A47B-B3AA-4408-B89E-78641CC5715A}" type="slidenum">
              <a:rPr lang="en-US" altLang="en-US" smtClean="0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fld id="{58D8FA65-B14B-4883-88C7-F7A3A55E9A2F}" type="slidenum">
              <a:rPr lang="en-US" altLang="en-US" smtClean="0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fld id="{C38BE4F5-A3A4-4A0F-A638-D990D725B4CA}" type="slidenum">
              <a:rPr lang="en-US" altLang="en-US" smtClean="0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2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745"/>
            </a:lvl1pPr>
            <a:lvl2pPr>
              <a:defRPr sz="3295"/>
            </a:lvl2pPr>
            <a:lvl3pPr>
              <a:defRPr sz="2845"/>
            </a:lvl3pPr>
            <a:lvl4pPr>
              <a:defRPr sz="2320"/>
            </a:lvl4pPr>
            <a:lvl5pPr>
              <a:defRPr sz="2320"/>
            </a:lvl5pPr>
            <a:lvl6pPr>
              <a:defRPr sz="2320"/>
            </a:lvl6pPr>
            <a:lvl7pPr>
              <a:defRPr sz="2320"/>
            </a:lvl7pPr>
            <a:lvl8pPr>
              <a:defRPr sz="2320"/>
            </a:lvl8pPr>
            <a:lvl9pPr>
              <a:defRPr sz="232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650"/>
            </a:lvl1pPr>
            <a:lvl2pPr marL="537845" indent="0">
              <a:buNone/>
              <a:defRPr sz="1425"/>
            </a:lvl2pPr>
            <a:lvl3pPr marL="1076325" indent="0">
              <a:buNone/>
              <a:defRPr sz="1200"/>
            </a:lvl3pPr>
            <a:lvl4pPr marL="1614170" indent="0">
              <a:buNone/>
              <a:defRPr sz="1050"/>
            </a:lvl4pPr>
            <a:lvl5pPr marL="2152650" indent="0">
              <a:buNone/>
              <a:defRPr sz="1050"/>
            </a:lvl5pPr>
            <a:lvl6pPr marL="2690495" indent="0">
              <a:buNone/>
              <a:defRPr sz="1050"/>
            </a:lvl6pPr>
            <a:lvl7pPr marL="3228975" indent="0">
              <a:buNone/>
              <a:defRPr sz="1050"/>
            </a:lvl7pPr>
            <a:lvl8pPr marL="3766820" indent="0">
              <a:buNone/>
              <a:defRPr sz="1050"/>
            </a:lvl8pPr>
            <a:lvl9pPr marL="4304665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fld id="{0C99C05A-73D7-488D-87AE-9FA1D515BA90}" type="slidenum">
              <a:rPr lang="en-US" altLang="en-US" smtClean="0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2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745"/>
            </a:lvl1pPr>
            <a:lvl2pPr marL="537845" indent="0">
              <a:buNone/>
              <a:defRPr sz="3295"/>
            </a:lvl2pPr>
            <a:lvl3pPr marL="1076325" indent="0">
              <a:buNone/>
              <a:defRPr sz="2845"/>
            </a:lvl3pPr>
            <a:lvl4pPr marL="1614170" indent="0">
              <a:buNone/>
              <a:defRPr sz="2320"/>
            </a:lvl4pPr>
            <a:lvl5pPr marL="2152650" indent="0">
              <a:buNone/>
              <a:defRPr sz="2320"/>
            </a:lvl5pPr>
            <a:lvl6pPr marL="2690495" indent="0">
              <a:buNone/>
              <a:defRPr sz="2320"/>
            </a:lvl6pPr>
            <a:lvl7pPr marL="3228975" indent="0">
              <a:buNone/>
              <a:defRPr sz="2320"/>
            </a:lvl7pPr>
            <a:lvl8pPr marL="3766820" indent="0">
              <a:buNone/>
              <a:defRPr sz="2320"/>
            </a:lvl8pPr>
            <a:lvl9pPr marL="4304665" indent="0">
              <a:buNone/>
              <a:defRPr sz="232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50"/>
            </a:lvl1pPr>
            <a:lvl2pPr marL="537845" indent="0">
              <a:buNone/>
              <a:defRPr sz="1425"/>
            </a:lvl2pPr>
            <a:lvl3pPr marL="1076325" indent="0">
              <a:buNone/>
              <a:defRPr sz="1200"/>
            </a:lvl3pPr>
            <a:lvl4pPr marL="1614170" indent="0">
              <a:buNone/>
              <a:defRPr sz="1050"/>
            </a:lvl4pPr>
            <a:lvl5pPr marL="2152650" indent="0">
              <a:buNone/>
              <a:defRPr sz="1050"/>
            </a:lvl5pPr>
            <a:lvl6pPr marL="2690495" indent="0">
              <a:buNone/>
              <a:defRPr sz="1050"/>
            </a:lvl6pPr>
            <a:lvl7pPr marL="3228975" indent="0">
              <a:buNone/>
              <a:defRPr sz="1050"/>
            </a:lvl7pPr>
            <a:lvl8pPr marL="3766820" indent="0">
              <a:buNone/>
              <a:defRPr sz="1050"/>
            </a:lvl8pPr>
            <a:lvl9pPr marL="4304665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fld id="{72090DF4-68DF-4AAF-98F9-EB3836BAB8B4}" type="slidenum">
              <a:rPr lang="en-US" altLang="en-US" smtClean="0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fld id="{29D28DD1-89CB-4A9B-8160-1008CEEB8C29}" type="slidenum">
              <a:rPr lang="en-US" altLang="en-US" smtClean="0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fld id="{774A9502-423E-4957-ACD4-EFEAFA456813}" type="slidenum">
              <a:rPr lang="en-US" altLang="en-US" smtClean="0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 cstate="screen"/>
          <a:srcRect t="6704"/>
          <a:stretch>
            <a:fillRect/>
          </a:stretch>
        </p:blipFill>
        <p:spPr>
          <a:xfrm>
            <a:off x="548226" y="440088"/>
            <a:ext cx="907281" cy="9233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0"/>
            <a:ext cx="1917700" cy="19812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3619" y="850900"/>
            <a:ext cx="2608164" cy="1970879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060" y="2917792"/>
            <a:ext cx="3500120" cy="350012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>
            <a:fillRect/>
          </a:stretch>
        </p:blipFill>
        <p:spPr>
          <a:xfrm>
            <a:off x="1026391" y="2672884"/>
            <a:ext cx="1212844" cy="8970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 cstate="screen"/>
          <a:srcRect t="6704"/>
          <a:stretch>
            <a:fillRect/>
          </a:stretch>
        </p:blipFill>
        <p:spPr>
          <a:xfrm>
            <a:off x="548226" y="440088"/>
            <a:ext cx="907281" cy="9233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0"/>
            <a:ext cx="1917700" cy="19812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3619" y="850900"/>
            <a:ext cx="2608164" cy="1970879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060" y="2917792"/>
            <a:ext cx="3500120" cy="350012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>
            <a:fillRect/>
          </a:stretch>
        </p:blipFill>
        <p:spPr>
          <a:xfrm>
            <a:off x="1026391" y="2672884"/>
            <a:ext cx="1212844" cy="8970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 cstate="screen"/>
          <a:srcRect t="6704"/>
          <a:stretch>
            <a:fillRect/>
          </a:stretch>
        </p:blipFill>
        <p:spPr>
          <a:xfrm>
            <a:off x="548226" y="440088"/>
            <a:ext cx="907281" cy="9233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0"/>
            <a:ext cx="1917700" cy="19812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3619" y="850900"/>
            <a:ext cx="2608164" cy="1970879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060" y="2917792"/>
            <a:ext cx="3500120" cy="350012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>
            <a:fillRect/>
          </a:stretch>
        </p:blipFill>
        <p:spPr>
          <a:xfrm>
            <a:off x="1026391" y="2672884"/>
            <a:ext cx="1212844" cy="8970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 cstate="screen"/>
          <a:srcRect t="6704"/>
          <a:stretch>
            <a:fillRect/>
          </a:stretch>
        </p:blipFill>
        <p:spPr>
          <a:xfrm>
            <a:off x="548226" y="440088"/>
            <a:ext cx="907281" cy="9233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0"/>
            <a:ext cx="1917700" cy="19812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3619" y="850900"/>
            <a:ext cx="2608164" cy="1970879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060" y="2917792"/>
            <a:ext cx="3500120" cy="350012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>
            <a:fillRect/>
          </a:stretch>
        </p:blipFill>
        <p:spPr>
          <a:xfrm>
            <a:off x="1026391" y="2672884"/>
            <a:ext cx="1212844" cy="8970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7.xml"/><Relationship Id="rId8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20.xml"/><Relationship Id="rId16" Type="http://schemas.openxmlformats.org/officeDocument/2006/relationships/theme" Target="../theme/theme10.xml"/><Relationship Id="rId15" Type="http://schemas.openxmlformats.org/officeDocument/2006/relationships/image" Target="../media/image7.png"/><Relationship Id="rId14" Type="http://schemas.openxmlformats.org/officeDocument/2006/relationships/slideLayout" Target="../slideLayouts/slideLayout132.xml"/><Relationship Id="rId13" Type="http://schemas.openxmlformats.org/officeDocument/2006/relationships/slideLayout" Target="../slideLayouts/slideLayout131.xml"/><Relationship Id="rId12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19.xml"/></Relationships>
</file>

<file path=ppt/slideMasters/_rels/slideMaster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41.xml"/><Relationship Id="rId8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35.xml"/><Relationship Id="rId2" Type="http://schemas.openxmlformats.org/officeDocument/2006/relationships/slideLayout" Target="../slideLayouts/slideLayout134.xml"/><Relationship Id="rId13" Type="http://schemas.openxmlformats.org/officeDocument/2006/relationships/theme" Target="../theme/theme1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33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6" Type="http://schemas.openxmlformats.org/officeDocument/2006/relationships/theme" Target="../theme/theme4.xml"/><Relationship Id="rId15" Type="http://schemas.openxmlformats.org/officeDocument/2006/relationships/image" Target="../media/image7.png"/><Relationship Id="rId14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7.xml"/><Relationship Id="rId8" Type="http://schemas.openxmlformats.org/officeDocument/2006/relationships/slideLayout" Target="../slideLayouts/slideLayout56.xml"/><Relationship Id="rId7" Type="http://schemas.openxmlformats.org/officeDocument/2006/relationships/slideLayout" Target="../slideLayouts/slideLayout55.xml"/><Relationship Id="rId6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Relationship Id="rId3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0.xml"/><Relationship Id="rId16" Type="http://schemas.openxmlformats.org/officeDocument/2006/relationships/theme" Target="../theme/theme5.xml"/><Relationship Id="rId15" Type="http://schemas.openxmlformats.org/officeDocument/2006/relationships/image" Target="../media/image7.png"/><Relationship Id="rId14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8.xml"/><Relationship Id="rId1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1.xml"/><Relationship Id="rId8" Type="http://schemas.openxmlformats.org/officeDocument/2006/relationships/slideLayout" Target="../slideLayouts/slideLayout70.xml"/><Relationship Id="rId7" Type="http://schemas.openxmlformats.org/officeDocument/2006/relationships/slideLayout" Target="../slideLayouts/slideLayout69.xml"/><Relationship Id="rId6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4.xml"/><Relationship Id="rId16" Type="http://schemas.openxmlformats.org/officeDocument/2006/relationships/theme" Target="../theme/theme6.xml"/><Relationship Id="rId15" Type="http://schemas.openxmlformats.org/officeDocument/2006/relationships/image" Target="../media/image7.png"/><Relationship Id="rId14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2.xml"/><Relationship Id="rId1" Type="http://schemas.openxmlformats.org/officeDocument/2006/relationships/slideLayout" Target="../slideLayouts/slideLayout63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5.xml"/><Relationship Id="rId8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2.xml"/><Relationship Id="rId5" Type="http://schemas.openxmlformats.org/officeDocument/2006/relationships/slideLayout" Target="../slideLayouts/slideLayout81.xml"/><Relationship Id="rId4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9.xml"/><Relationship Id="rId2" Type="http://schemas.openxmlformats.org/officeDocument/2006/relationships/slideLayout" Target="../slideLayouts/slideLayout78.xml"/><Relationship Id="rId16" Type="http://schemas.openxmlformats.org/officeDocument/2006/relationships/theme" Target="../theme/theme7.xml"/><Relationship Id="rId15" Type="http://schemas.openxmlformats.org/officeDocument/2006/relationships/image" Target="../media/image7.png"/><Relationship Id="rId14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86.xml"/><Relationship Id="rId1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9.xml"/><Relationship Id="rId8" Type="http://schemas.openxmlformats.org/officeDocument/2006/relationships/slideLayout" Target="../slideLayouts/slideLayout98.xml"/><Relationship Id="rId7" Type="http://schemas.openxmlformats.org/officeDocument/2006/relationships/slideLayout" Target="../slideLayouts/slideLayout97.xml"/><Relationship Id="rId6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5.xml"/><Relationship Id="rId4" Type="http://schemas.openxmlformats.org/officeDocument/2006/relationships/slideLayout" Target="../slideLayouts/slideLayout94.xml"/><Relationship Id="rId3" Type="http://schemas.openxmlformats.org/officeDocument/2006/relationships/slideLayout" Target="../slideLayouts/slideLayout93.xml"/><Relationship Id="rId2" Type="http://schemas.openxmlformats.org/officeDocument/2006/relationships/slideLayout" Target="../slideLayouts/slideLayout92.xml"/><Relationship Id="rId16" Type="http://schemas.openxmlformats.org/officeDocument/2006/relationships/theme" Target="../theme/theme8.xml"/><Relationship Id="rId15" Type="http://schemas.openxmlformats.org/officeDocument/2006/relationships/image" Target="../media/image7.png"/><Relationship Id="rId14" Type="http://schemas.openxmlformats.org/officeDocument/2006/relationships/slideLayout" Target="../slideLayouts/slideLayout104.xml"/><Relationship Id="rId13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1.xml"/></Relationships>
</file>

<file path=ppt/slideMasters/_rels/slideMaster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13.xml"/><Relationship Id="rId8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106.xml"/><Relationship Id="rId16" Type="http://schemas.openxmlformats.org/officeDocument/2006/relationships/theme" Target="../theme/theme9.xml"/><Relationship Id="rId15" Type="http://schemas.openxmlformats.org/officeDocument/2006/relationships/image" Target="../media/image7.png"/><Relationship Id="rId14" Type="http://schemas.openxmlformats.org/officeDocument/2006/relationships/slideLayout" Target="../slideLayouts/slideLayout118.xml"/><Relationship Id="rId13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059512-36C8-4C4A-BA50-DAA9D2B6DE4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D30B93-D1D3-48B8-B4BD-F741C87CFD6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0A7AB6D-33CB-4458-8F9D-B88F528A3A9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FEEE29D-820C-45FE-B2FF-557B9F54E3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Shape&#10;&#10;Description automatically generated with medium confidence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1112" y="365125"/>
            <a:ext cx="1325564" cy="132556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  <p:sldLayoutId id="2147483789" r:id="rId1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035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  <a:endParaRPr lang="en-US" alt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  <a:endParaRPr lang="en-US" altLang="en-US"/>
          </a:p>
          <a:p>
            <a:pPr lvl="1"/>
            <a:r>
              <a:rPr lang="en-US" altLang="en-US"/>
              <a:t>Second level</a:t>
            </a:r>
            <a:endParaRPr lang="en-US" altLang="en-US"/>
          </a:p>
          <a:p>
            <a:pPr lvl="2"/>
            <a:r>
              <a:rPr lang="en-US" altLang="en-US"/>
              <a:t>Third level</a:t>
            </a:r>
            <a:endParaRPr lang="en-US" altLang="en-US"/>
          </a:p>
          <a:p>
            <a:pPr lvl="3"/>
            <a:r>
              <a:rPr lang="en-US" altLang="en-US"/>
              <a:t>Fourth level</a:t>
            </a:r>
            <a:endParaRPr lang="en-US" altLang="en-US"/>
          </a:p>
          <a:p>
            <a:pPr lvl="4"/>
            <a:r>
              <a:rPr lang="en-US" altLang="en-US"/>
              <a:t>Fifth level</a:t>
            </a:r>
            <a:endParaRPr lang="en-US" alt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/>
          <a:lstStyle>
            <a:lvl1pPr eaLnBrk="1" hangingPunct="1">
              <a:defRPr sz="1650">
                <a:latin typeface="Arial" panose="020B0604020202020204" pitchFamily="34" charset="0"/>
              </a:defRPr>
            </a:lvl1pPr>
          </a:lstStyle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4829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/>
          <a:lstStyle>
            <a:lvl1pPr algn="ctr" eaLnBrk="1" hangingPunct="1">
              <a:defRPr sz="1650">
                <a:latin typeface="Arial" panose="020B0604020202020204" pitchFamily="34" charset="0"/>
              </a:defRPr>
            </a:lvl1pPr>
          </a:lstStyle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/>
          <a:lstStyle>
            <a:lvl1pPr algn="r" eaLnBrk="1" hangingPunct="1">
              <a:defRPr sz="1650"/>
            </a:lvl1pPr>
          </a:lstStyle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fld id="{F4264759-E7CE-4A8C-955C-20DA2A50E45F}" type="slidenum">
              <a:rPr lang="en-US" altLang="en-US" smtClean="0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17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17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17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17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170">
          <a:solidFill>
            <a:schemeClr val="tx2"/>
          </a:solidFill>
          <a:latin typeface="Arial" panose="020B0604020202020204" pitchFamily="34" charset="0"/>
        </a:defRPr>
      </a:lvl5pPr>
      <a:lvl6pPr marL="537845" algn="ctr" rtl="0" fontAlgn="base">
        <a:spcBef>
          <a:spcPct val="0"/>
        </a:spcBef>
        <a:spcAft>
          <a:spcPct val="0"/>
        </a:spcAft>
        <a:defRPr sz="5170">
          <a:solidFill>
            <a:schemeClr val="tx2"/>
          </a:solidFill>
          <a:latin typeface="Arial" panose="020B0604020202020204" pitchFamily="34" charset="0"/>
        </a:defRPr>
      </a:lvl6pPr>
      <a:lvl7pPr marL="1076325" algn="ctr" rtl="0" fontAlgn="base">
        <a:spcBef>
          <a:spcPct val="0"/>
        </a:spcBef>
        <a:spcAft>
          <a:spcPct val="0"/>
        </a:spcAft>
        <a:defRPr sz="5170">
          <a:solidFill>
            <a:schemeClr val="tx2"/>
          </a:solidFill>
          <a:latin typeface="Arial" panose="020B0604020202020204" pitchFamily="34" charset="0"/>
        </a:defRPr>
      </a:lvl7pPr>
      <a:lvl8pPr marL="1614170" algn="ctr" rtl="0" fontAlgn="base">
        <a:spcBef>
          <a:spcPct val="0"/>
        </a:spcBef>
        <a:spcAft>
          <a:spcPct val="0"/>
        </a:spcAft>
        <a:defRPr sz="5170">
          <a:solidFill>
            <a:schemeClr val="tx2"/>
          </a:solidFill>
          <a:latin typeface="Arial" panose="020B0604020202020204" pitchFamily="34" charset="0"/>
        </a:defRPr>
      </a:lvl8pPr>
      <a:lvl9pPr marL="2152650" algn="ctr" rtl="0" fontAlgn="base">
        <a:spcBef>
          <a:spcPct val="0"/>
        </a:spcBef>
        <a:spcAft>
          <a:spcPct val="0"/>
        </a:spcAft>
        <a:defRPr sz="517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03225" indent="-403225" algn="l" rtl="0" eaLnBrk="0" fontAlgn="base" hangingPunct="0">
        <a:spcBef>
          <a:spcPct val="20000"/>
        </a:spcBef>
        <a:spcAft>
          <a:spcPct val="0"/>
        </a:spcAft>
        <a:buChar char="•"/>
        <a:defRPr sz="3745">
          <a:solidFill>
            <a:schemeClr val="tx1"/>
          </a:solidFill>
          <a:latin typeface="+mn-lt"/>
          <a:ea typeface="+mn-ea"/>
          <a:cs typeface="+mn-cs"/>
        </a:defRPr>
      </a:lvl1pPr>
      <a:lvl2pPr marL="873760" indent="-335280" algn="l" rtl="0" eaLnBrk="0" fontAlgn="base" hangingPunct="0">
        <a:spcBef>
          <a:spcPct val="20000"/>
        </a:spcBef>
        <a:spcAft>
          <a:spcPct val="0"/>
        </a:spcAft>
        <a:buChar char="–"/>
        <a:defRPr sz="3295">
          <a:solidFill>
            <a:schemeClr val="tx1"/>
          </a:solidFill>
          <a:latin typeface="+mn-lt"/>
        </a:defRPr>
      </a:lvl2pPr>
      <a:lvl3pPr marL="1344930" indent="-268605" algn="l" rtl="0" eaLnBrk="0" fontAlgn="base" hangingPunct="0">
        <a:spcBef>
          <a:spcPct val="20000"/>
        </a:spcBef>
        <a:spcAft>
          <a:spcPct val="0"/>
        </a:spcAft>
        <a:buChar char="•"/>
        <a:defRPr sz="2845">
          <a:solidFill>
            <a:schemeClr val="tx1"/>
          </a:solidFill>
          <a:latin typeface="+mn-lt"/>
        </a:defRPr>
      </a:lvl3pPr>
      <a:lvl4pPr marL="1882140" indent="-268605" algn="l" rtl="0" eaLnBrk="0" fontAlgn="base" hangingPunct="0">
        <a:spcBef>
          <a:spcPct val="20000"/>
        </a:spcBef>
        <a:spcAft>
          <a:spcPct val="0"/>
        </a:spcAft>
        <a:buChar char="–"/>
        <a:defRPr sz="2320">
          <a:solidFill>
            <a:schemeClr val="tx1"/>
          </a:solidFill>
          <a:latin typeface="+mn-lt"/>
        </a:defRPr>
      </a:lvl4pPr>
      <a:lvl5pPr marL="2420620" indent="-268605" algn="l" rtl="0" eaLnBrk="0" fontAlgn="base" hangingPunct="0">
        <a:spcBef>
          <a:spcPct val="20000"/>
        </a:spcBef>
        <a:spcAft>
          <a:spcPct val="0"/>
        </a:spcAft>
        <a:buChar char="»"/>
        <a:defRPr sz="2320">
          <a:solidFill>
            <a:schemeClr val="tx1"/>
          </a:solidFill>
          <a:latin typeface="+mn-lt"/>
        </a:defRPr>
      </a:lvl5pPr>
      <a:lvl6pPr marL="2959735" indent="-269240" algn="l" rtl="0" fontAlgn="base">
        <a:spcBef>
          <a:spcPct val="20000"/>
        </a:spcBef>
        <a:spcAft>
          <a:spcPct val="0"/>
        </a:spcAft>
        <a:buChar char="»"/>
        <a:defRPr sz="2320">
          <a:solidFill>
            <a:schemeClr val="tx1"/>
          </a:solidFill>
          <a:latin typeface="+mn-lt"/>
        </a:defRPr>
      </a:lvl6pPr>
      <a:lvl7pPr marL="3497580" indent="-269240" algn="l" rtl="0" fontAlgn="base">
        <a:spcBef>
          <a:spcPct val="20000"/>
        </a:spcBef>
        <a:spcAft>
          <a:spcPct val="0"/>
        </a:spcAft>
        <a:buChar char="»"/>
        <a:defRPr sz="2320">
          <a:solidFill>
            <a:schemeClr val="tx1"/>
          </a:solidFill>
          <a:latin typeface="+mn-lt"/>
        </a:defRPr>
      </a:lvl7pPr>
      <a:lvl8pPr marL="4036060" indent="-269240" algn="l" rtl="0" fontAlgn="base">
        <a:spcBef>
          <a:spcPct val="20000"/>
        </a:spcBef>
        <a:spcAft>
          <a:spcPct val="0"/>
        </a:spcAft>
        <a:buChar char="»"/>
        <a:defRPr sz="2320">
          <a:solidFill>
            <a:schemeClr val="tx1"/>
          </a:solidFill>
          <a:latin typeface="+mn-lt"/>
        </a:defRPr>
      </a:lvl8pPr>
      <a:lvl9pPr marL="4573905" indent="-269240" algn="l" rtl="0" fontAlgn="base">
        <a:spcBef>
          <a:spcPct val="20000"/>
        </a:spcBef>
        <a:spcAft>
          <a:spcPct val="0"/>
        </a:spcAft>
        <a:buChar char="»"/>
        <a:defRPr sz="232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076325" rtl="0" eaLnBrk="1" latinLnBrk="0" hangingPunct="1">
        <a:defRPr sz="2095" kern="1200">
          <a:solidFill>
            <a:schemeClr val="tx1"/>
          </a:solidFill>
          <a:latin typeface="+mn-lt"/>
          <a:ea typeface="+mn-ea"/>
          <a:cs typeface="+mn-cs"/>
        </a:defRPr>
      </a:lvl1pPr>
      <a:lvl2pPr marL="537845" algn="l" defTabSz="1076325" rtl="0" eaLnBrk="1" latinLnBrk="0" hangingPunct="1">
        <a:defRPr sz="2095" kern="1200">
          <a:solidFill>
            <a:schemeClr val="tx1"/>
          </a:solidFill>
          <a:latin typeface="+mn-lt"/>
          <a:ea typeface="+mn-ea"/>
          <a:cs typeface="+mn-cs"/>
        </a:defRPr>
      </a:lvl2pPr>
      <a:lvl3pPr marL="1076325" algn="l" defTabSz="1076325" rtl="0" eaLnBrk="1" latinLnBrk="0" hangingPunct="1">
        <a:defRPr sz="2095" kern="1200">
          <a:solidFill>
            <a:schemeClr val="tx1"/>
          </a:solidFill>
          <a:latin typeface="+mn-lt"/>
          <a:ea typeface="+mn-ea"/>
          <a:cs typeface="+mn-cs"/>
        </a:defRPr>
      </a:lvl3pPr>
      <a:lvl4pPr marL="1614170" algn="l" defTabSz="1076325" rtl="0" eaLnBrk="1" latinLnBrk="0" hangingPunct="1">
        <a:defRPr sz="2095" kern="1200">
          <a:solidFill>
            <a:schemeClr val="tx1"/>
          </a:solidFill>
          <a:latin typeface="+mn-lt"/>
          <a:ea typeface="+mn-ea"/>
          <a:cs typeface="+mn-cs"/>
        </a:defRPr>
      </a:lvl4pPr>
      <a:lvl5pPr marL="2152650" algn="l" defTabSz="1076325" rtl="0" eaLnBrk="1" latinLnBrk="0" hangingPunct="1">
        <a:defRPr sz="2095" kern="1200">
          <a:solidFill>
            <a:schemeClr val="tx1"/>
          </a:solidFill>
          <a:latin typeface="+mn-lt"/>
          <a:ea typeface="+mn-ea"/>
          <a:cs typeface="+mn-cs"/>
        </a:defRPr>
      </a:lvl5pPr>
      <a:lvl6pPr marL="2690495" algn="l" defTabSz="1076325" rtl="0" eaLnBrk="1" latinLnBrk="0" hangingPunct="1">
        <a:defRPr sz="2095" kern="1200">
          <a:solidFill>
            <a:schemeClr val="tx1"/>
          </a:solidFill>
          <a:latin typeface="+mn-lt"/>
          <a:ea typeface="+mn-ea"/>
          <a:cs typeface="+mn-cs"/>
        </a:defRPr>
      </a:lvl6pPr>
      <a:lvl7pPr marL="3228975" algn="l" defTabSz="1076325" rtl="0" eaLnBrk="1" latinLnBrk="0" hangingPunct="1">
        <a:defRPr sz="2095" kern="1200">
          <a:solidFill>
            <a:schemeClr val="tx1"/>
          </a:solidFill>
          <a:latin typeface="+mn-lt"/>
          <a:ea typeface="+mn-ea"/>
          <a:cs typeface="+mn-cs"/>
        </a:defRPr>
      </a:lvl7pPr>
      <a:lvl8pPr marL="3766820" algn="l" defTabSz="1076325" rtl="0" eaLnBrk="1" latinLnBrk="0" hangingPunct="1">
        <a:defRPr sz="2095" kern="1200">
          <a:solidFill>
            <a:schemeClr val="tx1"/>
          </a:solidFill>
          <a:latin typeface="+mn-lt"/>
          <a:ea typeface="+mn-ea"/>
          <a:cs typeface="+mn-cs"/>
        </a:defRPr>
      </a:lvl8pPr>
      <a:lvl9pPr marL="4304665" algn="l" defTabSz="1076325" rtl="0" eaLnBrk="1" latinLnBrk="0" hangingPunct="1">
        <a:defRPr sz="20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035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  <a:endParaRPr lang="en-US" alt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  <a:endParaRPr lang="en-US" altLang="en-US"/>
          </a:p>
          <a:p>
            <a:pPr lvl="1"/>
            <a:r>
              <a:rPr lang="en-US" altLang="en-US"/>
              <a:t>Second level</a:t>
            </a:r>
            <a:endParaRPr lang="en-US" altLang="en-US"/>
          </a:p>
          <a:p>
            <a:pPr lvl="2"/>
            <a:r>
              <a:rPr lang="en-US" altLang="en-US"/>
              <a:t>Third level</a:t>
            </a:r>
            <a:endParaRPr lang="en-US" altLang="en-US"/>
          </a:p>
          <a:p>
            <a:pPr lvl="3"/>
            <a:r>
              <a:rPr lang="en-US" altLang="en-US"/>
              <a:t>Fourth level</a:t>
            </a:r>
            <a:endParaRPr lang="en-US" altLang="en-US"/>
          </a:p>
          <a:p>
            <a:pPr lvl="4"/>
            <a:r>
              <a:rPr lang="en-US" altLang="en-US"/>
              <a:t>Fifth level</a:t>
            </a:r>
            <a:endParaRPr lang="en-US" alt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/>
          <a:lstStyle>
            <a:lvl1pPr eaLnBrk="1" hangingPunct="1">
              <a:defRPr sz="1650">
                <a:latin typeface="Arial" panose="020B0604020202020204" pitchFamily="34" charset="0"/>
              </a:defRPr>
            </a:lvl1pPr>
          </a:lstStyle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4829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/>
          <a:lstStyle>
            <a:lvl1pPr algn="ctr" eaLnBrk="1" hangingPunct="1">
              <a:defRPr sz="1650">
                <a:latin typeface="Arial" panose="020B0604020202020204" pitchFamily="34" charset="0"/>
              </a:defRPr>
            </a:lvl1pPr>
          </a:lstStyle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/>
          <a:lstStyle>
            <a:lvl1pPr algn="r" eaLnBrk="1" hangingPunct="1">
              <a:defRPr sz="1650"/>
            </a:lvl1pPr>
          </a:lstStyle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fld id="{F4264759-E7CE-4A8C-955C-20DA2A50E45F}" type="slidenum">
              <a:rPr lang="en-US" altLang="en-US" smtClean="0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17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17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17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17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170">
          <a:solidFill>
            <a:schemeClr val="tx2"/>
          </a:solidFill>
          <a:latin typeface="Arial" panose="020B0604020202020204" pitchFamily="34" charset="0"/>
        </a:defRPr>
      </a:lvl5pPr>
      <a:lvl6pPr marL="537845" algn="ctr" rtl="0" fontAlgn="base">
        <a:spcBef>
          <a:spcPct val="0"/>
        </a:spcBef>
        <a:spcAft>
          <a:spcPct val="0"/>
        </a:spcAft>
        <a:defRPr sz="5170">
          <a:solidFill>
            <a:schemeClr val="tx2"/>
          </a:solidFill>
          <a:latin typeface="Arial" panose="020B0604020202020204" pitchFamily="34" charset="0"/>
        </a:defRPr>
      </a:lvl6pPr>
      <a:lvl7pPr marL="1076325" algn="ctr" rtl="0" fontAlgn="base">
        <a:spcBef>
          <a:spcPct val="0"/>
        </a:spcBef>
        <a:spcAft>
          <a:spcPct val="0"/>
        </a:spcAft>
        <a:defRPr sz="5170">
          <a:solidFill>
            <a:schemeClr val="tx2"/>
          </a:solidFill>
          <a:latin typeface="Arial" panose="020B0604020202020204" pitchFamily="34" charset="0"/>
        </a:defRPr>
      </a:lvl7pPr>
      <a:lvl8pPr marL="1614170" algn="ctr" rtl="0" fontAlgn="base">
        <a:spcBef>
          <a:spcPct val="0"/>
        </a:spcBef>
        <a:spcAft>
          <a:spcPct val="0"/>
        </a:spcAft>
        <a:defRPr sz="5170">
          <a:solidFill>
            <a:schemeClr val="tx2"/>
          </a:solidFill>
          <a:latin typeface="Arial" panose="020B0604020202020204" pitchFamily="34" charset="0"/>
        </a:defRPr>
      </a:lvl8pPr>
      <a:lvl9pPr marL="2152650" algn="ctr" rtl="0" fontAlgn="base">
        <a:spcBef>
          <a:spcPct val="0"/>
        </a:spcBef>
        <a:spcAft>
          <a:spcPct val="0"/>
        </a:spcAft>
        <a:defRPr sz="517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03225" indent="-403225" algn="l" rtl="0" eaLnBrk="0" fontAlgn="base" hangingPunct="0">
        <a:spcBef>
          <a:spcPct val="20000"/>
        </a:spcBef>
        <a:spcAft>
          <a:spcPct val="0"/>
        </a:spcAft>
        <a:buChar char="•"/>
        <a:defRPr sz="3745">
          <a:solidFill>
            <a:schemeClr val="tx1"/>
          </a:solidFill>
          <a:latin typeface="+mn-lt"/>
          <a:ea typeface="+mn-ea"/>
          <a:cs typeface="+mn-cs"/>
        </a:defRPr>
      </a:lvl1pPr>
      <a:lvl2pPr marL="873760" indent="-335280" algn="l" rtl="0" eaLnBrk="0" fontAlgn="base" hangingPunct="0">
        <a:spcBef>
          <a:spcPct val="20000"/>
        </a:spcBef>
        <a:spcAft>
          <a:spcPct val="0"/>
        </a:spcAft>
        <a:buChar char="–"/>
        <a:defRPr sz="3295">
          <a:solidFill>
            <a:schemeClr val="tx1"/>
          </a:solidFill>
          <a:latin typeface="+mn-lt"/>
        </a:defRPr>
      </a:lvl2pPr>
      <a:lvl3pPr marL="1344930" indent="-268605" algn="l" rtl="0" eaLnBrk="0" fontAlgn="base" hangingPunct="0">
        <a:spcBef>
          <a:spcPct val="20000"/>
        </a:spcBef>
        <a:spcAft>
          <a:spcPct val="0"/>
        </a:spcAft>
        <a:buChar char="•"/>
        <a:defRPr sz="2845">
          <a:solidFill>
            <a:schemeClr val="tx1"/>
          </a:solidFill>
          <a:latin typeface="+mn-lt"/>
        </a:defRPr>
      </a:lvl3pPr>
      <a:lvl4pPr marL="1882140" indent="-268605" algn="l" rtl="0" eaLnBrk="0" fontAlgn="base" hangingPunct="0">
        <a:spcBef>
          <a:spcPct val="20000"/>
        </a:spcBef>
        <a:spcAft>
          <a:spcPct val="0"/>
        </a:spcAft>
        <a:buChar char="–"/>
        <a:defRPr sz="2320">
          <a:solidFill>
            <a:schemeClr val="tx1"/>
          </a:solidFill>
          <a:latin typeface="+mn-lt"/>
        </a:defRPr>
      </a:lvl4pPr>
      <a:lvl5pPr marL="2420620" indent="-268605" algn="l" rtl="0" eaLnBrk="0" fontAlgn="base" hangingPunct="0">
        <a:spcBef>
          <a:spcPct val="20000"/>
        </a:spcBef>
        <a:spcAft>
          <a:spcPct val="0"/>
        </a:spcAft>
        <a:buChar char="»"/>
        <a:defRPr sz="2320">
          <a:solidFill>
            <a:schemeClr val="tx1"/>
          </a:solidFill>
          <a:latin typeface="+mn-lt"/>
        </a:defRPr>
      </a:lvl5pPr>
      <a:lvl6pPr marL="2959735" indent="-269240" algn="l" rtl="0" fontAlgn="base">
        <a:spcBef>
          <a:spcPct val="20000"/>
        </a:spcBef>
        <a:spcAft>
          <a:spcPct val="0"/>
        </a:spcAft>
        <a:buChar char="»"/>
        <a:defRPr sz="2320">
          <a:solidFill>
            <a:schemeClr val="tx1"/>
          </a:solidFill>
          <a:latin typeface="+mn-lt"/>
        </a:defRPr>
      </a:lvl6pPr>
      <a:lvl7pPr marL="3497580" indent="-269240" algn="l" rtl="0" fontAlgn="base">
        <a:spcBef>
          <a:spcPct val="20000"/>
        </a:spcBef>
        <a:spcAft>
          <a:spcPct val="0"/>
        </a:spcAft>
        <a:buChar char="»"/>
        <a:defRPr sz="2320">
          <a:solidFill>
            <a:schemeClr val="tx1"/>
          </a:solidFill>
          <a:latin typeface="+mn-lt"/>
        </a:defRPr>
      </a:lvl7pPr>
      <a:lvl8pPr marL="4036060" indent="-269240" algn="l" rtl="0" fontAlgn="base">
        <a:spcBef>
          <a:spcPct val="20000"/>
        </a:spcBef>
        <a:spcAft>
          <a:spcPct val="0"/>
        </a:spcAft>
        <a:buChar char="»"/>
        <a:defRPr sz="2320">
          <a:solidFill>
            <a:schemeClr val="tx1"/>
          </a:solidFill>
          <a:latin typeface="+mn-lt"/>
        </a:defRPr>
      </a:lvl8pPr>
      <a:lvl9pPr marL="4573905" indent="-269240" algn="l" rtl="0" fontAlgn="base">
        <a:spcBef>
          <a:spcPct val="20000"/>
        </a:spcBef>
        <a:spcAft>
          <a:spcPct val="0"/>
        </a:spcAft>
        <a:buChar char="»"/>
        <a:defRPr sz="232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076325" rtl="0" eaLnBrk="1" latinLnBrk="0" hangingPunct="1">
        <a:defRPr sz="2095" kern="1200">
          <a:solidFill>
            <a:schemeClr val="tx1"/>
          </a:solidFill>
          <a:latin typeface="+mn-lt"/>
          <a:ea typeface="+mn-ea"/>
          <a:cs typeface="+mn-cs"/>
        </a:defRPr>
      </a:lvl1pPr>
      <a:lvl2pPr marL="537845" algn="l" defTabSz="1076325" rtl="0" eaLnBrk="1" latinLnBrk="0" hangingPunct="1">
        <a:defRPr sz="2095" kern="1200">
          <a:solidFill>
            <a:schemeClr val="tx1"/>
          </a:solidFill>
          <a:latin typeface="+mn-lt"/>
          <a:ea typeface="+mn-ea"/>
          <a:cs typeface="+mn-cs"/>
        </a:defRPr>
      </a:lvl2pPr>
      <a:lvl3pPr marL="1076325" algn="l" defTabSz="1076325" rtl="0" eaLnBrk="1" latinLnBrk="0" hangingPunct="1">
        <a:defRPr sz="2095" kern="1200">
          <a:solidFill>
            <a:schemeClr val="tx1"/>
          </a:solidFill>
          <a:latin typeface="+mn-lt"/>
          <a:ea typeface="+mn-ea"/>
          <a:cs typeface="+mn-cs"/>
        </a:defRPr>
      </a:lvl3pPr>
      <a:lvl4pPr marL="1614170" algn="l" defTabSz="1076325" rtl="0" eaLnBrk="1" latinLnBrk="0" hangingPunct="1">
        <a:defRPr sz="2095" kern="1200">
          <a:solidFill>
            <a:schemeClr val="tx1"/>
          </a:solidFill>
          <a:latin typeface="+mn-lt"/>
          <a:ea typeface="+mn-ea"/>
          <a:cs typeface="+mn-cs"/>
        </a:defRPr>
      </a:lvl4pPr>
      <a:lvl5pPr marL="2152650" algn="l" defTabSz="1076325" rtl="0" eaLnBrk="1" latinLnBrk="0" hangingPunct="1">
        <a:defRPr sz="2095" kern="1200">
          <a:solidFill>
            <a:schemeClr val="tx1"/>
          </a:solidFill>
          <a:latin typeface="+mn-lt"/>
          <a:ea typeface="+mn-ea"/>
          <a:cs typeface="+mn-cs"/>
        </a:defRPr>
      </a:lvl5pPr>
      <a:lvl6pPr marL="2690495" algn="l" defTabSz="1076325" rtl="0" eaLnBrk="1" latinLnBrk="0" hangingPunct="1">
        <a:defRPr sz="2095" kern="1200">
          <a:solidFill>
            <a:schemeClr val="tx1"/>
          </a:solidFill>
          <a:latin typeface="+mn-lt"/>
          <a:ea typeface="+mn-ea"/>
          <a:cs typeface="+mn-cs"/>
        </a:defRPr>
      </a:lvl6pPr>
      <a:lvl7pPr marL="3228975" algn="l" defTabSz="1076325" rtl="0" eaLnBrk="1" latinLnBrk="0" hangingPunct="1">
        <a:defRPr sz="2095" kern="1200">
          <a:solidFill>
            <a:schemeClr val="tx1"/>
          </a:solidFill>
          <a:latin typeface="+mn-lt"/>
          <a:ea typeface="+mn-ea"/>
          <a:cs typeface="+mn-cs"/>
        </a:defRPr>
      </a:lvl7pPr>
      <a:lvl8pPr marL="3766820" algn="l" defTabSz="1076325" rtl="0" eaLnBrk="1" latinLnBrk="0" hangingPunct="1">
        <a:defRPr sz="2095" kern="1200">
          <a:solidFill>
            <a:schemeClr val="tx1"/>
          </a:solidFill>
          <a:latin typeface="+mn-lt"/>
          <a:ea typeface="+mn-ea"/>
          <a:cs typeface="+mn-cs"/>
        </a:defRPr>
      </a:lvl8pPr>
      <a:lvl9pPr marL="4304665" algn="l" defTabSz="1076325" rtl="0" eaLnBrk="1" latinLnBrk="0" hangingPunct="1">
        <a:defRPr sz="20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035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  <a:endParaRPr lang="en-US" alt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  <a:endParaRPr lang="en-US" altLang="en-US"/>
          </a:p>
          <a:p>
            <a:pPr lvl="1"/>
            <a:r>
              <a:rPr lang="en-US" altLang="en-US"/>
              <a:t>Second level</a:t>
            </a:r>
            <a:endParaRPr lang="en-US" altLang="en-US"/>
          </a:p>
          <a:p>
            <a:pPr lvl="2"/>
            <a:r>
              <a:rPr lang="en-US" altLang="en-US"/>
              <a:t>Third level</a:t>
            </a:r>
            <a:endParaRPr lang="en-US" altLang="en-US"/>
          </a:p>
          <a:p>
            <a:pPr lvl="3"/>
            <a:r>
              <a:rPr lang="en-US" altLang="en-US"/>
              <a:t>Fourth level</a:t>
            </a:r>
            <a:endParaRPr lang="en-US" altLang="en-US"/>
          </a:p>
          <a:p>
            <a:pPr lvl="4"/>
            <a:r>
              <a:rPr lang="en-US" altLang="en-US"/>
              <a:t>Fifth level</a:t>
            </a:r>
            <a:endParaRPr lang="en-US" alt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/>
          <a:lstStyle>
            <a:lvl1pPr eaLnBrk="1" hangingPunct="1">
              <a:defRPr sz="1650">
                <a:latin typeface="Arial" panose="020B0604020202020204" pitchFamily="34" charset="0"/>
              </a:defRPr>
            </a:lvl1pPr>
          </a:lstStyle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4829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/>
          <a:lstStyle>
            <a:lvl1pPr algn="ctr" eaLnBrk="1" hangingPunct="1">
              <a:defRPr sz="1650">
                <a:latin typeface="Arial" panose="020B0604020202020204" pitchFamily="34" charset="0"/>
              </a:defRPr>
            </a:lvl1pPr>
          </a:lstStyle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/>
          <a:lstStyle>
            <a:lvl1pPr algn="r" eaLnBrk="1" hangingPunct="1">
              <a:defRPr sz="1650"/>
            </a:lvl1pPr>
          </a:lstStyle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fld id="{F4264759-E7CE-4A8C-955C-20DA2A50E45F}" type="slidenum">
              <a:rPr lang="en-US" altLang="en-US" smtClean="0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17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17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17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17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170">
          <a:solidFill>
            <a:schemeClr val="tx2"/>
          </a:solidFill>
          <a:latin typeface="Arial" panose="020B0604020202020204" pitchFamily="34" charset="0"/>
        </a:defRPr>
      </a:lvl5pPr>
      <a:lvl6pPr marL="537845" algn="ctr" rtl="0" fontAlgn="base">
        <a:spcBef>
          <a:spcPct val="0"/>
        </a:spcBef>
        <a:spcAft>
          <a:spcPct val="0"/>
        </a:spcAft>
        <a:defRPr sz="5170">
          <a:solidFill>
            <a:schemeClr val="tx2"/>
          </a:solidFill>
          <a:latin typeface="Arial" panose="020B0604020202020204" pitchFamily="34" charset="0"/>
        </a:defRPr>
      </a:lvl6pPr>
      <a:lvl7pPr marL="1076325" algn="ctr" rtl="0" fontAlgn="base">
        <a:spcBef>
          <a:spcPct val="0"/>
        </a:spcBef>
        <a:spcAft>
          <a:spcPct val="0"/>
        </a:spcAft>
        <a:defRPr sz="5170">
          <a:solidFill>
            <a:schemeClr val="tx2"/>
          </a:solidFill>
          <a:latin typeface="Arial" panose="020B0604020202020204" pitchFamily="34" charset="0"/>
        </a:defRPr>
      </a:lvl7pPr>
      <a:lvl8pPr marL="1614170" algn="ctr" rtl="0" fontAlgn="base">
        <a:spcBef>
          <a:spcPct val="0"/>
        </a:spcBef>
        <a:spcAft>
          <a:spcPct val="0"/>
        </a:spcAft>
        <a:defRPr sz="5170">
          <a:solidFill>
            <a:schemeClr val="tx2"/>
          </a:solidFill>
          <a:latin typeface="Arial" panose="020B0604020202020204" pitchFamily="34" charset="0"/>
        </a:defRPr>
      </a:lvl8pPr>
      <a:lvl9pPr marL="2152650" algn="ctr" rtl="0" fontAlgn="base">
        <a:spcBef>
          <a:spcPct val="0"/>
        </a:spcBef>
        <a:spcAft>
          <a:spcPct val="0"/>
        </a:spcAft>
        <a:defRPr sz="517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03225" indent="-403225" algn="l" rtl="0" eaLnBrk="0" fontAlgn="base" hangingPunct="0">
        <a:spcBef>
          <a:spcPct val="20000"/>
        </a:spcBef>
        <a:spcAft>
          <a:spcPct val="0"/>
        </a:spcAft>
        <a:buChar char="•"/>
        <a:defRPr sz="3745">
          <a:solidFill>
            <a:schemeClr val="tx1"/>
          </a:solidFill>
          <a:latin typeface="+mn-lt"/>
          <a:ea typeface="+mn-ea"/>
          <a:cs typeface="+mn-cs"/>
        </a:defRPr>
      </a:lvl1pPr>
      <a:lvl2pPr marL="873760" indent="-335280" algn="l" rtl="0" eaLnBrk="0" fontAlgn="base" hangingPunct="0">
        <a:spcBef>
          <a:spcPct val="20000"/>
        </a:spcBef>
        <a:spcAft>
          <a:spcPct val="0"/>
        </a:spcAft>
        <a:buChar char="–"/>
        <a:defRPr sz="3295">
          <a:solidFill>
            <a:schemeClr val="tx1"/>
          </a:solidFill>
          <a:latin typeface="+mn-lt"/>
        </a:defRPr>
      </a:lvl2pPr>
      <a:lvl3pPr marL="1344930" indent="-268605" algn="l" rtl="0" eaLnBrk="0" fontAlgn="base" hangingPunct="0">
        <a:spcBef>
          <a:spcPct val="20000"/>
        </a:spcBef>
        <a:spcAft>
          <a:spcPct val="0"/>
        </a:spcAft>
        <a:buChar char="•"/>
        <a:defRPr sz="2845">
          <a:solidFill>
            <a:schemeClr val="tx1"/>
          </a:solidFill>
          <a:latin typeface="+mn-lt"/>
        </a:defRPr>
      </a:lvl3pPr>
      <a:lvl4pPr marL="1882140" indent="-268605" algn="l" rtl="0" eaLnBrk="0" fontAlgn="base" hangingPunct="0">
        <a:spcBef>
          <a:spcPct val="20000"/>
        </a:spcBef>
        <a:spcAft>
          <a:spcPct val="0"/>
        </a:spcAft>
        <a:buChar char="–"/>
        <a:defRPr sz="2320">
          <a:solidFill>
            <a:schemeClr val="tx1"/>
          </a:solidFill>
          <a:latin typeface="+mn-lt"/>
        </a:defRPr>
      </a:lvl4pPr>
      <a:lvl5pPr marL="2420620" indent="-268605" algn="l" rtl="0" eaLnBrk="0" fontAlgn="base" hangingPunct="0">
        <a:spcBef>
          <a:spcPct val="20000"/>
        </a:spcBef>
        <a:spcAft>
          <a:spcPct val="0"/>
        </a:spcAft>
        <a:buChar char="»"/>
        <a:defRPr sz="2320">
          <a:solidFill>
            <a:schemeClr val="tx1"/>
          </a:solidFill>
          <a:latin typeface="+mn-lt"/>
        </a:defRPr>
      </a:lvl5pPr>
      <a:lvl6pPr marL="2959735" indent="-269240" algn="l" rtl="0" fontAlgn="base">
        <a:spcBef>
          <a:spcPct val="20000"/>
        </a:spcBef>
        <a:spcAft>
          <a:spcPct val="0"/>
        </a:spcAft>
        <a:buChar char="»"/>
        <a:defRPr sz="2320">
          <a:solidFill>
            <a:schemeClr val="tx1"/>
          </a:solidFill>
          <a:latin typeface="+mn-lt"/>
        </a:defRPr>
      </a:lvl6pPr>
      <a:lvl7pPr marL="3497580" indent="-269240" algn="l" rtl="0" fontAlgn="base">
        <a:spcBef>
          <a:spcPct val="20000"/>
        </a:spcBef>
        <a:spcAft>
          <a:spcPct val="0"/>
        </a:spcAft>
        <a:buChar char="»"/>
        <a:defRPr sz="2320">
          <a:solidFill>
            <a:schemeClr val="tx1"/>
          </a:solidFill>
          <a:latin typeface="+mn-lt"/>
        </a:defRPr>
      </a:lvl7pPr>
      <a:lvl8pPr marL="4036060" indent="-269240" algn="l" rtl="0" fontAlgn="base">
        <a:spcBef>
          <a:spcPct val="20000"/>
        </a:spcBef>
        <a:spcAft>
          <a:spcPct val="0"/>
        </a:spcAft>
        <a:buChar char="»"/>
        <a:defRPr sz="2320">
          <a:solidFill>
            <a:schemeClr val="tx1"/>
          </a:solidFill>
          <a:latin typeface="+mn-lt"/>
        </a:defRPr>
      </a:lvl8pPr>
      <a:lvl9pPr marL="4573905" indent="-269240" algn="l" rtl="0" fontAlgn="base">
        <a:spcBef>
          <a:spcPct val="20000"/>
        </a:spcBef>
        <a:spcAft>
          <a:spcPct val="0"/>
        </a:spcAft>
        <a:buChar char="»"/>
        <a:defRPr sz="232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076325" rtl="0" eaLnBrk="1" latinLnBrk="0" hangingPunct="1">
        <a:defRPr sz="2095" kern="1200">
          <a:solidFill>
            <a:schemeClr val="tx1"/>
          </a:solidFill>
          <a:latin typeface="+mn-lt"/>
          <a:ea typeface="+mn-ea"/>
          <a:cs typeface="+mn-cs"/>
        </a:defRPr>
      </a:lvl1pPr>
      <a:lvl2pPr marL="537845" algn="l" defTabSz="1076325" rtl="0" eaLnBrk="1" latinLnBrk="0" hangingPunct="1">
        <a:defRPr sz="2095" kern="1200">
          <a:solidFill>
            <a:schemeClr val="tx1"/>
          </a:solidFill>
          <a:latin typeface="+mn-lt"/>
          <a:ea typeface="+mn-ea"/>
          <a:cs typeface="+mn-cs"/>
        </a:defRPr>
      </a:lvl2pPr>
      <a:lvl3pPr marL="1076325" algn="l" defTabSz="1076325" rtl="0" eaLnBrk="1" latinLnBrk="0" hangingPunct="1">
        <a:defRPr sz="2095" kern="1200">
          <a:solidFill>
            <a:schemeClr val="tx1"/>
          </a:solidFill>
          <a:latin typeface="+mn-lt"/>
          <a:ea typeface="+mn-ea"/>
          <a:cs typeface="+mn-cs"/>
        </a:defRPr>
      </a:lvl3pPr>
      <a:lvl4pPr marL="1614170" algn="l" defTabSz="1076325" rtl="0" eaLnBrk="1" latinLnBrk="0" hangingPunct="1">
        <a:defRPr sz="2095" kern="1200">
          <a:solidFill>
            <a:schemeClr val="tx1"/>
          </a:solidFill>
          <a:latin typeface="+mn-lt"/>
          <a:ea typeface="+mn-ea"/>
          <a:cs typeface="+mn-cs"/>
        </a:defRPr>
      </a:lvl4pPr>
      <a:lvl5pPr marL="2152650" algn="l" defTabSz="1076325" rtl="0" eaLnBrk="1" latinLnBrk="0" hangingPunct="1">
        <a:defRPr sz="2095" kern="1200">
          <a:solidFill>
            <a:schemeClr val="tx1"/>
          </a:solidFill>
          <a:latin typeface="+mn-lt"/>
          <a:ea typeface="+mn-ea"/>
          <a:cs typeface="+mn-cs"/>
        </a:defRPr>
      </a:lvl5pPr>
      <a:lvl6pPr marL="2690495" algn="l" defTabSz="1076325" rtl="0" eaLnBrk="1" latinLnBrk="0" hangingPunct="1">
        <a:defRPr sz="2095" kern="1200">
          <a:solidFill>
            <a:schemeClr val="tx1"/>
          </a:solidFill>
          <a:latin typeface="+mn-lt"/>
          <a:ea typeface="+mn-ea"/>
          <a:cs typeface="+mn-cs"/>
        </a:defRPr>
      </a:lvl6pPr>
      <a:lvl7pPr marL="3228975" algn="l" defTabSz="1076325" rtl="0" eaLnBrk="1" latinLnBrk="0" hangingPunct="1">
        <a:defRPr sz="2095" kern="1200">
          <a:solidFill>
            <a:schemeClr val="tx1"/>
          </a:solidFill>
          <a:latin typeface="+mn-lt"/>
          <a:ea typeface="+mn-ea"/>
          <a:cs typeface="+mn-cs"/>
        </a:defRPr>
      </a:lvl7pPr>
      <a:lvl8pPr marL="3766820" algn="l" defTabSz="1076325" rtl="0" eaLnBrk="1" latinLnBrk="0" hangingPunct="1">
        <a:defRPr sz="2095" kern="1200">
          <a:solidFill>
            <a:schemeClr val="tx1"/>
          </a:solidFill>
          <a:latin typeface="+mn-lt"/>
          <a:ea typeface="+mn-ea"/>
          <a:cs typeface="+mn-cs"/>
        </a:defRPr>
      </a:lvl8pPr>
      <a:lvl9pPr marL="4304665" algn="l" defTabSz="1076325" rtl="0" eaLnBrk="1" latinLnBrk="0" hangingPunct="1">
        <a:defRPr sz="20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0A7AB6D-33CB-4458-8F9D-B88F528A3A9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FEEE29D-820C-45FE-B2FF-557B9F54E3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Shape&#10;&#10;Description automatically generated with medium confidence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1112" y="365125"/>
            <a:ext cx="1325564" cy="132556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0A7AB6D-33CB-4458-8F9D-B88F528A3A9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FEEE29D-820C-45FE-B2FF-557B9F54E3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Shape&#10;&#10;Description automatically generated with medium confidence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1112" y="365125"/>
            <a:ext cx="1325564" cy="132556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0A7AB6D-33CB-4458-8F9D-B88F528A3A9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FEEE29D-820C-45FE-B2FF-557B9F54E3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Shape&#10;&#10;Description automatically generated with medium confidence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1112" y="365125"/>
            <a:ext cx="1325564" cy="132556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0A7AB6D-33CB-4458-8F9D-B88F528A3A9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FEEE29D-820C-45FE-B2FF-557B9F54E3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Shape&#10;&#10;Description automatically generated with medium confidence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1112" y="365125"/>
            <a:ext cx="1325564" cy="132556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0A7AB6D-33CB-4458-8F9D-B88F528A3A9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FEEE29D-820C-45FE-B2FF-557B9F54E3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Shape&#10;&#10;Description automatically generated with medium confidence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1112" y="365125"/>
            <a:ext cx="1325564" cy="132556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59" r:id="rId1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0A7AB6D-33CB-4458-8F9D-B88F528A3A9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FEEE29D-820C-45FE-B2FF-557B9F54E3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Shape&#10;&#10;Description automatically generated with medium confidence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1112" y="365125"/>
            <a:ext cx="1325564" cy="132556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  <p:sldLayoutId id="2147483774" r:id="rId1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7" Type="http://schemas.openxmlformats.org/officeDocument/2006/relationships/image" Target="../media/image14.wmf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11.wmf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microsoft.com/office/2007/relationships/hdphoto" Target="../media/image44.wdp"/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5.jpeg"/><Relationship Id="rId1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1.xml"/><Relationship Id="rId1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hdphoto" Target="../media/image44.wdp"/><Relationship Id="rId1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hdphoto" Target="../media/image50.wdp"/><Relationship Id="rId1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hdphoto" Target="../media/image52.wdp"/><Relationship Id="rId1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.xml"/><Relationship Id="rId8" Type="http://schemas.openxmlformats.org/officeDocument/2006/relationships/slideLayout" Target="../slideLayouts/slideLayout12.xml"/><Relationship Id="rId7" Type="http://schemas.openxmlformats.org/officeDocument/2006/relationships/tags" Target="../tags/tag10.xml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3" Type="http://schemas.openxmlformats.org/officeDocument/2006/relationships/image" Target="../media/image51.png"/><Relationship Id="rId2" Type="http://schemas.openxmlformats.org/officeDocument/2006/relationships/tags" Target="../tags/tag6.xml"/><Relationship Id="rId1" Type="http://schemas.openxmlformats.org/officeDocument/2006/relationships/tags" Target="../tags/tag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6.xml"/><Relationship Id="rId1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hdphoto" Target="../media/image54.wdp"/><Relationship Id="rId1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hdphoto" Target="../media/image56.wdp"/><Relationship Id="rId1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microsoft.com/office/2007/relationships/hdphoto" Target="../media/image59.wdp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0.jpe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139.xml"/><Relationship Id="rId2" Type="http://schemas.openxmlformats.org/officeDocument/2006/relationships/tags" Target="../tags/tag11.xml"/><Relationship Id="rId1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30.xml"/><Relationship Id="rId2" Type="http://schemas.openxmlformats.org/officeDocument/2006/relationships/tags" Target="../tags/tag12.xml"/><Relationship Id="rId1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png"/><Relationship Id="rId8" Type="http://schemas.openxmlformats.org/officeDocument/2006/relationships/image" Target="../media/image21.png"/><Relationship Id="rId7" Type="http://schemas.microsoft.com/office/2007/relationships/media" Target="../media/media1.mp3"/><Relationship Id="rId6" Type="http://schemas.openxmlformats.org/officeDocument/2006/relationships/audio" Target="NULL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2" Type="http://schemas.openxmlformats.org/officeDocument/2006/relationships/notesSlide" Target="../notesSlides/notesSlide1.xml"/><Relationship Id="rId11" Type="http://schemas.openxmlformats.org/officeDocument/2006/relationships/slideLayout" Target="../slideLayouts/slideLayout49.xml"/><Relationship Id="rId10" Type="http://schemas.openxmlformats.org/officeDocument/2006/relationships/image" Target="../media/image23.png"/><Relationship Id="rId1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png"/><Relationship Id="rId8" Type="http://schemas.openxmlformats.org/officeDocument/2006/relationships/image" Target="../media/image31.png"/><Relationship Id="rId7" Type="http://schemas.openxmlformats.org/officeDocument/2006/relationships/image" Target="../media/image30.png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0" Type="http://schemas.openxmlformats.org/officeDocument/2006/relationships/notesSlide" Target="../notesSlides/notesSlide2.xml"/><Relationship Id="rId2" Type="http://schemas.openxmlformats.org/officeDocument/2006/relationships/image" Target="../media/image25.png"/><Relationship Id="rId19" Type="http://schemas.openxmlformats.org/officeDocument/2006/relationships/slideLayout" Target="../slideLayouts/slideLayout64.xml"/><Relationship Id="rId18" Type="http://schemas.openxmlformats.org/officeDocument/2006/relationships/audio" Target="../media/audio2.wav"/><Relationship Id="rId17" Type="http://schemas.microsoft.com/office/2007/relationships/media" Target="../media/media2.mp3"/><Relationship Id="rId16" Type="http://schemas.openxmlformats.org/officeDocument/2006/relationships/audio" Target="../media/media2.mp3"/><Relationship Id="rId15" Type="http://schemas.openxmlformats.org/officeDocument/2006/relationships/image" Target="../media/image21.png"/><Relationship Id="rId14" Type="http://schemas.microsoft.com/office/2007/relationships/media" Target="../media/audio1.wav"/><Relationship Id="rId13" Type="http://schemas.openxmlformats.org/officeDocument/2006/relationships/audio" Target="../media/audio1.wav"/><Relationship Id="rId12" Type="http://schemas.openxmlformats.org/officeDocument/2006/relationships/image" Target="../media/image35.png"/><Relationship Id="rId11" Type="http://schemas.openxmlformats.org/officeDocument/2006/relationships/image" Target="../media/image34.png"/><Relationship Id="rId10" Type="http://schemas.openxmlformats.org/officeDocument/2006/relationships/image" Target="../media/image33.png"/><Relationship Id="rId1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4.png"/><Relationship Id="rId8" Type="http://schemas.openxmlformats.org/officeDocument/2006/relationships/image" Target="../media/image32.png"/><Relationship Id="rId7" Type="http://schemas.openxmlformats.org/officeDocument/2006/relationships/image" Target="../media/image37.png"/><Relationship Id="rId6" Type="http://schemas.openxmlformats.org/officeDocument/2006/relationships/image" Target="../media/image36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8" Type="http://schemas.openxmlformats.org/officeDocument/2006/relationships/slideLayout" Target="../slideLayouts/slideLayout78.xml"/><Relationship Id="rId17" Type="http://schemas.openxmlformats.org/officeDocument/2006/relationships/audio" Target="../media/audio2.wav"/><Relationship Id="rId16" Type="http://schemas.microsoft.com/office/2007/relationships/media" Target="../media/media2.mp3"/><Relationship Id="rId15" Type="http://schemas.openxmlformats.org/officeDocument/2006/relationships/audio" Target="../media/media2.mp3"/><Relationship Id="rId14" Type="http://schemas.openxmlformats.org/officeDocument/2006/relationships/image" Target="../media/image21.png"/><Relationship Id="rId13" Type="http://schemas.microsoft.com/office/2007/relationships/media" Target="../media/audio1.wav"/><Relationship Id="rId12" Type="http://schemas.openxmlformats.org/officeDocument/2006/relationships/audio" Target="../media/audio1.wav"/><Relationship Id="rId11" Type="http://schemas.openxmlformats.org/officeDocument/2006/relationships/image" Target="../media/image35.png"/><Relationship Id="rId10" Type="http://schemas.openxmlformats.org/officeDocument/2006/relationships/image" Target="../media/image33.png"/><Relationship Id="rId1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4.png"/><Relationship Id="rId8" Type="http://schemas.openxmlformats.org/officeDocument/2006/relationships/image" Target="../media/image32.png"/><Relationship Id="rId7" Type="http://schemas.openxmlformats.org/officeDocument/2006/relationships/image" Target="../media/image37.png"/><Relationship Id="rId6" Type="http://schemas.openxmlformats.org/officeDocument/2006/relationships/image" Target="../media/image36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8" Type="http://schemas.openxmlformats.org/officeDocument/2006/relationships/slideLayout" Target="../slideLayouts/slideLayout92.xml"/><Relationship Id="rId17" Type="http://schemas.openxmlformats.org/officeDocument/2006/relationships/audio" Target="../media/audio2.wav"/><Relationship Id="rId16" Type="http://schemas.microsoft.com/office/2007/relationships/media" Target="../media/media2.mp3"/><Relationship Id="rId15" Type="http://schemas.openxmlformats.org/officeDocument/2006/relationships/audio" Target="../media/media2.mp3"/><Relationship Id="rId14" Type="http://schemas.openxmlformats.org/officeDocument/2006/relationships/image" Target="../media/image21.png"/><Relationship Id="rId13" Type="http://schemas.microsoft.com/office/2007/relationships/media" Target="../media/audio1.wav"/><Relationship Id="rId12" Type="http://schemas.openxmlformats.org/officeDocument/2006/relationships/audio" Target="../media/audio1.wav"/><Relationship Id="rId11" Type="http://schemas.openxmlformats.org/officeDocument/2006/relationships/image" Target="../media/image35.png"/><Relationship Id="rId10" Type="http://schemas.openxmlformats.org/officeDocument/2006/relationships/image" Target="../media/image33.png"/><Relationship Id="rId1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emf"/><Relationship Id="rId8" Type="http://schemas.openxmlformats.org/officeDocument/2006/relationships/image" Target="../media/image32.png"/><Relationship Id="rId7" Type="http://schemas.openxmlformats.org/officeDocument/2006/relationships/image" Target="../media/image38.png"/><Relationship Id="rId6" Type="http://schemas.openxmlformats.org/officeDocument/2006/relationships/image" Target="../media/image29.png"/><Relationship Id="rId5" Type="http://schemas.openxmlformats.org/officeDocument/2006/relationships/image" Target="../media/image36.png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9" Type="http://schemas.openxmlformats.org/officeDocument/2006/relationships/slideLayout" Target="../slideLayouts/slideLayout106.xml"/><Relationship Id="rId18" Type="http://schemas.openxmlformats.org/officeDocument/2006/relationships/audio" Target="../media/audio2.wav"/><Relationship Id="rId17" Type="http://schemas.microsoft.com/office/2007/relationships/media" Target="../media/media2.mp3"/><Relationship Id="rId16" Type="http://schemas.openxmlformats.org/officeDocument/2006/relationships/audio" Target="../media/media2.mp3"/><Relationship Id="rId15" Type="http://schemas.openxmlformats.org/officeDocument/2006/relationships/image" Target="../media/image21.png"/><Relationship Id="rId14" Type="http://schemas.microsoft.com/office/2007/relationships/media" Target="../media/audio1.wav"/><Relationship Id="rId13" Type="http://schemas.openxmlformats.org/officeDocument/2006/relationships/audio" Target="../media/audio1.wav"/><Relationship Id="rId12" Type="http://schemas.openxmlformats.org/officeDocument/2006/relationships/image" Target="../media/image35.png"/><Relationship Id="rId11" Type="http://schemas.openxmlformats.org/officeDocument/2006/relationships/image" Target="../media/image33.png"/><Relationship Id="rId10" Type="http://schemas.openxmlformats.org/officeDocument/2006/relationships/image" Target="../media/image34.png"/><Relationship Id="rId1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29" y="3360689"/>
            <a:ext cx="2329727" cy="2699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539471" y="924697"/>
            <a:ext cx="7189114" cy="2770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165" eaLnBrk="1" fontAlgn="base" hangingPunct="1">
              <a:spcBef>
                <a:spcPts val="1350"/>
              </a:spcBef>
              <a:spcAft>
                <a:spcPct val="0"/>
              </a:spcAft>
              <a:defRPr/>
            </a:pPr>
            <a:r>
              <a:rPr lang="en-US" sz="2995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995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5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995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995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165" eaLnBrk="1" fontAlgn="base" hangingPunct="1">
              <a:spcBef>
                <a:spcPts val="1350"/>
              </a:spcBef>
              <a:spcAft>
                <a:spcPct val="0"/>
              </a:spcAft>
              <a:defRPr/>
            </a:pPr>
            <a:r>
              <a:rPr lang="en-US" sz="404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045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en-US" sz="404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45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 EM VÀO ĐỘI</a:t>
            </a:r>
            <a:endParaRPr lang="en-US" sz="4045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165" eaLnBrk="1" fontAlgn="base" hangingPunct="1">
              <a:spcBef>
                <a:spcPts val="1350"/>
              </a:spcBef>
              <a:spcAft>
                <a:spcPct val="0"/>
              </a:spcAft>
              <a:defRPr/>
            </a:pPr>
            <a:r>
              <a:rPr lang="en-US" sz="4045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45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45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r>
              <a:rPr lang="en-US" sz="4045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045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45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45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45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045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45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4045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45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4045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45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45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45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45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45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4045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45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4045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45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45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45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en-US" sz="4045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703" y="3748706"/>
            <a:ext cx="4206724" cy="1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851224" y="15400"/>
            <a:ext cx="2220345" cy="284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100906" y="240575"/>
            <a:ext cx="2228365" cy="266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9961410">
            <a:off x="9325198" y="961511"/>
            <a:ext cx="1601551" cy="1786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417220" flipH="1">
            <a:off x="2282461" y="3621919"/>
            <a:ext cx="1361336" cy="990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016" y="3304063"/>
            <a:ext cx="3988945" cy="2845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/>
          <p:cNvSpPr/>
          <p:nvPr/>
        </p:nvSpPr>
        <p:spPr>
          <a:xfrm>
            <a:off x="404602" y="286303"/>
            <a:ext cx="9972975" cy="695148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3200" b="0" i="0" dirty="0">
              <a:solidFill>
                <a:srgbClr val="000000"/>
              </a:solidFill>
              <a:effectLst/>
              <a:latin typeface="OpenSans"/>
            </a:endParaRPr>
          </a:p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3200" b="1" dirty="0">
              <a:solidFill>
                <a:schemeClr val="bg1"/>
              </a:solidFill>
              <a:latin typeface="OpenSans"/>
            </a:endParaRPr>
          </a:p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i="0" dirty="0">
                <a:solidFill>
                  <a:schemeClr val="bg1"/>
                </a:solidFill>
                <a:effectLst/>
                <a:latin typeface="OpenSans"/>
              </a:rPr>
              <a:t>3.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OpenSans"/>
              </a:rPr>
              <a:t>Từ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OpenSans"/>
              </a:rPr>
              <a:t> in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OpenSans"/>
              </a:rPr>
              <a:t>đậm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OpenSans"/>
              </a:rPr>
              <a:t> ở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OpenSans"/>
              </a:rPr>
              <a:t>bài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OpenSans"/>
              </a:rPr>
              <a:t>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OpenSans"/>
              </a:rPr>
              <a:t>tập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OpenSans"/>
              </a:rPr>
              <a:t> 2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OpenSans"/>
              </a:rPr>
              <a:t>bổ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OpenSans"/>
              </a:rPr>
              <a:t> sung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OpenSans"/>
              </a:rPr>
              <a:t>điều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OpenSans"/>
              </a:rPr>
              <a:t>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OpenSans"/>
              </a:rPr>
              <a:t>gì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OpenSans"/>
              </a:rPr>
              <a:t>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OpenSans"/>
              </a:rPr>
              <a:t>cho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OpenSans"/>
              </a:rPr>
              <a:t>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OpenSans"/>
              </a:rPr>
              <a:t>câu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OpenSans"/>
              </a:rPr>
              <a:t>?</a:t>
            </a:r>
            <a:b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</a:br>
            <a:b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</a:b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180824" y="1294130"/>
            <a:ext cx="7442726" cy="5118803"/>
            <a:chOff x="2545824" y="1121032"/>
            <a:chExt cx="6092486" cy="5007421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2"/>
            <a:srcRect l="-2861" t="-2567" r="-5299" b="-3606"/>
            <a:stretch>
              <a:fillRect/>
            </a:stretch>
          </p:blipFill>
          <p:spPr bwMode="auto">
            <a:xfrm>
              <a:off x="2545824" y="1121032"/>
              <a:ext cx="6092486" cy="5007421"/>
            </a:xfrm>
            <a:prstGeom prst="roundRect">
              <a:avLst/>
            </a:prstGeom>
            <a:noFill/>
          </p:spPr>
        </p:pic>
        <p:sp>
          <p:nvSpPr>
            <p:cNvPr id="5" name="TextBox 4"/>
            <p:cNvSpPr txBox="1"/>
            <p:nvPr/>
          </p:nvSpPr>
          <p:spPr>
            <a:xfrm>
              <a:off x="4611359" y="1745732"/>
              <a:ext cx="339551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B050"/>
                  </a:solidFill>
                </a:rPr>
                <a:t>Cảm</a:t>
              </a:r>
              <a:r>
                <a:rPr lang="en-US" sz="3200" b="1" dirty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</a:rPr>
                <a:t>xúc</a:t>
              </a:r>
              <a:r>
                <a:rPr lang="en-US" sz="3200" b="1" dirty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</a:rPr>
                <a:t>của</a:t>
              </a:r>
              <a:r>
                <a:rPr lang="en-US" sz="3200" b="1" dirty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</a:rPr>
                <a:t>người</a:t>
              </a:r>
              <a:r>
                <a:rPr lang="en-US" sz="3200" b="1" dirty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</a:rPr>
                <a:t>nói</a:t>
              </a:r>
              <a:r>
                <a:rPr lang="en-US" sz="3200" b="1" dirty="0">
                  <a:solidFill>
                    <a:srgbClr val="00B050"/>
                  </a:solidFill>
                </a:rPr>
                <a:t>.</a:t>
              </a:r>
              <a:endParaRPr lang="en-US" sz="3200" b="1" dirty="0">
                <a:solidFill>
                  <a:srgbClr val="00B050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745182" y="2890391"/>
              <a:ext cx="270163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</a:rPr>
                <a:t>Mong muốn của người nói.</a:t>
              </a:r>
              <a:endParaRPr lang="en-US" sz="3200" b="1">
                <a:solidFill>
                  <a:srgbClr val="FF00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745182" y="4445185"/>
              <a:ext cx="270163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7030A0"/>
                  </a:solidFill>
                </a:rPr>
                <a:t>Nội dung kể, tả, giới thiệu. </a:t>
              </a:r>
              <a:endParaRPr lang="en-US" sz="3200" b="1">
                <a:solidFill>
                  <a:srgbClr val="7030A0"/>
                </a:solidFill>
              </a:endParaRPr>
            </a:p>
          </p:txBody>
        </p:sp>
      </p:grpSp>
      <p:pic>
        <p:nvPicPr>
          <p:cNvPr id="12" name="Picture 2" descr="Hình ảnh Mèo Dễ Thương đọc Sách động Vật PNG , Màu Xanh Da Trời, đáng Yêu,  Mèo Con PNG miễn phí tải tập tin PSDComment và Vecto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8" t="1424" r="-2438" b="-1424"/>
          <a:stretch>
            <a:fillRect/>
          </a:stretch>
        </p:blipFill>
        <p:spPr bwMode="auto">
          <a:xfrm flipH="1">
            <a:off x="-529326" y="2527540"/>
            <a:ext cx="4013200" cy="493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: Rounded Corners 12"/>
          <p:cNvSpPr/>
          <p:nvPr/>
        </p:nvSpPr>
        <p:spPr>
          <a:xfrm>
            <a:off x="3606800" y="1339850"/>
            <a:ext cx="6457950" cy="1694416"/>
          </a:xfrm>
          <a:prstGeom prst="roundRect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/>
          <p:cNvSpPr/>
          <p:nvPr/>
        </p:nvSpPr>
        <p:spPr>
          <a:xfrm>
            <a:off x="676139" y="363538"/>
            <a:ext cx="9890261" cy="695148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3200" b="0" i="0" dirty="0">
              <a:solidFill>
                <a:srgbClr val="000000"/>
              </a:solidFill>
              <a:effectLst/>
              <a:latin typeface="OpenSans"/>
            </a:endParaRPr>
          </a:p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3200" b="1" dirty="0">
              <a:solidFill>
                <a:schemeClr val="bg1"/>
              </a:solidFill>
              <a:latin typeface="OpenSans"/>
            </a:endParaRPr>
          </a:p>
          <a:p>
            <a:pPr algn="just"/>
            <a:endParaRPr lang="en-US" sz="3200" b="1" i="0" dirty="0">
              <a:solidFill>
                <a:srgbClr val="000000"/>
              </a:solidFill>
              <a:effectLst/>
              <a:latin typeface="OpenSans"/>
            </a:endParaRPr>
          </a:p>
          <a:p>
            <a:pPr algn="just"/>
            <a:endParaRPr lang="en-US" sz="3200" b="1" dirty="0">
              <a:solidFill>
                <a:srgbClr val="000000"/>
              </a:solidFill>
              <a:latin typeface="OpenSans"/>
            </a:endParaRPr>
          </a:p>
          <a:p>
            <a:pPr algn="just"/>
            <a:endParaRPr lang="en-US" sz="3200" b="1" i="0" dirty="0">
              <a:solidFill>
                <a:srgbClr val="000000"/>
              </a:solidFill>
              <a:effectLst/>
              <a:latin typeface="OpenSans"/>
            </a:endParaRPr>
          </a:p>
          <a:p>
            <a:pPr algn="just"/>
            <a:r>
              <a:rPr lang="en-US" sz="32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vi-VN" sz="32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Chuyển các câu dưới đây thành câu cảm (theo mẫu).</a:t>
            </a:r>
            <a:endParaRPr lang="vi-VN" sz="3200" b="0" i="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3200" b="0" i="0" dirty="0">
              <a:solidFill>
                <a:srgbClr val="000000"/>
              </a:solidFill>
              <a:effectLst/>
              <a:latin typeface="OpenSans"/>
            </a:endParaRPr>
          </a:p>
          <a:p>
            <a:pPr algn="just"/>
            <a:endParaRPr lang="en-US" sz="3200" dirty="0">
              <a:solidFill>
                <a:srgbClr val="000000"/>
              </a:solidFill>
              <a:latin typeface="OpenSans"/>
            </a:endParaRPr>
          </a:p>
          <a:p>
            <a:br>
              <a:rPr lang="vi-VN" sz="3200" b="0" i="0" dirty="0">
                <a:solidFill>
                  <a:srgbClr val="000000"/>
                </a:solidFill>
                <a:effectLst/>
                <a:latin typeface="OpenSans"/>
              </a:rPr>
            </a:br>
            <a:br>
              <a:rPr lang="vi-VN" sz="3200" b="0" i="0" dirty="0">
                <a:solidFill>
                  <a:srgbClr val="000000"/>
                </a:solidFill>
                <a:effectLst/>
                <a:latin typeface="OpenSans"/>
              </a:rPr>
            </a:b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6139" y="1251546"/>
            <a:ext cx="62420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i="0" dirty="0">
                <a:solidFill>
                  <a:srgbClr val="0070C0"/>
                </a:solidFill>
                <a:effectLst/>
                <a:latin typeface="+mj-lt"/>
              </a:rPr>
              <a:t>M: Quyển từ điển này hữu ích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.  </a:t>
            </a:r>
            <a:endParaRPr lang="vi-VN" sz="2800" b="1" i="0" dirty="0">
              <a:solidFill>
                <a:srgbClr val="0070C0"/>
              </a:solidFill>
              <a:effectLst/>
              <a:latin typeface="Nunito Black" panose="00000A00000000000000" pitchFamily="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7" r="5250"/>
          <a:stretch>
            <a:fillRect/>
          </a:stretch>
        </p:blipFill>
        <p:spPr bwMode="auto">
          <a:xfrm>
            <a:off x="1381125" y="1957444"/>
            <a:ext cx="10420350" cy="44419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/>
          <p:cNvSpPr txBox="1"/>
          <p:nvPr/>
        </p:nvSpPr>
        <p:spPr>
          <a:xfrm>
            <a:off x="5619749" y="1283550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i="0" dirty="0">
                <a:solidFill>
                  <a:schemeClr val="accent2"/>
                </a:solidFill>
                <a:effectLst/>
                <a:latin typeface="+mj-lt"/>
              </a:rPr>
              <a:t>=&gt; Quyển từ điển này hữu ích quá!</a:t>
            </a:r>
            <a:endParaRPr lang="en-US" sz="2800" b="1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04974" y="2782679"/>
            <a:ext cx="48003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>
                <a:solidFill>
                  <a:srgbClr val="0070C0"/>
                </a:solidFill>
                <a:effectLst/>
                <a:latin typeface="OpenSans"/>
              </a:rPr>
              <a:t>a. </a:t>
            </a:r>
            <a:r>
              <a:rPr lang="en-US" sz="2800" b="1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05475" y="2834141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ấy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nhiều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sách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quá</a:t>
            </a:r>
            <a:r>
              <a:rPr lang="vi-VN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!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31165" y="3808579"/>
            <a:ext cx="50201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i="0" dirty="0">
                <a:solidFill>
                  <a:srgbClr val="0070C0"/>
                </a:solidFill>
                <a:effectLst/>
                <a:latin typeface="+mj-lt"/>
              </a:rPr>
              <a:t>b. Thư viện trường mình rộng.</a:t>
            </a:r>
            <a:endParaRPr lang="en-US" sz="28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95852" y="3839732"/>
            <a:ext cx="59421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>
                <a:solidFill>
                  <a:srgbClr val="FF0000"/>
                </a:solidFill>
                <a:effectLst/>
                <a:latin typeface="OpenSans"/>
                <a:sym typeface="Wingdings" panose="05000000000000000000" pitchFamily="2" charset="2"/>
              </a:rPr>
              <a:t> 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hư viện trường mình rộng lắm!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98477" y="4783017"/>
            <a:ext cx="43973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c. Thư viện đón cửa muộn.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70504" y="4834479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vi-VN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Thư viện đóng cửa muộn thế!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0" grpId="0"/>
      <p:bldP spid="11" grpId="0"/>
      <p:bldP spid="13" grpId="0"/>
      <p:bldP spid="15" grpId="0"/>
      <p:bldP spid="17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bor27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t="2222" r="2499" b="2222"/>
          <a:stretch>
            <a:fillRect/>
          </a:stretch>
        </p:blipFill>
        <p:spPr bwMode="auto">
          <a:xfrm>
            <a:off x="-1" y="0"/>
            <a:ext cx="1207826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loud 10"/>
          <p:cNvSpPr/>
          <p:nvPr/>
        </p:nvSpPr>
        <p:spPr>
          <a:xfrm>
            <a:off x="496014" y="2037755"/>
            <a:ext cx="3190874" cy="1990725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Nội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dung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2" name="Left Brace 11"/>
          <p:cNvSpPr/>
          <p:nvPr/>
        </p:nvSpPr>
        <p:spPr>
          <a:xfrm>
            <a:off x="3686888" y="1875830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102466" y="1541286"/>
            <a:ext cx="2407341" cy="13144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ngữ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viện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125035" y="4214218"/>
            <a:ext cx="2407341" cy="103107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cảm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6532376" y="3964213"/>
            <a:ext cx="761998" cy="771525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18" name="Rectangle 17"/>
          <p:cNvSpPr/>
          <p:nvPr/>
        </p:nvSpPr>
        <p:spPr>
          <a:xfrm>
            <a:off x="7294371" y="3313898"/>
            <a:ext cx="4377675" cy="12349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cảm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6578241" y="4715821"/>
            <a:ext cx="784563" cy="1143993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20" name="Rectangle 19"/>
          <p:cNvSpPr/>
          <p:nvPr/>
        </p:nvSpPr>
        <p:spPr>
          <a:xfrm>
            <a:off x="7315911" y="4947617"/>
            <a:ext cx="4377676" cy="14477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Chuyển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kể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sang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6372938" y="1982977"/>
            <a:ext cx="971552" cy="1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22" name="Rectangle 21"/>
          <p:cNvSpPr/>
          <p:nvPr/>
        </p:nvSpPr>
        <p:spPr>
          <a:xfrm>
            <a:off x="7344490" y="1420136"/>
            <a:ext cx="4308508" cy="13144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ngữ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viện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42130" y="296926"/>
            <a:ext cx="999400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Bảy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8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11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2025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Tiếng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Việt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Tiết 55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 TẬP: MỞ RỘNG VỐN TỪ VỀ THƯ VIỆN, CÂU CẢM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8" grpId="0" animBg="1"/>
      <p:bldP spid="20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05" name="Freeform: Shape 410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07" name="Right Triangle 410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8" name="Picture 2" descr="Hình ảnh Mèo Dễ Thương đọc Sách động Vật PNG , Màu Xanh Da Trời, đáng Yêu,  Mèo Con PNG miễn phí tải tập tin PSDComment và Vector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7557" y="1011657"/>
            <a:ext cx="5793696" cy="5793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94032" y="2719967"/>
            <a:ext cx="63163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Luyện viết thông báo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825228" y="316152"/>
            <a:ext cx="9077527" cy="695148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4766" y="371338"/>
            <a:ext cx="114691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 smtClean="0">
                <a:solidFill>
                  <a:schemeClr val="bg1"/>
                </a:solidFill>
                <a:effectLst/>
                <a:latin typeface="OpenSans"/>
              </a:rPr>
              <a:t> </a:t>
            </a:r>
            <a:r>
              <a:rPr lang="vi-VN" sz="3200" b="1" i="0" dirty="0">
                <a:effectLst/>
                <a:latin typeface="OpenSans"/>
              </a:rPr>
              <a:t>Đọc thông báo dưới đây và thực hiện </a:t>
            </a:r>
            <a:r>
              <a:rPr lang="vi-VN" sz="3200" b="1" i="0" dirty="0" smtClean="0">
                <a:effectLst/>
                <a:latin typeface="OpenSans"/>
              </a:rPr>
              <a:t>các</a:t>
            </a:r>
            <a:r>
              <a:rPr lang="en-US" sz="3200" b="1" i="0" dirty="0" smtClean="0">
                <a:effectLst/>
                <a:latin typeface="OpenSans"/>
              </a:rPr>
              <a:t> </a:t>
            </a:r>
            <a:r>
              <a:rPr lang="en-US" sz="3200" b="1" i="0" dirty="0" err="1" smtClean="0">
                <a:effectLst/>
                <a:latin typeface="OpenSans"/>
              </a:rPr>
              <a:t>yêu</a:t>
            </a:r>
            <a:r>
              <a:rPr lang="vi-VN" sz="3200" b="1" i="0" dirty="0" smtClean="0">
                <a:effectLst/>
                <a:latin typeface="OpenSans"/>
              </a:rPr>
              <a:t> </a:t>
            </a:r>
            <a:r>
              <a:rPr lang="vi-VN" sz="3200" b="1" i="0" dirty="0">
                <a:effectLst/>
                <a:latin typeface="OpenSans"/>
              </a:rPr>
              <a:t>cầu.</a:t>
            </a:r>
            <a:endParaRPr lang="en-US" sz="3200" b="1" dirty="0">
              <a:latin typeface="OpenSan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059" y="1365190"/>
            <a:ext cx="9165270" cy="445195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14" y="236968"/>
            <a:ext cx="743014" cy="8535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79" name="Rectangle 207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Hình ảnh Bằng Tay Hoạt Hình Người Suy Nghĩ Không Biết Suy Nghĩ Suy Tư PNG ,  Cậu Bé đáng Yêu, Hàm Xúc, Hoa Văn Trang Trí PNG miễn phí tải tập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39" r="9089" b="18338"/>
          <a:stretch>
            <a:fillRect/>
          </a:stretch>
        </p:blipFill>
        <p:spPr bwMode="auto">
          <a:xfrm flipH="1">
            <a:off x="8474369" y="0"/>
            <a:ext cx="37176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1" name="Rectangle 208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9974" y="-266777"/>
            <a:ext cx="5918601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700" b="1" i="0">
                <a:solidFill>
                  <a:srgbClr val="FFFF00"/>
                </a:solidFill>
                <a:effectLst/>
                <a:latin typeface="Nunito Black" panose="00000A00000000000000" pitchFamily="2" charset="0"/>
              </a:rPr>
              <a:t>a. Sắp xếp các phần sau theo thứ tự của bản thông báo.</a:t>
            </a:r>
            <a:br>
              <a:rPr lang="en-US" sz="3700" b="1" i="0">
                <a:solidFill>
                  <a:srgbClr val="FFC000"/>
                </a:solidFill>
                <a:effectLst/>
                <a:latin typeface="Nunito Black" panose="00000A00000000000000" pitchFamily="2" charset="0"/>
              </a:rPr>
            </a:br>
            <a:br>
              <a:rPr lang="en-US" sz="3700" b="1" i="0">
                <a:solidFill>
                  <a:srgbClr val="FFC000"/>
                </a:solidFill>
                <a:effectLst/>
                <a:latin typeface="Nunito Black" panose="00000A00000000000000" pitchFamily="2" charset="0"/>
              </a:rPr>
            </a:br>
            <a:endParaRPr lang="en-US" sz="3700" b="1">
              <a:solidFill>
                <a:srgbClr val="FFC000"/>
              </a:solidFill>
              <a:latin typeface="Nunito Black" panose="00000A00000000000000" pitchFamily="2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53999" y="1971693"/>
            <a:ext cx="2853661" cy="828000"/>
          </a:xfrm>
          <a:prstGeom prst="ellipse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Nunito Black" panose="00000A00000000000000" pitchFamily="2" charset="0"/>
              </a:rPr>
              <a:t>Nội dung</a:t>
            </a:r>
            <a:endParaRPr lang="en-US" sz="3200">
              <a:latin typeface="Nunito Black" panose="00000A00000000000000" pitchFamily="2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2907660" y="2004584"/>
            <a:ext cx="2400528" cy="828000"/>
          </a:xfrm>
          <a:prstGeom prst="ellipse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Nunito Black" panose="00000A00000000000000" pitchFamily="2" charset="0"/>
              </a:rPr>
              <a:t>Tiêu đề</a:t>
            </a:r>
            <a:endParaRPr lang="en-US" sz="3200">
              <a:latin typeface="Nunito Black" panose="00000A00000000000000" pitchFamily="2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5335185" y="1998008"/>
            <a:ext cx="3139182" cy="828000"/>
          </a:xfrm>
          <a:prstGeom prst="ellipse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Nunito Black" panose="00000A00000000000000" pitchFamily="2" charset="0"/>
              </a:rPr>
              <a:t>Người viết</a:t>
            </a:r>
            <a:endParaRPr lang="en-US" sz="3200">
              <a:latin typeface="Nunito Black" panose="00000A00000000000000" pitchFamily="2" charset="0"/>
            </a:endParaRPr>
          </a:p>
        </p:txBody>
      </p:sp>
      <p:sp>
        <p:nvSpPr>
          <p:cNvPr id="9" name="Arrow: Down 8"/>
          <p:cNvSpPr/>
          <p:nvPr/>
        </p:nvSpPr>
        <p:spPr>
          <a:xfrm>
            <a:off x="3848374" y="2871577"/>
            <a:ext cx="473646" cy="772870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Down 9"/>
          <p:cNvSpPr/>
          <p:nvPr/>
        </p:nvSpPr>
        <p:spPr>
          <a:xfrm>
            <a:off x="3871101" y="4602796"/>
            <a:ext cx="473646" cy="772870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71 3.33333E-6 L -0.01171 0.00023 C 0.00612 0.02291 -0.00273 0.01018 0.01928 0.04514 C 0.0224 0.05 0.02474 0.05648 0.02839 0.05995 C 0.06276 0.09398 0.02006 0.05023 0.05287 0.08865 C 0.05756 0.09398 0.0629 0.09791 0.06758 0.10347 C 0.07032 0.10694 0.07214 0.11273 0.07487 0.1162 C 0.07878 0.12152 0.08321 0.125 0.08711 0.12986 C 0.09102 0.13541 0.09467 0.1412 0.0987 0.14652 C 0.10625 0.15694 0.11355 0.16828 0.12201 0.17662 C 0.12344 0.17824 0.12487 0.17916 0.12631 0.18102 C 0.12748 0.18217 0.128 0.18495 0.1293 0.18634 C 0.13425 0.19143 0.13972 0.19537 0.14506 0.19977 C 0.14766 0.20208 0.15079 0.20301 0.153 0.20625 C 0.15456 0.20833 0.15573 0.21111 0.1573 0.2125 C 0.1629 0.21689 0.16875 0.21967 0.17435 0.22314 C 0.18086 0.22731 0.17904 0.22592 0.18542 0.22847 C 0.18672 0.22986 0.1879 0.23102 0.1892 0.23171 C 0.19063 0.23264 0.19245 0.23287 0.19401 0.23379 C 0.19545 0.23449 0.19675 0.23541 0.19831 0.23564 C 0.19896 0.23634 0.19948 0.2368 0.20013 0.23703 C 0.20196 0.23796 0.20378 0.23796 0.20573 0.23912 C 0.21446 0.24375 0.21029 0.24328 0.21381 0.24328 L 0.21381 0.24375 " pathEditMode="relative" rAng="0" ptsTypes="AAAAAAAAAAAAAAAAAAAAAAAA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76" y="1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7037E-7 L 3.95833E-6 0.00023 C -0.0086 0.02315 -0.01628 0.04792 -0.02539 0.07014 C -0.03112 0.08403 -0.03842 0.09444 -0.04467 0.10741 C -0.05026 0.11944 -0.05521 0.1338 -0.06094 0.14583 C -0.13477 0.29931 -0.06797 0.15694 -0.11042 0.23958 C -0.12136 0.26111 -0.13256 0.28241 -0.14284 0.30532 C -0.14792 0.31667 -0.15248 0.32801 -0.15769 0.33843 C -0.16329 0.35 -0.16901 0.36088 -0.17513 0.37153 C -0.21029 0.43357 -0.15847 0.33542 -0.19818 0.40995 C -0.21732 0.44607 -0.20404 0.425 -0.22006 0.44884 C -0.22032 0.45 -0.22058 0.45162 -0.22097 0.45301 C -0.22409 0.46366 -0.22292 0.45671 -0.22396 0.46389 C -0.22448 0.47361 -0.22618 0.50069 -0.22448 0.50926 C -0.22383 0.51204 -0.22201 0.50579 -0.22045 0.50486 C -0.21967 0.50417 -0.21875 0.50486 -0.21797 0.50486 L -0.21602 0.50255 " pathEditMode="relative" rAng="0" ptsTypes="AAAAAAAAAAAAAAAAA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63" y="2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4" grpId="1" animBg="1"/>
      <p:bldP spid="7" grpId="0" animBg="1"/>
      <p:bldP spid="7" grpId="1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79" name="Rectangle 207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2" name="Picture 4" descr="Hình ảnh Bằng Tay Hoạt Hình Người Suy Nghĩ Không Biết Suy Nghĩ Suy Tư PNG ,  Cậu Bé đáng Yêu, Hàm Xúc, Hoa Văn Trang Trí PNG miễn phí tải tập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39" r="9089" b="18338"/>
          <a:stretch>
            <a:fillRect/>
          </a:stretch>
        </p:blipFill>
        <p:spPr bwMode="auto">
          <a:xfrm flipH="1">
            <a:off x="6564702" y="0"/>
            <a:ext cx="562729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1" name="Rectangle 208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293" y="1088675"/>
            <a:ext cx="6437380" cy="290809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700" b="1" i="0">
                <a:solidFill>
                  <a:srgbClr val="FFFF00"/>
                </a:solidFill>
                <a:effectLst/>
                <a:latin typeface="Nunito Black" panose="00000A00000000000000" pitchFamily="2" charset="0"/>
              </a:rPr>
              <a:t> </a:t>
            </a:r>
            <a:r>
              <a:rPr lang="vi-VN">
                <a:solidFill>
                  <a:srgbClr val="FFFF00"/>
                </a:solidFill>
                <a:latin typeface="Nunito Black" panose="00000A00000000000000" pitchFamily="2" charset="0"/>
              </a:rPr>
              <a:t>b. Nêu rõ những thông tin được thể hiện trong nội dung của thông báo.</a:t>
            </a:r>
            <a:br>
              <a:rPr lang="vi-VN">
                <a:solidFill>
                  <a:srgbClr val="FFFF00"/>
                </a:solidFill>
              </a:rPr>
            </a:br>
            <a:endParaRPr lang="en-US" sz="3700" b="1">
              <a:solidFill>
                <a:srgbClr val="FFFF00"/>
              </a:solidFill>
              <a:latin typeface="Nunito Black" panose="00000A00000000000000" pitchFamily="2" charset="0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5" name="Rectangle 307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6" name="Freeform: Shape 308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087" name="Right Triangle 308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74" name="Picture 2" descr="Người đàn ông suy nghĩ hoạt hình bằng tay | Công cụ đồ họa PSD Tải xuống  miễn phí - Pikbest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7714" l="10000" r="90000">
                        <a14:foregroundMark x1="37857" y1="32857" x2="45714" y2="41571"/>
                        <a14:foregroundMark x1="52000" y1="29857" x2="53571" y2="36429"/>
                        <a14:foregroundMark x1="36571" y1="34000" x2="38429" y2="40000"/>
                        <a14:foregroundMark x1="40714" y1="34857" x2="38857" y2="42429"/>
                        <a14:foregroundMark x1="44143" y1="74714" x2="46000" y2="94143"/>
                        <a14:foregroundMark x1="46000" y1="94143" x2="45714" y2="93571"/>
                        <a14:foregroundMark x1="52286" y1="77143" x2="57571" y2="93429"/>
                        <a14:foregroundMark x1="53143" y1="75429" x2="53429" y2="97714"/>
                        <a14:foregroundMark x1="45286" y1="77571" x2="43429" y2="92429"/>
                        <a14:foregroundMark x1="43429" y1="92429" x2="40714" y2="8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13990" y="4261387"/>
            <a:ext cx="3684367" cy="2610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/>
          <p:cNvSpPr/>
          <p:nvPr/>
        </p:nvSpPr>
        <p:spPr>
          <a:xfrm>
            <a:off x="4497083" y="2302445"/>
            <a:ext cx="3291841" cy="1738318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336611" y="2571440"/>
            <a:ext cx="36127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Nunito Black" panose="00000A00000000000000" pitchFamily="2" charset="0"/>
              </a:rPr>
              <a:t>NỘI DUNG THÔNG BÁO</a:t>
            </a:r>
            <a:endParaRPr lang="en-US" sz="3600">
              <a:latin typeface="Nunito Black" panose="00000A00000000000000" pitchFamily="2" charset="0"/>
            </a:endParaRPr>
          </a:p>
        </p:txBody>
      </p:sp>
      <p:sp>
        <p:nvSpPr>
          <p:cNvPr id="5" name="Arc 4"/>
          <p:cNvSpPr/>
          <p:nvPr/>
        </p:nvSpPr>
        <p:spPr>
          <a:xfrm>
            <a:off x="2539269" y="1562374"/>
            <a:ext cx="3555877" cy="1414360"/>
          </a:xfrm>
          <a:prstGeom prst="arc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c 5"/>
          <p:cNvSpPr/>
          <p:nvPr/>
        </p:nvSpPr>
        <p:spPr>
          <a:xfrm flipH="1">
            <a:off x="6143004" y="1555683"/>
            <a:ext cx="3803563" cy="1414360"/>
          </a:xfrm>
          <a:prstGeom prst="arc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c 6"/>
          <p:cNvSpPr/>
          <p:nvPr/>
        </p:nvSpPr>
        <p:spPr>
          <a:xfrm flipH="1" flipV="1">
            <a:off x="6200337" y="3207497"/>
            <a:ext cx="3956737" cy="1609230"/>
          </a:xfrm>
          <a:prstGeom prst="arc">
            <a:avLst>
              <a:gd name="adj1" fmla="val 16316903"/>
              <a:gd name="adj2" fmla="val 1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c 7"/>
          <p:cNvSpPr/>
          <p:nvPr/>
        </p:nvSpPr>
        <p:spPr>
          <a:xfrm flipV="1">
            <a:off x="2034926" y="3221837"/>
            <a:ext cx="4192192" cy="1609230"/>
          </a:xfrm>
          <a:prstGeom prst="arc">
            <a:avLst>
              <a:gd name="adj1" fmla="val 16316903"/>
              <a:gd name="adj2" fmla="val 1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/>
          <p:cNvSpPr/>
          <p:nvPr/>
        </p:nvSpPr>
        <p:spPr>
          <a:xfrm>
            <a:off x="697085" y="776566"/>
            <a:ext cx="3604149" cy="1738318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Nunito Black" panose="00000A00000000000000" pitchFamily="2" charset="0"/>
              </a:rPr>
              <a:t>Thời gian thành lập câu lạc bộ:</a:t>
            </a:r>
            <a:endParaRPr lang="en-US" sz="2800" b="1">
              <a:solidFill>
                <a:srgbClr val="0070C0"/>
              </a:solidFill>
              <a:latin typeface="Nunito Black" panose="00000A00000000000000" pitchFamily="2" charset="0"/>
            </a:endParaRPr>
          </a:p>
          <a:p>
            <a:pPr algn="ctr"/>
            <a:r>
              <a:rPr lang="en-US" sz="2800" b="1">
                <a:solidFill>
                  <a:srgbClr val="FF0000"/>
                </a:solidFill>
                <a:latin typeface="Nunito Black" panose="00000A00000000000000" pitchFamily="2" charset="0"/>
              </a:rPr>
              <a:t>15/10/2022</a:t>
            </a:r>
            <a:r>
              <a:rPr lang="en-US" sz="2800" b="1">
                <a:solidFill>
                  <a:srgbClr val="0070C0"/>
                </a:solidFill>
                <a:latin typeface="Nunito Black" panose="00000A00000000000000" pitchFamily="2" charset="0"/>
              </a:rPr>
              <a:t> </a:t>
            </a:r>
            <a:endParaRPr lang="en-US" sz="2800" b="1">
              <a:solidFill>
                <a:srgbClr val="0070C0"/>
              </a:solidFill>
              <a:latin typeface="Nunito Black" panose="00000A00000000000000" pitchFamily="2" charset="0"/>
            </a:endParaRPr>
          </a:p>
        </p:txBody>
      </p:sp>
      <p:sp>
        <p:nvSpPr>
          <p:cNvPr id="21" name="Rectangle: Rounded Corners 20"/>
          <p:cNvSpPr/>
          <p:nvPr/>
        </p:nvSpPr>
        <p:spPr>
          <a:xfrm>
            <a:off x="8010569" y="744878"/>
            <a:ext cx="3636682" cy="182656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Nunito Black" panose="00000A00000000000000" pitchFamily="2" charset="0"/>
              </a:rPr>
              <a:t>Nơi đăng kí </a:t>
            </a:r>
            <a:endParaRPr lang="en-US" sz="2800" b="1">
              <a:solidFill>
                <a:srgbClr val="0070C0"/>
              </a:solidFill>
              <a:latin typeface="Nunito Black" panose="00000A00000000000000" pitchFamily="2" charset="0"/>
            </a:endParaRPr>
          </a:p>
          <a:p>
            <a:pPr algn="ctr"/>
            <a:r>
              <a:rPr lang="en-US" sz="2800" b="1">
                <a:solidFill>
                  <a:srgbClr val="0070C0"/>
                </a:solidFill>
                <a:latin typeface="Nunito Black" panose="00000A00000000000000" pitchFamily="2" charset="0"/>
              </a:rPr>
              <a:t>tham gia: </a:t>
            </a:r>
            <a:endParaRPr lang="en-US" sz="2800" b="1">
              <a:solidFill>
                <a:srgbClr val="0070C0"/>
              </a:solidFill>
              <a:latin typeface="Nunito Black" panose="00000A00000000000000" pitchFamily="2" charset="0"/>
            </a:endParaRPr>
          </a:p>
          <a:p>
            <a:pPr algn="ctr"/>
            <a:r>
              <a:rPr lang="en-US" sz="2800" b="1">
                <a:solidFill>
                  <a:srgbClr val="FF0000"/>
                </a:solidFill>
                <a:latin typeface="Nunito Black" panose="00000A00000000000000" pitchFamily="2" charset="0"/>
              </a:rPr>
              <a:t>Văn phòng </a:t>
            </a:r>
            <a:endParaRPr lang="en-US" sz="2800" b="1">
              <a:solidFill>
                <a:srgbClr val="FF0000"/>
              </a:solidFill>
              <a:latin typeface="Nunito Black" panose="00000A00000000000000" pitchFamily="2" charset="0"/>
            </a:endParaRPr>
          </a:p>
          <a:p>
            <a:pPr algn="ctr"/>
            <a:r>
              <a:rPr lang="en-US" sz="2800" b="1">
                <a:solidFill>
                  <a:srgbClr val="FF0000"/>
                </a:solidFill>
                <a:latin typeface="Nunito Black" panose="00000A00000000000000" pitchFamily="2" charset="0"/>
              </a:rPr>
              <a:t>nhà trường</a:t>
            </a:r>
            <a:r>
              <a:rPr lang="en-US" sz="2800" b="1">
                <a:solidFill>
                  <a:srgbClr val="0070C0"/>
                </a:solidFill>
                <a:latin typeface="Nunito Black" panose="00000A00000000000000" pitchFamily="2" charset="0"/>
              </a:rPr>
              <a:t> </a:t>
            </a:r>
            <a:endParaRPr lang="en-US" sz="2800" b="1">
              <a:solidFill>
                <a:srgbClr val="0070C0"/>
              </a:solidFill>
              <a:latin typeface="Nunito Black" panose="00000A00000000000000" pitchFamily="2" charset="0"/>
            </a:endParaRPr>
          </a:p>
        </p:txBody>
      </p:sp>
      <p:sp>
        <p:nvSpPr>
          <p:cNvPr id="22" name="Rectangle: Rounded Corners 21"/>
          <p:cNvSpPr/>
          <p:nvPr/>
        </p:nvSpPr>
        <p:spPr>
          <a:xfrm>
            <a:off x="8046002" y="4082065"/>
            <a:ext cx="3601249" cy="1845322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0070C0"/>
              </a:solidFill>
              <a:latin typeface="Nunito Black" panose="00000A00000000000000" pitchFamily="2" charset="0"/>
            </a:endParaRPr>
          </a:p>
          <a:p>
            <a:pPr algn="ctr"/>
            <a:r>
              <a:rPr lang="en-US" sz="2800" b="1" dirty="0" err="1">
                <a:solidFill>
                  <a:srgbClr val="0070C0"/>
                </a:solidFill>
                <a:latin typeface="Nunito Black" panose="00000A00000000000000" pitchFamily="2" charset="0"/>
              </a:rPr>
              <a:t>Thời</a:t>
            </a:r>
            <a:r>
              <a:rPr lang="en-US" sz="2800" b="1" dirty="0">
                <a:solidFill>
                  <a:srgbClr val="0070C0"/>
                </a:solidFill>
                <a:latin typeface="Nunito Black" panose="00000A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anose="00000A00000000000000" pitchFamily="2" charset="0"/>
              </a:rPr>
              <a:t>hạn</a:t>
            </a:r>
            <a:r>
              <a:rPr lang="en-US" sz="2800" b="1" dirty="0">
                <a:solidFill>
                  <a:srgbClr val="0070C0"/>
                </a:solidFill>
                <a:latin typeface="Nunito Black" panose="00000A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anose="00000A00000000000000" pitchFamily="2" charset="0"/>
              </a:rPr>
              <a:t>đăng</a:t>
            </a:r>
            <a:r>
              <a:rPr lang="en-US" sz="2800" b="1" dirty="0">
                <a:solidFill>
                  <a:srgbClr val="0070C0"/>
                </a:solidFill>
                <a:latin typeface="Nunito Black" panose="00000A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anose="00000A00000000000000" pitchFamily="2" charset="0"/>
              </a:rPr>
              <a:t>kí</a:t>
            </a:r>
            <a:r>
              <a:rPr lang="en-US" sz="2800" b="1" dirty="0">
                <a:solidFill>
                  <a:srgbClr val="0070C0"/>
                </a:solidFill>
                <a:latin typeface="Nunito Black" panose="00000A00000000000000" pitchFamily="2" charset="0"/>
              </a:rPr>
              <a:t>: </a:t>
            </a:r>
            <a:endParaRPr lang="en-US" sz="2800" b="1" dirty="0" smtClean="0">
              <a:solidFill>
                <a:srgbClr val="0070C0"/>
              </a:solidFill>
              <a:latin typeface="Nunito Black" panose="00000A00000000000000" pitchFamily="2" charset="0"/>
            </a:endParaRPr>
          </a:p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Nunito Black" panose="00000A00000000000000" pitchFamily="2" charset="0"/>
              </a:rPr>
              <a:t>từ</a:t>
            </a:r>
            <a:r>
              <a:rPr lang="en-US" sz="2800" b="1" dirty="0" smtClean="0">
                <a:solidFill>
                  <a:srgbClr val="FF0000"/>
                </a:solidFill>
                <a:latin typeface="Nunito Black" panose="00000A00000000000000" pitchFamily="2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Nunito Black" panose="00000A00000000000000" pitchFamily="2" charset="0"/>
              </a:rPr>
              <a:t>1/10/2025 </a:t>
            </a:r>
            <a:r>
              <a:rPr lang="en-US" sz="2800" b="1" dirty="0" err="1">
                <a:solidFill>
                  <a:srgbClr val="FF0000"/>
                </a:solidFill>
                <a:latin typeface="Nunito Black" panose="00000A00000000000000" pitchFamily="2" charset="0"/>
              </a:rPr>
              <a:t>đến</a:t>
            </a:r>
            <a:endParaRPr lang="en-US" sz="2800" b="1" dirty="0">
              <a:solidFill>
                <a:srgbClr val="FF0000"/>
              </a:solidFill>
              <a:latin typeface="Nunito Black" panose="00000A00000000000000" pitchFamily="2" charset="0"/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Nunito Black" panose="00000A00000000000000" pitchFamily="2" charset="0"/>
              </a:rPr>
              <a:t>10/10/2022</a:t>
            </a:r>
            <a:endParaRPr lang="en-US" sz="2800" b="1" dirty="0">
              <a:solidFill>
                <a:srgbClr val="FF0000"/>
              </a:solidFill>
              <a:latin typeface="Nunito Black" panose="00000A00000000000000" pitchFamily="2" charset="0"/>
            </a:endParaRPr>
          </a:p>
          <a:p>
            <a:pPr algn="ctr"/>
            <a:endParaRPr lang="en-US" sz="2800" b="1" dirty="0">
              <a:solidFill>
                <a:srgbClr val="0070C0"/>
              </a:solidFill>
              <a:latin typeface="Nunito Black" panose="00000A00000000000000" pitchFamily="2" charset="0"/>
            </a:endParaRPr>
          </a:p>
        </p:txBody>
      </p:sp>
      <p:sp>
        <p:nvSpPr>
          <p:cNvPr id="23" name="Rectangle: Rounded Corners 22"/>
          <p:cNvSpPr/>
          <p:nvPr/>
        </p:nvSpPr>
        <p:spPr>
          <a:xfrm>
            <a:off x="697085" y="4067668"/>
            <a:ext cx="3684368" cy="1924569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Nunito Black" panose="00000A00000000000000" pitchFamily="2" charset="0"/>
              </a:rPr>
              <a:t>Nơi tìm hiểu</a:t>
            </a:r>
            <a:endParaRPr lang="en-US" sz="2800" b="1">
              <a:solidFill>
                <a:srgbClr val="0070C0"/>
              </a:solidFill>
              <a:latin typeface="Nunito Black" panose="00000A00000000000000" pitchFamily="2" charset="0"/>
            </a:endParaRPr>
          </a:p>
          <a:p>
            <a:pPr algn="ctr"/>
            <a:r>
              <a:rPr lang="en-US" sz="2800" b="1">
                <a:solidFill>
                  <a:srgbClr val="0070C0"/>
                </a:solidFill>
                <a:latin typeface="Nunito Black" panose="00000A00000000000000" pitchFamily="2" charset="0"/>
              </a:rPr>
              <a:t> thông tin:</a:t>
            </a:r>
            <a:endParaRPr lang="en-US" sz="2800" b="1">
              <a:solidFill>
                <a:srgbClr val="0070C0"/>
              </a:solidFill>
              <a:latin typeface="Nunito Black" panose="00000A00000000000000" pitchFamily="2" charset="0"/>
            </a:endParaRPr>
          </a:p>
          <a:p>
            <a:pPr algn="ctr"/>
            <a:r>
              <a:rPr lang="en-US" sz="2800" b="1">
                <a:solidFill>
                  <a:srgbClr val="FF0000"/>
                </a:solidFill>
                <a:latin typeface="Nunito Black" panose="00000A00000000000000" pitchFamily="2" charset="0"/>
              </a:rPr>
              <a:t>Trang mạng</a:t>
            </a:r>
            <a:endParaRPr lang="en-US" sz="2800" b="1">
              <a:solidFill>
                <a:srgbClr val="FF0000"/>
              </a:solidFill>
              <a:latin typeface="Nunito Black" panose="00000A00000000000000" pitchFamily="2" charset="0"/>
            </a:endParaRPr>
          </a:p>
          <a:p>
            <a:pPr algn="ctr"/>
            <a:r>
              <a:rPr lang="en-US" sz="2800" b="1">
                <a:solidFill>
                  <a:srgbClr val="FF0000"/>
                </a:solidFill>
                <a:latin typeface="Nunito Black" panose="00000A00000000000000" pitchFamily="2" charset="0"/>
              </a:rPr>
              <a:t>của trường</a:t>
            </a:r>
            <a:endParaRPr lang="en-US" sz="2800" b="1">
              <a:solidFill>
                <a:srgbClr val="FF0000"/>
              </a:solidFill>
              <a:latin typeface="Nunito Black" panose="00000A00000000000000" pitchFamily="2" charset="0"/>
            </a:endParaRPr>
          </a:p>
        </p:txBody>
      </p:sp>
      <p:sp>
        <p:nvSpPr>
          <p:cNvPr id="24" name="Rectangle: Rounded Corners 23"/>
          <p:cNvSpPr/>
          <p:nvPr/>
        </p:nvSpPr>
        <p:spPr>
          <a:xfrm>
            <a:off x="720979" y="776567"/>
            <a:ext cx="3604149" cy="1738318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Nunito Black" panose="00000A00000000000000" pitchFamily="2" charset="0"/>
              </a:rPr>
              <a:t>Thời gian thành lập câu lạc bộ:</a:t>
            </a:r>
            <a:endParaRPr lang="en-US" sz="2800" b="1">
              <a:solidFill>
                <a:srgbClr val="0070C0"/>
              </a:solidFill>
              <a:latin typeface="Nunito Black" panose="00000A00000000000000" pitchFamily="2" charset="0"/>
            </a:endParaRPr>
          </a:p>
          <a:p>
            <a:pPr algn="ctr"/>
            <a:r>
              <a:rPr lang="en-US" sz="2800" b="1">
                <a:solidFill>
                  <a:srgbClr val="FF0000"/>
                </a:solidFill>
                <a:latin typeface="Nunito Black" panose="00000A00000000000000" pitchFamily="2" charset="0"/>
              </a:rPr>
              <a:t>15/10/2025</a:t>
            </a:r>
            <a:r>
              <a:rPr lang="en-US" sz="2800" b="1">
                <a:solidFill>
                  <a:srgbClr val="0070C0"/>
                </a:solidFill>
                <a:latin typeface="Nunito Black" panose="00000A00000000000000" pitchFamily="2" charset="0"/>
              </a:rPr>
              <a:t> </a:t>
            </a:r>
            <a:endParaRPr lang="en-US" sz="2800" b="1">
              <a:solidFill>
                <a:srgbClr val="0070C0"/>
              </a:solidFill>
              <a:latin typeface="Nunito Black" panose="00000A00000000000000" pitchFamily="2" charset="0"/>
            </a:endParaRPr>
          </a:p>
        </p:txBody>
      </p:sp>
      <p:sp>
        <p:nvSpPr>
          <p:cNvPr id="25" name="Rectangle: Rounded Corners 24"/>
          <p:cNvSpPr/>
          <p:nvPr/>
        </p:nvSpPr>
        <p:spPr>
          <a:xfrm>
            <a:off x="8034463" y="744879"/>
            <a:ext cx="3636682" cy="182656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Nunito Black" panose="00000A00000000000000" pitchFamily="2" charset="0"/>
              </a:rPr>
              <a:t>Nơi đăng kí </a:t>
            </a:r>
            <a:endParaRPr lang="en-US" sz="2800" b="1">
              <a:solidFill>
                <a:srgbClr val="0070C0"/>
              </a:solidFill>
              <a:latin typeface="Nunito Black" panose="00000A00000000000000" pitchFamily="2" charset="0"/>
            </a:endParaRPr>
          </a:p>
          <a:p>
            <a:pPr algn="ctr"/>
            <a:r>
              <a:rPr lang="en-US" sz="2800" b="1">
                <a:solidFill>
                  <a:srgbClr val="0070C0"/>
                </a:solidFill>
                <a:latin typeface="Nunito Black" panose="00000A00000000000000" pitchFamily="2" charset="0"/>
              </a:rPr>
              <a:t>tham gia: </a:t>
            </a:r>
            <a:endParaRPr lang="en-US" sz="2800" b="1">
              <a:solidFill>
                <a:srgbClr val="0070C0"/>
              </a:solidFill>
              <a:latin typeface="Nunito Black" panose="00000A00000000000000" pitchFamily="2" charset="0"/>
            </a:endParaRPr>
          </a:p>
          <a:p>
            <a:pPr algn="ctr"/>
            <a:r>
              <a:rPr lang="en-US" sz="2800" b="1">
                <a:solidFill>
                  <a:srgbClr val="FF0000"/>
                </a:solidFill>
                <a:latin typeface="Nunito Black" panose="00000A00000000000000" pitchFamily="2" charset="0"/>
              </a:rPr>
              <a:t>Văn phòng </a:t>
            </a:r>
            <a:endParaRPr lang="en-US" sz="2800" b="1">
              <a:solidFill>
                <a:srgbClr val="FF0000"/>
              </a:solidFill>
              <a:latin typeface="Nunito Black" panose="00000A00000000000000" pitchFamily="2" charset="0"/>
            </a:endParaRPr>
          </a:p>
          <a:p>
            <a:pPr algn="ctr"/>
            <a:r>
              <a:rPr lang="en-US" sz="2800" b="1">
                <a:solidFill>
                  <a:srgbClr val="FF0000"/>
                </a:solidFill>
                <a:latin typeface="Nunito Black" panose="00000A00000000000000" pitchFamily="2" charset="0"/>
              </a:rPr>
              <a:t>nhà trường</a:t>
            </a:r>
            <a:r>
              <a:rPr lang="en-US" sz="2800" b="1">
                <a:solidFill>
                  <a:srgbClr val="0070C0"/>
                </a:solidFill>
                <a:latin typeface="Nunito Black" panose="00000A00000000000000" pitchFamily="2" charset="0"/>
              </a:rPr>
              <a:t> </a:t>
            </a:r>
            <a:endParaRPr lang="en-US" sz="2800" b="1">
              <a:solidFill>
                <a:srgbClr val="0070C0"/>
              </a:solidFill>
              <a:latin typeface="Nunito Black" panose="00000A00000000000000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286425" y="4792811"/>
            <a:ext cx="3196558" cy="8602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Rectangle 410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05" name="Group 4104"/>
          <p:cNvGrpSpPr>
            <a:grpSpLocks noGrp="1" noRot="1" noChangeAspect="1" noMove="1" noResize="1" noUngrp="1"/>
          </p:cNvGrpSpPr>
          <p:nvPr/>
        </p:nvGrpSpPr>
        <p:grpSpPr>
          <a:xfrm>
            <a:off x="2" y="0"/>
            <a:ext cx="12191996" cy="6858000"/>
            <a:chOff x="1" y="0"/>
            <a:chExt cx="12191996" cy="6858000"/>
          </a:xfrm>
        </p:grpSpPr>
        <p:sp useBgFill="1">
          <p:nvSpPr>
            <p:cNvPr id="4106" name="Rectangle 4105"/>
            <p:cNvSpPr/>
            <p:nvPr/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ln w="0">
              <a:noFill/>
              <a:prstDash val="solid"/>
              <a:round/>
            </a:ln>
          </p:spPr>
          <p:txBody>
            <a:bodyPr rtlCol="0" anchor="ctr"/>
            <a:lstStyle/>
            <a:p>
              <a:pPr algn="ctr" defTabSz="457200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107" name="Rectangle 4106"/>
            <p:cNvSpPr/>
            <p:nvPr/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</a:ln>
          </p:spPr>
          <p:txBody>
            <a:bodyPr rtlCol="0" anchor="ctr"/>
            <a:lstStyle/>
            <a:p>
              <a:pPr algn="ctr" defTabSz="457200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4109" name="Freeform: Shape 410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5787375" y="0"/>
            <a:ext cx="6404625" cy="6373368"/>
          </a:xfrm>
          <a:custGeom>
            <a:avLst/>
            <a:gdLst>
              <a:gd name="connsiteX0" fmla="*/ 353272 w 6404625"/>
              <a:gd name="connsiteY0" fmla="*/ 0 h 6373368"/>
              <a:gd name="connsiteX1" fmla="*/ 6404625 w 6404625"/>
              <a:gd name="connsiteY1" fmla="*/ 0 h 6373368"/>
              <a:gd name="connsiteX2" fmla="*/ 6404625 w 6404625"/>
              <a:gd name="connsiteY2" fmla="*/ 6008204 h 6373368"/>
              <a:gd name="connsiteX3" fmla="*/ 6374459 w 6404625"/>
              <a:gd name="connsiteY3" fmla="*/ 6023890 h 6373368"/>
              <a:gd name="connsiteX4" fmla="*/ 6290584 w 6404625"/>
              <a:gd name="connsiteY4" fmla="*/ 6049055 h 6373368"/>
              <a:gd name="connsiteX5" fmla="*/ 6203913 w 6404625"/>
              <a:gd name="connsiteY5" fmla="*/ 6060237 h 6373368"/>
              <a:gd name="connsiteX6" fmla="*/ 6114448 w 6404625"/>
              <a:gd name="connsiteY6" fmla="*/ 6063033 h 6373368"/>
              <a:gd name="connsiteX7" fmla="*/ 6019391 w 6404625"/>
              <a:gd name="connsiteY7" fmla="*/ 6054644 h 6373368"/>
              <a:gd name="connsiteX8" fmla="*/ 5924332 w 6404625"/>
              <a:gd name="connsiteY8" fmla="*/ 6043462 h 6373368"/>
              <a:gd name="connsiteX9" fmla="*/ 5829275 w 6404625"/>
              <a:gd name="connsiteY9" fmla="*/ 6029482 h 6373368"/>
              <a:gd name="connsiteX10" fmla="*/ 5734216 w 6404625"/>
              <a:gd name="connsiteY10" fmla="*/ 6018300 h 6373368"/>
              <a:gd name="connsiteX11" fmla="*/ 5639159 w 6404625"/>
              <a:gd name="connsiteY11" fmla="*/ 6012708 h 6373368"/>
              <a:gd name="connsiteX12" fmla="*/ 5546898 w 6404625"/>
              <a:gd name="connsiteY12" fmla="*/ 6012708 h 6373368"/>
              <a:gd name="connsiteX13" fmla="*/ 5460227 w 6404625"/>
              <a:gd name="connsiteY13" fmla="*/ 6023890 h 6373368"/>
              <a:gd name="connsiteX14" fmla="*/ 5370760 w 6404625"/>
              <a:gd name="connsiteY14" fmla="*/ 6046258 h 6373368"/>
              <a:gd name="connsiteX15" fmla="*/ 5289681 w 6404625"/>
              <a:gd name="connsiteY15" fmla="*/ 6079807 h 6373368"/>
              <a:gd name="connsiteX16" fmla="*/ 5205808 w 6404625"/>
              <a:gd name="connsiteY16" fmla="*/ 6124541 h 6373368"/>
              <a:gd name="connsiteX17" fmla="*/ 5121933 w 6404625"/>
              <a:gd name="connsiteY17" fmla="*/ 6169276 h 6373368"/>
              <a:gd name="connsiteX18" fmla="*/ 5038061 w 6404625"/>
              <a:gd name="connsiteY18" fmla="*/ 6219598 h 6373368"/>
              <a:gd name="connsiteX19" fmla="*/ 4956981 w 6404625"/>
              <a:gd name="connsiteY19" fmla="*/ 6267129 h 6373368"/>
              <a:gd name="connsiteX20" fmla="*/ 4870311 w 6404625"/>
              <a:gd name="connsiteY20" fmla="*/ 6309065 h 6373368"/>
              <a:gd name="connsiteX21" fmla="*/ 4786435 w 6404625"/>
              <a:gd name="connsiteY21" fmla="*/ 6342614 h 6373368"/>
              <a:gd name="connsiteX22" fmla="*/ 4699765 w 6404625"/>
              <a:gd name="connsiteY22" fmla="*/ 6364982 h 6373368"/>
              <a:gd name="connsiteX23" fmla="*/ 4610299 w 6404625"/>
              <a:gd name="connsiteY23" fmla="*/ 6373368 h 6373368"/>
              <a:gd name="connsiteX24" fmla="*/ 4520833 w 6404625"/>
              <a:gd name="connsiteY24" fmla="*/ 6364982 h 6373368"/>
              <a:gd name="connsiteX25" fmla="*/ 4434163 w 6404625"/>
              <a:gd name="connsiteY25" fmla="*/ 6342614 h 6373368"/>
              <a:gd name="connsiteX26" fmla="*/ 4350289 w 6404625"/>
              <a:gd name="connsiteY26" fmla="*/ 6309065 h 6373368"/>
              <a:gd name="connsiteX27" fmla="*/ 4263617 w 6404625"/>
              <a:gd name="connsiteY27" fmla="*/ 6267129 h 6373368"/>
              <a:gd name="connsiteX28" fmla="*/ 4182539 w 6404625"/>
              <a:gd name="connsiteY28" fmla="*/ 6219598 h 6373368"/>
              <a:gd name="connsiteX29" fmla="*/ 4098666 w 6404625"/>
              <a:gd name="connsiteY29" fmla="*/ 6169276 h 6373368"/>
              <a:gd name="connsiteX30" fmla="*/ 4014791 w 6404625"/>
              <a:gd name="connsiteY30" fmla="*/ 6124541 h 6373368"/>
              <a:gd name="connsiteX31" fmla="*/ 3930916 w 6404625"/>
              <a:gd name="connsiteY31" fmla="*/ 6079807 h 6373368"/>
              <a:gd name="connsiteX32" fmla="*/ 3847041 w 6404625"/>
              <a:gd name="connsiteY32" fmla="*/ 6046258 h 6373368"/>
              <a:gd name="connsiteX33" fmla="*/ 3760372 w 6404625"/>
              <a:gd name="connsiteY33" fmla="*/ 6023890 h 6373368"/>
              <a:gd name="connsiteX34" fmla="*/ 3673701 w 6404625"/>
              <a:gd name="connsiteY34" fmla="*/ 6012708 h 6373368"/>
              <a:gd name="connsiteX35" fmla="*/ 3581438 w 6404625"/>
              <a:gd name="connsiteY35" fmla="*/ 6012708 h 6373368"/>
              <a:gd name="connsiteX36" fmla="*/ 3486381 w 6404625"/>
              <a:gd name="connsiteY36" fmla="*/ 6018300 h 6373368"/>
              <a:gd name="connsiteX37" fmla="*/ 3391322 w 6404625"/>
              <a:gd name="connsiteY37" fmla="*/ 6029482 h 6373368"/>
              <a:gd name="connsiteX38" fmla="*/ 3296265 w 6404625"/>
              <a:gd name="connsiteY38" fmla="*/ 6043462 h 6373368"/>
              <a:gd name="connsiteX39" fmla="*/ 3201210 w 6404625"/>
              <a:gd name="connsiteY39" fmla="*/ 6054644 h 6373368"/>
              <a:gd name="connsiteX40" fmla="*/ 3106151 w 6404625"/>
              <a:gd name="connsiteY40" fmla="*/ 6063033 h 6373368"/>
              <a:gd name="connsiteX41" fmla="*/ 3016684 w 6404625"/>
              <a:gd name="connsiteY41" fmla="*/ 6060237 h 6373368"/>
              <a:gd name="connsiteX42" fmla="*/ 2930015 w 6404625"/>
              <a:gd name="connsiteY42" fmla="*/ 6049055 h 6373368"/>
              <a:gd name="connsiteX43" fmla="*/ 2846140 w 6404625"/>
              <a:gd name="connsiteY43" fmla="*/ 6023890 h 6373368"/>
              <a:gd name="connsiteX44" fmla="*/ 2776243 w 6404625"/>
              <a:gd name="connsiteY44" fmla="*/ 5987546 h 6373368"/>
              <a:gd name="connsiteX45" fmla="*/ 2709145 w 6404625"/>
              <a:gd name="connsiteY45" fmla="*/ 5940017 h 6373368"/>
              <a:gd name="connsiteX46" fmla="*/ 2650432 w 6404625"/>
              <a:gd name="connsiteY46" fmla="*/ 5884101 h 6373368"/>
              <a:gd name="connsiteX47" fmla="*/ 2591719 w 6404625"/>
              <a:gd name="connsiteY47" fmla="*/ 5819798 h 6373368"/>
              <a:gd name="connsiteX48" fmla="*/ 2538599 w 6404625"/>
              <a:gd name="connsiteY48" fmla="*/ 5752697 h 6373368"/>
              <a:gd name="connsiteX49" fmla="*/ 2485480 w 6404625"/>
              <a:gd name="connsiteY49" fmla="*/ 5682802 h 6373368"/>
              <a:gd name="connsiteX50" fmla="*/ 2432360 w 6404625"/>
              <a:gd name="connsiteY50" fmla="*/ 5612908 h 6373368"/>
              <a:gd name="connsiteX51" fmla="*/ 2379237 w 6404625"/>
              <a:gd name="connsiteY51" fmla="*/ 5545809 h 6373368"/>
              <a:gd name="connsiteX52" fmla="*/ 2323320 w 6404625"/>
              <a:gd name="connsiteY52" fmla="*/ 5481502 h 6373368"/>
              <a:gd name="connsiteX53" fmla="*/ 2259018 w 6404625"/>
              <a:gd name="connsiteY53" fmla="*/ 5425586 h 6373368"/>
              <a:gd name="connsiteX54" fmla="*/ 2197511 w 6404625"/>
              <a:gd name="connsiteY54" fmla="*/ 5375263 h 6373368"/>
              <a:gd name="connsiteX55" fmla="*/ 2127614 w 6404625"/>
              <a:gd name="connsiteY55" fmla="*/ 5336121 h 6373368"/>
              <a:gd name="connsiteX56" fmla="*/ 2052128 w 6404625"/>
              <a:gd name="connsiteY56" fmla="*/ 5302573 h 6373368"/>
              <a:gd name="connsiteX57" fmla="*/ 1971049 w 6404625"/>
              <a:gd name="connsiteY57" fmla="*/ 5274612 h 6373368"/>
              <a:gd name="connsiteX58" fmla="*/ 1887176 w 6404625"/>
              <a:gd name="connsiteY58" fmla="*/ 5249450 h 6373368"/>
              <a:gd name="connsiteX59" fmla="*/ 1803301 w 6404625"/>
              <a:gd name="connsiteY59" fmla="*/ 5227084 h 6373368"/>
              <a:gd name="connsiteX60" fmla="*/ 1716630 w 6404625"/>
              <a:gd name="connsiteY60" fmla="*/ 5204720 h 6373368"/>
              <a:gd name="connsiteX61" fmla="*/ 1635551 w 6404625"/>
              <a:gd name="connsiteY61" fmla="*/ 5179557 h 6373368"/>
              <a:gd name="connsiteX62" fmla="*/ 1554473 w 6404625"/>
              <a:gd name="connsiteY62" fmla="*/ 5151597 h 6373368"/>
              <a:gd name="connsiteX63" fmla="*/ 1478988 w 6404625"/>
              <a:gd name="connsiteY63" fmla="*/ 5118049 h 6373368"/>
              <a:gd name="connsiteX64" fmla="*/ 1411887 w 6404625"/>
              <a:gd name="connsiteY64" fmla="*/ 5076112 h 6373368"/>
              <a:gd name="connsiteX65" fmla="*/ 1350380 w 6404625"/>
              <a:gd name="connsiteY65" fmla="*/ 5025785 h 6373368"/>
              <a:gd name="connsiteX66" fmla="*/ 1300053 w 6404625"/>
              <a:gd name="connsiteY66" fmla="*/ 4964279 h 6373368"/>
              <a:gd name="connsiteX67" fmla="*/ 1258117 w 6404625"/>
              <a:gd name="connsiteY67" fmla="*/ 4897178 h 6373368"/>
              <a:gd name="connsiteX68" fmla="*/ 1224567 w 6404625"/>
              <a:gd name="connsiteY68" fmla="*/ 4821691 h 6373368"/>
              <a:gd name="connsiteX69" fmla="*/ 1196609 w 6404625"/>
              <a:gd name="connsiteY69" fmla="*/ 4740614 h 6373368"/>
              <a:gd name="connsiteX70" fmla="*/ 1171447 w 6404625"/>
              <a:gd name="connsiteY70" fmla="*/ 4659533 h 6373368"/>
              <a:gd name="connsiteX71" fmla="*/ 1149080 w 6404625"/>
              <a:gd name="connsiteY71" fmla="*/ 4572865 h 6373368"/>
              <a:gd name="connsiteX72" fmla="*/ 1126714 w 6404625"/>
              <a:gd name="connsiteY72" fmla="*/ 4488990 h 6373368"/>
              <a:gd name="connsiteX73" fmla="*/ 1101552 w 6404625"/>
              <a:gd name="connsiteY73" fmla="*/ 4405115 h 6373368"/>
              <a:gd name="connsiteX74" fmla="*/ 1073593 w 6404625"/>
              <a:gd name="connsiteY74" fmla="*/ 4324036 h 6373368"/>
              <a:gd name="connsiteX75" fmla="*/ 1040045 w 6404625"/>
              <a:gd name="connsiteY75" fmla="*/ 4248549 h 6373368"/>
              <a:gd name="connsiteX76" fmla="*/ 1000902 w 6404625"/>
              <a:gd name="connsiteY76" fmla="*/ 4178654 h 6373368"/>
              <a:gd name="connsiteX77" fmla="*/ 950576 w 6404625"/>
              <a:gd name="connsiteY77" fmla="*/ 4117146 h 6373368"/>
              <a:gd name="connsiteX78" fmla="*/ 894659 w 6404625"/>
              <a:gd name="connsiteY78" fmla="*/ 4052841 h 6373368"/>
              <a:gd name="connsiteX79" fmla="*/ 830356 w 6404625"/>
              <a:gd name="connsiteY79" fmla="*/ 3996926 h 6373368"/>
              <a:gd name="connsiteX80" fmla="*/ 760460 w 6404625"/>
              <a:gd name="connsiteY80" fmla="*/ 3943806 h 6373368"/>
              <a:gd name="connsiteX81" fmla="*/ 690567 w 6404625"/>
              <a:gd name="connsiteY81" fmla="*/ 3890685 h 6373368"/>
              <a:gd name="connsiteX82" fmla="*/ 620671 w 6404625"/>
              <a:gd name="connsiteY82" fmla="*/ 3837564 h 6373368"/>
              <a:gd name="connsiteX83" fmla="*/ 553571 w 6404625"/>
              <a:gd name="connsiteY83" fmla="*/ 3784444 h 6373368"/>
              <a:gd name="connsiteX84" fmla="*/ 489269 w 6404625"/>
              <a:gd name="connsiteY84" fmla="*/ 3725731 h 6373368"/>
              <a:gd name="connsiteX85" fmla="*/ 433350 w 6404625"/>
              <a:gd name="connsiteY85" fmla="*/ 3667021 h 6373368"/>
              <a:gd name="connsiteX86" fmla="*/ 385824 w 6404625"/>
              <a:gd name="connsiteY86" fmla="*/ 3599922 h 6373368"/>
              <a:gd name="connsiteX87" fmla="*/ 349477 w 6404625"/>
              <a:gd name="connsiteY87" fmla="*/ 3530025 h 6373368"/>
              <a:gd name="connsiteX88" fmla="*/ 324315 w 6404625"/>
              <a:gd name="connsiteY88" fmla="*/ 3446150 h 6373368"/>
              <a:gd name="connsiteX89" fmla="*/ 313131 w 6404625"/>
              <a:gd name="connsiteY89" fmla="*/ 3359479 h 6373368"/>
              <a:gd name="connsiteX90" fmla="*/ 310335 w 6404625"/>
              <a:gd name="connsiteY90" fmla="*/ 3270014 h 6373368"/>
              <a:gd name="connsiteX91" fmla="*/ 318723 w 6404625"/>
              <a:gd name="connsiteY91" fmla="*/ 3174955 h 6373368"/>
              <a:gd name="connsiteX92" fmla="*/ 329907 w 6404625"/>
              <a:gd name="connsiteY92" fmla="*/ 3079898 h 6373368"/>
              <a:gd name="connsiteX93" fmla="*/ 343885 w 6404625"/>
              <a:gd name="connsiteY93" fmla="*/ 2984841 h 6373368"/>
              <a:gd name="connsiteX94" fmla="*/ 355069 w 6404625"/>
              <a:gd name="connsiteY94" fmla="*/ 2889784 h 6373368"/>
              <a:gd name="connsiteX95" fmla="*/ 360659 w 6404625"/>
              <a:gd name="connsiteY95" fmla="*/ 2794725 h 6373368"/>
              <a:gd name="connsiteX96" fmla="*/ 360659 w 6404625"/>
              <a:gd name="connsiteY96" fmla="*/ 2702464 h 6373368"/>
              <a:gd name="connsiteX97" fmla="*/ 349477 w 6404625"/>
              <a:gd name="connsiteY97" fmla="*/ 2615793 h 6373368"/>
              <a:gd name="connsiteX98" fmla="*/ 327111 w 6404625"/>
              <a:gd name="connsiteY98" fmla="*/ 2529122 h 6373368"/>
              <a:gd name="connsiteX99" fmla="*/ 293561 w 6404625"/>
              <a:gd name="connsiteY99" fmla="*/ 2448045 h 6373368"/>
              <a:gd name="connsiteX100" fmla="*/ 251625 w 6404625"/>
              <a:gd name="connsiteY100" fmla="*/ 2364170 h 6373368"/>
              <a:gd name="connsiteX101" fmla="*/ 204096 w 6404625"/>
              <a:gd name="connsiteY101" fmla="*/ 2280295 h 6373368"/>
              <a:gd name="connsiteX102" fmla="*/ 153769 w 6404625"/>
              <a:gd name="connsiteY102" fmla="*/ 2196423 h 6373368"/>
              <a:gd name="connsiteX103" fmla="*/ 106240 w 6404625"/>
              <a:gd name="connsiteY103" fmla="*/ 2115344 h 6373368"/>
              <a:gd name="connsiteX104" fmla="*/ 64305 w 6404625"/>
              <a:gd name="connsiteY104" fmla="*/ 2028673 h 6373368"/>
              <a:gd name="connsiteX105" fmla="*/ 30754 w 6404625"/>
              <a:gd name="connsiteY105" fmla="*/ 1944798 h 6373368"/>
              <a:gd name="connsiteX106" fmla="*/ 8387 w 6404625"/>
              <a:gd name="connsiteY106" fmla="*/ 1858129 h 6373368"/>
              <a:gd name="connsiteX107" fmla="*/ 0 w 6404625"/>
              <a:gd name="connsiteY107" fmla="*/ 1768662 h 6373368"/>
              <a:gd name="connsiteX108" fmla="*/ 8387 w 6404625"/>
              <a:gd name="connsiteY108" fmla="*/ 1679195 h 6373368"/>
              <a:gd name="connsiteX109" fmla="*/ 30754 w 6404625"/>
              <a:gd name="connsiteY109" fmla="*/ 1592526 h 6373368"/>
              <a:gd name="connsiteX110" fmla="*/ 64305 w 6404625"/>
              <a:gd name="connsiteY110" fmla="*/ 1508651 h 6373368"/>
              <a:gd name="connsiteX111" fmla="*/ 106240 w 6404625"/>
              <a:gd name="connsiteY111" fmla="*/ 1421980 h 6373368"/>
              <a:gd name="connsiteX112" fmla="*/ 153769 w 6404625"/>
              <a:gd name="connsiteY112" fmla="*/ 1340903 h 6373368"/>
              <a:gd name="connsiteX113" fmla="*/ 204096 w 6404625"/>
              <a:gd name="connsiteY113" fmla="*/ 1257028 h 6373368"/>
              <a:gd name="connsiteX114" fmla="*/ 251625 w 6404625"/>
              <a:gd name="connsiteY114" fmla="*/ 1173153 h 6373368"/>
              <a:gd name="connsiteX115" fmla="*/ 293561 w 6404625"/>
              <a:gd name="connsiteY115" fmla="*/ 1089278 h 6373368"/>
              <a:gd name="connsiteX116" fmla="*/ 327111 w 6404625"/>
              <a:gd name="connsiteY116" fmla="*/ 1008199 h 6373368"/>
              <a:gd name="connsiteX117" fmla="*/ 349477 w 6404625"/>
              <a:gd name="connsiteY117" fmla="*/ 921528 h 6373368"/>
              <a:gd name="connsiteX118" fmla="*/ 360659 w 6404625"/>
              <a:gd name="connsiteY118" fmla="*/ 834859 h 6373368"/>
              <a:gd name="connsiteX119" fmla="*/ 360659 w 6404625"/>
              <a:gd name="connsiteY119" fmla="*/ 742599 h 6373368"/>
              <a:gd name="connsiteX120" fmla="*/ 355069 w 6404625"/>
              <a:gd name="connsiteY120" fmla="*/ 647539 h 6373368"/>
              <a:gd name="connsiteX121" fmla="*/ 343885 w 6404625"/>
              <a:gd name="connsiteY121" fmla="*/ 552482 h 6373368"/>
              <a:gd name="connsiteX122" fmla="*/ 329907 w 6404625"/>
              <a:gd name="connsiteY122" fmla="*/ 457425 h 6373368"/>
              <a:gd name="connsiteX123" fmla="*/ 318723 w 6404625"/>
              <a:gd name="connsiteY123" fmla="*/ 362366 h 6373368"/>
              <a:gd name="connsiteX124" fmla="*/ 310335 w 6404625"/>
              <a:gd name="connsiteY124" fmla="*/ 267309 h 6373368"/>
              <a:gd name="connsiteX125" fmla="*/ 313131 w 6404625"/>
              <a:gd name="connsiteY125" fmla="*/ 177842 h 6373368"/>
              <a:gd name="connsiteX126" fmla="*/ 324315 w 6404625"/>
              <a:gd name="connsiteY126" fmla="*/ 91173 h 6373368"/>
              <a:gd name="connsiteX127" fmla="*/ 349477 w 6404625"/>
              <a:gd name="connsiteY127" fmla="*/ 7296 h 6373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6404625" h="6373368">
                <a:moveTo>
                  <a:pt x="353272" y="0"/>
                </a:moveTo>
                <a:lnTo>
                  <a:pt x="6404625" y="0"/>
                </a:lnTo>
                <a:lnTo>
                  <a:pt x="6404625" y="6008204"/>
                </a:lnTo>
                <a:lnTo>
                  <a:pt x="6374459" y="6023890"/>
                </a:lnTo>
                <a:lnTo>
                  <a:pt x="6290584" y="6049055"/>
                </a:lnTo>
                <a:lnTo>
                  <a:pt x="6203913" y="6060237"/>
                </a:lnTo>
                <a:lnTo>
                  <a:pt x="6114448" y="6063033"/>
                </a:lnTo>
                <a:lnTo>
                  <a:pt x="6019391" y="6054644"/>
                </a:lnTo>
                <a:lnTo>
                  <a:pt x="5924332" y="6043462"/>
                </a:lnTo>
                <a:lnTo>
                  <a:pt x="5829275" y="6029482"/>
                </a:lnTo>
                <a:lnTo>
                  <a:pt x="5734216" y="6018300"/>
                </a:lnTo>
                <a:lnTo>
                  <a:pt x="5639159" y="6012708"/>
                </a:lnTo>
                <a:lnTo>
                  <a:pt x="5546898" y="6012708"/>
                </a:lnTo>
                <a:lnTo>
                  <a:pt x="5460227" y="6023890"/>
                </a:lnTo>
                <a:lnTo>
                  <a:pt x="5370760" y="6046258"/>
                </a:lnTo>
                <a:lnTo>
                  <a:pt x="5289681" y="6079807"/>
                </a:lnTo>
                <a:lnTo>
                  <a:pt x="5205808" y="6124541"/>
                </a:lnTo>
                <a:lnTo>
                  <a:pt x="5121933" y="6169276"/>
                </a:lnTo>
                <a:lnTo>
                  <a:pt x="5038061" y="6219598"/>
                </a:lnTo>
                <a:lnTo>
                  <a:pt x="4956981" y="6267129"/>
                </a:lnTo>
                <a:lnTo>
                  <a:pt x="4870311" y="6309065"/>
                </a:lnTo>
                <a:lnTo>
                  <a:pt x="4786435" y="6342614"/>
                </a:lnTo>
                <a:lnTo>
                  <a:pt x="4699765" y="6364982"/>
                </a:lnTo>
                <a:lnTo>
                  <a:pt x="4610299" y="6373368"/>
                </a:lnTo>
                <a:lnTo>
                  <a:pt x="4520833" y="6364982"/>
                </a:lnTo>
                <a:lnTo>
                  <a:pt x="4434163" y="6342614"/>
                </a:lnTo>
                <a:lnTo>
                  <a:pt x="4350289" y="6309065"/>
                </a:lnTo>
                <a:lnTo>
                  <a:pt x="4263617" y="6267129"/>
                </a:lnTo>
                <a:lnTo>
                  <a:pt x="4182539" y="6219598"/>
                </a:lnTo>
                <a:lnTo>
                  <a:pt x="4098666" y="6169276"/>
                </a:lnTo>
                <a:lnTo>
                  <a:pt x="4014791" y="6124541"/>
                </a:lnTo>
                <a:lnTo>
                  <a:pt x="3930916" y="6079807"/>
                </a:lnTo>
                <a:lnTo>
                  <a:pt x="3847041" y="6046258"/>
                </a:lnTo>
                <a:lnTo>
                  <a:pt x="3760372" y="6023890"/>
                </a:lnTo>
                <a:lnTo>
                  <a:pt x="3673701" y="6012708"/>
                </a:lnTo>
                <a:lnTo>
                  <a:pt x="3581438" y="6012708"/>
                </a:lnTo>
                <a:lnTo>
                  <a:pt x="3486381" y="6018300"/>
                </a:lnTo>
                <a:lnTo>
                  <a:pt x="3391322" y="6029482"/>
                </a:lnTo>
                <a:lnTo>
                  <a:pt x="3296265" y="6043462"/>
                </a:lnTo>
                <a:lnTo>
                  <a:pt x="3201210" y="6054644"/>
                </a:lnTo>
                <a:lnTo>
                  <a:pt x="3106151" y="6063033"/>
                </a:lnTo>
                <a:lnTo>
                  <a:pt x="3016684" y="6060237"/>
                </a:lnTo>
                <a:lnTo>
                  <a:pt x="2930015" y="6049055"/>
                </a:lnTo>
                <a:lnTo>
                  <a:pt x="2846140" y="6023890"/>
                </a:lnTo>
                <a:lnTo>
                  <a:pt x="2776243" y="5987546"/>
                </a:lnTo>
                <a:lnTo>
                  <a:pt x="2709145" y="5940017"/>
                </a:lnTo>
                <a:lnTo>
                  <a:pt x="2650432" y="5884101"/>
                </a:lnTo>
                <a:lnTo>
                  <a:pt x="2591719" y="5819798"/>
                </a:lnTo>
                <a:lnTo>
                  <a:pt x="2538599" y="5752697"/>
                </a:lnTo>
                <a:lnTo>
                  <a:pt x="2485480" y="5682802"/>
                </a:lnTo>
                <a:lnTo>
                  <a:pt x="2432360" y="5612908"/>
                </a:lnTo>
                <a:lnTo>
                  <a:pt x="2379237" y="5545809"/>
                </a:lnTo>
                <a:lnTo>
                  <a:pt x="2323320" y="5481502"/>
                </a:lnTo>
                <a:lnTo>
                  <a:pt x="2259018" y="5425586"/>
                </a:lnTo>
                <a:lnTo>
                  <a:pt x="2197511" y="5375263"/>
                </a:lnTo>
                <a:lnTo>
                  <a:pt x="2127614" y="5336121"/>
                </a:lnTo>
                <a:lnTo>
                  <a:pt x="2052128" y="5302573"/>
                </a:lnTo>
                <a:lnTo>
                  <a:pt x="1971049" y="5274612"/>
                </a:lnTo>
                <a:lnTo>
                  <a:pt x="1887176" y="5249450"/>
                </a:lnTo>
                <a:lnTo>
                  <a:pt x="1803301" y="5227084"/>
                </a:lnTo>
                <a:lnTo>
                  <a:pt x="1716630" y="5204720"/>
                </a:lnTo>
                <a:lnTo>
                  <a:pt x="1635551" y="5179557"/>
                </a:lnTo>
                <a:lnTo>
                  <a:pt x="1554473" y="5151597"/>
                </a:lnTo>
                <a:lnTo>
                  <a:pt x="1478988" y="5118049"/>
                </a:lnTo>
                <a:lnTo>
                  <a:pt x="1411887" y="5076112"/>
                </a:lnTo>
                <a:lnTo>
                  <a:pt x="1350380" y="5025785"/>
                </a:lnTo>
                <a:lnTo>
                  <a:pt x="1300053" y="4964279"/>
                </a:lnTo>
                <a:lnTo>
                  <a:pt x="1258117" y="4897178"/>
                </a:lnTo>
                <a:lnTo>
                  <a:pt x="1224567" y="4821691"/>
                </a:lnTo>
                <a:lnTo>
                  <a:pt x="1196609" y="4740614"/>
                </a:lnTo>
                <a:lnTo>
                  <a:pt x="1171447" y="4659533"/>
                </a:lnTo>
                <a:lnTo>
                  <a:pt x="1149080" y="4572865"/>
                </a:lnTo>
                <a:lnTo>
                  <a:pt x="1126714" y="4488990"/>
                </a:lnTo>
                <a:lnTo>
                  <a:pt x="1101552" y="4405115"/>
                </a:lnTo>
                <a:lnTo>
                  <a:pt x="1073593" y="4324036"/>
                </a:lnTo>
                <a:lnTo>
                  <a:pt x="1040045" y="4248549"/>
                </a:lnTo>
                <a:lnTo>
                  <a:pt x="1000902" y="4178654"/>
                </a:lnTo>
                <a:lnTo>
                  <a:pt x="950576" y="4117146"/>
                </a:lnTo>
                <a:lnTo>
                  <a:pt x="894659" y="4052841"/>
                </a:lnTo>
                <a:lnTo>
                  <a:pt x="830356" y="3996926"/>
                </a:lnTo>
                <a:lnTo>
                  <a:pt x="760460" y="3943806"/>
                </a:lnTo>
                <a:lnTo>
                  <a:pt x="690567" y="3890685"/>
                </a:lnTo>
                <a:lnTo>
                  <a:pt x="620671" y="3837564"/>
                </a:lnTo>
                <a:lnTo>
                  <a:pt x="553571" y="3784444"/>
                </a:lnTo>
                <a:lnTo>
                  <a:pt x="489269" y="3725731"/>
                </a:lnTo>
                <a:lnTo>
                  <a:pt x="433350" y="3667021"/>
                </a:lnTo>
                <a:lnTo>
                  <a:pt x="385824" y="3599922"/>
                </a:lnTo>
                <a:lnTo>
                  <a:pt x="349477" y="3530025"/>
                </a:lnTo>
                <a:lnTo>
                  <a:pt x="324315" y="3446150"/>
                </a:lnTo>
                <a:lnTo>
                  <a:pt x="313131" y="3359479"/>
                </a:lnTo>
                <a:lnTo>
                  <a:pt x="310335" y="3270014"/>
                </a:lnTo>
                <a:lnTo>
                  <a:pt x="318723" y="3174955"/>
                </a:lnTo>
                <a:lnTo>
                  <a:pt x="329907" y="3079898"/>
                </a:lnTo>
                <a:lnTo>
                  <a:pt x="343885" y="2984841"/>
                </a:lnTo>
                <a:lnTo>
                  <a:pt x="355069" y="2889784"/>
                </a:lnTo>
                <a:lnTo>
                  <a:pt x="360659" y="2794725"/>
                </a:lnTo>
                <a:lnTo>
                  <a:pt x="360659" y="2702464"/>
                </a:lnTo>
                <a:lnTo>
                  <a:pt x="349477" y="2615793"/>
                </a:lnTo>
                <a:lnTo>
                  <a:pt x="327111" y="2529122"/>
                </a:lnTo>
                <a:lnTo>
                  <a:pt x="293561" y="2448045"/>
                </a:lnTo>
                <a:lnTo>
                  <a:pt x="251625" y="2364170"/>
                </a:lnTo>
                <a:lnTo>
                  <a:pt x="204096" y="2280295"/>
                </a:lnTo>
                <a:lnTo>
                  <a:pt x="153769" y="2196423"/>
                </a:lnTo>
                <a:lnTo>
                  <a:pt x="106240" y="2115344"/>
                </a:lnTo>
                <a:lnTo>
                  <a:pt x="64305" y="2028673"/>
                </a:lnTo>
                <a:lnTo>
                  <a:pt x="30754" y="1944798"/>
                </a:lnTo>
                <a:lnTo>
                  <a:pt x="8387" y="1858129"/>
                </a:lnTo>
                <a:lnTo>
                  <a:pt x="0" y="1768662"/>
                </a:lnTo>
                <a:lnTo>
                  <a:pt x="8387" y="1679195"/>
                </a:lnTo>
                <a:lnTo>
                  <a:pt x="30754" y="1592526"/>
                </a:lnTo>
                <a:lnTo>
                  <a:pt x="64305" y="1508651"/>
                </a:lnTo>
                <a:lnTo>
                  <a:pt x="106240" y="1421980"/>
                </a:lnTo>
                <a:lnTo>
                  <a:pt x="153769" y="1340903"/>
                </a:lnTo>
                <a:lnTo>
                  <a:pt x="204096" y="1257028"/>
                </a:lnTo>
                <a:lnTo>
                  <a:pt x="251625" y="1173153"/>
                </a:lnTo>
                <a:lnTo>
                  <a:pt x="293561" y="1089278"/>
                </a:lnTo>
                <a:lnTo>
                  <a:pt x="327111" y="1008199"/>
                </a:lnTo>
                <a:lnTo>
                  <a:pt x="349477" y="921528"/>
                </a:lnTo>
                <a:lnTo>
                  <a:pt x="360659" y="834859"/>
                </a:lnTo>
                <a:lnTo>
                  <a:pt x="360659" y="742599"/>
                </a:lnTo>
                <a:lnTo>
                  <a:pt x="355069" y="647539"/>
                </a:lnTo>
                <a:lnTo>
                  <a:pt x="343885" y="552482"/>
                </a:lnTo>
                <a:lnTo>
                  <a:pt x="329907" y="457425"/>
                </a:lnTo>
                <a:lnTo>
                  <a:pt x="318723" y="362366"/>
                </a:lnTo>
                <a:lnTo>
                  <a:pt x="310335" y="267309"/>
                </a:lnTo>
                <a:lnTo>
                  <a:pt x="313131" y="177842"/>
                </a:lnTo>
                <a:lnTo>
                  <a:pt x="324315" y="91173"/>
                </a:lnTo>
                <a:lnTo>
                  <a:pt x="349477" y="729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098" name="Picture 2" descr="Hình ảnh Tư Duy Cậu Bé Png Tài Liệu PNG , Con Trai, Suy Nghĩ Cậu Bé, Học  Sinh Dễ Thương PNG miễn phí tải tập tin PSDComment và Vector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7750" b="95000" l="4917" r="92500">
                        <a14:foregroundMark x1="75250" y1="8750" x2="82583" y2="8917"/>
                        <a14:foregroundMark x1="80000" y1="7750" x2="83167" y2="7750"/>
                        <a14:foregroundMark x1="77167" y1="32917" x2="77917" y2="32917"/>
                        <a14:foregroundMark x1="9000" y1="90917" x2="13917" y2="90167"/>
                        <a14:foregroundMark x1="4917" y1="95000" x2="9833" y2="92750"/>
                        <a14:foregroundMark x1="88583" y1="85667" x2="92500" y2="9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1"/>
          <a:stretch>
            <a:fillRect/>
          </a:stretch>
        </p:blipFill>
        <p:spPr bwMode="auto">
          <a:xfrm>
            <a:off x="7785463" y="-31801"/>
            <a:ext cx="4406537" cy="6157770"/>
          </a:xfrm>
          <a:custGeom>
            <a:avLst/>
            <a:gdLst/>
            <a:ahLst/>
            <a:cxnLst/>
            <a:rect l="l" t="t" r="r" b="b"/>
            <a:pathLst>
              <a:path w="6188779" h="6157780">
                <a:moveTo>
                  <a:pt x="384150" y="0"/>
                </a:moveTo>
                <a:lnTo>
                  <a:pt x="6188779" y="0"/>
                </a:lnTo>
                <a:lnTo>
                  <a:pt x="6188779" y="5757340"/>
                </a:lnTo>
                <a:lnTo>
                  <a:pt x="6142640" y="5790022"/>
                </a:lnTo>
                <a:lnTo>
                  <a:pt x="6076017" y="5824665"/>
                </a:lnTo>
                <a:lnTo>
                  <a:pt x="5996070" y="5848651"/>
                </a:lnTo>
                <a:lnTo>
                  <a:pt x="5913457" y="5859310"/>
                </a:lnTo>
                <a:lnTo>
                  <a:pt x="5828180" y="5861974"/>
                </a:lnTo>
                <a:lnTo>
                  <a:pt x="5737573" y="5853979"/>
                </a:lnTo>
                <a:lnTo>
                  <a:pt x="5646965" y="5843320"/>
                </a:lnTo>
                <a:lnTo>
                  <a:pt x="5556358" y="5829995"/>
                </a:lnTo>
                <a:lnTo>
                  <a:pt x="5465751" y="5819336"/>
                </a:lnTo>
                <a:lnTo>
                  <a:pt x="5375143" y="5814006"/>
                </a:lnTo>
                <a:lnTo>
                  <a:pt x="5287201" y="5814006"/>
                </a:lnTo>
                <a:lnTo>
                  <a:pt x="5204589" y="5824665"/>
                </a:lnTo>
                <a:lnTo>
                  <a:pt x="5119310" y="5845985"/>
                </a:lnTo>
                <a:lnTo>
                  <a:pt x="5042027" y="5877963"/>
                </a:lnTo>
                <a:lnTo>
                  <a:pt x="4962081" y="5920603"/>
                </a:lnTo>
                <a:lnTo>
                  <a:pt x="4882133" y="5963242"/>
                </a:lnTo>
                <a:lnTo>
                  <a:pt x="4802186" y="6011210"/>
                </a:lnTo>
                <a:lnTo>
                  <a:pt x="4724903" y="6056514"/>
                </a:lnTo>
                <a:lnTo>
                  <a:pt x="4642291" y="6096487"/>
                </a:lnTo>
                <a:lnTo>
                  <a:pt x="4562343" y="6128466"/>
                </a:lnTo>
                <a:lnTo>
                  <a:pt x="4479729" y="6149785"/>
                </a:lnTo>
                <a:lnTo>
                  <a:pt x="4394453" y="6157780"/>
                </a:lnTo>
                <a:lnTo>
                  <a:pt x="4309175" y="6149785"/>
                </a:lnTo>
                <a:lnTo>
                  <a:pt x="4226563" y="6128466"/>
                </a:lnTo>
                <a:lnTo>
                  <a:pt x="4146616" y="6096487"/>
                </a:lnTo>
                <a:lnTo>
                  <a:pt x="4064003" y="6056514"/>
                </a:lnTo>
                <a:lnTo>
                  <a:pt x="3986719" y="6011210"/>
                </a:lnTo>
                <a:lnTo>
                  <a:pt x="3906773" y="5963242"/>
                </a:lnTo>
                <a:lnTo>
                  <a:pt x="3826826" y="5920603"/>
                </a:lnTo>
                <a:lnTo>
                  <a:pt x="3746877" y="5877963"/>
                </a:lnTo>
                <a:lnTo>
                  <a:pt x="3666929" y="5845985"/>
                </a:lnTo>
                <a:lnTo>
                  <a:pt x="3584318" y="5824665"/>
                </a:lnTo>
                <a:lnTo>
                  <a:pt x="3501705" y="5814006"/>
                </a:lnTo>
                <a:lnTo>
                  <a:pt x="3413762" y="5814006"/>
                </a:lnTo>
                <a:lnTo>
                  <a:pt x="3323155" y="5819336"/>
                </a:lnTo>
                <a:lnTo>
                  <a:pt x="3232547" y="5829995"/>
                </a:lnTo>
                <a:lnTo>
                  <a:pt x="3141940" y="5843320"/>
                </a:lnTo>
                <a:lnTo>
                  <a:pt x="3051334" y="5853979"/>
                </a:lnTo>
                <a:lnTo>
                  <a:pt x="2960727" y="5861974"/>
                </a:lnTo>
                <a:lnTo>
                  <a:pt x="2875448" y="5859310"/>
                </a:lnTo>
                <a:lnTo>
                  <a:pt x="2792837" y="5848651"/>
                </a:lnTo>
                <a:lnTo>
                  <a:pt x="2712889" y="5824665"/>
                </a:lnTo>
                <a:lnTo>
                  <a:pt x="2646265" y="5790022"/>
                </a:lnTo>
                <a:lnTo>
                  <a:pt x="2582308" y="5744719"/>
                </a:lnTo>
                <a:lnTo>
                  <a:pt x="2526343" y="5691420"/>
                </a:lnTo>
                <a:lnTo>
                  <a:pt x="2470381" y="5630127"/>
                </a:lnTo>
                <a:lnTo>
                  <a:pt x="2419747" y="5566168"/>
                </a:lnTo>
                <a:lnTo>
                  <a:pt x="2369114" y="5499546"/>
                </a:lnTo>
                <a:lnTo>
                  <a:pt x="2318480" y="5432923"/>
                </a:lnTo>
                <a:lnTo>
                  <a:pt x="2267846" y="5368966"/>
                </a:lnTo>
                <a:lnTo>
                  <a:pt x="2214548" y="5307671"/>
                </a:lnTo>
                <a:lnTo>
                  <a:pt x="2153255" y="5254373"/>
                </a:lnTo>
                <a:lnTo>
                  <a:pt x="2094628" y="5206405"/>
                </a:lnTo>
                <a:lnTo>
                  <a:pt x="2028005" y="5169096"/>
                </a:lnTo>
                <a:lnTo>
                  <a:pt x="1956051" y="5137117"/>
                </a:lnTo>
                <a:lnTo>
                  <a:pt x="1878768" y="5110467"/>
                </a:lnTo>
                <a:lnTo>
                  <a:pt x="1798822" y="5086483"/>
                </a:lnTo>
                <a:lnTo>
                  <a:pt x="1718873" y="5065163"/>
                </a:lnTo>
                <a:lnTo>
                  <a:pt x="1636260" y="5043845"/>
                </a:lnTo>
                <a:lnTo>
                  <a:pt x="1558978" y="5019861"/>
                </a:lnTo>
                <a:lnTo>
                  <a:pt x="1481696" y="4993211"/>
                </a:lnTo>
                <a:lnTo>
                  <a:pt x="1409744" y="4961233"/>
                </a:lnTo>
                <a:lnTo>
                  <a:pt x="1345785" y="4921259"/>
                </a:lnTo>
                <a:lnTo>
                  <a:pt x="1287158" y="4873289"/>
                </a:lnTo>
                <a:lnTo>
                  <a:pt x="1239188" y="4814663"/>
                </a:lnTo>
                <a:lnTo>
                  <a:pt x="1199215" y="4750703"/>
                </a:lnTo>
                <a:lnTo>
                  <a:pt x="1167237" y="4678752"/>
                </a:lnTo>
                <a:lnTo>
                  <a:pt x="1140586" y="4601469"/>
                </a:lnTo>
                <a:lnTo>
                  <a:pt x="1116602" y="4524185"/>
                </a:lnTo>
                <a:lnTo>
                  <a:pt x="1095283" y="4441574"/>
                </a:lnTo>
                <a:lnTo>
                  <a:pt x="1073962" y="4361626"/>
                </a:lnTo>
                <a:lnTo>
                  <a:pt x="1049979" y="4281677"/>
                </a:lnTo>
                <a:lnTo>
                  <a:pt x="1023330" y="4204395"/>
                </a:lnTo>
                <a:lnTo>
                  <a:pt x="991351" y="4132443"/>
                </a:lnTo>
                <a:lnTo>
                  <a:pt x="954043" y="4065820"/>
                </a:lnTo>
                <a:lnTo>
                  <a:pt x="906073" y="4007191"/>
                </a:lnTo>
                <a:lnTo>
                  <a:pt x="852774" y="3945898"/>
                </a:lnTo>
                <a:lnTo>
                  <a:pt x="791482" y="3892600"/>
                </a:lnTo>
                <a:lnTo>
                  <a:pt x="724858" y="3841967"/>
                </a:lnTo>
                <a:lnTo>
                  <a:pt x="658236" y="3791333"/>
                </a:lnTo>
                <a:lnTo>
                  <a:pt x="591613" y="3740699"/>
                </a:lnTo>
                <a:lnTo>
                  <a:pt x="527656" y="3690067"/>
                </a:lnTo>
                <a:lnTo>
                  <a:pt x="466362" y="3634102"/>
                </a:lnTo>
                <a:lnTo>
                  <a:pt x="413063" y="3578140"/>
                </a:lnTo>
                <a:lnTo>
                  <a:pt x="367761" y="3514183"/>
                </a:lnTo>
                <a:lnTo>
                  <a:pt x="333116" y="3447559"/>
                </a:lnTo>
                <a:lnTo>
                  <a:pt x="309132" y="3367611"/>
                </a:lnTo>
                <a:lnTo>
                  <a:pt x="298471" y="3284998"/>
                </a:lnTo>
                <a:lnTo>
                  <a:pt x="295806" y="3199721"/>
                </a:lnTo>
                <a:lnTo>
                  <a:pt x="303802" y="3109114"/>
                </a:lnTo>
                <a:lnTo>
                  <a:pt x="314462" y="3018506"/>
                </a:lnTo>
                <a:lnTo>
                  <a:pt x="327785" y="2927901"/>
                </a:lnTo>
                <a:lnTo>
                  <a:pt x="338446" y="2837293"/>
                </a:lnTo>
                <a:lnTo>
                  <a:pt x="343774" y="2746686"/>
                </a:lnTo>
                <a:lnTo>
                  <a:pt x="343774" y="2658743"/>
                </a:lnTo>
                <a:lnTo>
                  <a:pt x="333116" y="2576130"/>
                </a:lnTo>
                <a:lnTo>
                  <a:pt x="311796" y="2493517"/>
                </a:lnTo>
                <a:lnTo>
                  <a:pt x="279817" y="2416237"/>
                </a:lnTo>
                <a:lnTo>
                  <a:pt x="239844" y="2336288"/>
                </a:lnTo>
                <a:lnTo>
                  <a:pt x="194541" y="2256340"/>
                </a:lnTo>
                <a:lnTo>
                  <a:pt x="146571" y="2176393"/>
                </a:lnTo>
                <a:lnTo>
                  <a:pt x="101267" y="2099111"/>
                </a:lnTo>
                <a:lnTo>
                  <a:pt x="61293" y="2016498"/>
                </a:lnTo>
                <a:lnTo>
                  <a:pt x="29315" y="1936550"/>
                </a:lnTo>
                <a:lnTo>
                  <a:pt x="7995" y="1853939"/>
                </a:lnTo>
                <a:lnTo>
                  <a:pt x="0" y="1768660"/>
                </a:lnTo>
                <a:lnTo>
                  <a:pt x="7995" y="1683383"/>
                </a:lnTo>
                <a:lnTo>
                  <a:pt x="29315" y="1600771"/>
                </a:lnTo>
                <a:lnTo>
                  <a:pt x="61293" y="1520824"/>
                </a:lnTo>
                <a:lnTo>
                  <a:pt x="101267" y="1438211"/>
                </a:lnTo>
                <a:lnTo>
                  <a:pt x="146571" y="1360929"/>
                </a:lnTo>
                <a:lnTo>
                  <a:pt x="194541" y="1280980"/>
                </a:lnTo>
                <a:lnTo>
                  <a:pt x="239844" y="1201034"/>
                </a:lnTo>
                <a:lnTo>
                  <a:pt x="279817" y="1121085"/>
                </a:lnTo>
                <a:lnTo>
                  <a:pt x="311796" y="1043803"/>
                </a:lnTo>
                <a:lnTo>
                  <a:pt x="333116" y="961190"/>
                </a:lnTo>
                <a:lnTo>
                  <a:pt x="343774" y="878578"/>
                </a:lnTo>
                <a:lnTo>
                  <a:pt x="343774" y="790636"/>
                </a:lnTo>
                <a:lnTo>
                  <a:pt x="338446" y="700029"/>
                </a:lnTo>
                <a:lnTo>
                  <a:pt x="327785" y="609422"/>
                </a:lnTo>
                <a:lnTo>
                  <a:pt x="314462" y="518814"/>
                </a:lnTo>
                <a:lnTo>
                  <a:pt x="303802" y="428207"/>
                </a:lnTo>
                <a:lnTo>
                  <a:pt x="295806" y="337599"/>
                </a:lnTo>
                <a:lnTo>
                  <a:pt x="298471" y="252322"/>
                </a:lnTo>
                <a:lnTo>
                  <a:pt x="309132" y="169710"/>
                </a:lnTo>
                <a:lnTo>
                  <a:pt x="333116" y="89761"/>
                </a:lnTo>
                <a:lnTo>
                  <a:pt x="367761" y="23140"/>
                </a:lnTo>
                <a:close/>
              </a:path>
            </a:pathLst>
          </a:custGeom>
          <a:noFill/>
          <a:ln w="2032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06571" y="3233903"/>
            <a:ext cx="6357393" cy="3416320"/>
          </a:xfrm>
          <a:prstGeom prst="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sysDash"/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endParaRPr lang="en-US" sz="2800" b="1" i="0" dirty="0">
              <a:solidFill>
                <a:srgbClr val="FF0000"/>
              </a:solidFill>
              <a:effectLst/>
              <a:latin typeface="OpenSans"/>
            </a:endParaRPr>
          </a:p>
          <a:p>
            <a:pPr algn="just"/>
            <a:r>
              <a:rPr lang="vi-VN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Cuộc thi được tổ chức vào thời gian nào? Ở đâu?</a:t>
            </a:r>
            <a:endParaRPr lang="vi-VN" sz="3200" b="1" i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Ai được đăng kí tham gia?</a:t>
            </a:r>
            <a:endParaRPr lang="vi-VN" sz="3200" b="1" i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Thời hạn và cách đăng kí tham gia.</a:t>
            </a:r>
            <a:endParaRPr lang="en-US" sz="3200" b="1" i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Tx/>
              <a:buChar char="-"/>
            </a:pPr>
            <a:endParaRPr lang="vi-VN" sz="2800" b="1" i="0" dirty="0">
              <a:solidFill>
                <a:srgbClr val="000000"/>
              </a:solidFill>
              <a:effectLst/>
              <a:latin typeface="OpenSan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1067" y="129943"/>
            <a:ext cx="8248711" cy="382573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just"/>
            <a:r>
              <a:rPr lang="en-US" sz="36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lội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,…). </a:t>
            </a:r>
            <a:br>
              <a:rPr lang="en-US" sz="40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sz="4000" b="1" i="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sz="40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600" b="0" i="0" dirty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</a:br>
            <a:endParaRPr lang="en-US" sz="3600" dirty="0">
              <a:solidFill>
                <a:srgbClr val="002060"/>
              </a:solidFill>
              <a:latin typeface="Nunito Black" panose="00000A00000000000000" pitchFamily="2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7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95325" y="541176"/>
            <a:ext cx="5400675" cy="1639088"/>
          </a:xfrm>
        </p:spPr>
        <p:txBody>
          <a:bodyPr wrap="square" lIns="0" tIns="0" rIns="0" bIns="0">
            <a:normAutofit/>
          </a:bodyPr>
          <a:lstStyle/>
          <a:p>
            <a:r>
              <a:rPr lang="en-US" spc="0" dirty="0">
                <a:latin typeface="+mj-lt"/>
              </a:rPr>
              <a:t>Your title here</a:t>
            </a:r>
            <a:endParaRPr lang="en-US" spc="0" dirty="0"/>
          </a:p>
        </p:txBody>
      </p:sp>
      <p:pic>
        <p:nvPicPr>
          <p:cNvPr id="43" name="图片 4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28764" r="20666"/>
          <a:stretch>
            <a:fillRect/>
          </a:stretch>
        </p:blipFill>
        <p:spPr>
          <a:xfrm>
            <a:off x="6713330" y="0"/>
            <a:ext cx="5203498" cy="6858000"/>
          </a:xfrm>
          <a:custGeom>
            <a:avLst/>
            <a:gdLst>
              <a:gd name="connsiteX0" fmla="*/ 792000 w 5203498"/>
              <a:gd name="connsiteY0" fmla="*/ 895349 h 6858000"/>
              <a:gd name="connsiteX1" fmla="*/ 1584000 w 5203498"/>
              <a:gd name="connsiteY1" fmla="*/ 1687349 h 6858000"/>
              <a:gd name="connsiteX2" fmla="*/ 1584000 w 5203498"/>
              <a:gd name="connsiteY2" fmla="*/ 6858000 h 6858000"/>
              <a:gd name="connsiteX3" fmla="*/ 0 w 5203498"/>
              <a:gd name="connsiteY3" fmla="*/ 6858000 h 6858000"/>
              <a:gd name="connsiteX4" fmla="*/ 0 w 5203498"/>
              <a:gd name="connsiteY4" fmla="*/ 1687349 h 6858000"/>
              <a:gd name="connsiteX5" fmla="*/ 792000 w 5203498"/>
              <a:gd name="connsiteY5" fmla="*/ 895349 h 6858000"/>
              <a:gd name="connsiteX6" fmla="*/ 4411653 w 5203498"/>
              <a:gd name="connsiteY6" fmla="*/ 459739 h 6858000"/>
              <a:gd name="connsiteX7" fmla="*/ 5203498 w 5203498"/>
              <a:gd name="connsiteY7" fmla="*/ 1251584 h 6858000"/>
              <a:gd name="connsiteX8" fmla="*/ 5203498 w 5203498"/>
              <a:gd name="connsiteY8" fmla="*/ 6858000 h 6858000"/>
              <a:gd name="connsiteX9" fmla="*/ 3619808 w 5203498"/>
              <a:gd name="connsiteY9" fmla="*/ 6858000 h 6858000"/>
              <a:gd name="connsiteX10" fmla="*/ 3619808 w 5203498"/>
              <a:gd name="connsiteY10" fmla="*/ 1251584 h 6858000"/>
              <a:gd name="connsiteX11" fmla="*/ 4411653 w 5203498"/>
              <a:gd name="connsiteY11" fmla="*/ 459739 h 6858000"/>
              <a:gd name="connsiteX12" fmla="*/ 1810059 w 5203498"/>
              <a:gd name="connsiteY12" fmla="*/ 0 h 6858000"/>
              <a:gd name="connsiteX13" fmla="*/ 3393749 w 5203498"/>
              <a:gd name="connsiteY13" fmla="*/ 0 h 6858000"/>
              <a:gd name="connsiteX14" fmla="*/ 3393749 w 5203498"/>
              <a:gd name="connsiteY14" fmla="*/ 5384535 h 6858000"/>
              <a:gd name="connsiteX15" fmla="*/ 2601904 w 5203498"/>
              <a:gd name="connsiteY15" fmla="*/ 6176380 h 6858000"/>
              <a:gd name="connsiteX16" fmla="*/ 1810059 w 5203498"/>
              <a:gd name="connsiteY16" fmla="*/ 538453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203498" h="6858000">
                <a:moveTo>
                  <a:pt x="792000" y="895349"/>
                </a:moveTo>
                <a:cubicBezTo>
                  <a:pt x="1229410" y="895349"/>
                  <a:pt x="1584000" y="1249939"/>
                  <a:pt x="1584000" y="1687349"/>
                </a:cubicBezTo>
                <a:lnTo>
                  <a:pt x="1584000" y="6858000"/>
                </a:lnTo>
                <a:lnTo>
                  <a:pt x="0" y="6858000"/>
                </a:lnTo>
                <a:lnTo>
                  <a:pt x="0" y="1687349"/>
                </a:lnTo>
                <a:cubicBezTo>
                  <a:pt x="0" y="1249939"/>
                  <a:pt x="354590" y="895349"/>
                  <a:pt x="792000" y="895349"/>
                </a:cubicBezTo>
                <a:close/>
                <a:moveTo>
                  <a:pt x="4411653" y="459739"/>
                </a:moveTo>
                <a:cubicBezTo>
                  <a:pt x="4848977" y="459739"/>
                  <a:pt x="5203498" y="814260"/>
                  <a:pt x="5203498" y="1251584"/>
                </a:cubicBezTo>
                <a:lnTo>
                  <a:pt x="5203498" y="6858000"/>
                </a:lnTo>
                <a:lnTo>
                  <a:pt x="3619808" y="6858000"/>
                </a:lnTo>
                <a:lnTo>
                  <a:pt x="3619808" y="1251584"/>
                </a:lnTo>
                <a:cubicBezTo>
                  <a:pt x="3619808" y="814260"/>
                  <a:pt x="3974329" y="459739"/>
                  <a:pt x="4411653" y="459739"/>
                </a:cubicBezTo>
                <a:close/>
                <a:moveTo>
                  <a:pt x="1810059" y="0"/>
                </a:moveTo>
                <a:lnTo>
                  <a:pt x="3393749" y="0"/>
                </a:lnTo>
                <a:lnTo>
                  <a:pt x="3393749" y="5384535"/>
                </a:lnTo>
                <a:cubicBezTo>
                  <a:pt x="3393749" y="5821859"/>
                  <a:pt x="3039228" y="6176380"/>
                  <a:pt x="2601904" y="6176380"/>
                </a:cubicBezTo>
                <a:cubicBezTo>
                  <a:pt x="2164580" y="6176380"/>
                  <a:pt x="1810059" y="5821859"/>
                  <a:pt x="1810059" y="5384535"/>
                </a:cubicBezTo>
                <a:close/>
              </a:path>
            </a:pathLst>
          </a:custGeom>
          <a:ln>
            <a:solidFill>
              <a:schemeClr val="tx1">
                <a:lumMod val="50000"/>
                <a:lumOff val="50000"/>
                <a:alpha val="30000"/>
              </a:schemeClr>
            </a:solidFill>
          </a:ln>
        </p:spPr>
      </p:pic>
      <p:cxnSp>
        <p:nvCxnSpPr>
          <p:cNvPr id="5" name="直接连接符 4"/>
          <p:cNvCxnSpPr/>
          <p:nvPr>
            <p:custDataLst>
              <p:tags r:id="rId4"/>
            </p:custDataLst>
          </p:nvPr>
        </p:nvCxnSpPr>
        <p:spPr>
          <a:xfrm flipH="1">
            <a:off x="695008" y="4129494"/>
            <a:ext cx="5220735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rgbClr val="376FFF"/>
          </a:lnRef>
          <a:fillRef idx="0">
            <a:srgbClr val="376FFF"/>
          </a:fillRef>
          <a:effectRef idx="0">
            <a:srgbClr val="376FFF"/>
          </a:effectRef>
          <a:fontRef idx="minor">
            <a:srgbClr val="000000"/>
          </a:fontRef>
        </p:style>
      </p:cxnSp>
      <p:sp>
        <p:nvSpPr>
          <p:cNvPr id="6" name="矩形 5"/>
          <p:cNvSpPr/>
          <p:nvPr>
            <p:custDataLst>
              <p:tags r:id="rId5"/>
            </p:custDataLst>
          </p:nvPr>
        </p:nvSpPr>
        <p:spPr>
          <a:xfrm>
            <a:off x="695008" y="2502395"/>
            <a:ext cx="5256635" cy="1249221"/>
          </a:xfrm>
          <a:prstGeom prst="rect">
            <a:avLst/>
          </a:prstGeom>
          <a:ln>
            <a:noFill/>
            <a:prstDash val="sysDash"/>
          </a:ln>
        </p:spPr>
        <p:txBody>
          <a:bodyPr vert="horz" wrap="square" lIns="0" tIns="0" rIns="0" bIns="0" rtlCol="0" anchor="b">
            <a:norm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2. Viết một thông báo của lớp về việc đăng kí tham gia một cuộc thi cấp trường (thi cờ vua, thi bơi lội,…). </a:t>
            </a:r>
            <a:br>
              <a:rPr lang="en-US" sz="16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</a:br>
            <a:endParaRPr lang="en-US" sz="160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sp>
        <p:nvSpPr>
          <p:cNvPr id="7" name="矩形 6"/>
          <p:cNvSpPr/>
          <p:nvPr>
            <p:custDataLst>
              <p:tags r:id="rId6"/>
            </p:custDataLst>
          </p:nvPr>
        </p:nvSpPr>
        <p:spPr>
          <a:xfrm>
            <a:off x="695008" y="4430526"/>
            <a:ext cx="5256635" cy="1249221"/>
          </a:xfrm>
          <a:prstGeom prst="rect">
            <a:avLst/>
          </a:prstGeom>
          <a:ln>
            <a:noFill/>
            <a:prstDash val="sysDash"/>
          </a:ln>
        </p:spPr>
        <p:txBody>
          <a:bodyPr vert="horz" wrap="square" lIns="0" tIns="0" rIns="0" bIns="0" rtlCol="0">
            <a:norm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Trong nội dung thông báo, chú ý những thông tin sau:</a:t>
            </a:r>
            <a:br>
              <a:rPr lang="en-US" sz="16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</a:br>
            <a:endParaRPr lang="en-US" sz="160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bor27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t="2222" r="2499" b="2222"/>
          <a:stretch>
            <a:fillRect/>
          </a:stretch>
        </p:blipFill>
        <p:spPr bwMode="auto">
          <a:xfrm>
            <a:off x="-1" y="0"/>
            <a:ext cx="1207826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45103" y="389965"/>
            <a:ext cx="9968248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 Bảy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8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tháng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11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năm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2025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Tiếng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Việt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 55: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Google Shape;464;p16"/>
          <p:cNvSpPr txBox="1"/>
          <p:nvPr/>
        </p:nvSpPr>
        <p:spPr>
          <a:xfrm>
            <a:off x="1922277" y="1204388"/>
            <a:ext cx="86139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Khởi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động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1" name="Rectangle 615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53" name="Rectangle 615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55" name="Rectangle 615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57" name="Rectangle 615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Khung giấy màu vàng - khung song ngữ png tải về - Miễn phí trong suốt Tấm  png Tải về.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7542" b="90000" l="10000" r="90000">
                        <a14:foregroundMark x1="45667" y1="10678" x2="57444" y2="11441"/>
                        <a14:foregroundMark x1="68778" y1="7881" x2="67444" y2="12797"/>
                        <a14:foregroundMark x1="65222" y1="9915" x2="67444" y2="7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65" t="4633" r="17503" b="14421"/>
          <a:stretch>
            <a:fillRect/>
          </a:stretch>
        </p:blipFill>
        <p:spPr bwMode="auto">
          <a:xfrm>
            <a:off x="310417" y="-156778"/>
            <a:ext cx="11570400" cy="63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75243" y="567510"/>
            <a:ext cx="10440748" cy="624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b="1" i="0" dirty="0" smtClean="0">
                <a:solidFill>
                  <a:srgbClr val="FF0000"/>
                </a:solidFill>
                <a:effectLst/>
                <a:latin typeface="+mj-lt"/>
              </a:rPr>
              <a:t>THÔNG BÁO VỀ CUỘC THI IOE</a:t>
            </a:r>
            <a:endParaRPr lang="vi-VN" sz="2800" b="0" i="0" dirty="0">
              <a:solidFill>
                <a:srgbClr val="FF0000"/>
              </a:solidFill>
              <a:effectLst/>
              <a:latin typeface="OpenSans"/>
            </a:endParaRPr>
          </a:p>
          <a:p>
            <a:pPr algn="just"/>
            <a:r>
              <a:rPr lang="en-US" sz="28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Ngày </a:t>
            </a:r>
            <a:r>
              <a:rPr lang="vi-VN" sz="32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15/12/202</a:t>
            </a:r>
            <a:r>
              <a:rPr lang="en-US" altLang="vi-VN" sz="32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vi-VN" sz="32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Khối 3, tổ 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chức cuộc thi </a:t>
            </a:r>
            <a:r>
              <a:rPr lang="vi-VN" sz="32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IOE cho 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 sinh </a:t>
            </a:r>
            <a:r>
              <a:rPr lang="vi-VN" sz="32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toàn khối. 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Thông tin chi tiết được đăng trên trang </a:t>
            </a:r>
            <a:r>
              <a:rPr lang="vi-VN" sz="32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Zalo của </a:t>
            </a:r>
            <a:r>
              <a:rPr lang="vi-VN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lớp</a:t>
            </a:r>
            <a:r>
              <a:rPr lang="vi-VN" sz="32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0" i="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vi-VN" sz="32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 bạn học 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 đăng kí tham gia cuộc thi với giáo viên chủ nhiệm.</a:t>
            </a:r>
            <a:endParaRPr lang="vi-VN" sz="3200" b="0" i="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Thời hạn đăng kí: từ ngày </a:t>
            </a:r>
            <a:r>
              <a:rPr lang="vi-VN" sz="32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15/10/202</a:t>
            </a:r>
            <a:r>
              <a:rPr lang="en-US" altLang="vi-VN" sz="32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vi-VN" sz="32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 ngày </a:t>
            </a:r>
            <a:r>
              <a:rPr lang="vi-VN" sz="32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30/10/202</a:t>
            </a:r>
            <a:r>
              <a:rPr lang="en-US" altLang="vi-VN" sz="32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			</a:t>
            </a:r>
            <a:r>
              <a:rPr lang="vi-VN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vi-VN" sz="2800" b="1" i="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trưởng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</a:t>
            </a:r>
            <a:endParaRPr lang="vi-VN" sz="2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vi-VN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i="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Nguyễn Thùy Quyên</a:t>
            </a:r>
            <a:r>
              <a:rPr lang="vi-VN" sz="28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vi-VN" sz="2800" b="1" i="0" dirty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b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b="0" i="0" dirty="0">
                <a:solidFill>
                  <a:srgbClr val="000000"/>
                </a:solidFill>
                <a:effectLst/>
                <a:latin typeface="OpenSans"/>
              </a:rPr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5" name="Rectangle 717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2" name="Picture 4" descr="Hình ảnh Làm Cô Gái Suy Nghĩ Thiền Rối Rắm Bàn Thời Gian Báo Thức PNG , Vấn  đề Clipart, Làm Vấn đề, Cô Gai Vị Thanh Niên PNG miễn phí tải"/>
          <p:cNvPicPr>
            <a:picLocks noChangeAspect="1" noChangeArrowheads="1"/>
          </p:cNvPicPr>
          <p:nvPr/>
        </p:nvPicPr>
        <p:blipFill rotWithShape="1">
          <a:blip r:embed="rId1">
            <a:alphaModFix amt="50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5000" b="90000" l="2750" r="97417">
                        <a14:foregroundMark x1="28833" y1="10250" x2="43083" y2="25417"/>
                        <a14:foregroundMark x1="39333" y1="8417" x2="47083" y2="18167"/>
                        <a14:foregroundMark x1="23083" y1="24833" x2="51000" y2="16250"/>
                        <a14:foregroundMark x1="21833" y1="23333" x2="33833" y2="10083"/>
                        <a14:foregroundMark x1="33833" y1="10083" x2="42917" y2="5833"/>
                        <a14:foregroundMark x1="28833" y1="21250" x2="31750" y2="13917"/>
                        <a14:foregroundMark x1="31750" y1="13917" x2="29583" y2="23083"/>
                        <a14:foregroundMark x1="29000" y1="21750" x2="37167" y2="21000"/>
                        <a14:foregroundMark x1="27667" y1="20583" x2="38833" y2="23667"/>
                        <a14:foregroundMark x1="23083" y1="16167" x2="35333" y2="7000"/>
                        <a14:foregroundMark x1="35333" y1="7000" x2="47333" y2="9500"/>
                        <a14:foregroundMark x1="47333" y1="9500" x2="51250" y2="17250"/>
                        <a14:foregroundMark x1="51250" y1="17250" x2="51583" y2="21000"/>
                        <a14:foregroundMark x1="42333" y1="8250" x2="51250" y2="17417"/>
                        <a14:foregroundMark x1="51250" y1="17417" x2="53750" y2="22583"/>
                        <a14:foregroundMark x1="68333" y1="5917" x2="77250" y2="15000"/>
                        <a14:foregroundMark x1="65500" y1="21250" x2="72750" y2="29750"/>
                        <a14:foregroundMark x1="71500" y1="17000" x2="75667" y2="33667"/>
                        <a14:foregroundMark x1="75667" y1="33667" x2="74583" y2="32250"/>
                        <a14:foregroundMark x1="65250" y1="20500" x2="66083" y2="36250"/>
                        <a14:foregroundMark x1="71917" y1="18417" x2="79000" y2="27667"/>
                        <a14:foregroundMark x1="78667" y1="25083" x2="78667" y2="30417"/>
                        <a14:foregroundMark x1="69000" y1="5000" x2="71000" y2="7750"/>
                        <a14:foregroundMark x1="6333" y1="33583" x2="19833" y2="36583"/>
                        <a14:foregroundMark x1="2833" y1="50083" x2="8833" y2="50583"/>
                        <a14:foregroundMark x1="21083" y1="81417" x2="24250" y2="84083"/>
                        <a14:foregroundMark x1="24000" y1="68667" x2="25833" y2="75500"/>
                        <a14:foregroundMark x1="47250" y1="63333" x2="61250" y2="85167"/>
                        <a14:foregroundMark x1="61250" y1="85167" x2="60667" y2="84500"/>
                        <a14:foregroundMark x1="56917" y1="62417" x2="45500" y2="83917"/>
                        <a14:foregroundMark x1="45500" y1="83917" x2="45500" y2="83917"/>
                        <a14:foregroundMark x1="40583" y1="58500" x2="49167" y2="64000"/>
                        <a14:foregroundMark x1="64750" y1="73083" x2="80583" y2="72000"/>
                        <a14:foregroundMark x1="87500" y1="39083" x2="97417" y2="37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498" b="27252"/>
          <a:stretch>
            <a:fillRect/>
          </a:stretch>
        </p:blipFill>
        <p:spPr bwMode="auto">
          <a:xfrm>
            <a:off x="-7198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2410" y="1734362"/>
            <a:ext cx="10363200" cy="2900518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4800" b="1" i="0">
                <a:solidFill>
                  <a:srgbClr val="FFFFFF"/>
                </a:solidFill>
                <a:effectLst/>
                <a:latin typeface="Nunito Black" panose="00000A00000000000000" pitchFamily="2" charset="0"/>
              </a:rPr>
              <a:t>3. Đọc lại thông báo em viết, phát hiện lỗi và sửa lỗi (dùng từ, đặt câu, sắp xếp ý,...)</a:t>
            </a:r>
            <a:br>
              <a:rPr lang="en-US" sz="4800" b="0" i="0">
                <a:solidFill>
                  <a:srgbClr val="FFFFFF"/>
                </a:solidFill>
                <a:effectLst/>
                <a:latin typeface="Nunito Black" panose="00000A00000000000000" pitchFamily="2" charset="0"/>
              </a:rPr>
            </a:br>
            <a:br>
              <a:rPr lang="en-US" sz="4800" b="0" i="0">
                <a:solidFill>
                  <a:srgbClr val="FFFFFF"/>
                </a:solidFill>
                <a:effectLst/>
                <a:latin typeface="Nunito Black" panose="00000A00000000000000" pitchFamily="2" charset="0"/>
              </a:rPr>
            </a:br>
            <a:br>
              <a:rPr lang="en-US" sz="4800" b="0" i="0">
                <a:solidFill>
                  <a:srgbClr val="FFFFFF"/>
                </a:solidFill>
                <a:effectLst/>
                <a:latin typeface="Nunito Black" panose="00000A00000000000000" pitchFamily="2" charset="0"/>
              </a:rPr>
            </a:br>
            <a:endParaRPr lang="en-US" sz="4800">
              <a:solidFill>
                <a:srgbClr val="FFFFFF"/>
              </a:solidFill>
              <a:latin typeface="Nunito Black" panose="00000A00000000000000" pitchFamily="2" charset="0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67" name="Rectangle 106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9" name="Rectangle 106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5240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6" name="Rectangle 106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68" name="Picture 1067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  <p:sp>
        <p:nvSpPr>
          <p:cNvPr id="1070" name="Rectangle 106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2" name="Rectangle 107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alphaModFix amt="6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667" l="10000" r="90000">
                        <a14:foregroundMark x1="35500" y1="42333" x2="41417" y2="47333"/>
                        <a14:foregroundMark x1="44167" y1="16167" x2="54583" y2="36583"/>
                        <a14:foregroundMark x1="51917" y1="90417" x2="51917" y2="90667"/>
                        <a14:foregroundMark x1="51000" y1="42917" x2="55250" y2="48667"/>
                        <a14:foregroundMark x1="30750" y1="44500" x2="36333" y2="47250"/>
                      </a14:backgroundRemoval>
                    </a14:imgEffect>
                  </a14:imgLayer>
                </a14:imgProps>
              </a:ext>
            </a:extLst>
          </a:blip>
          <a:srcRect l="6224" r="4887"/>
          <a:stretch>
            <a:fillRect/>
          </a:stretch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85887" y="152400"/>
            <a:ext cx="9801082" cy="20596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Vận dụng</a:t>
            </a: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  <p:sp>
        <p:nvSpPr>
          <p:cNvPr id="3" name="Scroll: Horizontal 2"/>
          <p:cNvSpPr/>
          <p:nvPr/>
        </p:nvSpPr>
        <p:spPr>
          <a:xfrm>
            <a:off x="640435" y="1182217"/>
            <a:ext cx="6115600" cy="4665996"/>
          </a:xfrm>
          <a:prstGeom prst="horizontalScroll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120940" y="2212035"/>
            <a:ext cx="5187893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000" b="0" i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  <a:t>Tìm đọc thêm một số thông báo khác </a:t>
            </a:r>
            <a:endParaRPr lang="en-US" sz="4000" b="0" i="0">
              <a:solidFill>
                <a:schemeClr val="bg1"/>
              </a:solidFill>
              <a:effectLst/>
              <a:latin typeface="Nunito Black" panose="00000A00000000000000" pitchFamily="2" charset="0"/>
            </a:endParaRPr>
          </a:p>
          <a:p>
            <a:pPr algn="ctr"/>
            <a:r>
              <a:rPr lang="vi-VN" sz="4000" b="0" i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  <a:t>ở trường hoặc ở địa phương em.</a:t>
            </a:r>
            <a:br>
              <a:rPr lang="vi-VN" sz="4000" b="0" i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</a:br>
            <a:br>
              <a:rPr lang="vi-VN" sz="4000" b="0" i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</a:br>
            <a:endParaRPr lang="en-US" sz="4000">
              <a:solidFill>
                <a:schemeClr val="bg1"/>
              </a:solidFill>
              <a:latin typeface="Nunito Black" panose="00000A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9" name="Rectangle 819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E53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01" name="Rectangle 820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Ảnh mèo cute hoạt hình, hình mèo cute anime dễ thương nhất - META.vn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9642" y="480061"/>
            <a:ext cx="6563846" cy="572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57088" y="1713600"/>
            <a:ext cx="515114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srgbClr val="FF0000"/>
                </a:solidFill>
                <a:latin typeface="Nunito Black" panose="00000A00000000000000" pitchFamily="2" charset="0"/>
              </a:rPr>
              <a:t>Củng cố </a:t>
            </a:r>
            <a:endParaRPr lang="en-US" sz="9600">
              <a:solidFill>
                <a:srgbClr val="FF0000"/>
              </a:solidFill>
              <a:latin typeface="Nunito Black" panose="00000A00000000000000" pitchFamily="2" charset="0"/>
            </a:endParaRPr>
          </a:p>
          <a:p>
            <a:pPr algn="ctr"/>
            <a:r>
              <a:rPr lang="en-US" sz="9600">
                <a:solidFill>
                  <a:srgbClr val="FF0000"/>
                </a:solidFill>
                <a:latin typeface="Nunito Black" panose="00000A00000000000000" pitchFamily="2" charset="0"/>
              </a:rPr>
              <a:t>Dặn dò</a:t>
            </a:r>
            <a:endParaRPr lang="en-US" sz="9600">
              <a:solidFill>
                <a:srgbClr val="FF0000"/>
              </a:solidFill>
              <a:latin typeface="Nunito Black" panose="00000A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80" y="295681"/>
            <a:ext cx="11929206" cy="6557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3242123" y="2744069"/>
            <a:ext cx="5707754" cy="6718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16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4270" kern="10" dirty="0">
                <a:ln w="19050">
                  <a:solidFill>
                    <a:srgbClr val="FFFF00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/>
                <a:cs typeface="Arial" panose="020B0604020202020204"/>
              </a:rPr>
              <a:t>CHÀO</a:t>
            </a:r>
            <a:r>
              <a:rPr lang="en-US" sz="4270" kern="10" dirty="0">
                <a:ln w="19050">
                  <a:solidFill>
                    <a:srgbClr val="FFFF00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/>
                <a:cs typeface="Arial" panose="020B0604020202020204"/>
              </a:rPr>
              <a:t> </a:t>
            </a:r>
            <a:r>
              <a:rPr lang="vi-VN" sz="4270" kern="10" dirty="0">
                <a:ln w="19050">
                  <a:solidFill>
                    <a:srgbClr val="FFFF00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/>
                <a:cs typeface="Arial" panose="020B0604020202020204"/>
              </a:rPr>
              <a:t>CÁC EM</a:t>
            </a:r>
            <a:endParaRPr lang="en-US" sz="4270" kern="10" dirty="0">
              <a:ln w="19050">
                <a:solidFill>
                  <a:srgbClr val="FFFF00"/>
                </a:solidFill>
                <a:rou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 panose="020B0604020202020204"/>
              <a:cs typeface="Arial" panose="020B0604020202020204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80" y="295681"/>
            <a:ext cx="11929206" cy="6557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3242123" y="2744069"/>
            <a:ext cx="5707754" cy="6718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16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4270" kern="10" dirty="0">
                <a:ln w="19050">
                  <a:solidFill>
                    <a:srgbClr val="FFFF00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/>
                <a:cs typeface="Arial" panose="020B0604020202020204"/>
              </a:rPr>
              <a:t>CHÀO</a:t>
            </a:r>
            <a:r>
              <a:rPr lang="en-US" sz="4270" kern="10" dirty="0">
                <a:ln w="19050">
                  <a:solidFill>
                    <a:srgbClr val="FFFF00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/>
                <a:cs typeface="Arial" panose="020B0604020202020204"/>
              </a:rPr>
              <a:t> </a:t>
            </a:r>
            <a:r>
              <a:rPr lang="vi-VN" sz="4270" kern="10" dirty="0">
                <a:ln w="19050">
                  <a:solidFill>
                    <a:srgbClr val="FFFF00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/>
                <a:cs typeface="Arial" panose="020B0604020202020204"/>
              </a:rPr>
              <a:t>CÁC EM</a:t>
            </a:r>
            <a:endParaRPr lang="en-US" sz="4270" kern="10" dirty="0">
              <a:ln w="19050">
                <a:solidFill>
                  <a:srgbClr val="FFFF00"/>
                </a:solidFill>
                <a:rou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 panose="020B0604020202020204"/>
              <a:cs typeface="Arial" panose="020B0604020202020204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50" y="1081530"/>
            <a:ext cx="3853732" cy="53020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218" y="1208942"/>
            <a:ext cx="7086666" cy="2332377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148" y="3579533"/>
            <a:ext cx="1960807" cy="74318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55" y="4094104"/>
            <a:ext cx="1395087" cy="95620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57" y="4829349"/>
            <a:ext cx="1960807" cy="58739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10" y="4094104"/>
            <a:ext cx="1395087" cy="95620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12" y="4829349"/>
            <a:ext cx="1960807" cy="58739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37" y="5060983"/>
            <a:ext cx="1395087" cy="95620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39" y="5796228"/>
            <a:ext cx="1960807" cy="587393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33751.000000" end="29864.3125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67005" y="5269929"/>
            <a:ext cx="487363" cy="48736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16" y="5915673"/>
            <a:ext cx="762616" cy="76633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54" y="5035508"/>
            <a:ext cx="1395087" cy="95620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56" y="5770753"/>
            <a:ext cx="1960807" cy="5873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6851907"/>
            <a:ext cx="12192000" cy="60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561292" y="4753713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nền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46220" y="0"/>
            <a:ext cx="9968248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 Bảy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8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tháng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11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năm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2025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Tiếng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Việt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 55: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00" numSld="999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2974" y="5215980"/>
            <a:ext cx="1347333" cy="96934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0639" y="5215980"/>
            <a:ext cx="1347333" cy="96325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2974" y="3054758"/>
            <a:ext cx="1347333" cy="9693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40639" y="3054758"/>
            <a:ext cx="1347333" cy="9693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4169" y="5907605"/>
            <a:ext cx="2138141" cy="29417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407254" y="2862603"/>
            <a:ext cx="4407783" cy="1863941"/>
            <a:chOff x="407254" y="2465040"/>
            <a:chExt cx="4407783" cy="1863941"/>
          </a:xfrm>
        </p:grpSpPr>
        <p:sp>
          <p:nvSpPr>
            <p:cNvPr id="26" name="Freeform: Shape 25"/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Rectangle: Rounded Corners 10"/>
            <p:cNvSpPr/>
            <p:nvPr/>
          </p:nvSpPr>
          <p:spPr>
            <a:xfrm>
              <a:off x="407254" y="2465040"/>
              <a:ext cx="4035311" cy="18540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kể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18429" y="4936548"/>
            <a:ext cx="4401306" cy="1863939"/>
            <a:chOff x="413731" y="4651605"/>
            <a:chExt cx="4401306" cy="1863939"/>
          </a:xfrm>
        </p:grpSpPr>
        <p:sp>
          <p:nvSpPr>
            <p:cNvPr id="30" name="Freeform: Shape 29"/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Rectangle: Rounded Corners 36"/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hỏi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376963" y="2862604"/>
            <a:ext cx="4416325" cy="1863939"/>
            <a:chOff x="7376963" y="2465042"/>
            <a:chExt cx="4416325" cy="1863939"/>
          </a:xfrm>
        </p:grpSpPr>
        <p:sp>
          <p:nvSpPr>
            <p:cNvPr id="58" name="Freeform: Shape 57"/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Rectangle: Rounded Corners 37"/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cảm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376963" y="4926984"/>
            <a:ext cx="4403728" cy="1863939"/>
            <a:chOff x="7386970" y="4651605"/>
            <a:chExt cx="4403728" cy="1863939"/>
          </a:xfrm>
        </p:grpSpPr>
        <p:sp>
          <p:nvSpPr>
            <p:cNvPr id="59" name="Freeform: Shape 58"/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Rectangle: Rounded Corners 38"/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nghi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vấn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5" name="Picture 24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206921" y="1004274"/>
            <a:ext cx="10962649" cy="2009400"/>
            <a:chOff x="150128" y="102542"/>
            <a:chExt cx="10962649" cy="2009400"/>
          </a:xfrm>
        </p:grpSpPr>
        <p:sp>
          <p:nvSpPr>
            <p:cNvPr id="5" name="Rectangle 4"/>
            <p:cNvSpPr/>
            <p:nvPr/>
          </p:nvSpPr>
          <p:spPr>
            <a:xfrm>
              <a:off x="1517933" y="359924"/>
              <a:ext cx="9594844" cy="162057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“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là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học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sinh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”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thuộc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loại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nào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?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506731" y="733603"/>
              <a:ext cx="90921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01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68" name="Picture 6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620595" y="411955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146220" y="0"/>
            <a:ext cx="9968248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Bảy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8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2025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Việt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 55: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1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8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00"/>
                            </p:stCondLst>
                            <p:childTnLst>
                              <p:par>
                                <p:cTn id="18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500"/>
                            </p:stCondLst>
                            <p:childTnLst>
                              <p:par>
                                <p:cTn id="2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2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5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500"/>
                            </p:stCondLst>
                            <p:childTnLst>
                              <p:par>
                                <p:cTn id="27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8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1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9" fill="hold">
                      <p:stCondLst>
                        <p:cond delay="0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3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2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5" fill="hold">
                      <p:stCondLst>
                        <p:cond delay="0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8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9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4420" y="5215980"/>
            <a:ext cx="1347333" cy="96934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9104" y="5219029"/>
            <a:ext cx="1347333" cy="96325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40976" y="3039261"/>
            <a:ext cx="1343589" cy="9693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82874" y="3039261"/>
            <a:ext cx="1335138" cy="9693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7227465" y="2624310"/>
            <a:ext cx="4396608" cy="1871084"/>
            <a:chOff x="418429" y="2465042"/>
            <a:chExt cx="4396608" cy="1871084"/>
          </a:xfrm>
        </p:grpSpPr>
        <p:sp>
          <p:nvSpPr>
            <p:cNvPr id="26" name="Freeform: Shape 25"/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Rectangle: Rounded Corners 10"/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hỏi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20579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/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Rectangle: Rounded Corners 36"/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cảm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16044" y="2459324"/>
            <a:ext cx="4410376" cy="1864387"/>
            <a:chOff x="7363195" y="2465042"/>
            <a:chExt cx="4410376" cy="1864387"/>
          </a:xfrm>
        </p:grpSpPr>
        <p:sp>
          <p:nvSpPr>
            <p:cNvPr id="58" name="Freeform: Shape 57"/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Rectangle: Rounded Corners 37"/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kể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372108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/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Rectangle: Rounded Corners 38"/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giới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thiệu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289745" y="456760"/>
            <a:ext cx="10304874" cy="2275005"/>
            <a:chOff x="150128" y="102542"/>
            <a:chExt cx="10304874" cy="2275005"/>
          </a:xfrm>
        </p:grpSpPr>
        <p:sp>
          <p:nvSpPr>
            <p:cNvPr id="5" name="Rectangle 4"/>
            <p:cNvSpPr/>
            <p:nvPr/>
          </p:nvSpPr>
          <p:spPr>
            <a:xfrm>
              <a:off x="1900698" y="756977"/>
              <a:ext cx="8554304" cy="162057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“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Hoa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là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người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như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thế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nào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?”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thuộc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loại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nào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?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506731" y="733603"/>
              <a:ext cx="90921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02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68" name="Picture 6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3646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27935" y="2779130"/>
            <a:ext cx="487363" cy="487363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-1669154" y="3528341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146220" y="0"/>
            <a:ext cx="9968248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Tiếng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Việt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 55: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1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8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00"/>
                            </p:stCondLst>
                            <p:childTnLst>
                              <p:par>
                                <p:cTn id="18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500"/>
                            </p:stCondLst>
                            <p:childTnLst>
                              <p:par>
                                <p:cTn id="2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2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5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500"/>
                            </p:stCondLst>
                            <p:childTnLst>
                              <p:par>
                                <p:cTn id="27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8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00">
                <p:cTn id="3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00">
                <p:cTn id="3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1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9" fill="hold">
                      <p:stCondLst>
                        <p:cond delay="0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3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2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5" fill="hold">
                      <p:stCondLst>
                        <p:cond delay="0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8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9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4420" y="5215980"/>
            <a:ext cx="1347333" cy="96934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9104" y="5219029"/>
            <a:ext cx="1347333" cy="96325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40976" y="3039261"/>
            <a:ext cx="1343589" cy="9693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82874" y="3039261"/>
            <a:ext cx="1335138" cy="9693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7227465" y="2624310"/>
            <a:ext cx="4396608" cy="1871084"/>
            <a:chOff x="418429" y="2465042"/>
            <a:chExt cx="4396608" cy="1871084"/>
          </a:xfrm>
        </p:grpSpPr>
        <p:sp>
          <p:nvSpPr>
            <p:cNvPr id="26" name="Freeform: Shape 25"/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Rectangle: Rounded Corners 10"/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hỏi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20579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/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Rectangle: Rounded Corners 36"/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cảm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16044" y="2459324"/>
            <a:ext cx="4410376" cy="1864387"/>
            <a:chOff x="7363195" y="2465042"/>
            <a:chExt cx="4410376" cy="1864387"/>
          </a:xfrm>
        </p:grpSpPr>
        <p:sp>
          <p:nvSpPr>
            <p:cNvPr id="58" name="Freeform: Shape 57"/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Rectangle: Rounded Corners 37"/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kể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372108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/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Rectangle: Rounded Corners 38"/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giới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thiệu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289745" y="456760"/>
            <a:ext cx="10304874" cy="2275005"/>
            <a:chOff x="150128" y="102542"/>
            <a:chExt cx="10304874" cy="2275005"/>
          </a:xfrm>
        </p:grpSpPr>
        <p:sp>
          <p:nvSpPr>
            <p:cNvPr id="5" name="Rectangle 4"/>
            <p:cNvSpPr/>
            <p:nvPr/>
          </p:nvSpPr>
          <p:spPr>
            <a:xfrm>
              <a:off x="1900698" y="756977"/>
              <a:ext cx="8554304" cy="162057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“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Hoa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là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người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như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thế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nào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?”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thuộc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loại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nào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?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506731" y="733603"/>
              <a:ext cx="90921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02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68" name="Picture 6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3646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27935" y="2779130"/>
            <a:ext cx="487363" cy="487363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-1669154" y="3528341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146220" y="0"/>
            <a:ext cx="9968248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 55: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1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8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00"/>
                            </p:stCondLst>
                            <p:childTnLst>
                              <p:par>
                                <p:cTn id="18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500"/>
                            </p:stCondLst>
                            <p:childTnLst>
                              <p:par>
                                <p:cTn id="2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2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5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500"/>
                            </p:stCondLst>
                            <p:childTnLst>
                              <p:par>
                                <p:cTn id="27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8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00">
                <p:cTn id="3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00">
                <p:cTn id="3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1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9" fill="hold">
                      <p:stCondLst>
                        <p:cond delay="0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3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2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5" fill="hold">
                      <p:stCondLst>
                        <p:cond delay="0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8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9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3701" y="5215980"/>
            <a:ext cx="1347333" cy="96934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46735" y="3027171"/>
            <a:ext cx="1335138" cy="96325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2246" y="3050877"/>
            <a:ext cx="1347333" cy="9693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42510" y="5221715"/>
            <a:ext cx="1343589" cy="9693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407253" y="4652830"/>
            <a:ext cx="4407783" cy="1863941"/>
            <a:chOff x="407254" y="2465040"/>
            <a:chExt cx="4407783" cy="1863941"/>
          </a:xfrm>
        </p:grpSpPr>
        <p:sp>
          <p:nvSpPr>
            <p:cNvPr id="26" name="Freeform: Shape 25"/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Rectangle: Rounded Corners 10"/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!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07253" y="2689064"/>
            <a:ext cx="4401306" cy="1863939"/>
            <a:chOff x="413731" y="4651605"/>
            <a:chExt cx="4401306" cy="1863939"/>
          </a:xfrm>
        </p:grpSpPr>
        <p:sp>
          <p:nvSpPr>
            <p:cNvPr id="30" name="Freeform: Shape 29"/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Rectangle: Rounded Corners 36"/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.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376963" y="2732247"/>
            <a:ext cx="4416325" cy="1863939"/>
            <a:chOff x="7376963" y="2465042"/>
            <a:chExt cx="4416325" cy="1863939"/>
          </a:xfrm>
        </p:grpSpPr>
        <p:sp>
          <p:nvSpPr>
            <p:cNvPr id="58" name="Freeform: Shape 57"/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Rectangle: Rounded Corners 37"/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386970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/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Rectangle: Rounded Corners 38"/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: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242824" y="1092091"/>
            <a:ext cx="11127473" cy="1477667"/>
            <a:chOff x="150128" y="102542"/>
            <a:chExt cx="11127473" cy="2009400"/>
          </a:xfrm>
        </p:grpSpPr>
        <p:grpSp>
          <p:nvGrpSpPr>
            <p:cNvPr id="10" name="Group 9"/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/>
              <p:cNvSpPr/>
              <p:nvPr/>
            </p:nvSpPr>
            <p:spPr>
              <a:xfrm>
                <a:off x="1527388" y="400933"/>
                <a:ext cx="9698331" cy="15795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Chọn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dấu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thích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hợp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để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điền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vào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chỗ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trống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: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Bông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hoa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hồng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đẹp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quá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….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03</a:t>
              </a: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68" name="Picture 6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146220" y="0"/>
            <a:ext cx="9968248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Tiếng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Việt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 55: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1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8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00"/>
                            </p:stCondLst>
                            <p:childTnLst>
                              <p:par>
                                <p:cTn id="18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500"/>
                            </p:stCondLst>
                            <p:childTnLst>
                              <p:par>
                                <p:cTn id="2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2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5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500"/>
                            </p:stCondLst>
                            <p:childTnLst>
                              <p:par>
                                <p:cTn id="27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8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1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9" fill="hold">
                      <p:stCondLst>
                        <p:cond delay="0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3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2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5" fill="hold">
                      <p:stCondLst>
                        <p:cond delay="0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8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9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422564" y="382588"/>
            <a:ext cx="8832272" cy="695148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2800" i="1" dirty="0">
              <a:solidFill>
                <a:prstClr val="white"/>
              </a:solidFill>
              <a:latin typeface="Nunito Black" panose="00000A00000000000000" pitchFamily="2" charset="0"/>
            </a:endParaRPr>
          </a:p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28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Xếp các từ ngữ dưới đây vào nhóm thích hợp</a:t>
            </a:r>
            <a:r>
              <a:rPr lang="vi-VN" sz="2800" b="0" i="0" dirty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  <a:t>.</a:t>
            </a:r>
            <a:br>
              <a:rPr lang="vi-VN" sz="2800" b="0" i="0" dirty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</a:br>
            <a:br>
              <a:rPr lang="vi-VN" sz="2800" b="0" i="0" dirty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</a:b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378688" y="1219836"/>
            <a:ext cx="1988127" cy="540327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Tìm sách</a:t>
            </a:r>
            <a:endParaRPr lang="en-US" sz="2800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Rectangle: Rounded Corners 5"/>
          <p:cNvSpPr/>
          <p:nvPr/>
        </p:nvSpPr>
        <p:spPr>
          <a:xfrm>
            <a:off x="2575501" y="1240587"/>
            <a:ext cx="2767446" cy="540327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Thẻ</a:t>
            </a: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thư</a:t>
            </a: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viện</a:t>
            </a:r>
            <a:endParaRPr lang="en-US" sz="2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5630718" y="1256396"/>
            <a:ext cx="3640283" cy="540327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Phiếu mượn sách</a:t>
            </a:r>
            <a:endParaRPr lang="en-US" sz="2800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Rectangle: Rounded Corners 11"/>
          <p:cNvSpPr/>
          <p:nvPr/>
        </p:nvSpPr>
        <p:spPr>
          <a:xfrm>
            <a:off x="9524137" y="1267689"/>
            <a:ext cx="1309254" cy="540327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sách</a:t>
            </a:r>
            <a:endParaRPr lang="en-US" sz="2800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Rectangle: Rounded Corners 13"/>
          <p:cNvSpPr/>
          <p:nvPr/>
        </p:nvSpPr>
        <p:spPr>
          <a:xfrm>
            <a:off x="9604086" y="1975006"/>
            <a:ext cx="1468581" cy="540327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mượn</a:t>
            </a:r>
            <a:endParaRPr lang="en-US" sz="2800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Rectangle: Rounded Corners 15"/>
          <p:cNvSpPr/>
          <p:nvPr/>
        </p:nvSpPr>
        <p:spPr>
          <a:xfrm>
            <a:off x="255153" y="1986490"/>
            <a:ext cx="2382983" cy="540327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giá sách</a:t>
            </a:r>
            <a:endParaRPr lang="en-US" sz="2800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Rectangle: Rounded Corners 17"/>
          <p:cNvSpPr/>
          <p:nvPr/>
        </p:nvSpPr>
        <p:spPr>
          <a:xfrm>
            <a:off x="2739447" y="1975009"/>
            <a:ext cx="2699906" cy="540327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người mượn</a:t>
            </a:r>
            <a:endParaRPr lang="en-US" sz="2800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Rectangle: Rounded Corners 19"/>
          <p:cNvSpPr/>
          <p:nvPr/>
        </p:nvSpPr>
        <p:spPr>
          <a:xfrm>
            <a:off x="5629564" y="1975008"/>
            <a:ext cx="2271279" cy="540327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người đọc</a:t>
            </a:r>
            <a:endParaRPr lang="en-US" sz="2800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Rectangle: Rounded Corners 21"/>
          <p:cNvSpPr/>
          <p:nvPr/>
        </p:nvSpPr>
        <p:spPr>
          <a:xfrm>
            <a:off x="8097404" y="1975007"/>
            <a:ext cx="1309254" cy="540327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báo</a:t>
            </a:r>
            <a:endParaRPr lang="en-US" sz="2800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Rectangle: Rounded Corners 23"/>
          <p:cNvSpPr/>
          <p:nvPr/>
        </p:nvSpPr>
        <p:spPr>
          <a:xfrm>
            <a:off x="3364345" y="2709431"/>
            <a:ext cx="1790700" cy="540327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thủ thư</a:t>
            </a:r>
            <a:endParaRPr lang="en-US" sz="2800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Rectangle: Rounded Corners 25"/>
          <p:cNvSpPr/>
          <p:nvPr/>
        </p:nvSpPr>
        <p:spPr>
          <a:xfrm>
            <a:off x="5394614" y="2709431"/>
            <a:ext cx="1309254" cy="540327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đọc</a:t>
            </a:r>
            <a:endParaRPr lang="en-US" sz="2800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8" name="Rectangle: Rounded Corners 27"/>
          <p:cNvSpPr/>
          <p:nvPr/>
        </p:nvSpPr>
        <p:spPr>
          <a:xfrm>
            <a:off x="6943437" y="2726586"/>
            <a:ext cx="1309254" cy="540327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trả</a:t>
            </a:r>
            <a:endParaRPr lang="en-US" sz="2800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" name="Cloud 28"/>
          <p:cNvSpPr/>
          <p:nvPr/>
        </p:nvSpPr>
        <p:spPr>
          <a:xfrm>
            <a:off x="955963" y="3601087"/>
            <a:ext cx="2618509" cy="1620982"/>
          </a:xfrm>
          <a:prstGeom prst="cloud">
            <a:avLst/>
          </a:prstGeom>
          <a:solidFill>
            <a:srgbClr val="FF7C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Nunito Black" panose="00000A00000000000000" pitchFamily="2" charset="0"/>
              </a:rPr>
              <a:t>Người</a:t>
            </a:r>
            <a:endParaRPr lang="en-US" sz="4000" dirty="0">
              <a:latin typeface="Nunito Black" panose="00000A00000000000000" pitchFamily="2" charset="0"/>
            </a:endParaRPr>
          </a:p>
        </p:txBody>
      </p:sp>
      <p:sp>
        <p:nvSpPr>
          <p:cNvPr id="31" name="Cloud 30"/>
          <p:cNvSpPr/>
          <p:nvPr/>
        </p:nvSpPr>
        <p:spPr>
          <a:xfrm>
            <a:off x="4779818" y="3602182"/>
            <a:ext cx="2949287" cy="1620982"/>
          </a:xfrm>
          <a:prstGeom prst="cloud">
            <a:avLst/>
          </a:prstGeom>
          <a:solidFill>
            <a:srgbClr val="FF7C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Nunito Black" panose="00000A00000000000000" pitchFamily="2" charset="0"/>
              </a:rPr>
              <a:t>Đồ</a:t>
            </a:r>
            <a:r>
              <a:rPr lang="en-US" sz="4000" dirty="0">
                <a:latin typeface="Nunito Black" panose="00000A00000000000000" pitchFamily="2" charset="0"/>
              </a:rPr>
              <a:t> </a:t>
            </a:r>
            <a:r>
              <a:rPr lang="en-US" sz="4000" dirty="0" err="1">
                <a:latin typeface="Nunito Black" panose="00000A00000000000000" pitchFamily="2" charset="0"/>
              </a:rPr>
              <a:t>vật</a:t>
            </a:r>
            <a:endParaRPr lang="en-US" sz="4000" dirty="0">
              <a:latin typeface="Nunito Black" panose="00000A00000000000000" pitchFamily="2" charset="0"/>
            </a:endParaRPr>
          </a:p>
        </p:txBody>
      </p:sp>
      <p:sp>
        <p:nvSpPr>
          <p:cNvPr id="33" name="Cloud 32"/>
          <p:cNvSpPr/>
          <p:nvPr/>
        </p:nvSpPr>
        <p:spPr>
          <a:xfrm>
            <a:off x="8749145" y="3601087"/>
            <a:ext cx="2673928" cy="1620982"/>
          </a:xfrm>
          <a:prstGeom prst="cloud">
            <a:avLst/>
          </a:prstGeom>
          <a:solidFill>
            <a:srgbClr val="FF7C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Nunito Black" panose="00000A00000000000000" pitchFamily="2" charset="0"/>
              </a:rPr>
              <a:t>Hoạt</a:t>
            </a:r>
            <a:r>
              <a:rPr lang="en-US" sz="4000" dirty="0">
                <a:latin typeface="Nunito Black" panose="00000A00000000000000" pitchFamily="2" charset="0"/>
              </a:rPr>
              <a:t> </a:t>
            </a:r>
            <a:r>
              <a:rPr lang="en-US" sz="4000" dirty="0" err="1">
                <a:latin typeface="Nunito Black" panose="00000A00000000000000" pitchFamily="2" charset="0"/>
              </a:rPr>
              <a:t>động</a:t>
            </a:r>
            <a:endParaRPr lang="en-US" sz="4000" dirty="0">
              <a:latin typeface="Nunito Black" panose="00000A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615 0.04121 L -0.06615 0.04121 C -0.07344 0.04908 -0.08256 0.05417 -0.0875 0.06528 C -0.08789 0.06621 -0.08802 0.06713 -0.08854 0.06783 C -0.10508 0.08102 -0.10313 0.0794 -0.11576 0.08565 C -0.13724 0.10695 -0.15703 0.12917 -0.18073 0.14445 C -0.18282 0.14561 -0.18542 0.14491 -0.18763 0.14538 C -0.19427 0.15 -0.18203 0.14167 -0.19831 0.14769 C -0.20065 0.14838 -0.20261 0.15047 -0.20469 0.15232 C -0.20612 0.15348 -0.20795 0.15463 -0.20834 0.15695 C -0.20938 0.16227 -0.20834 0.16806 -0.20834 0.17362 L -0.20834 0.17107 L -0.20834 0.16343 " pathEditMode="relative" rAng="0" ptsTypes="AAAAAAAAAAA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35" y="6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203 0.04676 L -0.08203 0.047 C -0.09375 0.07825 -0.07656 0.03149 -0.10352 0.1 C -0.10391 0.1007 -0.10378 0.10209 -0.10404 0.10325 C -0.11419 0.13195 -0.12344 0.16227 -0.13464 0.18959 C -0.13854 0.19838 -0.14245 0.20695 -0.14584 0.21644 C -0.14792 0.22153 -0.14935 0.22755 -0.15104 0.23288 C -0.15638 0.24885 -0.17162 0.29121 -0.17552 0.29792 C -0.18021 0.30533 -0.19571 0.33195 -0.20261 0.34005 C -0.22279 0.36343 -0.23594 0.37801 -0.25638 0.39375 C -0.26914 0.40325 -0.28242 0.40996 -0.29466 0.42153 C -0.29714 0.42362 -0.3 0.42547 -0.30235 0.42871 C -0.3086 0.43704 -0.31406 0.44676 -0.32018 0.45533 C -0.32487 0.46158 -0.33008 0.46644 -0.33451 0.47292 C -0.34206 0.48334 -0.34753 0.50116 -0.35651 0.50579 C -0.36667 0.51088 -0.35938 0.50741 -0.37891 0.51436 C -0.39662 0.51297 -0.41419 0.51528 -0.43164 0.51112 C -0.43373 0.51065 -0.43412 0.5044 -0.43477 0.5007 C -0.43555 0.49723 -0.43555 0.49028 -0.43555 0.49051 L -0.43268 0.48218 L -0.43425 0.48218 " pathEditMode="relative" rAng="0" ptsTypes="AAAAAAAAAAAAAAAAAAAAA">
                                      <p:cBhvr>
                                        <p:cTn id="1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69" y="2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62 0.03958 L -0.04362 0.03982 C -0.04388 0.07685 -0.04401 0.11458 -0.04427 0.15232 C -0.04453 0.21111 -0.04453 0.20671 -0.0457 0.25232 C -0.04583 0.25833 -0.04596 0.26435 -0.04622 0.27037 C -0.04662 0.2831 -0.04753 0.30857 -0.04831 0.32107 C -0.04935 0.33866 -0.05052 0.35648 -0.05182 0.37269 C -0.05208 0.3757 -0.05221 0.38102 -0.05247 0.38218 C -0.05365 0.38472 -0.05495 0.38218 -0.05599 0.38218 L -0.05612 0.38403 L -0.05612 0.38472 " pathEditMode="relative" rAng="0" ptsTypes="AAAAAAAAAAA">
                                      <p:cBhvr>
                                        <p:cTn id="2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" y="1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11111E-6 L 4.16667E-7 1.11111E-6 C 0.01185 0.02361 0.00911 0.01736 0.02708 0.06574 C 0.03268 0.08055 0.03763 0.09653 0.04271 0.11227 C 0.04714 0.12592 0.05091 0.14051 0.05521 0.15463 C 0.05703 0.16018 0.05937 0.16528 0.0612 0.1706 C 0.06367 0.17801 0.06562 0.18565 0.06836 0.19236 C 0.06914 0.19467 0.0776 0.21018 0.07917 0.21505 C 0.08242 0.22569 0.0849 0.23611 0.08776 0.24653 C 0.0901 0.2544 0.09323 0.26065 0.0944 0.26967 C 0.09505 0.27384 0.09557 0.27778 0.09609 0.28241 C 0.09714 0.30532 0.09818 0.32106 0.0944 0.34745 C 0.09284 0.35856 0.0875 0.3743 0.08359 0.38657 C 0.08203 0.41505 0.08411 0.38217 0.07591 0.44074 C 0.07539 0.44421 0.07552 0.44768 0.07526 0.45162 C 0.07617 0.47662 0.07708 0.50208 0.07812 0.52755 C 0.07825 0.53102 0.07865 0.53449 0.07917 0.53796 C 0.08229 0.55972 0.08229 0.55602 0.08568 0.57616 C 0.08594 0.57755 0.08581 0.57917 0.0862 0.58055 C 0.08711 0.5831 0.08867 0.58426 0.08958 0.58704 C 0.0901 0.58842 0.09062 0.58981 0.09128 0.59143 C 0.09193 0.59352 0.09232 0.59606 0.09323 0.59768 C 0.09362 0.59838 0.0944 0.59838 0.09505 0.59907 C 0.09518 0.59768 0.09544 0.59653 0.09557 0.59537 C 0.09714 0.57893 0.09661 0.58102 0.09661 0.56643 L 0.09661 0.56667 " pathEditMode="relative" rAng="0" ptsTypes="AAAAAAAAAAAAAAAAAAAAAAAAAA"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44" y="29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4 0.04236 L -0.0474 0.04236 C -0.04297 0.07755 -0.04961 0.02732 -0.02826 0.11875 C -0.02084 0.1507 -0.01302 0.19885 -0.00912 0.23218 C -0.00651 0.25394 -0.00482 0.2757 -0.00261 0.29746 C -0.00534 0.34885 -0.00664 0.40047 -0.01068 0.45162 C -0.01172 0.46598 -0.01485 0.47986 -0.0181 0.49329 C -0.02123 0.50602 -0.04167 0.55278 -0.0431 0.55649 C -0.05794 0.59792 -0.04623 0.56945 -0.06224 0.6 C -0.06732 0.60973 -0.07305 0.62917 -0.07982 0.63218 C -0.08125 0.63287 -0.08255 0.6338 -0.08399 0.63403 C -0.0875 0.63519 -0.08802 0.63496 -0.09037 0.63496 L -0.09089 0.63496 " pathEditMode="relative" ptsTypes="AAAAAAAAAAAAA">
                                      <p:cBhvr>
                                        <p:cTn id="5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649 0.04143 L -0.04649 0.04143 C -0.05183 0.0706 -0.0418 0.0162 -0.06329 0.0949 C -0.06615 0.10509 -0.0681 0.11666 -0.07162 0.12569 C -0.07826 0.14305 -0.08724 0.15601 -0.09349 0.17407 C -0.10365 0.20277 -0.10795 0.21365 -0.11758 0.24838 C -0.11954 0.25532 -0.12123 0.26203 -0.12331 0.26875 C -0.12605 0.27731 -0.12917 0.28495 -0.13164 0.29375 C -0.13373 0.30162 -0.1349 0.31018 -0.13698 0.31805 C -0.13868 0.32476 -0.14076 0.33101 -0.14258 0.3375 C -0.14375 0.34143 -0.14454 0.3456 -0.14571 0.34953 C -0.1474 0.35509 -0.14909 0.36018 -0.15092 0.3655 C -0.15534 0.37731 -0.15105 0.36111 -0.15573 0.37754 C -0.15651 0.37986 -0.15704 0.38217 -0.15756 0.38472 C -0.15834 0.38888 -0.1586 0.39328 -0.15977 0.39675 C -0.16146 0.403 -0.16433 0.40717 -0.16589 0.41365 L -0.16706 0.41944 L -0.16706 0.41967 " pathEditMode="relative" rAng="0" ptsTypes="AAAAAAAAAAAAAAAAAA">
                                      <p:cBhvr>
                                        <p:cTn id="6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29" y="1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7.40741E-7 L -0.05716 -0.21227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5" y="-10625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96296E-6 L -0.00664 -0.21297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9" y="-1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16 0.04166 L 0.01016 0.04166 L 0.08086 0.13425 C 0.08464 0.13912 0.08789 0.14513 0.09193 0.1493 C 0.10026 0.15787 0.1082 0.16805 0.11693 0.175 C 0.13698 0.19074 0.15117 0.20069 0.16914 0.21759 C 0.1776 0.22546 0.17396 0.22291 0.18242 0.23356 C 0.18672 0.23912 0.19115 0.24467 0.1957 0.24976 C 0.20833 0.26365 0.2237 0.2787 0.23711 0.28935 C 0.23945 0.2912 0.24206 0.29212 0.24466 0.29328 C 0.25885 0.29976 0.25638 0.29837 0.2707 0.30277 C 0.27331 0.2993 0.27604 0.29606 0.27865 0.29236 C 0.27995 0.29027 0.28099 0.28773 0.28242 0.28564 C 0.29349 0.26851 0.28997 0.27222 0.29727 0.26574 C 0.30208 0.25694 0.30703 0.24861 0.31159 0.23935 C 0.33737 0.18703 0.31458 0.23217 0.32643 0.20995 C 0.32969 0.20416 0.33659 0.18935 0.34089 0.18541 C 0.35091 0.17569 0.36797 0.17175 0.37812 0.17013 C 0.38828 0.16851 0.3987 0.16898 0.40898 0.16828 C 0.40794 0.16203 0.40664 0.15208 0.40521 0.1456 C 0.40508 0.14513 0.40482 0.1449 0.40469 0.14467 L 0.40469 0.14467 " pathEditMode="relative" ptsTypes="AAAAAAAAAAAAAAAAAAAAAA">
                                      <p:cBhvr>
                                        <p:cTn id="7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84 0.03959 L -0.01784 0.03959 C -0.02253 0.05417 -0.03542 0.09746 -0.04349 0.11598 C -0.05951 0.15348 -0.03724 0.08125 -0.06367 0.16042 C -0.06771 0.17269 -0.0707 0.18612 -0.07383 0.19931 C -0.07721 0.21436 -0.08216 0.24561 -0.08386 0.26065 C -0.08529 0.27292 -0.08607 0.28542 -0.08711 0.29769 C -0.08763 0.31528 -0.08815 0.33288 -0.08867 0.3507 C -0.08893 0.35718 -0.08893 0.36389 -0.08919 0.37038 C -0.08998 0.38496 -0.09076 0.39954 -0.09193 0.41389 C -0.09375 0.43889 -0.09258 0.42801 -0.09505 0.447 C -0.09531 0.45116 -0.09362 0.46135 -0.09557 0.45926 C -0.09779 0.45718 -0.10065 0.43774 -0.10143 0.43195 C -0.10156 0.43172 -0.10143 0.43125 -0.10143 0.43102 L -0.10143 0.43102 " pathEditMode="relative" ptsTypes="AAAAAAAAAAAAAAA">
                                      <p:cBhvr>
                                        <p:cTn id="8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12 0.04723 L -0.00912 0.04723 L -0.0069 0.17107 L -0.0069 0.17107 " pathEditMode="relative" ptsTypes="AAAA">
                                      <p:cBhvr>
                                        <p:cTn id="9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19 0.03542 L 0.01719 0.03542 C 0.01732 0.0382 0.01641 0.0419 0.01771 0.04375 C 0.0573 0.10139 0.05105 0.07963 0.10222 0.12037 C 0.10834 0.12523 0.11342 0.13357 0.11927 0.13935 C 0.13112 0.15093 0.14727 0.15833 0.15756 0.17338 C 0.17722 0.20185 0.14245 0.15232 0.17565 0.19421 C 0.18464 0.20556 0.19297 0.21829 0.2017 0.23009 C 0.20547 0.23519 0.20977 0.23912 0.21342 0.24421 C 0.21485 0.2463 0.21576 0.24954 0.21719 0.25185 C 0.21914 0.25556 0.22175 0.25833 0.22357 0.26227 C 0.22579 0.26713 0.22722 0.27315 0.22943 0.27824 C 0.2306 0.28148 0.23243 0.2838 0.2336 0.28681 C 0.24206 0.30764 0.23646 0.30046 0.24167 0.30671 C 0.24284 0.31181 0.24401 0.3169 0.24532 0.32176 C 0.24571 0.32315 0.24701 0.3257 0.24701 0.3257 L 0.24701 0.3257 " pathEditMode="relative" ptsTypes="AAAAAAAAAAAAAAAAA">
                                      <p:cBhvr>
                                        <p:cTn id="10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12 0.05092 L 0.00612 0.05092 C 0.04466 0.10879 0.10377 0.20625 0.15065 0.24166 C 0.16901 0.25555 0.18815 0.2662 0.20547 0.28333 C 0.21146 0.28935 0.21745 0.29583 0.22356 0.30139 C 0.22682 0.30416 0.24101 0.31342 0.24479 0.32014 C 0.2526 0.33379 0.26015 0.34815 0.26666 0.36365 C 0.26927 0.3699 0.27187 0.37639 0.27461 0.38264 C 0.27513 0.38356 0.27578 0.38449 0.27617 0.38541 C 0.27721 0.3875 0.27799 0.39004 0.2789 0.39213 C 0.27929 0.39305 0.27995 0.39398 0.28047 0.3949 C 0.28138 0.39676 0.28229 0.39861 0.2832 0.40069 L 0.2832 0.40069 " pathEditMode="relative" ptsTypes="AAAAAAAAAAAAA">
                                      <p:cBhvr>
                                        <p:cTn id="10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46 0.02546 L 0.05846 0.02546 C 0.06953 0.03056 0.0806 0.03611 0.0918 0.04074 C 0.1737 0.07384 0.2332 0.09236 0.31302 0.13287 C 0.37383 0.16343 0.39974 0.18102 0.45391 0.225 C 0.47591 0.24282 0.49792 0.26042 0.51914 0.28056 C 0.56211 0.32106 0.56693 0.32685 0.59792 0.38333 C 0.61094 0.40671 0.62201 0.43565 0.63737 0.45509 C 0.63945 0.45787 0.64206 0.45972 0.6444 0.46204 C 0.65755 0.44792 0.6724 0.43796 0.68372 0.41968 C 0.70247 0.38958 0.69401 0.4044 0.71771 0.35648 C 0.72057 0.35069 0.72344 0.34537 0.72578 0.33912 C 0.72656 0.33727 0.72708 0.33518 0.728 0.33333 C 0.73542 0.31852 0.74219 0.30208 0.75065 0.28912 C 0.7582 0.27778 0.75547 0.28241 0.76576 0.26042 C 0.76654 0.25856 0.76745 0.25671 0.76797 0.25463 C 0.7694 0.24884 0.77031 0.24236 0.77175 0.23634 C 0.77357 0.22801 0.77565 0.21991 0.7776 0.21157 C 0.77878 0.16829 0.77865 0.18518 0.77865 0.16065 L 0.77865 0.16065 " pathEditMode="relative" ptsTypes="AAAAAAAAAAAAAAAAAAAA">
                                      <p:cBhvr>
                                        <p:cTn id="1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10" grpId="0" animBg="1"/>
      <p:bldP spid="12" grpId="0" animBg="1"/>
      <p:bldP spid="14" grpId="0" animBg="1"/>
      <p:bldP spid="16" grpId="0" animBg="1"/>
      <p:bldP spid="18" grpId="0" animBg="1"/>
      <p:bldP spid="18" grpId="1" animBg="1"/>
      <p:bldP spid="20" grpId="0" animBg="1"/>
      <p:bldP spid="20" grpId="1" animBg="1"/>
      <p:bldP spid="22" grpId="0" animBg="1"/>
      <p:bldP spid="24" grpId="0" animBg="1"/>
      <p:bldP spid="24" grpId="1" animBg="1"/>
      <p:bldP spid="26" grpId="0" animBg="1"/>
      <p:bldP spid="26" grpId="1" animBg="1"/>
      <p:bldP spid="28" grpId="0" animBg="1"/>
      <p:bldP spid="2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320917" y="324221"/>
            <a:ext cx="8228568" cy="1186807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2800" i="1">
              <a:solidFill>
                <a:prstClr val="white"/>
              </a:solidFill>
              <a:latin typeface="Nunito Black" panose="00000A00000000000000" pitchFamily="2" charset="0"/>
            </a:endParaRPr>
          </a:p>
          <a:p>
            <a:pPr algn="ctr" defTabSz="609600">
              <a:defRPr/>
            </a:pPr>
            <a:endParaRPr lang="en-US" sz="2800" i="1">
              <a:solidFill>
                <a:prstClr val="white"/>
              </a:solidFill>
              <a:latin typeface="Nunito Black" panose="00000A00000000000000" pitchFamily="2" charset="0"/>
            </a:endParaRPr>
          </a:p>
          <a:p>
            <a:pPr algn="ctr" defTabSz="609600">
              <a:defRPr/>
            </a:pPr>
            <a:endParaRPr lang="en-US" sz="2800" i="1">
              <a:solidFill>
                <a:prstClr val="white"/>
              </a:solidFill>
              <a:latin typeface="Nunito Black" panose="00000A00000000000000" pitchFamily="2" charset="0"/>
            </a:endParaRPr>
          </a:p>
          <a:p>
            <a:pPr algn="ctr" defTabSz="609600">
              <a:defRPr/>
            </a:pPr>
            <a:endParaRPr lang="en-US" sz="2800" i="1">
              <a:solidFill>
                <a:prstClr val="white"/>
              </a:solidFill>
              <a:latin typeface="Nunito Black" panose="00000A00000000000000" pitchFamily="2" charset="0"/>
            </a:endParaRPr>
          </a:p>
          <a:p>
            <a:pPr algn="ctr" defTabSz="609600">
              <a:defRPr/>
            </a:pPr>
            <a:r>
              <a:rPr lang="en-US" sz="2800" i="1">
                <a:solidFill>
                  <a:prstClr val="white"/>
                </a:solidFill>
                <a:latin typeface="Nunito Black" panose="00000A00000000000000" pitchFamily="2" charset="0"/>
              </a:rPr>
              <a:t>2</a:t>
            </a: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. </a:t>
            </a:r>
            <a:r>
              <a:rPr lang="en-US" sz="2800" b="1" i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  <a:t>Câu nói của mỗi bạn ở tranh A và tranh B </a:t>
            </a:r>
            <a:endParaRPr lang="en-US" sz="2800" b="1" i="0">
              <a:solidFill>
                <a:schemeClr val="bg1"/>
              </a:solidFill>
              <a:effectLst/>
              <a:latin typeface="Nunito Black" panose="00000A00000000000000" pitchFamily="2" charset="0"/>
            </a:endParaRPr>
          </a:p>
          <a:p>
            <a:pPr algn="ctr" defTabSz="609600">
              <a:defRPr/>
            </a:pPr>
            <a:r>
              <a:rPr lang="en-US" sz="2800" b="1" i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  <a:t>có gì khác nhau?</a:t>
            </a:r>
            <a:br>
              <a:rPr lang="en-US" sz="2800" b="1" i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</a:br>
            <a:br>
              <a:rPr lang="en-US" sz="2800" b="1" i="0">
                <a:solidFill>
                  <a:schemeClr val="bg1"/>
                </a:solidFill>
                <a:effectLst/>
                <a:latin typeface="OpenSans"/>
              </a:rPr>
            </a:br>
            <a:endParaRPr lang="en-US" sz="2800" b="1">
              <a:solidFill>
                <a:schemeClr val="bg1"/>
              </a:solidFill>
            </a:endParaRPr>
          </a:p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2800" b="0" i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  <a:t>.</a:t>
            </a:r>
            <a:br>
              <a:rPr lang="vi-VN" sz="2800" b="0" i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</a:br>
            <a:br>
              <a:rPr lang="vi-VN" sz="2800" b="0" i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</a:b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5201" y="1699400"/>
            <a:ext cx="7092000" cy="42927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509157" y="3153263"/>
            <a:ext cx="3455530" cy="1384995"/>
          </a:xfrm>
          <a:prstGeom prst="rect">
            <a:avLst/>
          </a:prstGeom>
          <a:solidFill>
            <a:srgbClr val="00B0F0"/>
          </a:solidFill>
          <a:ln w="57150">
            <a:solidFill>
              <a:srgbClr val="FFC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2800" b="1" i="0">
                <a:solidFill>
                  <a:schemeClr val="bg1"/>
                </a:solidFill>
                <a:effectLst/>
                <a:latin typeface="OpenSans"/>
              </a:rPr>
              <a:t>Câu nói ở hình B thể hiện cảm xúc, thái độ của người nói.</a:t>
            </a:r>
            <a:endParaRPr 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0.xml><?xml version="1.0" encoding="utf-8"?>
<p:tagLst xmlns:p="http://schemas.openxmlformats.org/presentationml/2006/main">
  <p:tag name="KSO_WM_TEMPLATE_MASTER_TYPE" val="0"/>
  <p:tag name="KSO_WM_TEMPLATE_COLOR_TYPE" val="0"/>
  <p:tag name="KSO_WM_BEAUTIFY_FLAG" val="#wm#"/>
  <p:tag name="KSO_WM_TEMPLATE_CATEGORY" val="custom"/>
  <p:tag name="KSO_WM_SLIDE_TYPE" val="text"/>
  <p:tag name="KSO_WM_SLIDE_SUBTYPE" val="picTxt"/>
  <p:tag name="KSO_WM_SLIDE_SIZE" val="413.858*250.134"/>
  <p:tag name="KSO_WM_SLIDE_POSITION" val="54.725*197.039"/>
  <p:tag name="KSO_WM_SLIDE_LAYOUT" val="a_d_l"/>
  <p:tag name="KSO_WM_SLIDE_LAYOUT_CNT" val="1_1_1"/>
  <p:tag name="KSO_WM_SPECIAL_SOURCE" val="bdnull"/>
  <p:tag name="KSO_WM_DIAGRAM_GROUP_CODE" val="l1-1"/>
  <p:tag name="KSO_WM_SLIDE_DIAGTYPE" val="l"/>
  <p:tag name="KSO_WM_TEMPLATE_INDEX" val="20238265"/>
  <p:tag name="KSO_WM_TEMPLATE_SUBCATEGORY" val="0"/>
  <p:tag name="KSO_WM_SLIDE_INDEX" val="1"/>
  <p:tag name="KSO_WM_TAG_VERSION" val="3.0"/>
  <p:tag name="KSO_WM_SLIDE_ID" val="custom20238265_1"/>
  <p:tag name="KSO_WM_SLIDE_ITEM_CNT" val="3"/>
</p:tagLst>
</file>

<file path=ppt/tags/tag11.xml><?xml version="1.0" encoding="utf-8"?>
<p:tagLst xmlns:p="http://schemas.openxmlformats.org/presentationml/2006/main">
  <p:tag name="PPSNARRATION" val="23,1047787239,C:\Users\Tailieu\Documents\Bai giang duong truong son_pptx\Media.ppcx"/>
</p:tagLst>
</file>

<file path=ppt/tags/tag12.xml><?xml version="1.0" encoding="utf-8"?>
<p:tagLst xmlns:p="http://schemas.openxmlformats.org/presentationml/2006/main">
  <p:tag name="PPSNARRATION" val="23,1047787239,C:\Users\Tailieu\Documents\Bai giang duong truong son_pptx\Media.ppcx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TEMPLATE_CATEGORY" val="custom"/>
  <p:tag name="KSO_WM_UNIT_LAYERLEVEL" val="1"/>
  <p:tag name="KSO_WM_TAG_VERSION" val="3.0"/>
  <p:tag name="KSO_WM_BEAUTIFY_FLAG" val="#wm#"/>
  <p:tag name="KSO_WM_TEMPLATE_INDEX" val="20238265"/>
  <p:tag name="KSO_WM_UNIT_ID" val="custom20238265_1*a*1"/>
  <p:tag name="KSO_WM_UNIT_PRESET_TEXT" val="Your title here"/>
  <p:tag name="KSO_WM_UNIT_TEXT_FILL_FORE_SCHEMECOLOR_INDEX" val="13"/>
  <p:tag name="KSO_WM_UNIT_TEXT_FILL_TYPE" val="1"/>
  <p:tag name="KSO_WM_UNIT_USESOURCEFORMAT_APPLY" val="1"/>
</p:tagLst>
</file>

<file path=ppt/tags/tag6.xml><?xml version="1.0" encoding="utf-8"?>
<p:tagLst xmlns:p="http://schemas.openxmlformats.org/presentationml/2006/main">
  <p:tag name="KSO_WM_UNIT_VALUE" val="1904*144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d"/>
  <p:tag name="KSO_WM_UNIT_INDEX" val="1"/>
  <p:tag name="KSO_WM_UNIT_ID" val="custom20238265_1*d*1"/>
  <p:tag name="KSO_WM_TEMPLATE_CATEGORY" val="custom"/>
  <p:tag name="KSO_WM_TEMPLATE_INDEX" val="20238265"/>
  <p:tag name="KSO_WM_UNIT_LAYERLEVEL" val="1"/>
  <p:tag name="KSO_WM_TAG_VERSION" val="3.0"/>
  <p:tag name="KSO_WM_BEAUTIFY_FLAG" val="#wm#"/>
  <p:tag name="KSO_WM_UNIT_LINE_FORE_SCHEMECOLOR_INDEX" val="13"/>
  <p:tag name="KSO_WM_UNIT_LINE_FILL_TYPE" val="2"/>
  <p:tag name="KSO_WM_UNIT_USESOURCEFORMAT_APPLY" val="1"/>
</p:tagLst>
</file>

<file path=ppt/tags/tag7.xml><?xml version="1.0" encoding="utf-8"?>
<p:tagLst xmlns:p="http://schemas.openxmlformats.org/presentationml/2006/main">
  <p:tag name="KSO_WM_DIAGRAM_MAX_ITEMCNT" val="4"/>
  <p:tag name="KSO_WM_DIAGRAM_MIN_ITEMCNT" val="2"/>
  <p:tag name="KSO_WM_DIAGRAM_VIRTUALLY_FRAME" val="{&quot;height&quot;:250.14999389648438,&quot;width&quot;:413.8582763671875}"/>
  <p:tag name="KSO_WM_DIAGRAM_COLOR_MATCH_VALUE" val="{&quot;shape&quot;:{&quot;fill&quot;:{&quot;type&quot;:0},&quot;glow&quot;:{&quot;colorType&quot;:0},&quot;line&quot;:{&quot;gradient&quot;:[{&quot;brightness&quot;:0.800000011920929,&quot;colorType&quot;:1,&quot;foreColorIndex&quot;:5,&quot;pos&quot;:0,&quot;transparency&quot;:1},{&quot;brightness&quot;:0,&quot;colorType&quot;:1,&quot;foreColorIndex&quot;:5,&quot;pos&quot;:1,&quot;transparency&quot;:0.6000000238418579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37948_1*l_h_i*1_2_1"/>
  <p:tag name="KSO_WM_TEMPLATE_CATEGORY" val="diagram"/>
  <p:tag name="KSO_WM_TEMPLATE_INDEX" val="20237948"/>
  <p:tag name="KSO_WM_UNIT_LAYERLEVEL" val="1_1_1"/>
  <p:tag name="KSO_WM_TAG_VERSION" val="3.0"/>
  <p:tag name="KSO_WM_BEAUTIFY_FLAG" val="#wm#"/>
  <p:tag name="KSO_WM_UNIT_LINE_FORE_SCHEMECOLOR_INDEX" val="5"/>
  <p:tag name="KSO_WM_UNIT_USESOURCEFORMAT_APPLY" val="1"/>
</p:tagLst>
</file>

<file path=ppt/tags/tag8.xml><?xml version="1.0" encoding="utf-8"?>
<p:tagLst xmlns:p="http://schemas.openxmlformats.org/presentationml/2006/main">
  <p:tag name="KSO_WM_DIAGRAM_MAX_ITEMCNT" val="4"/>
  <p:tag name="KSO_WM_DIAGRAM_MIN_ITEMCNT" val="2"/>
  <p:tag name="KSO_WM_DIAGRAM_VIRTUALLY_FRAME" val="{&quot;height&quot;:250.14999389648438,&quot;width&quot;:413.858276367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VALUE" val="11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7948_1*l_h_f*1_1_1"/>
  <p:tag name="KSO_WM_TEMPLATE_CATEGORY" val="diagram"/>
  <p:tag name="KSO_WM_TEMPLATE_INDEX" val="20237948"/>
  <p:tag name="KSO_WM_UNIT_LAYERLEVEL" val="1_1_1"/>
  <p:tag name="KSO_WM_TAG_VERSION" val="3.0"/>
  <p:tag name="KSO_WM_BEAUTIFY_FLAG" val="#wm#"/>
  <p:tag name="KSO_WM_UNIT_PRESET_TEXT" val="Presentations are communication tools that can be used as demonstrations."/>
  <p:tag name="KSO_WM_UNIT_TEXT_FILL_FORE_SCHEMECOLOR_INDEX" val="1"/>
  <p:tag name="KSO_WM_UNIT_TEXT_FILL_TYPE" val="1"/>
  <p:tag name="KSO_WM_UNIT_USESOURCEFORMAT_APPLY" val="1"/>
</p:tagLst>
</file>

<file path=ppt/tags/tag9.xml><?xml version="1.0" encoding="utf-8"?>
<p:tagLst xmlns:p="http://schemas.openxmlformats.org/presentationml/2006/main">
  <p:tag name="KSO_WM_DIAGRAM_MAX_ITEMCNT" val="4"/>
  <p:tag name="KSO_WM_DIAGRAM_MIN_ITEMCNT" val="2"/>
  <p:tag name="KSO_WM_DIAGRAM_VIRTUALLY_FRAME" val="{&quot;height&quot;:250.14999389648438,&quot;width&quot;:413.858276367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VALUE" val="11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7948_1*l_h_f*1_2_1"/>
  <p:tag name="KSO_WM_TEMPLATE_CATEGORY" val="diagram"/>
  <p:tag name="KSO_WM_TEMPLATE_INDEX" val="20237948"/>
  <p:tag name="KSO_WM_UNIT_LAYERLEVEL" val="1_1_1"/>
  <p:tag name="KSO_WM_TAG_VERSION" val="3.0"/>
  <p:tag name="KSO_WM_BEAUTIFY_FLAG" val="#wm#"/>
  <p:tag name="KSO_WM_UNIT_PRESET_TEXT" val="Presentations are communication tools that can be used as demonstrations."/>
  <p:tag name="KSO_WM_UNIT_TEXT_FILL_FORE_SCHEMECOLOR_INDEX" val="1"/>
  <p:tag name="KSO_WM_UNIT_TEXT_FILL_TYPE" val="1"/>
  <p:tag name="KSO_WM_UNIT_USESOURCEFORMAT_APPLY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3291</Words>
  <Application>WPS Presentation</Application>
  <PresentationFormat>Widescreen</PresentationFormat>
  <Paragraphs>267</Paragraphs>
  <Slides>25</Slides>
  <Notes>4</Notes>
  <HiddenSlides>0</HiddenSlides>
  <MMClips>9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11</vt:i4>
      </vt:variant>
      <vt:variant>
        <vt:lpstr>幻灯片标题</vt:lpstr>
      </vt:variant>
      <vt:variant>
        <vt:i4>25</vt:i4>
      </vt:variant>
    </vt:vector>
  </HeadingPairs>
  <TitlesOfParts>
    <vt:vector size="55" baseType="lpstr">
      <vt:lpstr>Arial</vt:lpstr>
      <vt:lpstr>SimSun</vt:lpstr>
      <vt:lpstr>Wingdings</vt:lpstr>
      <vt:lpstr>Calibri</vt:lpstr>
      <vt:lpstr>Times New Roman</vt:lpstr>
      <vt:lpstr>Tahoma</vt:lpstr>
      <vt:lpstr>iCiel Cadena</vt:lpstr>
      <vt:lpstr>Corbel</vt:lpstr>
      <vt:lpstr>Nunito Black</vt:lpstr>
      <vt:lpstr>Segoe Print</vt:lpstr>
      <vt:lpstr>Open Sans</vt:lpstr>
      <vt:lpstr>OpenSans</vt:lpstr>
      <vt:lpstr>Microsoft YaHei</vt:lpstr>
      <vt:lpstr>Arial Unicode MS</vt:lpstr>
      <vt:lpstr>Arial-Rounded</vt:lpstr>
      <vt:lpstr>Segoe UI Symbol</vt:lpstr>
      <vt:lpstr>Sigmar One</vt:lpstr>
      <vt:lpstr>Arial</vt:lpstr>
      <vt:lpstr>Calibri Light</vt:lpstr>
      <vt:lpstr>Office Theme</vt:lpstr>
      <vt:lpstr>Default Design</vt:lpstr>
      <vt:lpstr>1_Default Design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2_Default Design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a. Sắp xếp các phần sau theo thứ tự của bản thông báo.  </vt:lpstr>
      <vt:lpstr> b. Nêu rõ những thông tin được thể hiện trong nội dung của thông báo. </vt:lpstr>
      <vt:lpstr>PowerPoint 演示文稿</vt:lpstr>
      <vt:lpstr>2. Viết một thông báo của lớp về việc đăng kí tham gia một cuộc thi cấp trường (thi cờ vua, thi bơi lội,…).  Trong nội dung thông báo, chú ý những thông tin sau:  </vt:lpstr>
      <vt:lpstr>Your title here</vt:lpstr>
      <vt:lpstr>PowerPoint 演示文稿</vt:lpstr>
      <vt:lpstr>3. Đọc lại thông báo em viết, phát hiện lỗi và sửa lỗi (dùng từ, đặt câu, sắp xếp ý,...)   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nguyenthi lien</dc:creator>
  <cp:lastModifiedBy>Thu Nguyễn</cp:lastModifiedBy>
  <cp:revision>27</cp:revision>
  <dcterms:created xsi:type="dcterms:W3CDTF">2022-06-28T08:05:00Z</dcterms:created>
  <dcterms:modified xsi:type="dcterms:W3CDTF">2025-11-29T15:28:39Z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BB7DEE20D2EE492B946AE2BC140546DC_12</vt:lpwstr>
  </property>
  <property fmtid="{D5CDD505-2E9C-101B-9397-08002B2CF9AE}" pid="3" name="KSOProductBuildVer">
    <vt:lpwstr>1033-12.2.0.23155</vt:lpwstr>
  </property>
</Properties>
</file>