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1" r:id="rId16"/>
    <p:sldId id="272" r:id="rId17"/>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1/17/2021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78" y="590550"/>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6636"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hôm 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343400" y="39433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nhàng</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đặt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một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nụ</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hôn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Nam </a:t>
            </a:r>
            <a:r>
              <a:rPr lang="en-US" sz="3200" dirty="0" err="1">
                <a:latin typeface="Arial-Rounded" pitchFamily="34" charset="0"/>
                <a:ea typeface="Arial-Rounded" pitchFamily="34" charset="0"/>
                <a:cs typeface="Arial-Rounded" pitchFamily="34" charset="0"/>
              </a:rPr>
              <a:t>và</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dặn</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dirty="0" err="1">
                <a:latin typeface="Arial-Rounded" pitchFamily="34" charset="0"/>
                <a:ea typeface="Arial-Rounded" pitchFamily="34" charset="0"/>
                <a:cs typeface="Arial-Rounded" pitchFamily="34" charset="0"/>
              </a:rPr>
              <a:t>Mỗi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khi</a:t>
            </a:r>
            <a:r>
              <a:rPr lang="en-US" sz="3200" dirty="0">
                <a:latin typeface="Arial-Rounded" pitchFamily="34" charset="0"/>
                <a:ea typeface="Arial-Rounded" pitchFamily="34" charset="0"/>
                <a:cs typeface="Arial-Rounded" pitchFamily="34" charset="0"/>
              </a:rPr>
              <a:t> lo </a:t>
            </a:r>
            <a:r>
              <a:rPr lang="en-US" sz="3200" dirty="0" err="1">
                <a:latin typeface="Arial-Rounded" pitchFamily="34" charset="0"/>
                <a:ea typeface="Arial-Rounded" pitchFamily="34" charset="0"/>
                <a:cs typeface="Arial-Rounded" pitchFamily="34" charset="0"/>
              </a:rPr>
              <a:t>lắng</a:t>
            </a:r>
            <a:r>
              <a:rPr lang="en-US" sz="3200" dirty="0">
                <a:latin typeface="Arial-Rounded" pitchFamily="34" charset="0"/>
                <a:ea typeface="Arial-Rounded" pitchFamily="34" charset="0"/>
                <a:cs typeface="Arial-Rounded" pitchFamily="34" charset="0"/>
              </a:rPr>
              <a:t>, con </a:t>
            </a:r>
            <a:r>
              <a:rPr lang="en-US" sz="3200" dirty="0" err="1">
                <a:latin typeface="Arial-Rounded" pitchFamily="34" charset="0"/>
                <a:ea typeface="Arial-Rounded" pitchFamily="34" charset="0"/>
                <a:cs typeface="Arial-Rounded" pitchFamily="34" charset="0"/>
              </a:rPr>
              <a:t>hãy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áp</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bàn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tay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lên</a:t>
            </a:r>
            <a:r>
              <a:rPr lang="en-US" sz="3200" dirty="0">
                <a:latin typeface="Arial-Rounded" pitchFamily="34" charset="0"/>
                <a:ea typeface="Arial-Rounded" pitchFamily="34" charset="0"/>
                <a:cs typeface="Arial-Rounded" pitchFamily="34" charset="0"/>
              </a:rPr>
              <a:t> </a:t>
            </a:r>
            <a:r>
              <a:rPr lang="en-US" sz="3200" dirty="0" err="1" smtClean="0">
                <a:latin typeface="Arial-Rounded" pitchFamily="34" charset="0"/>
                <a:ea typeface="Arial-Rounded" pitchFamily="34" charset="0"/>
                <a:cs typeface="Arial-Rounded" pitchFamily="34" charset="0"/>
              </a:rPr>
              <a:t>má</a:t>
            </a:r>
            <a:r>
              <a:rPr lang="en-US" sz="3200" dirty="0" smtClean="0">
                <a:latin typeface="Arial-Rounded" pitchFamily="34" charset="0"/>
                <a:ea typeface="Arial-Rounded" pitchFamily="34" charset="0"/>
                <a:cs typeface="Arial-Rounded"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390900" y="32895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10540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16183" y="3755149"/>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26542" y="317926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57" y="24485"/>
            <a:ext cx="8939213" cy="4339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20863"/>
            <a:ext cx="8603672" cy="417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590</Words>
  <Application>Microsoft Office PowerPoint</Application>
  <PresentationFormat>On-screen Show (16:9)</PresentationFormat>
  <Paragraphs>67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ThanhCuong</cp:lastModifiedBy>
  <cp:revision>80</cp:revision>
  <dcterms:created xsi:type="dcterms:W3CDTF">2020-12-08T15:48:47Z</dcterms:created>
  <dcterms:modified xsi:type="dcterms:W3CDTF">2021-01-17T14:22:57Z</dcterms:modified>
</cp:coreProperties>
</file>