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64" r:id="rId3"/>
    <p:sldId id="257" r:id="rId4"/>
    <p:sldId id="260" r:id="rId5"/>
    <p:sldId id="285" r:id="rId6"/>
    <p:sldId id="258" r:id="rId7"/>
    <p:sldId id="262" r:id="rId8"/>
    <p:sldId id="261" r:id="rId9"/>
    <p:sldId id="272" r:id="rId10"/>
    <p:sldId id="273" r:id="rId11"/>
    <p:sldId id="274" r:id="rId12"/>
    <p:sldId id="277" r:id="rId13"/>
    <p:sldId id="259" r:id="rId14"/>
    <p:sldId id="278" r:id="rId15"/>
    <p:sldId id="267" r:id="rId16"/>
    <p:sldId id="28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8DC87-5D24-4EE8-A9AF-96BB40F1D5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F29D92-862E-4041-99F9-FD6EEB2BFB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64115" y="217827"/>
            <a:ext cx="10711885" cy="1539947"/>
            <a:chOff x="464115" y="217827"/>
            <a:chExt cx="10711885" cy="153994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10251768" cy="145297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464115" y="217827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8" y="361156"/>
              <a:ext cx="91441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Mẹ của Mai mua về 45 bông hoa. Mẹ bảo Mai mang hoa cắm hết vào các lọ, mỗi lọ có 9 bông hoa. Hỏi Mai cắm được bao nhiêu lọ hoa như thế?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2174239" y="2580733"/>
            <a:ext cx="9663695" cy="3263976"/>
          </a:xfrm>
          <a:prstGeom prst="round2DiagRect">
            <a:avLst>
              <a:gd name="adj1" fmla="val 118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546E5AE-AAF1-4527-B4AD-43227ADC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276212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lọ hoa mà Mai cắm được là: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vase with red roses&#10;&#10;Description automatically generated with medium confidence">
            <a:extLst>
              <a:ext uri="{FF2B5EF4-FFF2-40B4-BE49-F238E27FC236}">
                <a16:creationId xmlns:a16="http://schemas.microsoft.com/office/drawing/2014/main" id="{4DB1CA0C-F54D-45A4-8C93-E6F9F2A614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79" y="2698247"/>
            <a:ext cx="3263976" cy="32639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7FEFF8-8A90-4379-961C-4BDCA483EDB5}"/>
              </a:ext>
            </a:extLst>
          </p:cNvPr>
          <p:cNvCxnSpPr/>
          <p:nvPr/>
        </p:nvCxnSpPr>
        <p:spPr>
          <a:xfrm>
            <a:off x="3373120" y="827427"/>
            <a:ext cx="35458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C903A-F9DA-4482-99F7-64CC20DCE8D9}"/>
              </a:ext>
            </a:extLst>
          </p:cNvPr>
          <p:cNvCxnSpPr>
            <a:cxnSpLocks/>
          </p:cNvCxnSpPr>
          <p:nvPr/>
        </p:nvCxnSpPr>
        <p:spPr>
          <a:xfrm>
            <a:off x="2052320" y="1243987"/>
            <a:ext cx="32816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D5ADB-0059-4C6D-BB04-8FE818035D2F}"/>
              </a:ext>
            </a:extLst>
          </p:cNvPr>
          <p:cNvCxnSpPr>
            <a:cxnSpLocks/>
          </p:cNvCxnSpPr>
          <p:nvPr/>
        </p:nvCxnSpPr>
        <p:spPr>
          <a:xfrm flipV="1">
            <a:off x="5598160" y="1243987"/>
            <a:ext cx="3677920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DA399B-FA3C-40C6-9E72-7F521DECAD95}"/>
              </a:ext>
            </a:extLst>
          </p:cNvPr>
          <p:cNvCxnSpPr>
            <a:cxnSpLocks/>
          </p:cNvCxnSpPr>
          <p:nvPr/>
        </p:nvCxnSpPr>
        <p:spPr>
          <a:xfrm flipV="1">
            <a:off x="1941528" y="1650387"/>
            <a:ext cx="4642152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9C663D-4980-435F-9EE1-D60D54DE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3651411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6 (lọ)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8EB832D4-764C-490B-890E-7C165B57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052" y="462219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 lọ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9863075" cy="652319"/>
            <a:chOff x="589935" y="304800"/>
            <a:chExt cx="9863075" cy="652319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708184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88769" y="372344"/>
              <a:ext cx="91642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màu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15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?</a:t>
              </a:r>
            </a:p>
          </p:txBody>
        </p:sp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C36165D1-2E75-4FC9-A75A-36B9AFD9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" y="5109563"/>
            <a:ext cx="1198225" cy="166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E6C01-6195-4EF6-917D-3AC6BE87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2" y="1638300"/>
            <a:ext cx="8061241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A5D30-C902-435B-9460-55E581AE1E06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7" name="Double Wave 16">
              <a:extLst>
                <a:ext uri="{FF2B5EF4-FFF2-40B4-BE49-F238E27FC236}">
                  <a16:creationId xmlns:a16="http://schemas.microsoft.com/office/drawing/2014/main" id="{4BDD2D21-842E-48F6-BC9F-EA3F1EAEE9C8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034DE116-A5D0-4E44-9D65-092D3BF47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05BDA27-BE7F-445D-B210-76626A1EA316}"/>
              </a:ext>
            </a:extLst>
          </p:cNvPr>
          <p:cNvSpPr/>
          <p:nvPr/>
        </p:nvSpPr>
        <p:spPr>
          <a:xfrm>
            <a:off x="2540000" y="1638300"/>
            <a:ext cx="2032000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96BE5-99CD-4367-942B-46EBD51BEA27}"/>
              </a:ext>
            </a:extLst>
          </p:cNvPr>
          <p:cNvSpPr/>
          <p:nvPr/>
        </p:nvSpPr>
        <p:spPr>
          <a:xfrm>
            <a:off x="8130510" y="1595581"/>
            <a:ext cx="2120929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1645265" cy="732711"/>
            <a:chOff x="589935" y="304800"/>
            <a:chExt cx="1645265" cy="73271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131096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98514" y="329625"/>
              <a:ext cx="855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D2AFA52C-E114-412B-8E71-CDB478853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" y="5332197"/>
            <a:ext cx="1468356" cy="142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71F4D-E38F-4496-8CCC-AAE8D0DF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82" y="767875"/>
            <a:ext cx="7259391" cy="3403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0C675C-38BB-452C-86F1-FFB8264DEFC4}"/>
              </a:ext>
            </a:extLst>
          </p:cNvPr>
          <p:cNvGrpSpPr/>
          <p:nvPr/>
        </p:nvGrpSpPr>
        <p:grpSpPr>
          <a:xfrm>
            <a:off x="1518428" y="4409440"/>
            <a:ext cx="5019039" cy="922757"/>
            <a:chOff x="213361" y="4409439"/>
            <a:chExt cx="5019039" cy="9227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0DE46-BF59-49DD-840F-53E04E760D6B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C01F1-9B5A-4251-A3CA-9B83900AEEF9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613016C-FDA9-46B4-A999-FD55DFA2ED9E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337150-9A1C-4773-80AF-025EEDEF9E0A}"/>
              </a:ext>
            </a:extLst>
          </p:cNvPr>
          <p:cNvGrpSpPr/>
          <p:nvPr/>
        </p:nvGrpSpPr>
        <p:grpSpPr>
          <a:xfrm>
            <a:off x="7075948" y="4409440"/>
            <a:ext cx="5019039" cy="922757"/>
            <a:chOff x="213361" y="4409439"/>
            <a:chExt cx="5019039" cy="9227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B3C955-9DEF-46DF-8B76-BA3F233AF3AF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44F9FD-E6AC-471C-BD54-0590207AC5C3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4E643D1-D00E-4735-A9D7-6D0DA82FBEE4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D8F0A5-5E9F-4EDF-BF14-0D64DB5FB86A}"/>
              </a:ext>
            </a:extLst>
          </p:cNvPr>
          <p:cNvSpPr txBox="1"/>
          <p:nvPr/>
        </p:nvSpPr>
        <p:spPr>
          <a:xfrm>
            <a:off x="2387600" y="5372961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6 = 3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EC059-F395-412A-B2FA-2B61187E97E8}"/>
              </a:ext>
            </a:extLst>
          </p:cNvPr>
          <p:cNvSpPr/>
          <p:nvPr/>
        </p:nvSpPr>
        <p:spPr>
          <a:xfrm>
            <a:off x="2690762" y="914400"/>
            <a:ext cx="1281798" cy="3256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952492-D71A-4A75-8810-AAA85C56E980}"/>
              </a:ext>
            </a:extLst>
          </p:cNvPr>
          <p:cNvSpPr txBox="1"/>
          <p:nvPr/>
        </p:nvSpPr>
        <p:spPr>
          <a:xfrm>
            <a:off x="7712535" y="5320684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5E42F8-556B-48AD-82CD-C08C0754A0AF}"/>
              </a:ext>
            </a:extLst>
          </p:cNvPr>
          <p:cNvSpPr/>
          <p:nvPr/>
        </p:nvSpPr>
        <p:spPr>
          <a:xfrm>
            <a:off x="2710263" y="822079"/>
            <a:ext cx="1099737" cy="2107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53" grpId="0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3920" y="1563502"/>
            <a:ext cx="6156961" cy="380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800" b="1" i="0" u="none" strike="noStrike" kern="1200" cap="none" spc="5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Trò</a:t>
            </a:r>
            <a:r>
              <a:rPr kumimoji="0" lang="en-US" altLang="zh-CN" sz="6800" b="1" i="0" u="none" strike="noStrike" kern="1200" cap="none" spc="50" normalizeH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800" b="1" spc="50" baseline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thang – Cầu trượt</a:t>
            </a:r>
            <a:endParaRPr kumimoji="0" lang="en-US" altLang="zh-CN" sz="6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A629CC-DC67-48BD-8B36-22B327D9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54" y="0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313583" y="2147620"/>
            <a:ext cx="672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Ba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28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22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CCF24-9FB4-4F46-9208-1208A5D17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651" y="3487703"/>
            <a:ext cx="787061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979175" cy="641131"/>
            <a:chOff x="589935" y="304800"/>
            <a:chExt cx="2979175" cy="64113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9" y="361156"/>
              <a:ext cx="22705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3637C-F9D7-486D-90C2-FDAA9E439552}"/>
              </a:ext>
            </a:extLst>
          </p:cNvPr>
          <p:cNvSpPr/>
          <p:nvPr/>
        </p:nvSpPr>
        <p:spPr>
          <a:xfrm>
            <a:off x="304800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6893-73FE-4C5A-BD38-16BD99BF1C70}"/>
              </a:ext>
            </a:extLst>
          </p:cNvPr>
          <p:cNvSpPr txBox="1"/>
          <p:nvPr/>
        </p:nvSpPr>
        <p:spPr>
          <a:xfrm>
            <a:off x="91518" y="157180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x 4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x 6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4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4FD6BA-0CA9-41B5-8D06-3644DE51E81A}"/>
              </a:ext>
            </a:extLst>
          </p:cNvPr>
          <p:cNvSpPr/>
          <p:nvPr/>
        </p:nvSpPr>
        <p:spPr>
          <a:xfrm>
            <a:off x="4539022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85DD6-2137-4455-9019-DF5E0FEADC91}"/>
              </a:ext>
            </a:extLst>
          </p:cNvPr>
          <p:cNvSpPr txBox="1"/>
          <p:nvPr/>
        </p:nvSpPr>
        <p:spPr>
          <a:xfrm>
            <a:off x="4315054" y="158231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x 5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x 8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5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13290D-2D20-4FF4-A00E-633CB6C64676}"/>
              </a:ext>
            </a:extLst>
          </p:cNvPr>
          <p:cNvSpPr/>
          <p:nvPr/>
        </p:nvSpPr>
        <p:spPr>
          <a:xfrm>
            <a:off x="8573548" y="1324302"/>
            <a:ext cx="3429266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7BFF4-5AD2-4264-BB0A-7827EBF0C465}"/>
              </a:ext>
            </a:extLst>
          </p:cNvPr>
          <p:cNvSpPr txBox="1"/>
          <p:nvPr/>
        </p:nvSpPr>
        <p:spPr>
          <a:xfrm>
            <a:off x="8571005" y="152976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x 8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x 7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7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81F9B-3783-42B5-88A8-98B374F2BC41}"/>
              </a:ext>
            </a:extLst>
          </p:cNvPr>
          <p:cNvGrpSpPr/>
          <p:nvPr/>
        </p:nvGrpSpPr>
        <p:grpSpPr>
          <a:xfrm>
            <a:off x="9481487" y="4887749"/>
            <a:ext cx="2304288" cy="1737778"/>
            <a:chOff x="9628632" y="-46109"/>
            <a:chExt cx="2304288" cy="1737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159E0D-B86B-4620-930A-A46D794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051E76A-F9B6-4C6A-8AFD-CBF4390D04D0}"/>
                </a:ext>
              </a:extLst>
            </p:cNvPr>
            <p:cNvSpPr/>
            <p:nvPr/>
          </p:nvSpPr>
          <p:spPr>
            <a:xfrm>
              <a:off x="9628632" y="802175"/>
              <a:ext cx="2304288" cy="889494"/>
            </a:xfrm>
            <a:prstGeom prst="roundRect">
              <a:avLst/>
            </a:prstGeom>
            <a:solidFill>
              <a:srgbClr val="FF4D67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Thảo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endParaRPr lang="en-US" sz="2800" dirty="0"/>
            </a:p>
            <a:p>
              <a:pPr algn="ctr"/>
              <a:r>
                <a:rPr lang="en-US" sz="2800" dirty="0" err="1"/>
                <a:t>nhóm</a:t>
              </a:r>
              <a:r>
                <a:rPr lang="en-US" sz="2800" dirty="0"/>
                <a:t> </a:t>
              </a:r>
              <a:r>
                <a:rPr lang="en-US" sz="2800" dirty="0" err="1"/>
                <a:t>đôi</a:t>
              </a:r>
              <a:endParaRPr lang="en-US" sz="28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F67B83D-13D6-4B18-8ECA-6238D4807847}"/>
              </a:ext>
            </a:extLst>
          </p:cNvPr>
          <p:cNvSpPr/>
          <p:nvPr/>
        </p:nvSpPr>
        <p:spPr>
          <a:xfrm>
            <a:off x="418179" y="5823163"/>
            <a:ext cx="8641080" cy="67368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360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8B28-A9B8-4455-86FF-A93D4CF58055}"/>
              </a:ext>
            </a:extLst>
          </p:cNvPr>
          <p:cNvSpPr txBox="1"/>
          <p:nvPr/>
        </p:nvSpPr>
        <p:spPr>
          <a:xfrm>
            <a:off x="224667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68FF70-2D80-4F86-91F3-39BA9ADE3EF0}"/>
              </a:ext>
            </a:extLst>
          </p:cNvPr>
          <p:cNvSpPr txBox="1"/>
          <p:nvPr/>
        </p:nvSpPr>
        <p:spPr>
          <a:xfrm>
            <a:off x="2263258" y="235176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B01C5-03EB-44D9-9125-D3C5489E3F1D}"/>
              </a:ext>
            </a:extLst>
          </p:cNvPr>
          <p:cNvSpPr txBox="1"/>
          <p:nvPr/>
        </p:nvSpPr>
        <p:spPr>
          <a:xfrm>
            <a:off x="2246671" y="3050704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0DE79-5BD5-42D0-AE1D-2A112E65ECDB}"/>
              </a:ext>
            </a:extLst>
          </p:cNvPr>
          <p:cNvSpPr txBox="1"/>
          <p:nvPr/>
        </p:nvSpPr>
        <p:spPr>
          <a:xfrm>
            <a:off x="2227485" y="375405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82903-0F80-4F1D-832A-A68C40C45073}"/>
              </a:ext>
            </a:extLst>
          </p:cNvPr>
          <p:cNvSpPr txBox="1"/>
          <p:nvPr/>
        </p:nvSpPr>
        <p:spPr>
          <a:xfrm>
            <a:off x="6472920" y="157180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6B3D2-EF70-4FB5-ADF4-4BF01EDFBFDB}"/>
              </a:ext>
            </a:extLst>
          </p:cNvPr>
          <p:cNvSpPr txBox="1"/>
          <p:nvPr/>
        </p:nvSpPr>
        <p:spPr>
          <a:xfrm>
            <a:off x="6472920" y="234701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0EE588-1D47-47B6-983E-E00ED1414884}"/>
              </a:ext>
            </a:extLst>
          </p:cNvPr>
          <p:cNvSpPr txBox="1"/>
          <p:nvPr/>
        </p:nvSpPr>
        <p:spPr>
          <a:xfrm>
            <a:off x="6488694" y="3072659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B3F78-C186-45FF-835A-7D8D232948B6}"/>
              </a:ext>
            </a:extLst>
          </p:cNvPr>
          <p:cNvSpPr txBox="1"/>
          <p:nvPr/>
        </p:nvSpPr>
        <p:spPr>
          <a:xfrm>
            <a:off x="6488694" y="378779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0EA54C-FF52-474B-A953-E104B49ED2EF}"/>
              </a:ext>
            </a:extLst>
          </p:cNvPr>
          <p:cNvSpPr txBox="1"/>
          <p:nvPr/>
        </p:nvSpPr>
        <p:spPr>
          <a:xfrm>
            <a:off x="1060748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CB7B2C-289E-4FF8-B603-FE0D6920DB7B}"/>
              </a:ext>
            </a:extLst>
          </p:cNvPr>
          <p:cNvSpPr txBox="1"/>
          <p:nvPr/>
        </p:nvSpPr>
        <p:spPr>
          <a:xfrm>
            <a:off x="10633631" y="2291080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09720-3D31-4A32-AB42-52D3E4E78F98}"/>
              </a:ext>
            </a:extLst>
          </p:cNvPr>
          <p:cNvSpPr txBox="1"/>
          <p:nvPr/>
        </p:nvSpPr>
        <p:spPr>
          <a:xfrm>
            <a:off x="10659781" y="3013501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63B55A-A6CA-4D55-991E-93A0D2193260}"/>
              </a:ext>
            </a:extLst>
          </p:cNvPr>
          <p:cNvSpPr txBox="1"/>
          <p:nvPr/>
        </p:nvSpPr>
        <p:spPr>
          <a:xfrm>
            <a:off x="10685931" y="37476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  <p:bldP spid="26" grpId="0"/>
      <p:bldP spid="43" grpId="0" animBg="1"/>
      <p:bldP spid="44" grpId="0"/>
      <p:bldP spid="48" grpId="0" animBg="1"/>
      <p:bldP spid="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312</Words>
  <Application>Microsoft Office PowerPoint</Application>
  <PresentationFormat>Widescreen</PresentationFormat>
  <Paragraphs>79</Paragraphs>
  <Slides>16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Baloo 2 ExtraBold</vt:lpstr>
      <vt:lpstr>Calibri</vt:lpstr>
      <vt:lpstr>Cambria Math</vt:lpstr>
      <vt:lpstr>Coiny</vt:lpstr>
      <vt:lpstr>HP001 4 hàng</vt:lpstr>
      <vt:lpstr>Humanst521 BT</vt:lpstr>
      <vt:lpstr>Times New Roman</vt:lpstr>
      <vt:lpstr>UTM Edwardian</vt:lpstr>
      <vt:lpstr>字魂59号-创粗黑</vt:lpstr>
      <vt:lpstr>字魂70号-灵悦黑体</vt:lpstr>
      <vt:lpstr>Office 主题​​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2022-07-02T14:48:39Z</dcterms:created>
  <dcterms:modified xsi:type="dcterms:W3CDTF">2025-03-12T13:04:25Z</dcterms:modified>
</cp:coreProperties>
</file>