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448" r:id="rId3"/>
    <p:sldId id="327" r:id="rId4"/>
    <p:sldId id="407" r:id="rId5"/>
    <p:sldId id="439" r:id="rId6"/>
    <p:sldId id="427" r:id="rId7"/>
    <p:sldId id="428" r:id="rId8"/>
    <p:sldId id="426" r:id="rId9"/>
    <p:sldId id="441" r:id="rId10"/>
    <p:sldId id="442" r:id="rId11"/>
    <p:sldId id="443" r:id="rId12"/>
    <p:sldId id="444" r:id="rId13"/>
    <p:sldId id="438" r:id="rId14"/>
    <p:sldId id="433" r:id="rId15"/>
    <p:sldId id="446" r:id="rId16"/>
    <p:sldId id="440" r:id="rId17"/>
    <p:sldId id="447" r:id="rId18"/>
    <p:sldId id="340" r:id="rId19"/>
  </p:sldIdLst>
  <p:sldSz cx="16276638" cy="9144000"/>
  <p:notesSz cx="6858000" cy="9144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291" autoAdjust="0"/>
  </p:normalViewPr>
  <p:slideViewPr>
    <p:cSldViewPr>
      <p:cViewPr varScale="1">
        <p:scale>
          <a:sx n="52" d="100"/>
          <a:sy n="52" d="100"/>
        </p:scale>
        <p:origin x="726"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chú</a:t>
            </a:r>
            <a:r>
              <a:rPr lang="en-US" dirty="0"/>
              <a:t> ý </a:t>
            </a:r>
            <a:r>
              <a:rPr lang="en-US" dirty="0" err="1"/>
              <a:t>nghe</a:t>
            </a:r>
            <a:r>
              <a:rPr lang="en-US" dirty="0"/>
              <a:t> </a:t>
            </a:r>
            <a:r>
              <a:rPr lang="en-US" dirty="0" err="1"/>
              <a:t>kể</a:t>
            </a:r>
            <a:r>
              <a:rPr lang="en-US" dirty="0"/>
              <a:t> </a:t>
            </a:r>
            <a:r>
              <a:rPr lang="en-US" dirty="0" err="1"/>
              <a:t>câu</a:t>
            </a:r>
            <a:r>
              <a:rPr lang="en-US" dirty="0"/>
              <a:t> </a:t>
            </a:r>
            <a:r>
              <a:rPr lang="en-US" dirty="0" err="1"/>
              <a:t>chuyện</a:t>
            </a:r>
            <a:r>
              <a:rPr lang="en-US" dirty="0"/>
              <a:t>. </a:t>
            </a:r>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14</a:t>
            </a:fld>
            <a:endParaRPr lang="en-US" altLang="en-US"/>
          </a:p>
        </p:txBody>
      </p:sp>
    </p:spTree>
    <p:extLst>
      <p:ext uri="{BB962C8B-B14F-4D97-AF65-F5344CB8AC3E}">
        <p14:creationId xmlns:p14="http://schemas.microsoft.com/office/powerpoint/2010/main" val="965937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a:t>
            </a:r>
            <a:r>
              <a:rPr lang="en-US" dirty="0"/>
              <a:t>* </a:t>
            </a:r>
            <a:r>
              <a:rPr lang="vi-VN" dirty="0"/>
              <a:t>Tranh 1 </a:t>
            </a:r>
            <a:endParaRPr lang="en-US" dirty="0"/>
          </a:p>
          <a:p>
            <a:r>
              <a:rPr lang="vi-VN" dirty="0"/>
              <a:t>- Đoạn 1:</a:t>
            </a:r>
            <a:r>
              <a:rPr lang="en-US" dirty="0"/>
              <a:t> </a:t>
            </a:r>
            <a:r>
              <a:rPr lang="vi-VN" dirty="0"/>
              <a:t>Một ngày nọ, ông Oan-tơ Sác-lét có việc đi ngang qua ga xe lửa, một cậu bé đến xin đánh giày, ông lắc đầu từ chối. Sau phút ngượng ngùng, cậu bé nhìn ông bằng đôi mắt ánh lên sự cầu xin:</a:t>
            </a:r>
            <a:endParaRPr lang="en-US" dirty="0"/>
          </a:p>
          <a:p>
            <a:r>
              <a:rPr lang="vi-VN" dirty="0"/>
              <a:t>- Thưa ông, cả ngày cháu chưa ăn gì, ông có thể cho cháu vay một chút tiền được không ạ? Cháu sẽ cố gắng đánh giày để trả lại tiền cho ông.</a:t>
            </a:r>
            <a:endParaRPr lang="en-US" dirty="0"/>
          </a:p>
          <a:p>
            <a:r>
              <a:rPr lang="vi-VN" dirty="0"/>
              <a:t>* Tranh 2 - Đoạn 2:</a:t>
            </a:r>
            <a:r>
              <a:rPr lang="en-US" dirty="0"/>
              <a:t> </a:t>
            </a:r>
            <a:r>
              <a:rPr lang="vi-VN" dirty="0"/>
              <a:t>Nhìn cậu bé gầy gò, rách rưới, ông Oan-tơ móc túi đưa cho cậu vài đồng xu. Cậu bé cảm ơn ông rồi chạy đi như bay. Ông nghĩ chắc là trò láu cá của cậu nhóc</a:t>
            </a:r>
            <a:endParaRPr lang="en-US" dirty="0"/>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15</a:t>
            </a:fld>
            <a:endParaRPr lang="en-US" altLang="en-US"/>
          </a:p>
        </p:txBody>
      </p:sp>
    </p:spTree>
    <p:extLst>
      <p:ext uri="{BB962C8B-B14F-4D97-AF65-F5344CB8AC3E}">
        <p14:creationId xmlns:p14="http://schemas.microsoft.com/office/powerpoint/2010/main" val="355894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r>
              <a:rPr lang="vi-VN" dirty="0"/>
              <a:t>Tranh 3 - Đoạn 3:</a:t>
            </a:r>
            <a:endParaRPr lang="en-US" dirty="0"/>
          </a:p>
          <a:p>
            <a:pPr marL="0" indent="0">
              <a:buFont typeface="Arial" panose="020B0604020202020204" pitchFamily="34" charset="0"/>
              <a:buNone/>
            </a:pPr>
            <a:r>
              <a:rPr lang="vi-VN" dirty="0"/>
              <a:t>Vài tuần sau, ông Oan-tơ lại có việc đi qua ga xe lửa, chợt nghe tiếng gọi. Một cậu bé chạy đến đưa ông mấy đồng xu và nói:</a:t>
            </a:r>
            <a:endParaRPr lang="en-US" dirty="0"/>
          </a:p>
          <a:p>
            <a:pPr marL="0" indent="0">
              <a:buFontTx/>
              <a:buNone/>
            </a:pPr>
            <a:r>
              <a:rPr lang="en-US" dirty="0"/>
              <a:t>- </a:t>
            </a:r>
            <a:r>
              <a:rPr lang="vi-VN" dirty="0"/>
              <a:t>Cháu đã đợi ông ở đây rất lâu rồi, rốt cuộc hôm nay cũng trả được tiền cho ông.</a:t>
            </a:r>
            <a:endParaRPr lang="en-US" dirty="0"/>
          </a:p>
          <a:p>
            <a:pPr marL="0" indent="0">
              <a:buFont typeface="Arial" panose="020B0604020202020204" pitchFamily="34" charset="0"/>
              <a:buNone/>
            </a:pPr>
            <a:r>
              <a:rPr lang="en-US" dirty="0"/>
              <a:t>- </a:t>
            </a:r>
            <a:r>
              <a:rPr lang="vi-VN" dirty="0"/>
              <a:t>Tranh 4 - Đoạn 4:</a:t>
            </a:r>
            <a:endParaRPr lang="en-US" dirty="0"/>
          </a:p>
          <a:p>
            <a:pPr marL="0" indent="0">
              <a:buFont typeface="Arial" panose="020B0604020202020204" pitchFamily="34" charset="0"/>
              <a:buNone/>
            </a:pPr>
            <a:r>
              <a:rPr lang="vi-VN" dirty="0"/>
              <a:t>Ông Oan-tơ cảm thấy đứa trẻ này thật đặc biệt, rất phù hợp với nhân vật trong bộ phim mới của ông. Ông trìu mến nói:</a:t>
            </a:r>
            <a:endParaRPr lang="en-US" dirty="0"/>
          </a:p>
          <a:p>
            <a:pPr marL="0" indent="0">
              <a:buFontTx/>
              <a:buNone/>
            </a:pPr>
            <a:r>
              <a:rPr lang="en-US" dirty="0"/>
              <a:t>- </a:t>
            </a:r>
            <a:r>
              <a:rPr lang="vi-VN" dirty="0"/>
              <a:t>Số tiền này ta cho cháu. Ngày mai, đến công ty điện ảnh trong thành phố, ta sẽ cho cháu một niềm vui bất ngờ.</a:t>
            </a:r>
            <a:endParaRPr lang="en-US" dirty="0"/>
          </a:p>
          <a:p>
            <a:pPr marL="0" indent="0">
              <a:buFontTx/>
              <a:buNone/>
            </a:pPr>
            <a:r>
              <a:rPr lang="vi-VN" dirty="0"/>
              <a:t>Hôm sau, cậu bé dẫn theo một nhóm trẻ quần áo rách rưới đến công ty điện ảnh, vui vẻ nói với ông Oan-tơ:</a:t>
            </a:r>
            <a:endParaRPr lang="en-US" dirty="0"/>
          </a:p>
          <a:p>
            <a:pPr marL="0" indent="0">
              <a:buFontTx/>
              <a:buNone/>
            </a:pPr>
            <a:r>
              <a:rPr lang="en-US" dirty="0"/>
              <a:t>- </a:t>
            </a:r>
            <a:r>
              <a:rPr lang="vi-VN" dirty="0"/>
              <a:t>Thưa ông, các bạn cháu đều là trẻ mồ côi lưu lạc. Các bạn ấy cũng hi vọng có được niềm vui bất ngờ ạ!</a:t>
            </a:r>
            <a:endParaRPr lang="en-US" dirty="0"/>
          </a:p>
          <a:p>
            <a:pPr marL="0" indent="0">
              <a:buFontTx/>
              <a:buNone/>
            </a:pPr>
            <a:r>
              <a:rPr lang="vi-VN" dirty="0"/>
              <a:t>Oan-tơ không ngờ cậu bé đánh giày lương thiện đến thế. Ông quyết định chọn cậu vào vai nam chính trong kịch bản phim mới. Ông viết trong hợp đồng lí do chọn cậu bé là: "Sự lương thiện không cần qua sát hạch".</a:t>
            </a:r>
            <a:endParaRPr lang="en-US" dirty="0"/>
          </a:p>
          <a:p>
            <a:pPr marL="0" indent="0">
              <a:buFontTx/>
              <a:buNone/>
            </a:pPr>
            <a:r>
              <a:rPr lang="vi-VN" dirty="0"/>
              <a:t>Sau này, bộ phim của ông Oan-tơ nhận được hơn 50 giải thưởng và cậu bé đánh giày trở thành diễn viên nổi tiếng.</a:t>
            </a:r>
            <a:r>
              <a:rPr lang="en-US" dirty="0"/>
              <a:t> </a:t>
            </a:r>
          </a:p>
          <a:p>
            <a:pPr marL="0" indent="0">
              <a:buFontTx/>
              <a:buNone/>
            </a:pPr>
            <a:r>
              <a:rPr lang="en-US" dirty="0"/>
              <a:t>                                                                                           </a:t>
            </a:r>
            <a:r>
              <a:rPr lang="vi-VN" dirty="0"/>
              <a:t>(Theo Thanh Trúc sưu tầm, biên dịch)</a:t>
            </a:r>
            <a:endParaRPr lang="en-US" dirty="0"/>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16</a:t>
            </a:fld>
            <a:endParaRPr lang="en-US" altLang="en-US"/>
          </a:p>
        </p:txBody>
      </p:sp>
    </p:spTree>
    <p:extLst>
      <p:ext uri="{BB962C8B-B14F-4D97-AF65-F5344CB8AC3E}">
        <p14:creationId xmlns:p14="http://schemas.microsoft.com/office/powerpoint/2010/main" val="41924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8"/>
        <p:cNvGrpSpPr/>
        <p:nvPr/>
      </p:nvGrpSpPr>
      <p:grpSpPr>
        <a:xfrm>
          <a:off x="0" y="0"/>
          <a:ext cx="0" cy="0"/>
          <a:chOff x="0" y="0"/>
          <a:chExt cx="0" cy="0"/>
        </a:xfrm>
      </p:grpSpPr>
      <p:grpSp>
        <p:nvGrpSpPr>
          <p:cNvPr id="79" name="Google Shape;79;p3"/>
          <p:cNvGrpSpPr/>
          <p:nvPr/>
        </p:nvGrpSpPr>
        <p:grpSpPr>
          <a:xfrm>
            <a:off x="-438366" y="6561823"/>
            <a:ext cx="17178544" cy="3587904"/>
            <a:chOff x="-246269" y="3691025"/>
            <a:chExt cx="9650679" cy="2018196"/>
          </a:xfrm>
        </p:grpSpPr>
        <p:sp>
          <p:nvSpPr>
            <p:cNvPr id="80" name="Google Shape;80;p3"/>
            <p:cNvSpPr/>
            <p:nvPr/>
          </p:nvSpPr>
          <p:spPr>
            <a:xfrm flipH="1">
              <a:off x="-246269" y="3691025"/>
              <a:ext cx="9650679" cy="2018196"/>
            </a:xfrm>
            <a:custGeom>
              <a:avLst/>
              <a:gdLst/>
              <a:ahLst/>
              <a:cxnLst/>
              <a:rect l="l" t="t" r="r" b="b"/>
              <a:pathLst>
                <a:path w="179314" h="37499" extrusionOk="0">
                  <a:moveTo>
                    <a:pt x="92556" y="1"/>
                  </a:moveTo>
                  <a:cubicBezTo>
                    <a:pt x="82965" y="1"/>
                    <a:pt x="72952" y="2341"/>
                    <a:pt x="66759" y="8988"/>
                  </a:cubicBezTo>
                  <a:cubicBezTo>
                    <a:pt x="65763" y="6542"/>
                    <a:pt x="55537" y="3153"/>
                    <a:pt x="44680" y="3153"/>
                  </a:cubicBezTo>
                  <a:cubicBezTo>
                    <a:pt x="36181" y="3153"/>
                    <a:pt x="27296" y="5230"/>
                    <a:pt x="22146" y="11461"/>
                  </a:cubicBezTo>
                  <a:cubicBezTo>
                    <a:pt x="21493" y="10412"/>
                    <a:pt x="20411" y="9966"/>
                    <a:pt x="19298" y="9966"/>
                  </a:cubicBezTo>
                  <a:cubicBezTo>
                    <a:pt x="17379" y="9966"/>
                    <a:pt x="15367" y="11291"/>
                    <a:pt x="15307" y="13130"/>
                  </a:cubicBezTo>
                  <a:cubicBezTo>
                    <a:pt x="13648" y="9002"/>
                    <a:pt x="5053" y="7256"/>
                    <a:pt x="1216" y="7256"/>
                  </a:cubicBezTo>
                  <a:cubicBezTo>
                    <a:pt x="725" y="7256"/>
                    <a:pt x="312" y="7285"/>
                    <a:pt x="1" y="7340"/>
                  </a:cubicBezTo>
                  <a:lnTo>
                    <a:pt x="1" y="37498"/>
                  </a:lnTo>
                  <a:lnTo>
                    <a:pt x="179313" y="37498"/>
                  </a:lnTo>
                  <a:lnTo>
                    <a:pt x="179313" y="7990"/>
                  </a:lnTo>
                  <a:cubicBezTo>
                    <a:pt x="179313" y="7990"/>
                    <a:pt x="177267" y="7283"/>
                    <a:pt x="174812" y="7283"/>
                  </a:cubicBezTo>
                  <a:cubicBezTo>
                    <a:pt x="172621" y="7283"/>
                    <a:pt x="170105" y="7846"/>
                    <a:pt x="168428" y="9979"/>
                  </a:cubicBezTo>
                  <a:cubicBezTo>
                    <a:pt x="167512" y="6525"/>
                    <a:pt x="156303" y="672"/>
                    <a:pt x="144885" y="672"/>
                  </a:cubicBezTo>
                  <a:cubicBezTo>
                    <a:pt x="138611" y="672"/>
                    <a:pt x="132275" y="2439"/>
                    <a:pt x="127547" y="7341"/>
                  </a:cubicBezTo>
                  <a:cubicBezTo>
                    <a:pt x="126583" y="6103"/>
                    <a:pt x="125128" y="5592"/>
                    <a:pt x="123656" y="5592"/>
                  </a:cubicBezTo>
                  <a:cubicBezTo>
                    <a:pt x="121599" y="5592"/>
                    <a:pt x="119508" y="6588"/>
                    <a:pt x="118672" y="7991"/>
                  </a:cubicBezTo>
                  <a:cubicBezTo>
                    <a:pt x="117746" y="4288"/>
                    <a:pt x="105536" y="1"/>
                    <a:pt x="92556"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1" name="Google Shape;81;p3"/>
            <p:cNvSpPr/>
            <p:nvPr/>
          </p:nvSpPr>
          <p:spPr>
            <a:xfrm flipH="1">
              <a:off x="7865339" y="4530937"/>
              <a:ext cx="139921" cy="59784"/>
            </a:xfrm>
            <a:custGeom>
              <a:avLst/>
              <a:gdLst/>
              <a:ahLst/>
              <a:cxnLst/>
              <a:rect l="l" t="t" r="r" b="b"/>
              <a:pathLst>
                <a:path w="3410" h="1457" fill="none" extrusionOk="0">
                  <a:moveTo>
                    <a:pt x="3410" y="1456"/>
                  </a:moveTo>
                  <a:cubicBezTo>
                    <a:pt x="3333" y="647"/>
                    <a:pt x="2569" y="44"/>
                    <a:pt x="1776" y="22"/>
                  </a:cubicBezTo>
                  <a:cubicBezTo>
                    <a:pt x="983" y="0"/>
                    <a:pt x="513" y="512"/>
                    <a:pt x="1" y="1159"/>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82" name="Google Shape;82;p3"/>
            <p:cNvGrpSpPr/>
            <p:nvPr/>
          </p:nvGrpSpPr>
          <p:grpSpPr>
            <a:xfrm flipH="1">
              <a:off x="7404357" y="4140062"/>
              <a:ext cx="239507" cy="102499"/>
              <a:chOff x="1852125" y="2937450"/>
              <a:chExt cx="145925" cy="62450"/>
            </a:xfrm>
          </p:grpSpPr>
          <p:sp>
            <p:nvSpPr>
              <p:cNvPr id="83" name="Google Shape;83;p3"/>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4" name="Google Shape;84;p3"/>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85" name="Google Shape;85;p3"/>
            <p:cNvSpPr/>
            <p:nvPr/>
          </p:nvSpPr>
          <p:spPr>
            <a:xfrm flipH="1">
              <a:off x="1498704" y="4203323"/>
              <a:ext cx="139921" cy="59825"/>
            </a:xfrm>
            <a:custGeom>
              <a:avLst/>
              <a:gdLst/>
              <a:ahLst/>
              <a:cxnLst/>
              <a:rect l="l" t="t" r="r" b="b"/>
              <a:pathLst>
                <a:path w="3410" h="1458" fill="none" extrusionOk="0">
                  <a:moveTo>
                    <a:pt x="0" y="1458"/>
                  </a:moveTo>
                  <a:cubicBezTo>
                    <a:pt x="77" y="648"/>
                    <a:pt x="842" y="45"/>
                    <a:pt x="1634" y="23"/>
                  </a:cubicBezTo>
                  <a:cubicBezTo>
                    <a:pt x="2427" y="1"/>
                    <a:pt x="2898" y="513"/>
                    <a:pt x="3410" y="1161"/>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86" name="Google Shape;86;p3"/>
            <p:cNvGrpSpPr/>
            <p:nvPr/>
          </p:nvGrpSpPr>
          <p:grpSpPr>
            <a:xfrm flipH="1">
              <a:off x="1732385" y="3963716"/>
              <a:ext cx="239507" cy="102499"/>
              <a:chOff x="3312825" y="2965525"/>
              <a:chExt cx="145925" cy="62450"/>
            </a:xfrm>
          </p:grpSpPr>
          <p:sp>
            <p:nvSpPr>
              <p:cNvPr id="87" name="Google Shape;87;p3"/>
              <p:cNvSpPr/>
              <p:nvPr/>
            </p:nvSpPr>
            <p:spPr>
              <a:xfrm>
                <a:off x="3373475" y="2991550"/>
                <a:ext cx="85275" cy="36425"/>
              </a:xfrm>
              <a:custGeom>
                <a:avLst/>
                <a:gdLst/>
                <a:ahLst/>
                <a:cxnLst/>
                <a:rect l="l" t="t" r="r" b="b"/>
                <a:pathLst>
                  <a:path w="3411" h="1457" fill="none" extrusionOk="0">
                    <a:moveTo>
                      <a:pt x="0" y="1457"/>
                    </a:moveTo>
                    <a:cubicBezTo>
                      <a:pt x="77" y="648"/>
                      <a:pt x="841" y="44"/>
                      <a:pt x="1634" y="22"/>
                    </a:cubicBezTo>
                    <a:cubicBezTo>
                      <a:pt x="2427" y="0"/>
                      <a:pt x="2898" y="512"/>
                      <a:pt x="341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8" name="Google Shape;88;p3"/>
              <p:cNvSpPr/>
              <p:nvPr/>
            </p:nvSpPr>
            <p:spPr>
              <a:xfrm>
                <a:off x="3312825" y="2965525"/>
                <a:ext cx="85250" cy="36450"/>
              </a:xfrm>
              <a:custGeom>
                <a:avLst/>
                <a:gdLst/>
                <a:ahLst/>
                <a:cxnLst/>
                <a:rect l="l" t="t" r="r" b="b"/>
                <a:pathLst>
                  <a:path w="3410" h="1458" fill="none" extrusionOk="0">
                    <a:moveTo>
                      <a:pt x="0" y="1457"/>
                    </a:moveTo>
                    <a:cubicBezTo>
                      <a:pt x="77" y="648"/>
                      <a:pt x="840" y="45"/>
                      <a:pt x="1633" y="23"/>
                    </a:cubicBezTo>
                    <a:cubicBezTo>
                      <a:pt x="2426" y="1"/>
                      <a:pt x="2897" y="513"/>
                      <a:pt x="3409"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grpSp>
        <p:nvGrpSpPr>
          <p:cNvPr id="89" name="Google Shape;89;p3"/>
          <p:cNvGrpSpPr/>
          <p:nvPr/>
        </p:nvGrpSpPr>
        <p:grpSpPr>
          <a:xfrm>
            <a:off x="-902277" y="7998312"/>
            <a:ext cx="18106621" cy="3719355"/>
            <a:chOff x="-506887" y="4499050"/>
            <a:chExt cx="10172060" cy="2092137"/>
          </a:xfrm>
        </p:grpSpPr>
        <p:sp>
          <p:nvSpPr>
            <p:cNvPr id="90" name="Google Shape;90;p3"/>
            <p:cNvSpPr/>
            <p:nvPr/>
          </p:nvSpPr>
          <p:spPr>
            <a:xfrm flipH="1">
              <a:off x="-506887" y="44990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1" name="Google Shape;91;p3"/>
            <p:cNvSpPr/>
            <p:nvPr/>
          </p:nvSpPr>
          <p:spPr>
            <a:xfrm flipH="1">
              <a:off x="1936008" y="49204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92" name="Google Shape;92;p3"/>
          <p:cNvSpPr txBox="1">
            <a:spLocks noGrp="1"/>
          </p:cNvSpPr>
          <p:nvPr>
            <p:ph type="title"/>
          </p:nvPr>
        </p:nvSpPr>
        <p:spPr>
          <a:xfrm>
            <a:off x="1281625" y="3315200"/>
            <a:ext cx="13713388" cy="16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89"/>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93" name="Google Shape;93;p3"/>
          <p:cNvSpPr txBox="1">
            <a:spLocks noGrp="1"/>
          </p:cNvSpPr>
          <p:nvPr>
            <p:ph type="title" idx="2" hasCustomPrompt="1"/>
          </p:nvPr>
        </p:nvSpPr>
        <p:spPr>
          <a:xfrm>
            <a:off x="5828590" y="960000"/>
            <a:ext cx="4619190" cy="235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333">
                <a:solidFill>
                  <a:schemeClr val="accent4"/>
                </a:solidFill>
              </a:defRPr>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94" name="Google Shape;94;p3"/>
          <p:cNvSpPr txBox="1">
            <a:spLocks noGrp="1"/>
          </p:cNvSpPr>
          <p:nvPr>
            <p:ph type="subTitle" idx="1"/>
          </p:nvPr>
        </p:nvSpPr>
        <p:spPr>
          <a:xfrm>
            <a:off x="4544740" y="4975644"/>
            <a:ext cx="7186712" cy="8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 name="Google Shape;95;p3"/>
          <p:cNvGrpSpPr/>
          <p:nvPr/>
        </p:nvGrpSpPr>
        <p:grpSpPr>
          <a:xfrm flipH="1">
            <a:off x="1127757" y="7436701"/>
            <a:ext cx="1005725" cy="1479312"/>
            <a:chOff x="5515450" y="3969050"/>
            <a:chExt cx="439725" cy="645800"/>
          </a:xfrm>
        </p:grpSpPr>
        <p:sp>
          <p:nvSpPr>
            <p:cNvPr id="96" name="Google Shape;96;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 name="Google Shape;97;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8" name="Google Shape;98;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9" name="Google Shape;99;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0" name="Google Shape;100;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1" name="Google Shape;101;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2" name="Google Shape;102;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3" name="Google Shape;103;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4" name="Google Shape;104;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5" name="Google Shape;105;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6" name="Google Shape;106;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7" name="Google Shape;107;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08" name="Google Shape;108;p3"/>
          <p:cNvGrpSpPr/>
          <p:nvPr/>
        </p:nvGrpSpPr>
        <p:grpSpPr>
          <a:xfrm flipH="1">
            <a:off x="2286960" y="7832435"/>
            <a:ext cx="1005725" cy="1479312"/>
            <a:chOff x="5515450" y="3969050"/>
            <a:chExt cx="439725" cy="645800"/>
          </a:xfrm>
        </p:grpSpPr>
        <p:sp>
          <p:nvSpPr>
            <p:cNvPr id="109" name="Google Shape;109;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0" name="Google Shape;110;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1" name="Google Shape;111;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2" name="Google Shape;112;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3" name="Google Shape;113;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4" name="Google Shape;114;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5" name="Google Shape;115;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6" name="Google Shape;116;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7" name="Google Shape;117;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8" name="Google Shape;118;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19" name="Google Shape;119;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20" name="Google Shape;120;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21" name="Google Shape;121;p3"/>
          <p:cNvGrpSpPr/>
          <p:nvPr/>
        </p:nvGrpSpPr>
        <p:grpSpPr>
          <a:xfrm>
            <a:off x="14467515" y="7773545"/>
            <a:ext cx="1005725" cy="1479312"/>
            <a:chOff x="5515450" y="3969050"/>
            <a:chExt cx="439725" cy="645800"/>
          </a:xfrm>
        </p:grpSpPr>
        <p:sp>
          <p:nvSpPr>
            <p:cNvPr id="122" name="Google Shape;122;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23" name="Google Shape;123;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24" name="Google Shape;124;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25" name="Google Shape;125;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26" name="Google Shape;126;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27" name="Google Shape;127;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28" name="Google Shape;128;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29" name="Google Shape;129;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30" name="Google Shape;130;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31" name="Google Shape;131;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32" name="Google Shape;132;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33" name="Google Shape;133;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34" name="Google Shape;134;p3"/>
          <p:cNvGrpSpPr/>
          <p:nvPr/>
        </p:nvGrpSpPr>
        <p:grpSpPr>
          <a:xfrm>
            <a:off x="12673307" y="7832435"/>
            <a:ext cx="1005725" cy="1479312"/>
            <a:chOff x="5515450" y="3969050"/>
            <a:chExt cx="439725" cy="645800"/>
          </a:xfrm>
        </p:grpSpPr>
        <p:sp>
          <p:nvSpPr>
            <p:cNvPr id="135" name="Google Shape;135;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36" name="Google Shape;136;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37" name="Google Shape;137;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38" name="Google Shape;138;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39" name="Google Shape;139;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40" name="Google Shape;140;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41" name="Google Shape;141;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42" name="Google Shape;142;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43" name="Google Shape;143;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44" name="Google Shape;144;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45" name="Google Shape;145;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46" name="Google Shape;146;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42033042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7"/>
        <p:cNvGrpSpPr/>
        <p:nvPr/>
      </p:nvGrpSpPr>
      <p:grpSpPr>
        <a:xfrm>
          <a:off x="0" y="0"/>
          <a:ext cx="0" cy="0"/>
          <a:chOff x="0" y="0"/>
          <a:chExt cx="0" cy="0"/>
        </a:xfrm>
      </p:grpSpPr>
      <p:sp>
        <p:nvSpPr>
          <p:cNvPr id="148" name="Google Shape;148;p4"/>
          <p:cNvSpPr/>
          <p:nvPr/>
        </p:nvSpPr>
        <p:spPr>
          <a:xfrm>
            <a:off x="521728" y="1971644"/>
            <a:ext cx="7616591" cy="6740267"/>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49" name="Google Shape;149;p4"/>
          <p:cNvSpPr/>
          <p:nvPr/>
        </p:nvSpPr>
        <p:spPr>
          <a:xfrm>
            <a:off x="521728" y="851111"/>
            <a:ext cx="15233182" cy="975467"/>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50" name="Google Shape;150;p4"/>
          <p:cNvSpPr/>
          <p:nvPr/>
        </p:nvSpPr>
        <p:spPr>
          <a:xfrm>
            <a:off x="-101995" y="6331558"/>
            <a:ext cx="16480500" cy="1988889"/>
          </a:xfrm>
          <a:custGeom>
            <a:avLst/>
            <a:gdLst/>
            <a:ahLst/>
            <a:cxnLst/>
            <a:rect l="l" t="t" r="r" b="b"/>
            <a:pathLst>
              <a:path w="182452" h="44750" extrusionOk="0">
                <a:moveTo>
                  <a:pt x="180955" y="0"/>
                </a:moveTo>
                <a:cubicBezTo>
                  <a:pt x="173056" y="0"/>
                  <a:pt x="162321" y="12616"/>
                  <a:pt x="158505" y="14928"/>
                </a:cubicBezTo>
                <a:cubicBezTo>
                  <a:pt x="158042" y="15208"/>
                  <a:pt x="157561" y="15333"/>
                  <a:pt x="157062" y="15333"/>
                </a:cubicBezTo>
                <a:cubicBezTo>
                  <a:pt x="153193" y="15333"/>
                  <a:pt x="148279" y="7826"/>
                  <a:pt x="142422" y="7629"/>
                </a:cubicBezTo>
                <a:cubicBezTo>
                  <a:pt x="142353" y="7627"/>
                  <a:pt x="142285" y="7626"/>
                  <a:pt x="142216" y="7626"/>
                </a:cubicBezTo>
                <a:cubicBezTo>
                  <a:pt x="135645" y="7626"/>
                  <a:pt x="127738" y="18007"/>
                  <a:pt x="123421" y="18310"/>
                </a:cubicBezTo>
                <a:cubicBezTo>
                  <a:pt x="123231" y="18324"/>
                  <a:pt x="123046" y="18330"/>
                  <a:pt x="122865" y="18330"/>
                </a:cubicBezTo>
                <a:cubicBezTo>
                  <a:pt x="119003" y="18330"/>
                  <a:pt x="117230" y="15384"/>
                  <a:pt x="108874" y="15384"/>
                </a:cubicBezTo>
                <a:cubicBezTo>
                  <a:pt x="108675" y="15384"/>
                  <a:pt x="108471" y="15386"/>
                  <a:pt x="108264" y="15389"/>
                </a:cubicBezTo>
                <a:cubicBezTo>
                  <a:pt x="98979" y="15541"/>
                  <a:pt x="97089" y="19696"/>
                  <a:pt x="89848" y="20003"/>
                </a:cubicBezTo>
                <a:cubicBezTo>
                  <a:pt x="89601" y="20013"/>
                  <a:pt x="89362" y="20018"/>
                  <a:pt x="89131" y="20018"/>
                </a:cubicBezTo>
                <a:cubicBezTo>
                  <a:pt x="82605" y="20018"/>
                  <a:pt x="82357" y="15971"/>
                  <a:pt x="70803" y="15081"/>
                </a:cubicBezTo>
                <a:cubicBezTo>
                  <a:pt x="69484" y="14979"/>
                  <a:pt x="68323" y="14933"/>
                  <a:pt x="67290" y="14933"/>
                </a:cubicBezTo>
                <a:cubicBezTo>
                  <a:pt x="58956" y="14933"/>
                  <a:pt x="59040" y="17916"/>
                  <a:pt x="53024" y="18464"/>
                </a:cubicBezTo>
                <a:cubicBezTo>
                  <a:pt x="52488" y="18512"/>
                  <a:pt x="52003" y="18535"/>
                  <a:pt x="51561" y="18535"/>
                </a:cubicBezTo>
                <a:cubicBezTo>
                  <a:pt x="46435" y="18535"/>
                  <a:pt x="47139" y="15480"/>
                  <a:pt x="41027" y="14772"/>
                </a:cubicBezTo>
                <a:cubicBezTo>
                  <a:pt x="40283" y="14686"/>
                  <a:pt x="39607" y="14648"/>
                  <a:pt x="38983" y="14648"/>
                </a:cubicBezTo>
                <a:cubicBezTo>
                  <a:pt x="34432" y="14648"/>
                  <a:pt x="32633" y="16665"/>
                  <a:pt x="27183" y="16665"/>
                </a:cubicBezTo>
                <a:cubicBezTo>
                  <a:pt x="26714" y="16665"/>
                  <a:pt x="26218" y="16650"/>
                  <a:pt x="25691" y="16618"/>
                </a:cubicBezTo>
                <a:cubicBezTo>
                  <a:pt x="18197" y="16157"/>
                  <a:pt x="15082" y="10773"/>
                  <a:pt x="9711" y="7628"/>
                </a:cubicBezTo>
                <a:cubicBezTo>
                  <a:pt x="7008" y="6046"/>
                  <a:pt x="4566" y="5653"/>
                  <a:pt x="2807" y="5653"/>
                </a:cubicBezTo>
                <a:cubicBezTo>
                  <a:pt x="1071" y="5653"/>
                  <a:pt x="1" y="6036"/>
                  <a:pt x="1" y="6036"/>
                </a:cubicBezTo>
                <a:lnTo>
                  <a:pt x="1" y="44750"/>
                </a:lnTo>
                <a:lnTo>
                  <a:pt x="182451" y="44750"/>
                </a:lnTo>
                <a:lnTo>
                  <a:pt x="182451" y="165"/>
                </a:lnTo>
                <a:cubicBezTo>
                  <a:pt x="181966" y="53"/>
                  <a:pt x="181467" y="0"/>
                  <a:pt x="180955"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51" name="Google Shape;151;p4"/>
          <p:cNvSpPr/>
          <p:nvPr/>
        </p:nvSpPr>
        <p:spPr>
          <a:xfrm>
            <a:off x="-101994" y="6772537"/>
            <a:ext cx="16480770" cy="1988977"/>
          </a:xfrm>
          <a:custGeom>
            <a:avLst/>
            <a:gdLst/>
            <a:ahLst/>
            <a:cxnLst/>
            <a:rect l="l" t="t" r="r" b="b"/>
            <a:pathLst>
              <a:path w="182455" h="44752" extrusionOk="0">
                <a:moveTo>
                  <a:pt x="180957" y="1"/>
                </a:moveTo>
                <a:cubicBezTo>
                  <a:pt x="173058" y="1"/>
                  <a:pt x="162324" y="12617"/>
                  <a:pt x="158505" y="14929"/>
                </a:cubicBezTo>
                <a:cubicBezTo>
                  <a:pt x="158042" y="15210"/>
                  <a:pt x="157561" y="15335"/>
                  <a:pt x="157062" y="15335"/>
                </a:cubicBezTo>
                <a:cubicBezTo>
                  <a:pt x="153193" y="15335"/>
                  <a:pt x="148279" y="7828"/>
                  <a:pt x="142422" y="7632"/>
                </a:cubicBezTo>
                <a:cubicBezTo>
                  <a:pt x="142353" y="7630"/>
                  <a:pt x="142284" y="7628"/>
                  <a:pt x="142215" y="7628"/>
                </a:cubicBezTo>
                <a:cubicBezTo>
                  <a:pt x="135644" y="7628"/>
                  <a:pt x="127737" y="18009"/>
                  <a:pt x="123421" y="18313"/>
                </a:cubicBezTo>
                <a:cubicBezTo>
                  <a:pt x="123231" y="18327"/>
                  <a:pt x="123046" y="18333"/>
                  <a:pt x="122865" y="18333"/>
                </a:cubicBezTo>
                <a:cubicBezTo>
                  <a:pt x="119003" y="18333"/>
                  <a:pt x="117230" y="15386"/>
                  <a:pt x="108874" y="15386"/>
                </a:cubicBezTo>
                <a:cubicBezTo>
                  <a:pt x="108674" y="15386"/>
                  <a:pt x="108471" y="15387"/>
                  <a:pt x="108264" y="15391"/>
                </a:cubicBezTo>
                <a:cubicBezTo>
                  <a:pt x="98979" y="15544"/>
                  <a:pt x="97089" y="19698"/>
                  <a:pt x="89848" y="20005"/>
                </a:cubicBezTo>
                <a:cubicBezTo>
                  <a:pt x="89600" y="20015"/>
                  <a:pt x="89360" y="20020"/>
                  <a:pt x="89128" y="20020"/>
                </a:cubicBezTo>
                <a:cubicBezTo>
                  <a:pt x="82605" y="20020"/>
                  <a:pt x="82355" y="15974"/>
                  <a:pt x="70803" y="15082"/>
                </a:cubicBezTo>
                <a:cubicBezTo>
                  <a:pt x="69485" y="14981"/>
                  <a:pt x="68323" y="14935"/>
                  <a:pt x="67291" y="14935"/>
                </a:cubicBezTo>
                <a:cubicBezTo>
                  <a:pt x="58956" y="14935"/>
                  <a:pt x="59040" y="17919"/>
                  <a:pt x="53024" y="18466"/>
                </a:cubicBezTo>
                <a:cubicBezTo>
                  <a:pt x="52488" y="18515"/>
                  <a:pt x="52004" y="18538"/>
                  <a:pt x="51563" y="18538"/>
                </a:cubicBezTo>
                <a:cubicBezTo>
                  <a:pt x="46435" y="18538"/>
                  <a:pt x="47140" y="15483"/>
                  <a:pt x="41027" y="14774"/>
                </a:cubicBezTo>
                <a:cubicBezTo>
                  <a:pt x="40283" y="14688"/>
                  <a:pt x="39607" y="14650"/>
                  <a:pt x="38983" y="14650"/>
                </a:cubicBezTo>
                <a:cubicBezTo>
                  <a:pt x="34432" y="14650"/>
                  <a:pt x="32633" y="16667"/>
                  <a:pt x="27183" y="16667"/>
                </a:cubicBezTo>
                <a:cubicBezTo>
                  <a:pt x="26714" y="16667"/>
                  <a:pt x="26218" y="16652"/>
                  <a:pt x="25691" y="16620"/>
                </a:cubicBezTo>
                <a:cubicBezTo>
                  <a:pt x="18197" y="16157"/>
                  <a:pt x="15082" y="10776"/>
                  <a:pt x="9711" y="7630"/>
                </a:cubicBezTo>
                <a:cubicBezTo>
                  <a:pt x="7007" y="6047"/>
                  <a:pt x="4565" y="5654"/>
                  <a:pt x="2806" y="5654"/>
                </a:cubicBezTo>
                <a:cubicBezTo>
                  <a:pt x="1071" y="5654"/>
                  <a:pt x="1" y="6036"/>
                  <a:pt x="1" y="6036"/>
                </a:cubicBezTo>
                <a:lnTo>
                  <a:pt x="1" y="44751"/>
                </a:lnTo>
                <a:lnTo>
                  <a:pt x="182455" y="44751"/>
                </a:lnTo>
                <a:lnTo>
                  <a:pt x="182455" y="166"/>
                </a:lnTo>
                <a:cubicBezTo>
                  <a:pt x="181969" y="54"/>
                  <a:pt x="181469" y="1"/>
                  <a:pt x="18095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152" name="Google Shape;152;p4"/>
          <p:cNvGrpSpPr/>
          <p:nvPr/>
        </p:nvGrpSpPr>
        <p:grpSpPr>
          <a:xfrm>
            <a:off x="-101995" y="7213604"/>
            <a:ext cx="16480500" cy="1988977"/>
            <a:chOff x="-57300" y="4057651"/>
            <a:chExt cx="9258527" cy="1118800"/>
          </a:xfrm>
        </p:grpSpPr>
        <p:sp>
          <p:nvSpPr>
            <p:cNvPr id="153" name="Google Shape;153;p4"/>
            <p:cNvSpPr/>
            <p:nvPr/>
          </p:nvSpPr>
          <p:spPr>
            <a:xfrm>
              <a:off x="-57300" y="4057651"/>
              <a:ext cx="9258527" cy="1118800"/>
            </a:xfrm>
            <a:custGeom>
              <a:avLst/>
              <a:gdLst/>
              <a:ahLst/>
              <a:cxnLst/>
              <a:rect l="l" t="t" r="r" b="b"/>
              <a:pathLst>
                <a:path w="182452" h="44752" extrusionOk="0">
                  <a:moveTo>
                    <a:pt x="180956" y="1"/>
                  </a:moveTo>
                  <a:cubicBezTo>
                    <a:pt x="173057" y="1"/>
                    <a:pt x="162322" y="12618"/>
                    <a:pt x="158505" y="14929"/>
                  </a:cubicBezTo>
                  <a:cubicBezTo>
                    <a:pt x="158042" y="15210"/>
                    <a:pt x="157561" y="15334"/>
                    <a:pt x="157063" y="15334"/>
                  </a:cubicBezTo>
                  <a:cubicBezTo>
                    <a:pt x="153193" y="15334"/>
                    <a:pt x="148279" y="7827"/>
                    <a:pt x="142422" y="7631"/>
                  </a:cubicBezTo>
                  <a:cubicBezTo>
                    <a:pt x="142353" y="7628"/>
                    <a:pt x="142285" y="7627"/>
                    <a:pt x="142216" y="7627"/>
                  </a:cubicBezTo>
                  <a:cubicBezTo>
                    <a:pt x="135645" y="7627"/>
                    <a:pt x="127738" y="18008"/>
                    <a:pt x="123421" y="18312"/>
                  </a:cubicBezTo>
                  <a:cubicBezTo>
                    <a:pt x="123231" y="18325"/>
                    <a:pt x="123046" y="18332"/>
                    <a:pt x="122865" y="18332"/>
                  </a:cubicBezTo>
                  <a:cubicBezTo>
                    <a:pt x="119003" y="18332"/>
                    <a:pt x="117230" y="15384"/>
                    <a:pt x="108874" y="15384"/>
                  </a:cubicBezTo>
                  <a:cubicBezTo>
                    <a:pt x="108674" y="15384"/>
                    <a:pt x="108471" y="15386"/>
                    <a:pt x="108264" y="15389"/>
                  </a:cubicBezTo>
                  <a:cubicBezTo>
                    <a:pt x="98979" y="15543"/>
                    <a:pt x="97089" y="19697"/>
                    <a:pt x="89848" y="20003"/>
                  </a:cubicBezTo>
                  <a:cubicBezTo>
                    <a:pt x="89600" y="20014"/>
                    <a:pt x="89360" y="20019"/>
                    <a:pt x="89128" y="20019"/>
                  </a:cubicBezTo>
                  <a:cubicBezTo>
                    <a:pt x="82605" y="20019"/>
                    <a:pt x="82355" y="15972"/>
                    <a:pt x="70803" y="15081"/>
                  </a:cubicBezTo>
                  <a:cubicBezTo>
                    <a:pt x="69486" y="14980"/>
                    <a:pt x="68325" y="14934"/>
                    <a:pt x="67294" y="14934"/>
                  </a:cubicBezTo>
                  <a:cubicBezTo>
                    <a:pt x="58956" y="14934"/>
                    <a:pt x="59041" y="17917"/>
                    <a:pt x="53024" y="18465"/>
                  </a:cubicBezTo>
                  <a:cubicBezTo>
                    <a:pt x="52488" y="18514"/>
                    <a:pt x="52003" y="18537"/>
                    <a:pt x="51561" y="18537"/>
                  </a:cubicBezTo>
                  <a:cubicBezTo>
                    <a:pt x="46435" y="18537"/>
                    <a:pt x="47139" y="15481"/>
                    <a:pt x="41027" y="14773"/>
                  </a:cubicBezTo>
                  <a:cubicBezTo>
                    <a:pt x="40283" y="14687"/>
                    <a:pt x="39608" y="14649"/>
                    <a:pt x="38985" y="14649"/>
                  </a:cubicBezTo>
                  <a:cubicBezTo>
                    <a:pt x="34432" y="14649"/>
                    <a:pt x="32634" y="16667"/>
                    <a:pt x="27181" y="16667"/>
                  </a:cubicBezTo>
                  <a:cubicBezTo>
                    <a:pt x="26712" y="16667"/>
                    <a:pt x="26217" y="16652"/>
                    <a:pt x="25691" y="16619"/>
                  </a:cubicBezTo>
                  <a:cubicBezTo>
                    <a:pt x="18197" y="16158"/>
                    <a:pt x="15082" y="10774"/>
                    <a:pt x="9711" y="7630"/>
                  </a:cubicBezTo>
                  <a:cubicBezTo>
                    <a:pt x="7008" y="6047"/>
                    <a:pt x="4566" y="5654"/>
                    <a:pt x="2807" y="5654"/>
                  </a:cubicBezTo>
                  <a:cubicBezTo>
                    <a:pt x="1071" y="5654"/>
                    <a:pt x="1" y="6037"/>
                    <a:pt x="1" y="6037"/>
                  </a:cubicBezTo>
                  <a:lnTo>
                    <a:pt x="1" y="44751"/>
                  </a:lnTo>
                  <a:lnTo>
                    <a:pt x="182451" y="44751"/>
                  </a:lnTo>
                  <a:lnTo>
                    <a:pt x="182451" y="166"/>
                  </a:lnTo>
                  <a:cubicBezTo>
                    <a:pt x="181967" y="54"/>
                    <a:pt x="181467" y="1"/>
                    <a:pt x="18095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54" name="Google Shape;154;p4"/>
            <p:cNvSpPr/>
            <p:nvPr/>
          </p:nvSpPr>
          <p:spPr>
            <a:xfrm>
              <a:off x="747050" y="479632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155" name="Google Shape;155;p4"/>
          <p:cNvSpPr txBox="1">
            <a:spLocks noGrp="1"/>
          </p:cNvSpPr>
          <p:nvPr>
            <p:ph type="title"/>
          </p:nvPr>
        </p:nvSpPr>
        <p:spPr>
          <a:xfrm>
            <a:off x="1281625" y="725058"/>
            <a:ext cx="13713388" cy="1138133"/>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6" name="Google Shape;156;p4"/>
          <p:cNvSpPr txBox="1">
            <a:spLocks noGrp="1"/>
          </p:cNvSpPr>
          <p:nvPr>
            <p:ph type="body" idx="1"/>
          </p:nvPr>
        </p:nvSpPr>
        <p:spPr>
          <a:xfrm>
            <a:off x="1281625" y="2184311"/>
            <a:ext cx="6347782" cy="4556267"/>
          </a:xfrm>
          <a:prstGeom prst="rect">
            <a:avLst/>
          </a:prstGeom>
        </p:spPr>
        <p:txBody>
          <a:bodyPr spcFirstLastPara="1" wrap="square" lIns="91425" tIns="91425" rIns="91425" bIns="91425" anchor="t" anchorCtr="0">
            <a:noAutofit/>
          </a:bodyPr>
          <a:lstStyle>
            <a:lvl1pPr marL="812760" lvl="0" indent="-564417" rtl="0">
              <a:spcBef>
                <a:spcPts val="0"/>
              </a:spcBef>
              <a:spcAft>
                <a:spcPts val="0"/>
              </a:spcAft>
              <a:buSzPts val="1400"/>
              <a:buFont typeface="Arial"/>
              <a:buChar char="●"/>
              <a:defRPr sz="2223"/>
            </a:lvl1pPr>
            <a:lvl2pPr marL="1625519" lvl="1" indent="-564417" rtl="0">
              <a:lnSpc>
                <a:spcPct val="115000"/>
              </a:lnSpc>
              <a:spcBef>
                <a:spcPts val="0"/>
              </a:spcBef>
              <a:spcAft>
                <a:spcPts val="0"/>
              </a:spcAft>
              <a:buSzPts val="1400"/>
              <a:buFont typeface="Arial"/>
              <a:buChar char="○"/>
              <a:defRPr/>
            </a:lvl2pPr>
            <a:lvl3pPr marL="2438278" lvl="2" indent="-564417" rtl="0">
              <a:lnSpc>
                <a:spcPct val="115000"/>
              </a:lnSpc>
              <a:spcBef>
                <a:spcPts val="0"/>
              </a:spcBef>
              <a:spcAft>
                <a:spcPts val="0"/>
              </a:spcAft>
              <a:buSzPts val="1400"/>
              <a:buFont typeface="Arial"/>
              <a:buChar char="■"/>
              <a:defRPr/>
            </a:lvl3pPr>
            <a:lvl4pPr marL="3251037" lvl="3" indent="-564417" rtl="0">
              <a:lnSpc>
                <a:spcPct val="115000"/>
              </a:lnSpc>
              <a:spcBef>
                <a:spcPts val="0"/>
              </a:spcBef>
              <a:spcAft>
                <a:spcPts val="0"/>
              </a:spcAft>
              <a:buSzPts val="1400"/>
              <a:buFont typeface="Arial"/>
              <a:buChar char="●"/>
              <a:defRPr/>
            </a:lvl4pPr>
            <a:lvl5pPr marL="4063797" lvl="4" indent="-564417" rtl="0">
              <a:lnSpc>
                <a:spcPct val="115000"/>
              </a:lnSpc>
              <a:spcBef>
                <a:spcPts val="0"/>
              </a:spcBef>
              <a:spcAft>
                <a:spcPts val="0"/>
              </a:spcAft>
              <a:buSzPts val="1400"/>
              <a:buFont typeface="Arial"/>
              <a:buChar char="○"/>
              <a:defRPr/>
            </a:lvl5pPr>
            <a:lvl6pPr marL="4876557" lvl="5" indent="-564417" rtl="0">
              <a:lnSpc>
                <a:spcPct val="115000"/>
              </a:lnSpc>
              <a:spcBef>
                <a:spcPts val="0"/>
              </a:spcBef>
              <a:spcAft>
                <a:spcPts val="0"/>
              </a:spcAft>
              <a:buSzPts val="1400"/>
              <a:buFont typeface="Arial"/>
              <a:buChar char="■"/>
              <a:defRPr/>
            </a:lvl6pPr>
            <a:lvl7pPr marL="5689315" lvl="6" indent="-564417" rtl="0">
              <a:lnSpc>
                <a:spcPct val="115000"/>
              </a:lnSpc>
              <a:spcBef>
                <a:spcPts val="0"/>
              </a:spcBef>
              <a:spcAft>
                <a:spcPts val="0"/>
              </a:spcAft>
              <a:buSzPts val="1400"/>
              <a:buFont typeface="Arial"/>
              <a:buChar char="●"/>
              <a:defRPr/>
            </a:lvl7pPr>
            <a:lvl8pPr marL="6502075" lvl="7" indent="-564417" rtl="0">
              <a:lnSpc>
                <a:spcPct val="115000"/>
              </a:lnSpc>
              <a:spcBef>
                <a:spcPts val="0"/>
              </a:spcBef>
              <a:spcAft>
                <a:spcPts val="0"/>
              </a:spcAft>
              <a:buSzPts val="1400"/>
              <a:buFont typeface="Arial"/>
              <a:buChar char="○"/>
              <a:defRPr/>
            </a:lvl8pPr>
            <a:lvl9pPr marL="7314834" lvl="8" indent="-564417" rtl="0">
              <a:lnSpc>
                <a:spcPct val="115000"/>
              </a:lnSpc>
              <a:spcBef>
                <a:spcPts val="0"/>
              </a:spcBef>
              <a:spcAft>
                <a:spcPts val="0"/>
              </a:spcAft>
              <a:buSzPts val="1400"/>
              <a:buFont typeface="Arial"/>
              <a:buChar char="■"/>
              <a:defRPr/>
            </a:lvl9pPr>
          </a:lstStyle>
          <a:p>
            <a:endParaRPr/>
          </a:p>
        </p:txBody>
      </p:sp>
      <p:grpSp>
        <p:nvGrpSpPr>
          <p:cNvPr id="157" name="Google Shape;157;p4"/>
          <p:cNvGrpSpPr/>
          <p:nvPr/>
        </p:nvGrpSpPr>
        <p:grpSpPr>
          <a:xfrm>
            <a:off x="1007989" y="6948257"/>
            <a:ext cx="1005725" cy="1479312"/>
            <a:chOff x="5515450" y="3969050"/>
            <a:chExt cx="439725" cy="645800"/>
          </a:xfrm>
        </p:grpSpPr>
        <p:sp>
          <p:nvSpPr>
            <p:cNvPr id="158" name="Google Shape;158;p4"/>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59" name="Google Shape;159;p4"/>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0" name="Google Shape;160;p4"/>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1" name="Google Shape;161;p4"/>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 name="Google Shape;162;p4"/>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 name="Google Shape;163;p4"/>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4" name="Google Shape;164;p4"/>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5" name="Google Shape;165;p4"/>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6" name="Google Shape;166;p4"/>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7" name="Google Shape;167;p4"/>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8" name="Google Shape;168;p4"/>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9" name="Google Shape;169;p4"/>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1518971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7"/>
        <p:cNvGrpSpPr/>
        <p:nvPr/>
      </p:nvGrpSpPr>
      <p:grpSpPr>
        <a:xfrm>
          <a:off x="0" y="0"/>
          <a:ext cx="0" cy="0"/>
          <a:chOff x="0" y="0"/>
          <a:chExt cx="0" cy="0"/>
        </a:xfrm>
      </p:grpSpPr>
      <p:sp>
        <p:nvSpPr>
          <p:cNvPr id="198" name="Google Shape;198;p6"/>
          <p:cNvSpPr/>
          <p:nvPr/>
        </p:nvSpPr>
        <p:spPr>
          <a:xfrm>
            <a:off x="521728" y="1971628"/>
            <a:ext cx="15233182" cy="6740267"/>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99" name="Google Shape;199;p6"/>
          <p:cNvSpPr/>
          <p:nvPr/>
        </p:nvSpPr>
        <p:spPr>
          <a:xfrm>
            <a:off x="521728" y="851111"/>
            <a:ext cx="15233182" cy="975467"/>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00" name="Google Shape;200;p6"/>
          <p:cNvSpPr txBox="1">
            <a:spLocks noGrp="1"/>
          </p:cNvSpPr>
          <p:nvPr>
            <p:ph type="title"/>
          </p:nvPr>
        </p:nvSpPr>
        <p:spPr>
          <a:xfrm>
            <a:off x="1281625" y="725058"/>
            <a:ext cx="13713388" cy="1138133"/>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01" name="Google Shape;201;p6"/>
          <p:cNvGrpSpPr/>
          <p:nvPr/>
        </p:nvGrpSpPr>
        <p:grpSpPr>
          <a:xfrm>
            <a:off x="-58651" y="6953459"/>
            <a:ext cx="16393965" cy="2249140"/>
            <a:chOff x="-32950" y="3911320"/>
            <a:chExt cx="9209913" cy="1265141"/>
          </a:xfrm>
        </p:grpSpPr>
        <p:sp>
          <p:nvSpPr>
            <p:cNvPr id="202" name="Google Shape;202;p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03" name="Google Shape;203;p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04" name="Google Shape;204;p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05" name="Google Shape;205;p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06" name="Google Shape;206;p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207" name="Google Shape;207;p6"/>
            <p:cNvGrpSpPr/>
            <p:nvPr/>
          </p:nvGrpSpPr>
          <p:grpSpPr>
            <a:xfrm flipH="1">
              <a:off x="8011161" y="3911320"/>
              <a:ext cx="565003" cy="832113"/>
              <a:chOff x="5515450" y="3969050"/>
              <a:chExt cx="439725" cy="645800"/>
            </a:xfrm>
          </p:grpSpPr>
          <p:sp>
            <p:nvSpPr>
              <p:cNvPr id="208" name="Google Shape;208;p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09" name="Google Shape;209;p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0" name="Google Shape;210;p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1" name="Google Shape;211;p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2" name="Google Shape;212;p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3" name="Google Shape;213;p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4" name="Google Shape;214;p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5" name="Google Shape;215;p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6" name="Google Shape;216;p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7" name="Google Shape;217;p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8" name="Google Shape;218;p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19" name="Google Shape;219;p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spTree>
    <p:extLst>
      <p:ext uri="{BB962C8B-B14F-4D97-AF65-F5344CB8AC3E}">
        <p14:creationId xmlns:p14="http://schemas.microsoft.com/office/powerpoint/2010/main" val="26848019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0"/>
        <p:cNvGrpSpPr/>
        <p:nvPr/>
      </p:nvGrpSpPr>
      <p:grpSpPr>
        <a:xfrm>
          <a:off x="0" y="0"/>
          <a:ext cx="0" cy="0"/>
          <a:chOff x="0" y="0"/>
          <a:chExt cx="0" cy="0"/>
        </a:xfrm>
      </p:grpSpPr>
      <p:sp>
        <p:nvSpPr>
          <p:cNvPr id="221" name="Google Shape;221;p7"/>
          <p:cNvSpPr/>
          <p:nvPr/>
        </p:nvSpPr>
        <p:spPr>
          <a:xfrm flipH="1">
            <a:off x="521728" y="851111"/>
            <a:ext cx="9040797" cy="78608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222" name="Google Shape;222;p7"/>
          <p:cNvGrpSpPr/>
          <p:nvPr/>
        </p:nvGrpSpPr>
        <p:grpSpPr>
          <a:xfrm>
            <a:off x="-101994" y="6331558"/>
            <a:ext cx="16480770" cy="2871023"/>
            <a:chOff x="-57300" y="3561501"/>
            <a:chExt cx="9258679" cy="1614950"/>
          </a:xfrm>
        </p:grpSpPr>
        <p:sp>
          <p:nvSpPr>
            <p:cNvPr id="223" name="Google Shape;223;p7"/>
            <p:cNvSpPr/>
            <p:nvPr/>
          </p:nvSpPr>
          <p:spPr>
            <a:xfrm>
              <a:off x="-57300" y="3561501"/>
              <a:ext cx="9258527" cy="1118750"/>
            </a:xfrm>
            <a:custGeom>
              <a:avLst/>
              <a:gdLst/>
              <a:ahLst/>
              <a:cxnLst/>
              <a:rect l="l" t="t" r="r" b="b"/>
              <a:pathLst>
                <a:path w="182452" h="44750" extrusionOk="0">
                  <a:moveTo>
                    <a:pt x="180955" y="0"/>
                  </a:moveTo>
                  <a:cubicBezTo>
                    <a:pt x="173056" y="0"/>
                    <a:pt x="162321" y="12616"/>
                    <a:pt x="158505" y="14928"/>
                  </a:cubicBezTo>
                  <a:cubicBezTo>
                    <a:pt x="158042" y="15208"/>
                    <a:pt x="157561" y="15333"/>
                    <a:pt x="157062" y="15333"/>
                  </a:cubicBezTo>
                  <a:cubicBezTo>
                    <a:pt x="153193" y="15333"/>
                    <a:pt x="148279" y="7826"/>
                    <a:pt x="142422" y="7629"/>
                  </a:cubicBezTo>
                  <a:cubicBezTo>
                    <a:pt x="142353" y="7627"/>
                    <a:pt x="142285" y="7626"/>
                    <a:pt x="142216" y="7626"/>
                  </a:cubicBezTo>
                  <a:cubicBezTo>
                    <a:pt x="135645" y="7626"/>
                    <a:pt x="127738" y="18007"/>
                    <a:pt x="123421" y="18310"/>
                  </a:cubicBezTo>
                  <a:cubicBezTo>
                    <a:pt x="123231" y="18324"/>
                    <a:pt x="123046" y="18330"/>
                    <a:pt x="122865" y="18330"/>
                  </a:cubicBezTo>
                  <a:cubicBezTo>
                    <a:pt x="119003" y="18330"/>
                    <a:pt x="117230" y="15384"/>
                    <a:pt x="108874" y="15384"/>
                  </a:cubicBezTo>
                  <a:cubicBezTo>
                    <a:pt x="108675" y="15384"/>
                    <a:pt x="108471" y="15386"/>
                    <a:pt x="108264" y="15389"/>
                  </a:cubicBezTo>
                  <a:cubicBezTo>
                    <a:pt x="98979" y="15541"/>
                    <a:pt x="97089" y="19696"/>
                    <a:pt x="89848" y="20003"/>
                  </a:cubicBezTo>
                  <a:cubicBezTo>
                    <a:pt x="89601" y="20013"/>
                    <a:pt x="89362" y="20018"/>
                    <a:pt x="89131" y="20018"/>
                  </a:cubicBezTo>
                  <a:cubicBezTo>
                    <a:pt x="82605" y="20018"/>
                    <a:pt x="82357" y="15971"/>
                    <a:pt x="70803" y="15081"/>
                  </a:cubicBezTo>
                  <a:cubicBezTo>
                    <a:pt x="69484" y="14979"/>
                    <a:pt x="68323" y="14933"/>
                    <a:pt x="67290" y="14933"/>
                  </a:cubicBezTo>
                  <a:cubicBezTo>
                    <a:pt x="58956" y="14933"/>
                    <a:pt x="59040" y="17916"/>
                    <a:pt x="53024" y="18464"/>
                  </a:cubicBezTo>
                  <a:cubicBezTo>
                    <a:pt x="52488" y="18512"/>
                    <a:pt x="52003" y="18535"/>
                    <a:pt x="51561" y="18535"/>
                  </a:cubicBezTo>
                  <a:cubicBezTo>
                    <a:pt x="46435" y="18535"/>
                    <a:pt x="47139" y="15480"/>
                    <a:pt x="41027" y="14772"/>
                  </a:cubicBezTo>
                  <a:cubicBezTo>
                    <a:pt x="40283" y="14686"/>
                    <a:pt x="39607" y="14648"/>
                    <a:pt x="38983" y="14648"/>
                  </a:cubicBezTo>
                  <a:cubicBezTo>
                    <a:pt x="34432" y="14648"/>
                    <a:pt x="32633" y="16665"/>
                    <a:pt x="27183" y="16665"/>
                  </a:cubicBezTo>
                  <a:cubicBezTo>
                    <a:pt x="26714" y="16665"/>
                    <a:pt x="26218" y="16650"/>
                    <a:pt x="25691" y="16618"/>
                  </a:cubicBezTo>
                  <a:cubicBezTo>
                    <a:pt x="18197" y="16157"/>
                    <a:pt x="15082" y="10773"/>
                    <a:pt x="9711" y="7628"/>
                  </a:cubicBezTo>
                  <a:cubicBezTo>
                    <a:pt x="7008" y="6046"/>
                    <a:pt x="4566" y="5653"/>
                    <a:pt x="2807" y="5653"/>
                  </a:cubicBezTo>
                  <a:cubicBezTo>
                    <a:pt x="1071" y="5653"/>
                    <a:pt x="1" y="6036"/>
                    <a:pt x="1" y="6036"/>
                  </a:cubicBezTo>
                  <a:lnTo>
                    <a:pt x="1" y="44750"/>
                  </a:lnTo>
                  <a:lnTo>
                    <a:pt x="182451" y="44750"/>
                  </a:lnTo>
                  <a:lnTo>
                    <a:pt x="182451" y="165"/>
                  </a:lnTo>
                  <a:cubicBezTo>
                    <a:pt x="181966" y="53"/>
                    <a:pt x="181467" y="0"/>
                    <a:pt x="180955"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24" name="Google Shape;224;p7"/>
            <p:cNvSpPr/>
            <p:nvPr/>
          </p:nvSpPr>
          <p:spPr>
            <a:xfrm>
              <a:off x="-57300" y="3809551"/>
              <a:ext cx="9258679" cy="1118800"/>
            </a:xfrm>
            <a:custGeom>
              <a:avLst/>
              <a:gdLst/>
              <a:ahLst/>
              <a:cxnLst/>
              <a:rect l="l" t="t" r="r" b="b"/>
              <a:pathLst>
                <a:path w="182455" h="44752" extrusionOk="0">
                  <a:moveTo>
                    <a:pt x="180957" y="1"/>
                  </a:moveTo>
                  <a:cubicBezTo>
                    <a:pt x="173058" y="1"/>
                    <a:pt x="162324" y="12617"/>
                    <a:pt x="158505" y="14929"/>
                  </a:cubicBezTo>
                  <a:cubicBezTo>
                    <a:pt x="158042" y="15210"/>
                    <a:pt x="157561" y="15335"/>
                    <a:pt x="157062" y="15335"/>
                  </a:cubicBezTo>
                  <a:cubicBezTo>
                    <a:pt x="153193" y="15335"/>
                    <a:pt x="148279" y="7828"/>
                    <a:pt x="142422" y="7632"/>
                  </a:cubicBezTo>
                  <a:cubicBezTo>
                    <a:pt x="142353" y="7630"/>
                    <a:pt x="142284" y="7628"/>
                    <a:pt x="142215" y="7628"/>
                  </a:cubicBezTo>
                  <a:cubicBezTo>
                    <a:pt x="135644" y="7628"/>
                    <a:pt x="127737" y="18009"/>
                    <a:pt x="123421" y="18313"/>
                  </a:cubicBezTo>
                  <a:cubicBezTo>
                    <a:pt x="123231" y="18327"/>
                    <a:pt x="123046" y="18333"/>
                    <a:pt x="122865" y="18333"/>
                  </a:cubicBezTo>
                  <a:cubicBezTo>
                    <a:pt x="119003" y="18333"/>
                    <a:pt x="117230" y="15386"/>
                    <a:pt x="108874" y="15386"/>
                  </a:cubicBezTo>
                  <a:cubicBezTo>
                    <a:pt x="108674" y="15386"/>
                    <a:pt x="108471" y="15387"/>
                    <a:pt x="108264" y="15391"/>
                  </a:cubicBezTo>
                  <a:cubicBezTo>
                    <a:pt x="98979" y="15544"/>
                    <a:pt x="97089" y="19698"/>
                    <a:pt x="89848" y="20005"/>
                  </a:cubicBezTo>
                  <a:cubicBezTo>
                    <a:pt x="89600" y="20015"/>
                    <a:pt x="89360" y="20020"/>
                    <a:pt x="89128" y="20020"/>
                  </a:cubicBezTo>
                  <a:cubicBezTo>
                    <a:pt x="82605" y="20020"/>
                    <a:pt x="82355" y="15974"/>
                    <a:pt x="70803" y="15082"/>
                  </a:cubicBezTo>
                  <a:cubicBezTo>
                    <a:pt x="69485" y="14981"/>
                    <a:pt x="68323" y="14935"/>
                    <a:pt x="67291" y="14935"/>
                  </a:cubicBezTo>
                  <a:cubicBezTo>
                    <a:pt x="58956" y="14935"/>
                    <a:pt x="59040" y="17919"/>
                    <a:pt x="53024" y="18466"/>
                  </a:cubicBezTo>
                  <a:cubicBezTo>
                    <a:pt x="52488" y="18515"/>
                    <a:pt x="52004" y="18538"/>
                    <a:pt x="51563" y="18538"/>
                  </a:cubicBezTo>
                  <a:cubicBezTo>
                    <a:pt x="46435" y="18538"/>
                    <a:pt x="47140" y="15483"/>
                    <a:pt x="41027" y="14774"/>
                  </a:cubicBezTo>
                  <a:cubicBezTo>
                    <a:pt x="40283" y="14688"/>
                    <a:pt x="39607" y="14650"/>
                    <a:pt x="38983" y="14650"/>
                  </a:cubicBezTo>
                  <a:cubicBezTo>
                    <a:pt x="34432" y="14650"/>
                    <a:pt x="32633" y="16667"/>
                    <a:pt x="27183" y="16667"/>
                  </a:cubicBezTo>
                  <a:cubicBezTo>
                    <a:pt x="26714" y="16667"/>
                    <a:pt x="26218" y="16652"/>
                    <a:pt x="25691" y="16620"/>
                  </a:cubicBezTo>
                  <a:cubicBezTo>
                    <a:pt x="18197" y="16157"/>
                    <a:pt x="15082" y="10776"/>
                    <a:pt x="9711" y="7630"/>
                  </a:cubicBezTo>
                  <a:cubicBezTo>
                    <a:pt x="7007" y="6047"/>
                    <a:pt x="4565" y="5654"/>
                    <a:pt x="2806" y="5654"/>
                  </a:cubicBezTo>
                  <a:cubicBezTo>
                    <a:pt x="1071" y="5654"/>
                    <a:pt x="1" y="6036"/>
                    <a:pt x="1" y="6036"/>
                  </a:cubicBezTo>
                  <a:lnTo>
                    <a:pt x="1" y="44751"/>
                  </a:lnTo>
                  <a:lnTo>
                    <a:pt x="182455" y="44751"/>
                  </a:lnTo>
                  <a:lnTo>
                    <a:pt x="182455" y="166"/>
                  </a:lnTo>
                  <a:cubicBezTo>
                    <a:pt x="181969" y="54"/>
                    <a:pt x="181469" y="1"/>
                    <a:pt x="18095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25" name="Google Shape;225;p7"/>
            <p:cNvSpPr/>
            <p:nvPr/>
          </p:nvSpPr>
          <p:spPr>
            <a:xfrm>
              <a:off x="-57300" y="4057651"/>
              <a:ext cx="9258527" cy="1118800"/>
            </a:xfrm>
            <a:custGeom>
              <a:avLst/>
              <a:gdLst/>
              <a:ahLst/>
              <a:cxnLst/>
              <a:rect l="l" t="t" r="r" b="b"/>
              <a:pathLst>
                <a:path w="182452" h="44752" extrusionOk="0">
                  <a:moveTo>
                    <a:pt x="180956" y="1"/>
                  </a:moveTo>
                  <a:cubicBezTo>
                    <a:pt x="173057" y="1"/>
                    <a:pt x="162322" y="12618"/>
                    <a:pt x="158505" y="14929"/>
                  </a:cubicBezTo>
                  <a:cubicBezTo>
                    <a:pt x="158042" y="15210"/>
                    <a:pt x="157561" y="15334"/>
                    <a:pt x="157063" y="15334"/>
                  </a:cubicBezTo>
                  <a:cubicBezTo>
                    <a:pt x="153193" y="15334"/>
                    <a:pt x="148279" y="7827"/>
                    <a:pt x="142422" y="7631"/>
                  </a:cubicBezTo>
                  <a:cubicBezTo>
                    <a:pt x="142353" y="7628"/>
                    <a:pt x="142285" y="7627"/>
                    <a:pt x="142216" y="7627"/>
                  </a:cubicBezTo>
                  <a:cubicBezTo>
                    <a:pt x="135645" y="7627"/>
                    <a:pt x="127738" y="18008"/>
                    <a:pt x="123421" y="18312"/>
                  </a:cubicBezTo>
                  <a:cubicBezTo>
                    <a:pt x="123231" y="18325"/>
                    <a:pt x="123046" y="18332"/>
                    <a:pt x="122865" y="18332"/>
                  </a:cubicBezTo>
                  <a:cubicBezTo>
                    <a:pt x="119003" y="18332"/>
                    <a:pt x="117230" y="15384"/>
                    <a:pt x="108874" y="15384"/>
                  </a:cubicBezTo>
                  <a:cubicBezTo>
                    <a:pt x="108674" y="15384"/>
                    <a:pt x="108471" y="15386"/>
                    <a:pt x="108264" y="15389"/>
                  </a:cubicBezTo>
                  <a:cubicBezTo>
                    <a:pt x="98979" y="15543"/>
                    <a:pt x="97089" y="19697"/>
                    <a:pt x="89848" y="20003"/>
                  </a:cubicBezTo>
                  <a:cubicBezTo>
                    <a:pt x="89600" y="20014"/>
                    <a:pt x="89360" y="20019"/>
                    <a:pt x="89128" y="20019"/>
                  </a:cubicBezTo>
                  <a:cubicBezTo>
                    <a:pt x="82605" y="20019"/>
                    <a:pt x="82355" y="15972"/>
                    <a:pt x="70803" y="15081"/>
                  </a:cubicBezTo>
                  <a:cubicBezTo>
                    <a:pt x="69486" y="14980"/>
                    <a:pt x="68325" y="14934"/>
                    <a:pt x="67294" y="14934"/>
                  </a:cubicBezTo>
                  <a:cubicBezTo>
                    <a:pt x="58956" y="14934"/>
                    <a:pt x="59041" y="17917"/>
                    <a:pt x="53024" y="18465"/>
                  </a:cubicBezTo>
                  <a:cubicBezTo>
                    <a:pt x="52488" y="18514"/>
                    <a:pt x="52003" y="18537"/>
                    <a:pt x="51561" y="18537"/>
                  </a:cubicBezTo>
                  <a:cubicBezTo>
                    <a:pt x="46435" y="18537"/>
                    <a:pt x="47139" y="15481"/>
                    <a:pt x="41027" y="14773"/>
                  </a:cubicBezTo>
                  <a:cubicBezTo>
                    <a:pt x="40283" y="14687"/>
                    <a:pt x="39608" y="14649"/>
                    <a:pt x="38985" y="14649"/>
                  </a:cubicBezTo>
                  <a:cubicBezTo>
                    <a:pt x="34432" y="14649"/>
                    <a:pt x="32634" y="16667"/>
                    <a:pt x="27181" y="16667"/>
                  </a:cubicBezTo>
                  <a:cubicBezTo>
                    <a:pt x="26712" y="16667"/>
                    <a:pt x="26217" y="16652"/>
                    <a:pt x="25691" y="16619"/>
                  </a:cubicBezTo>
                  <a:cubicBezTo>
                    <a:pt x="18197" y="16158"/>
                    <a:pt x="15082" y="10774"/>
                    <a:pt x="9711" y="7630"/>
                  </a:cubicBezTo>
                  <a:cubicBezTo>
                    <a:pt x="7008" y="6047"/>
                    <a:pt x="4566" y="5654"/>
                    <a:pt x="2807" y="5654"/>
                  </a:cubicBezTo>
                  <a:cubicBezTo>
                    <a:pt x="1071" y="5654"/>
                    <a:pt x="1" y="6037"/>
                    <a:pt x="1" y="6037"/>
                  </a:cubicBezTo>
                  <a:lnTo>
                    <a:pt x="1" y="44751"/>
                  </a:lnTo>
                  <a:lnTo>
                    <a:pt x="182451" y="44751"/>
                  </a:lnTo>
                  <a:lnTo>
                    <a:pt x="182451" y="166"/>
                  </a:lnTo>
                  <a:cubicBezTo>
                    <a:pt x="181967" y="54"/>
                    <a:pt x="181467" y="1"/>
                    <a:pt x="18095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226" name="Google Shape;226;p7"/>
            <p:cNvGrpSpPr/>
            <p:nvPr/>
          </p:nvGrpSpPr>
          <p:grpSpPr>
            <a:xfrm>
              <a:off x="469425" y="4030912"/>
              <a:ext cx="8456252" cy="945053"/>
              <a:chOff x="469425" y="4030912"/>
              <a:chExt cx="8456252" cy="945053"/>
            </a:xfrm>
          </p:grpSpPr>
          <p:grpSp>
            <p:nvGrpSpPr>
              <p:cNvPr id="227" name="Google Shape;227;p7"/>
              <p:cNvGrpSpPr/>
              <p:nvPr/>
            </p:nvGrpSpPr>
            <p:grpSpPr>
              <a:xfrm>
                <a:off x="8423996" y="4030912"/>
                <a:ext cx="239507" cy="102499"/>
                <a:chOff x="1852125" y="2937450"/>
                <a:chExt cx="145925" cy="62450"/>
              </a:xfrm>
            </p:grpSpPr>
            <p:sp>
              <p:nvSpPr>
                <p:cNvPr id="228" name="Google Shape;228;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29" name="Google Shape;229;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230" name="Google Shape;230;p7"/>
              <p:cNvSpPr/>
              <p:nvPr/>
            </p:nvSpPr>
            <p:spPr>
              <a:xfrm>
                <a:off x="742900" y="4752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31" name="Google Shape;231;p7"/>
              <p:cNvSpPr/>
              <p:nvPr/>
            </p:nvSpPr>
            <p:spPr>
              <a:xfrm>
                <a:off x="469425" y="4608037"/>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32" name="Google Shape;232;p7"/>
              <p:cNvSpPr/>
              <p:nvPr/>
            </p:nvSpPr>
            <p:spPr>
              <a:xfrm>
                <a:off x="3555688" y="4759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33" name="Google Shape;233;p7"/>
              <p:cNvSpPr/>
              <p:nvPr/>
            </p:nvSpPr>
            <p:spPr>
              <a:xfrm>
                <a:off x="8499800" y="484394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34" name="Google Shape;234;p7"/>
              <p:cNvSpPr/>
              <p:nvPr/>
            </p:nvSpPr>
            <p:spPr>
              <a:xfrm>
                <a:off x="8652200" y="46802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235" name="Google Shape;235;p7"/>
              <p:cNvGrpSpPr/>
              <p:nvPr/>
            </p:nvGrpSpPr>
            <p:grpSpPr>
              <a:xfrm>
                <a:off x="1114896" y="4067474"/>
                <a:ext cx="239507" cy="102499"/>
                <a:chOff x="1852125" y="2937450"/>
                <a:chExt cx="145925" cy="62450"/>
              </a:xfrm>
            </p:grpSpPr>
            <p:sp>
              <p:nvSpPr>
                <p:cNvPr id="236" name="Google Shape;236;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37" name="Google Shape;237;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238" name="Google Shape;238;p7"/>
              <p:cNvGrpSpPr/>
              <p:nvPr/>
            </p:nvGrpSpPr>
            <p:grpSpPr>
              <a:xfrm flipH="1">
                <a:off x="3396771" y="4261562"/>
                <a:ext cx="239507" cy="102499"/>
                <a:chOff x="1852125" y="2937450"/>
                <a:chExt cx="145925" cy="62450"/>
              </a:xfrm>
            </p:grpSpPr>
            <p:sp>
              <p:nvSpPr>
                <p:cNvPr id="239" name="Google Shape;239;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240" name="Google Shape;240;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grpSp>
      <p:sp>
        <p:nvSpPr>
          <p:cNvPr id="241" name="Google Shape;241;p7"/>
          <p:cNvSpPr txBox="1">
            <a:spLocks noGrp="1"/>
          </p:cNvSpPr>
          <p:nvPr>
            <p:ph type="title"/>
          </p:nvPr>
        </p:nvSpPr>
        <p:spPr>
          <a:xfrm>
            <a:off x="1281625" y="1236756"/>
            <a:ext cx="7487360" cy="1083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9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2" name="Google Shape;242;p7"/>
          <p:cNvSpPr txBox="1">
            <a:spLocks noGrp="1"/>
          </p:cNvSpPr>
          <p:nvPr>
            <p:ph type="body" idx="1"/>
          </p:nvPr>
        </p:nvSpPr>
        <p:spPr>
          <a:xfrm>
            <a:off x="1281625" y="2590711"/>
            <a:ext cx="7487360" cy="3814933"/>
          </a:xfrm>
          <a:prstGeom prst="rect">
            <a:avLst/>
          </a:prstGeom>
        </p:spPr>
        <p:txBody>
          <a:bodyPr spcFirstLastPara="1" wrap="square" lIns="91425" tIns="91425" rIns="91425" bIns="91425" anchor="t" anchorCtr="0">
            <a:noAutofit/>
          </a:bodyPr>
          <a:lstStyle>
            <a:lvl1pPr marL="812760" lvl="0" indent="-496686" rtl="0">
              <a:spcBef>
                <a:spcPts val="0"/>
              </a:spcBef>
              <a:spcAft>
                <a:spcPts val="0"/>
              </a:spcAft>
              <a:buClr>
                <a:schemeClr val="accent4"/>
              </a:buClr>
              <a:buSzPts val="800"/>
              <a:buFont typeface="Open Sans"/>
              <a:buChar char="●"/>
              <a:defRPr sz="2489">
                <a:solidFill>
                  <a:srgbClr val="434343"/>
                </a:solidFill>
              </a:defRPr>
            </a:lvl1pPr>
            <a:lvl2pPr marL="1625519" lvl="1" indent="-496686" rtl="0">
              <a:lnSpc>
                <a:spcPct val="100000"/>
              </a:lnSpc>
              <a:spcBef>
                <a:spcPts val="0"/>
              </a:spcBef>
              <a:spcAft>
                <a:spcPts val="0"/>
              </a:spcAft>
              <a:buClr>
                <a:srgbClr val="999999"/>
              </a:buClr>
              <a:buSzPts val="800"/>
              <a:buFont typeface="Open Sans"/>
              <a:buChar char="○"/>
              <a:defRPr>
                <a:solidFill>
                  <a:srgbClr val="434343"/>
                </a:solidFill>
              </a:defRPr>
            </a:lvl2pPr>
            <a:lvl3pPr marL="2438278" lvl="2" indent="-496686" rtl="0">
              <a:lnSpc>
                <a:spcPct val="100000"/>
              </a:lnSpc>
              <a:spcBef>
                <a:spcPts val="0"/>
              </a:spcBef>
              <a:spcAft>
                <a:spcPts val="0"/>
              </a:spcAft>
              <a:buClr>
                <a:srgbClr val="999999"/>
              </a:buClr>
              <a:buSzPts val="800"/>
              <a:buFont typeface="Open Sans"/>
              <a:buChar char="■"/>
              <a:defRPr>
                <a:solidFill>
                  <a:srgbClr val="434343"/>
                </a:solidFill>
              </a:defRPr>
            </a:lvl3pPr>
            <a:lvl4pPr marL="3251037" lvl="3" indent="-496686" rtl="0">
              <a:lnSpc>
                <a:spcPct val="100000"/>
              </a:lnSpc>
              <a:spcBef>
                <a:spcPts val="0"/>
              </a:spcBef>
              <a:spcAft>
                <a:spcPts val="0"/>
              </a:spcAft>
              <a:buClr>
                <a:srgbClr val="999999"/>
              </a:buClr>
              <a:buSzPts val="800"/>
              <a:buFont typeface="Open Sans"/>
              <a:buChar char="●"/>
              <a:defRPr>
                <a:solidFill>
                  <a:srgbClr val="434343"/>
                </a:solidFill>
              </a:defRPr>
            </a:lvl4pPr>
            <a:lvl5pPr marL="4063797" lvl="4" indent="-541840" rtl="0">
              <a:lnSpc>
                <a:spcPct val="100000"/>
              </a:lnSpc>
              <a:spcBef>
                <a:spcPts val="0"/>
              </a:spcBef>
              <a:spcAft>
                <a:spcPts val="0"/>
              </a:spcAft>
              <a:buClr>
                <a:srgbClr val="999999"/>
              </a:buClr>
              <a:buSzPts val="1200"/>
              <a:buFont typeface="Open Sans"/>
              <a:buChar char="○"/>
              <a:defRPr>
                <a:solidFill>
                  <a:srgbClr val="434343"/>
                </a:solidFill>
              </a:defRPr>
            </a:lvl5pPr>
            <a:lvl6pPr marL="4876557" lvl="5" indent="-541840" rtl="0">
              <a:lnSpc>
                <a:spcPct val="100000"/>
              </a:lnSpc>
              <a:spcBef>
                <a:spcPts val="0"/>
              </a:spcBef>
              <a:spcAft>
                <a:spcPts val="0"/>
              </a:spcAft>
              <a:buClr>
                <a:srgbClr val="999999"/>
              </a:buClr>
              <a:buSzPts val="1200"/>
              <a:buFont typeface="Open Sans"/>
              <a:buChar char="■"/>
              <a:defRPr>
                <a:solidFill>
                  <a:srgbClr val="434343"/>
                </a:solidFill>
              </a:defRPr>
            </a:lvl6pPr>
            <a:lvl7pPr marL="5689315" lvl="6" indent="-485399" rtl="0">
              <a:lnSpc>
                <a:spcPct val="100000"/>
              </a:lnSpc>
              <a:spcBef>
                <a:spcPts val="0"/>
              </a:spcBef>
              <a:spcAft>
                <a:spcPts val="0"/>
              </a:spcAft>
              <a:buClr>
                <a:srgbClr val="999999"/>
              </a:buClr>
              <a:buSzPts val="700"/>
              <a:buFont typeface="Open Sans"/>
              <a:buChar char="●"/>
              <a:defRPr>
                <a:solidFill>
                  <a:srgbClr val="434343"/>
                </a:solidFill>
              </a:defRPr>
            </a:lvl7pPr>
            <a:lvl8pPr marL="6502075" lvl="7" indent="-485399" rtl="0">
              <a:lnSpc>
                <a:spcPct val="100000"/>
              </a:lnSpc>
              <a:spcBef>
                <a:spcPts val="0"/>
              </a:spcBef>
              <a:spcAft>
                <a:spcPts val="0"/>
              </a:spcAft>
              <a:buClr>
                <a:srgbClr val="999999"/>
              </a:buClr>
              <a:buSzPts val="700"/>
              <a:buFont typeface="Open Sans"/>
              <a:buChar char="○"/>
              <a:defRPr>
                <a:solidFill>
                  <a:srgbClr val="434343"/>
                </a:solidFill>
              </a:defRPr>
            </a:lvl8pPr>
            <a:lvl9pPr marL="7314834" lvl="8" indent="-474109"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Tree>
    <p:extLst>
      <p:ext uri="{BB962C8B-B14F-4D97-AF65-F5344CB8AC3E}">
        <p14:creationId xmlns:p14="http://schemas.microsoft.com/office/powerpoint/2010/main" val="39897761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3393459" y="6245600"/>
            <a:ext cx="9489365" cy="650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56"/>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310" name="Google Shape;310;p10"/>
          <p:cNvGrpSpPr/>
          <p:nvPr/>
        </p:nvGrpSpPr>
        <p:grpSpPr>
          <a:xfrm>
            <a:off x="-58651" y="7469115"/>
            <a:ext cx="16393965" cy="1733484"/>
            <a:chOff x="-32950" y="4201376"/>
            <a:chExt cx="9209913" cy="975085"/>
          </a:xfrm>
        </p:grpSpPr>
        <p:sp>
          <p:nvSpPr>
            <p:cNvPr id="311" name="Google Shape;311;p10"/>
            <p:cNvSpPr/>
            <p:nvPr/>
          </p:nvSpPr>
          <p:spPr>
            <a:xfrm flipH="1">
              <a:off x="65236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12" name="Google Shape;312;p10"/>
            <p:cNvSpPr/>
            <p:nvPr/>
          </p:nvSpPr>
          <p:spPr>
            <a:xfrm>
              <a:off x="8635600"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13" name="Google Shape;313;p10"/>
            <p:cNvSpPr/>
            <p:nvPr/>
          </p:nvSpPr>
          <p:spPr>
            <a:xfrm>
              <a:off x="-329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14" name="Google Shape;314;p10"/>
            <p:cNvSpPr/>
            <p:nvPr/>
          </p:nvSpPr>
          <p:spPr>
            <a:xfrm flipH="1">
              <a:off x="230813"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15" name="Google Shape;315;p10"/>
            <p:cNvSpPr/>
            <p:nvPr/>
          </p:nvSpPr>
          <p:spPr>
            <a:xfrm>
              <a:off x="8287275"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23641260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1"/>
        <p:cNvGrpSpPr/>
        <p:nvPr/>
      </p:nvGrpSpPr>
      <p:grpSpPr>
        <a:xfrm>
          <a:off x="0" y="0"/>
          <a:ext cx="0" cy="0"/>
          <a:chOff x="0" y="0"/>
          <a:chExt cx="0" cy="0"/>
        </a:xfrm>
      </p:grpSpPr>
      <p:sp>
        <p:nvSpPr>
          <p:cNvPr id="352" name="Google Shape;352;p13"/>
          <p:cNvSpPr/>
          <p:nvPr/>
        </p:nvSpPr>
        <p:spPr>
          <a:xfrm>
            <a:off x="521728" y="1971628"/>
            <a:ext cx="15233182" cy="6740267"/>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53" name="Google Shape;353;p13"/>
          <p:cNvSpPr/>
          <p:nvPr/>
        </p:nvSpPr>
        <p:spPr>
          <a:xfrm>
            <a:off x="521728" y="851111"/>
            <a:ext cx="15233182" cy="975467"/>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354" name="Google Shape;354;p13"/>
          <p:cNvGrpSpPr/>
          <p:nvPr/>
        </p:nvGrpSpPr>
        <p:grpSpPr>
          <a:xfrm flipH="1">
            <a:off x="-58651" y="6953459"/>
            <a:ext cx="16393965" cy="2249140"/>
            <a:chOff x="-32950" y="3911320"/>
            <a:chExt cx="9209913" cy="1265141"/>
          </a:xfrm>
        </p:grpSpPr>
        <p:sp>
          <p:nvSpPr>
            <p:cNvPr id="355" name="Google Shape;355;p13"/>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56" name="Google Shape;356;p13"/>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57" name="Google Shape;357;p13"/>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358" name="Google Shape;358;p13"/>
            <p:cNvGrpSpPr/>
            <p:nvPr/>
          </p:nvGrpSpPr>
          <p:grpSpPr>
            <a:xfrm flipH="1">
              <a:off x="8011161" y="3911320"/>
              <a:ext cx="565003" cy="832113"/>
              <a:chOff x="5515450" y="3969050"/>
              <a:chExt cx="439725" cy="645800"/>
            </a:xfrm>
          </p:grpSpPr>
          <p:sp>
            <p:nvSpPr>
              <p:cNvPr id="359" name="Google Shape;359;p1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0" name="Google Shape;360;p1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1" name="Google Shape;361;p1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2" name="Google Shape;362;p1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3" name="Google Shape;363;p1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4" name="Google Shape;364;p1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5" name="Google Shape;365;p1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6" name="Google Shape;366;p1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7" name="Google Shape;367;p1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8" name="Google Shape;368;p1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69" name="Google Shape;369;p1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70" name="Google Shape;370;p1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371" name="Google Shape;371;p13"/>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72" name="Google Shape;372;p13"/>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373" name="Google Shape;373;p13"/>
          <p:cNvSpPr txBox="1">
            <a:spLocks noGrp="1"/>
          </p:cNvSpPr>
          <p:nvPr>
            <p:ph type="title"/>
          </p:nvPr>
        </p:nvSpPr>
        <p:spPr>
          <a:xfrm>
            <a:off x="1281625" y="725058"/>
            <a:ext cx="13713388" cy="1138133"/>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057937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97"/>
        <p:cNvGrpSpPr/>
        <p:nvPr/>
      </p:nvGrpSpPr>
      <p:grpSpPr>
        <a:xfrm>
          <a:off x="0" y="0"/>
          <a:ext cx="0" cy="0"/>
          <a:chOff x="0" y="0"/>
          <a:chExt cx="0" cy="0"/>
        </a:xfrm>
      </p:grpSpPr>
      <p:sp>
        <p:nvSpPr>
          <p:cNvPr id="398" name="Google Shape;398;p16"/>
          <p:cNvSpPr/>
          <p:nvPr/>
        </p:nvSpPr>
        <p:spPr>
          <a:xfrm>
            <a:off x="3227959" y="1971644"/>
            <a:ext cx="12526817" cy="3251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399" name="Google Shape;399;p16"/>
          <p:cNvSpPr/>
          <p:nvPr/>
        </p:nvSpPr>
        <p:spPr>
          <a:xfrm>
            <a:off x="521728" y="5460704"/>
            <a:ext cx="12533225" cy="3251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00" name="Google Shape;400;p16"/>
          <p:cNvSpPr/>
          <p:nvPr/>
        </p:nvSpPr>
        <p:spPr>
          <a:xfrm>
            <a:off x="521728" y="851111"/>
            <a:ext cx="15233182" cy="975467"/>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401" name="Google Shape;401;p16"/>
          <p:cNvGrpSpPr/>
          <p:nvPr/>
        </p:nvGrpSpPr>
        <p:grpSpPr>
          <a:xfrm>
            <a:off x="-58651" y="6953459"/>
            <a:ext cx="16393965" cy="2249140"/>
            <a:chOff x="-32950" y="3911320"/>
            <a:chExt cx="9209913" cy="1265141"/>
          </a:xfrm>
        </p:grpSpPr>
        <p:sp>
          <p:nvSpPr>
            <p:cNvPr id="402" name="Google Shape;402;p1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03" name="Google Shape;403;p1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04" name="Google Shape;404;p1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405" name="Google Shape;405;p16"/>
            <p:cNvGrpSpPr/>
            <p:nvPr/>
          </p:nvGrpSpPr>
          <p:grpSpPr>
            <a:xfrm flipH="1">
              <a:off x="8011161" y="3911320"/>
              <a:ext cx="565003" cy="832113"/>
              <a:chOff x="5515450" y="3969050"/>
              <a:chExt cx="439725" cy="645800"/>
            </a:xfrm>
          </p:grpSpPr>
          <p:sp>
            <p:nvSpPr>
              <p:cNvPr id="406" name="Google Shape;406;p1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07" name="Google Shape;407;p1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08" name="Google Shape;408;p1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09" name="Google Shape;409;p1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10" name="Google Shape;410;p1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11" name="Google Shape;411;p1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12" name="Google Shape;412;p1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13" name="Google Shape;413;p1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14" name="Google Shape;414;p1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15" name="Google Shape;415;p1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16" name="Google Shape;416;p1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17" name="Google Shape;417;p1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418" name="Google Shape;418;p1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419" name="Google Shape;419;p1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420" name="Google Shape;420;p16"/>
          <p:cNvSpPr txBox="1">
            <a:spLocks noGrp="1"/>
          </p:cNvSpPr>
          <p:nvPr>
            <p:ph type="subTitle" idx="1"/>
          </p:nvPr>
        </p:nvSpPr>
        <p:spPr>
          <a:xfrm>
            <a:off x="4584506" y="2621777"/>
            <a:ext cx="8464065" cy="81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Bebas Neue"/>
              <a:buNone/>
              <a:defRPr sz="4444">
                <a:latin typeface="Shrikhand"/>
                <a:ea typeface="Shrikhand"/>
                <a:cs typeface="Shrikhand"/>
                <a:sym typeface="Shrikhand"/>
              </a:defRPr>
            </a:lvl1pPr>
            <a:lvl2pPr lvl="1" algn="ctr" rtl="0">
              <a:lnSpc>
                <a:spcPct val="100000"/>
              </a:lnSpc>
              <a:spcBef>
                <a:spcPts val="0"/>
              </a:spcBef>
              <a:spcAft>
                <a:spcPts val="0"/>
              </a:spcAft>
              <a:buSzPts val="2500"/>
              <a:buFont typeface="Bebas Neue"/>
              <a:buNone/>
              <a:defRPr sz="4444">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4">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4">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4">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4">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4">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4">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4">
                <a:latin typeface="Bebas Neue"/>
                <a:ea typeface="Bebas Neue"/>
                <a:cs typeface="Bebas Neue"/>
                <a:sym typeface="Bebas Neue"/>
              </a:defRPr>
            </a:lvl9pPr>
          </a:lstStyle>
          <a:p>
            <a:endParaRPr/>
          </a:p>
        </p:txBody>
      </p:sp>
      <p:sp>
        <p:nvSpPr>
          <p:cNvPr id="421" name="Google Shape;421;p16"/>
          <p:cNvSpPr txBox="1">
            <a:spLocks noGrp="1"/>
          </p:cNvSpPr>
          <p:nvPr>
            <p:ph type="subTitle" idx="2"/>
          </p:nvPr>
        </p:nvSpPr>
        <p:spPr>
          <a:xfrm>
            <a:off x="3228076" y="6062667"/>
            <a:ext cx="8464065" cy="81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4444">
                <a:latin typeface="Shrikhand"/>
                <a:ea typeface="Shrikhand"/>
                <a:cs typeface="Shrikhand"/>
                <a:sym typeface="Shrikhand"/>
              </a:defRPr>
            </a:lvl1pPr>
            <a:lvl2pPr lvl="1" algn="ctr" rtl="0">
              <a:lnSpc>
                <a:spcPct val="100000"/>
              </a:lnSpc>
              <a:spcBef>
                <a:spcPts val="0"/>
              </a:spcBef>
              <a:spcAft>
                <a:spcPts val="0"/>
              </a:spcAft>
              <a:buSzPts val="2500"/>
              <a:buFont typeface="Bebas Neue"/>
              <a:buNone/>
              <a:defRPr sz="4444">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44">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44">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44">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44">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44">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44">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44">
                <a:latin typeface="Bebas Neue"/>
                <a:ea typeface="Bebas Neue"/>
                <a:cs typeface="Bebas Neue"/>
                <a:sym typeface="Bebas Neue"/>
              </a:defRPr>
            </a:lvl9pPr>
          </a:lstStyle>
          <a:p>
            <a:endParaRPr/>
          </a:p>
        </p:txBody>
      </p:sp>
      <p:sp>
        <p:nvSpPr>
          <p:cNvPr id="422" name="Google Shape;422;p16"/>
          <p:cNvSpPr txBox="1">
            <a:spLocks noGrp="1"/>
          </p:cNvSpPr>
          <p:nvPr>
            <p:ph type="subTitle" idx="3"/>
          </p:nvPr>
        </p:nvSpPr>
        <p:spPr>
          <a:xfrm>
            <a:off x="4584470" y="3434578"/>
            <a:ext cx="8464065" cy="113813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txBox="1">
            <a:spLocks noGrp="1"/>
          </p:cNvSpPr>
          <p:nvPr>
            <p:ph type="subTitle" idx="4"/>
          </p:nvPr>
        </p:nvSpPr>
        <p:spPr>
          <a:xfrm>
            <a:off x="3228084" y="6875467"/>
            <a:ext cx="8464065" cy="11381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4" name="Google Shape;424;p16"/>
          <p:cNvSpPr txBox="1">
            <a:spLocks noGrp="1"/>
          </p:cNvSpPr>
          <p:nvPr>
            <p:ph type="title"/>
          </p:nvPr>
        </p:nvSpPr>
        <p:spPr>
          <a:xfrm>
            <a:off x="1281625" y="725058"/>
            <a:ext cx="13713388" cy="1138133"/>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327450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extLst>
    <p:ext uri="{DCECCB84-F9BA-43D5-87BE-67443E8EF086}">
      <p15:sldGuideLst xmlns:p15="http://schemas.microsoft.com/office/powerpoint/2012/main">
        <p15:guide id="1" pos="5575">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3"/>
        <p:cNvGrpSpPr/>
        <p:nvPr/>
      </p:nvGrpSpPr>
      <p:grpSpPr>
        <a:xfrm>
          <a:off x="0" y="0"/>
          <a:ext cx="0" cy="0"/>
          <a:chOff x="0" y="0"/>
          <a:chExt cx="0" cy="0"/>
        </a:xfrm>
      </p:grpSpPr>
      <p:grpSp>
        <p:nvGrpSpPr>
          <p:cNvPr id="564" name="Google Shape;564;p19"/>
          <p:cNvGrpSpPr/>
          <p:nvPr/>
        </p:nvGrpSpPr>
        <p:grpSpPr>
          <a:xfrm>
            <a:off x="-902277" y="7727379"/>
            <a:ext cx="18106621" cy="3719355"/>
            <a:chOff x="-506887" y="4346650"/>
            <a:chExt cx="10172060" cy="2092137"/>
          </a:xfrm>
        </p:grpSpPr>
        <p:sp>
          <p:nvSpPr>
            <p:cNvPr id="565" name="Google Shape;565;p19"/>
            <p:cNvSpPr/>
            <p:nvPr/>
          </p:nvSpPr>
          <p:spPr>
            <a:xfrm>
              <a:off x="-506887" y="43466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566" name="Google Shape;566;p19"/>
            <p:cNvGrpSpPr/>
            <p:nvPr/>
          </p:nvGrpSpPr>
          <p:grpSpPr>
            <a:xfrm>
              <a:off x="2523546" y="4628462"/>
              <a:ext cx="239507" cy="102499"/>
              <a:chOff x="1852125" y="2937450"/>
              <a:chExt cx="145925" cy="62450"/>
            </a:xfrm>
          </p:grpSpPr>
          <p:sp>
            <p:nvSpPr>
              <p:cNvPr id="567" name="Google Shape;567;p19"/>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68" name="Google Shape;568;p19"/>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569" name="Google Shape;569;p19"/>
            <p:cNvSpPr/>
            <p:nvPr/>
          </p:nvSpPr>
          <p:spPr>
            <a:xfrm>
              <a:off x="336945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570" name="Google Shape;570;p19"/>
            <p:cNvGrpSpPr/>
            <p:nvPr/>
          </p:nvGrpSpPr>
          <p:grpSpPr>
            <a:xfrm>
              <a:off x="5902600" y="4605399"/>
              <a:ext cx="425877" cy="300891"/>
              <a:chOff x="5597800" y="4757799"/>
              <a:chExt cx="425877" cy="300891"/>
            </a:xfrm>
          </p:grpSpPr>
          <p:sp>
            <p:nvSpPr>
              <p:cNvPr id="571" name="Google Shape;571;p19"/>
              <p:cNvSpPr/>
              <p:nvPr/>
            </p:nvSpPr>
            <p:spPr>
              <a:xfrm>
                <a:off x="559780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72" name="Google Shape;572;p19"/>
              <p:cNvSpPr/>
              <p:nvPr/>
            </p:nvSpPr>
            <p:spPr>
              <a:xfrm>
                <a:off x="5750200" y="47577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sp>
        <p:nvSpPr>
          <p:cNvPr id="573" name="Google Shape;573;p19"/>
          <p:cNvSpPr/>
          <p:nvPr/>
        </p:nvSpPr>
        <p:spPr>
          <a:xfrm>
            <a:off x="521728" y="851111"/>
            <a:ext cx="15233182" cy="975467"/>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74" name="Google Shape;574;p19"/>
          <p:cNvSpPr txBox="1">
            <a:spLocks noGrp="1"/>
          </p:cNvSpPr>
          <p:nvPr>
            <p:ph type="title"/>
          </p:nvPr>
        </p:nvSpPr>
        <p:spPr>
          <a:xfrm>
            <a:off x="1281625" y="3928449"/>
            <a:ext cx="3092454" cy="1137067"/>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3556"/>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575" name="Google Shape;575;p19"/>
          <p:cNvSpPr txBox="1">
            <a:spLocks noGrp="1"/>
          </p:cNvSpPr>
          <p:nvPr>
            <p:ph type="title" idx="2" hasCustomPrompt="1"/>
          </p:nvPr>
        </p:nvSpPr>
        <p:spPr>
          <a:xfrm>
            <a:off x="1281625" y="2873200"/>
            <a:ext cx="3092454" cy="1054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110">
                <a:solidFill>
                  <a:schemeClr val="accent4"/>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576" name="Google Shape;576;p19"/>
          <p:cNvSpPr txBox="1">
            <a:spLocks noGrp="1"/>
          </p:cNvSpPr>
          <p:nvPr>
            <p:ph type="subTitle" idx="1"/>
          </p:nvPr>
        </p:nvSpPr>
        <p:spPr>
          <a:xfrm>
            <a:off x="1281625" y="5066438"/>
            <a:ext cx="3092454" cy="1299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7" name="Google Shape;577;p19"/>
          <p:cNvSpPr txBox="1">
            <a:spLocks noGrp="1"/>
          </p:cNvSpPr>
          <p:nvPr>
            <p:ph type="title" idx="3"/>
          </p:nvPr>
        </p:nvSpPr>
        <p:spPr>
          <a:xfrm>
            <a:off x="4821937" y="3928449"/>
            <a:ext cx="3092454" cy="1137067"/>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3556"/>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578" name="Google Shape;578;p19"/>
          <p:cNvSpPr txBox="1">
            <a:spLocks noGrp="1"/>
          </p:cNvSpPr>
          <p:nvPr>
            <p:ph type="title" idx="4" hasCustomPrompt="1"/>
          </p:nvPr>
        </p:nvSpPr>
        <p:spPr>
          <a:xfrm>
            <a:off x="4821937" y="2873200"/>
            <a:ext cx="3092454" cy="1054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110">
                <a:solidFill>
                  <a:schemeClr val="accent4"/>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579" name="Google Shape;579;p19"/>
          <p:cNvSpPr txBox="1">
            <a:spLocks noGrp="1"/>
          </p:cNvSpPr>
          <p:nvPr>
            <p:ph type="subTitle" idx="5"/>
          </p:nvPr>
        </p:nvSpPr>
        <p:spPr>
          <a:xfrm>
            <a:off x="4821937" y="5066438"/>
            <a:ext cx="3092454" cy="1299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0" name="Google Shape;580;p19"/>
          <p:cNvSpPr txBox="1">
            <a:spLocks noGrp="1"/>
          </p:cNvSpPr>
          <p:nvPr>
            <p:ph type="title" idx="6"/>
          </p:nvPr>
        </p:nvSpPr>
        <p:spPr>
          <a:xfrm>
            <a:off x="8362247" y="3928449"/>
            <a:ext cx="3092454" cy="1137067"/>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3556"/>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581" name="Google Shape;581;p19"/>
          <p:cNvSpPr txBox="1">
            <a:spLocks noGrp="1"/>
          </p:cNvSpPr>
          <p:nvPr>
            <p:ph type="title" idx="7" hasCustomPrompt="1"/>
          </p:nvPr>
        </p:nvSpPr>
        <p:spPr>
          <a:xfrm>
            <a:off x="8362247" y="2873200"/>
            <a:ext cx="3092454" cy="1054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110">
                <a:solidFill>
                  <a:schemeClr val="accent4"/>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582" name="Google Shape;582;p19"/>
          <p:cNvSpPr txBox="1">
            <a:spLocks noGrp="1"/>
          </p:cNvSpPr>
          <p:nvPr>
            <p:ph type="subTitle" idx="8"/>
          </p:nvPr>
        </p:nvSpPr>
        <p:spPr>
          <a:xfrm>
            <a:off x="8362247" y="5066438"/>
            <a:ext cx="3092454" cy="1299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3" name="Google Shape;583;p19"/>
          <p:cNvSpPr txBox="1">
            <a:spLocks noGrp="1"/>
          </p:cNvSpPr>
          <p:nvPr>
            <p:ph type="title" idx="9"/>
          </p:nvPr>
        </p:nvSpPr>
        <p:spPr>
          <a:xfrm>
            <a:off x="11902559" y="3927712"/>
            <a:ext cx="3092454" cy="1137067"/>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3556"/>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584" name="Google Shape;584;p19"/>
          <p:cNvSpPr txBox="1">
            <a:spLocks noGrp="1"/>
          </p:cNvSpPr>
          <p:nvPr>
            <p:ph type="title" idx="13" hasCustomPrompt="1"/>
          </p:nvPr>
        </p:nvSpPr>
        <p:spPr>
          <a:xfrm>
            <a:off x="11902559" y="2873200"/>
            <a:ext cx="3092454" cy="1054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110">
                <a:solidFill>
                  <a:schemeClr val="accent4"/>
                </a:solidFill>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585" name="Google Shape;585;p19"/>
          <p:cNvSpPr txBox="1">
            <a:spLocks noGrp="1"/>
          </p:cNvSpPr>
          <p:nvPr>
            <p:ph type="subTitle" idx="14"/>
          </p:nvPr>
        </p:nvSpPr>
        <p:spPr>
          <a:xfrm>
            <a:off x="11902559" y="5065802"/>
            <a:ext cx="3092454" cy="1299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6" name="Google Shape;586;p19"/>
          <p:cNvSpPr txBox="1">
            <a:spLocks noGrp="1"/>
          </p:cNvSpPr>
          <p:nvPr>
            <p:ph type="title" idx="15"/>
          </p:nvPr>
        </p:nvSpPr>
        <p:spPr>
          <a:xfrm>
            <a:off x="1281625" y="731520"/>
            <a:ext cx="13713388" cy="975467"/>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87" name="Google Shape;587;p19"/>
          <p:cNvGrpSpPr/>
          <p:nvPr/>
        </p:nvGrpSpPr>
        <p:grpSpPr>
          <a:xfrm flipH="1">
            <a:off x="-58651" y="6953459"/>
            <a:ext cx="16393965" cy="2249140"/>
            <a:chOff x="-32950" y="3911320"/>
            <a:chExt cx="9209913" cy="1265141"/>
          </a:xfrm>
        </p:grpSpPr>
        <p:sp>
          <p:nvSpPr>
            <p:cNvPr id="588" name="Google Shape;588;p19"/>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89" name="Google Shape;589;p19"/>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90" name="Google Shape;590;p19"/>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591" name="Google Shape;591;p19"/>
            <p:cNvGrpSpPr/>
            <p:nvPr/>
          </p:nvGrpSpPr>
          <p:grpSpPr>
            <a:xfrm flipH="1">
              <a:off x="8011161" y="3911320"/>
              <a:ext cx="565003" cy="832113"/>
              <a:chOff x="5515450" y="3969050"/>
              <a:chExt cx="439725" cy="645800"/>
            </a:xfrm>
          </p:grpSpPr>
          <p:sp>
            <p:nvSpPr>
              <p:cNvPr id="592" name="Google Shape;592;p19"/>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93" name="Google Shape;593;p19"/>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94" name="Google Shape;594;p19"/>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95" name="Google Shape;595;p19"/>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96" name="Google Shape;596;p19"/>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97" name="Google Shape;597;p19"/>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98" name="Google Shape;598;p19"/>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599" name="Google Shape;599;p19"/>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00" name="Google Shape;600;p19"/>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01" name="Google Shape;601;p19"/>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02" name="Google Shape;602;p19"/>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03" name="Google Shape;603;p19"/>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604" name="Google Shape;604;p19"/>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05" name="Google Shape;605;p19"/>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38413025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6"/>
        <p:cNvGrpSpPr/>
        <p:nvPr/>
      </p:nvGrpSpPr>
      <p:grpSpPr>
        <a:xfrm>
          <a:off x="0" y="0"/>
          <a:ext cx="0" cy="0"/>
          <a:chOff x="0" y="0"/>
          <a:chExt cx="0" cy="0"/>
        </a:xfrm>
      </p:grpSpPr>
      <p:grpSp>
        <p:nvGrpSpPr>
          <p:cNvPr id="607" name="Google Shape;607;p20"/>
          <p:cNvGrpSpPr/>
          <p:nvPr/>
        </p:nvGrpSpPr>
        <p:grpSpPr>
          <a:xfrm>
            <a:off x="-902277" y="7727379"/>
            <a:ext cx="18106621" cy="3719355"/>
            <a:chOff x="-506887" y="4346650"/>
            <a:chExt cx="10172060" cy="2092137"/>
          </a:xfrm>
        </p:grpSpPr>
        <p:sp>
          <p:nvSpPr>
            <p:cNvPr id="608" name="Google Shape;608;p20"/>
            <p:cNvSpPr/>
            <p:nvPr/>
          </p:nvSpPr>
          <p:spPr>
            <a:xfrm flipH="1">
              <a:off x="-506887" y="43466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609" name="Google Shape;609;p20"/>
            <p:cNvGrpSpPr/>
            <p:nvPr/>
          </p:nvGrpSpPr>
          <p:grpSpPr>
            <a:xfrm flipH="1">
              <a:off x="6395232" y="4628462"/>
              <a:ext cx="239507" cy="102499"/>
              <a:chOff x="1852125" y="2937450"/>
              <a:chExt cx="145925" cy="62450"/>
            </a:xfrm>
          </p:grpSpPr>
          <p:sp>
            <p:nvSpPr>
              <p:cNvPr id="610" name="Google Shape;610;p20"/>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11" name="Google Shape;611;p20"/>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612" name="Google Shape;612;p20"/>
            <p:cNvSpPr/>
            <p:nvPr/>
          </p:nvSpPr>
          <p:spPr>
            <a:xfrm flipH="1">
              <a:off x="5515358"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613" name="Google Shape;613;p20"/>
            <p:cNvGrpSpPr/>
            <p:nvPr/>
          </p:nvGrpSpPr>
          <p:grpSpPr>
            <a:xfrm flipH="1">
              <a:off x="2829808" y="4605399"/>
              <a:ext cx="425877" cy="300891"/>
              <a:chOff x="5597800" y="4757799"/>
              <a:chExt cx="425877" cy="300891"/>
            </a:xfrm>
          </p:grpSpPr>
          <p:sp>
            <p:nvSpPr>
              <p:cNvPr id="614" name="Google Shape;614;p20"/>
              <p:cNvSpPr/>
              <p:nvPr/>
            </p:nvSpPr>
            <p:spPr>
              <a:xfrm>
                <a:off x="559780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15" name="Google Shape;615;p20"/>
              <p:cNvSpPr/>
              <p:nvPr/>
            </p:nvSpPr>
            <p:spPr>
              <a:xfrm>
                <a:off x="5750200" y="47577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sp>
        <p:nvSpPr>
          <p:cNvPr id="616" name="Google Shape;616;p20"/>
          <p:cNvSpPr txBox="1">
            <a:spLocks noGrp="1"/>
          </p:cNvSpPr>
          <p:nvPr>
            <p:ph type="title"/>
          </p:nvPr>
        </p:nvSpPr>
        <p:spPr>
          <a:xfrm>
            <a:off x="8138363" y="5449333"/>
            <a:ext cx="6856694" cy="9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444"/>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617" name="Google Shape;617;p20"/>
          <p:cNvSpPr txBox="1">
            <a:spLocks noGrp="1"/>
          </p:cNvSpPr>
          <p:nvPr>
            <p:ph type="subTitle" idx="1"/>
          </p:nvPr>
        </p:nvSpPr>
        <p:spPr>
          <a:xfrm>
            <a:off x="1281581" y="1884533"/>
            <a:ext cx="13713388" cy="3093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6223"/>
            </a:lvl1pPr>
            <a:lvl2pPr lvl="1" algn="ctr" rtl="0">
              <a:lnSpc>
                <a:spcPct val="100000"/>
              </a:lnSpc>
              <a:spcBef>
                <a:spcPts val="0"/>
              </a:spcBef>
              <a:spcAft>
                <a:spcPts val="0"/>
              </a:spcAft>
              <a:buSzPts val="2500"/>
              <a:buNone/>
              <a:defRPr sz="4444"/>
            </a:lvl2pPr>
            <a:lvl3pPr lvl="2" algn="ctr" rtl="0">
              <a:lnSpc>
                <a:spcPct val="100000"/>
              </a:lnSpc>
              <a:spcBef>
                <a:spcPts val="0"/>
              </a:spcBef>
              <a:spcAft>
                <a:spcPts val="0"/>
              </a:spcAft>
              <a:buSzPts val="2500"/>
              <a:buNone/>
              <a:defRPr sz="4444"/>
            </a:lvl3pPr>
            <a:lvl4pPr lvl="3" algn="ctr" rtl="0">
              <a:lnSpc>
                <a:spcPct val="100000"/>
              </a:lnSpc>
              <a:spcBef>
                <a:spcPts val="0"/>
              </a:spcBef>
              <a:spcAft>
                <a:spcPts val="0"/>
              </a:spcAft>
              <a:buSzPts val="2500"/>
              <a:buNone/>
              <a:defRPr sz="4444"/>
            </a:lvl4pPr>
            <a:lvl5pPr lvl="4" algn="ctr" rtl="0">
              <a:lnSpc>
                <a:spcPct val="100000"/>
              </a:lnSpc>
              <a:spcBef>
                <a:spcPts val="0"/>
              </a:spcBef>
              <a:spcAft>
                <a:spcPts val="0"/>
              </a:spcAft>
              <a:buSzPts val="2500"/>
              <a:buNone/>
              <a:defRPr sz="4444"/>
            </a:lvl5pPr>
            <a:lvl6pPr lvl="5" algn="ctr" rtl="0">
              <a:lnSpc>
                <a:spcPct val="100000"/>
              </a:lnSpc>
              <a:spcBef>
                <a:spcPts val="0"/>
              </a:spcBef>
              <a:spcAft>
                <a:spcPts val="0"/>
              </a:spcAft>
              <a:buSzPts val="2500"/>
              <a:buNone/>
              <a:defRPr sz="4444"/>
            </a:lvl6pPr>
            <a:lvl7pPr lvl="6" algn="ctr" rtl="0">
              <a:lnSpc>
                <a:spcPct val="100000"/>
              </a:lnSpc>
              <a:spcBef>
                <a:spcPts val="0"/>
              </a:spcBef>
              <a:spcAft>
                <a:spcPts val="0"/>
              </a:spcAft>
              <a:buSzPts val="2500"/>
              <a:buNone/>
              <a:defRPr sz="4444"/>
            </a:lvl7pPr>
            <a:lvl8pPr lvl="7" algn="ctr" rtl="0">
              <a:lnSpc>
                <a:spcPct val="100000"/>
              </a:lnSpc>
              <a:spcBef>
                <a:spcPts val="0"/>
              </a:spcBef>
              <a:spcAft>
                <a:spcPts val="0"/>
              </a:spcAft>
              <a:buSzPts val="2500"/>
              <a:buNone/>
              <a:defRPr sz="4444"/>
            </a:lvl8pPr>
            <a:lvl9pPr lvl="8" algn="ctr" rtl="0">
              <a:lnSpc>
                <a:spcPct val="100000"/>
              </a:lnSpc>
              <a:spcBef>
                <a:spcPts val="0"/>
              </a:spcBef>
              <a:spcAft>
                <a:spcPts val="0"/>
              </a:spcAft>
              <a:buSzPts val="2500"/>
              <a:buNone/>
              <a:defRPr sz="4444"/>
            </a:lvl9pPr>
          </a:lstStyle>
          <a:p>
            <a:endParaRPr/>
          </a:p>
        </p:txBody>
      </p:sp>
      <p:grpSp>
        <p:nvGrpSpPr>
          <p:cNvPr id="618" name="Google Shape;618;p20"/>
          <p:cNvGrpSpPr/>
          <p:nvPr/>
        </p:nvGrpSpPr>
        <p:grpSpPr>
          <a:xfrm>
            <a:off x="-33246" y="6953459"/>
            <a:ext cx="16393965" cy="2249140"/>
            <a:chOff x="-32950" y="3911320"/>
            <a:chExt cx="9209913" cy="1265141"/>
          </a:xfrm>
        </p:grpSpPr>
        <p:sp>
          <p:nvSpPr>
            <p:cNvPr id="619" name="Google Shape;619;p20"/>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20" name="Google Shape;620;p20"/>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21" name="Google Shape;621;p20"/>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622" name="Google Shape;622;p20"/>
            <p:cNvGrpSpPr/>
            <p:nvPr/>
          </p:nvGrpSpPr>
          <p:grpSpPr>
            <a:xfrm flipH="1">
              <a:off x="8011161" y="3911320"/>
              <a:ext cx="565003" cy="832113"/>
              <a:chOff x="5515450" y="3969050"/>
              <a:chExt cx="439725" cy="645800"/>
            </a:xfrm>
          </p:grpSpPr>
          <p:sp>
            <p:nvSpPr>
              <p:cNvPr id="623" name="Google Shape;623;p20"/>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24" name="Google Shape;624;p20"/>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25" name="Google Shape;625;p20"/>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26" name="Google Shape;626;p20"/>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27" name="Google Shape;627;p20"/>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28" name="Google Shape;628;p20"/>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29" name="Google Shape;629;p20"/>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30" name="Google Shape;630;p20"/>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31" name="Google Shape;631;p20"/>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32" name="Google Shape;632;p20"/>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33" name="Google Shape;633;p20"/>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34" name="Google Shape;634;p20"/>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635" name="Google Shape;635;p20"/>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36" name="Google Shape;636;p20"/>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28503693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37"/>
        <p:cNvGrpSpPr/>
        <p:nvPr/>
      </p:nvGrpSpPr>
      <p:grpSpPr>
        <a:xfrm>
          <a:off x="0" y="0"/>
          <a:ext cx="0" cy="0"/>
          <a:chOff x="0" y="0"/>
          <a:chExt cx="0" cy="0"/>
        </a:xfrm>
      </p:grpSpPr>
      <p:sp>
        <p:nvSpPr>
          <p:cNvPr id="638" name="Google Shape;638;p21"/>
          <p:cNvSpPr/>
          <p:nvPr/>
        </p:nvSpPr>
        <p:spPr>
          <a:xfrm flipH="1">
            <a:off x="521772" y="851115"/>
            <a:ext cx="15233182" cy="78608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639" name="Google Shape;639;p21"/>
          <p:cNvGrpSpPr/>
          <p:nvPr/>
        </p:nvGrpSpPr>
        <p:grpSpPr>
          <a:xfrm flipH="1">
            <a:off x="-58651" y="6953459"/>
            <a:ext cx="16393965" cy="2249140"/>
            <a:chOff x="-32950" y="3911320"/>
            <a:chExt cx="9209913" cy="1265141"/>
          </a:xfrm>
        </p:grpSpPr>
        <p:sp>
          <p:nvSpPr>
            <p:cNvPr id="640" name="Google Shape;640;p21"/>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41" name="Google Shape;641;p21"/>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42" name="Google Shape;642;p21"/>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643" name="Google Shape;643;p21"/>
            <p:cNvGrpSpPr/>
            <p:nvPr/>
          </p:nvGrpSpPr>
          <p:grpSpPr>
            <a:xfrm flipH="1">
              <a:off x="8011161" y="3911320"/>
              <a:ext cx="565003" cy="832113"/>
              <a:chOff x="5515450" y="3969050"/>
              <a:chExt cx="439725" cy="645800"/>
            </a:xfrm>
          </p:grpSpPr>
          <p:sp>
            <p:nvSpPr>
              <p:cNvPr id="644" name="Google Shape;644;p21"/>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45" name="Google Shape;645;p21"/>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46" name="Google Shape;646;p21"/>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47" name="Google Shape;647;p21"/>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48" name="Google Shape;648;p21"/>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49" name="Google Shape;649;p21"/>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50" name="Google Shape;650;p21"/>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51" name="Google Shape;651;p21"/>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52" name="Google Shape;652;p21"/>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53" name="Google Shape;653;p21"/>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54" name="Google Shape;654;p21"/>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55" name="Google Shape;655;p21"/>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656" name="Google Shape;656;p21"/>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57" name="Google Shape;657;p21"/>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658" name="Google Shape;658;p21"/>
          <p:cNvSpPr txBox="1">
            <a:spLocks noGrp="1"/>
          </p:cNvSpPr>
          <p:nvPr>
            <p:ph type="subTitle" idx="1"/>
          </p:nvPr>
        </p:nvSpPr>
        <p:spPr>
          <a:xfrm>
            <a:off x="1281625" y="5059644"/>
            <a:ext cx="4720118" cy="19509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9" name="Google Shape;659;p21"/>
          <p:cNvSpPr txBox="1">
            <a:spLocks noGrp="1"/>
          </p:cNvSpPr>
          <p:nvPr>
            <p:ph type="title"/>
          </p:nvPr>
        </p:nvSpPr>
        <p:spPr>
          <a:xfrm>
            <a:off x="1281625" y="2133777"/>
            <a:ext cx="4720118" cy="2925867"/>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52655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60"/>
        <p:cNvGrpSpPr/>
        <p:nvPr/>
      </p:nvGrpSpPr>
      <p:grpSpPr>
        <a:xfrm>
          <a:off x="0" y="0"/>
          <a:ext cx="0" cy="0"/>
          <a:chOff x="0" y="0"/>
          <a:chExt cx="0" cy="0"/>
        </a:xfrm>
      </p:grpSpPr>
      <p:sp>
        <p:nvSpPr>
          <p:cNvPr id="661" name="Google Shape;661;p22"/>
          <p:cNvSpPr/>
          <p:nvPr/>
        </p:nvSpPr>
        <p:spPr>
          <a:xfrm>
            <a:off x="521707" y="851115"/>
            <a:ext cx="15233182" cy="78608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62" name="Google Shape;662;p22"/>
          <p:cNvSpPr txBox="1">
            <a:spLocks noGrp="1"/>
          </p:cNvSpPr>
          <p:nvPr>
            <p:ph type="subTitle" idx="1"/>
          </p:nvPr>
        </p:nvSpPr>
        <p:spPr>
          <a:xfrm>
            <a:off x="10112021" y="5195200"/>
            <a:ext cx="4069160" cy="17882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3" name="Google Shape;663;p22"/>
          <p:cNvSpPr txBox="1">
            <a:spLocks noGrp="1"/>
          </p:cNvSpPr>
          <p:nvPr>
            <p:ph type="title"/>
          </p:nvPr>
        </p:nvSpPr>
        <p:spPr>
          <a:xfrm>
            <a:off x="10112021" y="2919483"/>
            <a:ext cx="4069160" cy="2275733"/>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4" name="Google Shape;664;p22"/>
          <p:cNvGrpSpPr/>
          <p:nvPr/>
        </p:nvGrpSpPr>
        <p:grpSpPr>
          <a:xfrm>
            <a:off x="-58651" y="6953459"/>
            <a:ext cx="16393965" cy="2249140"/>
            <a:chOff x="-32950" y="3911320"/>
            <a:chExt cx="9209913" cy="1265141"/>
          </a:xfrm>
        </p:grpSpPr>
        <p:sp>
          <p:nvSpPr>
            <p:cNvPr id="665" name="Google Shape;665;p22"/>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66" name="Google Shape;666;p22"/>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67" name="Google Shape;667;p22"/>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668" name="Google Shape;668;p22"/>
            <p:cNvGrpSpPr/>
            <p:nvPr/>
          </p:nvGrpSpPr>
          <p:grpSpPr>
            <a:xfrm flipH="1">
              <a:off x="8011161" y="3911320"/>
              <a:ext cx="565003" cy="832113"/>
              <a:chOff x="5515450" y="3969050"/>
              <a:chExt cx="439725" cy="645800"/>
            </a:xfrm>
          </p:grpSpPr>
          <p:sp>
            <p:nvSpPr>
              <p:cNvPr id="669" name="Google Shape;669;p2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0" name="Google Shape;670;p2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1" name="Google Shape;671;p2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2" name="Google Shape;672;p2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3" name="Google Shape;673;p2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4" name="Google Shape;674;p2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5" name="Google Shape;675;p2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6" name="Google Shape;676;p2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7" name="Google Shape;677;p2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8" name="Google Shape;678;p2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79" name="Google Shape;679;p2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80" name="Google Shape;680;p2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681" name="Google Shape;681;p22"/>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682" name="Google Shape;682;p22"/>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28711675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54"/>
        <p:cNvGrpSpPr/>
        <p:nvPr/>
      </p:nvGrpSpPr>
      <p:grpSpPr>
        <a:xfrm>
          <a:off x="0" y="0"/>
          <a:ext cx="0" cy="0"/>
          <a:chOff x="0" y="0"/>
          <a:chExt cx="0" cy="0"/>
        </a:xfrm>
      </p:grpSpPr>
      <p:sp>
        <p:nvSpPr>
          <p:cNvPr id="755" name="Google Shape;755;p26"/>
          <p:cNvSpPr/>
          <p:nvPr/>
        </p:nvSpPr>
        <p:spPr>
          <a:xfrm flipH="1">
            <a:off x="521751" y="1971628"/>
            <a:ext cx="15233182" cy="6740267"/>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56" name="Google Shape;756;p26"/>
          <p:cNvSpPr/>
          <p:nvPr/>
        </p:nvSpPr>
        <p:spPr>
          <a:xfrm flipH="1">
            <a:off x="521751" y="851111"/>
            <a:ext cx="15233182" cy="975467"/>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757" name="Google Shape;757;p26"/>
          <p:cNvGrpSpPr/>
          <p:nvPr/>
        </p:nvGrpSpPr>
        <p:grpSpPr>
          <a:xfrm flipH="1">
            <a:off x="-58651" y="6953459"/>
            <a:ext cx="16393965" cy="2249140"/>
            <a:chOff x="-32950" y="3911320"/>
            <a:chExt cx="9209913" cy="1265141"/>
          </a:xfrm>
        </p:grpSpPr>
        <p:sp>
          <p:nvSpPr>
            <p:cNvPr id="758" name="Google Shape;758;p2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59" name="Google Shape;759;p2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60" name="Google Shape;760;p2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761" name="Google Shape;761;p26"/>
            <p:cNvGrpSpPr/>
            <p:nvPr/>
          </p:nvGrpSpPr>
          <p:grpSpPr>
            <a:xfrm flipH="1">
              <a:off x="8011161" y="3911320"/>
              <a:ext cx="565003" cy="832113"/>
              <a:chOff x="5515450" y="3969050"/>
              <a:chExt cx="439725" cy="645800"/>
            </a:xfrm>
          </p:grpSpPr>
          <p:sp>
            <p:nvSpPr>
              <p:cNvPr id="762" name="Google Shape;762;p2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63" name="Google Shape;763;p2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64" name="Google Shape;764;p2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65" name="Google Shape;765;p2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66" name="Google Shape;766;p2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67" name="Google Shape;767;p2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68" name="Google Shape;768;p2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69" name="Google Shape;769;p2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70" name="Google Shape;770;p2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71" name="Google Shape;771;p2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72" name="Google Shape;772;p2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73" name="Google Shape;773;p2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774" name="Google Shape;774;p2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75" name="Google Shape;775;p2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776" name="Google Shape;776;p26"/>
          <p:cNvSpPr txBox="1">
            <a:spLocks noGrp="1"/>
          </p:cNvSpPr>
          <p:nvPr>
            <p:ph type="title"/>
          </p:nvPr>
        </p:nvSpPr>
        <p:spPr>
          <a:xfrm>
            <a:off x="1281625" y="4571979"/>
            <a:ext cx="4158873" cy="650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777" name="Google Shape;777;p26"/>
          <p:cNvSpPr txBox="1">
            <a:spLocks noGrp="1"/>
          </p:cNvSpPr>
          <p:nvPr>
            <p:ph type="subTitle" idx="1"/>
          </p:nvPr>
        </p:nvSpPr>
        <p:spPr>
          <a:xfrm>
            <a:off x="1281625" y="5222112"/>
            <a:ext cx="4158873" cy="13002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26"/>
          <p:cNvSpPr txBox="1">
            <a:spLocks noGrp="1"/>
          </p:cNvSpPr>
          <p:nvPr>
            <p:ph type="title" idx="2"/>
          </p:nvPr>
        </p:nvSpPr>
        <p:spPr>
          <a:xfrm>
            <a:off x="6058883" y="4571979"/>
            <a:ext cx="4158873" cy="650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779" name="Google Shape;779;p26"/>
          <p:cNvSpPr txBox="1">
            <a:spLocks noGrp="1"/>
          </p:cNvSpPr>
          <p:nvPr>
            <p:ph type="subTitle" idx="3"/>
          </p:nvPr>
        </p:nvSpPr>
        <p:spPr>
          <a:xfrm>
            <a:off x="6058883" y="5222112"/>
            <a:ext cx="4158873" cy="13002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0" name="Google Shape;780;p26"/>
          <p:cNvSpPr txBox="1">
            <a:spLocks noGrp="1"/>
          </p:cNvSpPr>
          <p:nvPr>
            <p:ph type="title" idx="4"/>
          </p:nvPr>
        </p:nvSpPr>
        <p:spPr>
          <a:xfrm>
            <a:off x="10836140" y="4571979"/>
            <a:ext cx="4158873" cy="650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781" name="Google Shape;781;p26"/>
          <p:cNvSpPr txBox="1">
            <a:spLocks noGrp="1"/>
          </p:cNvSpPr>
          <p:nvPr>
            <p:ph type="subTitle" idx="5"/>
          </p:nvPr>
        </p:nvSpPr>
        <p:spPr>
          <a:xfrm>
            <a:off x="10836140" y="5222112"/>
            <a:ext cx="4158873" cy="13002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2" name="Google Shape;782;p26"/>
          <p:cNvSpPr txBox="1">
            <a:spLocks noGrp="1"/>
          </p:cNvSpPr>
          <p:nvPr>
            <p:ph type="title" idx="6"/>
          </p:nvPr>
        </p:nvSpPr>
        <p:spPr>
          <a:xfrm>
            <a:off x="1281625" y="725058"/>
            <a:ext cx="13713388" cy="1138133"/>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191904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2"/>
        <p:cNvGrpSpPr/>
        <p:nvPr/>
      </p:nvGrpSpPr>
      <p:grpSpPr>
        <a:xfrm>
          <a:off x="0" y="0"/>
          <a:ext cx="0" cy="0"/>
          <a:chOff x="0" y="0"/>
          <a:chExt cx="0" cy="0"/>
        </a:xfrm>
      </p:grpSpPr>
      <p:sp>
        <p:nvSpPr>
          <p:cNvPr id="813" name="Google Shape;813;p28"/>
          <p:cNvSpPr/>
          <p:nvPr/>
        </p:nvSpPr>
        <p:spPr>
          <a:xfrm>
            <a:off x="521728" y="1971628"/>
            <a:ext cx="15233182" cy="6740267"/>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14" name="Google Shape;814;p28"/>
          <p:cNvSpPr/>
          <p:nvPr/>
        </p:nvSpPr>
        <p:spPr>
          <a:xfrm>
            <a:off x="521728" y="851111"/>
            <a:ext cx="15233182" cy="975467"/>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815" name="Google Shape;815;p28"/>
          <p:cNvGrpSpPr/>
          <p:nvPr/>
        </p:nvGrpSpPr>
        <p:grpSpPr>
          <a:xfrm>
            <a:off x="-58651" y="6953459"/>
            <a:ext cx="16393965" cy="2249140"/>
            <a:chOff x="-32950" y="3911320"/>
            <a:chExt cx="9209913" cy="1265141"/>
          </a:xfrm>
        </p:grpSpPr>
        <p:sp>
          <p:nvSpPr>
            <p:cNvPr id="816" name="Google Shape;816;p28"/>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17" name="Google Shape;817;p28"/>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18" name="Google Shape;818;p28"/>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819" name="Google Shape;819;p28"/>
            <p:cNvGrpSpPr/>
            <p:nvPr/>
          </p:nvGrpSpPr>
          <p:grpSpPr>
            <a:xfrm flipH="1">
              <a:off x="8011161" y="3911320"/>
              <a:ext cx="565003" cy="832113"/>
              <a:chOff x="5515450" y="3969050"/>
              <a:chExt cx="439725" cy="645800"/>
            </a:xfrm>
          </p:grpSpPr>
          <p:sp>
            <p:nvSpPr>
              <p:cNvPr id="820" name="Google Shape;820;p28"/>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21" name="Google Shape;821;p28"/>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22" name="Google Shape;822;p28"/>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23" name="Google Shape;823;p28"/>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24" name="Google Shape;824;p28"/>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25" name="Google Shape;825;p28"/>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26" name="Google Shape;826;p28"/>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27" name="Google Shape;827;p28"/>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28" name="Google Shape;828;p28"/>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29" name="Google Shape;829;p28"/>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30" name="Google Shape;830;p28"/>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31" name="Google Shape;831;p28"/>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832" name="Google Shape;832;p28"/>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833" name="Google Shape;833;p28"/>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834" name="Google Shape;834;p28"/>
          <p:cNvSpPr txBox="1">
            <a:spLocks noGrp="1"/>
          </p:cNvSpPr>
          <p:nvPr>
            <p:ph type="title"/>
          </p:nvPr>
        </p:nvSpPr>
        <p:spPr>
          <a:xfrm>
            <a:off x="1281641" y="4572000"/>
            <a:ext cx="2929581" cy="650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835" name="Google Shape;835;p28"/>
          <p:cNvSpPr txBox="1">
            <a:spLocks noGrp="1"/>
          </p:cNvSpPr>
          <p:nvPr>
            <p:ph type="subTitle" idx="1"/>
          </p:nvPr>
        </p:nvSpPr>
        <p:spPr>
          <a:xfrm>
            <a:off x="1281641" y="5222134"/>
            <a:ext cx="2929581" cy="14629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6" name="Google Shape;836;p28"/>
          <p:cNvSpPr txBox="1">
            <a:spLocks noGrp="1"/>
          </p:cNvSpPr>
          <p:nvPr>
            <p:ph type="title" idx="2"/>
          </p:nvPr>
        </p:nvSpPr>
        <p:spPr>
          <a:xfrm>
            <a:off x="8470849" y="4572000"/>
            <a:ext cx="2929581" cy="650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837" name="Google Shape;837;p28"/>
          <p:cNvSpPr txBox="1">
            <a:spLocks noGrp="1"/>
          </p:cNvSpPr>
          <p:nvPr>
            <p:ph type="subTitle" idx="3"/>
          </p:nvPr>
        </p:nvSpPr>
        <p:spPr>
          <a:xfrm>
            <a:off x="8470841" y="5222134"/>
            <a:ext cx="2929581" cy="14629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8" name="Google Shape;838;p28"/>
          <p:cNvSpPr txBox="1">
            <a:spLocks noGrp="1"/>
          </p:cNvSpPr>
          <p:nvPr>
            <p:ph type="title" idx="4"/>
          </p:nvPr>
        </p:nvSpPr>
        <p:spPr>
          <a:xfrm>
            <a:off x="4876246" y="4572000"/>
            <a:ext cx="2929581" cy="650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839" name="Google Shape;839;p28"/>
          <p:cNvSpPr txBox="1">
            <a:spLocks noGrp="1"/>
          </p:cNvSpPr>
          <p:nvPr>
            <p:ph type="subTitle" idx="5"/>
          </p:nvPr>
        </p:nvSpPr>
        <p:spPr>
          <a:xfrm>
            <a:off x="4876242" y="5222134"/>
            <a:ext cx="2929581" cy="14629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0" name="Google Shape;840;p28"/>
          <p:cNvSpPr txBox="1">
            <a:spLocks noGrp="1"/>
          </p:cNvSpPr>
          <p:nvPr>
            <p:ph type="title" idx="6"/>
          </p:nvPr>
        </p:nvSpPr>
        <p:spPr>
          <a:xfrm>
            <a:off x="12065453" y="4572000"/>
            <a:ext cx="2929581" cy="650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841" name="Google Shape;841;p28"/>
          <p:cNvSpPr txBox="1">
            <a:spLocks noGrp="1"/>
          </p:cNvSpPr>
          <p:nvPr>
            <p:ph type="subTitle" idx="7"/>
          </p:nvPr>
        </p:nvSpPr>
        <p:spPr>
          <a:xfrm>
            <a:off x="12065441" y="5222134"/>
            <a:ext cx="2929581" cy="14629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2" name="Google Shape;842;p28"/>
          <p:cNvSpPr txBox="1">
            <a:spLocks noGrp="1"/>
          </p:cNvSpPr>
          <p:nvPr>
            <p:ph type="title" idx="8"/>
          </p:nvPr>
        </p:nvSpPr>
        <p:spPr>
          <a:xfrm>
            <a:off x="1281625" y="725058"/>
            <a:ext cx="13713388" cy="1138133"/>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202624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12"/>
        <p:cNvGrpSpPr/>
        <p:nvPr/>
      </p:nvGrpSpPr>
      <p:grpSpPr>
        <a:xfrm>
          <a:off x="0" y="0"/>
          <a:ext cx="0" cy="0"/>
          <a:chOff x="0" y="0"/>
          <a:chExt cx="0" cy="0"/>
        </a:xfrm>
      </p:grpSpPr>
      <p:sp>
        <p:nvSpPr>
          <p:cNvPr id="913" name="Google Shape;913;p31"/>
          <p:cNvSpPr txBox="1">
            <a:spLocks noGrp="1"/>
          </p:cNvSpPr>
          <p:nvPr>
            <p:ph type="title" hasCustomPrompt="1"/>
          </p:nvPr>
        </p:nvSpPr>
        <p:spPr>
          <a:xfrm>
            <a:off x="3580807" y="856000"/>
            <a:ext cx="9115024"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21"/>
            </a:lvl2pPr>
            <a:lvl3pPr lvl="2" algn="ctr" rtl="0">
              <a:spcBef>
                <a:spcPts val="0"/>
              </a:spcBef>
              <a:spcAft>
                <a:spcPts val="0"/>
              </a:spcAft>
              <a:buSzPts val="6200"/>
              <a:buNone/>
              <a:defRPr sz="11021"/>
            </a:lvl3pPr>
            <a:lvl4pPr lvl="3" algn="ctr" rtl="0">
              <a:spcBef>
                <a:spcPts val="0"/>
              </a:spcBef>
              <a:spcAft>
                <a:spcPts val="0"/>
              </a:spcAft>
              <a:buSzPts val="6200"/>
              <a:buNone/>
              <a:defRPr sz="11021"/>
            </a:lvl4pPr>
            <a:lvl5pPr lvl="4" algn="ctr" rtl="0">
              <a:spcBef>
                <a:spcPts val="0"/>
              </a:spcBef>
              <a:spcAft>
                <a:spcPts val="0"/>
              </a:spcAft>
              <a:buSzPts val="6200"/>
              <a:buNone/>
              <a:defRPr sz="11021"/>
            </a:lvl5pPr>
            <a:lvl6pPr lvl="5" algn="ctr" rtl="0">
              <a:spcBef>
                <a:spcPts val="0"/>
              </a:spcBef>
              <a:spcAft>
                <a:spcPts val="0"/>
              </a:spcAft>
              <a:buSzPts val="6200"/>
              <a:buNone/>
              <a:defRPr sz="11021"/>
            </a:lvl6pPr>
            <a:lvl7pPr lvl="6" algn="ctr" rtl="0">
              <a:spcBef>
                <a:spcPts val="0"/>
              </a:spcBef>
              <a:spcAft>
                <a:spcPts val="0"/>
              </a:spcAft>
              <a:buSzPts val="6200"/>
              <a:buNone/>
              <a:defRPr sz="11021"/>
            </a:lvl7pPr>
            <a:lvl8pPr lvl="7" algn="ctr" rtl="0">
              <a:spcBef>
                <a:spcPts val="0"/>
              </a:spcBef>
              <a:spcAft>
                <a:spcPts val="0"/>
              </a:spcAft>
              <a:buSzPts val="6200"/>
              <a:buNone/>
              <a:defRPr sz="11021"/>
            </a:lvl8pPr>
            <a:lvl9pPr lvl="8" algn="ctr" rtl="0">
              <a:spcBef>
                <a:spcPts val="0"/>
              </a:spcBef>
              <a:spcAft>
                <a:spcPts val="0"/>
              </a:spcAft>
              <a:buSzPts val="6200"/>
              <a:buNone/>
              <a:defRPr sz="11021"/>
            </a:lvl9pPr>
          </a:lstStyle>
          <a:p>
            <a:r>
              <a:t>xx%</a:t>
            </a:r>
          </a:p>
        </p:txBody>
      </p:sp>
      <p:sp>
        <p:nvSpPr>
          <p:cNvPr id="914" name="Google Shape;914;p31"/>
          <p:cNvSpPr txBox="1">
            <a:spLocks noGrp="1"/>
          </p:cNvSpPr>
          <p:nvPr>
            <p:ph type="subTitle" idx="1"/>
          </p:nvPr>
        </p:nvSpPr>
        <p:spPr>
          <a:xfrm>
            <a:off x="3580807" y="2464005"/>
            <a:ext cx="9115024" cy="487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844"/>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sp>
        <p:nvSpPr>
          <p:cNvPr id="915" name="Google Shape;915;p31"/>
          <p:cNvSpPr txBox="1">
            <a:spLocks noGrp="1"/>
          </p:cNvSpPr>
          <p:nvPr>
            <p:ph type="title" idx="2" hasCustomPrompt="1"/>
          </p:nvPr>
        </p:nvSpPr>
        <p:spPr>
          <a:xfrm>
            <a:off x="3580807" y="3420252"/>
            <a:ext cx="9115024"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21"/>
            </a:lvl2pPr>
            <a:lvl3pPr lvl="2" algn="ctr" rtl="0">
              <a:spcBef>
                <a:spcPts val="0"/>
              </a:spcBef>
              <a:spcAft>
                <a:spcPts val="0"/>
              </a:spcAft>
              <a:buSzPts val="6200"/>
              <a:buNone/>
              <a:defRPr sz="11021"/>
            </a:lvl3pPr>
            <a:lvl4pPr lvl="3" algn="ctr" rtl="0">
              <a:spcBef>
                <a:spcPts val="0"/>
              </a:spcBef>
              <a:spcAft>
                <a:spcPts val="0"/>
              </a:spcAft>
              <a:buSzPts val="6200"/>
              <a:buNone/>
              <a:defRPr sz="11021"/>
            </a:lvl4pPr>
            <a:lvl5pPr lvl="4" algn="ctr" rtl="0">
              <a:spcBef>
                <a:spcPts val="0"/>
              </a:spcBef>
              <a:spcAft>
                <a:spcPts val="0"/>
              </a:spcAft>
              <a:buSzPts val="6200"/>
              <a:buNone/>
              <a:defRPr sz="11021"/>
            </a:lvl5pPr>
            <a:lvl6pPr lvl="5" algn="ctr" rtl="0">
              <a:spcBef>
                <a:spcPts val="0"/>
              </a:spcBef>
              <a:spcAft>
                <a:spcPts val="0"/>
              </a:spcAft>
              <a:buSzPts val="6200"/>
              <a:buNone/>
              <a:defRPr sz="11021"/>
            </a:lvl6pPr>
            <a:lvl7pPr lvl="6" algn="ctr" rtl="0">
              <a:spcBef>
                <a:spcPts val="0"/>
              </a:spcBef>
              <a:spcAft>
                <a:spcPts val="0"/>
              </a:spcAft>
              <a:buSzPts val="6200"/>
              <a:buNone/>
              <a:defRPr sz="11021"/>
            </a:lvl7pPr>
            <a:lvl8pPr lvl="7" algn="ctr" rtl="0">
              <a:spcBef>
                <a:spcPts val="0"/>
              </a:spcBef>
              <a:spcAft>
                <a:spcPts val="0"/>
              </a:spcAft>
              <a:buSzPts val="6200"/>
              <a:buNone/>
              <a:defRPr sz="11021"/>
            </a:lvl8pPr>
            <a:lvl9pPr lvl="8" algn="ctr" rtl="0">
              <a:spcBef>
                <a:spcPts val="0"/>
              </a:spcBef>
              <a:spcAft>
                <a:spcPts val="0"/>
              </a:spcAft>
              <a:buSzPts val="6200"/>
              <a:buNone/>
              <a:defRPr sz="11021"/>
            </a:lvl9pPr>
          </a:lstStyle>
          <a:p>
            <a:r>
              <a:t>xx%</a:t>
            </a:r>
          </a:p>
        </p:txBody>
      </p:sp>
      <p:sp>
        <p:nvSpPr>
          <p:cNvPr id="916" name="Google Shape;916;p31"/>
          <p:cNvSpPr txBox="1">
            <a:spLocks noGrp="1"/>
          </p:cNvSpPr>
          <p:nvPr>
            <p:ph type="subTitle" idx="3"/>
          </p:nvPr>
        </p:nvSpPr>
        <p:spPr>
          <a:xfrm>
            <a:off x="3580807" y="5028257"/>
            <a:ext cx="9115024" cy="487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844"/>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sp>
        <p:nvSpPr>
          <p:cNvPr id="917" name="Google Shape;917;p31"/>
          <p:cNvSpPr txBox="1">
            <a:spLocks noGrp="1"/>
          </p:cNvSpPr>
          <p:nvPr>
            <p:ph type="title" idx="4" hasCustomPrompt="1"/>
          </p:nvPr>
        </p:nvSpPr>
        <p:spPr>
          <a:xfrm>
            <a:off x="3580807" y="5984528"/>
            <a:ext cx="9115024" cy="14725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21"/>
            </a:lvl2pPr>
            <a:lvl3pPr lvl="2" algn="ctr" rtl="0">
              <a:spcBef>
                <a:spcPts val="0"/>
              </a:spcBef>
              <a:spcAft>
                <a:spcPts val="0"/>
              </a:spcAft>
              <a:buSzPts val="6200"/>
              <a:buNone/>
              <a:defRPr sz="11021"/>
            </a:lvl3pPr>
            <a:lvl4pPr lvl="3" algn="ctr" rtl="0">
              <a:spcBef>
                <a:spcPts val="0"/>
              </a:spcBef>
              <a:spcAft>
                <a:spcPts val="0"/>
              </a:spcAft>
              <a:buSzPts val="6200"/>
              <a:buNone/>
              <a:defRPr sz="11021"/>
            </a:lvl4pPr>
            <a:lvl5pPr lvl="4" algn="ctr" rtl="0">
              <a:spcBef>
                <a:spcPts val="0"/>
              </a:spcBef>
              <a:spcAft>
                <a:spcPts val="0"/>
              </a:spcAft>
              <a:buSzPts val="6200"/>
              <a:buNone/>
              <a:defRPr sz="11021"/>
            </a:lvl5pPr>
            <a:lvl6pPr lvl="5" algn="ctr" rtl="0">
              <a:spcBef>
                <a:spcPts val="0"/>
              </a:spcBef>
              <a:spcAft>
                <a:spcPts val="0"/>
              </a:spcAft>
              <a:buSzPts val="6200"/>
              <a:buNone/>
              <a:defRPr sz="11021"/>
            </a:lvl6pPr>
            <a:lvl7pPr lvl="6" algn="ctr" rtl="0">
              <a:spcBef>
                <a:spcPts val="0"/>
              </a:spcBef>
              <a:spcAft>
                <a:spcPts val="0"/>
              </a:spcAft>
              <a:buSzPts val="6200"/>
              <a:buNone/>
              <a:defRPr sz="11021"/>
            </a:lvl7pPr>
            <a:lvl8pPr lvl="7" algn="ctr" rtl="0">
              <a:spcBef>
                <a:spcPts val="0"/>
              </a:spcBef>
              <a:spcAft>
                <a:spcPts val="0"/>
              </a:spcAft>
              <a:buSzPts val="6200"/>
              <a:buNone/>
              <a:defRPr sz="11021"/>
            </a:lvl8pPr>
            <a:lvl9pPr lvl="8" algn="ctr" rtl="0">
              <a:spcBef>
                <a:spcPts val="0"/>
              </a:spcBef>
              <a:spcAft>
                <a:spcPts val="0"/>
              </a:spcAft>
              <a:buSzPts val="6200"/>
              <a:buNone/>
              <a:defRPr sz="11021"/>
            </a:lvl9pPr>
          </a:lstStyle>
          <a:p>
            <a:r>
              <a:t>xx%</a:t>
            </a:r>
          </a:p>
        </p:txBody>
      </p:sp>
      <p:sp>
        <p:nvSpPr>
          <p:cNvPr id="918" name="Google Shape;918;p31"/>
          <p:cNvSpPr txBox="1">
            <a:spLocks noGrp="1"/>
          </p:cNvSpPr>
          <p:nvPr>
            <p:ph type="subTitle" idx="5"/>
          </p:nvPr>
        </p:nvSpPr>
        <p:spPr>
          <a:xfrm>
            <a:off x="3580807" y="7592532"/>
            <a:ext cx="9115024" cy="4874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844"/>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grpSp>
        <p:nvGrpSpPr>
          <p:cNvPr id="919" name="Google Shape;919;p31"/>
          <p:cNvGrpSpPr/>
          <p:nvPr/>
        </p:nvGrpSpPr>
        <p:grpSpPr>
          <a:xfrm>
            <a:off x="-58651" y="6953459"/>
            <a:ext cx="16393965" cy="2249140"/>
            <a:chOff x="-32950" y="3911320"/>
            <a:chExt cx="9209913" cy="1265141"/>
          </a:xfrm>
        </p:grpSpPr>
        <p:sp>
          <p:nvSpPr>
            <p:cNvPr id="920" name="Google Shape;920;p31"/>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21" name="Google Shape;921;p31"/>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22" name="Google Shape;922;p31"/>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923" name="Google Shape;923;p31"/>
            <p:cNvGrpSpPr/>
            <p:nvPr/>
          </p:nvGrpSpPr>
          <p:grpSpPr>
            <a:xfrm flipH="1">
              <a:off x="8011161" y="3911320"/>
              <a:ext cx="565003" cy="832113"/>
              <a:chOff x="5515450" y="3969050"/>
              <a:chExt cx="439725" cy="645800"/>
            </a:xfrm>
          </p:grpSpPr>
          <p:sp>
            <p:nvSpPr>
              <p:cNvPr id="924" name="Google Shape;924;p31"/>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25" name="Google Shape;925;p31"/>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26" name="Google Shape;926;p31"/>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27" name="Google Shape;927;p31"/>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28" name="Google Shape;928;p31"/>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29" name="Google Shape;929;p31"/>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30" name="Google Shape;930;p31"/>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31" name="Google Shape;931;p31"/>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32" name="Google Shape;932;p31"/>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33" name="Google Shape;933;p31"/>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34" name="Google Shape;934;p31"/>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35" name="Google Shape;935;p31"/>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936" name="Google Shape;936;p31"/>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37" name="Google Shape;937;p31"/>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32865694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38"/>
        <p:cNvGrpSpPr/>
        <p:nvPr/>
      </p:nvGrpSpPr>
      <p:grpSpPr>
        <a:xfrm>
          <a:off x="0" y="0"/>
          <a:ext cx="0" cy="0"/>
          <a:chOff x="0" y="0"/>
          <a:chExt cx="0" cy="0"/>
        </a:xfrm>
      </p:grpSpPr>
      <p:sp>
        <p:nvSpPr>
          <p:cNvPr id="939" name="Google Shape;939;p32"/>
          <p:cNvSpPr/>
          <p:nvPr/>
        </p:nvSpPr>
        <p:spPr>
          <a:xfrm>
            <a:off x="521728" y="3226311"/>
            <a:ext cx="15233182" cy="5485333"/>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940" name="Google Shape;940;p32"/>
          <p:cNvGrpSpPr/>
          <p:nvPr/>
        </p:nvGrpSpPr>
        <p:grpSpPr>
          <a:xfrm flipH="1">
            <a:off x="-58651" y="6953459"/>
            <a:ext cx="16393965" cy="2249140"/>
            <a:chOff x="-32950" y="3911320"/>
            <a:chExt cx="9209913" cy="1265141"/>
          </a:xfrm>
        </p:grpSpPr>
        <p:sp>
          <p:nvSpPr>
            <p:cNvPr id="941" name="Google Shape;941;p32"/>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42" name="Google Shape;942;p32"/>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43" name="Google Shape;943;p32"/>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nvGrpSpPr>
            <p:cNvPr id="944" name="Google Shape;944;p32"/>
            <p:cNvGrpSpPr/>
            <p:nvPr/>
          </p:nvGrpSpPr>
          <p:grpSpPr>
            <a:xfrm flipH="1">
              <a:off x="8011161" y="3911320"/>
              <a:ext cx="565003" cy="832113"/>
              <a:chOff x="5515450" y="3969050"/>
              <a:chExt cx="439725" cy="645800"/>
            </a:xfrm>
          </p:grpSpPr>
          <p:sp>
            <p:nvSpPr>
              <p:cNvPr id="945" name="Google Shape;945;p3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46" name="Google Shape;946;p3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47" name="Google Shape;947;p3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48" name="Google Shape;948;p3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49" name="Google Shape;949;p3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0" name="Google Shape;950;p3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1" name="Google Shape;951;p3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2" name="Google Shape;952;p3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3" name="Google Shape;953;p3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4" name="Google Shape;954;p3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5" name="Google Shape;955;p3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6" name="Google Shape;956;p3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957" name="Google Shape;957;p32"/>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8" name="Google Shape;958;p32"/>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
        <p:nvSpPr>
          <p:cNvPr id="959" name="Google Shape;959;p32"/>
          <p:cNvSpPr txBox="1">
            <a:spLocks noGrp="1"/>
          </p:cNvSpPr>
          <p:nvPr>
            <p:ph type="title" hasCustomPrompt="1"/>
          </p:nvPr>
        </p:nvSpPr>
        <p:spPr>
          <a:xfrm>
            <a:off x="1281625" y="4789231"/>
            <a:ext cx="4069160" cy="130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889"/>
            </a:lvl1pPr>
            <a:lvl2pPr lvl="1" algn="ctr" rtl="0">
              <a:spcBef>
                <a:spcPts val="0"/>
              </a:spcBef>
              <a:spcAft>
                <a:spcPts val="0"/>
              </a:spcAft>
              <a:buSzPts val="6200"/>
              <a:buNone/>
              <a:defRPr sz="11021"/>
            </a:lvl2pPr>
            <a:lvl3pPr lvl="2" algn="ctr" rtl="0">
              <a:spcBef>
                <a:spcPts val="0"/>
              </a:spcBef>
              <a:spcAft>
                <a:spcPts val="0"/>
              </a:spcAft>
              <a:buSzPts val="6200"/>
              <a:buNone/>
              <a:defRPr sz="11021"/>
            </a:lvl3pPr>
            <a:lvl4pPr lvl="3" algn="ctr" rtl="0">
              <a:spcBef>
                <a:spcPts val="0"/>
              </a:spcBef>
              <a:spcAft>
                <a:spcPts val="0"/>
              </a:spcAft>
              <a:buSzPts val="6200"/>
              <a:buNone/>
              <a:defRPr sz="11021"/>
            </a:lvl4pPr>
            <a:lvl5pPr lvl="4" algn="ctr" rtl="0">
              <a:spcBef>
                <a:spcPts val="0"/>
              </a:spcBef>
              <a:spcAft>
                <a:spcPts val="0"/>
              </a:spcAft>
              <a:buSzPts val="6200"/>
              <a:buNone/>
              <a:defRPr sz="11021"/>
            </a:lvl5pPr>
            <a:lvl6pPr lvl="5" algn="ctr" rtl="0">
              <a:spcBef>
                <a:spcPts val="0"/>
              </a:spcBef>
              <a:spcAft>
                <a:spcPts val="0"/>
              </a:spcAft>
              <a:buSzPts val="6200"/>
              <a:buNone/>
              <a:defRPr sz="11021"/>
            </a:lvl6pPr>
            <a:lvl7pPr lvl="6" algn="ctr" rtl="0">
              <a:spcBef>
                <a:spcPts val="0"/>
              </a:spcBef>
              <a:spcAft>
                <a:spcPts val="0"/>
              </a:spcAft>
              <a:buSzPts val="6200"/>
              <a:buNone/>
              <a:defRPr sz="11021"/>
            </a:lvl7pPr>
            <a:lvl8pPr lvl="7" algn="ctr" rtl="0">
              <a:spcBef>
                <a:spcPts val="0"/>
              </a:spcBef>
              <a:spcAft>
                <a:spcPts val="0"/>
              </a:spcAft>
              <a:buSzPts val="6200"/>
              <a:buNone/>
              <a:defRPr sz="11021"/>
            </a:lvl8pPr>
            <a:lvl9pPr lvl="8" algn="ctr" rtl="0">
              <a:spcBef>
                <a:spcPts val="0"/>
              </a:spcBef>
              <a:spcAft>
                <a:spcPts val="0"/>
              </a:spcAft>
              <a:buSzPts val="6200"/>
              <a:buNone/>
              <a:defRPr sz="11021"/>
            </a:lvl9pPr>
          </a:lstStyle>
          <a:p>
            <a:r>
              <a:t>xx%</a:t>
            </a:r>
          </a:p>
        </p:txBody>
      </p:sp>
      <p:sp>
        <p:nvSpPr>
          <p:cNvPr id="960" name="Google Shape;960;p32"/>
          <p:cNvSpPr txBox="1">
            <a:spLocks noGrp="1"/>
          </p:cNvSpPr>
          <p:nvPr>
            <p:ph type="subTitle" idx="1"/>
          </p:nvPr>
        </p:nvSpPr>
        <p:spPr>
          <a:xfrm>
            <a:off x="1281625" y="6089530"/>
            <a:ext cx="4069160" cy="11381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1" name="Google Shape;961;p32"/>
          <p:cNvSpPr txBox="1">
            <a:spLocks noGrp="1"/>
          </p:cNvSpPr>
          <p:nvPr>
            <p:ph type="title" idx="2" hasCustomPrompt="1"/>
          </p:nvPr>
        </p:nvSpPr>
        <p:spPr>
          <a:xfrm>
            <a:off x="6103739" y="4789211"/>
            <a:ext cx="4069160" cy="130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889"/>
            </a:lvl1pPr>
            <a:lvl2pPr lvl="1" algn="ctr" rtl="0">
              <a:spcBef>
                <a:spcPts val="0"/>
              </a:spcBef>
              <a:spcAft>
                <a:spcPts val="0"/>
              </a:spcAft>
              <a:buSzPts val="6200"/>
              <a:buNone/>
              <a:defRPr sz="11021"/>
            </a:lvl2pPr>
            <a:lvl3pPr lvl="2" algn="ctr" rtl="0">
              <a:spcBef>
                <a:spcPts val="0"/>
              </a:spcBef>
              <a:spcAft>
                <a:spcPts val="0"/>
              </a:spcAft>
              <a:buSzPts val="6200"/>
              <a:buNone/>
              <a:defRPr sz="11021"/>
            </a:lvl3pPr>
            <a:lvl4pPr lvl="3" algn="ctr" rtl="0">
              <a:spcBef>
                <a:spcPts val="0"/>
              </a:spcBef>
              <a:spcAft>
                <a:spcPts val="0"/>
              </a:spcAft>
              <a:buSzPts val="6200"/>
              <a:buNone/>
              <a:defRPr sz="11021"/>
            </a:lvl4pPr>
            <a:lvl5pPr lvl="4" algn="ctr" rtl="0">
              <a:spcBef>
                <a:spcPts val="0"/>
              </a:spcBef>
              <a:spcAft>
                <a:spcPts val="0"/>
              </a:spcAft>
              <a:buSzPts val="6200"/>
              <a:buNone/>
              <a:defRPr sz="11021"/>
            </a:lvl5pPr>
            <a:lvl6pPr lvl="5" algn="ctr" rtl="0">
              <a:spcBef>
                <a:spcPts val="0"/>
              </a:spcBef>
              <a:spcAft>
                <a:spcPts val="0"/>
              </a:spcAft>
              <a:buSzPts val="6200"/>
              <a:buNone/>
              <a:defRPr sz="11021"/>
            </a:lvl6pPr>
            <a:lvl7pPr lvl="6" algn="ctr" rtl="0">
              <a:spcBef>
                <a:spcPts val="0"/>
              </a:spcBef>
              <a:spcAft>
                <a:spcPts val="0"/>
              </a:spcAft>
              <a:buSzPts val="6200"/>
              <a:buNone/>
              <a:defRPr sz="11021"/>
            </a:lvl7pPr>
            <a:lvl8pPr lvl="7" algn="ctr" rtl="0">
              <a:spcBef>
                <a:spcPts val="0"/>
              </a:spcBef>
              <a:spcAft>
                <a:spcPts val="0"/>
              </a:spcAft>
              <a:buSzPts val="6200"/>
              <a:buNone/>
              <a:defRPr sz="11021"/>
            </a:lvl8pPr>
            <a:lvl9pPr lvl="8" algn="ctr" rtl="0">
              <a:spcBef>
                <a:spcPts val="0"/>
              </a:spcBef>
              <a:spcAft>
                <a:spcPts val="0"/>
              </a:spcAft>
              <a:buSzPts val="6200"/>
              <a:buNone/>
              <a:defRPr sz="11021"/>
            </a:lvl9pPr>
          </a:lstStyle>
          <a:p>
            <a:r>
              <a:t>xx%</a:t>
            </a:r>
          </a:p>
        </p:txBody>
      </p:sp>
      <p:sp>
        <p:nvSpPr>
          <p:cNvPr id="962" name="Google Shape;962;p32"/>
          <p:cNvSpPr txBox="1">
            <a:spLocks noGrp="1"/>
          </p:cNvSpPr>
          <p:nvPr>
            <p:ph type="subTitle" idx="3"/>
          </p:nvPr>
        </p:nvSpPr>
        <p:spPr>
          <a:xfrm>
            <a:off x="6103739" y="6089478"/>
            <a:ext cx="4069160" cy="11381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3" name="Google Shape;963;p32"/>
          <p:cNvSpPr txBox="1">
            <a:spLocks noGrp="1"/>
          </p:cNvSpPr>
          <p:nvPr>
            <p:ph type="title" idx="4" hasCustomPrompt="1"/>
          </p:nvPr>
        </p:nvSpPr>
        <p:spPr>
          <a:xfrm>
            <a:off x="10925853" y="4789211"/>
            <a:ext cx="4069160" cy="130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889"/>
            </a:lvl1pPr>
            <a:lvl2pPr lvl="1" algn="ctr" rtl="0">
              <a:spcBef>
                <a:spcPts val="0"/>
              </a:spcBef>
              <a:spcAft>
                <a:spcPts val="0"/>
              </a:spcAft>
              <a:buSzPts val="6200"/>
              <a:buNone/>
              <a:defRPr sz="11021"/>
            </a:lvl2pPr>
            <a:lvl3pPr lvl="2" algn="ctr" rtl="0">
              <a:spcBef>
                <a:spcPts val="0"/>
              </a:spcBef>
              <a:spcAft>
                <a:spcPts val="0"/>
              </a:spcAft>
              <a:buSzPts val="6200"/>
              <a:buNone/>
              <a:defRPr sz="11021"/>
            </a:lvl3pPr>
            <a:lvl4pPr lvl="3" algn="ctr" rtl="0">
              <a:spcBef>
                <a:spcPts val="0"/>
              </a:spcBef>
              <a:spcAft>
                <a:spcPts val="0"/>
              </a:spcAft>
              <a:buSzPts val="6200"/>
              <a:buNone/>
              <a:defRPr sz="11021"/>
            </a:lvl4pPr>
            <a:lvl5pPr lvl="4" algn="ctr" rtl="0">
              <a:spcBef>
                <a:spcPts val="0"/>
              </a:spcBef>
              <a:spcAft>
                <a:spcPts val="0"/>
              </a:spcAft>
              <a:buSzPts val="6200"/>
              <a:buNone/>
              <a:defRPr sz="11021"/>
            </a:lvl5pPr>
            <a:lvl6pPr lvl="5" algn="ctr" rtl="0">
              <a:spcBef>
                <a:spcPts val="0"/>
              </a:spcBef>
              <a:spcAft>
                <a:spcPts val="0"/>
              </a:spcAft>
              <a:buSzPts val="6200"/>
              <a:buNone/>
              <a:defRPr sz="11021"/>
            </a:lvl6pPr>
            <a:lvl7pPr lvl="6" algn="ctr" rtl="0">
              <a:spcBef>
                <a:spcPts val="0"/>
              </a:spcBef>
              <a:spcAft>
                <a:spcPts val="0"/>
              </a:spcAft>
              <a:buSzPts val="6200"/>
              <a:buNone/>
              <a:defRPr sz="11021"/>
            </a:lvl7pPr>
            <a:lvl8pPr lvl="7" algn="ctr" rtl="0">
              <a:spcBef>
                <a:spcPts val="0"/>
              </a:spcBef>
              <a:spcAft>
                <a:spcPts val="0"/>
              </a:spcAft>
              <a:buSzPts val="6200"/>
              <a:buNone/>
              <a:defRPr sz="11021"/>
            </a:lvl8pPr>
            <a:lvl9pPr lvl="8" algn="ctr" rtl="0">
              <a:spcBef>
                <a:spcPts val="0"/>
              </a:spcBef>
              <a:spcAft>
                <a:spcPts val="0"/>
              </a:spcAft>
              <a:buSzPts val="6200"/>
              <a:buNone/>
              <a:defRPr sz="11021"/>
            </a:lvl9pPr>
          </a:lstStyle>
          <a:p>
            <a:r>
              <a:t>xx%</a:t>
            </a:r>
          </a:p>
        </p:txBody>
      </p:sp>
      <p:sp>
        <p:nvSpPr>
          <p:cNvPr id="964" name="Google Shape;964;p32"/>
          <p:cNvSpPr txBox="1">
            <a:spLocks noGrp="1"/>
          </p:cNvSpPr>
          <p:nvPr>
            <p:ph type="subTitle" idx="5"/>
          </p:nvPr>
        </p:nvSpPr>
        <p:spPr>
          <a:xfrm>
            <a:off x="10925853" y="6089478"/>
            <a:ext cx="4069160" cy="11381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10689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81"/>
        <p:cNvGrpSpPr/>
        <p:nvPr/>
      </p:nvGrpSpPr>
      <p:grpSpPr>
        <a:xfrm>
          <a:off x="0" y="0"/>
          <a:ext cx="0" cy="0"/>
          <a:chOff x="0" y="0"/>
          <a:chExt cx="0" cy="0"/>
        </a:xfrm>
      </p:grpSpPr>
    </p:spTree>
    <p:extLst>
      <p:ext uri="{BB962C8B-B14F-4D97-AF65-F5344CB8AC3E}">
        <p14:creationId xmlns:p14="http://schemas.microsoft.com/office/powerpoint/2010/main" val="38671807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690"/>
        <p:cNvGrpSpPr/>
        <p:nvPr/>
      </p:nvGrpSpPr>
      <p:grpSpPr>
        <a:xfrm>
          <a:off x="0" y="0"/>
          <a:ext cx="0" cy="0"/>
          <a:chOff x="0" y="0"/>
          <a:chExt cx="0" cy="0"/>
        </a:xfrm>
      </p:grpSpPr>
      <p:sp>
        <p:nvSpPr>
          <p:cNvPr id="691" name="Google Shape;691;p17"/>
          <p:cNvSpPr txBox="1">
            <a:spLocks noGrp="1"/>
          </p:cNvSpPr>
          <p:nvPr>
            <p:ph type="title"/>
          </p:nvPr>
        </p:nvSpPr>
        <p:spPr>
          <a:xfrm>
            <a:off x="1281625" y="960000"/>
            <a:ext cx="13713388" cy="849067"/>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92" name="Google Shape;692;p17"/>
          <p:cNvSpPr txBox="1">
            <a:spLocks noGrp="1"/>
          </p:cNvSpPr>
          <p:nvPr>
            <p:ph type="subTitle" idx="1"/>
          </p:nvPr>
        </p:nvSpPr>
        <p:spPr>
          <a:xfrm>
            <a:off x="1836818" y="4166000"/>
            <a:ext cx="3792542" cy="10010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3733"/>
            </a:lvl2pPr>
            <a:lvl3pPr lvl="2" algn="ctr" rtl="0">
              <a:lnSpc>
                <a:spcPct val="100000"/>
              </a:lnSpc>
              <a:spcBef>
                <a:spcPts val="0"/>
              </a:spcBef>
              <a:spcAft>
                <a:spcPts val="0"/>
              </a:spcAft>
              <a:buSzPts val="2100"/>
              <a:buNone/>
              <a:defRPr sz="3733"/>
            </a:lvl3pPr>
            <a:lvl4pPr lvl="3" algn="ctr" rtl="0">
              <a:lnSpc>
                <a:spcPct val="100000"/>
              </a:lnSpc>
              <a:spcBef>
                <a:spcPts val="0"/>
              </a:spcBef>
              <a:spcAft>
                <a:spcPts val="0"/>
              </a:spcAft>
              <a:buSzPts val="2100"/>
              <a:buNone/>
              <a:defRPr sz="3733"/>
            </a:lvl4pPr>
            <a:lvl5pPr lvl="4" algn="ctr" rtl="0">
              <a:lnSpc>
                <a:spcPct val="100000"/>
              </a:lnSpc>
              <a:spcBef>
                <a:spcPts val="0"/>
              </a:spcBef>
              <a:spcAft>
                <a:spcPts val="0"/>
              </a:spcAft>
              <a:buSzPts val="2100"/>
              <a:buNone/>
              <a:defRPr sz="3733"/>
            </a:lvl5pPr>
            <a:lvl6pPr lvl="5" algn="ctr" rtl="0">
              <a:lnSpc>
                <a:spcPct val="100000"/>
              </a:lnSpc>
              <a:spcBef>
                <a:spcPts val="0"/>
              </a:spcBef>
              <a:spcAft>
                <a:spcPts val="0"/>
              </a:spcAft>
              <a:buSzPts val="2100"/>
              <a:buNone/>
              <a:defRPr sz="3733"/>
            </a:lvl6pPr>
            <a:lvl7pPr lvl="6" algn="ctr" rtl="0">
              <a:lnSpc>
                <a:spcPct val="100000"/>
              </a:lnSpc>
              <a:spcBef>
                <a:spcPts val="0"/>
              </a:spcBef>
              <a:spcAft>
                <a:spcPts val="0"/>
              </a:spcAft>
              <a:buSzPts val="2100"/>
              <a:buNone/>
              <a:defRPr sz="3733"/>
            </a:lvl7pPr>
            <a:lvl8pPr lvl="7" algn="ctr" rtl="0">
              <a:lnSpc>
                <a:spcPct val="100000"/>
              </a:lnSpc>
              <a:spcBef>
                <a:spcPts val="0"/>
              </a:spcBef>
              <a:spcAft>
                <a:spcPts val="0"/>
              </a:spcAft>
              <a:buSzPts val="2100"/>
              <a:buNone/>
              <a:defRPr sz="3733"/>
            </a:lvl8pPr>
            <a:lvl9pPr lvl="8" algn="ctr" rtl="0">
              <a:lnSpc>
                <a:spcPct val="100000"/>
              </a:lnSpc>
              <a:spcBef>
                <a:spcPts val="0"/>
              </a:spcBef>
              <a:spcAft>
                <a:spcPts val="0"/>
              </a:spcAft>
              <a:buSzPts val="2100"/>
              <a:buNone/>
              <a:defRPr sz="3733"/>
            </a:lvl9pPr>
          </a:lstStyle>
          <a:p>
            <a:endParaRPr/>
          </a:p>
        </p:txBody>
      </p:sp>
      <p:sp>
        <p:nvSpPr>
          <p:cNvPr id="693" name="Google Shape;693;p17"/>
          <p:cNvSpPr txBox="1">
            <a:spLocks noGrp="1"/>
          </p:cNvSpPr>
          <p:nvPr>
            <p:ph type="subTitle" idx="2"/>
          </p:nvPr>
        </p:nvSpPr>
        <p:spPr>
          <a:xfrm>
            <a:off x="6242039" y="4166000"/>
            <a:ext cx="3792542" cy="10010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3733"/>
            </a:lvl2pPr>
            <a:lvl3pPr lvl="2" algn="ctr" rtl="0">
              <a:lnSpc>
                <a:spcPct val="100000"/>
              </a:lnSpc>
              <a:spcBef>
                <a:spcPts val="0"/>
              </a:spcBef>
              <a:spcAft>
                <a:spcPts val="0"/>
              </a:spcAft>
              <a:buSzPts val="2100"/>
              <a:buNone/>
              <a:defRPr sz="3733"/>
            </a:lvl3pPr>
            <a:lvl4pPr lvl="3" algn="ctr" rtl="0">
              <a:lnSpc>
                <a:spcPct val="100000"/>
              </a:lnSpc>
              <a:spcBef>
                <a:spcPts val="0"/>
              </a:spcBef>
              <a:spcAft>
                <a:spcPts val="0"/>
              </a:spcAft>
              <a:buSzPts val="2100"/>
              <a:buNone/>
              <a:defRPr sz="3733"/>
            </a:lvl4pPr>
            <a:lvl5pPr lvl="4" algn="ctr" rtl="0">
              <a:lnSpc>
                <a:spcPct val="100000"/>
              </a:lnSpc>
              <a:spcBef>
                <a:spcPts val="0"/>
              </a:spcBef>
              <a:spcAft>
                <a:spcPts val="0"/>
              </a:spcAft>
              <a:buSzPts val="2100"/>
              <a:buNone/>
              <a:defRPr sz="3733"/>
            </a:lvl5pPr>
            <a:lvl6pPr lvl="5" algn="ctr" rtl="0">
              <a:lnSpc>
                <a:spcPct val="100000"/>
              </a:lnSpc>
              <a:spcBef>
                <a:spcPts val="0"/>
              </a:spcBef>
              <a:spcAft>
                <a:spcPts val="0"/>
              </a:spcAft>
              <a:buSzPts val="2100"/>
              <a:buNone/>
              <a:defRPr sz="3733"/>
            </a:lvl6pPr>
            <a:lvl7pPr lvl="6" algn="ctr" rtl="0">
              <a:lnSpc>
                <a:spcPct val="100000"/>
              </a:lnSpc>
              <a:spcBef>
                <a:spcPts val="0"/>
              </a:spcBef>
              <a:spcAft>
                <a:spcPts val="0"/>
              </a:spcAft>
              <a:buSzPts val="2100"/>
              <a:buNone/>
              <a:defRPr sz="3733"/>
            </a:lvl7pPr>
            <a:lvl8pPr lvl="7" algn="ctr" rtl="0">
              <a:lnSpc>
                <a:spcPct val="100000"/>
              </a:lnSpc>
              <a:spcBef>
                <a:spcPts val="0"/>
              </a:spcBef>
              <a:spcAft>
                <a:spcPts val="0"/>
              </a:spcAft>
              <a:buSzPts val="2100"/>
              <a:buNone/>
              <a:defRPr sz="3733"/>
            </a:lvl8pPr>
            <a:lvl9pPr lvl="8" algn="ctr" rtl="0">
              <a:lnSpc>
                <a:spcPct val="100000"/>
              </a:lnSpc>
              <a:spcBef>
                <a:spcPts val="0"/>
              </a:spcBef>
              <a:spcAft>
                <a:spcPts val="0"/>
              </a:spcAft>
              <a:buSzPts val="2100"/>
              <a:buNone/>
              <a:defRPr sz="3733"/>
            </a:lvl9pPr>
          </a:lstStyle>
          <a:p>
            <a:endParaRPr/>
          </a:p>
        </p:txBody>
      </p:sp>
      <p:sp>
        <p:nvSpPr>
          <p:cNvPr id="694" name="Google Shape;694;p17"/>
          <p:cNvSpPr txBox="1">
            <a:spLocks noGrp="1"/>
          </p:cNvSpPr>
          <p:nvPr>
            <p:ph type="subTitle" idx="3"/>
          </p:nvPr>
        </p:nvSpPr>
        <p:spPr>
          <a:xfrm>
            <a:off x="10647260" y="4166000"/>
            <a:ext cx="3792542" cy="10010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3733"/>
            </a:lvl2pPr>
            <a:lvl3pPr lvl="2" algn="ctr" rtl="0">
              <a:lnSpc>
                <a:spcPct val="100000"/>
              </a:lnSpc>
              <a:spcBef>
                <a:spcPts val="0"/>
              </a:spcBef>
              <a:spcAft>
                <a:spcPts val="0"/>
              </a:spcAft>
              <a:buSzPts val="2100"/>
              <a:buNone/>
              <a:defRPr sz="3733"/>
            </a:lvl3pPr>
            <a:lvl4pPr lvl="3" algn="ctr" rtl="0">
              <a:lnSpc>
                <a:spcPct val="100000"/>
              </a:lnSpc>
              <a:spcBef>
                <a:spcPts val="0"/>
              </a:spcBef>
              <a:spcAft>
                <a:spcPts val="0"/>
              </a:spcAft>
              <a:buSzPts val="2100"/>
              <a:buNone/>
              <a:defRPr sz="3733"/>
            </a:lvl4pPr>
            <a:lvl5pPr lvl="4" algn="ctr" rtl="0">
              <a:lnSpc>
                <a:spcPct val="100000"/>
              </a:lnSpc>
              <a:spcBef>
                <a:spcPts val="0"/>
              </a:spcBef>
              <a:spcAft>
                <a:spcPts val="0"/>
              </a:spcAft>
              <a:buSzPts val="2100"/>
              <a:buNone/>
              <a:defRPr sz="3733"/>
            </a:lvl5pPr>
            <a:lvl6pPr lvl="5" algn="ctr" rtl="0">
              <a:lnSpc>
                <a:spcPct val="100000"/>
              </a:lnSpc>
              <a:spcBef>
                <a:spcPts val="0"/>
              </a:spcBef>
              <a:spcAft>
                <a:spcPts val="0"/>
              </a:spcAft>
              <a:buSzPts val="2100"/>
              <a:buNone/>
              <a:defRPr sz="3733"/>
            </a:lvl6pPr>
            <a:lvl7pPr lvl="6" algn="ctr" rtl="0">
              <a:lnSpc>
                <a:spcPct val="100000"/>
              </a:lnSpc>
              <a:spcBef>
                <a:spcPts val="0"/>
              </a:spcBef>
              <a:spcAft>
                <a:spcPts val="0"/>
              </a:spcAft>
              <a:buSzPts val="2100"/>
              <a:buNone/>
              <a:defRPr sz="3733"/>
            </a:lvl7pPr>
            <a:lvl8pPr lvl="7" algn="ctr" rtl="0">
              <a:lnSpc>
                <a:spcPct val="100000"/>
              </a:lnSpc>
              <a:spcBef>
                <a:spcPts val="0"/>
              </a:spcBef>
              <a:spcAft>
                <a:spcPts val="0"/>
              </a:spcAft>
              <a:buSzPts val="2100"/>
              <a:buNone/>
              <a:defRPr sz="3733"/>
            </a:lvl8pPr>
            <a:lvl9pPr lvl="8" algn="ctr" rtl="0">
              <a:lnSpc>
                <a:spcPct val="100000"/>
              </a:lnSpc>
              <a:spcBef>
                <a:spcPts val="0"/>
              </a:spcBef>
              <a:spcAft>
                <a:spcPts val="0"/>
              </a:spcAft>
              <a:buSzPts val="2100"/>
              <a:buNone/>
              <a:defRPr sz="3733"/>
            </a:lvl9pPr>
          </a:lstStyle>
          <a:p>
            <a:endParaRPr/>
          </a:p>
        </p:txBody>
      </p:sp>
      <p:sp>
        <p:nvSpPr>
          <p:cNvPr id="695" name="Google Shape;695;p17"/>
          <p:cNvSpPr txBox="1">
            <a:spLocks noGrp="1"/>
          </p:cNvSpPr>
          <p:nvPr>
            <p:ph type="subTitle" idx="4"/>
          </p:nvPr>
        </p:nvSpPr>
        <p:spPr>
          <a:xfrm>
            <a:off x="1836818" y="6756310"/>
            <a:ext cx="3792542" cy="10010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3733"/>
            </a:lvl2pPr>
            <a:lvl3pPr lvl="2" algn="ctr" rtl="0">
              <a:lnSpc>
                <a:spcPct val="100000"/>
              </a:lnSpc>
              <a:spcBef>
                <a:spcPts val="0"/>
              </a:spcBef>
              <a:spcAft>
                <a:spcPts val="0"/>
              </a:spcAft>
              <a:buSzPts val="2100"/>
              <a:buNone/>
              <a:defRPr sz="3733"/>
            </a:lvl3pPr>
            <a:lvl4pPr lvl="3" algn="ctr" rtl="0">
              <a:lnSpc>
                <a:spcPct val="100000"/>
              </a:lnSpc>
              <a:spcBef>
                <a:spcPts val="0"/>
              </a:spcBef>
              <a:spcAft>
                <a:spcPts val="0"/>
              </a:spcAft>
              <a:buSzPts val="2100"/>
              <a:buNone/>
              <a:defRPr sz="3733"/>
            </a:lvl4pPr>
            <a:lvl5pPr lvl="4" algn="ctr" rtl="0">
              <a:lnSpc>
                <a:spcPct val="100000"/>
              </a:lnSpc>
              <a:spcBef>
                <a:spcPts val="0"/>
              </a:spcBef>
              <a:spcAft>
                <a:spcPts val="0"/>
              </a:spcAft>
              <a:buSzPts val="2100"/>
              <a:buNone/>
              <a:defRPr sz="3733"/>
            </a:lvl5pPr>
            <a:lvl6pPr lvl="5" algn="ctr" rtl="0">
              <a:lnSpc>
                <a:spcPct val="100000"/>
              </a:lnSpc>
              <a:spcBef>
                <a:spcPts val="0"/>
              </a:spcBef>
              <a:spcAft>
                <a:spcPts val="0"/>
              </a:spcAft>
              <a:buSzPts val="2100"/>
              <a:buNone/>
              <a:defRPr sz="3733"/>
            </a:lvl6pPr>
            <a:lvl7pPr lvl="6" algn="ctr" rtl="0">
              <a:lnSpc>
                <a:spcPct val="100000"/>
              </a:lnSpc>
              <a:spcBef>
                <a:spcPts val="0"/>
              </a:spcBef>
              <a:spcAft>
                <a:spcPts val="0"/>
              </a:spcAft>
              <a:buSzPts val="2100"/>
              <a:buNone/>
              <a:defRPr sz="3733"/>
            </a:lvl7pPr>
            <a:lvl8pPr lvl="7" algn="ctr" rtl="0">
              <a:lnSpc>
                <a:spcPct val="100000"/>
              </a:lnSpc>
              <a:spcBef>
                <a:spcPts val="0"/>
              </a:spcBef>
              <a:spcAft>
                <a:spcPts val="0"/>
              </a:spcAft>
              <a:buSzPts val="2100"/>
              <a:buNone/>
              <a:defRPr sz="3733"/>
            </a:lvl8pPr>
            <a:lvl9pPr lvl="8" algn="ctr" rtl="0">
              <a:lnSpc>
                <a:spcPct val="100000"/>
              </a:lnSpc>
              <a:spcBef>
                <a:spcPts val="0"/>
              </a:spcBef>
              <a:spcAft>
                <a:spcPts val="0"/>
              </a:spcAft>
              <a:buSzPts val="2100"/>
              <a:buNone/>
              <a:defRPr sz="3733"/>
            </a:lvl9pPr>
          </a:lstStyle>
          <a:p>
            <a:endParaRPr/>
          </a:p>
        </p:txBody>
      </p:sp>
      <p:sp>
        <p:nvSpPr>
          <p:cNvPr id="696" name="Google Shape;696;p17"/>
          <p:cNvSpPr txBox="1">
            <a:spLocks noGrp="1"/>
          </p:cNvSpPr>
          <p:nvPr>
            <p:ph type="subTitle" idx="5"/>
          </p:nvPr>
        </p:nvSpPr>
        <p:spPr>
          <a:xfrm>
            <a:off x="6242039" y="6756310"/>
            <a:ext cx="3792542" cy="10010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3733"/>
            </a:lvl2pPr>
            <a:lvl3pPr lvl="2" algn="ctr" rtl="0">
              <a:lnSpc>
                <a:spcPct val="100000"/>
              </a:lnSpc>
              <a:spcBef>
                <a:spcPts val="0"/>
              </a:spcBef>
              <a:spcAft>
                <a:spcPts val="0"/>
              </a:spcAft>
              <a:buSzPts val="2100"/>
              <a:buNone/>
              <a:defRPr sz="3733"/>
            </a:lvl3pPr>
            <a:lvl4pPr lvl="3" algn="ctr" rtl="0">
              <a:lnSpc>
                <a:spcPct val="100000"/>
              </a:lnSpc>
              <a:spcBef>
                <a:spcPts val="0"/>
              </a:spcBef>
              <a:spcAft>
                <a:spcPts val="0"/>
              </a:spcAft>
              <a:buSzPts val="2100"/>
              <a:buNone/>
              <a:defRPr sz="3733"/>
            </a:lvl4pPr>
            <a:lvl5pPr lvl="4" algn="ctr" rtl="0">
              <a:lnSpc>
                <a:spcPct val="100000"/>
              </a:lnSpc>
              <a:spcBef>
                <a:spcPts val="0"/>
              </a:spcBef>
              <a:spcAft>
                <a:spcPts val="0"/>
              </a:spcAft>
              <a:buSzPts val="2100"/>
              <a:buNone/>
              <a:defRPr sz="3733"/>
            </a:lvl5pPr>
            <a:lvl6pPr lvl="5" algn="ctr" rtl="0">
              <a:lnSpc>
                <a:spcPct val="100000"/>
              </a:lnSpc>
              <a:spcBef>
                <a:spcPts val="0"/>
              </a:spcBef>
              <a:spcAft>
                <a:spcPts val="0"/>
              </a:spcAft>
              <a:buSzPts val="2100"/>
              <a:buNone/>
              <a:defRPr sz="3733"/>
            </a:lvl6pPr>
            <a:lvl7pPr lvl="6" algn="ctr" rtl="0">
              <a:lnSpc>
                <a:spcPct val="100000"/>
              </a:lnSpc>
              <a:spcBef>
                <a:spcPts val="0"/>
              </a:spcBef>
              <a:spcAft>
                <a:spcPts val="0"/>
              </a:spcAft>
              <a:buSzPts val="2100"/>
              <a:buNone/>
              <a:defRPr sz="3733"/>
            </a:lvl7pPr>
            <a:lvl8pPr lvl="7" algn="ctr" rtl="0">
              <a:lnSpc>
                <a:spcPct val="100000"/>
              </a:lnSpc>
              <a:spcBef>
                <a:spcPts val="0"/>
              </a:spcBef>
              <a:spcAft>
                <a:spcPts val="0"/>
              </a:spcAft>
              <a:buSzPts val="2100"/>
              <a:buNone/>
              <a:defRPr sz="3733"/>
            </a:lvl8pPr>
            <a:lvl9pPr lvl="8" algn="ctr" rtl="0">
              <a:lnSpc>
                <a:spcPct val="100000"/>
              </a:lnSpc>
              <a:spcBef>
                <a:spcPts val="0"/>
              </a:spcBef>
              <a:spcAft>
                <a:spcPts val="0"/>
              </a:spcAft>
              <a:buSzPts val="2100"/>
              <a:buNone/>
              <a:defRPr sz="3733"/>
            </a:lvl9pPr>
          </a:lstStyle>
          <a:p>
            <a:endParaRPr/>
          </a:p>
        </p:txBody>
      </p:sp>
      <p:sp>
        <p:nvSpPr>
          <p:cNvPr id="697" name="Google Shape;697;p17"/>
          <p:cNvSpPr txBox="1">
            <a:spLocks noGrp="1"/>
          </p:cNvSpPr>
          <p:nvPr>
            <p:ph type="subTitle" idx="6"/>
          </p:nvPr>
        </p:nvSpPr>
        <p:spPr>
          <a:xfrm>
            <a:off x="10647260" y="6756310"/>
            <a:ext cx="3792542" cy="10010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3733"/>
            </a:lvl2pPr>
            <a:lvl3pPr lvl="2" algn="ctr" rtl="0">
              <a:lnSpc>
                <a:spcPct val="100000"/>
              </a:lnSpc>
              <a:spcBef>
                <a:spcPts val="0"/>
              </a:spcBef>
              <a:spcAft>
                <a:spcPts val="0"/>
              </a:spcAft>
              <a:buSzPts val="2100"/>
              <a:buNone/>
              <a:defRPr sz="3733"/>
            </a:lvl3pPr>
            <a:lvl4pPr lvl="3" algn="ctr" rtl="0">
              <a:lnSpc>
                <a:spcPct val="100000"/>
              </a:lnSpc>
              <a:spcBef>
                <a:spcPts val="0"/>
              </a:spcBef>
              <a:spcAft>
                <a:spcPts val="0"/>
              </a:spcAft>
              <a:buSzPts val="2100"/>
              <a:buNone/>
              <a:defRPr sz="3733"/>
            </a:lvl4pPr>
            <a:lvl5pPr lvl="4" algn="ctr" rtl="0">
              <a:lnSpc>
                <a:spcPct val="100000"/>
              </a:lnSpc>
              <a:spcBef>
                <a:spcPts val="0"/>
              </a:spcBef>
              <a:spcAft>
                <a:spcPts val="0"/>
              </a:spcAft>
              <a:buSzPts val="2100"/>
              <a:buNone/>
              <a:defRPr sz="3733"/>
            </a:lvl5pPr>
            <a:lvl6pPr lvl="5" algn="ctr" rtl="0">
              <a:lnSpc>
                <a:spcPct val="100000"/>
              </a:lnSpc>
              <a:spcBef>
                <a:spcPts val="0"/>
              </a:spcBef>
              <a:spcAft>
                <a:spcPts val="0"/>
              </a:spcAft>
              <a:buSzPts val="2100"/>
              <a:buNone/>
              <a:defRPr sz="3733"/>
            </a:lvl6pPr>
            <a:lvl7pPr lvl="6" algn="ctr" rtl="0">
              <a:lnSpc>
                <a:spcPct val="100000"/>
              </a:lnSpc>
              <a:spcBef>
                <a:spcPts val="0"/>
              </a:spcBef>
              <a:spcAft>
                <a:spcPts val="0"/>
              </a:spcAft>
              <a:buSzPts val="2100"/>
              <a:buNone/>
              <a:defRPr sz="3733"/>
            </a:lvl7pPr>
            <a:lvl8pPr lvl="7" algn="ctr" rtl="0">
              <a:lnSpc>
                <a:spcPct val="100000"/>
              </a:lnSpc>
              <a:spcBef>
                <a:spcPts val="0"/>
              </a:spcBef>
              <a:spcAft>
                <a:spcPts val="0"/>
              </a:spcAft>
              <a:buSzPts val="2100"/>
              <a:buNone/>
              <a:defRPr sz="3733"/>
            </a:lvl8pPr>
            <a:lvl9pPr lvl="8" algn="ctr" rtl="0">
              <a:lnSpc>
                <a:spcPct val="100000"/>
              </a:lnSpc>
              <a:spcBef>
                <a:spcPts val="0"/>
              </a:spcBef>
              <a:spcAft>
                <a:spcPts val="0"/>
              </a:spcAft>
              <a:buSzPts val="2100"/>
              <a:buNone/>
              <a:defRPr sz="3733"/>
            </a:lvl9pPr>
          </a:lstStyle>
          <a:p>
            <a:endParaRPr/>
          </a:p>
        </p:txBody>
      </p:sp>
      <p:sp>
        <p:nvSpPr>
          <p:cNvPr id="698" name="Google Shape;698;p17"/>
          <p:cNvSpPr txBox="1">
            <a:spLocks noGrp="1"/>
          </p:cNvSpPr>
          <p:nvPr>
            <p:ph type="subTitle" idx="7"/>
          </p:nvPr>
        </p:nvSpPr>
        <p:spPr>
          <a:xfrm>
            <a:off x="1965782" y="3528927"/>
            <a:ext cx="3534615" cy="8490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4267">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9" name="Google Shape;699;p17"/>
          <p:cNvSpPr txBox="1">
            <a:spLocks noGrp="1"/>
          </p:cNvSpPr>
          <p:nvPr>
            <p:ph type="subTitle" idx="8"/>
          </p:nvPr>
        </p:nvSpPr>
        <p:spPr>
          <a:xfrm>
            <a:off x="6371022" y="3528927"/>
            <a:ext cx="3534615" cy="8490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4267">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0" name="Google Shape;700;p17"/>
          <p:cNvSpPr txBox="1">
            <a:spLocks noGrp="1"/>
          </p:cNvSpPr>
          <p:nvPr>
            <p:ph type="subTitle" idx="9"/>
          </p:nvPr>
        </p:nvSpPr>
        <p:spPr>
          <a:xfrm>
            <a:off x="10776262" y="3528927"/>
            <a:ext cx="3534615" cy="8490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4267">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1" name="Google Shape;701;p17"/>
          <p:cNvSpPr txBox="1">
            <a:spLocks noGrp="1"/>
          </p:cNvSpPr>
          <p:nvPr>
            <p:ph type="subTitle" idx="13"/>
          </p:nvPr>
        </p:nvSpPr>
        <p:spPr>
          <a:xfrm>
            <a:off x="1965782" y="6110948"/>
            <a:ext cx="3534615" cy="8490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4267">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2" name="Google Shape;702;p17"/>
          <p:cNvSpPr txBox="1">
            <a:spLocks noGrp="1"/>
          </p:cNvSpPr>
          <p:nvPr>
            <p:ph type="subTitle" idx="14"/>
          </p:nvPr>
        </p:nvSpPr>
        <p:spPr>
          <a:xfrm>
            <a:off x="6371022" y="6110948"/>
            <a:ext cx="3534615" cy="8490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4267">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3" name="Google Shape;703;p17"/>
          <p:cNvSpPr txBox="1">
            <a:spLocks noGrp="1"/>
          </p:cNvSpPr>
          <p:nvPr>
            <p:ph type="subTitle" idx="15"/>
          </p:nvPr>
        </p:nvSpPr>
        <p:spPr>
          <a:xfrm>
            <a:off x="10776262" y="6110948"/>
            <a:ext cx="3534615" cy="84906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4267">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04" name="Google Shape;704;p17"/>
          <p:cNvGrpSpPr/>
          <p:nvPr/>
        </p:nvGrpSpPr>
        <p:grpSpPr>
          <a:xfrm rot="10800000" flipH="1">
            <a:off x="14360144" y="-180597"/>
            <a:ext cx="1633125" cy="2601365"/>
            <a:chOff x="2082700" y="2684302"/>
            <a:chExt cx="917468" cy="1463268"/>
          </a:xfrm>
        </p:grpSpPr>
        <p:sp>
          <p:nvSpPr>
            <p:cNvPr id="705" name="Google Shape;705;p1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06" name="Google Shape;706;p1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07" name="Google Shape;707;p1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08" name="Google Shape;708;p1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09" name="Google Shape;709;p1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10" name="Google Shape;710;p1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11" name="Google Shape;711;p1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12" name="Google Shape;712;p1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13" name="Google Shape;713;p1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714" name="Google Shape;714;p17"/>
          <p:cNvGrpSpPr/>
          <p:nvPr/>
        </p:nvGrpSpPr>
        <p:grpSpPr>
          <a:xfrm rot="10800000">
            <a:off x="283361" y="-180597"/>
            <a:ext cx="1633125" cy="2601365"/>
            <a:chOff x="2082700" y="2684302"/>
            <a:chExt cx="917468" cy="1463268"/>
          </a:xfrm>
        </p:grpSpPr>
        <p:sp>
          <p:nvSpPr>
            <p:cNvPr id="715" name="Google Shape;715;p1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16" name="Google Shape;716;p1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17" name="Google Shape;717;p1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18" name="Google Shape;718;p1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19" name="Google Shape;719;p1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20" name="Google Shape;720;p1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21" name="Google Shape;721;p1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22" name="Google Shape;722;p1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23" name="Google Shape;723;p1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724" name="Google Shape;724;p17"/>
          <p:cNvGrpSpPr/>
          <p:nvPr/>
        </p:nvGrpSpPr>
        <p:grpSpPr>
          <a:xfrm rot="10800000">
            <a:off x="15266634" y="6584836"/>
            <a:ext cx="368340" cy="361265"/>
            <a:chOff x="1971300" y="3409475"/>
            <a:chExt cx="101600" cy="99775"/>
          </a:xfrm>
        </p:grpSpPr>
        <p:sp>
          <p:nvSpPr>
            <p:cNvPr id="725" name="Google Shape;725;p1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26" name="Google Shape;726;p1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27" name="Google Shape;727;p1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728" name="Google Shape;728;p17"/>
          <p:cNvGrpSpPr/>
          <p:nvPr/>
        </p:nvGrpSpPr>
        <p:grpSpPr>
          <a:xfrm rot="10800000">
            <a:off x="15218804" y="8183778"/>
            <a:ext cx="368340" cy="361175"/>
            <a:chOff x="1655100" y="3332725"/>
            <a:chExt cx="101600" cy="99750"/>
          </a:xfrm>
        </p:grpSpPr>
        <p:sp>
          <p:nvSpPr>
            <p:cNvPr id="729" name="Google Shape;729;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30" name="Google Shape;730;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31" name="Google Shape;731;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732" name="Google Shape;732;p17"/>
          <p:cNvGrpSpPr/>
          <p:nvPr/>
        </p:nvGrpSpPr>
        <p:grpSpPr>
          <a:xfrm rot="10800000">
            <a:off x="855770" y="6646622"/>
            <a:ext cx="368340" cy="361175"/>
            <a:chOff x="1655100" y="3332725"/>
            <a:chExt cx="101600" cy="99750"/>
          </a:xfrm>
        </p:grpSpPr>
        <p:sp>
          <p:nvSpPr>
            <p:cNvPr id="733" name="Google Shape;733;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34" name="Google Shape;734;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35" name="Google Shape;735;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736" name="Google Shape;736;p17"/>
          <p:cNvGrpSpPr/>
          <p:nvPr/>
        </p:nvGrpSpPr>
        <p:grpSpPr>
          <a:xfrm rot="10800000">
            <a:off x="398830" y="7221785"/>
            <a:ext cx="252902" cy="248000"/>
            <a:chOff x="1655100" y="3332725"/>
            <a:chExt cx="101600" cy="99750"/>
          </a:xfrm>
        </p:grpSpPr>
        <p:sp>
          <p:nvSpPr>
            <p:cNvPr id="737" name="Google Shape;737;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38" name="Google Shape;738;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39" name="Google Shape;739;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740" name="Google Shape;740;p17"/>
          <p:cNvGrpSpPr/>
          <p:nvPr/>
        </p:nvGrpSpPr>
        <p:grpSpPr>
          <a:xfrm rot="4553522">
            <a:off x="788698" y="7968712"/>
            <a:ext cx="437420" cy="430125"/>
            <a:chOff x="1971300" y="3409475"/>
            <a:chExt cx="101600" cy="99775"/>
          </a:xfrm>
        </p:grpSpPr>
        <p:sp>
          <p:nvSpPr>
            <p:cNvPr id="741" name="Google Shape;741;p1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42" name="Google Shape;742;p1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43" name="Google Shape;743;p1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744" name="Google Shape;744;p17"/>
          <p:cNvGrpSpPr/>
          <p:nvPr/>
        </p:nvGrpSpPr>
        <p:grpSpPr>
          <a:xfrm flipH="1">
            <a:off x="15634994" y="7602865"/>
            <a:ext cx="252902" cy="248000"/>
            <a:chOff x="1655100" y="3332725"/>
            <a:chExt cx="101600" cy="99750"/>
          </a:xfrm>
        </p:grpSpPr>
        <p:sp>
          <p:nvSpPr>
            <p:cNvPr id="745" name="Google Shape;745;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46" name="Google Shape;746;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747" name="Google Shape;747;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35464050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599"/>
        <p:cNvGrpSpPr/>
        <p:nvPr/>
      </p:nvGrpSpPr>
      <p:grpSpPr>
        <a:xfrm>
          <a:off x="0" y="0"/>
          <a:ext cx="0" cy="0"/>
          <a:chOff x="0" y="0"/>
          <a:chExt cx="0" cy="0"/>
        </a:xfrm>
      </p:grpSpPr>
      <p:sp>
        <p:nvSpPr>
          <p:cNvPr id="1600" name="Google Shape;1600;p32"/>
          <p:cNvSpPr txBox="1">
            <a:spLocks noGrp="1"/>
          </p:cNvSpPr>
          <p:nvPr>
            <p:ph type="title"/>
          </p:nvPr>
        </p:nvSpPr>
        <p:spPr>
          <a:xfrm>
            <a:off x="9521584" y="2953793"/>
            <a:ext cx="3020897" cy="1766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1601" name="Google Shape;1601;p32"/>
          <p:cNvSpPr txBox="1">
            <a:spLocks noGrp="1"/>
          </p:cNvSpPr>
          <p:nvPr>
            <p:ph type="subTitle" idx="1"/>
          </p:nvPr>
        </p:nvSpPr>
        <p:spPr>
          <a:xfrm>
            <a:off x="9521584" y="4492071"/>
            <a:ext cx="4451511" cy="16981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3733"/>
            </a:lvl2pPr>
            <a:lvl3pPr lvl="2" algn="r" rtl="0">
              <a:lnSpc>
                <a:spcPct val="100000"/>
              </a:lnSpc>
              <a:spcBef>
                <a:spcPts val="0"/>
              </a:spcBef>
              <a:spcAft>
                <a:spcPts val="0"/>
              </a:spcAft>
              <a:buSzPts val="2100"/>
              <a:buNone/>
              <a:defRPr sz="3733"/>
            </a:lvl3pPr>
            <a:lvl4pPr lvl="3" algn="r" rtl="0">
              <a:lnSpc>
                <a:spcPct val="100000"/>
              </a:lnSpc>
              <a:spcBef>
                <a:spcPts val="0"/>
              </a:spcBef>
              <a:spcAft>
                <a:spcPts val="0"/>
              </a:spcAft>
              <a:buSzPts val="2100"/>
              <a:buNone/>
              <a:defRPr sz="3733"/>
            </a:lvl4pPr>
            <a:lvl5pPr lvl="4" algn="r" rtl="0">
              <a:lnSpc>
                <a:spcPct val="100000"/>
              </a:lnSpc>
              <a:spcBef>
                <a:spcPts val="0"/>
              </a:spcBef>
              <a:spcAft>
                <a:spcPts val="0"/>
              </a:spcAft>
              <a:buSzPts val="2100"/>
              <a:buNone/>
              <a:defRPr sz="3733"/>
            </a:lvl5pPr>
            <a:lvl6pPr lvl="5" algn="r" rtl="0">
              <a:lnSpc>
                <a:spcPct val="100000"/>
              </a:lnSpc>
              <a:spcBef>
                <a:spcPts val="0"/>
              </a:spcBef>
              <a:spcAft>
                <a:spcPts val="0"/>
              </a:spcAft>
              <a:buSzPts val="2100"/>
              <a:buNone/>
              <a:defRPr sz="3733"/>
            </a:lvl6pPr>
            <a:lvl7pPr lvl="6" algn="r" rtl="0">
              <a:lnSpc>
                <a:spcPct val="100000"/>
              </a:lnSpc>
              <a:spcBef>
                <a:spcPts val="0"/>
              </a:spcBef>
              <a:spcAft>
                <a:spcPts val="0"/>
              </a:spcAft>
              <a:buSzPts val="2100"/>
              <a:buNone/>
              <a:defRPr sz="3733"/>
            </a:lvl7pPr>
            <a:lvl8pPr lvl="7" algn="r" rtl="0">
              <a:lnSpc>
                <a:spcPct val="100000"/>
              </a:lnSpc>
              <a:spcBef>
                <a:spcPts val="0"/>
              </a:spcBef>
              <a:spcAft>
                <a:spcPts val="0"/>
              </a:spcAft>
              <a:buSzPts val="2100"/>
              <a:buNone/>
              <a:defRPr sz="3733"/>
            </a:lvl8pPr>
            <a:lvl9pPr lvl="8" algn="r" rtl="0">
              <a:lnSpc>
                <a:spcPct val="100000"/>
              </a:lnSpc>
              <a:spcBef>
                <a:spcPts val="0"/>
              </a:spcBef>
              <a:spcAft>
                <a:spcPts val="0"/>
              </a:spcAft>
              <a:buSzPts val="2100"/>
              <a:buNone/>
              <a:defRPr sz="3733"/>
            </a:lvl9pPr>
          </a:lstStyle>
          <a:p>
            <a:endParaRPr/>
          </a:p>
        </p:txBody>
      </p:sp>
      <p:grpSp>
        <p:nvGrpSpPr>
          <p:cNvPr id="1602" name="Google Shape;1602;p32"/>
          <p:cNvGrpSpPr/>
          <p:nvPr/>
        </p:nvGrpSpPr>
        <p:grpSpPr>
          <a:xfrm rot="10800000">
            <a:off x="15466541" y="1800045"/>
            <a:ext cx="368340" cy="361175"/>
            <a:chOff x="1655100" y="3332725"/>
            <a:chExt cx="101600" cy="99750"/>
          </a:xfrm>
        </p:grpSpPr>
        <p:sp>
          <p:nvSpPr>
            <p:cNvPr id="1603" name="Google Shape;1603;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04" name="Google Shape;1604;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05" name="Google Shape;1605;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06" name="Google Shape;1606;p32"/>
          <p:cNvGrpSpPr/>
          <p:nvPr/>
        </p:nvGrpSpPr>
        <p:grpSpPr>
          <a:xfrm rot="10800000">
            <a:off x="595641" y="791334"/>
            <a:ext cx="368340" cy="361175"/>
            <a:chOff x="1655100" y="3332725"/>
            <a:chExt cx="101600" cy="99750"/>
          </a:xfrm>
        </p:grpSpPr>
        <p:sp>
          <p:nvSpPr>
            <p:cNvPr id="1607" name="Google Shape;1607;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08" name="Google Shape;1608;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09" name="Google Shape;1609;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10" name="Google Shape;1610;p32"/>
          <p:cNvGrpSpPr/>
          <p:nvPr/>
        </p:nvGrpSpPr>
        <p:grpSpPr>
          <a:xfrm rot="4553522">
            <a:off x="483333" y="2336334"/>
            <a:ext cx="437420" cy="430125"/>
            <a:chOff x="1971300" y="3409475"/>
            <a:chExt cx="101600" cy="99775"/>
          </a:xfrm>
        </p:grpSpPr>
        <p:sp>
          <p:nvSpPr>
            <p:cNvPr id="1611" name="Google Shape;1611;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12" name="Google Shape;1612;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13" name="Google Shape;1613;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14" name="Google Shape;1614;p32"/>
          <p:cNvGrpSpPr/>
          <p:nvPr/>
        </p:nvGrpSpPr>
        <p:grpSpPr>
          <a:xfrm rot="-3600089" flipH="1">
            <a:off x="13767667" y="6753937"/>
            <a:ext cx="2119924" cy="2859697"/>
            <a:chOff x="3915984" y="2821214"/>
            <a:chExt cx="958524" cy="1291373"/>
          </a:xfrm>
        </p:grpSpPr>
        <p:sp>
          <p:nvSpPr>
            <p:cNvPr id="1615" name="Google Shape;1615;p3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16" name="Google Shape;1616;p3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17" name="Google Shape;1617;p3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18" name="Google Shape;1618;p3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19" name="Google Shape;1619;p3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0" name="Google Shape;1620;p3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1" name="Google Shape;1621;p3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2" name="Google Shape;1622;p3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3" name="Google Shape;1623;p3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4" name="Google Shape;1624;p3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5" name="Google Shape;1625;p3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6" name="Google Shape;1626;p3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7" name="Google Shape;1627;p3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28" name="Google Shape;1628;p3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29" name="Google Shape;1629;p32"/>
          <p:cNvGrpSpPr/>
          <p:nvPr/>
        </p:nvGrpSpPr>
        <p:grpSpPr>
          <a:xfrm rot="3600089">
            <a:off x="389058" y="6753937"/>
            <a:ext cx="2119924" cy="2859697"/>
            <a:chOff x="3915984" y="2821214"/>
            <a:chExt cx="958524" cy="1291373"/>
          </a:xfrm>
        </p:grpSpPr>
        <p:sp>
          <p:nvSpPr>
            <p:cNvPr id="1630" name="Google Shape;1630;p3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1" name="Google Shape;1631;p3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2" name="Google Shape;1632;p3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3" name="Google Shape;1633;p3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4" name="Google Shape;1634;p3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5" name="Google Shape;1635;p3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6" name="Google Shape;1636;p3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7" name="Google Shape;1637;p3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8" name="Google Shape;1638;p3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39" name="Google Shape;1639;p3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40" name="Google Shape;1640;p3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41" name="Google Shape;1641;p3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42" name="Google Shape;1642;p3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43" name="Google Shape;1643;p3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44" name="Google Shape;1644;p32"/>
          <p:cNvGrpSpPr/>
          <p:nvPr/>
        </p:nvGrpSpPr>
        <p:grpSpPr>
          <a:xfrm rot="10800000">
            <a:off x="14251480" y="791280"/>
            <a:ext cx="368340" cy="361265"/>
            <a:chOff x="1971300" y="3409475"/>
            <a:chExt cx="101600" cy="99775"/>
          </a:xfrm>
        </p:grpSpPr>
        <p:sp>
          <p:nvSpPr>
            <p:cNvPr id="1645" name="Google Shape;1645;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46" name="Google Shape;1646;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47" name="Google Shape;1647;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48" name="Google Shape;1648;p32"/>
          <p:cNvGrpSpPr/>
          <p:nvPr/>
        </p:nvGrpSpPr>
        <p:grpSpPr>
          <a:xfrm rot="10800000">
            <a:off x="1657715" y="847919"/>
            <a:ext cx="252902" cy="248000"/>
            <a:chOff x="1655100" y="3332725"/>
            <a:chExt cx="101600" cy="99750"/>
          </a:xfrm>
        </p:grpSpPr>
        <p:sp>
          <p:nvSpPr>
            <p:cNvPr id="1649" name="Google Shape;1649;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50" name="Google Shape;1650;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51" name="Google Shape;1651;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52" name="Google Shape;1652;p32"/>
          <p:cNvGrpSpPr/>
          <p:nvPr/>
        </p:nvGrpSpPr>
        <p:grpSpPr>
          <a:xfrm flipH="1">
            <a:off x="15213660" y="960000"/>
            <a:ext cx="252902" cy="248000"/>
            <a:chOff x="1655100" y="3332725"/>
            <a:chExt cx="101600" cy="99750"/>
          </a:xfrm>
        </p:grpSpPr>
        <p:sp>
          <p:nvSpPr>
            <p:cNvPr id="1653" name="Google Shape;1653;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54" name="Google Shape;1654;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55" name="Google Shape;1655;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56" name="Google Shape;1656;p32"/>
          <p:cNvGrpSpPr/>
          <p:nvPr/>
        </p:nvGrpSpPr>
        <p:grpSpPr>
          <a:xfrm flipH="1">
            <a:off x="6998026" y="8525411"/>
            <a:ext cx="368340" cy="361175"/>
            <a:chOff x="1655100" y="3332725"/>
            <a:chExt cx="101600" cy="99750"/>
          </a:xfrm>
        </p:grpSpPr>
        <p:sp>
          <p:nvSpPr>
            <p:cNvPr id="1657" name="Google Shape;1657;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58" name="Google Shape;1658;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59" name="Google Shape;1659;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60" name="Google Shape;1660;p32"/>
          <p:cNvGrpSpPr/>
          <p:nvPr/>
        </p:nvGrpSpPr>
        <p:grpSpPr>
          <a:xfrm flipH="1">
            <a:off x="9268699" y="8582000"/>
            <a:ext cx="252902" cy="248000"/>
            <a:chOff x="1655100" y="3332725"/>
            <a:chExt cx="101600" cy="99750"/>
          </a:xfrm>
        </p:grpSpPr>
        <p:sp>
          <p:nvSpPr>
            <p:cNvPr id="1661" name="Google Shape;1661;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62" name="Google Shape;1662;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63" name="Google Shape;1663;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664" name="Google Shape;1664;p32"/>
          <p:cNvGrpSpPr/>
          <p:nvPr/>
        </p:nvGrpSpPr>
        <p:grpSpPr>
          <a:xfrm rot="6246478" flipH="1">
            <a:off x="7764921" y="8045906"/>
            <a:ext cx="437420" cy="430125"/>
            <a:chOff x="1971300" y="3409475"/>
            <a:chExt cx="101600" cy="99775"/>
          </a:xfrm>
        </p:grpSpPr>
        <p:sp>
          <p:nvSpPr>
            <p:cNvPr id="1665" name="Google Shape;1665;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66" name="Google Shape;1666;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667" name="Google Shape;1667;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33207918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48"/>
        <p:cNvGrpSpPr/>
        <p:nvPr/>
      </p:nvGrpSpPr>
      <p:grpSpPr>
        <a:xfrm>
          <a:off x="0" y="0"/>
          <a:ext cx="0" cy="0"/>
          <a:chOff x="0" y="0"/>
          <a:chExt cx="0" cy="0"/>
        </a:xfrm>
      </p:grpSpPr>
      <p:sp>
        <p:nvSpPr>
          <p:cNvPr id="949" name="Google Shape;949;p22"/>
          <p:cNvSpPr txBox="1">
            <a:spLocks noGrp="1"/>
          </p:cNvSpPr>
          <p:nvPr>
            <p:ph type="title"/>
          </p:nvPr>
        </p:nvSpPr>
        <p:spPr>
          <a:xfrm>
            <a:off x="1281625" y="960000"/>
            <a:ext cx="13713388" cy="849067"/>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50" name="Google Shape;950;p22"/>
          <p:cNvGrpSpPr/>
          <p:nvPr/>
        </p:nvGrpSpPr>
        <p:grpSpPr>
          <a:xfrm rot="9000089">
            <a:off x="13813306" y="-742341"/>
            <a:ext cx="2122615" cy="2856071"/>
            <a:chOff x="3915984" y="2821214"/>
            <a:chExt cx="958524" cy="1291373"/>
          </a:xfrm>
        </p:grpSpPr>
        <p:sp>
          <p:nvSpPr>
            <p:cNvPr id="951" name="Google Shape;951;p2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2" name="Google Shape;952;p2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3" name="Google Shape;953;p2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4" name="Google Shape;954;p2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5" name="Google Shape;955;p2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6" name="Google Shape;956;p2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7" name="Google Shape;957;p2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8" name="Google Shape;958;p2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59" name="Google Shape;959;p2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60" name="Google Shape;960;p2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61" name="Google Shape;961;p2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62" name="Google Shape;962;p2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63" name="Google Shape;963;p2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64" name="Google Shape;964;p2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65" name="Google Shape;965;p22"/>
          <p:cNvGrpSpPr/>
          <p:nvPr/>
        </p:nvGrpSpPr>
        <p:grpSpPr>
          <a:xfrm rot="-9000089" flipH="1">
            <a:off x="340741" y="-742341"/>
            <a:ext cx="2122615" cy="2856071"/>
            <a:chOff x="3915984" y="2821214"/>
            <a:chExt cx="958524" cy="1291373"/>
          </a:xfrm>
        </p:grpSpPr>
        <p:sp>
          <p:nvSpPr>
            <p:cNvPr id="966" name="Google Shape;966;p2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67" name="Google Shape;967;p2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68" name="Google Shape;968;p2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69" name="Google Shape;969;p2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0" name="Google Shape;970;p2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1" name="Google Shape;971;p2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2" name="Google Shape;972;p2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3" name="Google Shape;973;p2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4" name="Google Shape;974;p2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5" name="Google Shape;975;p2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6" name="Google Shape;976;p2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7" name="Google Shape;977;p2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8" name="Google Shape;978;p2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79" name="Google Shape;979;p2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80" name="Google Shape;980;p22"/>
          <p:cNvGrpSpPr/>
          <p:nvPr/>
        </p:nvGrpSpPr>
        <p:grpSpPr>
          <a:xfrm rot="1876612">
            <a:off x="1494652" y="8340243"/>
            <a:ext cx="368339" cy="361264"/>
            <a:chOff x="1971300" y="3409475"/>
            <a:chExt cx="101600" cy="99775"/>
          </a:xfrm>
        </p:grpSpPr>
        <p:sp>
          <p:nvSpPr>
            <p:cNvPr id="981" name="Google Shape;981;p2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82" name="Google Shape;982;p2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83" name="Google Shape;983;p2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84" name="Google Shape;984;p22"/>
          <p:cNvGrpSpPr/>
          <p:nvPr/>
        </p:nvGrpSpPr>
        <p:grpSpPr>
          <a:xfrm rot="1876612">
            <a:off x="729699" y="7714118"/>
            <a:ext cx="368339" cy="361173"/>
            <a:chOff x="1655100" y="3332725"/>
            <a:chExt cx="101600" cy="99750"/>
          </a:xfrm>
        </p:grpSpPr>
        <p:sp>
          <p:nvSpPr>
            <p:cNvPr id="985" name="Google Shape;985;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86" name="Google Shape;986;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87" name="Google Shape;987;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88" name="Google Shape;988;p22"/>
          <p:cNvGrpSpPr/>
          <p:nvPr/>
        </p:nvGrpSpPr>
        <p:grpSpPr>
          <a:xfrm rot="-1865178" flipH="1">
            <a:off x="14411104" y="8338361"/>
            <a:ext cx="368338" cy="361264"/>
            <a:chOff x="1971300" y="3409475"/>
            <a:chExt cx="101600" cy="99775"/>
          </a:xfrm>
        </p:grpSpPr>
        <p:sp>
          <p:nvSpPr>
            <p:cNvPr id="989" name="Google Shape;989;p2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90" name="Google Shape;990;p2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91" name="Google Shape;991;p2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92" name="Google Shape;992;p22"/>
          <p:cNvGrpSpPr/>
          <p:nvPr/>
        </p:nvGrpSpPr>
        <p:grpSpPr>
          <a:xfrm rot="-1865178" flipH="1">
            <a:off x="15175704" y="7714107"/>
            <a:ext cx="368338" cy="361173"/>
            <a:chOff x="1655100" y="3332725"/>
            <a:chExt cx="101600" cy="99750"/>
          </a:xfrm>
        </p:grpSpPr>
        <p:sp>
          <p:nvSpPr>
            <p:cNvPr id="993" name="Google Shape;993;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94" name="Google Shape;994;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95" name="Google Shape;995;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96" name="Google Shape;996;p22"/>
          <p:cNvGrpSpPr/>
          <p:nvPr/>
        </p:nvGrpSpPr>
        <p:grpSpPr>
          <a:xfrm flipH="1">
            <a:off x="662587" y="8394999"/>
            <a:ext cx="252902" cy="248000"/>
            <a:chOff x="1655100" y="3332725"/>
            <a:chExt cx="101600" cy="99750"/>
          </a:xfrm>
        </p:grpSpPr>
        <p:sp>
          <p:nvSpPr>
            <p:cNvPr id="997" name="Google Shape;997;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98" name="Google Shape;998;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999" name="Google Shape;999;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000" name="Google Shape;1000;p22"/>
          <p:cNvGrpSpPr/>
          <p:nvPr/>
        </p:nvGrpSpPr>
        <p:grpSpPr>
          <a:xfrm flipH="1">
            <a:off x="15418630" y="8522756"/>
            <a:ext cx="252902" cy="248000"/>
            <a:chOff x="1655100" y="3332725"/>
            <a:chExt cx="101600" cy="99750"/>
          </a:xfrm>
        </p:grpSpPr>
        <p:sp>
          <p:nvSpPr>
            <p:cNvPr id="1001" name="Google Shape;1001;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02" name="Google Shape;1002;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sp>
          <p:nvSpPr>
            <p:cNvPr id="1003" name="Google Shape;1003;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28232211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119019" y="8475136"/>
            <a:ext cx="3662244" cy="486833"/>
          </a:xfrm>
          <a:prstGeom prst="rect">
            <a:avLst/>
          </a:prstGeom>
        </p:spPr>
        <p:txBody>
          <a:bodyPr/>
          <a:lstStyle/>
          <a:p>
            <a:pPr defTabSz="1219170" eaLnBrk="1" fontAlgn="auto" hangingPunct="1">
              <a:spcBef>
                <a:spcPts val="0"/>
              </a:spcBef>
              <a:spcAft>
                <a:spcPts val="0"/>
              </a:spcAft>
            </a:pPr>
            <a:fld id="{B16CC50B-97C3-4EFD-966D-3952C8BC2459}" type="datetimeFigureOut">
              <a:rPr lang="zh-CN" altLang="en-US" sz="2400" smtClean="0">
                <a:solidFill>
                  <a:srgbClr val="191919"/>
                </a:solidFill>
                <a:latin typeface="Arial"/>
              </a:rPr>
              <a:pPr defTabSz="1219170" eaLnBrk="1" fontAlgn="auto" hangingPunct="1">
                <a:spcBef>
                  <a:spcPts val="0"/>
                </a:spcBef>
                <a:spcAft>
                  <a:spcPts val="0"/>
                </a:spcAft>
              </a:pPr>
              <a:t>2025/3/12</a:t>
            </a:fld>
            <a:endParaRPr lang="zh-CN" altLang="en-US" sz="2400">
              <a:solidFill>
                <a:srgbClr val="191919"/>
              </a:solidFill>
              <a:latin typeface="Arial"/>
            </a:endParaRPr>
          </a:p>
        </p:txBody>
      </p:sp>
      <p:sp>
        <p:nvSpPr>
          <p:cNvPr id="3" name="页脚占位符 2"/>
          <p:cNvSpPr>
            <a:spLocks noGrp="1"/>
          </p:cNvSpPr>
          <p:nvPr>
            <p:ph type="ftr" sz="quarter" idx="11"/>
          </p:nvPr>
        </p:nvSpPr>
        <p:spPr>
          <a:xfrm>
            <a:off x="5391637" y="8475136"/>
            <a:ext cx="5493365" cy="486833"/>
          </a:xfrm>
          <a:prstGeom prst="rect">
            <a:avLst/>
          </a:prstGeom>
        </p:spPr>
        <p:txBody>
          <a:bodyPr/>
          <a:lstStyle/>
          <a:p>
            <a:pPr defTabSz="1219170" eaLnBrk="1" fontAlgn="auto" hangingPunct="1">
              <a:spcBef>
                <a:spcPts val="0"/>
              </a:spcBef>
              <a:spcAft>
                <a:spcPts val="0"/>
              </a:spcAft>
            </a:pPr>
            <a:endParaRPr lang="zh-CN" altLang="en-US" sz="2400">
              <a:solidFill>
                <a:srgbClr val="191919"/>
              </a:solidFill>
              <a:latin typeface="Arial"/>
            </a:endParaRPr>
          </a:p>
        </p:txBody>
      </p:sp>
      <p:sp>
        <p:nvSpPr>
          <p:cNvPr id="4" name="灯片编号占位符 3"/>
          <p:cNvSpPr>
            <a:spLocks noGrp="1"/>
          </p:cNvSpPr>
          <p:nvPr>
            <p:ph type="sldNum" sz="quarter" idx="12"/>
          </p:nvPr>
        </p:nvSpPr>
        <p:spPr>
          <a:xfrm>
            <a:off x="11495375" y="8475136"/>
            <a:ext cx="3662244" cy="486833"/>
          </a:xfrm>
          <a:prstGeom prst="rect">
            <a:avLst/>
          </a:prstGeom>
        </p:spPr>
        <p:txBody>
          <a:bodyPr/>
          <a:lstStyle/>
          <a:p>
            <a:pPr defTabSz="1219170" eaLnBrk="1" fontAlgn="auto" hangingPunct="1">
              <a:spcBef>
                <a:spcPts val="0"/>
              </a:spcBef>
              <a:spcAft>
                <a:spcPts val="0"/>
              </a:spcAft>
            </a:pPr>
            <a:fld id="{244F14BB-5E8E-4CC8-BE8B-E1F7A3390155}" type="slidenum">
              <a:rPr lang="zh-CN" altLang="en-US" sz="2400" smtClean="0">
                <a:solidFill>
                  <a:srgbClr val="191919"/>
                </a:solidFill>
                <a:latin typeface="Arial"/>
              </a:rPr>
              <a:pPr defTabSz="1219170" eaLnBrk="1" fontAlgn="auto" hangingPunct="1">
                <a:spcBef>
                  <a:spcPts val="0"/>
                </a:spcBef>
                <a:spcAft>
                  <a:spcPts val="0"/>
                </a:spcAft>
              </a:pPr>
              <a:t>‹#›</a:t>
            </a:fld>
            <a:endParaRPr lang="zh-CN" altLang="en-US" sz="2400">
              <a:solidFill>
                <a:srgbClr val="191919"/>
              </a:solidFill>
              <a:latin typeface="Arial"/>
            </a:endParaRPr>
          </a:p>
        </p:txBody>
      </p:sp>
    </p:spTree>
    <p:extLst>
      <p:ext uri="{BB962C8B-B14F-4D97-AF65-F5344CB8AC3E}">
        <p14:creationId xmlns:p14="http://schemas.microsoft.com/office/powerpoint/2010/main" val="23907767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6804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0582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193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1119019" y="8475136"/>
            <a:ext cx="3662244" cy="486833"/>
          </a:xfrm>
          <a:prstGeom prst="rect">
            <a:avLst/>
          </a:prstGeom>
        </p:spPr>
        <p:txBody>
          <a:bodyPr/>
          <a:lstStyle/>
          <a:p>
            <a:pPr defTabSz="1219170" eaLnBrk="1" fontAlgn="auto" hangingPunct="1">
              <a:spcBef>
                <a:spcPts val="0"/>
              </a:spcBef>
              <a:spcAft>
                <a:spcPts val="0"/>
              </a:spcAft>
            </a:pPr>
            <a:fld id="{D26EB0D8-D049-4A31-8F2D-814DBCEBC8C0}" type="datetimeFigureOut">
              <a:rPr lang="zh-CN" altLang="en-US" sz="2400" smtClean="0">
                <a:solidFill>
                  <a:srgbClr val="191919"/>
                </a:solidFill>
                <a:latin typeface="Arial"/>
              </a:rPr>
              <a:pPr defTabSz="1219170" eaLnBrk="1" fontAlgn="auto" hangingPunct="1">
                <a:spcBef>
                  <a:spcPts val="0"/>
                </a:spcBef>
                <a:spcAft>
                  <a:spcPts val="0"/>
                </a:spcAft>
              </a:pPr>
              <a:t>2025/3/12</a:t>
            </a:fld>
            <a:endParaRPr lang="zh-CN" altLang="en-US" sz="2400">
              <a:solidFill>
                <a:srgbClr val="191919"/>
              </a:solidFill>
              <a:latin typeface="Arial"/>
            </a:endParaRPr>
          </a:p>
        </p:txBody>
      </p:sp>
      <p:sp>
        <p:nvSpPr>
          <p:cNvPr id="5" name="页脚占位符 4"/>
          <p:cNvSpPr>
            <a:spLocks noGrp="1"/>
          </p:cNvSpPr>
          <p:nvPr>
            <p:ph type="ftr" sz="quarter" idx="11"/>
          </p:nvPr>
        </p:nvSpPr>
        <p:spPr>
          <a:xfrm>
            <a:off x="5391637" y="8475136"/>
            <a:ext cx="5493365" cy="486833"/>
          </a:xfrm>
          <a:prstGeom prst="rect">
            <a:avLst/>
          </a:prstGeom>
        </p:spPr>
        <p:txBody>
          <a:bodyPr/>
          <a:lstStyle/>
          <a:p>
            <a:pPr defTabSz="1219170" eaLnBrk="1" fontAlgn="auto" hangingPunct="1">
              <a:spcBef>
                <a:spcPts val="0"/>
              </a:spcBef>
              <a:spcAft>
                <a:spcPts val="0"/>
              </a:spcAft>
            </a:pPr>
            <a:endParaRPr lang="zh-CN" altLang="en-US" sz="2400">
              <a:solidFill>
                <a:srgbClr val="191919"/>
              </a:solidFill>
              <a:latin typeface="Arial"/>
            </a:endParaRPr>
          </a:p>
        </p:txBody>
      </p:sp>
      <p:sp>
        <p:nvSpPr>
          <p:cNvPr id="6" name="灯片编号占位符 5"/>
          <p:cNvSpPr>
            <a:spLocks noGrp="1"/>
          </p:cNvSpPr>
          <p:nvPr>
            <p:ph type="sldNum" sz="quarter" idx="12"/>
          </p:nvPr>
        </p:nvSpPr>
        <p:spPr>
          <a:xfrm>
            <a:off x="11495375" y="8475136"/>
            <a:ext cx="3662244" cy="486833"/>
          </a:xfrm>
          <a:prstGeom prst="rect">
            <a:avLst/>
          </a:prstGeom>
        </p:spPr>
        <p:txBody>
          <a:bodyPr/>
          <a:lstStyle/>
          <a:p>
            <a:pPr defTabSz="1219170" eaLnBrk="1" fontAlgn="auto" hangingPunct="1">
              <a:spcBef>
                <a:spcPts val="0"/>
              </a:spcBef>
              <a:spcAft>
                <a:spcPts val="0"/>
              </a:spcAft>
            </a:pPr>
            <a:fld id="{A77D73C6-6C2F-48CB-8888-B8D11C5DB613}" type="slidenum">
              <a:rPr lang="zh-CN" altLang="en-US" sz="2400" smtClean="0">
                <a:solidFill>
                  <a:srgbClr val="191919"/>
                </a:solidFill>
                <a:latin typeface="Arial"/>
              </a:rPr>
              <a:pPr defTabSz="1219170" eaLnBrk="1" fontAlgn="auto" hangingPunct="1">
                <a:spcBef>
                  <a:spcPts val="0"/>
                </a:spcBef>
                <a:spcAft>
                  <a:spcPts val="0"/>
                </a:spcAft>
              </a:pPr>
              <a:t>‹#›</a:t>
            </a:fld>
            <a:endParaRPr lang="zh-CN" altLang="en-US" sz="2400">
              <a:solidFill>
                <a:srgbClr val="191919"/>
              </a:solidFill>
              <a:latin typeface="Arial"/>
            </a:endParaRPr>
          </a:p>
        </p:txBody>
      </p:sp>
    </p:spTree>
    <p:extLst>
      <p:ext uri="{BB962C8B-B14F-4D97-AF65-F5344CB8AC3E}">
        <p14:creationId xmlns:p14="http://schemas.microsoft.com/office/powerpoint/2010/main" val="12740242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6276638" cy="9144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2353" y="328087"/>
            <a:ext cx="1980889"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 y="-110065"/>
            <a:ext cx="1794387" cy="118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479985" y="-35337"/>
            <a:ext cx="4492395" cy="1743325"/>
          </a:xfrm>
          <a:prstGeom prst="rect">
            <a:avLst/>
          </a:prstGeom>
        </p:spPr>
      </p:pic>
    </p:spTree>
    <p:extLst>
      <p:ext uri="{BB962C8B-B14F-4D97-AF65-F5344CB8AC3E}">
        <p14:creationId xmlns:p14="http://schemas.microsoft.com/office/powerpoint/2010/main" val="14236397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8890691" y="3509434"/>
            <a:ext cx="5734972" cy="3579284"/>
          </a:xfrm>
          <a:prstGeom prst="rect">
            <a:avLst/>
          </a:prstGeom>
        </p:spPr>
        <p:txBody>
          <a:bodyPr/>
          <a:lstStyle/>
          <a:p>
            <a:endParaRPr lang="id-ID"/>
          </a:p>
        </p:txBody>
      </p:sp>
      <p:sp>
        <p:nvSpPr>
          <p:cNvPr id="5" name="Picture Placeholder 4"/>
          <p:cNvSpPr>
            <a:spLocks noGrp="1"/>
          </p:cNvSpPr>
          <p:nvPr>
            <p:ph type="pic" sz="quarter" idx="10"/>
          </p:nvPr>
        </p:nvSpPr>
        <p:spPr>
          <a:xfrm>
            <a:off x="1172002" y="6219847"/>
            <a:ext cx="1104488" cy="1103085"/>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33"/>
            </a:lvl1pPr>
          </a:lstStyle>
          <a:p>
            <a:endParaRPr lang="id-ID" dirty="0"/>
          </a:p>
        </p:txBody>
      </p:sp>
    </p:spTree>
    <p:extLst>
      <p:ext uri="{BB962C8B-B14F-4D97-AF65-F5344CB8AC3E}">
        <p14:creationId xmlns:p14="http://schemas.microsoft.com/office/powerpoint/2010/main" val="22594406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4572000"/>
            <a:ext cx="16276638" cy="4572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863700" y="7082544"/>
            <a:ext cx="8556404" cy="2061456"/>
          </a:xfrm>
          <a:prstGeom prst="rect">
            <a:avLst/>
          </a:prstGeom>
        </p:spPr>
      </p:pic>
    </p:spTree>
    <p:extLst>
      <p:ext uri="{BB962C8B-B14F-4D97-AF65-F5344CB8AC3E}">
        <p14:creationId xmlns:p14="http://schemas.microsoft.com/office/powerpoint/2010/main" val="32072881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119019" y="8475134"/>
            <a:ext cx="3662244" cy="486833"/>
          </a:xfrm>
          <a:prstGeom prst="rect">
            <a:avLst/>
          </a:prstGeom>
        </p:spPr>
        <p:txBody>
          <a:bodyPr/>
          <a:lstStyle>
            <a:lvl1pPr>
              <a:defRPr/>
            </a:lvl1pPr>
          </a:lstStyle>
          <a:p>
            <a:pPr defTabSz="1219170" eaLnBrk="1" fontAlgn="auto" hangingPunct="1">
              <a:spcBef>
                <a:spcPts val="0"/>
              </a:spcBef>
              <a:spcAft>
                <a:spcPts val="0"/>
              </a:spcAft>
              <a:defRPr/>
            </a:pPr>
            <a:fld id="{7C25B2B0-692A-46A2-956F-D87A1A3CFB5B}" type="datetimeFigureOut">
              <a:rPr lang="zh-CN" altLang="en-US" sz="1600" smtClean="0">
                <a:solidFill>
                  <a:prstClr val="black">
                    <a:tint val="75000"/>
                  </a:prstClr>
                </a:solidFill>
                <a:latin typeface="庞门正道标题体"/>
              </a:rPr>
              <a:pPr defTabSz="1219170" eaLnBrk="1" fontAlgn="auto" hangingPunct="1">
                <a:spcBef>
                  <a:spcPts val="0"/>
                </a:spcBef>
                <a:spcAft>
                  <a:spcPts val="0"/>
                </a:spcAft>
                <a:defRPr/>
              </a:pPr>
              <a:t>2025/3/12</a:t>
            </a:fld>
            <a:endParaRPr lang="zh-CN" altLang="en-US" sz="1600">
              <a:solidFill>
                <a:prstClr val="black">
                  <a:tint val="75000"/>
                </a:prstClr>
              </a:solidFill>
              <a:latin typeface="庞门正道标题体"/>
            </a:endParaRPr>
          </a:p>
        </p:txBody>
      </p:sp>
      <p:sp>
        <p:nvSpPr>
          <p:cNvPr id="3" name="页脚占位符 4"/>
          <p:cNvSpPr>
            <a:spLocks noGrp="1"/>
          </p:cNvSpPr>
          <p:nvPr>
            <p:ph type="ftr" sz="quarter" idx="11"/>
          </p:nvPr>
        </p:nvSpPr>
        <p:spPr>
          <a:xfrm>
            <a:off x="5391637" y="8475134"/>
            <a:ext cx="5493365" cy="486833"/>
          </a:xfrm>
          <a:prstGeom prst="rect">
            <a:avLst/>
          </a:prstGeom>
        </p:spPr>
        <p:txBody>
          <a:bodyPr/>
          <a:lstStyle>
            <a:lvl1pPr>
              <a:defRPr/>
            </a:lvl1pPr>
          </a:lstStyle>
          <a:p>
            <a:pPr algn="ctr" defTabSz="1219170" eaLnBrk="1" fontAlgn="auto" hangingPunct="1">
              <a:spcBef>
                <a:spcPts val="0"/>
              </a:spcBef>
              <a:spcAft>
                <a:spcPts val="0"/>
              </a:spcAft>
              <a:defRPr/>
            </a:pPr>
            <a:endParaRPr lang="zh-CN" altLang="en-US" sz="1600">
              <a:solidFill>
                <a:prstClr val="black">
                  <a:tint val="75000"/>
                </a:prstClr>
              </a:solidFill>
              <a:latin typeface="庞门正道标题体"/>
            </a:endParaRPr>
          </a:p>
        </p:txBody>
      </p:sp>
      <p:sp>
        <p:nvSpPr>
          <p:cNvPr id="4" name="灯片编号占位符 5"/>
          <p:cNvSpPr>
            <a:spLocks noGrp="1"/>
          </p:cNvSpPr>
          <p:nvPr>
            <p:ph type="sldNum" sz="quarter" idx="12"/>
          </p:nvPr>
        </p:nvSpPr>
        <p:spPr>
          <a:xfrm>
            <a:off x="11495375" y="8475134"/>
            <a:ext cx="3662244" cy="486833"/>
          </a:xfrm>
          <a:prstGeom prst="rect">
            <a:avLst/>
          </a:prstGeom>
        </p:spPr>
        <p:txBody>
          <a:bodyPr/>
          <a:lstStyle>
            <a:lvl1pPr>
              <a:defRPr/>
            </a:lvl1pPr>
          </a:lstStyle>
          <a:p>
            <a:pPr algn="r" defTabSz="1219170" eaLnBrk="1" fontAlgn="auto" hangingPunct="1">
              <a:spcBef>
                <a:spcPts val="0"/>
              </a:spcBef>
              <a:spcAft>
                <a:spcPts val="0"/>
              </a:spcAft>
              <a:defRPr/>
            </a:pPr>
            <a:fld id="{CCE584FB-8213-408C-973A-0BFE315A5B2C}" type="slidenum">
              <a:rPr lang="zh-CN" altLang="en-US" sz="1600" smtClean="0">
                <a:solidFill>
                  <a:prstClr val="black">
                    <a:tint val="75000"/>
                  </a:prstClr>
                </a:solidFill>
                <a:latin typeface="庞门正道标题体"/>
              </a:rPr>
              <a:pPr algn="r" defTabSz="1219170" eaLnBrk="1" fontAlgn="auto" hangingPunct="1">
                <a:spcBef>
                  <a:spcPts val="0"/>
                </a:spcBef>
                <a:spcAft>
                  <a:spcPts val="0"/>
                </a:spcAft>
                <a:defRPr/>
              </a:pPr>
              <a:t>‹#›</a:t>
            </a:fld>
            <a:endParaRPr lang="zh-CN" altLang="en-US" sz="1600">
              <a:solidFill>
                <a:prstClr val="black">
                  <a:tint val="75000"/>
                </a:prstClr>
              </a:solidFill>
              <a:latin typeface="庞门正道标题体"/>
            </a:endParaRPr>
          </a:p>
        </p:txBody>
      </p:sp>
    </p:spTree>
    <p:extLst>
      <p:ext uri="{BB962C8B-B14F-4D97-AF65-F5344CB8AC3E}">
        <p14:creationId xmlns:p14="http://schemas.microsoft.com/office/powerpoint/2010/main" val="37855670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2244980" y="3425023"/>
            <a:ext cx="11786678" cy="14437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5365382" y="4833111"/>
            <a:ext cx="5772119" cy="8858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4256">
                <a:solidFill>
                  <a:schemeClr val="dk1"/>
                </a:solidFill>
              </a:defRPr>
            </a:lvl1pPr>
            <a:lvl2pPr lvl="1" algn="ctr" rtl="0">
              <a:lnSpc>
                <a:spcPct val="100000"/>
              </a:lnSpc>
              <a:spcBef>
                <a:spcPts val="0"/>
              </a:spcBef>
              <a:spcAft>
                <a:spcPts val="0"/>
              </a:spcAft>
              <a:buNone/>
              <a:defRPr sz="4256">
                <a:solidFill>
                  <a:schemeClr val="dk1"/>
                </a:solidFill>
              </a:defRPr>
            </a:lvl2pPr>
            <a:lvl3pPr lvl="2" algn="ctr" rtl="0">
              <a:lnSpc>
                <a:spcPct val="100000"/>
              </a:lnSpc>
              <a:spcBef>
                <a:spcPts val="0"/>
              </a:spcBef>
              <a:spcAft>
                <a:spcPts val="0"/>
              </a:spcAft>
              <a:buNone/>
              <a:defRPr sz="4256">
                <a:solidFill>
                  <a:schemeClr val="dk1"/>
                </a:solidFill>
              </a:defRPr>
            </a:lvl3pPr>
            <a:lvl4pPr lvl="3" algn="ctr" rtl="0">
              <a:lnSpc>
                <a:spcPct val="100000"/>
              </a:lnSpc>
              <a:spcBef>
                <a:spcPts val="0"/>
              </a:spcBef>
              <a:spcAft>
                <a:spcPts val="0"/>
              </a:spcAft>
              <a:buNone/>
              <a:defRPr sz="4256">
                <a:solidFill>
                  <a:schemeClr val="dk1"/>
                </a:solidFill>
              </a:defRPr>
            </a:lvl4pPr>
            <a:lvl5pPr lvl="4" algn="ctr" rtl="0">
              <a:lnSpc>
                <a:spcPct val="100000"/>
              </a:lnSpc>
              <a:spcBef>
                <a:spcPts val="0"/>
              </a:spcBef>
              <a:spcAft>
                <a:spcPts val="0"/>
              </a:spcAft>
              <a:buNone/>
              <a:defRPr sz="4256">
                <a:solidFill>
                  <a:schemeClr val="dk1"/>
                </a:solidFill>
              </a:defRPr>
            </a:lvl5pPr>
            <a:lvl6pPr lvl="5" algn="ctr" rtl="0">
              <a:lnSpc>
                <a:spcPct val="100000"/>
              </a:lnSpc>
              <a:spcBef>
                <a:spcPts val="0"/>
              </a:spcBef>
              <a:spcAft>
                <a:spcPts val="0"/>
              </a:spcAft>
              <a:buNone/>
              <a:defRPr sz="4256">
                <a:solidFill>
                  <a:schemeClr val="dk1"/>
                </a:solidFill>
              </a:defRPr>
            </a:lvl6pPr>
            <a:lvl7pPr lvl="6" algn="ctr" rtl="0">
              <a:lnSpc>
                <a:spcPct val="100000"/>
              </a:lnSpc>
              <a:spcBef>
                <a:spcPts val="0"/>
              </a:spcBef>
              <a:spcAft>
                <a:spcPts val="0"/>
              </a:spcAft>
              <a:buNone/>
              <a:defRPr sz="4256">
                <a:solidFill>
                  <a:schemeClr val="dk1"/>
                </a:solidFill>
              </a:defRPr>
            </a:lvl7pPr>
            <a:lvl8pPr lvl="7" algn="ctr" rtl="0">
              <a:lnSpc>
                <a:spcPct val="100000"/>
              </a:lnSpc>
              <a:spcBef>
                <a:spcPts val="0"/>
              </a:spcBef>
              <a:spcAft>
                <a:spcPts val="0"/>
              </a:spcAft>
              <a:buNone/>
              <a:defRPr sz="4256">
                <a:solidFill>
                  <a:schemeClr val="dk1"/>
                </a:solidFill>
              </a:defRPr>
            </a:lvl8pPr>
            <a:lvl9pPr lvl="8" algn="ctr" rtl="0">
              <a:lnSpc>
                <a:spcPct val="100000"/>
              </a:lnSpc>
              <a:spcBef>
                <a:spcPts val="0"/>
              </a:spcBef>
              <a:spcAft>
                <a:spcPts val="0"/>
              </a:spcAft>
              <a:buNone/>
              <a:defRPr sz="4256">
                <a:solidFill>
                  <a:schemeClr val="dk1"/>
                </a:solidFill>
              </a:defRPr>
            </a:lvl9pPr>
          </a:lstStyle>
          <a:p>
            <a:endParaRPr/>
          </a:p>
        </p:txBody>
      </p:sp>
      <p:grpSp>
        <p:nvGrpSpPr>
          <p:cNvPr id="5191" name="Google Shape;5191;p19"/>
          <p:cNvGrpSpPr/>
          <p:nvPr/>
        </p:nvGrpSpPr>
        <p:grpSpPr>
          <a:xfrm rot="10800000" flipH="1">
            <a:off x="15804358" y="7453171"/>
            <a:ext cx="288211" cy="259407"/>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195" name="Google Shape;5195;p19"/>
          <p:cNvGrpSpPr/>
          <p:nvPr/>
        </p:nvGrpSpPr>
        <p:grpSpPr>
          <a:xfrm rot="10800000" flipH="1">
            <a:off x="236890" y="7385486"/>
            <a:ext cx="276740" cy="250821"/>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sp>
        <p:nvSpPr>
          <p:cNvPr id="5199" name="Google Shape;5199;p19"/>
          <p:cNvSpPr/>
          <p:nvPr/>
        </p:nvSpPr>
        <p:spPr>
          <a:xfrm rot="10800000" flipH="1">
            <a:off x="-393096" y="-70024"/>
            <a:ext cx="7273773" cy="113374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00" name="Google Shape;5200;p19"/>
          <p:cNvSpPr/>
          <p:nvPr/>
        </p:nvSpPr>
        <p:spPr>
          <a:xfrm rot="10800000" flipH="1">
            <a:off x="8049698" y="7955454"/>
            <a:ext cx="8289536" cy="129284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nvGrpSpPr>
          <p:cNvPr id="5201" name="Google Shape;5201;p19"/>
          <p:cNvGrpSpPr/>
          <p:nvPr/>
        </p:nvGrpSpPr>
        <p:grpSpPr>
          <a:xfrm rot="10800000" flipH="1">
            <a:off x="2904377" y="7636076"/>
            <a:ext cx="740352" cy="191689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210" name="Google Shape;5210;p19"/>
          <p:cNvGrpSpPr/>
          <p:nvPr/>
        </p:nvGrpSpPr>
        <p:grpSpPr>
          <a:xfrm rot="10800000" flipH="1">
            <a:off x="-564170" y="7054976"/>
            <a:ext cx="2403672" cy="1534869"/>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219" name="Google Shape;5219;p19"/>
          <p:cNvGrpSpPr/>
          <p:nvPr/>
        </p:nvGrpSpPr>
        <p:grpSpPr>
          <a:xfrm rot="10800000" flipH="1">
            <a:off x="-299502" y="7898974"/>
            <a:ext cx="1540085" cy="1487348"/>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239" name="Google Shape;5239;p19"/>
          <p:cNvGrpSpPr/>
          <p:nvPr/>
        </p:nvGrpSpPr>
        <p:grpSpPr>
          <a:xfrm rot="10800000" flipH="1">
            <a:off x="1334301" y="7587068"/>
            <a:ext cx="749433" cy="2025777"/>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267" name="Google Shape;5267;p19"/>
          <p:cNvGrpSpPr/>
          <p:nvPr/>
        </p:nvGrpSpPr>
        <p:grpSpPr>
          <a:xfrm rot="10800000" flipH="1">
            <a:off x="2276674" y="7994158"/>
            <a:ext cx="1129222" cy="1938585"/>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288" name="Google Shape;5288;p19"/>
          <p:cNvGrpSpPr/>
          <p:nvPr/>
        </p:nvGrpSpPr>
        <p:grpSpPr>
          <a:xfrm rot="10800000" flipH="1">
            <a:off x="3031557" y="8038957"/>
            <a:ext cx="1393749" cy="1945689"/>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311" name="Google Shape;5311;p19"/>
          <p:cNvGrpSpPr/>
          <p:nvPr/>
        </p:nvGrpSpPr>
        <p:grpSpPr>
          <a:xfrm>
            <a:off x="892863" y="5229553"/>
            <a:ext cx="746077" cy="97222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334" name="Google Shape;5334;p19"/>
          <p:cNvGrpSpPr/>
          <p:nvPr/>
        </p:nvGrpSpPr>
        <p:grpSpPr>
          <a:xfrm rot="10800000" flipH="1">
            <a:off x="14720831" y="1410667"/>
            <a:ext cx="2118277" cy="1345909"/>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343" name="Google Shape;5343;p19"/>
          <p:cNvGrpSpPr/>
          <p:nvPr/>
        </p:nvGrpSpPr>
        <p:grpSpPr>
          <a:xfrm rot="10800000" flipH="1">
            <a:off x="15211823" y="345810"/>
            <a:ext cx="1855258" cy="1861356"/>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371" name="Google Shape;5371;p19"/>
          <p:cNvGrpSpPr/>
          <p:nvPr/>
        </p:nvGrpSpPr>
        <p:grpSpPr>
          <a:xfrm rot="10800000" flipH="1">
            <a:off x="15102591" y="-480658"/>
            <a:ext cx="655793" cy="1774100"/>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396" name="Google Shape;5396;p19"/>
          <p:cNvGrpSpPr/>
          <p:nvPr/>
        </p:nvGrpSpPr>
        <p:grpSpPr>
          <a:xfrm rot="-4992369">
            <a:off x="12872588" y="-460362"/>
            <a:ext cx="647663" cy="1681233"/>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sp>
        <p:nvSpPr>
          <p:cNvPr id="5405" name="Google Shape;5405;p19"/>
          <p:cNvSpPr/>
          <p:nvPr/>
        </p:nvSpPr>
        <p:spPr>
          <a:xfrm rot="10800000" flipH="1">
            <a:off x="14224397" y="-222148"/>
            <a:ext cx="975541" cy="1564619"/>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06" name="Google Shape;5406;p19"/>
          <p:cNvSpPr/>
          <p:nvPr/>
        </p:nvSpPr>
        <p:spPr>
          <a:xfrm rot="10800000" flipH="1">
            <a:off x="14211752" y="-355090"/>
            <a:ext cx="865158" cy="158500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07" name="Google Shape;5407;p19"/>
          <p:cNvSpPr/>
          <p:nvPr/>
        </p:nvSpPr>
        <p:spPr>
          <a:xfrm rot="10800000" flipH="1">
            <a:off x="14796398" y="847367"/>
            <a:ext cx="302665" cy="24991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08" name="Google Shape;5408;p19"/>
          <p:cNvSpPr/>
          <p:nvPr/>
        </p:nvSpPr>
        <p:spPr>
          <a:xfrm rot="10800000" flipH="1">
            <a:off x="14680688" y="631641"/>
            <a:ext cx="420313" cy="324768"/>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09" name="Google Shape;5409;p19"/>
          <p:cNvSpPr/>
          <p:nvPr/>
        </p:nvSpPr>
        <p:spPr>
          <a:xfrm rot="10800000" flipH="1">
            <a:off x="14534079" y="403690"/>
            <a:ext cx="580660" cy="397337"/>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0" name="Google Shape;5410;p19"/>
          <p:cNvSpPr/>
          <p:nvPr/>
        </p:nvSpPr>
        <p:spPr>
          <a:xfrm rot="10800000" flipH="1">
            <a:off x="14416486" y="130954"/>
            <a:ext cx="669825" cy="372743"/>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1" name="Google Shape;5411;p19"/>
          <p:cNvSpPr/>
          <p:nvPr/>
        </p:nvSpPr>
        <p:spPr>
          <a:xfrm rot="10800000" flipH="1">
            <a:off x="14386750" y="-88252"/>
            <a:ext cx="418698" cy="265637"/>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2" name="Google Shape;5412;p19"/>
          <p:cNvSpPr/>
          <p:nvPr/>
        </p:nvSpPr>
        <p:spPr>
          <a:xfrm rot="10800000" flipH="1">
            <a:off x="14459271" y="613255"/>
            <a:ext cx="47903" cy="37404"/>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3" name="Google Shape;5413;p19"/>
          <p:cNvSpPr/>
          <p:nvPr/>
        </p:nvSpPr>
        <p:spPr>
          <a:xfrm rot="10800000" flipH="1">
            <a:off x="14406931" y="563985"/>
            <a:ext cx="46422" cy="37404"/>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4" name="Google Shape;5414;p19"/>
          <p:cNvSpPr/>
          <p:nvPr/>
        </p:nvSpPr>
        <p:spPr>
          <a:xfrm rot="10800000" flipH="1">
            <a:off x="14385988" y="652135"/>
            <a:ext cx="47903" cy="37404"/>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5" name="Google Shape;5415;p19"/>
          <p:cNvSpPr/>
          <p:nvPr/>
        </p:nvSpPr>
        <p:spPr>
          <a:xfrm rot="10800000" flipH="1">
            <a:off x="14957449" y="389162"/>
            <a:ext cx="46422" cy="37404"/>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6" name="Google Shape;5416;p19"/>
          <p:cNvSpPr/>
          <p:nvPr/>
        </p:nvSpPr>
        <p:spPr>
          <a:xfrm rot="10800000" flipH="1">
            <a:off x="14899102" y="345802"/>
            <a:ext cx="46422" cy="35925"/>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7" name="Google Shape;5417;p19"/>
          <p:cNvSpPr/>
          <p:nvPr/>
        </p:nvSpPr>
        <p:spPr>
          <a:xfrm rot="10800000" flipH="1">
            <a:off x="14659745" y="686492"/>
            <a:ext cx="46422" cy="3588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8" name="Google Shape;5418;p19"/>
          <p:cNvSpPr/>
          <p:nvPr/>
        </p:nvSpPr>
        <p:spPr>
          <a:xfrm rot="10800000" flipH="1">
            <a:off x="14625344" y="774640"/>
            <a:ext cx="47903" cy="35925"/>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19" name="Google Shape;5419;p19"/>
          <p:cNvSpPr/>
          <p:nvPr/>
        </p:nvSpPr>
        <p:spPr>
          <a:xfrm rot="10800000" flipH="1">
            <a:off x="15050196" y="841874"/>
            <a:ext cx="46422" cy="37404"/>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0" name="Google Shape;5420;p19"/>
          <p:cNvSpPr/>
          <p:nvPr/>
        </p:nvSpPr>
        <p:spPr>
          <a:xfrm rot="10800000" flipH="1">
            <a:off x="14976915" y="788081"/>
            <a:ext cx="46422" cy="37404"/>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1" name="Google Shape;5421;p19"/>
          <p:cNvSpPr/>
          <p:nvPr/>
        </p:nvSpPr>
        <p:spPr>
          <a:xfrm rot="10800000" flipH="1">
            <a:off x="14888652" y="1104849"/>
            <a:ext cx="47903" cy="37404"/>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2" name="Google Shape;5422;p19"/>
          <p:cNvSpPr/>
          <p:nvPr/>
        </p:nvSpPr>
        <p:spPr>
          <a:xfrm rot="10800000" flipH="1">
            <a:off x="14937984" y="1182561"/>
            <a:ext cx="46422" cy="3736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3" name="Google Shape;5423;p19"/>
          <p:cNvSpPr/>
          <p:nvPr/>
        </p:nvSpPr>
        <p:spPr>
          <a:xfrm rot="-10392468" flipH="1">
            <a:off x="13092628" y="-188681"/>
            <a:ext cx="1221299" cy="153066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4" name="Google Shape;5424;p19"/>
          <p:cNvSpPr/>
          <p:nvPr/>
        </p:nvSpPr>
        <p:spPr>
          <a:xfrm rot="-10392468" flipH="1">
            <a:off x="13223372" y="-369755"/>
            <a:ext cx="860382" cy="1567937"/>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5" name="Google Shape;5425;p19"/>
          <p:cNvSpPr/>
          <p:nvPr/>
        </p:nvSpPr>
        <p:spPr>
          <a:xfrm rot="-10392468" flipH="1">
            <a:off x="13809888" y="-105471"/>
            <a:ext cx="248790" cy="23709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6" name="Google Shape;5426;p19"/>
          <p:cNvSpPr/>
          <p:nvPr/>
        </p:nvSpPr>
        <p:spPr>
          <a:xfrm rot="-10392468" flipH="1">
            <a:off x="13581435" y="131297"/>
            <a:ext cx="343068" cy="341020"/>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7" name="Google Shape;5427;p19"/>
          <p:cNvSpPr/>
          <p:nvPr/>
        </p:nvSpPr>
        <p:spPr>
          <a:xfrm rot="-10392468" flipH="1">
            <a:off x="13410365" y="293298"/>
            <a:ext cx="385003" cy="48714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8" name="Google Shape;5428;p19"/>
          <p:cNvSpPr/>
          <p:nvPr/>
        </p:nvSpPr>
        <p:spPr>
          <a:xfrm rot="-10392468" flipH="1">
            <a:off x="13421043" y="525034"/>
            <a:ext cx="198331" cy="256940"/>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29" name="Google Shape;5429;p19"/>
          <p:cNvSpPr/>
          <p:nvPr/>
        </p:nvSpPr>
        <p:spPr>
          <a:xfrm rot="-10392468" flipH="1">
            <a:off x="13197225" y="732716"/>
            <a:ext cx="254261" cy="304155"/>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0" name="Google Shape;5430;p19"/>
          <p:cNvSpPr/>
          <p:nvPr/>
        </p:nvSpPr>
        <p:spPr>
          <a:xfrm rot="-10392468" flipH="1">
            <a:off x="13141567" y="910316"/>
            <a:ext cx="181558" cy="210713"/>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1" name="Google Shape;5431;p19"/>
          <p:cNvSpPr/>
          <p:nvPr/>
        </p:nvSpPr>
        <p:spPr>
          <a:xfrm rot="10800000" flipH="1">
            <a:off x="14213903" y="705933"/>
            <a:ext cx="50951" cy="3888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2" name="Google Shape;5432;p19"/>
          <p:cNvSpPr/>
          <p:nvPr/>
        </p:nvSpPr>
        <p:spPr>
          <a:xfrm rot="-10392468" flipH="1">
            <a:off x="13903632" y="834645"/>
            <a:ext cx="50905" cy="3888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3" name="Google Shape;5433;p19"/>
          <p:cNvSpPr/>
          <p:nvPr/>
        </p:nvSpPr>
        <p:spPr>
          <a:xfrm rot="-10392468" flipH="1">
            <a:off x="13893277" y="744593"/>
            <a:ext cx="50905" cy="3892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4" name="Google Shape;5434;p19"/>
          <p:cNvSpPr/>
          <p:nvPr/>
        </p:nvSpPr>
        <p:spPr>
          <a:xfrm rot="-10392468" flipH="1">
            <a:off x="13231525" y="292722"/>
            <a:ext cx="50905" cy="3888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5" name="Google Shape;5435;p19"/>
          <p:cNvSpPr/>
          <p:nvPr/>
        </p:nvSpPr>
        <p:spPr>
          <a:xfrm rot="-10392468" flipH="1">
            <a:off x="13236491" y="377576"/>
            <a:ext cx="50905" cy="3888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6" name="Google Shape;5436;p19"/>
          <p:cNvSpPr/>
          <p:nvPr/>
        </p:nvSpPr>
        <p:spPr>
          <a:xfrm rot="-10392468" flipH="1">
            <a:off x="13327111" y="325159"/>
            <a:ext cx="50905" cy="3888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7" name="Google Shape;5437;p19"/>
          <p:cNvSpPr/>
          <p:nvPr/>
        </p:nvSpPr>
        <p:spPr>
          <a:xfrm rot="-10392468" flipH="1">
            <a:off x="13352968" y="1169378"/>
            <a:ext cx="50905" cy="3888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8" name="Google Shape;5438;p19"/>
          <p:cNvSpPr/>
          <p:nvPr/>
        </p:nvSpPr>
        <p:spPr>
          <a:xfrm rot="-10392468" flipH="1">
            <a:off x="13293497" y="1187792"/>
            <a:ext cx="49427" cy="3888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39" name="Google Shape;5439;p19"/>
          <p:cNvSpPr/>
          <p:nvPr/>
        </p:nvSpPr>
        <p:spPr>
          <a:xfrm rot="-10392468" flipH="1">
            <a:off x="13112836" y="845888"/>
            <a:ext cx="50905" cy="3888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40" name="Google Shape;5440;p19"/>
          <p:cNvSpPr/>
          <p:nvPr/>
        </p:nvSpPr>
        <p:spPr>
          <a:xfrm rot="-10392468" flipH="1">
            <a:off x="13119033" y="793938"/>
            <a:ext cx="50905" cy="3888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41" name="Google Shape;5441;p19"/>
          <p:cNvSpPr/>
          <p:nvPr/>
        </p:nvSpPr>
        <p:spPr>
          <a:xfrm rot="-10392468" flipH="1">
            <a:off x="13969112" y="285657"/>
            <a:ext cx="50905" cy="3892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42" name="Google Shape;5442;p19"/>
          <p:cNvSpPr/>
          <p:nvPr/>
        </p:nvSpPr>
        <p:spPr>
          <a:xfrm rot="-10392468" flipH="1">
            <a:off x="13470151" y="452020"/>
            <a:ext cx="50951" cy="3888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43" name="Google Shape;5443;p19"/>
          <p:cNvSpPr/>
          <p:nvPr/>
        </p:nvSpPr>
        <p:spPr>
          <a:xfrm rot="-10392468" flipH="1">
            <a:off x="13855041" y="533947"/>
            <a:ext cx="50905" cy="4035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nvGrpSpPr>
          <p:cNvPr id="5444" name="Google Shape;5444;p19"/>
          <p:cNvGrpSpPr/>
          <p:nvPr/>
        </p:nvGrpSpPr>
        <p:grpSpPr>
          <a:xfrm rot="10800000" flipH="1">
            <a:off x="12766499" y="7711867"/>
            <a:ext cx="776989" cy="1011988"/>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467" name="Google Shape;5467;p19"/>
          <p:cNvGrpSpPr/>
          <p:nvPr/>
        </p:nvGrpSpPr>
        <p:grpSpPr>
          <a:xfrm rot="10800000" flipH="1">
            <a:off x="-393889" y="-331713"/>
            <a:ext cx="2670471" cy="2596492"/>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482" name="Google Shape;5482;p19"/>
          <p:cNvGrpSpPr/>
          <p:nvPr/>
        </p:nvGrpSpPr>
        <p:grpSpPr>
          <a:xfrm rot="10800000" flipH="1">
            <a:off x="-456939" y="327361"/>
            <a:ext cx="2113397" cy="2831515"/>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530" name="Google Shape;5530;p19"/>
          <p:cNvGrpSpPr/>
          <p:nvPr/>
        </p:nvGrpSpPr>
        <p:grpSpPr>
          <a:xfrm rot="10800000" flipH="1">
            <a:off x="14104705" y="7485861"/>
            <a:ext cx="1987854" cy="203602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5592" name="Google Shape;5592;p19"/>
          <p:cNvGrpSpPr/>
          <p:nvPr/>
        </p:nvGrpSpPr>
        <p:grpSpPr>
          <a:xfrm rot="-5400000">
            <a:off x="9902638" y="8054132"/>
            <a:ext cx="1790223" cy="1498337"/>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191919"/>
                </a:solidFill>
                <a:effectLst/>
                <a:uLnTx/>
                <a:uFillTx/>
                <a:latin typeface="Arial"/>
                <a:ea typeface="+mn-ea"/>
                <a:cs typeface="+mn-cs"/>
              </a:endParaRPr>
            </a:p>
          </p:txBody>
        </p:sp>
      </p:grpSp>
    </p:spTree>
    <p:extLst>
      <p:ext uri="{BB962C8B-B14F-4D97-AF65-F5344CB8AC3E}">
        <p14:creationId xmlns:p14="http://schemas.microsoft.com/office/powerpoint/2010/main" val="21358650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l="-6000" r="-6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25" y="725058"/>
            <a:ext cx="13713388" cy="1138133"/>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1pPr>
            <a:lvl2pPr lvl="1"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1281625" y="2048844"/>
            <a:ext cx="13713388" cy="60736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214488235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mc:Choice xmlns="" xmlns:p159="http://schemas.microsoft.com/office/powerpoint/2015/09/main" Requires="p159">
      <p:transition xmlns:p14="http://schemas.microsoft.com/office/powerpoint/2010/main" p14:dur="10" advClick="0">
        <p159:morph option="byObject"/>
      </p:transition>
    </mc:Choice>
    <mc:Fallback>
      <p:transition advClick="0">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wm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a:extLst>
              <a:ext uri="{28A0092B-C50C-407E-A947-70E740481C1C}">
                <a14:useLocalDpi xmlns:a14="http://schemas.microsoft.com/office/drawing/2010/main" val="0"/>
              </a:ext>
            </a:extLst>
          </a:blip>
          <a:srcRect l="38681" t="55927"/>
          <a:stretch>
            <a:fillRect/>
          </a:stretch>
        </p:blipFill>
        <p:spPr>
          <a:xfrm>
            <a:off x="3776778" y="3622111"/>
            <a:ext cx="15597629" cy="794214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9" y="2575458"/>
            <a:ext cx="16256000" cy="6568543"/>
          </a:xfrm>
          <a:prstGeom prst="rect">
            <a:avLst/>
          </a:prstGeom>
        </p:spPr>
      </p:pic>
      <p:sp>
        <p:nvSpPr>
          <p:cNvPr id="11" name="TextBox 10"/>
          <p:cNvSpPr txBox="1"/>
          <p:nvPr/>
        </p:nvSpPr>
        <p:spPr>
          <a:xfrm>
            <a:off x="2288335" y="1131230"/>
            <a:ext cx="11879943" cy="584775"/>
          </a:xfrm>
          <a:prstGeom prst="rect">
            <a:avLst/>
          </a:prstGeom>
          <a:noFill/>
          <a:ln>
            <a:noFill/>
          </a:ln>
        </p:spPr>
        <p:txBody>
          <a:bodyPr wrap="square" rtlCol="0">
            <a:spAutoFit/>
          </a:bodyPr>
          <a:lstStyle/>
          <a:p>
            <a:pPr algn="ctr" defTabSz="1219170" eaLnBrk="1" fontAlgn="auto" hangingPunct="1">
              <a:spcBef>
                <a:spcPts val="0"/>
              </a:spcBef>
              <a:spcAft>
                <a:spcPts val="0"/>
              </a:spcAft>
              <a:defRPr/>
            </a:pPr>
            <a:r>
              <a:rPr lang="en-US" sz="3200" b="1" dirty="0" err="1">
                <a:solidFill>
                  <a:srgbClr val="002060"/>
                </a:solidFill>
                <a:latin typeface="Arial"/>
              </a:rPr>
              <a:t>Giáo</a:t>
            </a:r>
            <a:r>
              <a:rPr lang="en-US" sz="3200" b="1" dirty="0">
                <a:solidFill>
                  <a:srgbClr val="002060"/>
                </a:solidFill>
                <a:latin typeface="Arial"/>
              </a:rPr>
              <a:t> </a:t>
            </a:r>
            <a:r>
              <a:rPr lang="en-US" sz="3200" b="1" dirty="0" err="1">
                <a:solidFill>
                  <a:srgbClr val="002060"/>
                </a:solidFill>
                <a:latin typeface="Arial"/>
              </a:rPr>
              <a:t>viên</a:t>
            </a:r>
            <a:r>
              <a:rPr lang="en-US" sz="3200" b="1" dirty="0">
                <a:solidFill>
                  <a:srgbClr val="002060"/>
                </a:solidFill>
                <a:latin typeface="Arial"/>
              </a:rPr>
              <a:t>:</a:t>
            </a:r>
            <a:r>
              <a:rPr lang="vi-VN" sz="3200" b="1" dirty="0">
                <a:solidFill>
                  <a:srgbClr val="002060"/>
                </a:solidFill>
                <a:latin typeface="Arial"/>
              </a:rPr>
              <a:t> </a:t>
            </a:r>
            <a:r>
              <a:rPr lang="en-US" sz="3200" b="1" dirty="0" err="1">
                <a:solidFill>
                  <a:srgbClr val="002060"/>
                </a:solidFill>
                <a:latin typeface="Arial"/>
              </a:rPr>
              <a:t>Nguyễn</a:t>
            </a:r>
            <a:r>
              <a:rPr lang="en-US" sz="3200" b="1" dirty="0">
                <a:solidFill>
                  <a:srgbClr val="002060"/>
                </a:solidFill>
                <a:latin typeface="Arial"/>
              </a:rPr>
              <a:t> </a:t>
            </a:r>
            <a:r>
              <a:rPr lang="en-US" sz="3200" b="1" dirty="0" err="1">
                <a:solidFill>
                  <a:srgbClr val="002060"/>
                </a:solidFill>
                <a:latin typeface="Arial"/>
              </a:rPr>
              <a:t>Thị</a:t>
            </a:r>
            <a:r>
              <a:rPr lang="en-US" sz="3200" b="1" dirty="0">
                <a:solidFill>
                  <a:srgbClr val="002060"/>
                </a:solidFill>
                <a:latin typeface="Arial"/>
              </a:rPr>
              <a:t> </a:t>
            </a:r>
            <a:r>
              <a:rPr lang="en-US" sz="3200" b="1" dirty="0" err="1">
                <a:solidFill>
                  <a:srgbClr val="002060"/>
                </a:solidFill>
                <a:latin typeface="Arial"/>
              </a:rPr>
              <a:t>Hồng</a:t>
            </a:r>
            <a:r>
              <a:rPr lang="en-US" sz="3200" b="1" dirty="0">
                <a:solidFill>
                  <a:srgbClr val="002060"/>
                </a:solidFill>
                <a:latin typeface="Arial"/>
              </a:rPr>
              <a:t> </a:t>
            </a:r>
            <a:r>
              <a:rPr lang="en-US" sz="3200" b="1" dirty="0" err="1">
                <a:solidFill>
                  <a:srgbClr val="002060"/>
                </a:solidFill>
                <a:latin typeface="Arial"/>
              </a:rPr>
              <a:t>Nhung</a:t>
            </a:r>
            <a:endParaRPr lang="en-US" sz="3200" b="1" dirty="0">
              <a:solidFill>
                <a:srgbClr val="002060"/>
              </a:solidFill>
              <a:latin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881" y="3017668"/>
            <a:ext cx="15134485" cy="6056781"/>
          </a:xfrm>
          <a:prstGeom prst="rect">
            <a:avLst/>
          </a:prstGeom>
        </p:spPr>
      </p:pic>
    </p:spTree>
    <p:extLst>
      <p:ext uri="{BB962C8B-B14F-4D97-AF65-F5344CB8AC3E}">
        <p14:creationId xmlns:p14="http://schemas.microsoft.com/office/powerpoint/2010/main" val="9241864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p14:dur="10">
        <p159:morph option="byObject"/>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18225" y="152400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sp>
        <p:nvSpPr>
          <p:cNvPr id="31" name="Rectangle 30"/>
          <p:cNvSpPr/>
          <p:nvPr/>
        </p:nvSpPr>
        <p:spPr>
          <a:xfrm>
            <a:off x="8753147" y="1524000"/>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sp>
        <p:nvSpPr>
          <p:cNvPr id="42" name="Rectangle 41"/>
          <p:cNvSpPr/>
          <p:nvPr/>
        </p:nvSpPr>
        <p:spPr>
          <a:xfrm>
            <a:off x="5615544" y="2209800"/>
            <a:ext cx="10233818" cy="2252924"/>
          </a:xfrm>
          <a:prstGeom prst="rect">
            <a:avLst/>
          </a:prstGeom>
        </p:spPr>
        <p:txBody>
          <a:bodyPr wrap="square">
            <a:spAutoFit/>
          </a:bodyPr>
          <a:lstStyle/>
          <a:p>
            <a:pPr algn="just">
              <a:lnSpc>
                <a:spcPct val="130000"/>
              </a:lnSpc>
            </a:pPr>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0213" y="4343400"/>
            <a:ext cx="10376392" cy="4413516"/>
          </a:xfrm>
          <a:prstGeom prst="rect">
            <a:avLst/>
          </a:prstGeom>
        </p:spPr>
        <p:txBody>
          <a:bodyPr wrap="square">
            <a:spAutoFit/>
          </a:bodyPr>
          <a:lstStyle/>
          <a:p>
            <a:pPr algn="just">
              <a:lnSpc>
                <a:spcPct val="130000"/>
              </a:lnSpc>
            </a:pPr>
            <a:r>
              <a:rPr lang="nl-NL" sz="3600" b="1" dirty="0">
                <a:solidFill>
                  <a:srgbClr val="0000CC"/>
                </a:solidFill>
                <a:latin typeface="Times New Roman" panose="02020603050405020304" pitchFamily="18" charset="0"/>
                <a:cs typeface="Times New Roman" panose="02020603050405020304" pitchFamily="18" charset="0"/>
              </a:rPr>
              <a:t>	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166519" y="685800"/>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6208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62086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901243"/>
          </a:xfrm>
          <a:prstGeom prst="rect">
            <a:avLst/>
          </a:prstGeom>
        </p:spPr>
        <p:txBody>
          <a:bodyPr wrap="square">
            <a:spAutoFit/>
          </a:bodyPr>
          <a:lstStyle/>
          <a:p>
            <a:pPr algn="just">
              <a:lnSpc>
                <a:spcPct val="130000"/>
              </a:lnSpc>
            </a:pPr>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tổ</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6824735" y="76200"/>
            <a:ext cx="2608984"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18225" y="1891336"/>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sp>
        <p:nvSpPr>
          <p:cNvPr id="31" name="Rectangle 30"/>
          <p:cNvSpPr/>
          <p:nvPr/>
        </p:nvSpPr>
        <p:spPr>
          <a:xfrm>
            <a:off x="8753147" y="1907107"/>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sp>
        <p:nvSpPr>
          <p:cNvPr id="42" name="Rectangle 41"/>
          <p:cNvSpPr/>
          <p:nvPr/>
        </p:nvSpPr>
        <p:spPr>
          <a:xfrm>
            <a:off x="5471318" y="2667000"/>
            <a:ext cx="10805319" cy="1532727"/>
          </a:xfrm>
          <a:prstGeom prst="rect">
            <a:avLst/>
          </a:prstGeom>
        </p:spPr>
        <p:txBody>
          <a:bodyPr wrap="square">
            <a:spAutoFit/>
          </a:bodyPr>
          <a:lstStyle/>
          <a:p>
            <a:pPr>
              <a:lnSpc>
                <a:spcPct val="130000"/>
              </a:lnSpc>
            </a:pPr>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558348" y="4267200"/>
            <a:ext cx="10428571" cy="4341638"/>
          </a:xfrm>
          <a:prstGeom prst="rect">
            <a:avLst/>
          </a:prstGeom>
        </p:spPr>
        <p:txBody>
          <a:bodyPr wrap="square">
            <a:spAutoFit/>
          </a:bodyPr>
          <a:lstStyle/>
          <a:p>
            <a:pPr algn="just">
              <a:lnSpc>
                <a:spcPct val="130000"/>
              </a:lnSpc>
            </a:pPr>
            <a:r>
              <a:rPr lang="nl-NL" sz="3600" b="1" dirty="0">
                <a:solidFill>
                  <a:srgbClr val="0000CC"/>
                </a:solidFill>
                <a:latin typeface="Times New Roman" panose="02020603050405020304" pitchFamily="18" charset="0"/>
                <a:cs typeface="Times New Roman" panose="02020603050405020304" pitchFamily="18" charset="0"/>
              </a:rPr>
              <a:t>	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219200"/>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6208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62086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901243"/>
          </a:xfrm>
          <a:prstGeom prst="rect">
            <a:avLst/>
          </a:prstGeom>
        </p:spPr>
        <p:txBody>
          <a:bodyPr wrap="square">
            <a:spAutoFit/>
          </a:bodyPr>
          <a:lstStyle/>
          <a:p>
            <a:pPr algn="just">
              <a:lnSpc>
                <a:spcPct val="130000"/>
              </a:lnSpc>
            </a:pPr>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tổ</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p>
        </p:txBody>
      </p:sp>
      <p:grpSp>
        <p:nvGrpSpPr>
          <p:cNvPr id="26" name="Group 25"/>
          <p:cNvGrpSpPr/>
          <p:nvPr/>
        </p:nvGrpSpPr>
        <p:grpSpPr>
          <a:xfrm>
            <a:off x="4617134" y="-76200"/>
            <a:ext cx="6885218" cy="1343118"/>
            <a:chOff x="4539228" y="-15241"/>
            <a:chExt cx="6769042" cy="1343118"/>
          </a:xfrm>
        </p:grpSpPr>
        <p:sp>
          <p:nvSpPr>
            <p:cNvPr id="35" name="TextBox 34"/>
            <p:cNvSpPr txBox="1"/>
            <p:nvPr/>
          </p:nvSpPr>
          <p:spPr>
            <a:xfrm>
              <a:off x="4539228" y="-15241"/>
              <a:ext cx="6769042"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hai</a:t>
              </a:r>
              <a:r>
                <a:rPr lang="en-US" sz="3600" dirty="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26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02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2024</a:t>
              </a:r>
            </a:p>
          </p:txBody>
        </p:sp>
        <p:sp>
          <p:nvSpPr>
            <p:cNvPr id="36" name="TextBox 35"/>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18225" y="1891336"/>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sp>
        <p:nvSpPr>
          <p:cNvPr id="31" name="Rectangle 30"/>
          <p:cNvSpPr/>
          <p:nvPr/>
        </p:nvSpPr>
        <p:spPr>
          <a:xfrm>
            <a:off x="9223274" y="1907107"/>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5615544" y="3563423"/>
            <a:ext cx="10523775"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94888" y="4572000"/>
              <a:ext cx="8483088" cy="2492990"/>
            </a:xfrm>
            <a:prstGeom prst="rect">
              <a:avLst/>
            </a:prstGeom>
          </p:spPr>
          <p:txBody>
            <a:bodyPr wrap="square">
              <a:spAutoFit/>
            </a:bodyPr>
            <a:lstStyle/>
            <a:p>
              <a:pPr algn="just">
                <a:lnSpc>
                  <a:spcPct val="130000"/>
                </a:lnSpc>
              </a:pPr>
              <a:r>
                <a:rPr lang="nl-NL" sz="40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902545" y="36208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3037668" y="362086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6" name="Rectangle 35"/>
          <p:cNvSpPr/>
          <p:nvPr/>
        </p:nvSpPr>
        <p:spPr>
          <a:xfrm>
            <a:off x="220508" y="4702076"/>
            <a:ext cx="5060549" cy="2901243"/>
          </a:xfrm>
          <a:prstGeom prst="rect">
            <a:avLst/>
          </a:prstGeom>
        </p:spPr>
        <p:txBody>
          <a:bodyPr wrap="square">
            <a:spAutoFit/>
          </a:bodyPr>
          <a:lstStyle/>
          <a:p>
            <a:pPr algn="just">
              <a:lnSpc>
                <a:spcPct val="130000"/>
              </a:lnSpc>
            </a:pPr>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tổ</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8" name="TextBox 37"/>
          <p:cNvSpPr txBox="1"/>
          <p:nvPr/>
        </p:nvSpPr>
        <p:spPr>
          <a:xfrm>
            <a:off x="6765268" y="551514"/>
            <a:ext cx="2608984"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4"/>
          <p:cNvSpPr txBox="1">
            <a:spLocks noChangeArrowheads="1"/>
          </p:cNvSpPr>
          <p:nvPr/>
        </p:nvSpPr>
        <p:spPr bwMode="auto">
          <a:xfrm>
            <a:off x="6004719" y="685800"/>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1204119" y="1447800"/>
            <a:ext cx="9596297"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612775" y="2094131"/>
            <a:ext cx="15145544" cy="6897469"/>
          </a:xfrm>
          <a:prstGeom prst="rect">
            <a:avLst/>
          </a:prstGeom>
        </p:spPr>
      </p:pic>
      <p:sp>
        <p:nvSpPr>
          <p:cNvPr id="22" name="TextBox 21"/>
          <p:cNvSpPr txBox="1"/>
          <p:nvPr/>
        </p:nvSpPr>
        <p:spPr>
          <a:xfrm>
            <a:off x="6824735" y="76200"/>
            <a:ext cx="2608984"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7975" y="312738"/>
            <a:ext cx="15602744" cy="8678862"/>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4"/>
          <p:cNvSpPr txBox="1">
            <a:spLocks noChangeArrowheads="1"/>
          </p:cNvSpPr>
          <p:nvPr/>
        </p:nvSpPr>
        <p:spPr bwMode="auto">
          <a:xfrm>
            <a:off x="5928519" y="685800"/>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447800"/>
            <a:ext cx="4902605"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CẬU BÉ ĐÁNH GIÀY</a:t>
            </a:r>
          </a:p>
        </p:txBody>
      </p:sp>
      <p:sp>
        <p:nvSpPr>
          <p:cNvPr id="22" name="Rectangle 21"/>
          <p:cNvSpPr/>
          <p:nvPr/>
        </p:nvSpPr>
        <p:spPr>
          <a:xfrm>
            <a:off x="4099718" y="2057400"/>
            <a:ext cx="878880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từng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3"/>
          <a:srcRect l="8334" t="12963" r="3750" b="33505"/>
          <a:stretch/>
        </p:blipFill>
        <p:spPr>
          <a:xfrm>
            <a:off x="0" y="2703731"/>
            <a:ext cx="16276638" cy="6440269"/>
          </a:xfrm>
          <a:prstGeom prst="rect">
            <a:avLst/>
          </a:prstGeom>
        </p:spPr>
      </p:pic>
      <p:sp>
        <p:nvSpPr>
          <p:cNvPr id="25" name="TextBox 24"/>
          <p:cNvSpPr txBox="1"/>
          <p:nvPr/>
        </p:nvSpPr>
        <p:spPr>
          <a:xfrm>
            <a:off x="6765268" y="76200"/>
            <a:ext cx="2608984"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spTree>
    <p:extLst>
      <p:ext uri="{BB962C8B-B14F-4D97-AF65-F5344CB8AC3E}">
        <p14:creationId xmlns:p14="http://schemas.microsoft.com/office/powerpoint/2010/main" val="3089477505"/>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rotWithShape="1">
          <a:blip r:embed="rId3"/>
          <a:srcRect l="9582" t="21111" r="5001" b="32454"/>
          <a:stretch/>
        </p:blipFill>
        <p:spPr>
          <a:xfrm>
            <a:off x="0" y="2703731"/>
            <a:ext cx="16276637" cy="6440269"/>
          </a:xfrm>
          <a:prstGeom prst="rect">
            <a:avLst/>
          </a:prstGeom>
        </p:spPr>
      </p:pic>
      <p:sp>
        <p:nvSpPr>
          <p:cNvPr id="11" name="TextBox 10">
            <a:extLst>
              <a:ext uri="{FF2B5EF4-FFF2-40B4-BE49-F238E27FC236}">
                <a16:creationId xmlns:a16="http://schemas.microsoft.com/office/drawing/2014/main" id="{1451B37E-57B5-437F-BC69-9E1465914BE0}"/>
              </a:ext>
            </a:extLst>
          </p:cNvPr>
          <p:cNvSpPr txBox="1"/>
          <p:nvPr/>
        </p:nvSpPr>
        <p:spPr>
          <a:xfrm>
            <a:off x="6765268" y="76200"/>
            <a:ext cx="2608984"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sp>
        <p:nvSpPr>
          <p:cNvPr id="12" name="Text Box 14">
            <a:extLst>
              <a:ext uri="{FF2B5EF4-FFF2-40B4-BE49-F238E27FC236}">
                <a16:creationId xmlns:a16="http://schemas.microsoft.com/office/drawing/2014/main" id="{8DC0F6E6-0A92-44A8-BD34-6ACFFDC09797}"/>
              </a:ext>
            </a:extLst>
          </p:cNvPr>
          <p:cNvSpPr txBox="1">
            <a:spLocks noChangeArrowheads="1"/>
          </p:cNvSpPr>
          <p:nvPr/>
        </p:nvSpPr>
        <p:spPr bwMode="auto">
          <a:xfrm>
            <a:off x="5928519" y="685800"/>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3" name="Rectangle 12">
            <a:extLst>
              <a:ext uri="{FF2B5EF4-FFF2-40B4-BE49-F238E27FC236}">
                <a16:creationId xmlns:a16="http://schemas.microsoft.com/office/drawing/2014/main" id="{806D48DF-21A8-4395-BCD7-2C16FA5B8A3C}"/>
              </a:ext>
            </a:extLst>
          </p:cNvPr>
          <p:cNvSpPr/>
          <p:nvPr/>
        </p:nvSpPr>
        <p:spPr>
          <a:xfrm>
            <a:off x="5672560" y="1447800"/>
            <a:ext cx="4902605"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CẬU BÉ ĐÁNH GIÀY</a:t>
            </a:r>
          </a:p>
        </p:txBody>
      </p:sp>
      <p:sp>
        <p:nvSpPr>
          <p:cNvPr id="14" name="Rectangle 13">
            <a:extLst>
              <a:ext uri="{FF2B5EF4-FFF2-40B4-BE49-F238E27FC236}">
                <a16:creationId xmlns:a16="http://schemas.microsoft.com/office/drawing/2014/main" id="{A25157CA-23A1-45B7-8E96-E9A080EC856D}"/>
              </a:ext>
            </a:extLst>
          </p:cNvPr>
          <p:cNvSpPr/>
          <p:nvPr/>
        </p:nvSpPr>
        <p:spPr>
          <a:xfrm>
            <a:off x="4099718" y="2057400"/>
            <a:ext cx="878880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từng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657572495"/>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3871119" y="3903662"/>
            <a:ext cx="8610600" cy="973138"/>
          </a:xfrm>
          <a:prstGeom prst="rect">
            <a:avLst/>
          </a:prstGeom>
        </p:spPr>
        <p:txBody>
          <a:bodyPr wrap="none" fromWordArt="1">
            <a:prstTxWarp prst="textPlain">
              <a:avLst>
                <a:gd name="adj" fmla="val 50000"/>
              </a:avLst>
            </a:prstTxWarp>
          </a:bodyPr>
          <a:lstStyle/>
          <a:p>
            <a:pPr algn="ctr"/>
            <a:r>
              <a:rPr lang="en-US"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NHẬN XÉT – DẶN DÒ</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3664909"/>
            <a:ext cx="2034580" cy="442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510972" y="1575758"/>
            <a:ext cx="10928600" cy="257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(Tiết1+2)</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919" y="447717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1760375" y="1152270"/>
            <a:ext cx="3130300" cy="408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292112" y="4161433"/>
            <a:ext cx="3440046" cy="250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4175919" y="0"/>
            <a:ext cx="7928774" cy="584775"/>
          </a:xfrm>
          <a:prstGeom prst="rect">
            <a:avLst/>
          </a:prstGeom>
          <a:noFill/>
        </p:spPr>
        <p:txBody>
          <a:bodyPr wrap="none" rtlCol="0">
            <a:spAutoFit/>
          </a:bodyPr>
          <a:lstStyle/>
          <a:p>
            <a:r>
              <a:rPr lang="en-US" sz="3200" b="1" dirty="0" err="1">
                <a:solidFill>
                  <a:srgbClr val="FF0066"/>
                </a:solidFill>
                <a:latin typeface="Times New Roman" pitchFamily="18" charset="0"/>
                <a:cs typeface="Times New Roman" pitchFamily="18" charset="0"/>
              </a:rPr>
              <a:t>Mời</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các</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em</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cùng</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nghe</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bài</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hát</a:t>
            </a:r>
            <a:r>
              <a:rPr lang="en-US" sz="3200" b="1" dirty="0">
                <a:solidFill>
                  <a:srgbClr val="FF0066"/>
                </a:solidFill>
                <a:latin typeface="Times New Roman" pitchFamily="18" charset="0"/>
                <a:cs typeface="Times New Roman" pitchFamily="18" charset="0"/>
              </a:rPr>
              <a:t> “V</a:t>
            </a:r>
            <a:r>
              <a:rPr lang="vi-VN" sz="3200" b="1" dirty="0">
                <a:solidFill>
                  <a:srgbClr val="FF0066"/>
                </a:solidFill>
                <a:latin typeface="Times New Roman" pitchFamily="18" charset="0"/>
                <a:cs typeface="Times New Roman" pitchFamily="18" charset="0"/>
              </a:rPr>
              <a:t>ư</a:t>
            </a:r>
            <a:r>
              <a:rPr lang="en-US" sz="3200" b="1" dirty="0" err="1">
                <a:solidFill>
                  <a:srgbClr val="FF0066"/>
                </a:solidFill>
                <a:latin typeface="Times New Roman" pitchFamily="18" charset="0"/>
                <a:cs typeface="Times New Roman" pitchFamily="18" charset="0"/>
              </a:rPr>
              <a:t>ờn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chim</a:t>
            </a:r>
            <a:r>
              <a:rPr lang="en-US" sz="3200" b="1" dirty="0">
                <a:solidFill>
                  <a:srgbClr val="FF0066"/>
                </a:solidFill>
                <a:latin typeface="Times New Roman" pitchFamily="18" charset="0"/>
                <a:cs typeface="Times New Roman" pitchFamily="18" charset="0"/>
              </a:rPr>
              <a:t>”</a:t>
            </a:r>
          </a:p>
        </p:txBody>
      </p:sp>
      <p:pic>
        <p:nvPicPr>
          <p:cNvPr id="24" name="Xuân Mai  Vườn Chim  Nhạc Thiếu Nhi Bé Xuân Mai Hay Nhất">
            <a:hlinkClick r:id="" action="ppaction://media"/>
            <a:extLst>
              <a:ext uri="{FF2B5EF4-FFF2-40B4-BE49-F238E27FC236}">
                <a16:creationId xmlns:a16="http://schemas.microsoft.com/office/drawing/2014/main" id="{826C35A3-FA5E-4382-A3AF-36B02B5844DA}"/>
              </a:ext>
            </a:extLst>
          </p:cNvPr>
          <p:cNvPicPr>
            <a:picLocks noChangeAspect="1"/>
          </p:cNvPicPr>
          <p:nvPr>
            <a:videoFile r:link="rId1"/>
            <p:extLst>
              <p:ext uri="{DAA4B4D4-6D71-4841-9C94-3DE7FCFB9230}">
                <p14:media xmlns:p14="http://schemas.microsoft.com/office/powerpoint/2010/main" r:embed="rId2">
                  <p14:trim end="126987"/>
                </p14:media>
              </p:ext>
            </p:extLst>
          </p:nvPr>
        </p:nvPicPr>
        <p:blipFill>
          <a:blip r:embed="rId4"/>
          <a:stretch>
            <a:fillRect/>
          </a:stretch>
        </p:blipFill>
        <p:spPr>
          <a:xfrm>
            <a:off x="213519" y="584775"/>
            <a:ext cx="15849600" cy="8330625"/>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52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0" y="228600"/>
            <a:ext cx="16276637"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4"/>
          <p:cNvSpPr txBox="1">
            <a:spLocks noChangeArrowheads="1"/>
          </p:cNvSpPr>
          <p:nvPr/>
        </p:nvSpPr>
        <p:spPr bwMode="auto">
          <a:xfrm>
            <a:off x="5311378" y="685800"/>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213519" y="1967780"/>
            <a:ext cx="15925800" cy="1308820"/>
          </a:xfrm>
          <a:prstGeom prst="rect">
            <a:avLst/>
          </a:prstGeom>
        </p:spPr>
        <p:txBody>
          <a:bodyPr wrap="square">
            <a:spAutoFit/>
          </a:bodyPr>
          <a:lstStyle/>
          <a:p>
            <a:pPr algn="just">
              <a:lnSpc>
                <a:spcPct val="13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chảy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toàn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ngắt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nghỉ</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câu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a:t>
            </a:r>
            <a:r>
              <a:rPr lang="en-US" sz="3200" b="1" dirty="0">
                <a:solidFill>
                  <a:srgbClr val="0000CC"/>
                </a:solidFill>
                <a:latin typeface="Times New Roman" panose="02020603050405020304" pitchFamily="18" charset="0"/>
                <a:cs typeface="Times New Roman" panose="02020603050405020304" pitchFamily="18" charset="0"/>
              </a:rPr>
              <a:t> ý </a:t>
            </a:r>
            <a:r>
              <a:rPr lang="en-US" sz="3200" b="1" dirty="0" err="1">
                <a:solidFill>
                  <a:srgbClr val="0000CC"/>
                </a:solidFill>
                <a:latin typeface="Times New Roman" panose="02020603050405020304" pitchFamily="18" charset="0"/>
                <a:cs typeface="Times New Roman" panose="02020603050405020304" pitchFamily="18" charset="0"/>
              </a:rPr>
              <a:t>câu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diễn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cảm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thoại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ngữ</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điệu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phù</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hợp</a:t>
            </a:r>
            <a:r>
              <a:rPr lang="en-US" sz="32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127919" y="7162800"/>
            <a:ext cx="5486400" cy="892552"/>
          </a:xfrm>
          <a:prstGeom prst="rect">
            <a:avLst/>
          </a:prstGeom>
        </p:spPr>
        <p:txBody>
          <a:bodyPr wrap="square">
            <a:spAutoFit/>
          </a:bodyPr>
          <a:lstStyle/>
          <a:p>
            <a:pPr>
              <a:lnSpc>
                <a:spcPct val="13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289719" y="1295400"/>
            <a:ext cx="41910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Hướng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dẫn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a:t>
            </a:r>
          </a:p>
        </p:txBody>
      </p:sp>
      <p:sp>
        <p:nvSpPr>
          <p:cNvPr id="23" name="Rectangle 22"/>
          <p:cNvSpPr/>
          <p:nvPr/>
        </p:nvSpPr>
        <p:spPr>
          <a:xfrm>
            <a:off x="289719" y="3733800"/>
            <a:ext cx="32766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Chia </a:t>
            </a:r>
            <a:r>
              <a:rPr lang="en-US" sz="3800" b="1" dirty="0" err="1">
                <a:solidFill>
                  <a:srgbClr val="FF0066"/>
                </a:solidFill>
                <a:latin typeface="Times New Roman" pitchFamily="18" charset="0"/>
                <a:cs typeface="Times New Roman" pitchFamily="18" charset="0"/>
              </a:rPr>
              <a:t>đoạn</a:t>
            </a:r>
            <a:r>
              <a:rPr lang="en-US" sz="3800" b="1" dirty="0">
                <a:solidFill>
                  <a:srgbClr val="FF0066"/>
                </a:solidFill>
                <a:latin typeface="Times New Roman" pitchFamily="18" charset="0"/>
                <a:cs typeface="Times New Roman" pitchFamily="18" charset="0"/>
              </a:rPr>
              <a:t>.</a:t>
            </a:r>
          </a:p>
        </p:txBody>
      </p:sp>
      <p:sp>
        <p:nvSpPr>
          <p:cNvPr id="27" name="TextBox 26"/>
          <p:cNvSpPr txBox="1"/>
          <p:nvPr/>
        </p:nvSpPr>
        <p:spPr>
          <a:xfrm>
            <a:off x="6824735" y="76200"/>
            <a:ext cx="2608984"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sp>
        <p:nvSpPr>
          <p:cNvPr id="4" name="Rectangle 3"/>
          <p:cNvSpPr/>
          <p:nvPr/>
        </p:nvSpPr>
        <p:spPr>
          <a:xfrm>
            <a:off x="1127919" y="4419600"/>
            <a:ext cx="8272136" cy="812723"/>
          </a:xfrm>
          <a:prstGeom prst="rect">
            <a:avLst/>
          </a:prstGeom>
        </p:spPr>
        <p:txBody>
          <a:bodyPr wrap="none">
            <a:spAutoFit/>
          </a:bodyPr>
          <a:lstStyle/>
          <a:p>
            <a:pPr>
              <a:lnSpc>
                <a:spcPct val="13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127919" y="5334000"/>
            <a:ext cx="11212365" cy="812723"/>
          </a:xfrm>
          <a:prstGeom prst="rect">
            <a:avLst/>
          </a:prstGeom>
        </p:spPr>
        <p:txBody>
          <a:bodyPr wrap="none">
            <a:spAutoFit/>
          </a:bodyPr>
          <a:lstStyle/>
          <a:p>
            <a:pPr>
              <a:lnSpc>
                <a:spcPct val="13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127919" y="6248400"/>
            <a:ext cx="9237465" cy="892552"/>
          </a:xfrm>
          <a:prstGeom prst="rect">
            <a:avLst/>
          </a:prstGeom>
        </p:spPr>
        <p:txBody>
          <a:bodyPr wrap="none">
            <a:spAutoFit/>
          </a:bodyPr>
          <a:lstStyle/>
          <a:p>
            <a:pPr>
              <a:lnSpc>
                <a:spcPct val="13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9571" y="2590800"/>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10" name="Rectangle 9"/>
          <p:cNvSpPr/>
          <p:nvPr/>
        </p:nvSpPr>
        <p:spPr>
          <a:xfrm>
            <a:off x="594519" y="1447800"/>
            <a:ext cx="6781801" cy="707886"/>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3. </a:t>
            </a:r>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tìm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hiểu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a:t>
            </a:r>
          </a:p>
        </p:txBody>
      </p:sp>
      <p:sp>
        <p:nvSpPr>
          <p:cNvPr id="3" name="Rectangle 2"/>
          <p:cNvSpPr/>
          <p:nvPr/>
        </p:nvSpPr>
        <p:spPr>
          <a:xfrm>
            <a:off x="784980" y="3429000"/>
            <a:ext cx="14897139" cy="1460849"/>
          </a:xfrm>
          <a:prstGeom prst="rect">
            <a:avLst/>
          </a:prstGeom>
        </p:spPr>
        <p:txBody>
          <a:bodyPr wrap="square">
            <a:spAutoFit/>
          </a:bodyPr>
          <a:lstStyle/>
          <a:p>
            <a:pPr algn="just">
              <a:lnSpc>
                <a:spcPct val="130000"/>
              </a:lnSpc>
            </a:pPr>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tổ</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5298499" y="2590800"/>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590800"/>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590800"/>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166519" y="685800"/>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975519" y="5105400"/>
            <a:ext cx="3120155" cy="646331"/>
          </a:xfrm>
          <a:prstGeom prst="rect">
            <a:avLst/>
          </a:prstGeom>
        </p:spPr>
        <p:txBody>
          <a:bodyPr wrap="square">
            <a:spAutoFit/>
          </a:bodyPr>
          <a:lstStyle/>
          <a:p>
            <a:pPr algn="just"/>
            <a:r>
              <a:rPr lang="en-US" sz="3600" b="1" dirty="0" err="1">
                <a:solidFill>
                  <a:srgbClr val="FF0000"/>
                </a:solidFill>
                <a:latin typeface="Times New Roman" panose="02020603050405020304" pitchFamily="18" charset="0"/>
                <a:ea typeface="Times New Roman" panose="02020603050405020304" pitchFamily="18" charset="0"/>
              </a:rPr>
              <a:t>Giải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nghĩa</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từ</a:t>
            </a:r>
            <a:r>
              <a:rPr lang="en-US" sz="3600" b="1" dirty="0">
                <a:solidFill>
                  <a:srgbClr val="FF0000"/>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1527618" y="5943600"/>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Lách chách: </a:t>
            </a:r>
            <a:r>
              <a:rPr lang="en-US" sz="3600" b="1">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668869"/>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Bẵng: </a:t>
            </a:r>
            <a:r>
              <a:rPr lang="en-US" sz="3600" b="1">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Léo nhéo: </a:t>
            </a:r>
            <a:r>
              <a:rPr lang="en-US" sz="3600" b="1">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92869"/>
            <a:ext cx="13964040" cy="646331"/>
          </a:xfrm>
          <a:prstGeom prst="rect">
            <a:avLst/>
          </a:prstGeom>
        </p:spPr>
        <p:txBody>
          <a:bodyPr wrap="square">
            <a:spAutoFit/>
          </a:bodyPr>
          <a:lstStyle/>
          <a:p>
            <a:pPr algn="just"/>
            <a:r>
              <a:rPr lang="en-US" sz="3600" b="1" dirty="0" err="1">
                <a:solidFill>
                  <a:srgbClr val="FF0000"/>
                </a:solidFill>
                <a:latin typeface="Times New Roman" panose="02020603050405020304" pitchFamily="18" charset="0"/>
                <a:ea typeface="Times New Roman" panose="02020603050405020304" pitchFamily="18" charset="0"/>
              </a:rPr>
              <a:t>Nhộn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vui</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và</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có</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cút</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ồn</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ào</a:t>
            </a:r>
            <a:r>
              <a:rPr lang="en-US" sz="3600" b="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0" name="TextBox 29"/>
          <p:cNvSpPr txBox="1"/>
          <p:nvPr/>
        </p:nvSpPr>
        <p:spPr>
          <a:xfrm>
            <a:off x="6824735" y="76200"/>
            <a:ext cx="2608984"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8" name="Rectangle 27"/>
          <p:cNvSpPr/>
          <p:nvPr/>
        </p:nvSpPr>
        <p:spPr>
          <a:xfrm>
            <a:off x="1718225" y="167640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sp>
        <p:nvSpPr>
          <p:cNvPr id="31" name="Rectangle 30"/>
          <p:cNvSpPr/>
          <p:nvPr/>
        </p:nvSpPr>
        <p:spPr>
          <a:xfrm>
            <a:off x="8753147" y="1600200"/>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sp>
        <p:nvSpPr>
          <p:cNvPr id="42" name="Rectangle 41"/>
          <p:cNvSpPr/>
          <p:nvPr/>
        </p:nvSpPr>
        <p:spPr>
          <a:xfrm>
            <a:off x="5623719" y="2362200"/>
            <a:ext cx="10233818" cy="1460849"/>
          </a:xfrm>
          <a:prstGeom prst="rect">
            <a:avLst/>
          </a:prstGeom>
        </p:spPr>
        <p:txBody>
          <a:bodyPr wrap="square">
            <a:spAutoFit/>
          </a:bodyPr>
          <a:lstStyle/>
          <a:p>
            <a:pPr algn="just">
              <a:lnSpc>
                <a:spcPct val="130000"/>
              </a:lnSpc>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6737" y="4101751"/>
            <a:ext cx="10210801" cy="1460849"/>
          </a:xfrm>
          <a:prstGeom prst="rect">
            <a:avLst/>
          </a:prstGeom>
        </p:spPr>
        <p:txBody>
          <a:bodyPr wrap="square">
            <a:spAutoFit/>
          </a:bodyPr>
          <a:lstStyle/>
          <a:p>
            <a:pPr algn="just">
              <a:lnSpc>
                <a:spcPct val="130000"/>
              </a:lnSpc>
            </a:pPr>
            <a:r>
              <a:rPr lang="nl-NL" sz="3600" b="1" dirty="0">
                <a:solidFill>
                  <a:srgbClr val="0000CC"/>
                </a:solidFill>
                <a:latin typeface="Times New Roman" panose="02020603050405020304" pitchFamily="18" charset="0"/>
                <a:cs typeface="Times New Roman" panose="02020603050405020304" pitchFamily="18" charset="0"/>
              </a:rPr>
              <a:t>	Nơi 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685800"/>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46" name="Rectangle 45"/>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902545" y="36208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037668" y="362086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50" name="Rectangle 49"/>
          <p:cNvSpPr/>
          <p:nvPr/>
        </p:nvSpPr>
        <p:spPr>
          <a:xfrm>
            <a:off x="220508" y="4702076"/>
            <a:ext cx="5060549" cy="2693494"/>
          </a:xfrm>
          <a:prstGeom prst="rect">
            <a:avLst/>
          </a:prstGeom>
        </p:spPr>
        <p:txBody>
          <a:bodyPr wrap="square">
            <a:spAutoFit/>
          </a:bodyPr>
          <a:lstStyle/>
          <a:p>
            <a:pPr algn="just">
              <a:lnSpc>
                <a:spcPct val="120000"/>
              </a:lnSpc>
            </a:pPr>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tổ</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4" name="TextBox 33"/>
          <p:cNvSpPr txBox="1"/>
          <p:nvPr/>
        </p:nvSpPr>
        <p:spPr>
          <a:xfrm>
            <a:off x="6765268" y="76200"/>
            <a:ext cx="2608984"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18225" y="160020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sp>
        <p:nvSpPr>
          <p:cNvPr id="31" name="Rectangle 30"/>
          <p:cNvSpPr/>
          <p:nvPr/>
        </p:nvSpPr>
        <p:spPr>
          <a:xfrm>
            <a:off x="8753147" y="1600200"/>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sp>
        <p:nvSpPr>
          <p:cNvPr id="42" name="Rectangle 41"/>
          <p:cNvSpPr/>
          <p:nvPr/>
        </p:nvSpPr>
        <p:spPr>
          <a:xfrm>
            <a:off x="5615544" y="2286000"/>
            <a:ext cx="10233818" cy="1460849"/>
          </a:xfrm>
          <a:prstGeom prst="rect">
            <a:avLst/>
          </a:prstGeom>
        </p:spPr>
        <p:txBody>
          <a:bodyPr wrap="square">
            <a:spAutoFit/>
          </a:bodyPr>
          <a:lstStyle/>
          <a:p>
            <a:pPr algn="just">
              <a:lnSpc>
                <a:spcPct val="130000"/>
              </a:lnSpc>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38562" y="3962400"/>
            <a:ext cx="10210801" cy="4341638"/>
          </a:xfrm>
          <a:prstGeom prst="rect">
            <a:avLst/>
          </a:prstGeom>
        </p:spPr>
        <p:txBody>
          <a:bodyPr wrap="square">
            <a:spAutoFit/>
          </a:bodyPr>
          <a:lstStyle/>
          <a:p>
            <a:pPr algn="just">
              <a:lnSpc>
                <a:spcPct val="130000"/>
              </a:lnSpc>
            </a:pPr>
            <a:r>
              <a:rPr lang="nl-NL" sz="3600" b="1" dirty="0">
                <a:solidFill>
                  <a:srgbClr val="0000CC"/>
                </a:solidFill>
                <a:latin typeface="Times New Roman" panose="02020603050405020304" pitchFamily="18" charset="0"/>
                <a:cs typeface="Times New Roman" panose="02020603050405020304" pitchFamily="18" charset="0"/>
              </a:rPr>
              <a:t>	Những 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762000"/>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6208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62086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693494"/>
          </a:xfrm>
          <a:prstGeom prst="rect">
            <a:avLst/>
          </a:prstGeom>
        </p:spPr>
        <p:txBody>
          <a:bodyPr wrap="square">
            <a:spAutoFit/>
          </a:bodyPr>
          <a:lstStyle/>
          <a:p>
            <a:pPr algn="just">
              <a:lnSpc>
                <a:spcPct val="120000"/>
              </a:lnSpc>
            </a:pPr>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tổ</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6824735" y="76200"/>
            <a:ext cx="2608984"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18225" y="167640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sp>
        <p:nvSpPr>
          <p:cNvPr id="31" name="Rectangle 30"/>
          <p:cNvSpPr/>
          <p:nvPr/>
        </p:nvSpPr>
        <p:spPr>
          <a:xfrm>
            <a:off x="8753147" y="1676400"/>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sp>
        <p:nvSpPr>
          <p:cNvPr id="42" name="Rectangle 41"/>
          <p:cNvSpPr/>
          <p:nvPr/>
        </p:nvSpPr>
        <p:spPr>
          <a:xfrm>
            <a:off x="5553688" y="2590800"/>
            <a:ext cx="10233818" cy="1460849"/>
          </a:xfrm>
          <a:prstGeom prst="rect">
            <a:avLst/>
          </a:prstGeom>
        </p:spPr>
        <p:txBody>
          <a:bodyPr wrap="square">
            <a:spAutoFit/>
          </a:bodyPr>
          <a:lstStyle/>
          <a:p>
            <a:pPr algn="just">
              <a:lnSpc>
                <a:spcPct val="130000"/>
              </a:lnSpc>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23718" y="4648200"/>
            <a:ext cx="10210801" cy="2181046"/>
          </a:xfrm>
          <a:prstGeom prst="rect">
            <a:avLst/>
          </a:prstGeom>
        </p:spPr>
        <p:txBody>
          <a:bodyPr wrap="square">
            <a:spAutoFit/>
          </a:bodyPr>
          <a:lstStyle/>
          <a:p>
            <a:pPr algn="just">
              <a:lnSpc>
                <a:spcPct val="130000"/>
              </a:lnSpc>
            </a:pPr>
            <a:r>
              <a:rPr lang="nl-NL"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itchFamily="18" charset="0"/>
                <a:cs typeface="Times New Roman" pitchFamily="18" charset="0"/>
              </a:rPr>
              <a:t> </a:t>
            </a:r>
            <a:r>
              <a:rPr lang="nl-NL" sz="3600" b="1" dirty="0">
                <a:solidFill>
                  <a:srgbClr val="0000CC"/>
                </a:solidFill>
                <a:latin typeface="Times New Roman" panose="02020603050405020304" pitchFamily="18" charset="0"/>
                <a:cs typeface="Times New Roman" panose="02020603050405020304" pitchFamily="18" charset="0"/>
              </a:rPr>
              <a:t>Lần 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166519" y="685800"/>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6208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62086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901243"/>
          </a:xfrm>
          <a:prstGeom prst="rect">
            <a:avLst/>
          </a:prstGeom>
        </p:spPr>
        <p:txBody>
          <a:bodyPr wrap="square">
            <a:spAutoFit/>
          </a:bodyPr>
          <a:lstStyle/>
          <a:p>
            <a:pPr algn="just">
              <a:lnSpc>
                <a:spcPct val="130000"/>
              </a:lnSpc>
            </a:pPr>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tổ</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6824735" y="76200"/>
            <a:ext cx="2608984"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cience Subject for Pre-K: Planet Earth by Slidesgo">
  <a:themeElements>
    <a:clrScheme name="Simple Light">
      <a:dk1>
        <a:srgbClr val="191919"/>
      </a:dk1>
      <a:lt1>
        <a:srgbClr val="C2E5F3"/>
      </a:lt1>
      <a:dk2>
        <a:srgbClr val="23A84A"/>
      </a:dk2>
      <a:lt2>
        <a:srgbClr val="24915E"/>
      </a:lt2>
      <a:accent1>
        <a:srgbClr val="9ACF27"/>
      </a:accent1>
      <a:accent2>
        <a:srgbClr val="FFB842"/>
      </a:accent2>
      <a:accent3>
        <a:srgbClr val="FF950E"/>
      </a:accent3>
      <a:accent4>
        <a:srgbClr val="FF6935"/>
      </a:accent4>
      <a:accent5>
        <a:srgbClr val="FA5400"/>
      </a:accent5>
      <a:accent6>
        <a:srgbClr val="FFE02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9607</TotalTime>
  <Words>966</Words>
  <Application>Microsoft Office PowerPoint</Application>
  <PresentationFormat>Custom</PresentationFormat>
  <Paragraphs>126</Paragraphs>
  <Slides>17</Slides>
  <Notes>4</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宋体</vt:lpstr>
      <vt:lpstr>Anton</vt:lpstr>
      <vt:lpstr>Arial</vt:lpstr>
      <vt:lpstr>Baloo 2</vt:lpstr>
      <vt:lpstr>Bebas Neue</vt:lpstr>
      <vt:lpstr>Fredoka One</vt:lpstr>
      <vt:lpstr>Nunito</vt:lpstr>
      <vt:lpstr>Open Sans</vt:lpstr>
      <vt:lpstr>Roboto</vt:lpstr>
      <vt:lpstr>Shrikhand</vt:lpstr>
      <vt:lpstr>Times New Roman</vt:lpstr>
      <vt:lpstr>庞门正道标题体</vt:lpstr>
      <vt:lpstr>Default Design</vt:lpstr>
      <vt:lpstr>Science Subject for Pre-K: Planet Earth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1044</cp:revision>
  <dcterms:created xsi:type="dcterms:W3CDTF">2008-09-09T22:52:10Z</dcterms:created>
  <dcterms:modified xsi:type="dcterms:W3CDTF">2025-03-12T09:00:25Z</dcterms:modified>
</cp:coreProperties>
</file>