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3"/>
    <p:sldId id="270" r:id="rId4"/>
    <p:sldId id="259" r:id="rId5"/>
    <p:sldId id="273" r:id="rId6"/>
    <p:sldId id="268" r:id="rId7"/>
    <p:sldId id="267" r:id="rId8"/>
    <p:sldId id="266" r:id="rId9"/>
    <p:sldId id="265" r:id="rId10"/>
    <p:sldId id="258" r:id="rId11"/>
    <p:sldId id="271" r:id="rId12"/>
  </p:sldIdLst>
  <p:sldSz cx="9144000" cy="6858000" type="screen4x3"/>
  <p:notesSz cx="6858000" cy="9144000"/>
  <p:embeddedFontLst>
    <p:embeddedFont>
      <p:font typeface="Calibri" panose="020F050202020403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0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9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1A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870" y="5181600"/>
            <a:ext cx="8168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Nhâm Thị Kim Ngân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BẢNG CÁC SỐ TỪ 1 ĐẾN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685800"/>
            <a:ext cx="87630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Bảy,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00200"/>
            <a:ext cx="8915400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51732" y="219510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16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421" y="270005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27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8876" y="270005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29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7370" y="219970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20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2523" y="3200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34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5115" y="3200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37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1851" y="369706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43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1166" y="4191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54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349" y="367963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48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6953" y="418090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57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1851" y="471338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63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0051" y="469134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64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0698" y="522474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72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4008" y="522474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76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56034" y="522474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77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4234" y="571408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88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9413" y="620249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96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5251" y="620712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98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705" y="152400"/>
            <a:ext cx="8964295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Bảy,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447800"/>
            <a:ext cx="8763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amKimNgan\Desktop\số 10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504950" y="-1123950"/>
            <a:ext cx="12153900" cy="91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676400" y="1447800"/>
            <a:ext cx="7315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62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11, 22).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11, 22, 33, 44, 55, 66, 77, 88, 99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10, 20, 30, 40, 50, 60, 70, 80, 90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419600" y="2286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908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732280" y="1447800"/>
            <a:ext cx="558292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WPS Presentation</Application>
  <PresentationFormat>On-screen Show (4:3)</PresentationFormat>
  <Paragraphs>161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35</cp:revision>
  <dcterms:created xsi:type="dcterms:W3CDTF">2020-08-23T01:47:00Z</dcterms:created>
  <dcterms:modified xsi:type="dcterms:W3CDTF">2025-03-12T08:32:01Z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071FF12055394186876395A39063F67C_12</vt:lpwstr>
  </property>
  <property fmtid="{D5CDD505-2E9C-101B-9397-08002B2CF9AE}" pid="3" name="KSOProductBuildVer">
    <vt:lpwstr>1033-12.2.0.20326</vt:lpwstr>
  </property>
</Properties>
</file>