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1999" cy="12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5400" b="1" dirty="0">
                <a:latin typeface="UTM Avo" panose="02040603050506020204"/>
                <a:cs typeface="Times New Roman" panose="02020603050405020304" pitchFamily="18" charset="0"/>
              </a:rPr>
              <a:t>Thứ Sáu </a:t>
            </a:r>
            <a:r>
              <a:rPr lang="en-US" sz="5400" b="1">
                <a:latin typeface="UTM Avo" panose="02040603050506020204"/>
                <a:cs typeface="Times New Roman" panose="02020603050405020304" pitchFamily="18" charset="0"/>
              </a:rPr>
              <a:t>ngày 12 </a:t>
            </a:r>
            <a:r>
              <a:rPr lang="en-US" sz="5400" b="1" dirty="0">
                <a:latin typeface="UTM Avo" panose="02040603050506020204"/>
                <a:cs typeface="Times New Roman" panose="02020603050405020304" pitchFamily="18" charset="0"/>
              </a:rPr>
              <a:t>tháng 12 năm 2023</a:t>
            </a:r>
            <a:endParaRPr lang="vi-VN" sz="5400" b="1" dirty="0">
              <a:latin typeface="SVN-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5181" y="2296634"/>
            <a:ext cx="11936820" cy="2254100"/>
            <a:chOff x="1055313" y="1195380"/>
            <a:chExt cx="7889747" cy="2254100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455995" y="1314161"/>
              <a:ext cx="6489065" cy="2135319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195380"/>
              <a:ext cx="551878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54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5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54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5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54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5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54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54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54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5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5400" b="1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5400" b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chiếu – T2</a:t>
              </a:r>
              <a:endParaRPr lang="en-US" altLang="vi-VN" sz="54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05723" y="1483508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914400"/>
            <a:ext cx="10611293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783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DengXian</vt:lpstr>
      <vt:lpstr>Arial</vt:lpstr>
      <vt:lpstr>Calibri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Administrator</cp:lastModifiedBy>
  <cp:revision>212</cp:revision>
  <dcterms:created xsi:type="dcterms:W3CDTF">2021-11-14T08:33:00Z</dcterms:created>
  <dcterms:modified xsi:type="dcterms:W3CDTF">2023-12-15T00:55:54Z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