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3" r:id="rId2"/>
    <p:sldId id="566" r:id="rId3"/>
    <p:sldId id="2979" r:id="rId4"/>
    <p:sldId id="2976" r:id="rId5"/>
    <p:sldId id="2980" r:id="rId6"/>
    <p:sldId id="2983" r:id="rId7"/>
    <p:sldId id="2994" r:id="rId8"/>
    <p:sldId id="2981" r:id="rId9"/>
    <p:sldId id="2995" r:id="rId10"/>
    <p:sldId id="2985" r:id="rId11"/>
    <p:sldId id="2986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48" d="100"/>
          <a:sy n="48" d="100"/>
        </p:scale>
        <p:origin x="13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pPr/>
              <a:t>03/12/2024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C0BD-BCAB-4FDA-9CC5-B8E811C7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0F4F-3688-4021-A987-1F1B5791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35A6B-48EB-4192-AF3F-0D70B7B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BDF1A-6C8F-44DB-A78F-1FEDDBAB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4690-5E2F-433D-838F-2474FB88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3580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8957" y="566922"/>
            <a:ext cx="11329700" cy="133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6000" b="1">
                <a:latin typeface="UTM Avo" panose="02040603050506020204"/>
                <a:cs typeface="Times New Roman" panose="02020603050405020304" pitchFamily="18" charset="0"/>
              </a:rPr>
              <a:t>Thứ Ba ngày 03 tháng 12 năm 2024</a:t>
            </a:r>
            <a:endParaRPr lang="vi-VN" sz="6000" b="1" dirty="0">
              <a:latin typeface="SVN-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32402" y="2705988"/>
            <a:ext cx="11656255" cy="2967073"/>
            <a:chOff x="1055313" y="1366069"/>
            <a:chExt cx="7632065" cy="2967073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245650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837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2456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54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 – T2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752657" y="1979505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2195" y="3816062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sp>
        <p:nvSpPr>
          <p:cNvPr id="27" name="Oval 26"/>
          <p:cNvSpPr/>
          <p:nvPr/>
        </p:nvSpPr>
        <p:spPr>
          <a:xfrm>
            <a:off x="1652195" y="2024057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29" y="4545785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2024BC-17B9-2ABC-9BCF-913AD2FADBA7}"/>
              </a:ext>
            </a:extLst>
          </p:cNvPr>
          <p:cNvSpPr txBox="1"/>
          <p:nvPr/>
        </p:nvSpPr>
        <p:spPr>
          <a:xfrm>
            <a:off x="2943160" y="6004571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94E74-DDDE-DB3B-E0AD-82C0292E68D3}"/>
              </a:ext>
            </a:extLst>
          </p:cNvPr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533400" y="2223141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Ba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ngày</a:t>
            </a:r>
            <a:r>
              <a:rPr kumimoji="0" lang="vi-VN" sz="4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03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kumimoji="0" lang="vi-VN" sz="4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12   </a:t>
            </a:r>
            <a:r>
              <a:rPr kumimoji="0" lang="vi-VN" sz="4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2024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3157532"/>
            <a:ext cx="6172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79042"/>
            <a:ext cx="1196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TẠO BÀI TRÌNH CHIẾU – T2</a:t>
            </a:r>
            <a:endParaRPr lang="en-US" altLang="en-US" sz="6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8739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79" y="2280140"/>
            <a:ext cx="10962641" cy="3864989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122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lớp 3 em đã tạo được bài trình chiếu đơn giản và gõ được một vài dòng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văn bản đơn giản. Em hãy quan sát nội dung trên hai trang chiếu sau,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 Tại sao?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969483"/>
                <a:ext cx="2372990" cy="518006"/>
                <a:chOff x="5906374" y="1278622"/>
                <a:chExt cx="2372990" cy="51800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278622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3" y="13719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067067" y="4801210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Canh dep que huong</a:t>
            </a:r>
          </a:p>
          <a:p>
            <a:pPr algn="ctr"/>
            <a:r>
              <a:rPr lang="vi-VN" dirty="0">
                <a:latin typeface="UTM  Avo"/>
              </a:rPr>
              <a:t>a)</a:t>
            </a:r>
            <a:endParaRPr lang="en-US" dirty="0">
              <a:latin typeface="UTM  A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41551-70EB-B7F6-4272-A22298D24949}"/>
              </a:ext>
            </a:extLst>
          </p:cNvPr>
          <p:cNvSpPr/>
          <p:nvPr/>
        </p:nvSpPr>
        <p:spPr>
          <a:xfrm>
            <a:off x="6735056" y="4775204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Cảnh đẹp quê hương</a:t>
            </a:r>
          </a:p>
          <a:p>
            <a:pPr algn="ctr"/>
            <a:r>
              <a:rPr lang="vi-VN" dirty="0">
                <a:latin typeface="UTM  Avo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1177075" y="1021430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473519" y="55976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902277" y="6044323"/>
            <a:ext cx="61829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25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hỗ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trợ</a:t>
            </a:r>
            <a:r>
              <a:rPr lang="vi-VN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tiếng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Việt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31" y="3406567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16482-B3C6-9F8E-353A-B13C6F1B6F35}"/>
              </a:ext>
            </a:extLst>
          </p:cNvPr>
          <p:cNvSpPr txBox="1"/>
          <p:nvPr/>
        </p:nvSpPr>
        <p:spPr>
          <a:xfrm>
            <a:off x="3501541" y="333541"/>
            <a:ext cx="6855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UTM Avo" panose="02040603050506020204"/>
              </a:rPr>
              <a:t>Bảng</a:t>
            </a:r>
            <a:r>
              <a:rPr lang="en-US" sz="2800" b="1" dirty="0">
                <a:latin typeface="UTM Avo" panose="02040603050506020204"/>
              </a:rPr>
              <a:t> 1</a:t>
            </a:r>
            <a:r>
              <a:rPr lang="en-US" sz="2800" i="1" dirty="0">
                <a:latin typeface="UTM Avo" panose="02040603050506020204"/>
              </a:rPr>
              <a:t>. </a:t>
            </a:r>
            <a:r>
              <a:rPr lang="en-US" sz="2800" i="1" dirty="0" err="1">
                <a:latin typeface="UTM Avo" panose="02040603050506020204"/>
              </a:rPr>
              <a:t>Gõ</a:t>
            </a:r>
            <a:r>
              <a:rPr lang="en-US" sz="2800" i="1" dirty="0">
                <a:latin typeface="UTM Avo" panose="02040603050506020204"/>
              </a:rPr>
              <a:t> </a:t>
            </a:r>
            <a:r>
              <a:rPr lang="en-US" sz="2800" i="1" dirty="0" err="1">
                <a:latin typeface="UTM Avo" panose="02040603050506020204"/>
              </a:rPr>
              <a:t>chữ</a:t>
            </a:r>
            <a:r>
              <a:rPr lang="en-US" sz="2800" i="1" dirty="0">
                <a:latin typeface="UTM Avo" panose="02040603050506020204"/>
              </a:rPr>
              <a:t> </a:t>
            </a:r>
            <a:r>
              <a:rPr lang="en-US" sz="2800" i="1" dirty="0" err="1">
                <a:latin typeface="UTM Avo" panose="02040603050506020204"/>
              </a:rPr>
              <a:t>tiếng</a:t>
            </a:r>
            <a:r>
              <a:rPr lang="en-US" sz="2800" i="1" dirty="0">
                <a:latin typeface="UTM Avo" panose="02040603050506020204"/>
              </a:rPr>
              <a:t> </a:t>
            </a:r>
            <a:r>
              <a:rPr lang="en-US" sz="2800" i="1" dirty="0" err="1">
                <a:latin typeface="UTM Avo" panose="02040603050506020204"/>
              </a:rPr>
              <a:t>Việt</a:t>
            </a:r>
            <a:r>
              <a:rPr lang="en-US" sz="2800" i="1" dirty="0">
                <a:latin typeface="UTM Avo" panose="02040603050506020204"/>
              </a:rPr>
              <a:t> </a:t>
            </a:r>
            <a:r>
              <a:rPr lang="en-US" sz="2800" i="1" dirty="0" err="1">
                <a:latin typeface="UTM Avo" panose="02040603050506020204"/>
              </a:rPr>
              <a:t>kiểu</a:t>
            </a:r>
            <a:r>
              <a:rPr lang="en-US" sz="2800" i="1" dirty="0">
                <a:latin typeface="UTM Avo" panose="02040603050506020204"/>
              </a:rPr>
              <a:t> Telex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91" y="4825618"/>
            <a:ext cx="11545017" cy="15516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" y="1083310"/>
            <a:ext cx="11311917" cy="163196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8AE5F1-5D87-EF1A-EF4B-9F09172F39AD}"/>
              </a:ext>
            </a:extLst>
          </p:cNvPr>
          <p:cNvSpPr txBox="1"/>
          <p:nvPr/>
        </p:nvSpPr>
        <p:spPr>
          <a:xfrm>
            <a:off x="3791585" y="315403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2743200" y="3703962"/>
            <a:ext cx="7414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UTM Avo" panose="02040603050506020204"/>
              </a:rPr>
              <a:t>Bảng</a:t>
            </a:r>
            <a:r>
              <a:rPr lang="en-US" sz="2400" b="1" dirty="0">
                <a:latin typeface="UTM Avo" panose="02040603050506020204"/>
              </a:rPr>
              <a:t> 2. </a:t>
            </a:r>
            <a:r>
              <a:rPr lang="en-US" sz="2400" i="1" dirty="0" err="1">
                <a:latin typeface="UTM Avo" panose="02040603050506020204"/>
              </a:rPr>
              <a:t>Gõ</a:t>
            </a:r>
            <a:r>
              <a:rPr lang="en-US" sz="2400" i="1" dirty="0">
                <a:latin typeface="UTM Avo" panose="02040603050506020204"/>
              </a:rPr>
              <a:t> </a:t>
            </a:r>
            <a:r>
              <a:rPr lang="en-US" sz="2400" i="1" dirty="0" err="1">
                <a:latin typeface="UTM Avo" panose="02040603050506020204"/>
              </a:rPr>
              <a:t>dấu</a:t>
            </a:r>
            <a:r>
              <a:rPr lang="en-US" sz="2400" i="1" dirty="0">
                <a:latin typeface="UTM Avo" panose="02040603050506020204"/>
              </a:rPr>
              <a:t> </a:t>
            </a:r>
            <a:r>
              <a:rPr lang="en-US" sz="2400" i="1" dirty="0" err="1">
                <a:latin typeface="UTM Avo" panose="02040603050506020204"/>
              </a:rPr>
              <a:t>thanh</a:t>
            </a:r>
            <a:r>
              <a:rPr lang="en-US" sz="2400" i="1" dirty="0">
                <a:latin typeface="UTM Avo" panose="02040603050506020204"/>
              </a:rPr>
              <a:t> </a:t>
            </a:r>
            <a:r>
              <a:rPr lang="en-US" sz="2400" i="1" dirty="0" err="1">
                <a:latin typeface="UTM Avo" panose="02040603050506020204"/>
              </a:rPr>
              <a:t>trong</a:t>
            </a:r>
            <a:r>
              <a:rPr lang="en-US" sz="2400" i="1" dirty="0">
                <a:latin typeface="UTM Avo" panose="02040603050506020204"/>
              </a:rPr>
              <a:t> </a:t>
            </a:r>
            <a:r>
              <a:rPr lang="en-US" sz="2400" i="1" dirty="0" err="1">
                <a:latin typeface="UTM Avo" panose="02040603050506020204"/>
              </a:rPr>
              <a:t>tiếng</a:t>
            </a:r>
            <a:r>
              <a:rPr lang="en-US" sz="2400" i="1" dirty="0">
                <a:latin typeface="UTM Avo" panose="02040603050506020204"/>
              </a:rPr>
              <a:t> </a:t>
            </a:r>
            <a:r>
              <a:rPr lang="en-US" sz="2400" i="1" dirty="0" err="1">
                <a:latin typeface="UTM Avo" panose="02040603050506020204"/>
              </a:rPr>
              <a:t>Việt</a:t>
            </a:r>
            <a:r>
              <a:rPr lang="en-US" sz="2400" i="1" dirty="0">
                <a:latin typeface="UTM Avo" panose="02040603050506020204"/>
              </a:rPr>
              <a:t> </a:t>
            </a:r>
            <a:r>
              <a:rPr lang="en-US" sz="2400" i="1" dirty="0" err="1">
                <a:latin typeface="UTM Avo" panose="02040603050506020204"/>
              </a:rPr>
              <a:t>kiểu</a:t>
            </a:r>
            <a:r>
              <a:rPr lang="en-US" sz="2400" i="1" dirty="0">
                <a:latin typeface="UTM Avo" panose="02040603050506020204"/>
              </a:rPr>
              <a:t> Telex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UTM Avo" panose="02040603050506020204"/>
              </a:rPr>
              <a:t>Những phần mềm nào sau đây là miễn phí  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6125" y="5304883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43061" y="3094768"/>
            <a:ext cx="124201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400" dirty="0">
                <a:latin typeface="UTM  Avo"/>
              </a:rPr>
              <a:t>1. Những phát biểu nào sau đây là đúng?</a:t>
            </a:r>
          </a:p>
          <a:p>
            <a:pPr marL="457200" indent="-457200">
              <a:buAutoNum type="alphaUcPeriod"/>
            </a:pPr>
            <a:r>
              <a:rPr lang="vi-VN" sz="2400" dirty="0">
                <a:latin typeface="UTM  Avo"/>
              </a:rPr>
              <a:t>Để gõ được tiếng Việt, máy tính cần phải được cài đặt phần mềm hỗ trợ gõ tiếng Việt.</a:t>
            </a:r>
          </a:p>
          <a:p>
            <a:r>
              <a:rPr lang="vi-VN" sz="2400" dirty="0">
                <a:latin typeface="UTM  Avo"/>
              </a:rPr>
              <a:t>B. Để gõ chữ hoa, em nhấn phím Shift đồng thời gõ phím chữ.</a:t>
            </a:r>
          </a:p>
          <a:p>
            <a:r>
              <a:rPr lang="vi-VN" sz="2400" dirty="0">
                <a:latin typeface="UTM  Avo"/>
              </a:rPr>
              <a:t>C. Có thể gõ phím dấu tiếng Việt theo kiểu Telex ở vị trí bất kì của từ.</a:t>
            </a:r>
          </a:p>
          <a:p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2. Để có từ quê hương, em sẽ gõ như thế nào theo kiểu Telex?</a:t>
            </a:r>
          </a:p>
          <a:p>
            <a:r>
              <a:rPr lang="vi-VN" sz="2400" dirty="0">
                <a:latin typeface="UTM  Avo"/>
              </a:rPr>
              <a:t>A. quee huong                B. quee huwowng                  C. que huwowng</a:t>
            </a:r>
            <a:endParaRPr lang="en-US" sz="2200" dirty="0">
              <a:latin typeface="UTM  Av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2744B2-B6CD-01E4-2D2C-93BB23925498}"/>
              </a:ext>
            </a:extLst>
          </p:cNvPr>
          <p:cNvSpPr/>
          <p:nvPr/>
        </p:nvSpPr>
        <p:spPr>
          <a:xfrm>
            <a:off x="469986" y="3902659"/>
            <a:ext cx="342814" cy="3378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79B212-FD4E-7061-EB52-B82EC1D80197}"/>
              </a:ext>
            </a:extLst>
          </p:cNvPr>
          <p:cNvSpPr/>
          <p:nvPr/>
        </p:nvSpPr>
        <p:spPr>
          <a:xfrm>
            <a:off x="443061" y="3506771"/>
            <a:ext cx="384980" cy="367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EBC6E8-04B5-6A4B-12A1-AD137EA2360E}"/>
              </a:ext>
            </a:extLst>
          </p:cNvPr>
          <p:cNvSpPr/>
          <p:nvPr/>
        </p:nvSpPr>
        <p:spPr>
          <a:xfrm>
            <a:off x="420180" y="4238606"/>
            <a:ext cx="392620" cy="385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28778"/>
              </p:ext>
            </p:extLst>
          </p:nvPr>
        </p:nvGraphicFramePr>
        <p:xfrm>
          <a:off x="2032000" y="2148840"/>
          <a:ext cx="8128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2F9AD-1273-0FCD-B3D0-A24562E323E1}"/>
              </a:ext>
            </a:extLst>
          </p:cNvPr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810</Words>
  <Application>Microsoft Office PowerPoint</Application>
  <PresentationFormat>Widescreen</PresentationFormat>
  <Paragraphs>80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Arial</vt:lpstr>
      <vt:lpstr>Calibri</vt:lpstr>
      <vt:lpstr>iCiel Cadena</vt:lpstr>
      <vt:lpstr>Segoe Print</vt:lpstr>
      <vt:lpstr>SVN-Androgyne</vt:lpstr>
      <vt:lpstr>SVN-Avo</vt:lpstr>
      <vt:lpstr>SVN-SAF</vt:lpstr>
      <vt:lpstr>Times New Roman</vt:lpstr>
      <vt:lpstr>UTM  Avo</vt:lpstr>
      <vt:lpstr>UTM Avo</vt:lpstr>
      <vt:lpstr>UTM Bienvenue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Administrator</cp:lastModifiedBy>
  <cp:revision>219</cp:revision>
  <dcterms:created xsi:type="dcterms:W3CDTF">2021-11-14T08:33:00Z</dcterms:created>
  <dcterms:modified xsi:type="dcterms:W3CDTF">2024-12-03T02:38:48Z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