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mp4" ContentType="video/mp4"/>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28" r:id="rId2"/>
    <p:sldMasterId id="2147483740" r:id="rId3"/>
  </p:sldMasterIdLst>
  <p:notesMasterIdLst>
    <p:notesMasterId r:id="rId17"/>
  </p:notesMasterIdLst>
  <p:sldIdLst>
    <p:sldId id="334" r:id="rId4"/>
    <p:sldId id="338" r:id="rId5"/>
    <p:sldId id="312" r:id="rId6"/>
    <p:sldId id="339" r:id="rId7"/>
    <p:sldId id="340" r:id="rId8"/>
    <p:sldId id="341" r:id="rId9"/>
    <p:sldId id="333" r:id="rId10"/>
    <p:sldId id="342" r:id="rId11"/>
    <p:sldId id="347" r:id="rId12"/>
    <p:sldId id="314" r:id="rId13"/>
    <p:sldId id="346" r:id="rId14"/>
    <p:sldId id="343" r:id="rId15"/>
    <p:sldId id="329" r:id="rId16"/>
  </p:sldIdLst>
  <p:sldSz cx="13716000" cy="7772400"/>
  <p:notesSz cx="6858000" cy="9144000"/>
  <p:defaultText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448">
          <p15:clr>
            <a:srgbClr val="A4A3A4"/>
          </p15:clr>
        </p15:guide>
        <p15:guide id="4"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60"/>
  </p:normalViewPr>
  <p:slideViewPr>
    <p:cSldViewPr>
      <p:cViewPr varScale="1">
        <p:scale>
          <a:sx n="74" d="100"/>
          <a:sy n="74" d="100"/>
        </p:scale>
        <p:origin x="54" y="54"/>
      </p:cViewPr>
      <p:guideLst>
        <p:guide orient="horz" pos="2160"/>
        <p:guide pos="2880"/>
        <p:guide orient="horz" pos="2448"/>
        <p:guide pos="43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A088B-3948-4A32-A579-B8245A4D0CFE}" type="datetimeFigureOut">
              <a:rPr lang="en-US" smtClean="0"/>
              <a:t>12/9/2025</a:t>
            </a:fld>
            <a:endParaRPr lang="en-US"/>
          </a:p>
        </p:txBody>
      </p:sp>
      <p:sp>
        <p:nvSpPr>
          <p:cNvPr id="4" name="Slide Image Placeholder 3"/>
          <p:cNvSpPr>
            <a:spLocks noGrp="1" noRot="1" noChangeAspect="1"/>
          </p:cNvSpPr>
          <p:nvPr>
            <p:ph type="sldImg" idx="2"/>
          </p:nvPr>
        </p:nvSpPr>
        <p:spPr>
          <a:xfrm>
            <a:off x="706438" y="1143000"/>
            <a:ext cx="5445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BC86F-FECC-4F7D-8375-71C39CCE3C07}" type="slidenum">
              <a:rPr lang="en-US" smtClean="0"/>
              <a:t>‹#›</a:t>
            </a:fld>
            <a:endParaRPr lang="en-US"/>
          </a:p>
        </p:txBody>
      </p:sp>
    </p:spTree>
    <p:extLst>
      <p:ext uri="{BB962C8B-B14F-4D97-AF65-F5344CB8AC3E}">
        <p14:creationId xmlns:p14="http://schemas.microsoft.com/office/powerpoint/2010/main" val="115409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ề và Nội dun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545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6305"/>
            <a:ext cx="2256235" cy="877993"/>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6305"/>
            <a:ext cx="3833813" cy="44223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84298"/>
            <a:ext cx="2256235" cy="354435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966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27120"/>
            <a:ext cx="4114800" cy="428202"/>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2986"/>
            <a:ext cx="4114800" cy="310896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55322"/>
            <a:ext cx="4114800" cy="6081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1442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2902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7505"/>
            <a:ext cx="1543050" cy="442115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7505"/>
            <a:ext cx="4514850" cy="4421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4612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272011"/>
            <a:ext cx="10287000" cy="2705947"/>
          </a:xfrm>
          <a:prstGeom prst="rect">
            <a:avLst/>
          </a:prstGeom>
        </p:spPr>
        <p:txBody>
          <a:bodyPr anchor="b"/>
          <a:lstStyle>
            <a:lvl1pPr algn="ctr">
              <a:defRPr sz="6750"/>
            </a:lvl1pPr>
          </a:lstStyle>
          <a:p>
            <a:r>
              <a:rPr lang="en-US"/>
              <a:t>Click to edit Master title style</a:t>
            </a:r>
            <a:endParaRPr lang="en-GB"/>
          </a:p>
        </p:txBody>
      </p:sp>
      <p:sp>
        <p:nvSpPr>
          <p:cNvPr id="3" name="Subtitle 2"/>
          <p:cNvSpPr>
            <a:spLocks noGrp="1"/>
          </p:cNvSpPr>
          <p:nvPr>
            <p:ph type="subTitle" idx="1"/>
          </p:nvPr>
        </p:nvSpPr>
        <p:spPr>
          <a:xfrm>
            <a:off x="1714500" y="4082310"/>
            <a:ext cx="10287000" cy="1876530"/>
          </a:xfrm>
          <a:prstGeom prst="rect">
            <a:avLst/>
          </a:prstGeo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GB"/>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19759508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272011"/>
            <a:ext cx="10287000" cy="2705947"/>
          </a:xfrm>
          <a:prstGeom prst="rect">
            <a:avLst/>
          </a:prstGeom>
        </p:spPr>
        <p:txBody>
          <a:bodyPr anchor="b"/>
          <a:lstStyle>
            <a:lvl1pPr algn="ctr">
              <a:defRPr sz="6750"/>
            </a:lvl1pPr>
          </a:lstStyle>
          <a:p>
            <a:r>
              <a:rPr lang="en-US"/>
              <a:t>Click to edit Master title style</a:t>
            </a:r>
            <a:endParaRPr lang="en-GB"/>
          </a:p>
        </p:txBody>
      </p:sp>
      <p:sp>
        <p:nvSpPr>
          <p:cNvPr id="3" name="Subtitle 2"/>
          <p:cNvSpPr>
            <a:spLocks noGrp="1"/>
          </p:cNvSpPr>
          <p:nvPr>
            <p:ph type="subTitle" idx="1"/>
          </p:nvPr>
        </p:nvSpPr>
        <p:spPr>
          <a:xfrm>
            <a:off x="1714500" y="4082310"/>
            <a:ext cx="10287000" cy="1876530"/>
          </a:xfrm>
          <a:prstGeom prst="rect">
            <a:avLst/>
          </a:prstGeo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GB"/>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8086741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272011"/>
            <a:ext cx="10287000" cy="2705947"/>
          </a:xfrm>
          <a:prstGeom prst="rect">
            <a:avLst/>
          </a:prstGeom>
        </p:spPr>
        <p:txBody>
          <a:bodyPr anchor="b"/>
          <a:lstStyle>
            <a:lvl1pPr algn="ctr">
              <a:defRPr sz="6750"/>
            </a:lvl1pPr>
          </a:lstStyle>
          <a:p>
            <a:r>
              <a:rPr lang="en-US"/>
              <a:t>Click to edit Master title style</a:t>
            </a:r>
            <a:endParaRPr lang="en-GB"/>
          </a:p>
        </p:txBody>
      </p:sp>
      <p:sp>
        <p:nvSpPr>
          <p:cNvPr id="3" name="Subtitle 2"/>
          <p:cNvSpPr>
            <a:spLocks noGrp="1"/>
          </p:cNvSpPr>
          <p:nvPr>
            <p:ph type="subTitle" idx="1"/>
          </p:nvPr>
        </p:nvSpPr>
        <p:spPr>
          <a:xfrm>
            <a:off x="1714500" y="4082310"/>
            <a:ext cx="10287000" cy="1876530"/>
          </a:xfrm>
          <a:prstGeom prst="rect">
            <a:avLst/>
          </a:prstGeo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GB"/>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35342650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272011"/>
            <a:ext cx="10287000" cy="2705947"/>
          </a:xfrm>
          <a:prstGeom prst="rect">
            <a:avLst/>
          </a:prstGeom>
        </p:spPr>
        <p:txBody>
          <a:bodyPr anchor="b"/>
          <a:lstStyle>
            <a:lvl1pPr algn="ctr">
              <a:defRPr sz="6750"/>
            </a:lvl1pPr>
          </a:lstStyle>
          <a:p>
            <a:r>
              <a:rPr lang="en-US"/>
              <a:t>Click to edit Master title style</a:t>
            </a:r>
            <a:endParaRPr lang="en-GB"/>
          </a:p>
        </p:txBody>
      </p:sp>
      <p:sp>
        <p:nvSpPr>
          <p:cNvPr id="3" name="Subtitle 2"/>
          <p:cNvSpPr>
            <a:spLocks noGrp="1"/>
          </p:cNvSpPr>
          <p:nvPr>
            <p:ph type="subTitle" idx="1"/>
          </p:nvPr>
        </p:nvSpPr>
        <p:spPr>
          <a:xfrm>
            <a:off x="1714500" y="4082310"/>
            <a:ext cx="10287000" cy="1876530"/>
          </a:xfrm>
          <a:prstGeom prst="rect">
            <a:avLst/>
          </a:prstGeo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GB"/>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12283757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272011"/>
            <a:ext cx="10287000" cy="2705947"/>
          </a:xfrm>
          <a:prstGeom prst="rect">
            <a:avLst/>
          </a:prstGeom>
        </p:spPr>
        <p:txBody>
          <a:bodyPr anchor="b"/>
          <a:lstStyle>
            <a:lvl1pPr algn="ctr">
              <a:defRPr sz="6750"/>
            </a:lvl1pPr>
          </a:lstStyle>
          <a:p>
            <a:r>
              <a:rPr lang="en-US"/>
              <a:t>Click to edit Master title style</a:t>
            </a:r>
            <a:endParaRPr lang="en-GB"/>
          </a:p>
        </p:txBody>
      </p:sp>
      <p:sp>
        <p:nvSpPr>
          <p:cNvPr id="3" name="Subtitle 2"/>
          <p:cNvSpPr>
            <a:spLocks noGrp="1"/>
          </p:cNvSpPr>
          <p:nvPr>
            <p:ph type="subTitle" idx="1"/>
          </p:nvPr>
        </p:nvSpPr>
        <p:spPr>
          <a:xfrm>
            <a:off x="1714500" y="4082310"/>
            <a:ext cx="10287000" cy="1876530"/>
          </a:xfrm>
          <a:prstGeom prst="rect">
            <a:avLst/>
          </a:prstGeo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GB"/>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34541074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272011"/>
            <a:ext cx="10287000" cy="2705947"/>
          </a:xfrm>
          <a:prstGeom prst="rect">
            <a:avLst/>
          </a:prstGeom>
        </p:spPr>
        <p:txBody>
          <a:bodyPr anchor="b"/>
          <a:lstStyle>
            <a:lvl1pPr algn="ctr">
              <a:defRPr sz="6750"/>
            </a:lvl1pPr>
          </a:lstStyle>
          <a:p>
            <a:r>
              <a:rPr lang="en-US"/>
              <a:t>Click to edit Master title style</a:t>
            </a:r>
            <a:endParaRPr lang="en-GB"/>
          </a:p>
        </p:txBody>
      </p:sp>
      <p:sp>
        <p:nvSpPr>
          <p:cNvPr id="3" name="Subtitle 2"/>
          <p:cNvSpPr>
            <a:spLocks noGrp="1"/>
          </p:cNvSpPr>
          <p:nvPr>
            <p:ph type="subTitle" idx="1"/>
          </p:nvPr>
        </p:nvSpPr>
        <p:spPr>
          <a:xfrm>
            <a:off x="1714500" y="4082310"/>
            <a:ext cx="10287000" cy="1876530"/>
          </a:xfrm>
          <a:prstGeom prst="rect">
            <a:avLst/>
          </a:prstGeo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GB"/>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3205202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272011"/>
            <a:ext cx="10287000" cy="2705947"/>
          </a:xfrm>
          <a:prstGeom prst="rect">
            <a:avLst/>
          </a:prstGeom>
        </p:spPr>
        <p:txBody>
          <a:bodyPr anchor="b"/>
          <a:lstStyle>
            <a:lvl1pPr algn="ctr">
              <a:defRPr sz="6750"/>
            </a:lvl1pPr>
          </a:lstStyle>
          <a:p>
            <a:r>
              <a:rPr lang="en-US"/>
              <a:t>Click to edit Master title style</a:t>
            </a:r>
            <a:endParaRPr lang="en-GB"/>
          </a:p>
        </p:txBody>
      </p:sp>
      <p:sp>
        <p:nvSpPr>
          <p:cNvPr id="3" name="Subtitle 2"/>
          <p:cNvSpPr>
            <a:spLocks noGrp="1"/>
          </p:cNvSpPr>
          <p:nvPr>
            <p:ph type="subTitle" idx="1"/>
          </p:nvPr>
        </p:nvSpPr>
        <p:spPr>
          <a:xfrm>
            <a:off x="1714500" y="4082310"/>
            <a:ext cx="10287000" cy="1876530"/>
          </a:xfrm>
          <a:prstGeom prst="rect">
            <a:avLst/>
          </a:prstGeo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GB"/>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37890353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272011"/>
            <a:ext cx="10287000" cy="2705947"/>
          </a:xfrm>
          <a:prstGeom prst="rect">
            <a:avLst/>
          </a:prstGeom>
        </p:spPr>
        <p:txBody>
          <a:bodyPr anchor="b"/>
          <a:lstStyle>
            <a:lvl1pPr algn="ctr">
              <a:defRPr sz="6750"/>
            </a:lvl1pPr>
          </a:lstStyle>
          <a:p>
            <a:r>
              <a:rPr lang="en-US"/>
              <a:t>Click to edit Master title style</a:t>
            </a:r>
            <a:endParaRPr lang="en-GB"/>
          </a:p>
        </p:txBody>
      </p:sp>
      <p:sp>
        <p:nvSpPr>
          <p:cNvPr id="3" name="Subtitle 2"/>
          <p:cNvSpPr>
            <a:spLocks noGrp="1"/>
          </p:cNvSpPr>
          <p:nvPr>
            <p:ph type="subTitle" idx="1"/>
          </p:nvPr>
        </p:nvSpPr>
        <p:spPr>
          <a:xfrm>
            <a:off x="1714500" y="4082310"/>
            <a:ext cx="10287000" cy="1876530"/>
          </a:xfrm>
          <a:prstGeom prst="rect">
            <a:avLst/>
          </a:prstGeo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GB"/>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21805344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272011"/>
            <a:ext cx="10287000" cy="2705947"/>
          </a:xfrm>
          <a:prstGeom prst="rect">
            <a:avLst/>
          </a:prstGeom>
        </p:spPr>
        <p:txBody>
          <a:bodyPr anchor="b"/>
          <a:lstStyle>
            <a:lvl1pPr algn="ctr">
              <a:defRPr sz="6750"/>
            </a:lvl1pPr>
          </a:lstStyle>
          <a:p>
            <a:r>
              <a:rPr lang="en-US"/>
              <a:t>Click to edit Master title style</a:t>
            </a:r>
            <a:endParaRPr lang="en-GB"/>
          </a:p>
        </p:txBody>
      </p:sp>
      <p:sp>
        <p:nvSpPr>
          <p:cNvPr id="3" name="Subtitle 2"/>
          <p:cNvSpPr>
            <a:spLocks noGrp="1"/>
          </p:cNvSpPr>
          <p:nvPr>
            <p:ph type="subTitle" idx="1"/>
          </p:nvPr>
        </p:nvSpPr>
        <p:spPr>
          <a:xfrm>
            <a:off x="1714500" y="4082310"/>
            <a:ext cx="10287000" cy="1876530"/>
          </a:xfrm>
          <a:prstGeom prst="rect">
            <a:avLst/>
          </a:prstGeo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GB"/>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8801754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272011"/>
            <a:ext cx="10287000" cy="2705947"/>
          </a:xfrm>
          <a:prstGeom prst="rect">
            <a:avLst/>
          </a:prstGeom>
        </p:spPr>
        <p:txBody>
          <a:bodyPr anchor="b"/>
          <a:lstStyle>
            <a:lvl1pPr algn="ctr">
              <a:defRPr sz="6750"/>
            </a:lvl1pPr>
          </a:lstStyle>
          <a:p>
            <a:r>
              <a:rPr lang="en-US"/>
              <a:t>Click to edit Master title style</a:t>
            </a:r>
            <a:endParaRPr lang="en-GB"/>
          </a:p>
        </p:txBody>
      </p:sp>
      <p:sp>
        <p:nvSpPr>
          <p:cNvPr id="3" name="Subtitle 2"/>
          <p:cNvSpPr>
            <a:spLocks noGrp="1"/>
          </p:cNvSpPr>
          <p:nvPr>
            <p:ph type="subTitle" idx="1"/>
          </p:nvPr>
        </p:nvSpPr>
        <p:spPr>
          <a:xfrm>
            <a:off x="1714500" y="4082310"/>
            <a:ext cx="10287000" cy="1876530"/>
          </a:xfrm>
          <a:prstGeom prst="rect">
            <a:avLst/>
          </a:prstGeo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GB"/>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115392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272011"/>
            <a:ext cx="10287000" cy="2705947"/>
          </a:xfrm>
          <a:prstGeom prst="rect">
            <a:avLst/>
          </a:prstGeom>
        </p:spPr>
        <p:txBody>
          <a:bodyPr anchor="b"/>
          <a:lstStyle>
            <a:lvl1pPr algn="ctr">
              <a:defRPr sz="6750"/>
            </a:lvl1pPr>
          </a:lstStyle>
          <a:p>
            <a:r>
              <a:rPr lang="en-US"/>
              <a:t>Click to edit Master title style</a:t>
            </a:r>
            <a:endParaRPr lang="en-GB"/>
          </a:p>
        </p:txBody>
      </p:sp>
      <p:sp>
        <p:nvSpPr>
          <p:cNvPr id="3" name="Subtitle 2"/>
          <p:cNvSpPr>
            <a:spLocks noGrp="1"/>
          </p:cNvSpPr>
          <p:nvPr>
            <p:ph type="subTitle" idx="1"/>
          </p:nvPr>
        </p:nvSpPr>
        <p:spPr>
          <a:xfrm>
            <a:off x="1714500" y="4082310"/>
            <a:ext cx="10287000" cy="1876530"/>
          </a:xfrm>
          <a:prstGeom prst="rect">
            <a:avLst/>
          </a:prstGeo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GB"/>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4024604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272011"/>
            <a:ext cx="10287000" cy="2705947"/>
          </a:xfrm>
          <a:prstGeom prst="rect">
            <a:avLst/>
          </a:prstGeom>
        </p:spPr>
        <p:txBody>
          <a:bodyPr anchor="b"/>
          <a:lstStyle>
            <a:lvl1pPr algn="ctr">
              <a:defRPr sz="6750"/>
            </a:lvl1pPr>
          </a:lstStyle>
          <a:p>
            <a:r>
              <a:rPr lang="en-US"/>
              <a:t>Click to edit Master title style</a:t>
            </a:r>
            <a:endParaRPr lang="en-GB"/>
          </a:p>
        </p:txBody>
      </p:sp>
      <p:sp>
        <p:nvSpPr>
          <p:cNvPr id="3" name="Subtitle 2"/>
          <p:cNvSpPr>
            <a:spLocks noGrp="1"/>
          </p:cNvSpPr>
          <p:nvPr>
            <p:ph type="subTitle" idx="1"/>
          </p:nvPr>
        </p:nvSpPr>
        <p:spPr>
          <a:xfrm>
            <a:off x="1714500" y="4082310"/>
            <a:ext cx="10287000" cy="1876530"/>
          </a:xfrm>
          <a:prstGeom prst="rect">
            <a:avLst/>
          </a:prstGeo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GB"/>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42832822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272011"/>
            <a:ext cx="10287000" cy="2705947"/>
          </a:xfrm>
          <a:prstGeom prst="rect">
            <a:avLst/>
          </a:prstGeom>
        </p:spPr>
        <p:txBody>
          <a:bodyPr anchor="b"/>
          <a:lstStyle>
            <a:lvl1pPr algn="ctr">
              <a:defRPr sz="6750"/>
            </a:lvl1pPr>
          </a:lstStyle>
          <a:p>
            <a:r>
              <a:rPr lang="en-US"/>
              <a:t>Click to edit Master title style</a:t>
            </a:r>
            <a:endParaRPr lang="en-GB"/>
          </a:p>
        </p:txBody>
      </p:sp>
      <p:sp>
        <p:nvSpPr>
          <p:cNvPr id="3" name="Subtitle 2"/>
          <p:cNvSpPr>
            <a:spLocks noGrp="1"/>
          </p:cNvSpPr>
          <p:nvPr>
            <p:ph type="subTitle" idx="1"/>
          </p:nvPr>
        </p:nvSpPr>
        <p:spPr>
          <a:xfrm>
            <a:off x="1714500" y="4082310"/>
            <a:ext cx="10287000" cy="1876530"/>
          </a:xfrm>
          <a:prstGeom prst="rect">
            <a:avLst/>
          </a:prstGeo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GB"/>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37831483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272011"/>
            <a:ext cx="10287000" cy="2705947"/>
          </a:xfrm>
          <a:prstGeom prst="rect">
            <a:avLst/>
          </a:prstGeom>
        </p:spPr>
        <p:txBody>
          <a:bodyPr anchor="b"/>
          <a:lstStyle>
            <a:lvl1pPr algn="ctr">
              <a:defRPr sz="6750"/>
            </a:lvl1pPr>
          </a:lstStyle>
          <a:p>
            <a:r>
              <a:rPr lang="en-US"/>
              <a:t>Click to edit Master title style</a:t>
            </a:r>
            <a:endParaRPr lang="en-GB"/>
          </a:p>
        </p:txBody>
      </p:sp>
      <p:sp>
        <p:nvSpPr>
          <p:cNvPr id="3" name="Subtitle 2"/>
          <p:cNvSpPr>
            <a:spLocks noGrp="1"/>
          </p:cNvSpPr>
          <p:nvPr>
            <p:ph type="subTitle" idx="1"/>
          </p:nvPr>
        </p:nvSpPr>
        <p:spPr>
          <a:xfrm>
            <a:off x="1714500" y="4082310"/>
            <a:ext cx="10287000" cy="1876530"/>
          </a:xfrm>
          <a:prstGeom prst="rect">
            <a:avLst/>
          </a:prstGeo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GB"/>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32546611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272011"/>
            <a:ext cx="10287000" cy="2705947"/>
          </a:xfrm>
          <a:prstGeom prst="rect">
            <a:avLst/>
          </a:prstGeom>
        </p:spPr>
        <p:txBody>
          <a:bodyPr anchor="b"/>
          <a:lstStyle>
            <a:lvl1pPr algn="ctr">
              <a:defRPr sz="6750"/>
            </a:lvl1pPr>
          </a:lstStyle>
          <a:p>
            <a:r>
              <a:rPr lang="en-US"/>
              <a:t>Click to edit Master title style</a:t>
            </a:r>
            <a:endParaRPr lang="en-GB"/>
          </a:p>
        </p:txBody>
      </p:sp>
      <p:sp>
        <p:nvSpPr>
          <p:cNvPr id="3" name="Subtitle 2"/>
          <p:cNvSpPr>
            <a:spLocks noGrp="1"/>
          </p:cNvSpPr>
          <p:nvPr>
            <p:ph type="subTitle" idx="1"/>
          </p:nvPr>
        </p:nvSpPr>
        <p:spPr>
          <a:xfrm>
            <a:off x="1714500" y="4082310"/>
            <a:ext cx="10287000" cy="1876530"/>
          </a:xfrm>
          <a:prstGeom prst="rect">
            <a:avLst/>
          </a:prstGeo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GB"/>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12856269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663765"/>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272011"/>
            <a:ext cx="10287000" cy="2705947"/>
          </a:xfrm>
          <a:prstGeom prst="rect">
            <a:avLst/>
          </a:prstGeom>
        </p:spPr>
        <p:txBody>
          <a:bodyPr anchor="b"/>
          <a:lstStyle>
            <a:lvl1pPr algn="ctr">
              <a:defRPr sz="6750"/>
            </a:lvl1pPr>
          </a:lstStyle>
          <a:p>
            <a:r>
              <a:rPr lang="en-US"/>
              <a:t>Click to edit Master title style</a:t>
            </a:r>
            <a:endParaRPr lang="en-GB"/>
          </a:p>
        </p:txBody>
      </p:sp>
      <p:sp>
        <p:nvSpPr>
          <p:cNvPr id="3" name="Subtitle 2"/>
          <p:cNvSpPr>
            <a:spLocks noGrp="1"/>
          </p:cNvSpPr>
          <p:nvPr>
            <p:ph type="subTitle" idx="1"/>
          </p:nvPr>
        </p:nvSpPr>
        <p:spPr>
          <a:xfrm>
            <a:off x="1714500" y="4082310"/>
            <a:ext cx="10287000" cy="1876530"/>
          </a:xfrm>
          <a:prstGeom prst="rect">
            <a:avLst/>
          </a:prstGeo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GB"/>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37209913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272011"/>
            <a:ext cx="10287000" cy="2705947"/>
          </a:xfrm>
          <a:prstGeom prst="rect">
            <a:avLst/>
          </a:prstGeom>
        </p:spPr>
        <p:txBody>
          <a:bodyPr anchor="b"/>
          <a:lstStyle>
            <a:lvl1pPr algn="ctr">
              <a:defRPr sz="6750"/>
            </a:lvl1pPr>
          </a:lstStyle>
          <a:p>
            <a:r>
              <a:rPr lang="en-US"/>
              <a:t>Click to edit Master title style</a:t>
            </a:r>
            <a:endParaRPr lang="en-GB"/>
          </a:p>
        </p:txBody>
      </p:sp>
      <p:sp>
        <p:nvSpPr>
          <p:cNvPr id="3" name="Subtitle 2"/>
          <p:cNvSpPr>
            <a:spLocks noGrp="1"/>
          </p:cNvSpPr>
          <p:nvPr>
            <p:ph type="subTitle" idx="1"/>
          </p:nvPr>
        </p:nvSpPr>
        <p:spPr>
          <a:xfrm>
            <a:off x="1714500" y="4082310"/>
            <a:ext cx="10287000" cy="1876530"/>
          </a:xfrm>
          <a:prstGeom prst="rect">
            <a:avLst/>
          </a:prstGeo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GB"/>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1494237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2975" y="413809"/>
            <a:ext cx="11830050" cy="1502305"/>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942975" y="2069042"/>
            <a:ext cx="11830050" cy="49315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14482099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831" y="1937704"/>
            <a:ext cx="11830050" cy="3233102"/>
          </a:xfrm>
          <a:prstGeom prst="rect">
            <a:avLst/>
          </a:prstGeom>
        </p:spPr>
        <p:txBody>
          <a:bodyPr anchor="b"/>
          <a:lstStyle>
            <a:lvl1pPr>
              <a:defRPr sz="6750"/>
            </a:lvl1pPr>
          </a:lstStyle>
          <a:p>
            <a:r>
              <a:rPr lang="en-US"/>
              <a:t>Click to edit Master title style</a:t>
            </a:r>
            <a:endParaRPr lang="en-GB"/>
          </a:p>
        </p:txBody>
      </p:sp>
      <p:sp>
        <p:nvSpPr>
          <p:cNvPr id="3" name="Text Placeholder 2"/>
          <p:cNvSpPr>
            <a:spLocks noGrp="1"/>
          </p:cNvSpPr>
          <p:nvPr>
            <p:ph type="body" idx="1"/>
          </p:nvPr>
        </p:nvSpPr>
        <p:spPr>
          <a:xfrm>
            <a:off x="935831" y="5201392"/>
            <a:ext cx="11830050" cy="1700212"/>
          </a:xfrm>
          <a:prstGeom prst="rect">
            <a:avLst/>
          </a:prstGeo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41491598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42975" y="413809"/>
            <a:ext cx="11830050" cy="1502305"/>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942975" y="2069042"/>
            <a:ext cx="5829300" cy="49315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943725" y="2069042"/>
            <a:ext cx="5829300" cy="49315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6" name="Footer Placeholder 5"/>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7" name="Slide Number Placeholder 6"/>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27109020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762" y="413809"/>
            <a:ext cx="11830050" cy="1502305"/>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944762" y="1905318"/>
            <a:ext cx="5802510" cy="933767"/>
          </a:xfrm>
          <a:prstGeom prst="rect">
            <a:avLst/>
          </a:prstGeo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Edit Master text styles</a:t>
            </a:r>
          </a:p>
        </p:txBody>
      </p:sp>
      <p:sp>
        <p:nvSpPr>
          <p:cNvPr id="4" name="Content Placeholder 3"/>
          <p:cNvSpPr>
            <a:spLocks noGrp="1"/>
          </p:cNvSpPr>
          <p:nvPr>
            <p:ph sz="half" idx="2"/>
          </p:nvPr>
        </p:nvSpPr>
        <p:spPr>
          <a:xfrm>
            <a:off x="944762" y="2839085"/>
            <a:ext cx="5802510" cy="417586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943725" y="1905318"/>
            <a:ext cx="5831087" cy="933767"/>
          </a:xfrm>
          <a:prstGeom prst="rect">
            <a:avLst/>
          </a:prstGeo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Edit Master text styles</a:t>
            </a:r>
          </a:p>
        </p:txBody>
      </p:sp>
      <p:sp>
        <p:nvSpPr>
          <p:cNvPr id="6" name="Content Placeholder 5"/>
          <p:cNvSpPr>
            <a:spLocks noGrp="1"/>
          </p:cNvSpPr>
          <p:nvPr>
            <p:ph sz="quarter" idx="4"/>
          </p:nvPr>
        </p:nvSpPr>
        <p:spPr>
          <a:xfrm>
            <a:off x="6943725" y="2839085"/>
            <a:ext cx="5831087" cy="417586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8" name="Footer Placeholder 7"/>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9" name="Slide Number Placeholder 8"/>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34384372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42975" y="413809"/>
            <a:ext cx="11830050" cy="1502305"/>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4" name="Footer Placeholder 3"/>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5" name="Slide Number Placeholder 4"/>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18312620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3" name="Footer Placeholder 2"/>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4" name="Slide Number Placeholder 3"/>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9473895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762" y="518160"/>
            <a:ext cx="4423767" cy="1813560"/>
          </a:xfrm>
          <a:prstGeom prst="rect">
            <a:avLst/>
          </a:prstGeom>
        </p:spPr>
        <p:txBody>
          <a:bodyPr anchor="b"/>
          <a:lstStyle>
            <a:lvl1pPr>
              <a:defRPr sz="3600"/>
            </a:lvl1pPr>
          </a:lstStyle>
          <a:p>
            <a:r>
              <a:rPr lang="en-US"/>
              <a:t>Click to edit Master title style</a:t>
            </a:r>
            <a:endParaRPr lang="en-GB"/>
          </a:p>
        </p:txBody>
      </p:sp>
      <p:sp>
        <p:nvSpPr>
          <p:cNvPr id="3" name="Content Placeholder 2"/>
          <p:cNvSpPr>
            <a:spLocks noGrp="1"/>
          </p:cNvSpPr>
          <p:nvPr>
            <p:ph idx="1"/>
          </p:nvPr>
        </p:nvSpPr>
        <p:spPr>
          <a:xfrm>
            <a:off x="5831087" y="1119082"/>
            <a:ext cx="6943725" cy="5523442"/>
          </a:xfrm>
          <a:prstGeom prst="rect">
            <a:avLst/>
          </a:prstGeo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944762" y="2331720"/>
            <a:ext cx="4423767" cy="4319800"/>
          </a:xfrm>
          <a:prstGeom prst="rect">
            <a:avLst/>
          </a:prstGeo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Edit Master text styles</a:t>
            </a:r>
          </a:p>
        </p:txBody>
      </p:sp>
      <p:sp>
        <p:nvSpPr>
          <p:cNvPr id="5" name="Date Placeholder 4"/>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6" name="Footer Placeholder 5"/>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7" name="Slide Number Placeholder 6"/>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1458035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762" y="518160"/>
            <a:ext cx="4423767" cy="1813560"/>
          </a:xfrm>
          <a:prstGeom prst="rect">
            <a:avLst/>
          </a:prstGeom>
        </p:spPr>
        <p:txBody>
          <a:bodyPr anchor="b"/>
          <a:lstStyle>
            <a:lvl1pPr>
              <a:defRPr sz="3600"/>
            </a:lvl1pPr>
          </a:lstStyle>
          <a:p>
            <a:r>
              <a:rPr lang="en-US"/>
              <a:t>Click to edit Master title style</a:t>
            </a:r>
            <a:endParaRPr lang="en-GB"/>
          </a:p>
        </p:txBody>
      </p:sp>
      <p:sp>
        <p:nvSpPr>
          <p:cNvPr id="3" name="Picture Placeholder 2"/>
          <p:cNvSpPr>
            <a:spLocks noGrp="1"/>
          </p:cNvSpPr>
          <p:nvPr>
            <p:ph type="pic" idx="1"/>
          </p:nvPr>
        </p:nvSpPr>
        <p:spPr>
          <a:xfrm>
            <a:off x="5831087" y="1119082"/>
            <a:ext cx="6943725" cy="5523442"/>
          </a:xfrm>
          <a:prstGeom prst="rect">
            <a:avLst/>
          </a:prstGeo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GB"/>
          </a:p>
        </p:txBody>
      </p:sp>
      <p:sp>
        <p:nvSpPr>
          <p:cNvPr id="4" name="Text Placeholder 3"/>
          <p:cNvSpPr>
            <a:spLocks noGrp="1"/>
          </p:cNvSpPr>
          <p:nvPr>
            <p:ph type="body" sz="half" idx="2"/>
          </p:nvPr>
        </p:nvSpPr>
        <p:spPr>
          <a:xfrm>
            <a:off x="944762" y="2331720"/>
            <a:ext cx="4423767" cy="4319800"/>
          </a:xfrm>
          <a:prstGeom prst="rect">
            <a:avLst/>
          </a:prstGeo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Edit Master text styles</a:t>
            </a:r>
          </a:p>
        </p:txBody>
      </p:sp>
      <p:sp>
        <p:nvSpPr>
          <p:cNvPr id="5" name="Date Placeholder 4"/>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6" name="Footer Placeholder 5"/>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7" name="Slide Number Placeholder 6"/>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29818399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09655"/>
            <a:ext cx="5829300" cy="1110686"/>
          </a:xfrm>
        </p:spPr>
        <p:txBody>
          <a:bodyPr/>
          <a:lstStyle/>
          <a:p>
            <a:r>
              <a:rPr lang="en-US"/>
              <a:t>Click to edit Master title style</a:t>
            </a:r>
          </a:p>
        </p:txBody>
      </p:sp>
      <p:sp>
        <p:nvSpPr>
          <p:cNvPr id="3" name="Subtitle 2"/>
          <p:cNvSpPr>
            <a:spLocks noGrp="1"/>
          </p:cNvSpPr>
          <p:nvPr>
            <p:ph type="subTitle" idx="1"/>
          </p:nvPr>
        </p:nvSpPr>
        <p:spPr>
          <a:xfrm>
            <a:off x="1028700" y="2936240"/>
            <a:ext cx="4800600" cy="132418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54164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42975" y="413809"/>
            <a:ext cx="11830050" cy="1502305"/>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942975" y="2069042"/>
            <a:ext cx="11830050" cy="4931516"/>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42316218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15512" y="413808"/>
            <a:ext cx="2957513" cy="6586750"/>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42975" y="413808"/>
            <a:ext cx="8701088" cy="658675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942975" y="7203864"/>
            <a:ext cx="3086100" cy="413808"/>
          </a:xfrm>
          <a:prstGeom prst="rect">
            <a:avLst/>
          </a:prstGeom>
        </p:spPr>
        <p:txBody>
          <a:bodyPr/>
          <a:lstStyle/>
          <a:p>
            <a:pPr defTabSz="1028700"/>
            <a:fld id="{8B78DC20-58E8-4F96-83A5-EFEDA101A5EC}" type="datetimeFigureOut">
              <a:rPr lang="en-GB" sz="2025" smtClean="0">
                <a:solidFill>
                  <a:prstClr val="black"/>
                </a:solidFill>
              </a:rPr>
              <a:pPr defTabSz="1028700"/>
              <a:t>09/12/2025</a:t>
            </a:fld>
            <a:endParaRPr lang="en-GB" sz="2025">
              <a:solidFill>
                <a:prstClr val="black"/>
              </a:solidFill>
            </a:endParaRPr>
          </a:p>
        </p:txBody>
      </p:sp>
      <p:sp>
        <p:nvSpPr>
          <p:cNvPr id="5" name="Footer Placeholder 4"/>
          <p:cNvSpPr>
            <a:spLocks noGrp="1"/>
          </p:cNvSpPr>
          <p:nvPr>
            <p:ph type="ftr" sz="quarter" idx="11"/>
          </p:nvPr>
        </p:nvSpPr>
        <p:spPr>
          <a:xfrm>
            <a:off x="4543425" y="7203864"/>
            <a:ext cx="4629150" cy="413808"/>
          </a:xfrm>
          <a:prstGeom prst="rect">
            <a:avLst/>
          </a:prstGeom>
        </p:spPr>
        <p:txBody>
          <a:bodyPr/>
          <a:lstStyle/>
          <a:p>
            <a:pPr defTabSz="1028700"/>
            <a:endParaRPr lang="en-GB" sz="2025">
              <a:solidFill>
                <a:prstClr val="black"/>
              </a:solidFill>
            </a:endParaRPr>
          </a:p>
        </p:txBody>
      </p:sp>
      <p:sp>
        <p:nvSpPr>
          <p:cNvPr id="6" name="Slide Number Placeholder 5"/>
          <p:cNvSpPr>
            <a:spLocks noGrp="1"/>
          </p:cNvSpPr>
          <p:nvPr>
            <p:ph type="sldNum" sz="quarter" idx="12"/>
          </p:nvPr>
        </p:nvSpPr>
        <p:spPr>
          <a:xfrm>
            <a:off x="9686925" y="7203864"/>
            <a:ext cx="3086100" cy="413808"/>
          </a:xfrm>
          <a:prstGeom prst="rect">
            <a:avLst/>
          </a:prstGeom>
        </p:spPr>
        <p:txBody>
          <a:bodyPr/>
          <a:lstStyle/>
          <a:p>
            <a:pPr defTabSz="1028700"/>
            <a:fld id="{33643DA8-B9AD-47E1-8E0E-2BE2E5E82A21}" type="slidenum">
              <a:rPr lang="en-GB" sz="2025" smtClean="0">
                <a:solidFill>
                  <a:prstClr val="black"/>
                </a:solidFill>
              </a:rPr>
              <a:pPr defTabSz="1028700"/>
              <a:t>‹#›</a:t>
            </a:fld>
            <a:endParaRPr lang="en-GB" sz="2025">
              <a:solidFill>
                <a:prstClr val="black"/>
              </a:solidFill>
            </a:endParaRPr>
          </a:p>
        </p:txBody>
      </p:sp>
    </p:spTree>
    <p:extLst>
      <p:ext uri="{BB962C8B-B14F-4D97-AF65-F5344CB8AC3E}">
        <p14:creationId xmlns:p14="http://schemas.microsoft.com/office/powerpoint/2010/main" val="33495997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9565108" y="352996"/>
            <a:ext cx="311954" cy="314202"/>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37138" tIns="137138" rIns="137138" bIns="137138" anchor="ctr" anchorCtr="0">
            <a:no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660283" y="6839932"/>
            <a:ext cx="311954" cy="314202"/>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37138" tIns="137138" rIns="137138" bIns="137138" anchor="ctr" anchorCtr="0">
            <a:no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809101" y="352996"/>
            <a:ext cx="311954" cy="314202"/>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37138" tIns="137138" rIns="137138" bIns="137138" anchor="ctr" anchorCtr="0">
            <a:no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2861788" y="6839932"/>
            <a:ext cx="311954" cy="314202"/>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37138" tIns="137138" rIns="137138" bIns="137138" anchor="ctr" anchorCtr="0">
            <a:no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8566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103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29658"/>
            <a:ext cx="5829300" cy="1029123"/>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96183"/>
            <a:ext cx="5829300" cy="1133475"/>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7476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97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9863"/>
            <a:ext cx="303014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43239"/>
            <a:ext cx="303014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159863"/>
            <a:ext cx="303133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643239"/>
            <a:ext cx="303133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026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789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2.png"/><Relationship Id="rId12" Type="http://schemas.openxmlformats.org/officeDocument/2006/relationships/image" Target="../media/image7.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11" Type="http://schemas.openxmlformats.org/officeDocument/2006/relationships/image" Target="../media/image4.png"/><Relationship Id="rId5" Type="http://schemas.openxmlformats.org/officeDocument/2006/relationships/tags" Target="../tags/tag1.xml"/><Relationship Id="rId15" Type="http://schemas.openxmlformats.org/officeDocument/2006/relationships/image" Target="../media/image6.jpeg"/><Relationship Id="rId10" Type="http://schemas.openxmlformats.org/officeDocument/2006/relationships/image" Target="../media/image5.svg"/><Relationship Id="rId4" Type="http://schemas.openxmlformats.org/officeDocument/2006/relationships/theme" Target="../theme/theme1.xml"/><Relationship Id="rId9" Type="http://schemas.openxmlformats.org/officeDocument/2006/relationships/image" Target="../media/image3.png"/><Relationship Id="rId14" Type="http://schemas.openxmlformats.org/officeDocument/2006/relationships/image" Target="../media/image9.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ags" Target="../tags/tag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6.jpe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D0911EA-6F09-44FC-9A96-C5301314583D}"/>
              </a:ext>
            </a:extLst>
          </p:cNvPr>
          <p:cNvGrpSpPr/>
          <p:nvPr userDrawn="1"/>
        </p:nvGrpSpPr>
        <p:grpSpPr>
          <a:xfrm>
            <a:off x="18024" y="0"/>
            <a:ext cx="13697976" cy="8001000"/>
            <a:chOff x="18024" y="0"/>
            <a:chExt cx="13697976" cy="8001000"/>
          </a:xfrm>
        </p:grpSpPr>
        <p:pic>
          <p:nvPicPr>
            <p:cNvPr id="8" name="Picture 2">
              <a:extLst>
                <a:ext uri="{FF2B5EF4-FFF2-40B4-BE49-F238E27FC236}">
                  <a16:creationId xmlns:a16="http://schemas.microsoft.com/office/drawing/2014/main" xmlns="" id="{1FB38F9C-B78E-4373-BA2E-7A164BC27C5F}"/>
                </a:ext>
              </a:extLst>
            </p:cNvPr>
            <p:cNvPicPr>
              <a:picLocks noChangeAspect="1"/>
            </p:cNvPicPr>
            <p:nvPr/>
          </p:nvPicPr>
          <p:blipFill>
            <a:blip r:embed="rId6"/>
            <a:srcRect/>
            <a:stretch>
              <a:fillRect/>
            </a:stretch>
          </p:blipFill>
          <p:spPr>
            <a:xfrm>
              <a:off x="18024" y="0"/>
              <a:ext cx="13697976" cy="8001000"/>
            </a:xfrm>
            <a:prstGeom prst="rect">
              <a:avLst/>
            </a:prstGeom>
          </p:spPr>
        </p:pic>
        <p:sp>
          <p:nvSpPr>
            <p:cNvPr id="9" name="Rectangle: Rounded Corners 8">
              <a:extLst>
                <a:ext uri="{FF2B5EF4-FFF2-40B4-BE49-F238E27FC236}">
                  <a16:creationId xmlns:a16="http://schemas.microsoft.com/office/drawing/2014/main" xmlns="" id="{6B7D3456-973C-40AE-879B-C0360DEA52DB}"/>
                </a:ext>
              </a:extLst>
            </p:cNvPr>
            <p:cNvSpPr/>
            <p:nvPr/>
          </p:nvSpPr>
          <p:spPr>
            <a:xfrm>
              <a:off x="426862" y="324347"/>
              <a:ext cx="12874292" cy="7205638"/>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xmlns="" id="{A17BEF37-9EB5-4DA2-B461-91CAC4D8A92D}"/>
                </a:ext>
              </a:extLst>
            </p:cNvPr>
            <p:cNvSpPr/>
            <p:nvPr/>
          </p:nvSpPr>
          <p:spPr>
            <a:xfrm>
              <a:off x="817072" y="667500"/>
              <a:ext cx="12099879" cy="6519333"/>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7">
              <a:extLst>
                <a:ext uri="{FF2B5EF4-FFF2-40B4-BE49-F238E27FC236}">
                  <a16:creationId xmlns:a16="http://schemas.microsoft.com/office/drawing/2014/main" xmlns="" id="{6A2A7F3A-951B-4360-915F-AC68B4797705}"/>
                </a:ext>
              </a:extLst>
            </p:cNvPr>
            <p:cNvGrpSpPr/>
            <p:nvPr/>
          </p:nvGrpSpPr>
          <p:grpSpPr>
            <a:xfrm flipH="1">
              <a:off x="11729725" y="213642"/>
              <a:ext cx="1589453" cy="1909597"/>
              <a:chOff x="0" y="0"/>
              <a:chExt cx="2829411" cy="3273594"/>
            </a:xfrm>
          </p:grpSpPr>
          <p:pic>
            <p:nvPicPr>
              <p:cNvPr id="13" name="Picture 8">
                <a:extLst>
                  <a:ext uri="{FF2B5EF4-FFF2-40B4-BE49-F238E27FC236}">
                    <a16:creationId xmlns:a16="http://schemas.microsoft.com/office/drawing/2014/main" xmlns="" id="{D59633FA-2D62-48C8-806E-0CC29836BBB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0"/>
                <a:ext cx="2829411" cy="1749091"/>
              </a:xfrm>
              <a:prstGeom prst="rect">
                <a:avLst/>
              </a:prstGeom>
            </p:spPr>
          </p:pic>
          <p:pic>
            <p:nvPicPr>
              <p:cNvPr id="14" name="Picture 9">
                <a:extLst>
                  <a:ext uri="{FF2B5EF4-FFF2-40B4-BE49-F238E27FC236}">
                    <a16:creationId xmlns:a16="http://schemas.microsoft.com/office/drawing/2014/main" xmlns="" id="{978EAB8D-AB3A-44EB-8074-9869EDC2FC8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27453" y="369438"/>
                <a:ext cx="2255899" cy="2255899"/>
              </a:xfrm>
              <a:prstGeom prst="rect">
                <a:avLst/>
              </a:prstGeom>
            </p:spPr>
          </p:pic>
          <p:pic>
            <p:nvPicPr>
              <p:cNvPr id="15" name="Picture 10">
                <a:extLst>
                  <a:ext uri="{FF2B5EF4-FFF2-40B4-BE49-F238E27FC236}">
                    <a16:creationId xmlns:a16="http://schemas.microsoft.com/office/drawing/2014/main" xmlns="" id="{39EBAF54-68AA-4990-BBAF-C2F8493BA09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60708" y="2410280"/>
                <a:ext cx="1707996" cy="863314"/>
              </a:xfrm>
              <a:prstGeom prst="rect">
                <a:avLst/>
              </a:prstGeom>
            </p:spPr>
          </p:pic>
          <p:pic>
            <p:nvPicPr>
              <p:cNvPr id="16" name="Picture 11">
                <a:extLst>
                  <a:ext uri="{FF2B5EF4-FFF2-40B4-BE49-F238E27FC236}">
                    <a16:creationId xmlns:a16="http://schemas.microsoft.com/office/drawing/2014/main" xmlns="" id="{20CFE7B4-6577-443C-9F17-3600F27B663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369621" y="622843"/>
                <a:ext cx="1113732" cy="919335"/>
              </a:xfrm>
              <a:prstGeom prst="rect">
                <a:avLst/>
              </a:prstGeom>
            </p:spPr>
          </p:pic>
        </p:grpSp>
      </p:grpSp>
      <p:sp>
        <p:nvSpPr>
          <p:cNvPr id="17" name="Oval 16">
            <a:extLst>
              <a:ext uri="{FF2B5EF4-FFF2-40B4-BE49-F238E27FC236}">
                <a16:creationId xmlns:a16="http://schemas.microsoft.com/office/drawing/2014/main" xmlns="" id="{8F33F423-3FAA-4333-A922-7130CACBE2DC}"/>
              </a:ext>
            </a:extLst>
          </p:cNvPr>
          <p:cNvSpPr>
            <a:spLocks noChangeAspect="1"/>
          </p:cNvSpPr>
          <p:nvPr userDrawn="1">
            <p:custDataLst>
              <p:tags r:id="rId5"/>
            </p:custDataLst>
          </p:nvPr>
        </p:nvSpPr>
        <p:spPr>
          <a:xfrm>
            <a:off x="15773400" y="7759485"/>
            <a:ext cx="990600" cy="990600"/>
          </a:xfrm>
          <a:prstGeom prst="ellipse">
            <a:avLst/>
          </a:prstGeom>
          <a:blipFill dpi="0" rotWithShape="0">
            <a:blip r:embed="rId1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2" r:id="rId1"/>
    <p:sldLayoutId id="2147483727" r:id="rId2"/>
    <p:sldLayoutId id="2147483769" r:id="rId3"/>
  </p:sldLayoutIdLst>
  <p:txStyles>
    <p:titleStyle>
      <a:lvl1pPr algn="ctr" defTabSz="1227856" rtl="0" eaLnBrk="1" latinLnBrk="0" hangingPunct="1">
        <a:spcBef>
          <a:spcPct val="0"/>
        </a:spcBef>
        <a:buNone/>
        <a:defRPr sz="5900" kern="1200">
          <a:solidFill>
            <a:schemeClr val="tx1"/>
          </a:solidFill>
          <a:latin typeface="+mj-lt"/>
          <a:ea typeface="+mj-ea"/>
          <a:cs typeface="+mj-cs"/>
        </a:defRPr>
      </a:lvl1pPr>
    </p:titleStyle>
    <p:bodyStyle>
      <a:lvl1pPr marL="460446" indent="-460446" algn="l" defTabSz="12278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7633" indent="-383705" algn="l" defTabSz="122785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4820" indent="-306964" algn="l" defTabSz="12278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4874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2677"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6605"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0533"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4461"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1838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7504"/>
            <a:ext cx="6172200" cy="863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9041"/>
            <a:ext cx="6172200" cy="34196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802576"/>
            <a:ext cx="1600200" cy="275872"/>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12/9/2025</a:t>
            </a:fld>
            <a:endParaRPr lang="en-US"/>
          </a:p>
        </p:txBody>
      </p:sp>
      <p:sp>
        <p:nvSpPr>
          <p:cNvPr id="5" name="Footer Placeholder 4"/>
          <p:cNvSpPr>
            <a:spLocks noGrp="1"/>
          </p:cNvSpPr>
          <p:nvPr>
            <p:ph type="ftr" sz="quarter" idx="3"/>
          </p:nvPr>
        </p:nvSpPr>
        <p:spPr>
          <a:xfrm>
            <a:off x="2343150" y="4802576"/>
            <a:ext cx="2171700" cy="27587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802576"/>
            <a:ext cx="1600200" cy="275872"/>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xmlns="" id="{EFE55141-7BC3-4841-9A73-94D5E2E62B57}"/>
              </a:ext>
            </a:extLst>
          </p:cNvPr>
          <p:cNvGrpSpPr/>
          <p:nvPr userDrawn="1"/>
        </p:nvGrpSpPr>
        <p:grpSpPr>
          <a:xfrm>
            <a:off x="0" y="0"/>
            <a:ext cx="13817600" cy="7772400"/>
            <a:chOff x="0" y="0"/>
            <a:chExt cx="13817600" cy="7772400"/>
          </a:xfrm>
        </p:grpSpPr>
        <p:pic>
          <p:nvPicPr>
            <p:cNvPr id="8" name="Picture 2">
              <a:extLst>
                <a:ext uri="{FF2B5EF4-FFF2-40B4-BE49-F238E27FC236}">
                  <a16:creationId xmlns:a16="http://schemas.microsoft.com/office/drawing/2014/main" xmlns="" id="{DF273200-57F3-4078-89F2-7B3952BFECC0}"/>
                </a:ext>
              </a:extLst>
            </p:cNvPr>
            <p:cNvPicPr>
              <a:picLocks noChangeAspect="1"/>
            </p:cNvPicPr>
            <p:nvPr/>
          </p:nvPicPr>
          <p:blipFill>
            <a:blip r:embed="rId14"/>
            <a:srcRect/>
            <a:stretch>
              <a:fillRect/>
            </a:stretch>
          </p:blipFill>
          <p:spPr>
            <a:xfrm>
              <a:off x="0" y="0"/>
              <a:ext cx="13817600" cy="7772400"/>
            </a:xfrm>
            <a:prstGeom prst="rect">
              <a:avLst/>
            </a:prstGeom>
          </p:spPr>
        </p:pic>
        <p:sp>
          <p:nvSpPr>
            <p:cNvPr id="9" name="Rectangle: Rounded Corners 8">
              <a:extLst>
                <a:ext uri="{FF2B5EF4-FFF2-40B4-BE49-F238E27FC236}">
                  <a16:creationId xmlns:a16="http://schemas.microsoft.com/office/drawing/2014/main" xmlns="" id="{97102999-2191-46DB-A80E-22F1A4C65A2A}"/>
                </a:ext>
              </a:extLst>
            </p:cNvPr>
            <p:cNvSpPr/>
            <p:nvPr/>
          </p:nvSpPr>
          <p:spPr>
            <a:xfrm>
              <a:off x="545835" y="417018"/>
              <a:ext cx="12712965" cy="6974382"/>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xmlns="" id="{406CD60A-E69D-4B81-B8F0-EF6AFBBA700E}"/>
                </a:ext>
              </a:extLst>
            </p:cNvPr>
            <p:cNvSpPr/>
            <p:nvPr/>
          </p:nvSpPr>
          <p:spPr>
            <a:xfrm>
              <a:off x="1066800" y="858214"/>
              <a:ext cx="11734800" cy="6075986"/>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xmlns="" id="{B6A47CEC-38F8-49C2-AB4E-AC83115C3F31}"/>
              </a:ext>
            </a:extLst>
          </p:cNvPr>
          <p:cNvSpPr>
            <a:spLocks noChangeAspect="1"/>
          </p:cNvSpPr>
          <p:nvPr userDrawn="1">
            <p:custDataLst>
              <p:tags r:id="rId13"/>
            </p:custDataLst>
          </p:nvPr>
        </p:nvSpPr>
        <p:spPr>
          <a:xfrm>
            <a:off x="-2743200" y="-871996"/>
            <a:ext cx="990600" cy="990600"/>
          </a:xfrm>
          <a:prstGeom prst="ellipse">
            <a:avLst/>
          </a:prstGeom>
          <a:blipFill dpi="0" rotWithShape="0">
            <a:blip r:embed="rId1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6030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60227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15.sv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4.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10.xml"/><Relationship Id="rId5" Type="http://schemas.openxmlformats.org/officeDocument/2006/relationships/image" Target="../media/image14.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xmlns=""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6400" y="1828800"/>
            <a:ext cx="4769005" cy="4909084"/>
          </a:xfrm>
          <a:prstGeom prst="rect">
            <a:avLst/>
          </a:prstGeom>
        </p:spPr>
      </p:pic>
      <p:pic>
        <p:nvPicPr>
          <p:cNvPr id="6" name="Picture 5">
            <a:extLst>
              <a:ext uri="{FF2B5EF4-FFF2-40B4-BE49-F238E27FC236}">
                <a16:creationId xmlns:a16="http://schemas.microsoft.com/office/drawing/2014/main" xmlns="" id="{C6A880E7-10D9-4BC5-BF38-94C5102443F8}"/>
              </a:ext>
            </a:extLst>
          </p:cNvPr>
          <p:cNvPicPr>
            <a:picLocks noChangeAspect="1"/>
          </p:cNvPicPr>
          <p:nvPr/>
        </p:nvPicPr>
        <p:blipFill>
          <a:blip r:embed="rId6"/>
          <a:stretch>
            <a:fillRect/>
          </a:stretch>
        </p:blipFill>
        <p:spPr>
          <a:xfrm>
            <a:off x="6818563" y="2514600"/>
            <a:ext cx="5249111" cy="1999661"/>
          </a:xfrm>
          <a:prstGeom prst="rect">
            <a:avLst/>
          </a:prstGeom>
        </p:spPr>
      </p:pic>
    </p:spTree>
    <p:extLst>
      <p:ext uri="{BB962C8B-B14F-4D97-AF65-F5344CB8AC3E}">
        <p14:creationId xmlns:p14="http://schemas.microsoft.com/office/powerpoint/2010/main" val="321981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xmlns=""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xmlns="" id="{DE8913C8-8CBB-4628-A472-068E58CD2973}"/>
              </a:ext>
            </a:extLst>
          </p:cNvPr>
          <p:cNvPicPr>
            <a:picLocks noChangeAspect="1"/>
          </p:cNvPicPr>
          <p:nvPr/>
        </p:nvPicPr>
        <p:blipFill>
          <a:blip r:embed="rId6"/>
          <a:stretch>
            <a:fillRect/>
          </a:stretch>
        </p:blipFill>
        <p:spPr>
          <a:xfrm>
            <a:off x="6858000" y="2590800"/>
            <a:ext cx="4852837" cy="1999661"/>
          </a:xfrm>
          <a:prstGeom prst="rect">
            <a:avLst/>
          </a:prstGeom>
        </p:spPr>
      </p:pic>
    </p:spTree>
    <p:extLst>
      <p:ext uri="{BB962C8B-B14F-4D97-AF65-F5344CB8AC3E}">
        <p14:creationId xmlns:p14="http://schemas.microsoft.com/office/powerpoint/2010/main" val="60660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0DDFF2D-DB15-FB55-E730-8B552A9E054B}"/>
              </a:ext>
            </a:extLst>
          </p:cNvPr>
          <p:cNvSpPr/>
          <p:nvPr/>
        </p:nvSpPr>
        <p:spPr>
          <a:xfrm>
            <a:off x="388620" y="360045"/>
            <a:ext cx="12950190" cy="71208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endParaRPr lang="en-US" sz="2025">
              <a:solidFill>
                <a:prstClr val="white"/>
              </a:solidFill>
              <a:latin typeface="等线" panose="020F0502020204030204"/>
            </a:endParaRPr>
          </a:p>
        </p:txBody>
      </p:sp>
      <p:sp>
        <p:nvSpPr>
          <p:cNvPr id="3" name="Oval 2">
            <a:extLst>
              <a:ext uri="{FF2B5EF4-FFF2-40B4-BE49-F238E27FC236}">
                <a16:creationId xmlns:a16="http://schemas.microsoft.com/office/drawing/2014/main" xmlns="" id="{DF2FCD84-010C-2819-7C0A-3136D683413B}"/>
              </a:ext>
            </a:extLst>
          </p:cNvPr>
          <p:cNvSpPr/>
          <p:nvPr/>
        </p:nvSpPr>
        <p:spPr>
          <a:xfrm>
            <a:off x="1120140" y="668655"/>
            <a:ext cx="685800" cy="61722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28700">
              <a:defRPr/>
            </a:pPr>
            <a:r>
              <a:rPr lang="en-US" sz="4950" dirty="0">
                <a:solidFill>
                  <a:prstClr val="white"/>
                </a:solidFill>
                <a:latin typeface="Cambria" panose="02040503050406030204" pitchFamily="18" charset="0"/>
                <a:ea typeface="Cambria" panose="02040503050406030204" pitchFamily="18" charset="0"/>
              </a:rPr>
              <a:t>4</a:t>
            </a:r>
          </a:p>
        </p:txBody>
      </p:sp>
      <p:sp>
        <p:nvSpPr>
          <p:cNvPr id="5" name="TextBox 4">
            <a:extLst>
              <a:ext uri="{FF2B5EF4-FFF2-40B4-BE49-F238E27FC236}">
                <a16:creationId xmlns:a16="http://schemas.microsoft.com/office/drawing/2014/main" xmlns="" id="{E9683F36-BC53-AA6D-B993-8EAC9D9D315F}"/>
              </a:ext>
            </a:extLst>
          </p:cNvPr>
          <p:cNvSpPr txBox="1"/>
          <p:nvPr/>
        </p:nvSpPr>
        <p:spPr>
          <a:xfrm>
            <a:off x="1908810" y="542925"/>
            <a:ext cx="10767774" cy="3416320"/>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Một giếng nước có miệng giếng là một hình tròn bán kính 8 dm. Người ta xây thành giếng trên phần đất rộng 3 dm bao quanh miệng giếng (như hình dưới đây). Tính diện tích phần đất xây thành giếng đó.</a:t>
            </a:r>
          </a:p>
          <a:p>
            <a:pPr lvl="0" algn="just"/>
            <a:endParaRPr lang="vi-VN" sz="3600" b="1" dirty="0" err="1">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EC12762B-7E91-812D-521F-D62621D7500B}"/>
              </a:ext>
            </a:extLst>
          </p:cNvPr>
          <p:cNvPicPr>
            <a:picLocks noChangeAspect="1"/>
          </p:cNvPicPr>
          <p:nvPr/>
        </p:nvPicPr>
        <p:blipFill>
          <a:blip r:embed="rId2"/>
          <a:stretch>
            <a:fillRect/>
          </a:stretch>
        </p:blipFill>
        <p:spPr>
          <a:xfrm>
            <a:off x="9040440" y="3125390"/>
            <a:ext cx="3748658" cy="3739753"/>
          </a:xfrm>
          <a:prstGeom prst="rect">
            <a:avLst/>
          </a:prstGeom>
        </p:spPr>
      </p:pic>
    </p:spTree>
    <p:extLst>
      <p:ext uri="{BB962C8B-B14F-4D97-AF65-F5344CB8AC3E}">
        <p14:creationId xmlns:p14="http://schemas.microsoft.com/office/powerpoint/2010/main" val="34413589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0DDFF2D-DB15-FB55-E730-8B552A9E054B}"/>
              </a:ext>
            </a:extLst>
          </p:cNvPr>
          <p:cNvSpPr/>
          <p:nvPr/>
        </p:nvSpPr>
        <p:spPr>
          <a:xfrm>
            <a:off x="388620" y="360045"/>
            <a:ext cx="12950190" cy="71208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endParaRPr lang="en-US" sz="2025">
              <a:solidFill>
                <a:prstClr val="white"/>
              </a:solidFill>
              <a:latin typeface="等线" panose="020F0502020204030204"/>
            </a:endParaRPr>
          </a:p>
        </p:txBody>
      </p:sp>
      <p:sp>
        <p:nvSpPr>
          <p:cNvPr id="7" name="TextBox 6">
            <a:extLst>
              <a:ext uri="{FF2B5EF4-FFF2-40B4-BE49-F238E27FC236}">
                <a16:creationId xmlns:a16="http://schemas.microsoft.com/office/drawing/2014/main" xmlns="" id="{B7EDC206-48FB-D1A4-7BEC-0AFFC4EAA9E1}"/>
              </a:ext>
            </a:extLst>
          </p:cNvPr>
          <p:cNvSpPr txBox="1"/>
          <p:nvPr/>
        </p:nvSpPr>
        <p:spPr>
          <a:xfrm>
            <a:off x="1425179" y="757238"/>
            <a:ext cx="10597753" cy="5632311"/>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a:p>
            <a:pPr algn="ctr"/>
            <a:r>
              <a:rPr lang="en-US" sz="3600" dirty="0">
                <a:solidFill>
                  <a:srgbClr val="FF0000"/>
                </a:solidFill>
                <a:latin typeface="Cambria" panose="02040503050406030204" pitchFamily="18" charset="0"/>
                <a:ea typeface="Cambria" panose="02040503050406030204" pitchFamily="18" charset="0"/>
              </a:rPr>
              <a:t>Bán </a:t>
            </a:r>
            <a:r>
              <a:rPr lang="en-US" sz="3600" dirty="0" err="1">
                <a:solidFill>
                  <a:srgbClr val="FF0000"/>
                </a:solidFill>
                <a:latin typeface="Cambria" panose="02040503050406030204" pitchFamily="18" charset="0"/>
                <a:ea typeface="Cambria" panose="02040503050406030204" pitchFamily="18" charset="0"/>
              </a:rPr>
              <a:t>kính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miệng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giếng</a:t>
            </a:r>
            <a:r>
              <a:rPr lang="en-US" sz="3600" dirty="0">
                <a:solidFill>
                  <a:srgbClr val="FF0000"/>
                </a:solidFill>
                <a:latin typeface="Cambria" panose="02040503050406030204" pitchFamily="18" charset="0"/>
                <a:ea typeface="Cambria" panose="02040503050406030204" pitchFamily="18" charset="0"/>
              </a:rPr>
              <a:t> bao </a:t>
            </a:r>
            <a:r>
              <a:rPr lang="en-US" sz="3600" dirty="0" err="1">
                <a:solidFill>
                  <a:srgbClr val="FF0000"/>
                </a:solidFill>
                <a:latin typeface="Cambria" panose="02040503050406030204" pitchFamily="18" charset="0"/>
                <a:ea typeface="Cambria" panose="02040503050406030204" pitchFamily="18" charset="0"/>
              </a:rPr>
              <a:t>gồm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cả</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thành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giếng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8 + 3 = 11 (m)</a:t>
            </a:r>
          </a:p>
          <a:p>
            <a:pPr algn="ctr"/>
            <a:r>
              <a:rPr lang="en-US" sz="3600" dirty="0" err="1">
                <a:solidFill>
                  <a:srgbClr val="FF0000"/>
                </a:solidFill>
                <a:latin typeface="Cambria" panose="02040503050406030204" pitchFamily="18" charset="0"/>
                <a:ea typeface="Cambria" panose="02040503050406030204" pitchFamily="18" charset="0"/>
              </a:rPr>
              <a:t>Diện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miệng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giếng</a:t>
            </a:r>
            <a:r>
              <a:rPr lang="en-US" sz="3600" dirty="0">
                <a:solidFill>
                  <a:srgbClr val="FF0000"/>
                </a:solidFill>
                <a:latin typeface="Cambria" panose="02040503050406030204" pitchFamily="18" charset="0"/>
                <a:ea typeface="Cambria" panose="02040503050406030204" pitchFamily="18" charset="0"/>
              </a:rPr>
              <a:t> bao </a:t>
            </a:r>
            <a:r>
              <a:rPr lang="en-US" sz="3600" dirty="0" err="1">
                <a:solidFill>
                  <a:srgbClr val="FF0000"/>
                </a:solidFill>
                <a:latin typeface="Cambria" panose="02040503050406030204" pitchFamily="18" charset="0"/>
                <a:ea typeface="Cambria" panose="02040503050406030204" pitchFamily="18" charset="0"/>
              </a:rPr>
              <a:t>gồm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cả</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thành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giếng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3,14 × 11 × 11 = 379,94 (dm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Diện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miệng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giếng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3,14 × 8 × 8 = 200,96 (dm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Diện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đất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xây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thành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giếng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379,94 – 200,96 = 178,98 (dm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a:t>
            </a:r>
          </a:p>
          <a:p>
            <a:pPr algn="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178,98 dm</a:t>
            </a:r>
            <a:r>
              <a:rPr lang="en-US" sz="3600" baseline="30000" dirty="0">
                <a:solidFill>
                  <a:srgbClr val="FF0000"/>
                </a:solidFill>
                <a:latin typeface="Cambria" panose="02040503050406030204" pitchFamily="18" charset="0"/>
                <a:ea typeface="Cambria" panose="02040503050406030204" pitchFamily="18" charset="0"/>
              </a:rPr>
              <a:t>2</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03408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E3A4663-3CB6-EE9B-9CF7-F5565A096E11}"/>
              </a:ext>
            </a:extLst>
          </p:cNvPr>
          <p:cNvPicPr>
            <a:picLocks noChangeAspect="1"/>
          </p:cNvPicPr>
          <p:nvPr/>
        </p:nvPicPr>
        <p:blipFill>
          <a:blip r:embed="rId2"/>
          <a:stretch>
            <a:fillRect/>
          </a:stretch>
        </p:blipFill>
        <p:spPr>
          <a:xfrm>
            <a:off x="2133600" y="1911564"/>
            <a:ext cx="9793884" cy="4191343"/>
          </a:xfrm>
          <a:prstGeom prst="rect">
            <a:avLst/>
          </a:prstGeom>
        </p:spPr>
      </p:pic>
      <p:pic>
        <p:nvPicPr>
          <p:cNvPr id="5" name="Picture 9">
            <a:extLst>
              <a:ext uri="{FF2B5EF4-FFF2-40B4-BE49-F238E27FC236}">
                <a16:creationId xmlns:a16="http://schemas.microsoft.com/office/drawing/2014/main" xmlns="" id="{3559B4FF-C2A5-A774-CB75-7E2B344280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0" y="4648200"/>
            <a:ext cx="3817720" cy="2909414"/>
          </a:xfrm>
          <a:prstGeom prst="rect">
            <a:avLst/>
          </a:prstGeom>
        </p:spPr>
      </p:pic>
    </p:spTree>
    <p:extLst>
      <p:ext uri="{BB962C8B-B14F-4D97-AF65-F5344CB8AC3E}">
        <p14:creationId xmlns:p14="http://schemas.microsoft.com/office/powerpoint/2010/main" val="241238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YTSave.com_YouTube_Ba-i-ha-t-kho-i-do-ng-Nha-y-mu-a-na-o-ba_Media_SjuQ0eeB0BY_004_360p">
            <a:hlinkClick r:id="" action="ppaction://media"/>
          </p:cNvPr>
          <p:cNvPicPr>
            <a:picLocks noGrp="1" noChangeAspect="1"/>
          </p:cNvPicPr>
          <p:nvPr>
            <p:ph idx="1"/>
            <a:videoFile r:link="rId1"/>
            <p:extLst>
              <p:ext uri="{DAA4B4D4-6D71-4841-9C94-3DE7FCFB9230}">
                <p14:media xmlns:p14="http://schemas.microsoft.com/office/powerpoint/2010/main" r:embed="rId2">
                  <p14:trim end="36454"/>
                </p14:media>
              </p:ext>
            </p:extLst>
          </p:nvPr>
        </p:nvPicPr>
        <p:blipFill>
          <a:blip r:embed="rId4"/>
          <a:stretch>
            <a:fillRect/>
          </a:stretch>
        </p:blipFill>
        <p:spPr>
          <a:xfrm>
            <a:off x="156259" y="113046"/>
            <a:ext cx="13268928" cy="7463602"/>
          </a:xfrm>
        </p:spPr>
      </p:pic>
    </p:spTree>
    <p:extLst>
      <p:ext uri="{BB962C8B-B14F-4D97-AF65-F5344CB8AC3E}">
        <p14:creationId xmlns:p14="http://schemas.microsoft.com/office/powerpoint/2010/main" val="36048693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1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01277">
            <a:off x="6124128" y="953464"/>
            <a:ext cx="6247987" cy="4648200"/>
          </a:xfrm>
          <a:prstGeom prst="rect">
            <a:avLst/>
          </a:prstGeom>
        </p:spPr>
      </p:pic>
      <p:pic>
        <p:nvPicPr>
          <p:cNvPr id="3" name="Picture 4">
            <a:extLst>
              <a:ext uri="{FF2B5EF4-FFF2-40B4-BE49-F238E27FC236}">
                <a16:creationId xmlns:a16="http://schemas.microsoft.com/office/drawing/2014/main" xmlns=""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52600" y="2362200"/>
            <a:ext cx="4769005" cy="4909084"/>
          </a:xfrm>
          <a:prstGeom prst="rect">
            <a:avLst/>
          </a:prstGeom>
        </p:spPr>
      </p:pic>
      <p:sp>
        <p:nvSpPr>
          <p:cNvPr id="6" name="Speech Bubble: Rectangle with Corners Rounded 11">
            <a:extLst>
              <a:ext uri="{FF2B5EF4-FFF2-40B4-BE49-F238E27FC236}">
                <a16:creationId xmlns:a16="http://schemas.microsoft.com/office/drawing/2014/main" xmlns="" id="{304AEF73-BAE8-2FB3-E248-929C400DF8FC}"/>
              </a:ext>
            </a:extLst>
          </p:cNvPr>
          <p:cNvSpPr/>
          <p:nvPr/>
        </p:nvSpPr>
        <p:spPr>
          <a:xfrm>
            <a:off x="8043409" y="2720016"/>
            <a:ext cx="3310391" cy="1547184"/>
          </a:xfrm>
          <a:prstGeom prst="wedgeRoundRectCallout">
            <a:avLst>
              <a:gd name="adj1" fmla="val 17582"/>
              <a:gd name="adj2" fmla="val 479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rPr>
              <a:t>LUYỆN TẬP</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0257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7800" y="1066800"/>
            <a:ext cx="10972800" cy="5632311"/>
          </a:xfrm>
          <a:prstGeom prst="rect">
            <a:avLst/>
          </a:prstGeom>
        </p:spPr>
        <p:txBody>
          <a:bodyPr wrap="square">
            <a:spAutoFit/>
          </a:bodyPr>
          <a:lstStyle/>
          <a:p>
            <a:pPr lvl="0" defTabSz="914400"/>
            <a:r>
              <a:rPr lang="vi-VN" sz="3600" b="1" dirty="0" smtClean="0">
                <a:solidFill>
                  <a:prstClr val="black"/>
                </a:solidFill>
                <a:latin typeface="Cambria" panose="02040503050406030204" pitchFamily="18" charset="0"/>
                <a:ea typeface="Cambria" panose="02040503050406030204" pitchFamily="18" charset="0"/>
              </a:rPr>
              <a:t>Bài 1: </a:t>
            </a:r>
          </a:p>
          <a:p>
            <a:pPr lvl="0" defTabSz="914400"/>
            <a:r>
              <a:rPr lang="vi-VN" sz="3600" b="1" dirty="0" smtClean="0">
                <a:solidFill>
                  <a:prstClr val="black"/>
                </a:solidFill>
                <a:latin typeface="Cambria" panose="02040503050406030204" pitchFamily="18" charset="0"/>
                <a:ea typeface="Cambria" panose="02040503050406030204" pitchFamily="18" charset="0"/>
              </a:rPr>
              <a:t>a</a:t>
            </a:r>
            <a:r>
              <a:rPr lang="vi-VN" sz="3600" b="1" dirty="0">
                <a:solidFill>
                  <a:prstClr val="black"/>
                </a:solidFill>
                <a:latin typeface="Cambria" panose="02040503050406030204" pitchFamily="18" charset="0"/>
                <a:ea typeface="Cambria" panose="02040503050406030204" pitchFamily="18" charset="0"/>
              </a:rPr>
              <a:t>) Chọn câu trả lời đúng.</a:t>
            </a:r>
          </a:p>
          <a:p>
            <a:pPr lvl="0" defTabSz="914400"/>
            <a:r>
              <a:rPr lang="vi-VN" sz="3600" dirty="0">
                <a:solidFill>
                  <a:prstClr val="black"/>
                </a:solidFill>
                <a:latin typeface="Cambria" panose="02040503050406030204" pitchFamily="18" charset="0"/>
                <a:ea typeface="Cambria" panose="02040503050406030204" pitchFamily="18" charset="0"/>
              </a:rPr>
              <a:t>Hình tròn phủ sóng của trạm phát sóng nào dưới đây có chu vi bé nhất?</a:t>
            </a:r>
            <a:endParaRPr lang="en-US" sz="3600" dirty="0">
              <a:solidFill>
                <a:prstClr val="black"/>
              </a:solidFill>
              <a:latin typeface="Cambria" panose="02040503050406030204" pitchFamily="18" charset="0"/>
              <a:ea typeface="Cambria" panose="02040503050406030204" pitchFamily="18" charset="0"/>
            </a:endParaRPr>
          </a:p>
          <a:p>
            <a:pPr lvl="0" defTabSz="914400"/>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Trạm</a:t>
            </a:r>
            <a:r>
              <a:rPr lang="en-US" sz="3600" dirty="0">
                <a:solidFill>
                  <a:prstClr val="black"/>
                </a:solidFill>
                <a:latin typeface="Cambria" panose="02040503050406030204" pitchFamily="18" charset="0"/>
                <a:ea typeface="Cambria" panose="02040503050406030204" pitchFamily="18" charset="0"/>
              </a:rPr>
              <a:t> I, </a:t>
            </a:r>
            <a:r>
              <a:rPr lang="en-US" sz="3600" dirty="0" err="1">
                <a:solidFill>
                  <a:prstClr val="black"/>
                </a:solidFill>
                <a:latin typeface="Cambria" panose="02040503050406030204" pitchFamily="18" charset="0"/>
                <a:ea typeface="Cambria" panose="02040503050406030204" pitchFamily="18" charset="0"/>
              </a:rPr>
              <a:t>bán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kính</a:t>
            </a:r>
            <a:r>
              <a:rPr lang="en-US" sz="3600" dirty="0">
                <a:solidFill>
                  <a:prstClr val="black"/>
                </a:solidFill>
                <a:latin typeface="Cambria" panose="02040503050406030204" pitchFamily="18" charset="0"/>
                <a:ea typeface="Cambria" panose="02040503050406030204" pitchFamily="18" charset="0"/>
              </a:rPr>
              <a:t> 150 m</a:t>
            </a:r>
          </a:p>
          <a:p>
            <a:pPr lvl="0" defTabSz="914400"/>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Trạm</a:t>
            </a:r>
            <a:r>
              <a:rPr lang="en-US" sz="3600" dirty="0">
                <a:solidFill>
                  <a:prstClr val="black"/>
                </a:solidFill>
                <a:latin typeface="Cambria" panose="02040503050406030204" pitchFamily="18" charset="0"/>
                <a:ea typeface="Cambria" panose="02040503050406030204" pitchFamily="18" charset="0"/>
              </a:rPr>
              <a:t> II, </a:t>
            </a:r>
            <a:r>
              <a:rPr lang="en-US" sz="3600" dirty="0" err="1">
                <a:solidFill>
                  <a:prstClr val="black"/>
                </a:solidFill>
                <a:latin typeface="Cambria" panose="02040503050406030204" pitchFamily="18" charset="0"/>
                <a:ea typeface="Cambria" panose="02040503050406030204" pitchFamily="18" charset="0"/>
              </a:rPr>
              <a:t>bán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kính</a:t>
            </a:r>
            <a:r>
              <a:rPr lang="en-US" sz="3600" dirty="0">
                <a:solidFill>
                  <a:prstClr val="black"/>
                </a:solidFill>
                <a:latin typeface="Cambria" panose="02040503050406030204" pitchFamily="18" charset="0"/>
                <a:ea typeface="Cambria" panose="02040503050406030204" pitchFamily="18" charset="0"/>
              </a:rPr>
              <a:t> 100 m</a:t>
            </a:r>
          </a:p>
          <a:p>
            <a:pPr lvl="0" defTabSz="914400"/>
            <a:r>
              <a:rPr lang="en-US" sz="3600" dirty="0">
                <a:solidFill>
                  <a:prstClr val="black"/>
                </a:solidFill>
                <a:latin typeface="Cambria" panose="02040503050406030204" pitchFamily="18" charset="0"/>
                <a:ea typeface="Cambria" panose="02040503050406030204" pitchFamily="18" charset="0"/>
              </a:rPr>
              <a:t>C. </a:t>
            </a:r>
            <a:r>
              <a:rPr lang="en-US" sz="3600" dirty="0" err="1">
                <a:solidFill>
                  <a:prstClr val="black"/>
                </a:solidFill>
                <a:latin typeface="Cambria" panose="02040503050406030204" pitchFamily="18" charset="0"/>
                <a:ea typeface="Cambria" panose="02040503050406030204" pitchFamily="18" charset="0"/>
              </a:rPr>
              <a:t>Trạm</a:t>
            </a:r>
            <a:r>
              <a:rPr lang="en-US" sz="3600" dirty="0">
                <a:solidFill>
                  <a:prstClr val="black"/>
                </a:solidFill>
                <a:latin typeface="Cambria" panose="02040503050406030204" pitchFamily="18" charset="0"/>
                <a:ea typeface="Cambria" panose="02040503050406030204" pitchFamily="18" charset="0"/>
              </a:rPr>
              <a:t> III, </a:t>
            </a:r>
            <a:r>
              <a:rPr lang="en-US" sz="3600" dirty="0" err="1">
                <a:solidFill>
                  <a:prstClr val="black"/>
                </a:solidFill>
                <a:latin typeface="Cambria" panose="02040503050406030204" pitchFamily="18" charset="0"/>
                <a:ea typeface="Cambria" panose="02040503050406030204" pitchFamily="18" charset="0"/>
              </a:rPr>
              <a:t>bán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kính</a:t>
            </a:r>
            <a:r>
              <a:rPr lang="en-US" sz="3600" dirty="0">
                <a:solidFill>
                  <a:prstClr val="black"/>
                </a:solidFill>
                <a:latin typeface="Cambria" panose="02040503050406030204" pitchFamily="18" charset="0"/>
                <a:ea typeface="Cambria" panose="02040503050406030204" pitchFamily="18" charset="0"/>
              </a:rPr>
              <a:t> 200 </a:t>
            </a:r>
            <a:r>
              <a:rPr lang="en-US" sz="3600" dirty="0" smtClean="0">
                <a:solidFill>
                  <a:prstClr val="black"/>
                </a:solidFill>
                <a:latin typeface="Cambria" panose="02040503050406030204" pitchFamily="18" charset="0"/>
                <a:ea typeface="Cambria" panose="02040503050406030204" pitchFamily="18" charset="0"/>
              </a:rPr>
              <a:t>m</a:t>
            </a:r>
          </a:p>
          <a:p>
            <a:pPr defTabSz="914400"/>
            <a:r>
              <a:rPr lang="vi-VN" sz="3600" b="1" dirty="0" smtClean="0">
                <a:solidFill>
                  <a:prstClr val="black"/>
                </a:solidFill>
                <a:latin typeface="Cambria" panose="02040503050406030204" pitchFamily="18" charset="0"/>
                <a:ea typeface="Cambria" panose="02040503050406030204" pitchFamily="18" charset="0"/>
              </a:rPr>
              <a:t>b.Diện </a:t>
            </a:r>
            <a:r>
              <a:rPr lang="vi-VN" sz="3600" b="1" dirty="0">
                <a:solidFill>
                  <a:prstClr val="black"/>
                </a:solidFill>
                <a:latin typeface="Cambria" panose="02040503050406030204" pitchFamily="18" charset="0"/>
                <a:ea typeface="Cambria" panose="02040503050406030204" pitchFamily="18" charset="0"/>
              </a:rPr>
              <a:t>tích hình tròn phủ sóng vừa tìm được ở câu a là </a:t>
            </a:r>
            <a:r>
              <a:rPr lang="en-US" sz="3600" b="1" dirty="0" smtClean="0">
                <a:solidFill>
                  <a:prstClr val="black"/>
                </a:solidFill>
                <a:latin typeface="Cambria" panose="02040503050406030204" pitchFamily="18" charset="0"/>
                <a:ea typeface="Cambria" panose="02040503050406030204" pitchFamily="18" charset="0"/>
              </a:rPr>
              <a:t>…… </a:t>
            </a:r>
            <a:r>
              <a:rPr lang="en-US" sz="3600" b="1" dirty="0">
                <a:latin typeface="Cambria" panose="02040503050406030204" pitchFamily="18" charset="0"/>
                <a:ea typeface="Cambria" panose="02040503050406030204" pitchFamily="18" charset="0"/>
              </a:rPr>
              <a:t>m</a:t>
            </a:r>
            <a:r>
              <a:rPr lang="en-US" sz="3600" b="1" baseline="30000" dirty="0">
                <a:latin typeface="Cambria" panose="02040503050406030204" pitchFamily="18" charset="0"/>
                <a:ea typeface="Cambria" panose="02040503050406030204" pitchFamily="18" charset="0"/>
              </a:rPr>
              <a:t>2</a:t>
            </a:r>
            <a:r>
              <a:rPr lang="en-US" sz="3600" b="1" dirty="0">
                <a:latin typeface="Cambria" panose="02040503050406030204" pitchFamily="18" charset="0"/>
                <a:ea typeface="Cambria" panose="02040503050406030204" pitchFamily="18" charset="0"/>
              </a:rPr>
              <a:t>.</a:t>
            </a:r>
            <a:endParaRPr lang="en-US" sz="3600" b="1" dirty="0">
              <a:solidFill>
                <a:prstClr val="black"/>
              </a:solidFill>
              <a:latin typeface="Cambria" panose="02040503050406030204" pitchFamily="18" charset="0"/>
              <a:ea typeface="Cambria" panose="02040503050406030204" pitchFamily="18" charset="0"/>
            </a:endParaRPr>
          </a:p>
          <a:p>
            <a:pPr lvl="0" defTabSz="914400"/>
            <a:endParaRPr lang="en-US"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46646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xmlns="" id="{C05485C7-CA39-24DA-0E59-792F6F7A744F}"/>
              </a:ext>
            </a:extLst>
          </p:cNvPr>
          <p:cNvSpPr/>
          <p:nvPr/>
        </p:nvSpPr>
        <p:spPr>
          <a:xfrm>
            <a:off x="1285147" y="943661"/>
            <a:ext cx="11221902" cy="1174935"/>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vi-VN" sz="4050" dirty="0" smtClean="0">
                <a:solidFill>
                  <a:srgbClr val="FF0000"/>
                </a:solidFill>
                <a:latin typeface="Cambria" panose="02040503050406030204" pitchFamily="18" charset="0"/>
                <a:ea typeface="Cambria" panose="02040503050406030204" pitchFamily="18" charset="0"/>
              </a:rPr>
              <a:t>Câu 1:Hình </a:t>
            </a:r>
            <a:r>
              <a:rPr lang="vi-VN" sz="4050" dirty="0">
                <a:solidFill>
                  <a:srgbClr val="FF0000"/>
                </a:solidFill>
                <a:latin typeface="Cambria" panose="02040503050406030204" pitchFamily="18" charset="0"/>
                <a:ea typeface="Cambria" panose="02040503050406030204" pitchFamily="18" charset="0"/>
              </a:rPr>
              <a:t>tròn phủ sóng của trạm phát sóng nào </a:t>
            </a:r>
            <a:endParaRPr lang="vi-VN" sz="4050" dirty="0" smtClean="0">
              <a:solidFill>
                <a:srgbClr val="FF0000"/>
              </a:solidFill>
              <a:latin typeface="Cambria" panose="02040503050406030204" pitchFamily="18" charset="0"/>
              <a:ea typeface="Cambria" panose="02040503050406030204" pitchFamily="18" charset="0"/>
            </a:endParaRPr>
          </a:p>
          <a:p>
            <a:pPr lvl="0"/>
            <a:r>
              <a:rPr lang="vi-VN" sz="4050" dirty="0" smtClean="0">
                <a:solidFill>
                  <a:srgbClr val="FF0000"/>
                </a:solidFill>
                <a:latin typeface="Cambria" panose="02040503050406030204" pitchFamily="18" charset="0"/>
                <a:ea typeface="Cambria" panose="02040503050406030204" pitchFamily="18" charset="0"/>
              </a:rPr>
              <a:t>dưới </a:t>
            </a:r>
            <a:r>
              <a:rPr lang="vi-VN" sz="4050" dirty="0">
                <a:solidFill>
                  <a:srgbClr val="FF0000"/>
                </a:solidFill>
                <a:latin typeface="Cambria" panose="02040503050406030204" pitchFamily="18" charset="0"/>
                <a:ea typeface="Cambria" panose="02040503050406030204" pitchFamily="18" charset="0"/>
              </a:rPr>
              <a:t>đây có chu vi bé nhất?</a:t>
            </a:r>
            <a:endParaRPr lang="en-US" sz="4050" dirty="0">
              <a:solidFill>
                <a:srgbClr val="FF0000"/>
              </a:solidFill>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xmlns="" id="{38DC5DD0-229D-871D-011B-A2056580DB87}"/>
              </a:ext>
            </a:extLst>
          </p:cNvPr>
          <p:cNvGrpSpPr/>
          <p:nvPr/>
        </p:nvGrpSpPr>
        <p:grpSpPr>
          <a:xfrm>
            <a:off x="1110436" y="2186244"/>
            <a:ext cx="9965346" cy="1261572"/>
            <a:chOff x="-163044" y="3658050"/>
            <a:chExt cx="6048516" cy="1121396"/>
          </a:xfrm>
        </p:grpSpPr>
        <p:sp>
          <p:nvSpPr>
            <p:cNvPr id="13" name="Rectangle: Rounded Corners 12">
              <a:extLst>
                <a:ext uri="{FF2B5EF4-FFF2-40B4-BE49-F238E27FC236}">
                  <a16:creationId xmlns:a16="http://schemas.microsoft.com/office/drawing/2014/main" xmlns="" id="{A60DE4A1-B92A-CDA3-6F44-7CCB2888443E}"/>
                </a:ext>
              </a:extLst>
            </p:cNvPr>
            <p:cNvSpPr/>
            <p:nvPr/>
          </p:nvSpPr>
          <p:spPr>
            <a:xfrm>
              <a:off x="726533" y="3964470"/>
              <a:ext cx="5158939" cy="595053"/>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28700">
                <a:defRPr/>
              </a:pPr>
              <a:r>
                <a:rPr lang="nl-NL" sz="4500" dirty="0">
                  <a:solidFill>
                    <a:srgbClr val="002060"/>
                  </a:solidFill>
                  <a:latin typeface="Cambria" panose="02040503050406030204" pitchFamily="18" charset="0"/>
                  <a:ea typeface="Cambria" panose="02040503050406030204" pitchFamily="18" charset="0"/>
                </a:rPr>
                <a:t>Trạm I, </a:t>
              </a:r>
              <a:r>
                <a:rPr lang="nl-NL" sz="4500" dirty="0" smtClean="0">
                  <a:solidFill>
                    <a:srgbClr val="002060"/>
                  </a:solidFill>
                  <a:latin typeface="Cambria" panose="02040503050406030204" pitchFamily="18" charset="0"/>
                  <a:ea typeface="Cambria" panose="02040503050406030204" pitchFamily="18" charset="0"/>
                </a:rPr>
                <a:t>bán kính 150m </a:t>
              </a:r>
              <a:endParaRPr lang="vi-VN" sz="45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xmlns="" id="{8E8AEEFB-6D61-C6E9-CAC8-2C5180B95EF3}"/>
                </a:ext>
              </a:extLst>
            </p:cNvPr>
            <p:cNvPicPr>
              <a:picLocks noChangeAspect="1"/>
            </p:cNvPicPr>
            <p:nvPr/>
          </p:nvPicPr>
          <p:blipFill>
            <a:blip r:embed="rId3"/>
            <a:stretch>
              <a:fillRect/>
            </a:stretch>
          </p:blipFill>
          <p:spPr>
            <a:xfrm>
              <a:off x="-163044" y="3658050"/>
              <a:ext cx="720080" cy="1121396"/>
            </a:xfrm>
            <a:prstGeom prst="rect">
              <a:avLst/>
            </a:prstGeom>
          </p:spPr>
        </p:pic>
      </p:grpSp>
      <p:grpSp>
        <p:nvGrpSpPr>
          <p:cNvPr id="23" name="Group 22">
            <a:extLst>
              <a:ext uri="{FF2B5EF4-FFF2-40B4-BE49-F238E27FC236}">
                <a16:creationId xmlns:a16="http://schemas.microsoft.com/office/drawing/2014/main" xmlns="" id="{08F4C968-081F-9215-E2CC-C533AE5C7D55}"/>
              </a:ext>
            </a:extLst>
          </p:cNvPr>
          <p:cNvGrpSpPr/>
          <p:nvPr/>
        </p:nvGrpSpPr>
        <p:grpSpPr>
          <a:xfrm>
            <a:off x="901411" y="3723690"/>
            <a:ext cx="10174370" cy="1044578"/>
            <a:chOff x="5949206" y="3451487"/>
            <a:chExt cx="9043885" cy="928514"/>
          </a:xfrm>
        </p:grpSpPr>
        <p:sp>
          <p:nvSpPr>
            <p:cNvPr id="15" name="Rectangle: Rounded Corners 14">
              <a:extLst>
                <a:ext uri="{FF2B5EF4-FFF2-40B4-BE49-F238E27FC236}">
                  <a16:creationId xmlns:a16="http://schemas.microsoft.com/office/drawing/2014/main" xmlns="" id="{DAB55C82-A288-583F-14C9-6EE49FF39CCD}"/>
                </a:ext>
              </a:extLst>
            </p:cNvPr>
            <p:cNvSpPr/>
            <p:nvPr/>
          </p:nvSpPr>
          <p:spPr>
            <a:xfrm>
              <a:off x="7379436" y="3487377"/>
              <a:ext cx="7613655" cy="674533"/>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28700">
                <a:defRPr/>
              </a:pPr>
              <a:r>
                <a:rPr lang="nl-NL" sz="4500" dirty="0">
                  <a:solidFill>
                    <a:srgbClr val="002060"/>
                  </a:solidFill>
                  <a:latin typeface="Cambria" panose="02040503050406030204" pitchFamily="18" charset="0"/>
                  <a:ea typeface="Cambria" panose="02040503050406030204" pitchFamily="18" charset="0"/>
                </a:rPr>
                <a:t>Trạm </a:t>
              </a:r>
              <a:r>
                <a:rPr lang="nl-NL" sz="4500" dirty="0" smtClean="0">
                  <a:solidFill>
                    <a:srgbClr val="002060"/>
                  </a:solidFill>
                  <a:latin typeface="Cambria" panose="02040503050406030204" pitchFamily="18" charset="0"/>
                  <a:ea typeface="Cambria" panose="02040503050406030204" pitchFamily="18" charset="0"/>
                </a:rPr>
                <a:t>II, </a:t>
              </a:r>
              <a:r>
                <a:rPr lang="nl-NL" sz="4500" dirty="0">
                  <a:solidFill>
                    <a:srgbClr val="002060"/>
                  </a:solidFill>
                  <a:latin typeface="Cambria" panose="02040503050406030204" pitchFamily="18" charset="0"/>
                  <a:ea typeface="Cambria" panose="02040503050406030204" pitchFamily="18" charset="0"/>
                </a:rPr>
                <a:t>bán kính </a:t>
              </a:r>
              <a:r>
                <a:rPr lang="nl-NL" sz="4500" dirty="0" smtClean="0">
                  <a:solidFill>
                    <a:srgbClr val="002060"/>
                  </a:solidFill>
                  <a:latin typeface="Cambria" panose="02040503050406030204" pitchFamily="18" charset="0"/>
                  <a:ea typeface="Cambria" panose="02040503050406030204" pitchFamily="18" charset="0"/>
                </a:rPr>
                <a:t>100m </a:t>
              </a:r>
              <a:endParaRPr lang="vi-VN" sz="45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19" name="Picture 18">
              <a:extLst>
                <a:ext uri="{FF2B5EF4-FFF2-40B4-BE49-F238E27FC236}">
                  <a16:creationId xmlns:a16="http://schemas.microsoft.com/office/drawing/2014/main" xmlns="" id="{95B0F7C6-DD1B-DF59-B085-564D75A7944A}"/>
                </a:ext>
              </a:extLst>
            </p:cNvPr>
            <p:cNvPicPr>
              <a:picLocks noChangeAspect="1"/>
            </p:cNvPicPr>
            <p:nvPr/>
          </p:nvPicPr>
          <p:blipFill>
            <a:blip r:embed="rId4"/>
            <a:stretch>
              <a:fillRect/>
            </a:stretch>
          </p:blipFill>
          <p:spPr>
            <a:xfrm>
              <a:off x="5949206" y="3451487"/>
              <a:ext cx="1096834" cy="928514"/>
            </a:xfrm>
            <a:prstGeom prst="rect">
              <a:avLst/>
            </a:prstGeom>
          </p:spPr>
        </p:pic>
      </p:grpSp>
      <p:pic>
        <p:nvPicPr>
          <p:cNvPr id="20" name="Picture 19">
            <a:extLst>
              <a:ext uri="{FF2B5EF4-FFF2-40B4-BE49-F238E27FC236}">
                <a16:creationId xmlns:a16="http://schemas.microsoft.com/office/drawing/2014/main" xmlns="" id="{C0251AA8-055F-5CCA-165E-1A36D6292727}"/>
              </a:ext>
            </a:extLst>
          </p:cNvPr>
          <p:cNvPicPr>
            <a:picLocks noChangeAspect="1"/>
          </p:cNvPicPr>
          <p:nvPr/>
        </p:nvPicPr>
        <p:blipFill>
          <a:blip r:embed="rId5"/>
          <a:stretch>
            <a:fillRect/>
          </a:stretch>
        </p:blipFill>
        <p:spPr>
          <a:xfrm>
            <a:off x="1168106" y="4975023"/>
            <a:ext cx="1166274" cy="1472975"/>
          </a:xfrm>
          <a:prstGeom prst="rect">
            <a:avLst/>
          </a:prstGeom>
        </p:spPr>
      </p:pic>
      <p:sp>
        <p:nvSpPr>
          <p:cNvPr id="16" name="Rectangle: Rounded Corners 15">
            <a:extLst>
              <a:ext uri="{FF2B5EF4-FFF2-40B4-BE49-F238E27FC236}">
                <a16:creationId xmlns:a16="http://schemas.microsoft.com/office/drawing/2014/main" xmlns="" id="{3B0A155A-1B98-5216-C8DC-22BD3C9C9948}"/>
              </a:ext>
            </a:extLst>
          </p:cNvPr>
          <p:cNvSpPr/>
          <p:nvPr/>
        </p:nvSpPr>
        <p:spPr>
          <a:xfrm>
            <a:off x="2576075" y="5257800"/>
            <a:ext cx="8640047" cy="697699"/>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28700">
              <a:defRPr/>
            </a:pPr>
            <a:r>
              <a:rPr lang="nl-NL" sz="4500" dirty="0">
                <a:solidFill>
                  <a:srgbClr val="002060"/>
                </a:solidFill>
                <a:latin typeface="Cambria" panose="02040503050406030204" pitchFamily="18" charset="0"/>
                <a:ea typeface="Cambria" panose="02040503050406030204" pitchFamily="18" charset="0"/>
              </a:rPr>
              <a:t>Trạm II, bán kính </a:t>
            </a:r>
            <a:r>
              <a:rPr lang="nl-NL" sz="4500" dirty="0" smtClean="0">
                <a:solidFill>
                  <a:srgbClr val="002060"/>
                </a:solidFill>
                <a:latin typeface="Cambria" panose="02040503050406030204" pitchFamily="18" charset="0"/>
                <a:ea typeface="Cambria" panose="02040503050406030204" pitchFamily="18" charset="0"/>
              </a:rPr>
              <a:t>200m </a:t>
            </a:r>
            <a:endParaRPr lang="vi-VN" sz="45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27" name="Picture 26">
            <a:extLst>
              <a:ext uri="{FF2B5EF4-FFF2-40B4-BE49-F238E27FC236}">
                <a16:creationId xmlns:a16="http://schemas.microsoft.com/office/drawing/2014/main" xmlns="" id="{30A44699-D11F-EF59-9634-9C39CF3D59FA}"/>
              </a:ext>
            </a:extLst>
          </p:cNvPr>
          <p:cNvPicPr>
            <a:picLocks noChangeAspect="1"/>
          </p:cNvPicPr>
          <p:nvPr/>
        </p:nvPicPr>
        <p:blipFill>
          <a:blip r:embed="rId6"/>
          <a:stretch>
            <a:fillRect/>
          </a:stretch>
        </p:blipFill>
        <p:spPr>
          <a:xfrm>
            <a:off x="1951943" y="3645803"/>
            <a:ext cx="1248264" cy="1200254"/>
          </a:xfrm>
          <a:prstGeom prst="rect">
            <a:avLst/>
          </a:prstGeom>
        </p:spPr>
      </p:pic>
    </p:spTree>
    <p:extLst>
      <p:ext uri="{BB962C8B-B14F-4D97-AF65-F5344CB8AC3E}">
        <p14:creationId xmlns:p14="http://schemas.microsoft.com/office/powerpoint/2010/main" val="920320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xmlns="" id="{C05485C7-CA39-24DA-0E59-792F6F7A744F}"/>
              </a:ext>
            </a:extLst>
          </p:cNvPr>
          <p:cNvSpPr/>
          <p:nvPr/>
        </p:nvSpPr>
        <p:spPr>
          <a:xfrm>
            <a:off x="1285147" y="943661"/>
            <a:ext cx="11221902" cy="1174935"/>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vi-VN" sz="4050" dirty="0" smtClean="0">
                <a:solidFill>
                  <a:srgbClr val="FF0000"/>
                </a:solidFill>
                <a:latin typeface="Cambria" panose="02040503050406030204" pitchFamily="18" charset="0"/>
                <a:ea typeface="Cambria" panose="02040503050406030204" pitchFamily="18" charset="0"/>
              </a:rPr>
              <a:t>Câu 2 :Diện tích hình </a:t>
            </a:r>
            <a:r>
              <a:rPr lang="vi-VN" sz="4050" dirty="0">
                <a:solidFill>
                  <a:srgbClr val="FF0000"/>
                </a:solidFill>
                <a:latin typeface="Cambria" panose="02040503050406030204" pitchFamily="18" charset="0"/>
                <a:ea typeface="Cambria" panose="02040503050406030204" pitchFamily="18" charset="0"/>
              </a:rPr>
              <a:t>tròn phủ sóng của trạm phát sóng </a:t>
            </a:r>
            <a:r>
              <a:rPr lang="vi-VN" sz="4050" dirty="0" smtClean="0">
                <a:solidFill>
                  <a:srgbClr val="FF0000"/>
                </a:solidFill>
                <a:latin typeface="Cambria" panose="02040503050406030204" pitchFamily="18" charset="0"/>
                <a:ea typeface="Cambria" panose="02040503050406030204" pitchFamily="18" charset="0"/>
              </a:rPr>
              <a:t>II, bán kính 100m?</a:t>
            </a:r>
          </a:p>
        </p:txBody>
      </p:sp>
      <p:grpSp>
        <p:nvGrpSpPr>
          <p:cNvPr id="22" name="Group 21">
            <a:extLst>
              <a:ext uri="{FF2B5EF4-FFF2-40B4-BE49-F238E27FC236}">
                <a16:creationId xmlns:a16="http://schemas.microsoft.com/office/drawing/2014/main" xmlns="" id="{38DC5DD0-229D-871D-011B-A2056580DB87}"/>
              </a:ext>
            </a:extLst>
          </p:cNvPr>
          <p:cNvGrpSpPr/>
          <p:nvPr/>
        </p:nvGrpSpPr>
        <p:grpSpPr>
          <a:xfrm>
            <a:off x="1385965" y="2792245"/>
            <a:ext cx="6838192" cy="945039"/>
            <a:chOff x="-78296" y="3870688"/>
            <a:chExt cx="5963768" cy="840034"/>
          </a:xfrm>
        </p:grpSpPr>
        <p:sp>
          <p:nvSpPr>
            <p:cNvPr id="13" name="Rectangle: Rounded Corners 12">
              <a:extLst>
                <a:ext uri="{FF2B5EF4-FFF2-40B4-BE49-F238E27FC236}">
                  <a16:creationId xmlns:a16="http://schemas.microsoft.com/office/drawing/2014/main" xmlns="" id="{A60DE4A1-B92A-CDA3-6F44-7CCB2888443E}"/>
                </a:ext>
              </a:extLst>
            </p:cNvPr>
            <p:cNvSpPr/>
            <p:nvPr/>
          </p:nvSpPr>
          <p:spPr>
            <a:xfrm>
              <a:off x="726533" y="3964470"/>
              <a:ext cx="5158939" cy="595053"/>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4800" b="1" dirty="0" smtClean="0">
                  <a:solidFill>
                    <a:srgbClr val="002060"/>
                  </a:solidFill>
                  <a:latin typeface="Cambria" panose="02040503050406030204" pitchFamily="18" charset="0"/>
                  <a:ea typeface="Cambria" panose="02040503050406030204" pitchFamily="18" charset="0"/>
                  <a:cs typeface="Calibri" panose="020F0502020204030204" pitchFamily="34" charset="0"/>
                </a:rPr>
                <a:t>31 400 </a:t>
              </a:r>
              <a:r>
                <a:rPr lang="en-US" altLang="en-US" sz="4800" b="1" dirty="0" smtClean="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m²</a:t>
              </a:r>
              <a:endParaRPr lang="vi-VN" sz="4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xmlns="" id="{8E8AEEFB-6D61-C6E9-CAC8-2C5180B95EF3}"/>
                </a:ext>
              </a:extLst>
            </p:cNvPr>
            <p:cNvPicPr>
              <a:picLocks noChangeAspect="1"/>
            </p:cNvPicPr>
            <p:nvPr/>
          </p:nvPicPr>
          <p:blipFill>
            <a:blip r:embed="rId3"/>
            <a:stretch>
              <a:fillRect/>
            </a:stretch>
          </p:blipFill>
          <p:spPr>
            <a:xfrm>
              <a:off x="-78296" y="3870688"/>
              <a:ext cx="720080" cy="840034"/>
            </a:xfrm>
            <a:prstGeom prst="rect">
              <a:avLst/>
            </a:prstGeom>
          </p:spPr>
        </p:pic>
      </p:grpSp>
      <p:grpSp>
        <p:nvGrpSpPr>
          <p:cNvPr id="23" name="Group 22">
            <a:extLst>
              <a:ext uri="{FF2B5EF4-FFF2-40B4-BE49-F238E27FC236}">
                <a16:creationId xmlns:a16="http://schemas.microsoft.com/office/drawing/2014/main" xmlns="" id="{08F4C968-081F-9215-E2CC-C533AE5C7D55}"/>
              </a:ext>
            </a:extLst>
          </p:cNvPr>
          <p:cNvGrpSpPr/>
          <p:nvPr/>
        </p:nvGrpSpPr>
        <p:grpSpPr>
          <a:xfrm>
            <a:off x="1385964" y="3930445"/>
            <a:ext cx="6838192" cy="1044578"/>
            <a:chOff x="5949206" y="3451487"/>
            <a:chExt cx="9043885" cy="928514"/>
          </a:xfrm>
        </p:grpSpPr>
        <p:sp>
          <p:nvSpPr>
            <p:cNvPr id="15" name="Rectangle: Rounded Corners 14">
              <a:extLst>
                <a:ext uri="{FF2B5EF4-FFF2-40B4-BE49-F238E27FC236}">
                  <a16:creationId xmlns:a16="http://schemas.microsoft.com/office/drawing/2014/main" xmlns="" id="{DAB55C82-A288-583F-14C9-6EE49FF39CCD}"/>
                </a:ext>
              </a:extLst>
            </p:cNvPr>
            <p:cNvSpPr/>
            <p:nvPr/>
          </p:nvSpPr>
          <p:spPr>
            <a:xfrm>
              <a:off x="7379436" y="3487377"/>
              <a:ext cx="7613655" cy="674533"/>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4800" b="1" dirty="0" smtClean="0">
                <a:solidFill>
                  <a:srgbClr val="002060"/>
                </a:solidFill>
                <a:latin typeface="Cambria" panose="02040503050406030204" pitchFamily="18" charset="0"/>
                <a:ea typeface="Cambria" panose="02040503050406030204" pitchFamily="18" charset="0"/>
                <a:cs typeface="Calibri" panose="020F0502020204030204" pitchFamily="34" charset="0"/>
              </a:endParaRPr>
            </a:p>
            <a:p>
              <a:pPr algn="ctr">
                <a:defRPr/>
              </a:pPr>
              <a:r>
                <a:rPr lang="en-US" sz="4800" b="1" dirty="0" smtClean="0">
                  <a:solidFill>
                    <a:srgbClr val="002060"/>
                  </a:solidFill>
                  <a:latin typeface="Cambria" panose="02040503050406030204" pitchFamily="18" charset="0"/>
                  <a:ea typeface="Cambria" panose="02040503050406030204" pitchFamily="18" charset="0"/>
                  <a:cs typeface="Calibri" panose="020F0502020204030204" pitchFamily="34" charset="0"/>
                </a:rPr>
                <a:t>3140 </a:t>
              </a:r>
              <a:r>
                <a:rPr lang="en-US" altLang="en-US" sz="4800" b="1" dirty="0" smtClean="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a:t>
              </a:r>
              <a:r>
                <a:rPr lang="en-US" altLang="en-US" sz="4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²</a:t>
              </a:r>
              <a:endParaRPr lang="vi-VN" sz="4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algn="ctr">
                <a:defRPr/>
              </a:pPr>
              <a:endParaRPr lang="vi-VN" sz="4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19" name="Picture 18">
              <a:extLst>
                <a:ext uri="{FF2B5EF4-FFF2-40B4-BE49-F238E27FC236}">
                  <a16:creationId xmlns:a16="http://schemas.microsoft.com/office/drawing/2014/main" xmlns="" id="{95B0F7C6-DD1B-DF59-B085-564D75A7944A}"/>
                </a:ext>
              </a:extLst>
            </p:cNvPr>
            <p:cNvPicPr>
              <a:picLocks noChangeAspect="1"/>
            </p:cNvPicPr>
            <p:nvPr/>
          </p:nvPicPr>
          <p:blipFill>
            <a:blip r:embed="rId4"/>
            <a:stretch>
              <a:fillRect/>
            </a:stretch>
          </p:blipFill>
          <p:spPr>
            <a:xfrm>
              <a:off x="5949206" y="3451487"/>
              <a:ext cx="1096834" cy="928514"/>
            </a:xfrm>
            <a:prstGeom prst="rect">
              <a:avLst/>
            </a:prstGeom>
          </p:spPr>
        </p:pic>
      </p:grpSp>
      <p:pic>
        <p:nvPicPr>
          <p:cNvPr id="20" name="Picture 19">
            <a:extLst>
              <a:ext uri="{FF2B5EF4-FFF2-40B4-BE49-F238E27FC236}">
                <a16:creationId xmlns:a16="http://schemas.microsoft.com/office/drawing/2014/main" xmlns="" id="{C0251AA8-055F-5CCA-165E-1A36D6292727}"/>
              </a:ext>
            </a:extLst>
          </p:cNvPr>
          <p:cNvPicPr>
            <a:picLocks noChangeAspect="1"/>
          </p:cNvPicPr>
          <p:nvPr/>
        </p:nvPicPr>
        <p:blipFill>
          <a:blip r:embed="rId5"/>
          <a:stretch>
            <a:fillRect/>
          </a:stretch>
        </p:blipFill>
        <p:spPr>
          <a:xfrm>
            <a:off x="1251956" y="4975023"/>
            <a:ext cx="1166274" cy="1044777"/>
          </a:xfrm>
          <a:prstGeom prst="rect">
            <a:avLst/>
          </a:prstGeom>
        </p:spPr>
      </p:pic>
      <p:sp>
        <p:nvSpPr>
          <p:cNvPr id="16" name="Rectangle: Rounded Corners 15">
            <a:extLst>
              <a:ext uri="{FF2B5EF4-FFF2-40B4-BE49-F238E27FC236}">
                <a16:creationId xmlns:a16="http://schemas.microsoft.com/office/drawing/2014/main" xmlns="" id="{3B0A155A-1B98-5216-C8DC-22BD3C9C9948}"/>
              </a:ext>
            </a:extLst>
          </p:cNvPr>
          <p:cNvSpPr/>
          <p:nvPr/>
        </p:nvSpPr>
        <p:spPr>
          <a:xfrm>
            <a:off x="2418230" y="5181600"/>
            <a:ext cx="5805926" cy="697699"/>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4800" b="1" dirty="0" smtClean="0">
                <a:solidFill>
                  <a:srgbClr val="002060"/>
                </a:solidFill>
                <a:latin typeface="Cambria" panose="02040503050406030204" pitchFamily="18" charset="0"/>
                <a:ea typeface="Cambria" panose="02040503050406030204" pitchFamily="18" charset="0"/>
                <a:cs typeface="Calibri" panose="020F0502020204030204" pitchFamily="34" charset="0"/>
              </a:rPr>
              <a:t>628 </a:t>
            </a:r>
            <a:r>
              <a:rPr lang="en-US" altLang="en-US" sz="4800" b="1" dirty="0" smtClean="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m²</a:t>
            </a:r>
            <a:endParaRPr lang="vi-VN" sz="4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27" name="Picture 26">
            <a:extLst>
              <a:ext uri="{FF2B5EF4-FFF2-40B4-BE49-F238E27FC236}">
                <a16:creationId xmlns:a16="http://schemas.microsoft.com/office/drawing/2014/main" xmlns="" id="{30A44699-D11F-EF59-9634-9C39CF3D59FA}"/>
              </a:ext>
            </a:extLst>
          </p:cNvPr>
          <p:cNvPicPr>
            <a:picLocks noChangeAspect="1"/>
          </p:cNvPicPr>
          <p:nvPr/>
        </p:nvPicPr>
        <p:blipFill>
          <a:blip r:embed="rId6"/>
          <a:stretch>
            <a:fillRect/>
          </a:stretch>
        </p:blipFill>
        <p:spPr>
          <a:xfrm>
            <a:off x="2141760" y="2395298"/>
            <a:ext cx="1248264" cy="1200254"/>
          </a:xfrm>
          <a:prstGeom prst="rect">
            <a:avLst/>
          </a:prstGeom>
        </p:spPr>
      </p:pic>
    </p:spTree>
    <p:extLst>
      <p:ext uri="{BB962C8B-B14F-4D97-AF65-F5344CB8AC3E}">
        <p14:creationId xmlns:p14="http://schemas.microsoft.com/office/powerpoint/2010/main" val="26655296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4F016B4-6323-87B9-A474-D0CE996DF883}"/>
              </a:ext>
            </a:extLst>
          </p:cNvPr>
          <p:cNvPicPr>
            <a:picLocks noChangeAspect="1"/>
          </p:cNvPicPr>
          <p:nvPr/>
        </p:nvPicPr>
        <p:blipFill>
          <a:blip r:embed="rId2"/>
          <a:stretch>
            <a:fillRect/>
          </a:stretch>
        </p:blipFill>
        <p:spPr>
          <a:xfrm>
            <a:off x="2743200" y="2057400"/>
            <a:ext cx="7867650" cy="5257800"/>
          </a:xfrm>
          <a:prstGeom prst="rect">
            <a:avLst/>
          </a:prstGeom>
        </p:spPr>
      </p:pic>
      <p:sp>
        <p:nvSpPr>
          <p:cNvPr id="4" name="TextBox 3">
            <a:extLst>
              <a:ext uri="{FF2B5EF4-FFF2-40B4-BE49-F238E27FC236}">
                <a16:creationId xmlns="" xmlns:a16="http://schemas.microsoft.com/office/drawing/2014/main" id="{A0C0CB29-849E-4E8F-ED15-F5E889A32AA5}"/>
              </a:ext>
            </a:extLst>
          </p:cNvPr>
          <p:cNvSpPr txBox="1"/>
          <p:nvPr/>
        </p:nvSpPr>
        <p:spPr>
          <a:xfrm>
            <a:off x="1600200" y="4953000"/>
            <a:ext cx="8178939" cy="584775"/>
          </a:xfrm>
          <a:prstGeom prst="rect">
            <a:avLst/>
          </a:prstGeom>
          <a:noFill/>
        </p:spPr>
        <p:txBody>
          <a:bodyPr wrap="square" rtlCol="0">
            <a:spAutoFit/>
          </a:bodyPr>
          <a:lstStyle/>
          <a:p>
            <a:pPr algn="ctr" defTabSz="914400"/>
            <a:r>
              <a:rPr lang="vi-VN" sz="3200" b="1" dirty="0">
                <a:solidFill>
                  <a:prstClr val="black"/>
                </a:solidFill>
                <a:latin typeface="Cambria" panose="02040503050406030204" pitchFamily="18" charset="0"/>
              </a:rPr>
              <a:t> </a:t>
            </a:r>
            <a:r>
              <a:rPr lang="vi-VN" sz="3200" b="1" dirty="0" smtClean="0">
                <a:solidFill>
                  <a:prstClr val="black"/>
                </a:solidFill>
                <a:latin typeface="Cambria" panose="02040503050406030204" pitchFamily="18" charset="0"/>
              </a:rPr>
              <a:t>50m</a:t>
            </a:r>
            <a:endParaRPr lang="en-US" sz="3200" b="1" dirty="0">
              <a:solidFill>
                <a:prstClr val="black"/>
              </a:solidFill>
              <a:latin typeface="Cambria" panose="02040503050406030204" pitchFamily="18" charset="0"/>
            </a:endParaRPr>
          </a:p>
        </p:txBody>
      </p:sp>
      <p:sp>
        <p:nvSpPr>
          <p:cNvPr id="6" name="Rectangle 5"/>
          <p:cNvSpPr/>
          <p:nvPr/>
        </p:nvSpPr>
        <p:spPr>
          <a:xfrm>
            <a:off x="990600" y="609600"/>
            <a:ext cx="11582400" cy="1384995"/>
          </a:xfrm>
          <a:prstGeom prst="rect">
            <a:avLst/>
          </a:prstGeom>
        </p:spPr>
        <p:txBody>
          <a:bodyPr wrap="square">
            <a:spAutoFit/>
          </a:bodyPr>
          <a:lstStyle/>
          <a:p>
            <a:pPr lvl="0" algn="just" defTabSz="914400"/>
            <a:r>
              <a:rPr lang="vi-VN" sz="2800" b="1" dirty="0" smtClean="0">
                <a:solidFill>
                  <a:prstClr val="black"/>
                </a:solidFill>
                <a:latin typeface="Cambria" panose="02040503050406030204" pitchFamily="18" charset="0"/>
                <a:ea typeface="Cambria" panose="02040503050406030204" pitchFamily="18" charset="0"/>
              </a:rPr>
              <a:t>Bài 2: Ở </a:t>
            </a:r>
            <a:r>
              <a:rPr lang="vi-VN" sz="2800" b="1" dirty="0">
                <a:solidFill>
                  <a:prstClr val="black"/>
                </a:solidFill>
                <a:latin typeface="Cambria" panose="02040503050406030204" pitchFamily="18" charset="0"/>
                <a:ea typeface="Cambria" panose="02040503050406030204" pitchFamily="18" charset="0"/>
              </a:rPr>
              <a:t>một vùng sa mạc, người ta trồng lúa trên những thửa ruộng có dạng hình tròn bán kính 50 m. Biết rằng có 1 000 thửa ruộng như vậy. Hỏi tất cả diện tích trồng lúa là bao nhiêu mét vuông?</a:t>
            </a:r>
            <a:endParaRPr lang="en-US" sz="28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64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0DDFF2D-DB15-FB55-E730-8B552A9E054B}"/>
              </a:ext>
            </a:extLst>
          </p:cNvPr>
          <p:cNvSpPr/>
          <p:nvPr/>
        </p:nvSpPr>
        <p:spPr>
          <a:xfrm>
            <a:off x="388620" y="360045"/>
            <a:ext cx="12950190" cy="71208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endParaRPr lang="en-US" sz="2025">
              <a:solidFill>
                <a:prstClr val="white"/>
              </a:solidFill>
              <a:latin typeface="等线" panose="020F0502020204030204"/>
            </a:endParaRPr>
          </a:p>
        </p:txBody>
      </p:sp>
      <p:sp>
        <p:nvSpPr>
          <p:cNvPr id="3" name="Oval 2">
            <a:extLst>
              <a:ext uri="{FF2B5EF4-FFF2-40B4-BE49-F238E27FC236}">
                <a16:creationId xmlns:a16="http://schemas.microsoft.com/office/drawing/2014/main" xmlns="" id="{DF2FCD84-010C-2819-7C0A-3136D683413B}"/>
              </a:ext>
            </a:extLst>
          </p:cNvPr>
          <p:cNvSpPr/>
          <p:nvPr/>
        </p:nvSpPr>
        <p:spPr>
          <a:xfrm>
            <a:off x="1120140" y="668655"/>
            <a:ext cx="685800" cy="61722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28700">
              <a:defRPr/>
            </a:pPr>
            <a:r>
              <a:rPr lang="en-US" sz="4950" dirty="0">
                <a:solidFill>
                  <a:prstClr val="white"/>
                </a:solidFill>
                <a:latin typeface="Cambria" panose="02040503050406030204" pitchFamily="18" charset="0"/>
                <a:ea typeface="Cambria" panose="02040503050406030204" pitchFamily="18" charset="0"/>
              </a:rPr>
              <a:t>3</a:t>
            </a:r>
          </a:p>
        </p:txBody>
      </p:sp>
      <p:sp>
        <p:nvSpPr>
          <p:cNvPr id="5" name="TextBox 4">
            <a:extLst>
              <a:ext uri="{FF2B5EF4-FFF2-40B4-BE49-F238E27FC236}">
                <a16:creationId xmlns:a16="http://schemas.microsoft.com/office/drawing/2014/main" xmlns="" id="{E9683F36-BC53-AA6D-B993-8EAC9D9D315F}"/>
              </a:ext>
            </a:extLst>
          </p:cNvPr>
          <p:cNvSpPr txBox="1"/>
          <p:nvPr/>
        </p:nvSpPr>
        <p:spPr>
          <a:xfrm>
            <a:off x="1908810" y="542925"/>
            <a:ext cx="10767774" cy="854080"/>
          </a:xfrm>
          <a:prstGeom prst="rect">
            <a:avLst/>
          </a:prstGeom>
          <a:noFill/>
        </p:spPr>
        <p:txBody>
          <a:bodyPr wrap="square" rtlCol="0">
            <a:spAutoFit/>
          </a:bodyPr>
          <a:lstStyle/>
          <a:p>
            <a:pPr algn="just" defTabSz="1028700">
              <a:defRPr/>
            </a:pPr>
            <a:r>
              <a:rPr lang="en-US" sz="4950" b="1" dirty="0" err="1">
                <a:solidFill>
                  <a:prstClr val="black"/>
                </a:solidFill>
                <a:latin typeface="Cambria" panose="02040503050406030204" pitchFamily="18" charset="0"/>
                <a:ea typeface="Cambria" panose="02040503050406030204" pitchFamily="18" charset="0"/>
              </a:rPr>
              <a:t>Số</a:t>
            </a:r>
            <a:r>
              <a:rPr lang="en-US" sz="4950" b="1" dirty="0">
                <a:solidFill>
                  <a:prstClr val="black"/>
                </a:solidFill>
                <a:latin typeface="Cambria" panose="02040503050406030204" pitchFamily="18" charset="0"/>
                <a:ea typeface="Cambria" panose="02040503050406030204" pitchFamily="18" charset="0"/>
              </a:rPr>
              <a:t>?</a:t>
            </a:r>
            <a:endParaRPr lang="en-US" sz="4950" dirty="0">
              <a:solidFill>
                <a:prstClr val="black"/>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1F791975-6D26-0D96-1CB9-219C737ECEB3}"/>
              </a:ext>
            </a:extLst>
          </p:cNvPr>
          <p:cNvSpPr txBox="1"/>
          <p:nvPr/>
        </p:nvSpPr>
        <p:spPr>
          <a:xfrm>
            <a:off x="772953" y="1485900"/>
            <a:ext cx="12171522" cy="1754326"/>
          </a:xfrm>
          <a:prstGeom prst="rect">
            <a:avLst/>
          </a:prstGeom>
          <a:noFill/>
        </p:spPr>
        <p:txBody>
          <a:bodyPr wrap="square" rtlCol="0">
            <a:spAutoFit/>
          </a:bodyPr>
          <a:lstStyle/>
          <a:p>
            <a:pPr lvl="0" algn="just"/>
            <a:r>
              <a:rPr lang="vi-VN" sz="3600" dirty="0">
                <a:solidFill>
                  <a:srgbClr val="002060"/>
                </a:solidFill>
                <a:latin typeface="Cambria" panose="02040503050406030204" pitchFamily="18" charset="0"/>
                <a:ea typeface="Cambria" panose="02040503050406030204" pitchFamily="18" charset="0"/>
              </a:rPr>
              <a:t>Một sân vận động được xây dựng trên mảnh đất tạo bởi một hình chữ nhật và hai nửa hình tròn có kích thước như hình bên. Diện tích mảnh đất đó là</a:t>
            </a:r>
            <a:r>
              <a:rPr lang="en-US" sz="3600" dirty="0">
                <a:solidFill>
                  <a:srgbClr val="002060"/>
                </a:solidFill>
                <a:latin typeface="Cambria" panose="02040503050406030204" pitchFamily="18" charset="0"/>
                <a:ea typeface="Cambria" panose="02040503050406030204" pitchFamily="18" charset="0"/>
              </a:rPr>
              <a:t>        m</a:t>
            </a:r>
            <a:r>
              <a:rPr lang="en-US" sz="3600" baseline="30000" dirty="0">
                <a:solidFill>
                  <a:srgbClr val="002060"/>
                </a:solidFill>
                <a:latin typeface="Cambria" panose="02040503050406030204" pitchFamily="18" charset="0"/>
                <a:ea typeface="Cambria" panose="02040503050406030204" pitchFamily="18" charset="0"/>
              </a:rPr>
              <a:t>2</a:t>
            </a:r>
            <a:r>
              <a:rPr lang="en-US" sz="3600" dirty="0">
                <a:solidFill>
                  <a:srgbClr val="002060"/>
                </a:solidFill>
                <a:latin typeface="Cambria" panose="02040503050406030204" pitchFamily="18" charset="0"/>
                <a:ea typeface="Cambria" panose="02040503050406030204" pitchFamily="18" charset="0"/>
              </a:rPr>
              <a:t>  </a:t>
            </a:r>
            <a:endParaRPr lang="en-US" sz="5400"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xmlns="" id="{E1C53504-19B4-2111-5CEE-ED25E3184DBD}"/>
              </a:ext>
            </a:extLst>
          </p:cNvPr>
          <p:cNvSpPr/>
          <p:nvPr/>
        </p:nvSpPr>
        <p:spPr>
          <a:xfrm>
            <a:off x="6643688" y="2632472"/>
            <a:ext cx="610791" cy="55721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50" dirty="0">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xmlns="" id="{22AC2E20-8FAC-31A5-8E13-F157ED44F441}"/>
              </a:ext>
            </a:extLst>
          </p:cNvPr>
          <p:cNvPicPr>
            <a:picLocks noChangeAspect="1"/>
          </p:cNvPicPr>
          <p:nvPr/>
        </p:nvPicPr>
        <p:blipFill>
          <a:blip r:embed="rId2"/>
          <a:stretch>
            <a:fillRect/>
          </a:stretch>
        </p:blipFill>
        <p:spPr>
          <a:xfrm>
            <a:off x="7147322" y="3227725"/>
            <a:ext cx="5732859" cy="3841016"/>
          </a:xfrm>
          <a:prstGeom prst="rect">
            <a:avLst/>
          </a:prstGeom>
        </p:spPr>
      </p:pic>
    </p:spTree>
    <p:extLst>
      <p:ext uri="{BB962C8B-B14F-4D97-AF65-F5344CB8AC3E}">
        <p14:creationId xmlns:p14="http://schemas.microsoft.com/office/powerpoint/2010/main" val="2901645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0DDFF2D-DB15-FB55-E730-8B552A9E054B}"/>
              </a:ext>
            </a:extLst>
          </p:cNvPr>
          <p:cNvSpPr/>
          <p:nvPr/>
        </p:nvSpPr>
        <p:spPr>
          <a:xfrm>
            <a:off x="388620" y="360045"/>
            <a:ext cx="12950190" cy="71208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endParaRPr lang="en-US" sz="2025">
              <a:solidFill>
                <a:prstClr val="white"/>
              </a:solidFill>
              <a:latin typeface="等线" panose="020F0502020204030204"/>
            </a:endParaRPr>
          </a:p>
        </p:txBody>
      </p:sp>
      <p:sp>
        <p:nvSpPr>
          <p:cNvPr id="7" name="TextBox 6">
            <a:extLst>
              <a:ext uri="{FF2B5EF4-FFF2-40B4-BE49-F238E27FC236}">
                <a16:creationId xmlns:a16="http://schemas.microsoft.com/office/drawing/2014/main" xmlns="" id="{B7EDC206-48FB-D1A4-7BEC-0AFFC4EAA9E1}"/>
              </a:ext>
            </a:extLst>
          </p:cNvPr>
          <p:cNvSpPr txBox="1"/>
          <p:nvPr/>
        </p:nvSpPr>
        <p:spPr>
          <a:xfrm>
            <a:off x="1425179" y="757238"/>
            <a:ext cx="10597753" cy="6324808"/>
          </a:xfrm>
          <a:prstGeom prst="rect">
            <a:avLst/>
          </a:prstGeom>
          <a:noFill/>
        </p:spPr>
        <p:txBody>
          <a:bodyPr wrap="square" rtlCol="0">
            <a:spAutoFit/>
          </a:bodyPr>
          <a:lstStyle/>
          <a:p>
            <a:pPr algn="ctr"/>
            <a:r>
              <a:rPr lang="en-US" sz="4050" b="1" dirty="0" err="1">
                <a:solidFill>
                  <a:srgbClr val="FF0000"/>
                </a:solidFill>
                <a:latin typeface="Cambria" panose="02040503050406030204" pitchFamily="18" charset="0"/>
                <a:ea typeface="Cambria" panose="02040503050406030204" pitchFamily="18" charset="0"/>
              </a:rPr>
              <a:t>Bài</a:t>
            </a:r>
            <a:r>
              <a:rPr lang="en-US" sz="4050" b="1" dirty="0">
                <a:solidFill>
                  <a:srgbClr val="FF0000"/>
                </a:solidFill>
                <a:latin typeface="Cambria" panose="02040503050406030204" pitchFamily="18" charset="0"/>
                <a:ea typeface="Cambria" panose="02040503050406030204" pitchFamily="18" charset="0"/>
              </a:rPr>
              <a:t> </a:t>
            </a:r>
            <a:r>
              <a:rPr lang="vi-VN" sz="4050" b="1" dirty="0">
                <a:solidFill>
                  <a:srgbClr val="FF0000"/>
                </a:solidFill>
                <a:latin typeface="Cambria" panose="02040503050406030204" pitchFamily="18" charset="0"/>
                <a:ea typeface="Cambria" panose="02040503050406030204" pitchFamily="18" charset="0"/>
              </a:rPr>
              <a:t>giải:</a:t>
            </a:r>
            <a:endParaRPr lang="vi-VN" sz="4050" dirty="0">
              <a:solidFill>
                <a:srgbClr val="FF0000"/>
              </a:solidFill>
              <a:latin typeface="Cambria" panose="02040503050406030204" pitchFamily="18" charset="0"/>
              <a:ea typeface="Cambria" panose="02040503050406030204" pitchFamily="18" charset="0"/>
            </a:endParaRPr>
          </a:p>
          <a:p>
            <a:pPr algn="ctr"/>
            <a:r>
              <a:rPr lang="vi-VN" sz="4050" dirty="0">
                <a:solidFill>
                  <a:srgbClr val="FF0000"/>
                </a:solidFill>
                <a:latin typeface="Cambria" panose="02040503050406030204" pitchFamily="18" charset="0"/>
                <a:ea typeface="Cambria" panose="02040503050406030204" pitchFamily="18" charset="0"/>
              </a:rPr>
              <a:t>Diện tích hai nửa đường tròn là:</a:t>
            </a:r>
          </a:p>
          <a:p>
            <a:pPr algn="ctr"/>
            <a:r>
              <a:rPr lang="vi-VN" sz="4050" dirty="0">
                <a:solidFill>
                  <a:srgbClr val="FF0000"/>
                </a:solidFill>
                <a:latin typeface="Cambria" panose="02040503050406030204" pitchFamily="18" charset="0"/>
                <a:ea typeface="Cambria" panose="02040503050406030204" pitchFamily="18" charset="0"/>
              </a:rPr>
              <a:t>3,14 × 70 × 70 = 15 386 (m</a:t>
            </a:r>
            <a:r>
              <a:rPr lang="vi-VN" sz="4050" baseline="30000" dirty="0">
                <a:solidFill>
                  <a:srgbClr val="FF0000"/>
                </a:solidFill>
                <a:latin typeface="Cambria" panose="02040503050406030204" pitchFamily="18" charset="0"/>
                <a:ea typeface="Cambria" panose="02040503050406030204" pitchFamily="18" charset="0"/>
              </a:rPr>
              <a:t>2</a:t>
            </a:r>
            <a:r>
              <a:rPr lang="vi-VN" sz="4050" dirty="0">
                <a:solidFill>
                  <a:srgbClr val="FF0000"/>
                </a:solidFill>
                <a:latin typeface="Cambria" panose="02040503050406030204" pitchFamily="18" charset="0"/>
                <a:ea typeface="Cambria" panose="02040503050406030204" pitchFamily="18" charset="0"/>
              </a:rPr>
              <a:t>)</a:t>
            </a:r>
          </a:p>
          <a:p>
            <a:pPr algn="ctr"/>
            <a:r>
              <a:rPr lang="vi-VN" sz="4050" dirty="0">
                <a:solidFill>
                  <a:srgbClr val="FF0000"/>
                </a:solidFill>
                <a:latin typeface="Cambria" panose="02040503050406030204" pitchFamily="18" charset="0"/>
                <a:ea typeface="Cambria" panose="02040503050406030204" pitchFamily="18" charset="0"/>
              </a:rPr>
              <a:t>Chiều dài mảnh đất hình chữ nhật là:</a:t>
            </a:r>
          </a:p>
          <a:p>
            <a:pPr algn="ctr"/>
            <a:r>
              <a:rPr lang="vi-VN" sz="4050" dirty="0">
                <a:solidFill>
                  <a:srgbClr val="FF0000"/>
                </a:solidFill>
                <a:latin typeface="Cambria" panose="02040503050406030204" pitchFamily="18" charset="0"/>
                <a:ea typeface="Cambria" panose="02040503050406030204" pitchFamily="18" charset="0"/>
              </a:rPr>
              <a:t>70 × 2 = 140 (m)</a:t>
            </a:r>
          </a:p>
          <a:p>
            <a:pPr algn="ctr"/>
            <a:r>
              <a:rPr lang="vi-VN" sz="4050" dirty="0">
                <a:solidFill>
                  <a:srgbClr val="FF0000"/>
                </a:solidFill>
                <a:latin typeface="Cambria" panose="02040503050406030204" pitchFamily="18" charset="0"/>
                <a:ea typeface="Cambria" panose="02040503050406030204" pitchFamily="18" charset="0"/>
              </a:rPr>
              <a:t>Diện tích hình chữ nhật là:</a:t>
            </a:r>
          </a:p>
          <a:p>
            <a:pPr algn="ctr"/>
            <a:r>
              <a:rPr lang="vi-VN" sz="4050" dirty="0">
                <a:solidFill>
                  <a:srgbClr val="FF0000"/>
                </a:solidFill>
                <a:latin typeface="Cambria" panose="02040503050406030204" pitchFamily="18" charset="0"/>
                <a:ea typeface="Cambria" panose="02040503050406030204" pitchFamily="18" charset="0"/>
              </a:rPr>
              <a:t>100 × 140 = 14 000 (m</a:t>
            </a:r>
            <a:r>
              <a:rPr lang="vi-VN" sz="4050" baseline="30000" dirty="0">
                <a:solidFill>
                  <a:srgbClr val="FF0000"/>
                </a:solidFill>
                <a:latin typeface="Cambria" panose="02040503050406030204" pitchFamily="18" charset="0"/>
                <a:ea typeface="Cambria" panose="02040503050406030204" pitchFamily="18" charset="0"/>
              </a:rPr>
              <a:t>2</a:t>
            </a:r>
            <a:r>
              <a:rPr lang="vi-VN" sz="4050" dirty="0">
                <a:solidFill>
                  <a:srgbClr val="FF0000"/>
                </a:solidFill>
                <a:latin typeface="Cambria" panose="02040503050406030204" pitchFamily="18" charset="0"/>
                <a:ea typeface="Cambria" panose="02040503050406030204" pitchFamily="18" charset="0"/>
              </a:rPr>
              <a:t>)</a:t>
            </a:r>
          </a:p>
          <a:p>
            <a:pPr algn="ctr"/>
            <a:r>
              <a:rPr lang="vi-VN" sz="4050" dirty="0">
                <a:solidFill>
                  <a:srgbClr val="FF0000"/>
                </a:solidFill>
                <a:latin typeface="Cambria" panose="02040503050406030204" pitchFamily="18" charset="0"/>
                <a:ea typeface="Cambria" panose="02040503050406030204" pitchFamily="18" charset="0"/>
              </a:rPr>
              <a:t>Diện tích sân vận động là:</a:t>
            </a:r>
          </a:p>
          <a:p>
            <a:pPr algn="ctr"/>
            <a:r>
              <a:rPr lang="vi-VN" sz="4050" dirty="0">
                <a:solidFill>
                  <a:srgbClr val="FF0000"/>
                </a:solidFill>
                <a:latin typeface="Cambria" panose="02040503050406030204" pitchFamily="18" charset="0"/>
                <a:ea typeface="Cambria" panose="02040503050406030204" pitchFamily="18" charset="0"/>
              </a:rPr>
              <a:t>15 386 + 7 000 = 22 386 (m</a:t>
            </a:r>
            <a:r>
              <a:rPr lang="vi-VN" sz="4050" baseline="30000" dirty="0">
                <a:solidFill>
                  <a:srgbClr val="FF0000"/>
                </a:solidFill>
                <a:latin typeface="Cambria" panose="02040503050406030204" pitchFamily="18" charset="0"/>
                <a:ea typeface="Cambria" panose="02040503050406030204" pitchFamily="18" charset="0"/>
              </a:rPr>
              <a:t>2</a:t>
            </a:r>
            <a:r>
              <a:rPr lang="vi-VN" sz="4050" dirty="0">
                <a:solidFill>
                  <a:srgbClr val="FF0000"/>
                </a:solidFill>
                <a:latin typeface="Cambria" panose="02040503050406030204" pitchFamily="18" charset="0"/>
                <a:ea typeface="Cambria" panose="02040503050406030204" pitchFamily="18" charset="0"/>
              </a:rPr>
              <a:t>)</a:t>
            </a:r>
          </a:p>
          <a:p>
            <a:pPr algn="r"/>
            <a:r>
              <a:rPr lang="vi-VN" sz="4050" dirty="0">
                <a:solidFill>
                  <a:srgbClr val="FF0000"/>
                </a:solidFill>
                <a:latin typeface="Cambria" panose="02040503050406030204" pitchFamily="18" charset="0"/>
                <a:ea typeface="Cambria" panose="02040503050406030204" pitchFamily="18" charset="0"/>
              </a:rPr>
              <a:t>Đáp số: 22 386 m</a:t>
            </a:r>
            <a:r>
              <a:rPr lang="vi-VN" sz="4050" baseline="30000" dirty="0">
                <a:solidFill>
                  <a:srgbClr val="FF0000"/>
                </a:solidFill>
                <a:latin typeface="Cambria" panose="02040503050406030204" pitchFamily="18" charset="0"/>
                <a:ea typeface="Cambria" panose="02040503050406030204" pitchFamily="18" charset="0"/>
              </a:rPr>
              <a:t>2</a:t>
            </a:r>
            <a:endParaRPr lang="vi-VN" sz="405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06352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A669C69-4CA7-492D-8CBA-CAE3A0492F42}">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1267</TotalTime>
  <Words>432</Words>
  <Application>Microsoft Office PowerPoint</Application>
  <PresentationFormat>Custom</PresentationFormat>
  <Paragraphs>46</Paragraphs>
  <Slides>13</Slides>
  <Notes>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13</vt:i4>
      </vt:variant>
    </vt:vector>
  </HeadingPairs>
  <TitlesOfParts>
    <vt:vector size="23" baseType="lpstr">
      <vt:lpstr>等线</vt:lpstr>
      <vt:lpstr>Arial</vt:lpstr>
      <vt:lpstr>Calibri</vt:lpstr>
      <vt:lpstr>Calibri Light</vt:lpstr>
      <vt:lpstr>Cambria</vt:lpstr>
      <vt:lpstr>Tahoma</vt:lpstr>
      <vt:lpstr>Times New Roman</vt:lpstr>
      <vt:lpstr>Chủ đề của Office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EduFive</dc:title>
  <dc:creator>EduFive</dc:creator>
  <cp:lastModifiedBy>21AK22</cp:lastModifiedBy>
  <cp:revision>135</cp:revision>
  <dcterms:created xsi:type="dcterms:W3CDTF">2018-01-11T09:44:45Z</dcterms:created>
  <dcterms:modified xsi:type="dcterms:W3CDTF">2025-12-09T15:11:48Z</dcterms:modified>
</cp:coreProperties>
</file>