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359" r:id="rId2"/>
    <p:sldId id="427" r:id="rId3"/>
    <p:sldId id="360" r:id="rId4"/>
    <p:sldId id="340" r:id="rId5"/>
    <p:sldId id="454" r:id="rId6"/>
    <p:sldId id="436" r:id="rId7"/>
    <p:sldId id="455" r:id="rId8"/>
    <p:sldId id="437" r:id="rId9"/>
    <p:sldId id="444" r:id="rId10"/>
    <p:sldId id="365" r:id="rId11"/>
    <p:sldId id="433" r:id="rId12"/>
    <p:sldId id="435" r:id="rId13"/>
    <p:sldId id="434" r:id="rId14"/>
    <p:sldId id="440" r:id="rId15"/>
    <p:sldId id="448" r:id="rId16"/>
    <p:sldId id="361" r:id="rId17"/>
    <p:sldId id="446" r:id="rId18"/>
    <p:sldId id="450" r:id="rId19"/>
    <p:sldId id="451" r:id="rId20"/>
    <p:sldId id="453" r:id="rId21"/>
    <p:sldId id="36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42" autoAdjust="0"/>
  </p:normalViewPr>
  <p:slideViewPr>
    <p:cSldViewPr snapToGrid="0">
      <p:cViewPr varScale="1">
        <p:scale>
          <a:sx n="67" d="100"/>
          <a:sy n="67" d="100"/>
        </p:scale>
        <p:origin x="-642"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0FFF55-E815-421B-AAC6-655BA6903F49}" type="datetimeFigureOut">
              <a:rPr lang="en-US" smtClean="0"/>
              <a:t>9/29/2024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8ACC47-67F5-43C8-8BD0-FCA53A9B2EC1}" type="slidenum">
              <a:rPr lang="en-US" smtClean="0"/>
              <a:t>‹#›</a:t>
            </a:fld>
            <a:endParaRPr lang="en-US"/>
          </a:p>
        </p:txBody>
      </p:sp>
    </p:spTree>
    <p:extLst>
      <p:ext uri="{BB962C8B-B14F-4D97-AF65-F5344CB8AC3E}">
        <p14:creationId xmlns:p14="http://schemas.microsoft.com/office/powerpoint/2010/main" val="2080055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898562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4527709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2024/9/29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52215697"/>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2743E52-4CFC-F2F9-3822-3A64B1D40D6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sp>
        <p:nvSpPr>
          <p:cNvPr id="38" name="矩形: 圆角 37">
            <a:extLst>
              <a:ext uri="{FF2B5EF4-FFF2-40B4-BE49-F238E27FC236}">
                <a16:creationId xmlns:a16="http://schemas.microsoft.com/office/drawing/2014/main" xmlns="" id="{98A8DBA1-50E8-5702-98AC-9AEFA2301544}"/>
              </a:ext>
            </a:extLst>
          </p:cNvPr>
          <p:cNvSpPr/>
          <p:nvPr userDrawn="1"/>
        </p:nvSpPr>
        <p:spPr>
          <a:xfrm>
            <a:off x="298174" y="188843"/>
            <a:ext cx="11459438" cy="6328100"/>
          </a:xfrm>
          <a:prstGeom prst="roundRect">
            <a:avLst>
              <a:gd name="adj" fmla="val 5971"/>
            </a:avLst>
          </a:prstGeom>
          <a:solidFill>
            <a:schemeClr val="bg1"/>
          </a:solidFill>
          <a:ln w="2857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4FE3F71D-A336-EA03-3B80-0E0F37D26E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36344" t="46180" r="50850" b="27528"/>
          <a:stretch/>
        </p:blipFill>
        <p:spPr>
          <a:xfrm>
            <a:off x="685651" y="543918"/>
            <a:ext cx="685800" cy="670461"/>
          </a:xfrm>
          <a:prstGeom prst="rect">
            <a:avLst/>
          </a:prstGeom>
        </p:spPr>
      </p:pic>
    </p:spTree>
    <p:extLst>
      <p:ext uri="{BB962C8B-B14F-4D97-AF65-F5344CB8AC3E}">
        <p14:creationId xmlns:p14="http://schemas.microsoft.com/office/powerpoint/2010/main" val="3433413002"/>
      </p:ext>
    </p:extLst>
  </p:cSld>
  <p:clrMapOvr>
    <a:masterClrMapping/>
  </p:clrMapOvr>
  <p:transition spd="slow">
    <p:fade/>
  </p:transition>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53801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n-ea"/>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ea"/>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ea"/>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ea"/>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gif"/><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0.gif"/></Relationships>
</file>

<file path=ppt/slides/_rels/slide1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7.wav"/><Relationship Id="rId12" Type="http://schemas.openxmlformats.org/officeDocument/2006/relationships/image" Target="../media/image23.gif"/><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0.gif"/></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23.gi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22.gif"/><Relationship Id="rId5" Type="http://schemas.openxmlformats.org/officeDocument/2006/relationships/audio" Target="../media/audio3.wav"/><Relationship Id="rId10" Type="http://schemas.openxmlformats.org/officeDocument/2006/relationships/image" Target="../media/image21.gif"/><Relationship Id="rId4" Type="http://schemas.openxmlformats.org/officeDocument/2006/relationships/audio" Target="../media/audio2.wav"/><Relationship Id="rId9" Type="http://schemas.openxmlformats.org/officeDocument/2006/relationships/image" Target="../media/image20.gif"/></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8B0D99A4-F096-6F59-0912-A1215EF748F4}"/>
              </a:ext>
            </a:extLst>
          </p:cNvPr>
          <p:cNvPicPr>
            <a:picLocks noChangeAspect="1"/>
          </p:cNvPicPr>
          <p:nvPr/>
        </p:nvPicPr>
        <p:blipFill>
          <a:blip r:embed="rId6"/>
          <a:stretch>
            <a:fillRect/>
          </a:stretch>
        </p:blipFill>
        <p:spPr>
          <a:xfrm>
            <a:off x="1066361" y="2107955"/>
            <a:ext cx="10120237" cy="4432176"/>
          </a:xfrm>
          <a:prstGeom prst="rect">
            <a:avLst/>
          </a:prstGeom>
        </p:spPr>
      </p:pic>
    </p:spTree>
    <p:custDataLst>
      <p:tags r:id="rId1"/>
    </p:custDataLst>
    <p:extLst>
      <p:ext uri="{BB962C8B-B14F-4D97-AF65-F5344CB8AC3E}">
        <p14:creationId xmlns:p14="http://schemas.microsoft.com/office/powerpoint/2010/main" val="39409500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xmlns=""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đó</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ấy</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xmlns=""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thế</a:t>
            </a:r>
            <a:endParaRPr lang="en-US" sz="3200" b="1" dirty="0">
              <a:solidFill>
                <a:srgbClr val="0070C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vậy</a:t>
            </a:r>
            <a:endParaRPr lang="en-US" sz="3200" b="1" dirty="0">
              <a:solidFill>
                <a:srgbClr val="0070C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xmlns=""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này</a:t>
            </a:r>
            <a:endParaRPr lang="en-US" sz="32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79654C96-DA0F-6BED-52C3-E568D2D5E8BD}"/>
              </a:ext>
            </a:extLst>
          </p:cNvPr>
          <p:cNvSpPr txBox="1"/>
          <p:nvPr/>
        </p:nvSpPr>
        <p:spPr>
          <a:xfrm>
            <a:off x="1390650" y="2638425"/>
            <a:ext cx="9915525" cy="584775"/>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a. Cô dạy mình động tác bơi ếch. Động tác</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thật</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a:t>
            </a:r>
            <a:r>
              <a:rPr lang="en-US" sz="320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DC5EEFD-59C0-F1E0-C2B0-D929A6425C7D}"/>
              </a:ext>
            </a:extLst>
          </p:cNvPr>
          <p:cNvSpPr txBox="1"/>
          <p:nvPr/>
        </p:nvSpPr>
        <p:spPr>
          <a:xfrm>
            <a:off x="1390650" y="3448050"/>
            <a:ext cx="9915525" cy="1077218"/>
          </a:xfrm>
          <a:prstGeom prst="rect">
            <a:avLst/>
          </a:prstGeom>
          <a:noFill/>
        </p:spPr>
        <p:txBody>
          <a:bodyPr wrap="square" rtlCol="0">
            <a:spAutoFit/>
          </a:bodyPr>
          <a:lstStyle/>
          <a:p>
            <a:r>
              <a:rPr lang="en-US" sz="3200" i="0" dirty="0">
                <a:solidFill>
                  <a:srgbClr val="000000"/>
                </a:solidFill>
                <a:effectLst/>
                <a:latin typeface="Cambria" panose="02040503050406030204" pitchFamily="18" charset="0"/>
                <a:ea typeface="Cambria" panose="02040503050406030204" pitchFamily="18" charset="0"/>
              </a:rPr>
              <a:t>b. </a:t>
            </a:r>
            <a:r>
              <a:rPr lang="en-US" sz="3200" i="0" dirty="0" err="1">
                <a:solidFill>
                  <a:srgbClr val="000000"/>
                </a:solidFill>
                <a:effectLst/>
                <a:latin typeface="Cambria" panose="02040503050406030204" pitchFamily="18" charset="0"/>
                <a:ea typeface="Cambria" panose="02040503050406030204" pitchFamily="18" charset="0"/>
              </a:rPr>
              <a:t>Cây</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lạc</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tiên</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ra</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quả</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quanh</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năm</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Vì</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 </a:t>
            </a:r>
            <a:r>
              <a:rPr lang="vi-VN" sz="3200" i="0" dirty="0">
                <a:solidFill>
                  <a:srgbClr val="000000"/>
                </a:solidFill>
                <a:effectLst/>
                <a:latin typeface="Cambria" panose="02040503050406030204" pitchFamily="18" charset="0"/>
                <a:ea typeface="Cambria" panose="02040503050406030204" pitchFamily="18" charset="0"/>
              </a:rPr>
              <a:t>con đường luôn phảng phất mùi lạc tiên chín.</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C217EEE-5276-ADCA-CFE8-A39F0684A971}"/>
              </a:ext>
            </a:extLst>
          </p:cNvPr>
          <p:cNvSpPr txBox="1"/>
          <p:nvPr/>
        </p:nvSpPr>
        <p:spPr>
          <a:xfrm>
            <a:off x="1390650" y="4610100"/>
            <a:ext cx="10458450" cy="1077218"/>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xmlns="" id="{7FE1AA86-C988-418D-166B-A0827AA0B9AB}"/>
              </a:ext>
            </a:extLst>
          </p:cNvPr>
          <p:cNvGrpSpPr/>
          <p:nvPr/>
        </p:nvGrpSpPr>
        <p:grpSpPr>
          <a:xfrm>
            <a:off x="8631177" y="2667254"/>
            <a:ext cx="622182" cy="561482"/>
            <a:chOff x="-558201" y="4281177"/>
            <a:chExt cx="622182" cy="561482"/>
          </a:xfrm>
        </p:grpSpPr>
        <p:sp>
          <p:nvSpPr>
            <p:cNvPr id="15" name="Rectangle: Rounded Corners 14">
              <a:extLst>
                <a:ext uri="{FF2B5EF4-FFF2-40B4-BE49-F238E27FC236}">
                  <a16:creationId xmlns:a16="http://schemas.microsoft.com/office/drawing/2014/main" xmlns="" id="{FEEA5D16-7E1B-EE9D-FC9B-CDBEB1FB7E4B}"/>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E9C8639C-DD30-260B-85DD-27B6F1E73A8C}"/>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17" name="Group 16">
            <a:extLst>
              <a:ext uri="{FF2B5EF4-FFF2-40B4-BE49-F238E27FC236}">
                <a16:creationId xmlns:a16="http://schemas.microsoft.com/office/drawing/2014/main" xmlns="" id="{7583CE68-96B1-9B5E-6CE3-814B7D04583D}"/>
              </a:ext>
            </a:extLst>
          </p:cNvPr>
          <p:cNvGrpSpPr/>
          <p:nvPr/>
        </p:nvGrpSpPr>
        <p:grpSpPr>
          <a:xfrm>
            <a:off x="7694671" y="3478311"/>
            <a:ext cx="622182" cy="561482"/>
            <a:chOff x="-558201" y="4281177"/>
            <a:chExt cx="622182" cy="561482"/>
          </a:xfrm>
        </p:grpSpPr>
        <p:sp>
          <p:nvSpPr>
            <p:cNvPr id="18" name="Rectangle: Rounded Corners 17">
              <a:extLst>
                <a:ext uri="{FF2B5EF4-FFF2-40B4-BE49-F238E27FC236}">
                  <a16:creationId xmlns:a16="http://schemas.microsoft.com/office/drawing/2014/main" xmlns=""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xmlns="" id="{992A5454-8BAA-9148-030A-B9AC690761D4}"/>
              </a:ext>
            </a:extLst>
          </p:cNvPr>
          <p:cNvGrpSpPr/>
          <p:nvPr/>
        </p:nvGrpSpPr>
        <p:grpSpPr>
          <a:xfrm>
            <a:off x="3061526" y="5158796"/>
            <a:ext cx="622182" cy="561482"/>
            <a:chOff x="-558201" y="4281177"/>
            <a:chExt cx="622182" cy="561482"/>
          </a:xfrm>
        </p:grpSpPr>
        <p:sp>
          <p:nvSpPr>
            <p:cNvPr id="21" name="Rectangle: Rounded Corners 20">
              <a:extLst>
                <a:ext uri="{FF2B5EF4-FFF2-40B4-BE49-F238E27FC236}">
                  <a16:creationId xmlns:a16="http://schemas.microsoft.com/office/drawing/2014/main" xmlns=""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cxnSp>
        <p:nvCxnSpPr>
          <p:cNvPr id="23" name="Straight Connector 22"/>
          <p:cNvCxnSpPr/>
          <p:nvPr/>
        </p:nvCxnSpPr>
        <p:spPr>
          <a:xfrm>
            <a:off x="2814638" y="977654"/>
            <a:ext cx="82724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529136" y="1354695"/>
            <a:ext cx="65579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6664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xmlns=""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đó</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ấy</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xmlns=""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thế</a:t>
            </a:r>
            <a:endParaRPr lang="en-US" sz="3200" b="1" dirty="0">
              <a:solidFill>
                <a:srgbClr val="0070C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vậy</a:t>
            </a:r>
            <a:endParaRPr lang="en-US" sz="3200" b="1" dirty="0">
              <a:solidFill>
                <a:srgbClr val="0070C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xmlns=""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này</a:t>
            </a:r>
            <a:endParaRPr lang="en-US" sz="32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79654C96-DA0F-6BED-52C3-E568D2D5E8BD}"/>
              </a:ext>
            </a:extLst>
          </p:cNvPr>
          <p:cNvSpPr txBox="1"/>
          <p:nvPr/>
        </p:nvSpPr>
        <p:spPr>
          <a:xfrm>
            <a:off x="576354" y="2586010"/>
            <a:ext cx="11078617" cy="584775"/>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a. Cô dạy mình động tác bơi ếch. Động </a:t>
            </a:r>
            <a:r>
              <a:rPr lang="vi-VN" sz="3200" i="0" dirty="0" smtClean="0">
                <a:solidFill>
                  <a:srgbClr val="000000"/>
                </a:solidFill>
                <a:effectLst/>
                <a:latin typeface="Cambria" panose="02040503050406030204" pitchFamily="18" charset="0"/>
                <a:ea typeface="Cambria" panose="02040503050406030204" pitchFamily="18" charset="0"/>
              </a:rPr>
              <a:t>tác</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thật</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a:t>
            </a:r>
            <a:r>
              <a:rPr lang="en-US" sz="320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DC5EEFD-59C0-F1E0-C2B0-D929A6425C7D}"/>
              </a:ext>
            </a:extLst>
          </p:cNvPr>
          <p:cNvSpPr txBox="1"/>
          <p:nvPr/>
        </p:nvSpPr>
        <p:spPr>
          <a:xfrm>
            <a:off x="576354" y="3332229"/>
            <a:ext cx="10806021" cy="1077218"/>
          </a:xfrm>
          <a:prstGeom prst="rect">
            <a:avLst/>
          </a:prstGeom>
          <a:noFill/>
        </p:spPr>
        <p:txBody>
          <a:bodyPr wrap="square" rtlCol="0">
            <a:spAutoFit/>
          </a:bodyPr>
          <a:lstStyle/>
          <a:p>
            <a:r>
              <a:rPr lang="en-US" sz="3200" i="0" dirty="0">
                <a:solidFill>
                  <a:srgbClr val="000000"/>
                </a:solidFill>
                <a:effectLst/>
                <a:latin typeface="Cambria" panose="02040503050406030204" pitchFamily="18" charset="0"/>
                <a:ea typeface="Cambria" panose="02040503050406030204" pitchFamily="18" charset="0"/>
              </a:rPr>
              <a:t>b. </a:t>
            </a:r>
            <a:r>
              <a:rPr lang="en-US" sz="3200" i="0" dirty="0" err="1">
                <a:solidFill>
                  <a:srgbClr val="000000"/>
                </a:solidFill>
                <a:effectLst/>
                <a:latin typeface="Cambria" panose="02040503050406030204" pitchFamily="18" charset="0"/>
                <a:ea typeface="Cambria" panose="02040503050406030204" pitchFamily="18" charset="0"/>
              </a:rPr>
              <a:t>Cây</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lạc</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tiên</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ra</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quả</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quanh</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năm</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Vì</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a:t>
            </a:r>
            <a:r>
              <a:rPr lang="vi-VN" sz="3200" i="0" dirty="0" smtClean="0">
                <a:solidFill>
                  <a:srgbClr val="000000"/>
                </a:solidFill>
                <a:effectLst/>
                <a:latin typeface="Cambria" panose="02040503050406030204" pitchFamily="18" charset="0"/>
                <a:ea typeface="Cambria" panose="02040503050406030204" pitchFamily="18" charset="0"/>
              </a:rPr>
              <a:t>con </a:t>
            </a:r>
            <a:r>
              <a:rPr lang="vi-VN" sz="3200" i="0" dirty="0">
                <a:solidFill>
                  <a:srgbClr val="000000"/>
                </a:solidFill>
                <a:effectLst/>
                <a:latin typeface="Cambria" panose="02040503050406030204" pitchFamily="18" charset="0"/>
                <a:ea typeface="Cambria" panose="02040503050406030204" pitchFamily="18" charset="0"/>
              </a:rPr>
              <a:t>đường luôn phảng phất mùi lạc tiên chín.</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C217EEE-5276-ADCA-CFE8-A39F0684A971}"/>
              </a:ext>
            </a:extLst>
          </p:cNvPr>
          <p:cNvSpPr txBox="1"/>
          <p:nvPr/>
        </p:nvSpPr>
        <p:spPr>
          <a:xfrm>
            <a:off x="576353" y="4433033"/>
            <a:ext cx="10806021" cy="1077218"/>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EEA5D16-7E1B-EE9D-FC9B-CDBEB1FB7E4B}"/>
              </a:ext>
            </a:extLst>
          </p:cNvPr>
          <p:cNvSpPr/>
          <p:nvPr/>
        </p:nvSpPr>
        <p:spPr>
          <a:xfrm>
            <a:off x="8631177" y="2677341"/>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xmlns="" id="{7583CE68-96B1-9B5E-6CE3-814B7D04583D}"/>
              </a:ext>
            </a:extLst>
          </p:cNvPr>
          <p:cNvGrpSpPr/>
          <p:nvPr/>
        </p:nvGrpSpPr>
        <p:grpSpPr>
          <a:xfrm>
            <a:off x="6852105" y="3392753"/>
            <a:ext cx="622182" cy="561482"/>
            <a:chOff x="-558201" y="4281177"/>
            <a:chExt cx="622182" cy="561482"/>
          </a:xfrm>
        </p:grpSpPr>
        <p:sp>
          <p:nvSpPr>
            <p:cNvPr id="18" name="Rectangle: Rounded Corners 17">
              <a:extLst>
                <a:ext uri="{FF2B5EF4-FFF2-40B4-BE49-F238E27FC236}">
                  <a16:creationId xmlns:a16="http://schemas.microsoft.com/office/drawing/2014/main" xmlns="" id="{F2263E15-8065-B56B-B0D5-946F10403584}"/>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xmlns="" id="{BBF716F9-6424-A558-7692-E06B725F2F82}"/>
                </a:ext>
              </a:extLst>
            </p:cNvPr>
            <p:cNvPicPr>
              <a:picLocks noChangeAspect="1"/>
            </p:cNvPicPr>
            <p:nvPr/>
          </p:nvPicPr>
          <p:blipFill>
            <a:blip r:embed="rId3"/>
            <a:stretch>
              <a:fillRect/>
            </a:stretch>
          </p:blipFill>
          <p:spPr>
            <a:xfrm>
              <a:off x="-543155" y="4281177"/>
              <a:ext cx="592090" cy="561482"/>
            </a:xfrm>
            <a:prstGeom prst="rect">
              <a:avLst/>
            </a:prstGeom>
          </p:spPr>
        </p:pic>
      </p:grpSp>
      <p:grpSp>
        <p:nvGrpSpPr>
          <p:cNvPr id="20" name="Group 19">
            <a:extLst>
              <a:ext uri="{FF2B5EF4-FFF2-40B4-BE49-F238E27FC236}">
                <a16:creationId xmlns:a16="http://schemas.microsoft.com/office/drawing/2014/main" xmlns="" id="{992A5454-8BAA-9148-030A-B9AC690761D4}"/>
              </a:ext>
            </a:extLst>
          </p:cNvPr>
          <p:cNvGrpSpPr/>
          <p:nvPr/>
        </p:nvGrpSpPr>
        <p:grpSpPr>
          <a:xfrm>
            <a:off x="2155883" y="4971642"/>
            <a:ext cx="622182" cy="561482"/>
            <a:chOff x="-558201" y="4281177"/>
            <a:chExt cx="622182" cy="561482"/>
          </a:xfrm>
        </p:grpSpPr>
        <p:sp>
          <p:nvSpPr>
            <p:cNvPr id="21" name="Rectangle: Rounded Corners 20">
              <a:extLst>
                <a:ext uri="{FF2B5EF4-FFF2-40B4-BE49-F238E27FC236}">
                  <a16:creationId xmlns:a16="http://schemas.microsoft.com/office/drawing/2014/main" xmlns=""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5" name="TextBox 4"/>
          <p:cNvSpPr txBox="1"/>
          <p:nvPr/>
        </p:nvSpPr>
        <p:spPr>
          <a:xfrm>
            <a:off x="7803196" y="2599757"/>
            <a:ext cx="2472917"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ấy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2316491"/>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xmlns=""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đó</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ấy</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xmlns=""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thế</a:t>
            </a:r>
            <a:endParaRPr lang="en-US" sz="3200" b="1" dirty="0">
              <a:solidFill>
                <a:srgbClr val="0070C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vậy</a:t>
            </a:r>
            <a:endParaRPr lang="en-US" sz="3200" b="1" dirty="0">
              <a:solidFill>
                <a:srgbClr val="0070C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xmlns=""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này</a:t>
            </a:r>
            <a:endParaRPr lang="en-US" sz="32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79654C96-DA0F-6BED-52C3-E568D2D5E8BD}"/>
              </a:ext>
            </a:extLst>
          </p:cNvPr>
          <p:cNvSpPr txBox="1"/>
          <p:nvPr/>
        </p:nvSpPr>
        <p:spPr>
          <a:xfrm>
            <a:off x="576354" y="2586010"/>
            <a:ext cx="11078617" cy="584775"/>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a. Cô dạy mình động tác bơi ếch. Động </a:t>
            </a:r>
            <a:r>
              <a:rPr lang="vi-VN" sz="3200" i="0" dirty="0" smtClean="0">
                <a:solidFill>
                  <a:srgbClr val="000000"/>
                </a:solidFill>
                <a:effectLst/>
                <a:latin typeface="Cambria" panose="02040503050406030204" pitchFamily="18" charset="0"/>
                <a:ea typeface="Cambria" panose="02040503050406030204" pitchFamily="18" charset="0"/>
              </a:rPr>
              <a:t>tác</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thật</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a:t>
            </a:r>
            <a:r>
              <a:rPr lang="en-US" sz="320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DC5EEFD-59C0-F1E0-C2B0-D929A6425C7D}"/>
              </a:ext>
            </a:extLst>
          </p:cNvPr>
          <p:cNvSpPr txBox="1"/>
          <p:nvPr/>
        </p:nvSpPr>
        <p:spPr>
          <a:xfrm>
            <a:off x="576354" y="3332229"/>
            <a:ext cx="10806021" cy="1077218"/>
          </a:xfrm>
          <a:prstGeom prst="rect">
            <a:avLst/>
          </a:prstGeom>
          <a:noFill/>
        </p:spPr>
        <p:txBody>
          <a:bodyPr wrap="square" rtlCol="0">
            <a:spAutoFit/>
          </a:bodyPr>
          <a:lstStyle/>
          <a:p>
            <a:r>
              <a:rPr lang="en-US" sz="3200" i="0" dirty="0">
                <a:solidFill>
                  <a:srgbClr val="000000"/>
                </a:solidFill>
                <a:effectLst/>
                <a:latin typeface="Cambria" panose="02040503050406030204" pitchFamily="18" charset="0"/>
                <a:ea typeface="Cambria" panose="02040503050406030204" pitchFamily="18" charset="0"/>
              </a:rPr>
              <a:t>b. </a:t>
            </a:r>
            <a:r>
              <a:rPr lang="en-US" sz="3200" i="0" dirty="0" err="1">
                <a:solidFill>
                  <a:srgbClr val="000000"/>
                </a:solidFill>
                <a:effectLst/>
                <a:latin typeface="Cambria" panose="02040503050406030204" pitchFamily="18" charset="0"/>
                <a:ea typeface="Cambria" panose="02040503050406030204" pitchFamily="18" charset="0"/>
              </a:rPr>
              <a:t>Cây</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lạc</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tiên</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ra</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quả</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quanh</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năm</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Vì</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con </a:t>
            </a:r>
            <a:r>
              <a:rPr lang="vi-VN" sz="3200" i="0" dirty="0">
                <a:solidFill>
                  <a:srgbClr val="000000"/>
                </a:solidFill>
                <a:effectLst/>
                <a:latin typeface="Cambria" panose="02040503050406030204" pitchFamily="18" charset="0"/>
                <a:ea typeface="Cambria" panose="02040503050406030204" pitchFamily="18" charset="0"/>
              </a:rPr>
              <a:t>đường luôn phảng phất mùi lạc tiên chín.</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C217EEE-5276-ADCA-CFE8-A39F0684A971}"/>
              </a:ext>
            </a:extLst>
          </p:cNvPr>
          <p:cNvSpPr txBox="1"/>
          <p:nvPr/>
        </p:nvSpPr>
        <p:spPr>
          <a:xfrm>
            <a:off x="576353" y="4433033"/>
            <a:ext cx="10806021" cy="1077218"/>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điều</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EEA5D16-7E1B-EE9D-FC9B-CDBEB1FB7E4B}"/>
              </a:ext>
            </a:extLst>
          </p:cNvPr>
          <p:cNvSpPr/>
          <p:nvPr/>
        </p:nvSpPr>
        <p:spPr>
          <a:xfrm>
            <a:off x="8631177" y="2677341"/>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xmlns="" id="{992A5454-8BAA-9148-030A-B9AC690761D4}"/>
              </a:ext>
            </a:extLst>
          </p:cNvPr>
          <p:cNvGrpSpPr/>
          <p:nvPr/>
        </p:nvGrpSpPr>
        <p:grpSpPr>
          <a:xfrm>
            <a:off x="2155883" y="4971642"/>
            <a:ext cx="622182" cy="561482"/>
            <a:chOff x="-558201" y="4281177"/>
            <a:chExt cx="622182" cy="561482"/>
          </a:xfrm>
        </p:grpSpPr>
        <p:sp>
          <p:nvSpPr>
            <p:cNvPr id="21" name="Rectangle: Rounded Corners 20">
              <a:extLst>
                <a:ext uri="{FF2B5EF4-FFF2-40B4-BE49-F238E27FC236}">
                  <a16:creationId xmlns:a16="http://schemas.microsoft.com/office/drawing/2014/main" xmlns="" id="{A1179847-EC7D-1DD8-28A1-4E07A09E6B3A}"/>
                </a:ext>
              </a:extLst>
            </p:cNvPr>
            <p:cNvSpPr/>
            <p:nvPr/>
          </p:nvSpPr>
          <p:spPr>
            <a:xfrm>
              <a:off x="-558201" y="4291264"/>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B9022EEB-EB63-D2DB-13AE-6F6BC62E0B95}"/>
                </a:ext>
              </a:extLst>
            </p:cNvPr>
            <p:cNvPicPr>
              <a:picLocks noChangeAspect="1"/>
            </p:cNvPicPr>
            <p:nvPr/>
          </p:nvPicPr>
          <p:blipFill>
            <a:blip r:embed="rId3"/>
            <a:stretch>
              <a:fillRect/>
            </a:stretch>
          </p:blipFill>
          <p:spPr>
            <a:xfrm>
              <a:off x="-543155" y="4281177"/>
              <a:ext cx="592090" cy="561482"/>
            </a:xfrm>
            <a:prstGeom prst="rect">
              <a:avLst/>
            </a:prstGeom>
          </p:spPr>
        </p:pic>
      </p:grpSp>
      <p:sp>
        <p:nvSpPr>
          <p:cNvPr id="5" name="TextBox 4"/>
          <p:cNvSpPr txBox="1"/>
          <p:nvPr/>
        </p:nvSpPr>
        <p:spPr>
          <a:xfrm>
            <a:off x="7803196" y="2599757"/>
            <a:ext cx="2472917"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ấy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
        <p:nvSpPr>
          <p:cNvPr id="23" name="TextBox 22"/>
          <p:cNvSpPr txBox="1"/>
          <p:nvPr/>
        </p:nvSpPr>
        <p:spPr>
          <a:xfrm>
            <a:off x="6837591" y="3340687"/>
            <a:ext cx="1820634"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vậy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thế</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7850873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0C0CB29-849E-4E8F-ED15-F5E889A32AA5}"/>
              </a:ext>
            </a:extLst>
          </p:cNvPr>
          <p:cNvSpPr txBox="1"/>
          <p:nvPr/>
        </p:nvSpPr>
        <p:spPr>
          <a:xfrm>
            <a:off x="2466975" y="500601"/>
            <a:ext cx="8915400" cy="954107"/>
          </a:xfrm>
          <a:prstGeom prst="rect">
            <a:avLst/>
          </a:prstGeom>
          <a:noFill/>
        </p:spPr>
        <p:txBody>
          <a:bodyPr wrap="square" rtlCol="0">
            <a:spAutoFit/>
          </a:bodyPr>
          <a:lstStyle/>
          <a:p>
            <a:pPr lvl="0" algn="ctr">
              <a:defRPr/>
            </a:pPr>
            <a:r>
              <a:rPr lang="vi-VN" sz="2800" b="1" dirty="0">
                <a:solidFill>
                  <a:prstClr val="black"/>
                </a:solidFill>
                <a:latin typeface="Cambria" panose="02040503050406030204" pitchFamily="18" charset="0"/>
              </a:rPr>
              <a:t>Chọn các đại từ thay thế thích hợp với mỗi bông hoa và cho biết chúng được dùng để thay cho từ ngữ nào.</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4" name="Picture 3">
            <a:extLst>
              <a:ext uri="{FF2B5EF4-FFF2-40B4-BE49-F238E27FC236}">
                <a16:creationId xmlns:a16="http://schemas.microsoft.com/office/drawing/2014/main" xmlns="" id="{D955D269-6723-63B1-DE78-ED1AADDB54B9}"/>
              </a:ext>
            </a:extLst>
          </p:cNvPr>
          <p:cNvPicPr>
            <a:picLocks noChangeAspect="1"/>
          </p:cNvPicPr>
          <p:nvPr/>
        </p:nvPicPr>
        <p:blipFill>
          <a:blip r:embed="rId2"/>
          <a:stretch>
            <a:fillRect/>
          </a:stretch>
        </p:blipFill>
        <p:spPr>
          <a:xfrm>
            <a:off x="576354" y="554536"/>
            <a:ext cx="1682642" cy="969348"/>
          </a:xfrm>
          <a:prstGeom prst="rect">
            <a:avLst/>
          </a:prstGeom>
        </p:spPr>
      </p:pic>
      <p:sp>
        <p:nvSpPr>
          <p:cNvPr id="2" name="Oval 1">
            <a:extLst>
              <a:ext uri="{FF2B5EF4-FFF2-40B4-BE49-F238E27FC236}">
                <a16:creationId xmlns:a16="http://schemas.microsoft.com/office/drawing/2014/main" xmlns="" id="{5DA643CA-3ADA-3D50-3CD4-1ADB7E942109}"/>
              </a:ext>
            </a:extLst>
          </p:cNvPr>
          <p:cNvSpPr/>
          <p:nvPr/>
        </p:nvSpPr>
        <p:spPr>
          <a:xfrm>
            <a:off x="2466974" y="1676400"/>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đó</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xmlns="" id="{671219EF-AAAE-6748-E154-03BF5F9130D1}"/>
              </a:ext>
            </a:extLst>
          </p:cNvPr>
          <p:cNvSpPr/>
          <p:nvPr/>
        </p:nvSpPr>
        <p:spPr>
          <a:xfrm>
            <a:off x="4010024" y="1647825"/>
            <a:ext cx="1038225"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accent1">
                    <a:lumMod val="75000"/>
                  </a:schemeClr>
                </a:solidFill>
                <a:latin typeface="Cambria" panose="02040503050406030204" pitchFamily="18" charset="0"/>
                <a:ea typeface="Cambria" panose="02040503050406030204" pitchFamily="18" charset="0"/>
              </a:rPr>
              <a:t>ấy</a:t>
            </a:r>
            <a:endParaRPr lang="en-US" sz="3200" b="1" dirty="0">
              <a:solidFill>
                <a:schemeClr val="accent1">
                  <a:lumMod val="75000"/>
                </a:schemeClr>
              </a:solidFill>
              <a:latin typeface="Cambria" panose="02040503050406030204" pitchFamily="18" charset="0"/>
              <a:ea typeface="Cambria" panose="02040503050406030204" pitchFamily="18" charset="0"/>
            </a:endParaRPr>
          </a:p>
        </p:txBody>
      </p:sp>
      <p:sp>
        <p:nvSpPr>
          <p:cNvPr id="7" name="Oval 6">
            <a:extLst>
              <a:ext uri="{FF2B5EF4-FFF2-40B4-BE49-F238E27FC236}">
                <a16:creationId xmlns:a16="http://schemas.microsoft.com/office/drawing/2014/main" xmlns="" id="{550A0BBE-6630-7AD9-A679-386B74DCB18A}"/>
              </a:ext>
            </a:extLst>
          </p:cNvPr>
          <p:cNvSpPr/>
          <p:nvPr/>
        </p:nvSpPr>
        <p:spPr>
          <a:xfrm>
            <a:off x="5495924" y="166687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thế</a:t>
            </a:r>
            <a:endParaRPr lang="en-US" sz="3200" b="1" dirty="0">
              <a:solidFill>
                <a:srgbClr val="0070C0"/>
              </a:solidFill>
              <a:latin typeface="Cambria" panose="02040503050406030204" pitchFamily="18" charset="0"/>
              <a:ea typeface="Cambria" panose="02040503050406030204" pitchFamily="18" charset="0"/>
            </a:endParaRPr>
          </a:p>
        </p:txBody>
      </p:sp>
      <p:sp>
        <p:nvSpPr>
          <p:cNvPr id="8" name="Oval 7">
            <a:extLst>
              <a:ext uri="{FF2B5EF4-FFF2-40B4-BE49-F238E27FC236}">
                <a16:creationId xmlns:a16="http://schemas.microsoft.com/office/drawing/2014/main" xmlns="" id="{479D55A5-DADC-1247-1450-BE9CA7A2F34F}"/>
              </a:ext>
            </a:extLst>
          </p:cNvPr>
          <p:cNvSpPr/>
          <p:nvPr/>
        </p:nvSpPr>
        <p:spPr>
          <a:xfrm>
            <a:off x="7353299" y="1676400"/>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vậy</a:t>
            </a:r>
            <a:endParaRPr lang="en-US" sz="3200" b="1" dirty="0">
              <a:solidFill>
                <a:srgbClr val="0070C0"/>
              </a:solidFill>
              <a:latin typeface="Cambria" panose="02040503050406030204" pitchFamily="18" charset="0"/>
              <a:ea typeface="Cambria" panose="02040503050406030204" pitchFamily="18" charset="0"/>
            </a:endParaRPr>
          </a:p>
        </p:txBody>
      </p:sp>
      <p:sp>
        <p:nvSpPr>
          <p:cNvPr id="9" name="Oval 8">
            <a:extLst>
              <a:ext uri="{FF2B5EF4-FFF2-40B4-BE49-F238E27FC236}">
                <a16:creationId xmlns:a16="http://schemas.microsoft.com/office/drawing/2014/main" xmlns="" id="{A79D9903-752E-644E-81B9-954089A72CC9}"/>
              </a:ext>
            </a:extLst>
          </p:cNvPr>
          <p:cNvSpPr/>
          <p:nvPr/>
        </p:nvSpPr>
        <p:spPr>
          <a:xfrm>
            <a:off x="9124949" y="1685925"/>
            <a:ext cx="1304926" cy="647700"/>
          </a:xfrm>
          <a:prstGeom prst="ellipse">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70C0"/>
                </a:solidFill>
                <a:latin typeface="Cambria" panose="02040503050406030204" pitchFamily="18" charset="0"/>
                <a:ea typeface="Cambria" panose="02040503050406030204" pitchFamily="18" charset="0"/>
              </a:rPr>
              <a:t>này</a:t>
            </a:r>
            <a:endParaRPr lang="en-US" sz="3200" b="1" dirty="0">
              <a:solidFill>
                <a:srgbClr val="0070C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xmlns="" id="{79654C96-DA0F-6BED-52C3-E568D2D5E8BD}"/>
              </a:ext>
            </a:extLst>
          </p:cNvPr>
          <p:cNvSpPr txBox="1"/>
          <p:nvPr/>
        </p:nvSpPr>
        <p:spPr>
          <a:xfrm>
            <a:off x="576354" y="2586010"/>
            <a:ext cx="11078617" cy="584775"/>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a. Cô dạy mình động tác bơi ếch. Động </a:t>
            </a:r>
            <a:r>
              <a:rPr lang="vi-VN" sz="3200" i="0" dirty="0" smtClean="0">
                <a:solidFill>
                  <a:srgbClr val="000000"/>
                </a:solidFill>
                <a:effectLst/>
                <a:latin typeface="Cambria" panose="02040503050406030204" pitchFamily="18" charset="0"/>
                <a:ea typeface="Cambria" panose="02040503050406030204" pitchFamily="18" charset="0"/>
              </a:rPr>
              <a:t>tác</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thật</a:t>
            </a:r>
            <a:r>
              <a:rPr lang="en-US" sz="3200" i="0" dirty="0" smtClean="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a:t>
            </a:r>
            <a:r>
              <a:rPr lang="en-US" sz="320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xmlns="" id="{0DC5EEFD-59C0-F1E0-C2B0-D929A6425C7D}"/>
              </a:ext>
            </a:extLst>
          </p:cNvPr>
          <p:cNvSpPr txBox="1"/>
          <p:nvPr/>
        </p:nvSpPr>
        <p:spPr>
          <a:xfrm>
            <a:off x="576354" y="3332229"/>
            <a:ext cx="10806021" cy="1077218"/>
          </a:xfrm>
          <a:prstGeom prst="rect">
            <a:avLst/>
          </a:prstGeom>
          <a:noFill/>
        </p:spPr>
        <p:txBody>
          <a:bodyPr wrap="square" rtlCol="0">
            <a:spAutoFit/>
          </a:bodyPr>
          <a:lstStyle/>
          <a:p>
            <a:r>
              <a:rPr lang="en-US" sz="3200" i="0" dirty="0">
                <a:solidFill>
                  <a:srgbClr val="000000"/>
                </a:solidFill>
                <a:effectLst/>
                <a:latin typeface="Cambria" panose="02040503050406030204" pitchFamily="18" charset="0"/>
                <a:ea typeface="Cambria" panose="02040503050406030204" pitchFamily="18" charset="0"/>
              </a:rPr>
              <a:t>b. </a:t>
            </a:r>
            <a:r>
              <a:rPr lang="en-US" sz="3200" i="0" dirty="0" err="1">
                <a:solidFill>
                  <a:srgbClr val="000000"/>
                </a:solidFill>
                <a:effectLst/>
                <a:latin typeface="Cambria" panose="02040503050406030204" pitchFamily="18" charset="0"/>
                <a:ea typeface="Cambria" panose="02040503050406030204" pitchFamily="18" charset="0"/>
              </a:rPr>
              <a:t>Cây</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lạc</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tiên</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ra</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quả</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quanh</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a:solidFill>
                  <a:srgbClr val="000000"/>
                </a:solidFill>
                <a:effectLst/>
                <a:latin typeface="Cambria" panose="02040503050406030204" pitchFamily="18" charset="0"/>
                <a:ea typeface="Cambria" panose="02040503050406030204" pitchFamily="18" charset="0"/>
              </a:rPr>
              <a:t>năm</a:t>
            </a:r>
            <a:r>
              <a:rPr lang="en-US" sz="3200" i="0" dirty="0">
                <a:solidFill>
                  <a:srgbClr val="000000"/>
                </a:solidFill>
                <a:effectLst/>
                <a:latin typeface="Cambria" panose="02040503050406030204" pitchFamily="18" charset="0"/>
                <a:ea typeface="Cambria" panose="02040503050406030204" pitchFamily="18" charset="0"/>
              </a:rPr>
              <a:t>. </a:t>
            </a:r>
            <a:r>
              <a:rPr lang="en-US" sz="3200" i="0" dirty="0" err="1" smtClean="0">
                <a:solidFill>
                  <a:srgbClr val="000000"/>
                </a:solidFill>
                <a:effectLst/>
                <a:latin typeface="Cambria" panose="02040503050406030204" pitchFamily="18" charset="0"/>
                <a:ea typeface="Cambria" panose="02040503050406030204" pitchFamily="18" charset="0"/>
              </a:rPr>
              <a:t>Vì</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 </a:t>
            </a:r>
            <a:r>
              <a:rPr lang="en-US" sz="3200" i="0" dirty="0" smtClean="0">
                <a:solidFill>
                  <a:srgbClr val="000000"/>
                </a:solidFill>
                <a:effectLst/>
                <a:latin typeface="Cambria" panose="02040503050406030204" pitchFamily="18" charset="0"/>
                <a:ea typeface="Cambria" panose="02040503050406030204" pitchFamily="18" charset="0"/>
              </a:rPr>
              <a:t>     ,</a:t>
            </a:r>
            <a:r>
              <a:rPr lang="vi-VN" sz="3200" i="0" dirty="0" smtClean="0">
                <a:solidFill>
                  <a:srgbClr val="000000"/>
                </a:solidFill>
                <a:effectLst/>
                <a:latin typeface="Cambria" panose="02040503050406030204" pitchFamily="18" charset="0"/>
                <a:ea typeface="Cambria" panose="02040503050406030204" pitchFamily="18" charset="0"/>
              </a:rPr>
              <a:t>con </a:t>
            </a:r>
            <a:r>
              <a:rPr lang="vi-VN" sz="3200" i="0" dirty="0">
                <a:solidFill>
                  <a:srgbClr val="000000"/>
                </a:solidFill>
                <a:effectLst/>
                <a:latin typeface="Cambria" panose="02040503050406030204" pitchFamily="18" charset="0"/>
                <a:ea typeface="Cambria" panose="02040503050406030204" pitchFamily="18" charset="0"/>
              </a:rPr>
              <a:t>đường luôn phảng phất mùi lạc tiên chín.</a:t>
            </a:r>
            <a:endParaRPr lang="en-US" sz="32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C217EEE-5276-ADCA-CFE8-A39F0684A971}"/>
              </a:ext>
            </a:extLst>
          </p:cNvPr>
          <p:cNvSpPr txBox="1"/>
          <p:nvPr/>
        </p:nvSpPr>
        <p:spPr>
          <a:xfrm>
            <a:off x="576353" y="4433033"/>
            <a:ext cx="10806021" cy="1077218"/>
          </a:xfrm>
          <a:prstGeom prst="rect">
            <a:avLst/>
          </a:prstGeom>
          <a:noFill/>
        </p:spPr>
        <p:txBody>
          <a:bodyPr wrap="square" rtlCol="0">
            <a:spAutoFit/>
          </a:bodyPr>
          <a:lstStyle/>
          <a:p>
            <a:r>
              <a:rPr lang="vi-VN" sz="3200" i="0" dirty="0">
                <a:solidFill>
                  <a:srgbClr val="000000"/>
                </a:solidFill>
                <a:effectLst/>
                <a:latin typeface="Cambria" panose="02040503050406030204" pitchFamily="18" charset="0"/>
                <a:ea typeface="Cambria" panose="02040503050406030204" pitchFamily="18" charset="0"/>
              </a:rPr>
              <a:t>c. Mây đen đã kéo đến đầy trời. Nhưng bọn trẻ chẳng chú ý đến </a:t>
            </a:r>
            <a:r>
              <a:rPr lang="vi-VN" sz="3200" i="0" dirty="0" smtClean="0">
                <a:solidFill>
                  <a:srgbClr val="000000"/>
                </a:solidFill>
                <a:effectLst/>
                <a:latin typeface="Cambria" panose="02040503050406030204" pitchFamily="18" charset="0"/>
                <a:ea typeface="Cambria" panose="02040503050406030204" pitchFamily="18" charset="0"/>
              </a:rPr>
              <a:t>điều</a:t>
            </a:r>
            <a:r>
              <a:rPr lang="en-US" sz="3200" i="0" dirty="0" smtClean="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xmlns="" id="{FEEA5D16-7E1B-EE9D-FC9B-CDBEB1FB7E4B}"/>
              </a:ext>
            </a:extLst>
          </p:cNvPr>
          <p:cNvSpPr/>
          <p:nvPr/>
        </p:nvSpPr>
        <p:spPr>
          <a:xfrm>
            <a:off x="8631177" y="2677341"/>
            <a:ext cx="622182" cy="493444"/>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803196" y="2599757"/>
            <a:ext cx="2472917"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ấy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
        <p:nvSpPr>
          <p:cNvPr id="23" name="TextBox 22"/>
          <p:cNvSpPr txBox="1"/>
          <p:nvPr/>
        </p:nvSpPr>
        <p:spPr>
          <a:xfrm>
            <a:off x="6837591" y="3340687"/>
            <a:ext cx="2472917"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vậy</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thế</a:t>
            </a:r>
            <a:r>
              <a:rPr lang="en-US" sz="3200" b="1" dirty="0" smtClean="0">
                <a:solidFill>
                  <a:srgbClr val="FF0000"/>
                </a:solidFill>
                <a:latin typeface="Times New Roman" pitchFamily="18" charset="0"/>
                <a:cs typeface="Times New Roman" pitchFamily="18" charset="0"/>
              </a:rPr>
              <a:t>)</a:t>
            </a:r>
            <a:endParaRPr lang="en-US" sz="3200" b="1" dirty="0">
              <a:solidFill>
                <a:srgbClr val="FF0000"/>
              </a:solidFill>
              <a:latin typeface="Times New Roman" pitchFamily="18" charset="0"/>
              <a:cs typeface="Times New Roman" pitchFamily="18" charset="0"/>
            </a:endParaRPr>
          </a:p>
        </p:txBody>
      </p:sp>
      <p:sp>
        <p:nvSpPr>
          <p:cNvPr id="24" name="TextBox 23"/>
          <p:cNvSpPr txBox="1"/>
          <p:nvPr/>
        </p:nvSpPr>
        <p:spPr>
          <a:xfrm>
            <a:off x="2179620" y="4904203"/>
            <a:ext cx="2472917" cy="584775"/>
          </a:xfrm>
          <a:prstGeom prst="rect">
            <a:avLst/>
          </a:prstGeom>
          <a:noFill/>
        </p:spPr>
        <p:txBody>
          <a:bodyPr wrap="square" rtlCol="0">
            <a:spAutoFit/>
          </a:bodyPr>
          <a:lstStyle/>
          <a:p>
            <a:r>
              <a:rPr lang="en-US" sz="3200" b="1" dirty="0" smtClean="0">
                <a:solidFill>
                  <a:srgbClr val="FF0000"/>
                </a:solidFill>
                <a:latin typeface="Times New Roman" pitchFamily="18" charset="0"/>
                <a:cs typeface="Times New Roman" pitchFamily="18" charset="0"/>
              </a:rPr>
              <a:t>(</a:t>
            </a:r>
            <a:r>
              <a:rPr lang="en-US" sz="3200" b="1" dirty="0" err="1" smtClean="0">
                <a:solidFill>
                  <a:srgbClr val="FF0000"/>
                </a:solidFill>
                <a:latin typeface="Times New Roman" pitchFamily="18" charset="0"/>
                <a:cs typeface="Times New Roman" pitchFamily="18" charset="0"/>
              </a:rPr>
              <a:t>ấy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đó</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này</a:t>
            </a:r>
            <a:r>
              <a:rPr lang="en-US" sz="3200" b="1" dirty="0">
                <a:solidFill>
                  <a:srgbClr val="FF0000"/>
                </a:solidFill>
                <a:latin typeface="Times New Roman" pitchFamily="18" charset="0"/>
                <a:cs typeface="Times New Roman" pitchFamily="18" charset="0"/>
              </a:rPr>
              <a:t>)</a:t>
            </a:r>
            <a:r>
              <a:rPr lang="en-US" sz="3200" b="1" dirty="0" smtClean="0">
                <a:solidFill>
                  <a:srgbClr val="FF0000"/>
                </a:solidFill>
                <a:latin typeface="Times New Roman" pitchFamily="18" charset="0"/>
                <a:cs typeface="Times New Roman" pitchFamily="18" charset="0"/>
              </a:rPr>
              <a:t>  </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79095072"/>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07DE2A5-8D69-E96D-26B2-36997DBEA26F}"/>
              </a:ext>
            </a:extLst>
          </p:cNvPr>
          <p:cNvSpPr txBox="1"/>
          <p:nvPr/>
        </p:nvSpPr>
        <p:spPr>
          <a:xfrm>
            <a:off x="2233047" y="348476"/>
            <a:ext cx="9149328"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đại từ nghi vấn trong các câu dưới đây </a:t>
            </a:r>
            <a:r>
              <a:rPr lang="vi-VN" sz="2800" b="1" dirty="0" smtClean="0">
                <a:solidFill>
                  <a:prstClr val="black"/>
                </a:solidFill>
                <a:latin typeface="Cambria" panose="02040503050406030204" pitchFamily="18" charset="0"/>
              </a:rPr>
              <a:t>và </a:t>
            </a:r>
            <a:r>
              <a:rPr lang="vi-VN" sz="2800" b="1" dirty="0">
                <a:solidFill>
                  <a:prstClr val="black"/>
                </a:solidFill>
                <a:latin typeface="Cambria" panose="02040503050406030204" pitchFamily="18" charset="0"/>
              </a:rPr>
              <a:t>xác định mục </a:t>
            </a:r>
            <a:r>
              <a:rPr lang="en-US" sz="2800" b="1" dirty="0">
                <a:solidFill>
                  <a:prstClr val="black"/>
                </a:solidFill>
                <a:latin typeface="Cambria" panose="02040503050406030204" pitchFamily="18" charset="0"/>
              </a:rPr>
              <a:t>đ</a:t>
            </a:r>
            <a:r>
              <a:rPr lang="vi-VN" sz="2800" b="1" dirty="0">
                <a:solidFill>
                  <a:prstClr val="black"/>
                </a:solidFill>
                <a:latin typeface="Cambria" panose="02040503050406030204" pitchFamily="18" charset="0"/>
              </a:rPr>
              <a:t>ích sử dụng tương ứng với mỗi đại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pic>
        <p:nvPicPr>
          <p:cNvPr id="7" name="Picture 6">
            <a:extLst>
              <a:ext uri="{FF2B5EF4-FFF2-40B4-BE49-F238E27FC236}">
                <a16:creationId xmlns:a16="http://schemas.microsoft.com/office/drawing/2014/main" xmlns="" id="{C2BE029E-ACF9-3D49-AB86-3DCF7F57AB2A}"/>
              </a:ext>
            </a:extLst>
          </p:cNvPr>
          <p:cNvPicPr>
            <a:picLocks noChangeAspect="1"/>
          </p:cNvPicPr>
          <p:nvPr/>
        </p:nvPicPr>
        <p:blipFill>
          <a:blip r:embed="rId2"/>
          <a:stretch>
            <a:fillRect/>
          </a:stretch>
        </p:blipFill>
        <p:spPr>
          <a:xfrm>
            <a:off x="440871" y="462443"/>
            <a:ext cx="1676545" cy="963251"/>
          </a:xfrm>
          <a:prstGeom prst="rect">
            <a:avLst/>
          </a:prstGeom>
        </p:spPr>
      </p:pic>
      <p:sp>
        <p:nvSpPr>
          <p:cNvPr id="2" name="Rectangle 1">
            <a:extLst>
              <a:ext uri="{FF2B5EF4-FFF2-40B4-BE49-F238E27FC236}">
                <a16:creationId xmlns:a16="http://schemas.microsoft.com/office/drawing/2014/main" xmlns="" id="{14A8DA87-A96C-6400-D375-B1E076D435B3}"/>
              </a:ext>
            </a:extLst>
          </p:cNvPr>
          <p:cNvSpPr/>
          <p:nvPr/>
        </p:nvSpPr>
        <p:spPr>
          <a:xfrm>
            <a:off x="600074" y="1695450"/>
            <a:ext cx="5314951"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02060"/>
                </a:solidFill>
                <a:latin typeface="Cambria" panose="02040503050406030204" pitchFamily="18" charset="0"/>
                <a:ea typeface="Cambria" panose="02040503050406030204" pitchFamily="18" charset="0"/>
              </a:rPr>
              <a:t>a. </a:t>
            </a:r>
            <a:r>
              <a:rPr lang="en-US" sz="2800" b="1" dirty="0" err="1" smtClean="0">
                <a:solidFill>
                  <a:srgbClr val="002060"/>
                </a:solidFill>
                <a:latin typeface="Cambria" panose="02040503050406030204" pitchFamily="18" charset="0"/>
                <a:ea typeface="Cambria" panose="02040503050406030204" pitchFamily="18" charset="0"/>
              </a:rPr>
              <a:t>Anh</a:t>
            </a:r>
            <a:r>
              <a:rPr lang="en-US" sz="2800" b="1" dirty="0" smtClean="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ai?</a:t>
            </a:r>
          </a:p>
        </p:txBody>
      </p:sp>
      <p:sp>
        <p:nvSpPr>
          <p:cNvPr id="8" name="Rectangle 7">
            <a:extLst>
              <a:ext uri="{FF2B5EF4-FFF2-40B4-BE49-F238E27FC236}">
                <a16:creationId xmlns:a16="http://schemas.microsoft.com/office/drawing/2014/main" xmlns="" id="{BF128B26-A2DF-B136-B6F2-56518854506B}"/>
              </a:ext>
            </a:extLst>
          </p:cNvPr>
          <p:cNvSpPr/>
          <p:nvPr/>
        </p:nvSpPr>
        <p:spPr>
          <a:xfrm>
            <a:off x="590549" y="2724150"/>
            <a:ext cx="532447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b. Sao con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muộn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thế</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3DE9D4B-44E5-BD82-2F4E-D4CB08B3FFAE}"/>
              </a:ext>
            </a:extLst>
          </p:cNvPr>
          <p:cNvSpPr/>
          <p:nvPr/>
        </p:nvSpPr>
        <p:spPr>
          <a:xfrm>
            <a:off x="581025" y="3648075"/>
            <a:ext cx="4886326" cy="7810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4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400" b="1" dirty="0">
              <a:solidFill>
                <a:srgbClr val="00206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0649DACA-6C90-FE1B-E416-6921F5B8DABF}"/>
              </a:ext>
            </a:extLst>
          </p:cNvPr>
          <p:cNvSpPr/>
          <p:nvPr/>
        </p:nvSpPr>
        <p:spPr>
          <a:xfrm>
            <a:off x="571499" y="4557712"/>
            <a:ext cx="5343526" cy="81438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400" b="1" i="0" u="none" strike="noStrike" dirty="0">
                <a:solidFill>
                  <a:srgbClr val="002060"/>
                </a:solidFill>
                <a:effectLst/>
                <a:latin typeface="Cambria" panose="02040503050406030204" pitchFamily="18" charset="0"/>
                <a:ea typeface="Cambria" panose="02040503050406030204" pitchFamily="18" charset="0"/>
              </a:rPr>
              <a:t>d. Bao </a:t>
            </a:r>
            <a:r>
              <a:rPr lang="en-US" sz="2400" b="1" i="0" u="none" strike="noStrike" dirty="0" err="1">
                <a:solidFill>
                  <a:srgbClr val="002060"/>
                </a:solidFill>
                <a:effectLst/>
                <a:latin typeface="Cambria" panose="02040503050406030204" pitchFamily="18" charset="0"/>
                <a:ea typeface="Cambria" panose="02040503050406030204" pitchFamily="18" charset="0"/>
              </a:rPr>
              <a:t>giờ</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cháu</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về</a:t>
            </a:r>
            <a:r>
              <a:rPr lang="en-US" sz="2400" b="1" i="0" u="none" strike="noStrike" dirty="0">
                <a:solidFill>
                  <a:srgbClr val="002060"/>
                </a:solidFill>
                <a:effectLst/>
                <a:latin typeface="Cambria" panose="02040503050406030204" pitchFamily="18" charset="0"/>
                <a:ea typeface="Cambria" panose="02040503050406030204" pitchFamily="18" charset="0"/>
              </a:rPr>
              <a:t> </a:t>
            </a:r>
            <a:r>
              <a:rPr lang="en-US" sz="2400" b="1" i="0" u="none" strike="noStrike" dirty="0" err="1">
                <a:solidFill>
                  <a:srgbClr val="002060"/>
                </a:solidFill>
                <a:effectLst/>
                <a:latin typeface="Cambria" panose="02040503050406030204" pitchFamily="18" charset="0"/>
                <a:ea typeface="Cambria" panose="02040503050406030204" pitchFamily="18" charset="0"/>
              </a:rPr>
              <a:t>quê</a:t>
            </a:r>
            <a:r>
              <a:rPr lang="en-US" sz="2400" b="1" i="0" u="none" strike="noStrike" dirty="0">
                <a:solidFill>
                  <a:srgbClr val="002060"/>
                </a:solidFill>
                <a:effectLst/>
                <a:latin typeface="Cambria" panose="02040503050406030204" pitchFamily="18" charset="0"/>
                <a:ea typeface="Cambria" panose="02040503050406030204" pitchFamily="18" charset="0"/>
              </a:rPr>
              <a:t>?</a:t>
            </a:r>
            <a:endParaRPr lang="en-US" sz="2400" b="1" dirty="0">
              <a:solidFill>
                <a:srgbClr val="002060"/>
              </a:solidFill>
              <a:effectLst/>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0A4AAAB3-C526-5556-D619-C8CF7666AB3B}"/>
              </a:ext>
            </a:extLst>
          </p:cNvPr>
          <p:cNvSpPr/>
          <p:nvPr/>
        </p:nvSpPr>
        <p:spPr>
          <a:xfrm>
            <a:off x="600074" y="5524500"/>
            <a:ext cx="5414963" cy="67627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e. </a:t>
            </a:r>
            <a:r>
              <a:rPr lang="en-US" sz="2800" b="1" i="0" u="none" strike="noStrike" dirty="0" err="1">
                <a:solidFill>
                  <a:srgbClr val="002060"/>
                </a:solidFill>
                <a:effectLst/>
                <a:latin typeface="Cambria" panose="02040503050406030204" pitchFamily="18" charset="0"/>
                <a:ea typeface="Cambria" panose="02040503050406030204" pitchFamily="18" charset="0"/>
              </a:rPr>
              <a:t>Nó</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ngồi</a:t>
            </a:r>
            <a:r>
              <a:rPr lang="en-US" sz="2800" b="1" i="0" u="none" strike="noStrike" dirty="0">
                <a:solidFill>
                  <a:srgbClr val="002060"/>
                </a:solidFill>
                <a:effectLst/>
                <a:latin typeface="Cambria" panose="02040503050406030204" pitchFamily="18" charset="0"/>
                <a:ea typeface="Cambria" panose="02040503050406030204" pitchFamily="18" charset="0"/>
              </a:rPr>
              <a:t> ở </a:t>
            </a:r>
            <a:r>
              <a:rPr lang="en-US" sz="2800" b="1" i="0" u="none" strike="noStrike" dirty="0" err="1">
                <a:solidFill>
                  <a:srgbClr val="002060"/>
                </a:solidFill>
                <a:effectLst/>
                <a:latin typeface="Cambria" panose="02040503050406030204" pitchFamily="18" charset="0"/>
                <a:ea typeface="Cambria" panose="02040503050406030204" pitchFamily="18" charset="0"/>
              </a:rPr>
              <a:t>đâu</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xmlns="" id="{8450E73D-F836-428D-676D-6E39F91B9ACB}"/>
              </a:ext>
            </a:extLst>
          </p:cNvPr>
          <p:cNvSpPr/>
          <p:nvPr/>
        </p:nvSpPr>
        <p:spPr>
          <a:xfrm>
            <a:off x="7210425" y="17145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2800" i="0" u="none" strike="noStrike" dirty="0">
                <a:solidFill>
                  <a:srgbClr val="002060"/>
                </a:solidFill>
                <a:effectLst/>
                <a:latin typeface="Cambria" panose="02040503050406030204" pitchFamily="18" charset="0"/>
                <a:ea typeface="Cambria" panose="02040503050406030204" pitchFamily="18" charset="0"/>
              </a:rPr>
              <a:t>(</a:t>
            </a:r>
            <a:r>
              <a:rPr lang="vi-VN" sz="2800" b="1" i="0" u="none" strike="noStrike" dirty="0">
                <a:solidFill>
                  <a:srgbClr val="002060"/>
                </a:solidFill>
                <a:effectLst/>
                <a:latin typeface="Cambria" panose="02040503050406030204" pitchFamily="18" charset="0"/>
                <a:ea typeface="Cambria" panose="02040503050406030204" pitchFamily="18" charset="0"/>
              </a:rPr>
              <a:t>1) Hỏi về số lượng</a:t>
            </a:r>
            <a:endParaRPr lang="en-US" sz="2800" b="1" dirty="0">
              <a:solidFill>
                <a:srgbClr val="00206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xmlns="" id="{64163CFE-F1A2-064B-462F-C7247AD56BBA}"/>
              </a:ext>
            </a:extLst>
          </p:cNvPr>
          <p:cNvSpPr/>
          <p:nvPr/>
        </p:nvSpPr>
        <p:spPr>
          <a:xfrm>
            <a:off x="7200900" y="27432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(2) Hỏi về người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xmlns="" id="{61F8C4B5-B33F-6F44-E8A5-6ACFC5939699}"/>
              </a:ext>
            </a:extLst>
          </p:cNvPr>
          <p:cNvSpPr/>
          <p:nvPr/>
        </p:nvSpPr>
        <p:spPr>
          <a:xfrm>
            <a:off x="7191375" y="3667125"/>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(3)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thời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gian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xmlns="" id="{4E56F4E5-2E31-4EAE-E702-A2B9E054B14F}"/>
              </a:ext>
            </a:extLst>
          </p:cNvPr>
          <p:cNvSpPr/>
          <p:nvPr/>
        </p:nvSpPr>
        <p:spPr>
          <a:xfrm>
            <a:off x="7181850" y="461010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i="0" u="none" strike="noStrike" dirty="0">
                <a:solidFill>
                  <a:srgbClr val="002060"/>
                </a:solidFill>
                <a:effectLst/>
                <a:latin typeface="Cambria" panose="02040503050406030204" pitchFamily="18" charset="0"/>
                <a:ea typeface="Cambria" panose="02040503050406030204" pitchFamily="18" charset="0"/>
              </a:rPr>
              <a:t>(</a:t>
            </a:r>
            <a:r>
              <a:rPr lang="en-US" sz="2800" b="1" i="0" u="none" strike="noStrike" dirty="0">
                <a:solidFill>
                  <a:srgbClr val="002060"/>
                </a:solidFill>
                <a:effectLst/>
                <a:latin typeface="Cambria" panose="02040503050406030204" pitchFamily="18" charset="0"/>
                <a:ea typeface="Cambria" panose="02040503050406030204" pitchFamily="18" charset="0"/>
              </a:rPr>
              <a:t>4)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địa</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điểm</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xmlns="" id="{C24EA85F-66E4-2E3D-F51C-FF3E991D5BE4}"/>
              </a:ext>
            </a:extLst>
          </p:cNvPr>
          <p:cNvSpPr/>
          <p:nvPr/>
        </p:nvSpPr>
        <p:spPr>
          <a:xfrm>
            <a:off x="7172325" y="5543550"/>
            <a:ext cx="4048124" cy="78105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(5) </a:t>
            </a:r>
            <a:r>
              <a:rPr lang="en-US" sz="2800" b="1" i="0" u="none" strike="noStrike" dirty="0" err="1">
                <a:solidFill>
                  <a:srgbClr val="002060"/>
                </a:solidFill>
                <a:effectLst/>
                <a:latin typeface="Cambria" panose="02040503050406030204" pitchFamily="18" charset="0"/>
                <a:ea typeface="Cambria" panose="02040503050406030204" pitchFamily="18" charset="0"/>
              </a:rPr>
              <a:t>Hỏi</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nguyên</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nhân</a:t>
            </a:r>
            <a:endParaRPr lang="en-US" sz="2800" b="1" dirty="0">
              <a:solidFill>
                <a:srgbClr val="002060"/>
              </a:solidFill>
              <a:effectLst/>
              <a:latin typeface="Cambria" panose="02040503050406030204" pitchFamily="18" charset="0"/>
              <a:ea typeface="Cambria" panose="02040503050406030204" pitchFamily="18" charset="0"/>
            </a:endParaRPr>
          </a:p>
        </p:txBody>
      </p:sp>
      <p:sp>
        <p:nvSpPr>
          <p:cNvPr id="17" name="Rectangle 16">
            <a:extLst>
              <a:ext uri="{FF2B5EF4-FFF2-40B4-BE49-F238E27FC236}">
                <a16:creationId xmlns:a16="http://schemas.microsoft.com/office/drawing/2014/main" xmlns="" id="{03DE9D4B-44E5-BD82-2F4E-D4CB08B3FFAE}"/>
              </a:ext>
            </a:extLst>
          </p:cNvPr>
          <p:cNvSpPr/>
          <p:nvPr/>
        </p:nvSpPr>
        <p:spPr>
          <a:xfrm>
            <a:off x="547686" y="3800475"/>
            <a:ext cx="5467352" cy="64770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c. Bạn làm được mấy bài tập rồi?</a:t>
            </a:r>
            <a:endParaRPr lang="vi-VN" sz="2800" b="1" dirty="0">
              <a:solidFill>
                <a:srgbClr val="002060"/>
              </a:solidFill>
              <a:effectLst/>
              <a:latin typeface="Cambria" panose="02040503050406030204" pitchFamily="18" charset="0"/>
              <a:ea typeface="Cambria" panose="02040503050406030204" pitchFamily="18" charset="0"/>
            </a:endParaRPr>
          </a:p>
        </p:txBody>
      </p:sp>
      <p:sp>
        <p:nvSpPr>
          <p:cNvPr id="18" name="Rectangle 17">
            <a:extLst>
              <a:ext uri="{FF2B5EF4-FFF2-40B4-BE49-F238E27FC236}">
                <a16:creationId xmlns:a16="http://schemas.microsoft.com/office/drawing/2014/main" xmlns="" id="{0649DACA-6C90-FE1B-E416-6921F5B8DABF}"/>
              </a:ext>
            </a:extLst>
          </p:cNvPr>
          <p:cNvSpPr/>
          <p:nvPr/>
        </p:nvSpPr>
        <p:spPr>
          <a:xfrm>
            <a:off x="538160" y="4743450"/>
            <a:ext cx="5476878" cy="62865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spcBef>
                <a:spcPts val="0"/>
              </a:spcBef>
              <a:spcAft>
                <a:spcPts val="500"/>
              </a:spcAft>
            </a:pPr>
            <a:r>
              <a:rPr lang="en-US" sz="2800" b="1" i="0" u="none" strike="noStrike" dirty="0">
                <a:solidFill>
                  <a:srgbClr val="002060"/>
                </a:solidFill>
                <a:effectLst/>
                <a:latin typeface="Cambria" panose="02040503050406030204" pitchFamily="18" charset="0"/>
                <a:ea typeface="Cambria" panose="02040503050406030204" pitchFamily="18" charset="0"/>
              </a:rPr>
              <a:t>d. Bao </a:t>
            </a:r>
            <a:r>
              <a:rPr lang="en-US" sz="2800" b="1" i="0" u="none" strike="noStrike" dirty="0" err="1">
                <a:solidFill>
                  <a:srgbClr val="002060"/>
                </a:solidFill>
                <a:effectLst/>
                <a:latin typeface="Cambria" panose="02040503050406030204" pitchFamily="18" charset="0"/>
                <a:ea typeface="Cambria" panose="02040503050406030204" pitchFamily="18" charset="0"/>
              </a:rPr>
              <a:t>giờ</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cháu</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về</a:t>
            </a:r>
            <a:r>
              <a:rPr lang="en-US" sz="2800" b="1" i="0" u="none" strike="noStrike" dirty="0">
                <a:solidFill>
                  <a:srgbClr val="002060"/>
                </a:solidFill>
                <a:effectLst/>
                <a:latin typeface="Cambria" panose="02040503050406030204" pitchFamily="18" charset="0"/>
                <a:ea typeface="Cambria" panose="02040503050406030204" pitchFamily="18" charset="0"/>
              </a:rPr>
              <a:t> </a:t>
            </a:r>
            <a:r>
              <a:rPr lang="en-US" sz="2800" b="1" i="0" u="none" strike="noStrike" dirty="0" err="1">
                <a:solidFill>
                  <a:srgbClr val="002060"/>
                </a:solidFill>
                <a:effectLst/>
                <a:latin typeface="Cambria" panose="02040503050406030204" pitchFamily="18" charset="0"/>
                <a:ea typeface="Cambria" panose="02040503050406030204" pitchFamily="18" charset="0"/>
              </a:rPr>
              <a:t>quê</a:t>
            </a:r>
            <a:r>
              <a:rPr lang="en-US" sz="2800" b="1" i="0" u="none" strike="noStrike" dirty="0">
                <a:solidFill>
                  <a:srgbClr val="002060"/>
                </a:solidFill>
                <a:effectLst/>
                <a:latin typeface="Cambria" panose="02040503050406030204" pitchFamily="18" charset="0"/>
                <a:ea typeface="Cambria" panose="02040503050406030204" pitchFamily="18" charset="0"/>
              </a:rPr>
              <a:t>?</a:t>
            </a:r>
            <a:endParaRPr lang="en-US" sz="2800" b="1" dirty="0">
              <a:solidFill>
                <a:srgbClr val="002060"/>
              </a:solidFill>
              <a:effectLst/>
              <a:latin typeface="Cambria" panose="02040503050406030204" pitchFamily="18" charset="0"/>
              <a:ea typeface="Cambria" panose="02040503050406030204" pitchFamily="18" charset="0"/>
            </a:endParaRPr>
          </a:p>
        </p:txBody>
      </p:sp>
      <p:cxnSp>
        <p:nvCxnSpPr>
          <p:cNvPr id="36" name="Straight Connector 35"/>
          <p:cNvCxnSpPr/>
          <p:nvPr/>
        </p:nvCxnSpPr>
        <p:spPr>
          <a:xfrm>
            <a:off x="2428875" y="825529"/>
            <a:ext cx="303847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endCxn id="3" idx="3"/>
          </p:cNvCxnSpPr>
          <p:nvPr/>
        </p:nvCxnSpPr>
        <p:spPr>
          <a:xfrm>
            <a:off x="10029825" y="825529"/>
            <a:ext cx="1352550"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428875" y="1302583"/>
            <a:ext cx="450056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07461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barn(inVertical)">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barn(inVertical)">
                                      <p:cBhvr>
                                        <p:cTn id="61"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7">
            <a:extLst>
              <a:ext uri="{FF2B5EF4-FFF2-40B4-BE49-F238E27FC236}">
                <a16:creationId xmlns:a16="http://schemas.microsoft.com/office/drawing/2014/main" xmlns="" id="{32264810-0D0F-66B7-071C-00C124BAE9A5}"/>
              </a:ext>
            </a:extLst>
          </p:cNvPr>
          <p:cNvGraphicFramePr>
            <a:graphicFrameLocks noGrp="1"/>
          </p:cNvGraphicFramePr>
          <p:nvPr>
            <p:extLst>
              <p:ext uri="{D42A27DB-BD31-4B8C-83A1-F6EECF244321}">
                <p14:modId xmlns:p14="http://schemas.microsoft.com/office/powerpoint/2010/main" val="2081314059"/>
              </p:ext>
            </p:extLst>
          </p:nvPr>
        </p:nvGraphicFramePr>
        <p:xfrm>
          <a:off x="1185863" y="719664"/>
          <a:ext cx="10172702" cy="5171160"/>
        </p:xfrm>
        <a:graphic>
          <a:graphicData uri="http://schemas.openxmlformats.org/drawingml/2006/table">
            <a:tbl>
              <a:tblPr firstRow="1" bandRow="1">
                <a:tableStyleId>{5C22544A-7EE6-4342-B048-85BDC9FD1C3A}</a:tableStyleId>
              </a:tblPr>
              <a:tblGrid>
                <a:gridCol w="5600701">
                  <a:extLst>
                    <a:ext uri="{9D8B030D-6E8A-4147-A177-3AD203B41FA5}">
                      <a16:colId xmlns:a16="http://schemas.microsoft.com/office/drawing/2014/main" xmlns="" val="1941931450"/>
                    </a:ext>
                  </a:extLst>
                </a:gridCol>
                <a:gridCol w="4572001">
                  <a:extLst>
                    <a:ext uri="{9D8B030D-6E8A-4147-A177-3AD203B41FA5}">
                      <a16:colId xmlns:a16="http://schemas.microsoft.com/office/drawing/2014/main" xmlns="" val="2722418388"/>
                    </a:ext>
                  </a:extLst>
                </a:gridCol>
              </a:tblGrid>
              <a:tr h="845256">
                <a:tc>
                  <a:txBody>
                    <a:bodyPr/>
                    <a:lstStyle/>
                    <a:p>
                      <a:pPr algn="ctr"/>
                      <a:r>
                        <a:rPr lang="en-US" sz="2800" dirty="0" err="1">
                          <a:solidFill>
                            <a:srgbClr val="002060"/>
                          </a:solidFill>
                          <a:latin typeface="Cambria" panose="02040503050406030204" pitchFamily="18" charset="0"/>
                          <a:ea typeface="Cambria" panose="02040503050406030204" pitchFamily="18" charset="0"/>
                        </a:rPr>
                        <a:t>Câu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có</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chứa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tc>
                  <a:txBody>
                    <a:bodyPr/>
                    <a:lstStyle/>
                    <a:p>
                      <a:pPr algn="ctr"/>
                      <a:r>
                        <a:rPr lang="en-US" sz="2800" dirty="0" err="1">
                          <a:solidFill>
                            <a:srgbClr val="002060"/>
                          </a:solidFill>
                          <a:latin typeface="Cambria" panose="02040503050406030204" pitchFamily="18" charset="0"/>
                          <a:ea typeface="Cambria" panose="02040503050406030204" pitchFamily="18" charset="0"/>
                        </a:rPr>
                        <a:t>Mục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đích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sử</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dụng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của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đại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từ</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nghi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vấn</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9D8FF"/>
                    </a:solidFill>
                  </a:tcPr>
                </a:tc>
                <a:extLst>
                  <a:ext uri="{0D108BD9-81ED-4DB2-BD59-A6C34878D82A}">
                    <a16:rowId xmlns:a16="http://schemas.microsoft.com/office/drawing/2014/main" xmlns="" val="2691084253"/>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90580665"/>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87909062"/>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90035981"/>
                  </a:ext>
                </a:extLst>
              </a:tr>
              <a:tr h="845256">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74325313"/>
                  </a:ext>
                </a:extLst>
              </a:tr>
              <a:tr h="845256">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53355968"/>
                  </a:ext>
                </a:extLst>
              </a:tr>
            </a:tbl>
          </a:graphicData>
        </a:graphic>
      </p:graphicFrame>
      <p:sp>
        <p:nvSpPr>
          <p:cNvPr id="8" name="TextBox 7">
            <a:extLst>
              <a:ext uri="{FF2B5EF4-FFF2-40B4-BE49-F238E27FC236}">
                <a16:creationId xmlns:a16="http://schemas.microsoft.com/office/drawing/2014/main" xmlns="" id="{AF741D67-91A4-0317-6243-2B7FC6192CFC}"/>
              </a:ext>
            </a:extLst>
          </p:cNvPr>
          <p:cNvSpPr txBox="1"/>
          <p:nvPr/>
        </p:nvSpPr>
        <p:spPr>
          <a:xfrm>
            <a:off x="1228726" y="1752600"/>
            <a:ext cx="5162550" cy="523220"/>
          </a:xfrm>
          <a:prstGeom prst="rect">
            <a:avLst/>
          </a:prstGeom>
          <a:noFill/>
        </p:spPr>
        <p:txBody>
          <a:bodyPr wrap="square" rtlCol="0">
            <a:spAutoFit/>
          </a:bodyPr>
          <a:lstStyle/>
          <a:p>
            <a:r>
              <a:rPr lang="en-US" sz="2800" b="1" dirty="0" smtClean="0">
                <a:solidFill>
                  <a:srgbClr val="002060"/>
                </a:solidFill>
                <a:latin typeface="Cambria" panose="02040503050406030204" pitchFamily="18" charset="0"/>
                <a:ea typeface="Cambria" panose="02040503050406030204" pitchFamily="18" charset="0"/>
              </a:rPr>
              <a:t>a. </a:t>
            </a:r>
            <a:r>
              <a:rPr lang="en-US" sz="2800" b="1" dirty="0">
                <a:solidFill>
                  <a:srgbClr val="002060"/>
                </a:solidFill>
                <a:latin typeface="Cambria" panose="02040503050406030204" pitchFamily="18" charset="0"/>
                <a:ea typeface="Cambria" panose="02040503050406030204" pitchFamily="18" charset="0"/>
              </a:rPr>
              <a:t>Anh </a:t>
            </a:r>
            <a:r>
              <a:rPr lang="en-US" sz="2800" b="1" dirty="0" err="1">
                <a:solidFill>
                  <a:srgbClr val="002060"/>
                </a:solidFill>
                <a:latin typeface="Cambria" panose="02040503050406030204" pitchFamily="18" charset="0"/>
                <a:ea typeface="Cambria" panose="02040503050406030204" pitchFamily="18" charset="0"/>
              </a:rPr>
              <a:t>muốn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gặp</a:t>
            </a:r>
            <a:r>
              <a:rPr lang="en-US" sz="2800" b="1" dirty="0">
                <a:solidFill>
                  <a:srgbClr val="002060"/>
                </a:solidFill>
                <a:latin typeface="Cambria" panose="02040503050406030204" pitchFamily="18" charset="0"/>
                <a:ea typeface="Cambria" panose="02040503050406030204" pitchFamily="18" charset="0"/>
              </a:rPr>
              <a:t> </a:t>
            </a:r>
            <a:r>
              <a:rPr lang="en-US" sz="2800" b="1" dirty="0">
                <a:solidFill>
                  <a:srgbClr val="FF0000"/>
                </a:solidFill>
                <a:latin typeface="Cambria" panose="02040503050406030204" pitchFamily="18" charset="0"/>
                <a:ea typeface="Cambria" panose="02040503050406030204" pitchFamily="18" charset="0"/>
              </a:rPr>
              <a:t>ai</a:t>
            </a:r>
            <a:r>
              <a:rPr lang="en-US" sz="2800" b="1"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xmlns="" id="{42BC3344-9D98-CCE2-8BE9-CCB60CB68322}"/>
              </a:ext>
            </a:extLst>
          </p:cNvPr>
          <p:cNvSpPr txBox="1"/>
          <p:nvPr/>
        </p:nvSpPr>
        <p:spPr>
          <a:xfrm>
            <a:off x="6848475" y="175260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a:t>
            </a:r>
            <a:r>
              <a:rPr lang="en-US" sz="2800" b="1" dirty="0">
                <a:solidFill>
                  <a:srgbClr val="002060"/>
                </a:solidFill>
                <a:latin typeface="Cambria" panose="02040503050406030204" pitchFamily="18" charset="0"/>
                <a:ea typeface="Cambria" panose="02040503050406030204" pitchFamily="18" charset="0"/>
              </a:rPr>
              <a:t>2</a:t>
            </a:r>
            <a:r>
              <a:rPr lang="vi-VN" sz="2800" b="1" dirty="0">
                <a:solidFill>
                  <a:srgbClr val="002060"/>
                </a:solidFill>
                <a:latin typeface="Cambria" panose="02040503050406030204" pitchFamily="18" charset="0"/>
                <a:ea typeface="Cambria" panose="02040503050406030204" pitchFamily="18" charset="0"/>
              </a:rPr>
              <a:t>) Hỏi về người</a:t>
            </a:r>
          </a:p>
        </p:txBody>
      </p:sp>
      <p:sp>
        <p:nvSpPr>
          <p:cNvPr id="10" name="TextBox 9">
            <a:extLst>
              <a:ext uri="{FF2B5EF4-FFF2-40B4-BE49-F238E27FC236}">
                <a16:creationId xmlns:a16="http://schemas.microsoft.com/office/drawing/2014/main" xmlns="" id="{42F37F7C-A483-515D-E526-77E5F432F0DA}"/>
              </a:ext>
            </a:extLst>
          </p:cNvPr>
          <p:cNvSpPr txBox="1"/>
          <p:nvPr/>
        </p:nvSpPr>
        <p:spPr>
          <a:xfrm>
            <a:off x="1228725" y="2609850"/>
            <a:ext cx="5229225" cy="523220"/>
          </a:xfrm>
          <a:prstGeom prst="rect">
            <a:avLst/>
          </a:prstGeom>
          <a:noFill/>
        </p:spPr>
        <p:txBody>
          <a:bodyPr wrap="square" rtlCol="0">
            <a:spAutoFit/>
          </a:bodyPr>
          <a:lstStyle/>
          <a:p>
            <a:r>
              <a:rPr lang="en-US" sz="2800" b="1" dirty="0">
                <a:solidFill>
                  <a:srgbClr val="002060"/>
                </a:solidFill>
                <a:latin typeface="Cambria" panose="02040503050406030204" pitchFamily="18" charset="0"/>
                <a:ea typeface="Cambria" panose="02040503050406030204" pitchFamily="18" charset="0"/>
              </a:rPr>
              <a:t>b.</a:t>
            </a:r>
            <a:r>
              <a:rPr lang="en-US" sz="2800" b="1" dirty="0">
                <a:solidFill>
                  <a:srgbClr val="FF0000"/>
                </a:solidFill>
                <a:latin typeface="Cambria" panose="02040503050406030204" pitchFamily="18" charset="0"/>
                <a:ea typeface="Cambria" panose="02040503050406030204" pitchFamily="18" charset="0"/>
              </a:rPr>
              <a:t> Sao </a:t>
            </a:r>
            <a:r>
              <a:rPr lang="en-US" sz="2800" b="1" dirty="0">
                <a:solidFill>
                  <a:srgbClr val="002060"/>
                </a:solidFill>
                <a:latin typeface="Cambria" panose="02040503050406030204" pitchFamily="18" charset="0"/>
                <a:ea typeface="Cambria" panose="02040503050406030204" pitchFamily="18" charset="0"/>
              </a:rPr>
              <a:t>con </a:t>
            </a:r>
            <a:r>
              <a:rPr lang="en-US" sz="2800" b="1" dirty="0" err="1">
                <a:solidFill>
                  <a:srgbClr val="002060"/>
                </a:solidFill>
                <a:latin typeface="Cambria" panose="02040503050406030204" pitchFamily="18" charset="0"/>
                <a:ea typeface="Cambria" panose="02040503050406030204" pitchFamily="18" charset="0"/>
              </a:rPr>
              <a:t>về</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muộn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thế</a:t>
            </a:r>
            <a:r>
              <a:rPr lang="en-US" sz="2800" b="1" dirty="0">
                <a:solidFill>
                  <a:srgbClr val="00206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xmlns="" id="{601DF366-E948-0687-9CEF-A62D48F27E1D}"/>
              </a:ext>
            </a:extLst>
          </p:cNvPr>
          <p:cNvSpPr txBox="1"/>
          <p:nvPr/>
        </p:nvSpPr>
        <p:spPr>
          <a:xfrm>
            <a:off x="6915150" y="26098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(5) Hỏi về nguyên nhân</a:t>
            </a:r>
          </a:p>
        </p:txBody>
      </p:sp>
      <p:sp>
        <p:nvSpPr>
          <p:cNvPr id="12" name="TextBox 11">
            <a:extLst>
              <a:ext uri="{FF2B5EF4-FFF2-40B4-BE49-F238E27FC236}">
                <a16:creationId xmlns:a16="http://schemas.microsoft.com/office/drawing/2014/main" xmlns="" id="{8D65E79B-811D-3FDF-0861-F5B72C162BC3}"/>
              </a:ext>
            </a:extLst>
          </p:cNvPr>
          <p:cNvSpPr txBox="1"/>
          <p:nvPr/>
        </p:nvSpPr>
        <p:spPr>
          <a:xfrm>
            <a:off x="1228725" y="3533775"/>
            <a:ext cx="5619750" cy="523220"/>
          </a:xfrm>
          <a:prstGeom prst="rect">
            <a:avLst/>
          </a:prstGeom>
          <a:noFill/>
        </p:spPr>
        <p:txBody>
          <a:bodyPr wrap="square" rtlCol="0">
            <a:spAutoFit/>
          </a:bodyPr>
          <a:lstStyle/>
          <a:p>
            <a:r>
              <a:rPr lang="vi-VN" sz="2800" b="1" dirty="0" smtClean="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 Bạn làm được </a:t>
            </a:r>
            <a:r>
              <a:rPr lang="vi-VN" sz="2800" b="1" dirty="0">
                <a:solidFill>
                  <a:srgbClr val="FF0000"/>
                </a:solidFill>
                <a:latin typeface="Cambria" panose="02040503050406030204" pitchFamily="18" charset="0"/>
                <a:ea typeface="Cambria" panose="02040503050406030204" pitchFamily="18" charset="0"/>
              </a:rPr>
              <a:t>mấy</a:t>
            </a:r>
            <a:r>
              <a:rPr lang="vi-VN" sz="2800" b="1" dirty="0">
                <a:solidFill>
                  <a:srgbClr val="002060"/>
                </a:solidFill>
                <a:latin typeface="Cambria" panose="02040503050406030204" pitchFamily="18" charset="0"/>
                <a:ea typeface="Cambria" panose="02040503050406030204" pitchFamily="18" charset="0"/>
              </a:rPr>
              <a:t> bài </a:t>
            </a:r>
            <a:r>
              <a:rPr lang="vi-VN" sz="2800" b="1" dirty="0" smtClean="0">
                <a:solidFill>
                  <a:srgbClr val="002060"/>
                </a:solidFill>
                <a:latin typeface="Cambria" panose="02040503050406030204" pitchFamily="18" charset="0"/>
                <a:ea typeface="Cambria" panose="02040503050406030204" pitchFamily="18" charset="0"/>
              </a:rPr>
              <a:t>tậ</a:t>
            </a:r>
            <a:r>
              <a:rPr lang="en-US" sz="2800" b="1" dirty="0" smtClean="0">
                <a:solidFill>
                  <a:srgbClr val="002060"/>
                </a:solidFill>
                <a:latin typeface="Cambria" panose="02040503050406030204" pitchFamily="18" charset="0"/>
                <a:ea typeface="Cambria" panose="02040503050406030204" pitchFamily="18" charset="0"/>
              </a:rPr>
              <a:t>p </a:t>
            </a:r>
            <a:r>
              <a:rPr lang="vi-VN" sz="2800" b="1" dirty="0" smtClean="0">
                <a:solidFill>
                  <a:srgbClr val="002060"/>
                </a:solidFill>
                <a:latin typeface="Cambria" panose="02040503050406030204" pitchFamily="18" charset="0"/>
                <a:ea typeface="Cambria" panose="02040503050406030204" pitchFamily="18" charset="0"/>
              </a:rPr>
              <a:t>rồi</a:t>
            </a:r>
            <a:r>
              <a:rPr lang="vi-VN" sz="2800" b="1" dirty="0">
                <a:solidFill>
                  <a:srgbClr val="002060"/>
                </a:solidFill>
                <a:latin typeface="Cambria" panose="02040503050406030204" pitchFamily="18" charset="0"/>
                <a:ea typeface="Cambria" panose="02040503050406030204" pitchFamily="18" charset="0"/>
              </a:rPr>
              <a:t>?</a:t>
            </a:r>
          </a:p>
        </p:txBody>
      </p:sp>
      <p:sp>
        <p:nvSpPr>
          <p:cNvPr id="13" name="TextBox 12">
            <a:extLst>
              <a:ext uri="{FF2B5EF4-FFF2-40B4-BE49-F238E27FC236}">
                <a16:creationId xmlns:a16="http://schemas.microsoft.com/office/drawing/2014/main" xmlns="" id="{E017A957-1A1E-8FC0-9709-FC041FDDCFA8}"/>
              </a:ext>
            </a:extLst>
          </p:cNvPr>
          <p:cNvSpPr txBox="1"/>
          <p:nvPr/>
        </p:nvSpPr>
        <p:spPr>
          <a:xfrm>
            <a:off x="6924675" y="3409950"/>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(1) Hỏi về số lượng</a:t>
            </a:r>
          </a:p>
        </p:txBody>
      </p:sp>
      <p:sp>
        <p:nvSpPr>
          <p:cNvPr id="16" name="TextBox 15">
            <a:extLst>
              <a:ext uri="{FF2B5EF4-FFF2-40B4-BE49-F238E27FC236}">
                <a16:creationId xmlns:a16="http://schemas.microsoft.com/office/drawing/2014/main" xmlns="" id="{3DCB5579-A19C-7D44-D1E0-189F628E4998}"/>
              </a:ext>
            </a:extLst>
          </p:cNvPr>
          <p:cNvSpPr txBox="1"/>
          <p:nvPr/>
        </p:nvSpPr>
        <p:spPr>
          <a:xfrm>
            <a:off x="1228726" y="4391025"/>
            <a:ext cx="54864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d. </a:t>
            </a:r>
            <a:r>
              <a:rPr lang="vi-VN" sz="2800" b="1" dirty="0">
                <a:solidFill>
                  <a:srgbClr val="FF0000"/>
                </a:solidFill>
                <a:latin typeface="Cambria" panose="02040503050406030204" pitchFamily="18" charset="0"/>
                <a:ea typeface="Cambria" panose="02040503050406030204" pitchFamily="18" charset="0"/>
              </a:rPr>
              <a:t>Bao giờ </a:t>
            </a:r>
            <a:r>
              <a:rPr lang="vi-VN" sz="2800" b="1" dirty="0">
                <a:solidFill>
                  <a:srgbClr val="002060"/>
                </a:solidFill>
                <a:latin typeface="Cambria" panose="02040503050406030204" pitchFamily="18" charset="0"/>
                <a:ea typeface="Cambria" panose="02040503050406030204" pitchFamily="18" charset="0"/>
              </a:rPr>
              <a:t>cháu về quê?</a:t>
            </a:r>
          </a:p>
        </p:txBody>
      </p:sp>
      <p:sp>
        <p:nvSpPr>
          <p:cNvPr id="17" name="TextBox 16">
            <a:extLst>
              <a:ext uri="{FF2B5EF4-FFF2-40B4-BE49-F238E27FC236}">
                <a16:creationId xmlns:a16="http://schemas.microsoft.com/office/drawing/2014/main" xmlns="" id="{0E3929AE-B980-8E73-598B-92529CB2FE91}"/>
              </a:ext>
            </a:extLst>
          </p:cNvPr>
          <p:cNvSpPr txBox="1"/>
          <p:nvPr/>
        </p:nvSpPr>
        <p:spPr>
          <a:xfrm>
            <a:off x="6953250" y="437197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(3) Hỏi về thời gian</a:t>
            </a:r>
          </a:p>
        </p:txBody>
      </p:sp>
      <p:sp>
        <p:nvSpPr>
          <p:cNvPr id="18" name="TextBox 17">
            <a:extLst>
              <a:ext uri="{FF2B5EF4-FFF2-40B4-BE49-F238E27FC236}">
                <a16:creationId xmlns:a16="http://schemas.microsoft.com/office/drawing/2014/main" xmlns="" id="{92C4792B-7672-B251-CF58-8E53BAF9E879}"/>
              </a:ext>
            </a:extLst>
          </p:cNvPr>
          <p:cNvSpPr txBox="1"/>
          <p:nvPr/>
        </p:nvSpPr>
        <p:spPr>
          <a:xfrm>
            <a:off x="1228726" y="5200650"/>
            <a:ext cx="5429249"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e. Nó ngồi ở </a:t>
            </a:r>
            <a:r>
              <a:rPr lang="vi-VN" sz="2800" b="1" dirty="0">
                <a:solidFill>
                  <a:srgbClr val="FF0000"/>
                </a:solidFill>
                <a:latin typeface="Cambria" panose="02040503050406030204" pitchFamily="18" charset="0"/>
                <a:ea typeface="Cambria" panose="02040503050406030204" pitchFamily="18" charset="0"/>
              </a:rPr>
              <a:t>đâu</a:t>
            </a:r>
            <a:r>
              <a:rPr lang="vi-VN" sz="2800" b="1" dirty="0">
                <a:solidFill>
                  <a:srgbClr val="00206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xmlns="" id="{DC621539-A584-717C-CCE0-2FF011FD39EA}"/>
              </a:ext>
            </a:extLst>
          </p:cNvPr>
          <p:cNvSpPr txBox="1"/>
          <p:nvPr/>
        </p:nvSpPr>
        <p:spPr>
          <a:xfrm>
            <a:off x="6953250" y="5191125"/>
            <a:ext cx="4610100" cy="523220"/>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(4) Hỏi về địa điểm</a:t>
            </a:r>
          </a:p>
        </p:txBody>
      </p:sp>
    </p:spTree>
    <p:extLst>
      <p:ext uri="{BB962C8B-B14F-4D97-AF65-F5344CB8AC3E}">
        <p14:creationId xmlns:p14="http://schemas.microsoft.com/office/powerpoint/2010/main" val="3176792788"/>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49933AC6-3C36-A3FE-DAD9-656555182EAD}"/>
              </a:ext>
            </a:extLst>
          </p:cNvPr>
          <p:cNvPicPr>
            <a:picLocks noChangeAspect="1"/>
          </p:cNvPicPr>
          <p:nvPr/>
        </p:nvPicPr>
        <p:blipFill>
          <a:blip r:embed="rId6"/>
          <a:stretch>
            <a:fillRect/>
          </a:stretch>
        </p:blipFill>
        <p:spPr>
          <a:xfrm>
            <a:off x="1440125" y="1963946"/>
            <a:ext cx="9480102" cy="4432176"/>
          </a:xfrm>
          <a:prstGeom prst="rect">
            <a:avLst/>
          </a:prstGeom>
        </p:spPr>
      </p:pic>
    </p:spTree>
    <p:custDataLst>
      <p:tags r:id="rId1"/>
    </p:custDataLst>
    <p:extLst>
      <p:ext uri="{BB962C8B-B14F-4D97-AF65-F5344CB8AC3E}">
        <p14:creationId xmlns:p14="http://schemas.microsoft.com/office/powerpoint/2010/main" val="4273892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D3507ED3-ACBE-4216-11EB-DFD0C3F65F6E}"/>
              </a:ext>
            </a:extLst>
          </p:cNvPr>
          <p:cNvPicPr>
            <a:picLocks noChangeAspect="1"/>
          </p:cNvPicPr>
          <p:nvPr/>
        </p:nvPicPr>
        <p:blipFill rotWithShape="1">
          <a:blip r:embed="rId2"/>
          <a:srcRect t="6300"/>
          <a:stretch/>
        </p:blipFill>
        <p:spPr>
          <a:xfrm>
            <a:off x="-1069474" y="-601579"/>
            <a:ext cx="14330948" cy="8061158"/>
          </a:xfrm>
          <a:prstGeom prst="rect">
            <a:avLst/>
          </a:prstGeom>
        </p:spPr>
      </p:pic>
      <p:pic>
        <p:nvPicPr>
          <p:cNvPr id="18" name="Picture 17" descr="Shape, rectangle&#10;&#10;Description automatically generated">
            <a:extLst>
              <a:ext uri="{FF2B5EF4-FFF2-40B4-BE49-F238E27FC236}">
                <a16:creationId xmlns:a16="http://schemas.microsoft.com/office/drawing/2014/main" xmlns="" id="{5D79B1F5-709D-1DF7-9213-D572C85D29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725" y="425665"/>
            <a:ext cx="6735263" cy="4200953"/>
          </a:xfrm>
          <a:prstGeom prst="rect">
            <a:avLst/>
          </a:prstGeom>
        </p:spPr>
      </p:pic>
      <p:pic>
        <p:nvPicPr>
          <p:cNvPr id="52" name="Picture 51">
            <a:extLst>
              <a:ext uri="{FF2B5EF4-FFF2-40B4-BE49-F238E27FC236}">
                <a16:creationId xmlns:a16="http://schemas.microsoft.com/office/drawing/2014/main" xmlns="" id="{94599F1B-2DAB-94CD-DA6A-A92C4501E393}"/>
              </a:ext>
            </a:extLst>
          </p:cNvPr>
          <p:cNvPicPr>
            <a:picLocks noChangeAspect="1"/>
          </p:cNvPicPr>
          <p:nvPr/>
        </p:nvPicPr>
        <p:blipFill>
          <a:blip r:embed="rId4"/>
          <a:stretch>
            <a:fillRect/>
          </a:stretch>
        </p:blipFill>
        <p:spPr>
          <a:xfrm flipH="1">
            <a:off x="882223" y="1684420"/>
            <a:ext cx="2230752" cy="4940149"/>
          </a:xfrm>
          <a:prstGeom prst="rect">
            <a:avLst/>
          </a:prstGeom>
        </p:spPr>
      </p:pic>
      <p:sp>
        <p:nvSpPr>
          <p:cNvPr id="21" name="TextBox 20">
            <a:extLst>
              <a:ext uri="{FF2B5EF4-FFF2-40B4-BE49-F238E27FC236}">
                <a16:creationId xmlns:a16="http://schemas.microsoft.com/office/drawing/2014/main" xmlns="" id="{5484DEA2-EB17-69CA-E573-7361C7555757}"/>
              </a:ext>
            </a:extLst>
          </p:cNvPr>
          <p:cNvSpPr txBox="1"/>
          <p:nvPr/>
        </p:nvSpPr>
        <p:spPr>
          <a:xfrm rot="21221135">
            <a:off x="3050588" y="1360509"/>
            <a:ext cx="7426044"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TRÒ</a:t>
            </a:r>
            <a:r>
              <a:rPr kumimoji="0" lang="en-US" sz="6600" b="0" i="0" u="none" strike="noStrike" kern="1200" cap="none" spc="0" normalizeH="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  Ai </a:t>
            </a:r>
            <a:r>
              <a:rPr kumimoji="0" lang="en-US" sz="6600" b="0" i="0" u="none" strike="noStrike" kern="1200" cap="none" spc="0" normalizeH="0" noProof="0" dirty="0" err="1"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nhanh</a:t>
            </a:r>
            <a:r>
              <a:rPr kumimoji="0" lang="en-US" sz="6600" b="0" i="0" u="none" strike="noStrike" kern="1200" cap="none" spc="0" normalizeH="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 </a:t>
            </a:r>
            <a:r>
              <a:rPr kumimoji="0" lang="en-US" sz="6600" b="0" i="0" u="none" strike="noStrike" kern="1200" cap="none" spc="0" normalizeH="0" noProof="0" dirty="0" err="1"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ai</a:t>
            </a:r>
            <a:r>
              <a:rPr kumimoji="0" lang="en-US" sz="6600" b="0" i="0" u="none" strike="noStrike" kern="1200" cap="none" spc="0" normalizeH="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 </a:t>
            </a:r>
            <a:r>
              <a:rPr kumimoji="0" lang="en-US" sz="6600" b="0" i="0" u="none" strike="noStrike" kern="1200" cap="none" spc="0" normalizeH="0" noProof="0" dirty="0" err="1"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đúng</a:t>
            </a:r>
            <a:r>
              <a:rPr kumimoji="0" lang="en-US" sz="6600" b="0" i="0" u="none" strike="noStrike" kern="1200" cap="none" spc="0" normalizeH="0" noProof="0" dirty="0" smtClean="0">
                <a:ln>
                  <a:noFill/>
                </a:ln>
                <a:solidFill>
                  <a:srgbClr val="FF0000"/>
                </a:solidFill>
                <a:effectLst>
                  <a:innerShdw blurRad="76200" dist="38100" dir="10800000">
                    <a:prstClr val="white">
                      <a:lumMod val="50000"/>
                      <a:alpha val="40000"/>
                    </a:prstClr>
                  </a:innerShdw>
                </a:effectLst>
                <a:uLnTx/>
                <a:uFillTx/>
                <a:latin typeface="Times New Roman" pitchFamily="18" charset="0"/>
                <a:cs typeface="Times New Roman" pitchFamily="18" charset="0"/>
              </a:rPr>
              <a:t>!</a:t>
            </a:r>
            <a:endParaRPr kumimoji="0" lang="en-US" sz="6600" b="0" i="0" u="none" strike="noStrike" kern="1200" cap="none" spc="0" normalizeH="0" baseline="0" noProof="0" dirty="0">
              <a:ln>
                <a:noFill/>
              </a:ln>
              <a:solidFill>
                <a:srgbClr val="FFFF00"/>
              </a:solidFill>
              <a:effectLst>
                <a:glow rad="228600">
                  <a:srgbClr val="FFC000">
                    <a:satMod val="175000"/>
                    <a:alpha val="40000"/>
                  </a:srgbClr>
                </a:glow>
                <a:innerShdw blurRad="76200" dist="38100" dir="10800000">
                  <a:prstClr val="white">
                    <a:lumMod val="50000"/>
                    <a:alpha val="40000"/>
                  </a:prstClr>
                </a:innerShdw>
              </a:effectLst>
              <a:uLnTx/>
              <a:uFillTx/>
              <a:latin typeface="iCiel Crocante" panose="02000000000000000000" pitchFamily="50" charset="0"/>
              <a:ea typeface="+mn-ea"/>
              <a:cs typeface="+mn-cs"/>
            </a:endParaRPr>
          </a:p>
        </p:txBody>
      </p:sp>
      <p:pic>
        <p:nvPicPr>
          <p:cNvPr id="28" name="Picture 27">
            <a:extLst>
              <a:ext uri="{FF2B5EF4-FFF2-40B4-BE49-F238E27FC236}">
                <a16:creationId xmlns:a16="http://schemas.microsoft.com/office/drawing/2014/main" xmlns="" id="{03545CF9-C0EE-8F44-5D4F-52FEB8E372F5}"/>
              </a:ext>
            </a:extLst>
          </p:cNvPr>
          <p:cNvPicPr>
            <a:picLocks noChangeAspect="1"/>
          </p:cNvPicPr>
          <p:nvPr/>
        </p:nvPicPr>
        <p:blipFill>
          <a:blip r:embed="rId5"/>
          <a:stretch>
            <a:fillRect/>
          </a:stretch>
        </p:blipFill>
        <p:spPr>
          <a:xfrm>
            <a:off x="9463928" y="4121558"/>
            <a:ext cx="1470720" cy="2160000"/>
          </a:xfrm>
          <a:prstGeom prst="rect">
            <a:avLst/>
          </a:prstGeom>
        </p:spPr>
      </p:pic>
      <p:pic>
        <p:nvPicPr>
          <p:cNvPr id="29" name="Picture 28">
            <a:extLst>
              <a:ext uri="{FF2B5EF4-FFF2-40B4-BE49-F238E27FC236}">
                <a16:creationId xmlns:a16="http://schemas.microsoft.com/office/drawing/2014/main" xmlns="" id="{B76C595F-F9B7-6955-92F3-058468C09708}"/>
              </a:ext>
            </a:extLst>
          </p:cNvPr>
          <p:cNvPicPr>
            <a:picLocks noChangeAspect="1"/>
          </p:cNvPicPr>
          <p:nvPr/>
        </p:nvPicPr>
        <p:blipFill>
          <a:blip r:embed="rId6"/>
          <a:stretch>
            <a:fillRect/>
          </a:stretch>
        </p:blipFill>
        <p:spPr>
          <a:xfrm>
            <a:off x="5438811" y="4154494"/>
            <a:ext cx="1324800" cy="2160000"/>
          </a:xfrm>
          <a:prstGeom prst="rect">
            <a:avLst/>
          </a:prstGeom>
        </p:spPr>
      </p:pic>
      <p:pic>
        <p:nvPicPr>
          <p:cNvPr id="30" name="Picture 29">
            <a:extLst>
              <a:ext uri="{FF2B5EF4-FFF2-40B4-BE49-F238E27FC236}">
                <a16:creationId xmlns:a16="http://schemas.microsoft.com/office/drawing/2014/main" xmlns="" id="{DBE00EBE-CCDC-D83F-2669-71AE32372E81}"/>
              </a:ext>
            </a:extLst>
          </p:cNvPr>
          <p:cNvPicPr>
            <a:picLocks noChangeAspect="1"/>
          </p:cNvPicPr>
          <p:nvPr/>
        </p:nvPicPr>
        <p:blipFill>
          <a:blip r:embed="rId7"/>
          <a:stretch>
            <a:fillRect/>
          </a:stretch>
        </p:blipFill>
        <p:spPr>
          <a:xfrm>
            <a:off x="7316969" y="4154494"/>
            <a:ext cx="1593601" cy="2160000"/>
          </a:xfrm>
          <a:prstGeom prst="rect">
            <a:avLst/>
          </a:prstGeom>
        </p:spPr>
      </p:pic>
      <p:pic>
        <p:nvPicPr>
          <p:cNvPr id="31" name="Picture 30">
            <a:extLst>
              <a:ext uri="{FF2B5EF4-FFF2-40B4-BE49-F238E27FC236}">
                <a16:creationId xmlns:a16="http://schemas.microsoft.com/office/drawing/2014/main" xmlns="" id="{A208EB65-B9F4-A2BA-26BE-ED6A51E5D50C}"/>
              </a:ext>
            </a:extLst>
          </p:cNvPr>
          <p:cNvPicPr>
            <a:picLocks noChangeAspect="1"/>
          </p:cNvPicPr>
          <p:nvPr/>
        </p:nvPicPr>
        <p:blipFill>
          <a:blip r:embed="rId8"/>
          <a:stretch>
            <a:fillRect/>
          </a:stretch>
        </p:blipFill>
        <p:spPr>
          <a:xfrm>
            <a:off x="3391693" y="4186138"/>
            <a:ext cx="1493760" cy="2160000"/>
          </a:xfrm>
          <a:prstGeom prst="rect">
            <a:avLst/>
          </a:prstGeom>
        </p:spPr>
      </p:pic>
    </p:spTree>
    <p:extLst>
      <p:ext uri="{BB962C8B-B14F-4D97-AF65-F5344CB8AC3E}">
        <p14:creationId xmlns:p14="http://schemas.microsoft.com/office/powerpoint/2010/main" val="2065520012"/>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70000">
                                          <p:cBhvr additive="base">
                                            <p:cTn id="7" dur="1000" fill="hold"/>
                                            <p:tgtEl>
                                              <p:spTgt spid="52"/>
                                            </p:tgtEl>
                                            <p:attrNameLst>
                                              <p:attrName>ppt_x</p:attrName>
                                            </p:attrNameLst>
                                          </p:cBhvr>
                                          <p:tavLst>
                                            <p:tav tm="0">
                                              <p:val>
                                                <p:strVal val="#ppt_x"/>
                                              </p:val>
                                            </p:tav>
                                            <p:tav tm="100000">
                                              <p:val>
                                                <p:strVal val="#ppt_x"/>
                                              </p:val>
                                            </p:tav>
                                          </p:tavLst>
                                        </p:anim>
                                        <p:anim calcmode="lin" valueType="num" p14:bounceEnd="70000">
                                          <p:cBhvr additive="base">
                                            <p:cTn id="8" dur="10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70000">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14:bounceEnd="70000">
                                          <p:cBhvr additive="base">
                                            <p:cTn id="12" dur="1000" fill="hold"/>
                                            <p:tgtEl>
                                              <p:spTgt spid="28"/>
                                            </p:tgtEl>
                                            <p:attrNameLst>
                                              <p:attrName>ppt_x</p:attrName>
                                            </p:attrNameLst>
                                          </p:cBhvr>
                                          <p:tavLst>
                                            <p:tav tm="0">
                                              <p:val>
                                                <p:strVal val="#ppt_x"/>
                                              </p:val>
                                            </p:tav>
                                            <p:tav tm="100000">
                                              <p:val>
                                                <p:strVal val="#ppt_x"/>
                                              </p:val>
                                            </p:tav>
                                          </p:tavLst>
                                        </p:anim>
                                        <p:anim calcmode="lin" valueType="num" p14:bounceEnd="70000">
                                          <p:cBhvr additive="base">
                                            <p:cTn id="13" dur="10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14:presetBounceEnd="70000">
                                      <p:stCondLst>
                                        <p:cond delay="250"/>
                                      </p:stCondLst>
                                      <p:childTnLst>
                                        <p:set>
                                          <p:cBhvr>
                                            <p:cTn id="15" dur="1" fill="hold">
                                              <p:stCondLst>
                                                <p:cond delay="0"/>
                                              </p:stCondLst>
                                            </p:cTn>
                                            <p:tgtEl>
                                              <p:spTgt spid="31"/>
                                            </p:tgtEl>
                                            <p:attrNameLst>
                                              <p:attrName>style.visibility</p:attrName>
                                            </p:attrNameLst>
                                          </p:cBhvr>
                                          <p:to>
                                            <p:strVal val="visible"/>
                                          </p:to>
                                        </p:set>
                                        <p:anim calcmode="lin" valueType="num" p14:bounceEnd="70000">
                                          <p:cBhvr additive="base">
                                            <p:cTn id="16" dur="1000" fill="hold"/>
                                            <p:tgtEl>
                                              <p:spTgt spid="31"/>
                                            </p:tgtEl>
                                            <p:attrNameLst>
                                              <p:attrName>ppt_x</p:attrName>
                                            </p:attrNameLst>
                                          </p:cBhvr>
                                          <p:tavLst>
                                            <p:tav tm="0">
                                              <p:val>
                                                <p:strVal val="#ppt_x"/>
                                              </p:val>
                                            </p:tav>
                                            <p:tav tm="100000">
                                              <p:val>
                                                <p:strVal val="#ppt_x"/>
                                              </p:val>
                                            </p:tav>
                                          </p:tavLst>
                                        </p:anim>
                                        <p:anim calcmode="lin" valueType="num" p14:bounceEnd="70000">
                                          <p:cBhvr additive="base">
                                            <p:cTn id="17" dur="10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70000">
                                      <p:stCondLst>
                                        <p:cond delay="750"/>
                                      </p:stCondLst>
                                      <p:childTnLst>
                                        <p:set>
                                          <p:cBhvr>
                                            <p:cTn id="19" dur="1" fill="hold">
                                              <p:stCondLst>
                                                <p:cond delay="0"/>
                                              </p:stCondLst>
                                            </p:cTn>
                                            <p:tgtEl>
                                              <p:spTgt spid="29"/>
                                            </p:tgtEl>
                                            <p:attrNameLst>
                                              <p:attrName>style.visibility</p:attrName>
                                            </p:attrNameLst>
                                          </p:cBhvr>
                                          <p:to>
                                            <p:strVal val="visible"/>
                                          </p:to>
                                        </p:set>
                                        <p:anim calcmode="lin" valueType="num" p14:bounceEnd="70000">
                                          <p:cBhvr additive="base">
                                            <p:cTn id="20" dur="1000" fill="hold"/>
                                            <p:tgtEl>
                                              <p:spTgt spid="29"/>
                                            </p:tgtEl>
                                            <p:attrNameLst>
                                              <p:attrName>ppt_x</p:attrName>
                                            </p:attrNameLst>
                                          </p:cBhvr>
                                          <p:tavLst>
                                            <p:tav tm="0">
                                              <p:val>
                                                <p:strVal val="#ppt_x"/>
                                              </p:val>
                                            </p:tav>
                                            <p:tav tm="100000">
                                              <p:val>
                                                <p:strVal val="#ppt_x"/>
                                              </p:val>
                                            </p:tav>
                                          </p:tavLst>
                                        </p:anim>
                                        <p:anim calcmode="lin" valueType="num" p14:bounceEnd="70000">
                                          <p:cBhvr additive="base">
                                            <p:cTn id="21" dur="10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14:presetBounceEnd="70000">
                                      <p:stCondLst>
                                        <p:cond delay="1250"/>
                                      </p:stCondLst>
                                      <p:childTnLst>
                                        <p:set>
                                          <p:cBhvr>
                                            <p:cTn id="23" dur="1" fill="hold">
                                              <p:stCondLst>
                                                <p:cond delay="0"/>
                                              </p:stCondLst>
                                            </p:cTn>
                                            <p:tgtEl>
                                              <p:spTgt spid="30"/>
                                            </p:tgtEl>
                                            <p:attrNameLst>
                                              <p:attrName>style.visibility</p:attrName>
                                            </p:attrNameLst>
                                          </p:cBhvr>
                                          <p:to>
                                            <p:strVal val="visible"/>
                                          </p:to>
                                        </p:set>
                                        <p:anim calcmode="lin" valueType="num" p14:bounceEnd="70000">
                                          <p:cBhvr additive="base">
                                            <p:cTn id="24" dur="1000" fill="hold"/>
                                            <p:tgtEl>
                                              <p:spTgt spid="30"/>
                                            </p:tgtEl>
                                            <p:attrNameLst>
                                              <p:attrName>ppt_x</p:attrName>
                                            </p:attrNameLst>
                                          </p:cBhvr>
                                          <p:tavLst>
                                            <p:tav tm="0">
                                              <p:val>
                                                <p:strVal val="#ppt_x"/>
                                              </p:val>
                                            </p:tav>
                                            <p:tav tm="100000">
                                              <p:val>
                                                <p:strVal val="#ppt_x"/>
                                              </p:val>
                                            </p:tav>
                                          </p:tavLst>
                                        </p:anim>
                                        <p:anim calcmode="lin" valueType="num" p14:bounceEnd="70000">
                                          <p:cBhvr additive="base">
                                            <p:cTn id="25" dur="1000" fill="hold"/>
                                            <p:tgtEl>
                                              <p:spTgt spid="30"/>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1"/>
                                            </p:tgtEl>
                                            <p:attrNameLst>
                                              <p:attrName>r</p:attrName>
                                            </p:attrNameLst>
                                          </p:cBhvr>
                                        </p:animRot>
                                        <p:animRot by="-240000">
                                          <p:cBhvr>
                                            <p:cTn id="28" dur="200" fill="hold">
                                              <p:stCondLst>
                                                <p:cond delay="200"/>
                                              </p:stCondLst>
                                            </p:cTn>
                                            <p:tgtEl>
                                              <p:spTgt spid="31"/>
                                            </p:tgtEl>
                                            <p:attrNameLst>
                                              <p:attrName>r</p:attrName>
                                            </p:attrNameLst>
                                          </p:cBhvr>
                                        </p:animRot>
                                        <p:animRot by="240000">
                                          <p:cBhvr>
                                            <p:cTn id="29" dur="200" fill="hold">
                                              <p:stCondLst>
                                                <p:cond delay="400"/>
                                              </p:stCondLst>
                                            </p:cTn>
                                            <p:tgtEl>
                                              <p:spTgt spid="31"/>
                                            </p:tgtEl>
                                            <p:attrNameLst>
                                              <p:attrName>r</p:attrName>
                                            </p:attrNameLst>
                                          </p:cBhvr>
                                        </p:animRot>
                                        <p:animRot by="-240000">
                                          <p:cBhvr>
                                            <p:cTn id="30" dur="200" fill="hold">
                                              <p:stCondLst>
                                                <p:cond delay="600"/>
                                              </p:stCondLst>
                                            </p:cTn>
                                            <p:tgtEl>
                                              <p:spTgt spid="31"/>
                                            </p:tgtEl>
                                            <p:attrNameLst>
                                              <p:attrName>r</p:attrName>
                                            </p:attrNameLst>
                                          </p:cBhvr>
                                        </p:animRot>
                                        <p:animRot by="120000">
                                          <p:cBhvr>
                                            <p:cTn id="31" dur="200" fill="hold">
                                              <p:stCondLst>
                                                <p:cond delay="800"/>
                                              </p:stCondLst>
                                            </p:cTn>
                                            <p:tgtEl>
                                              <p:spTgt spid="31"/>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9"/>
                                            </p:tgtEl>
                                            <p:attrNameLst>
                                              <p:attrName>r</p:attrName>
                                            </p:attrNameLst>
                                          </p:cBhvr>
                                        </p:animRot>
                                        <p:animRot by="-240000">
                                          <p:cBhvr>
                                            <p:cTn id="40" dur="200" fill="hold">
                                              <p:stCondLst>
                                                <p:cond delay="200"/>
                                              </p:stCondLst>
                                            </p:cTn>
                                            <p:tgtEl>
                                              <p:spTgt spid="29"/>
                                            </p:tgtEl>
                                            <p:attrNameLst>
                                              <p:attrName>r</p:attrName>
                                            </p:attrNameLst>
                                          </p:cBhvr>
                                        </p:animRot>
                                        <p:animRot by="240000">
                                          <p:cBhvr>
                                            <p:cTn id="41" dur="200" fill="hold">
                                              <p:stCondLst>
                                                <p:cond delay="400"/>
                                              </p:stCondLst>
                                            </p:cTn>
                                            <p:tgtEl>
                                              <p:spTgt spid="29"/>
                                            </p:tgtEl>
                                            <p:attrNameLst>
                                              <p:attrName>r</p:attrName>
                                            </p:attrNameLst>
                                          </p:cBhvr>
                                        </p:animRot>
                                        <p:animRot by="-240000">
                                          <p:cBhvr>
                                            <p:cTn id="42" dur="200" fill="hold">
                                              <p:stCondLst>
                                                <p:cond delay="600"/>
                                              </p:stCondLst>
                                            </p:cTn>
                                            <p:tgtEl>
                                              <p:spTgt spid="29"/>
                                            </p:tgtEl>
                                            <p:attrNameLst>
                                              <p:attrName>r</p:attrName>
                                            </p:attrNameLst>
                                          </p:cBhvr>
                                        </p:animRot>
                                        <p:animRot by="120000">
                                          <p:cBhvr>
                                            <p:cTn id="43" dur="200" fill="hold">
                                              <p:stCondLst>
                                                <p:cond delay="800"/>
                                              </p:stCondLst>
                                            </p:cTn>
                                            <p:tgtEl>
                                              <p:spTgt spid="29"/>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32" presetClass="emph" presetSubtype="0" fill="hold" grpId="1" nodeType="withEffect">
                                      <p:stCondLst>
                                        <p:cond delay="500"/>
                                      </p:stCondLst>
                                      <p:childTnLst>
                                        <p:animRot by="120000">
                                          <p:cBhvr>
                                            <p:cTn id="56" dur="75" fill="hold">
                                              <p:stCondLst>
                                                <p:cond delay="0"/>
                                              </p:stCondLst>
                                            </p:cTn>
                                            <p:tgtEl>
                                              <p:spTgt spid="21"/>
                                            </p:tgtEl>
                                            <p:attrNameLst>
                                              <p:attrName>r</p:attrName>
                                            </p:attrNameLst>
                                          </p:cBhvr>
                                        </p:animRot>
                                        <p:animRot by="-240000">
                                          <p:cBhvr>
                                            <p:cTn id="57" dur="150" fill="hold">
                                              <p:stCondLst>
                                                <p:cond delay="150"/>
                                              </p:stCondLst>
                                            </p:cTn>
                                            <p:tgtEl>
                                              <p:spTgt spid="21"/>
                                            </p:tgtEl>
                                            <p:attrNameLst>
                                              <p:attrName>r</p:attrName>
                                            </p:attrNameLst>
                                          </p:cBhvr>
                                        </p:animRot>
                                        <p:animRot by="240000">
                                          <p:cBhvr>
                                            <p:cTn id="58" dur="150" fill="hold">
                                              <p:stCondLst>
                                                <p:cond delay="300"/>
                                              </p:stCondLst>
                                            </p:cTn>
                                            <p:tgtEl>
                                              <p:spTgt spid="21"/>
                                            </p:tgtEl>
                                            <p:attrNameLst>
                                              <p:attrName>r</p:attrName>
                                            </p:attrNameLst>
                                          </p:cBhvr>
                                        </p:animRot>
                                        <p:animRot by="-240000">
                                          <p:cBhvr>
                                            <p:cTn id="59" dur="150" fill="hold">
                                              <p:stCondLst>
                                                <p:cond delay="450"/>
                                              </p:stCondLst>
                                            </p:cTn>
                                            <p:tgtEl>
                                              <p:spTgt spid="21"/>
                                            </p:tgtEl>
                                            <p:attrNameLst>
                                              <p:attrName>r</p:attrName>
                                            </p:attrNameLst>
                                          </p:cBhvr>
                                        </p:animRot>
                                        <p:animRot by="120000">
                                          <p:cBhvr>
                                            <p:cTn id="60" dur="150" fill="hold">
                                              <p:stCondLst>
                                                <p:cond delay="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1000" fill="hold"/>
                                            <p:tgtEl>
                                              <p:spTgt spid="28"/>
                                            </p:tgtEl>
                                            <p:attrNameLst>
                                              <p:attrName>ppt_x</p:attrName>
                                            </p:attrNameLst>
                                          </p:cBhvr>
                                          <p:tavLst>
                                            <p:tav tm="0">
                                              <p:val>
                                                <p:strVal val="#ppt_x"/>
                                              </p:val>
                                            </p:tav>
                                            <p:tav tm="100000">
                                              <p:val>
                                                <p:strVal val="#ppt_x"/>
                                              </p:val>
                                            </p:tav>
                                          </p:tavLst>
                                        </p:anim>
                                        <p:anim calcmode="lin" valueType="num">
                                          <p:cBhvr additive="base">
                                            <p:cTn id="13" dur="1000" fill="hold"/>
                                            <p:tgtEl>
                                              <p:spTgt spid="28"/>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25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ppt_x"/>
                                              </p:val>
                                            </p:tav>
                                            <p:tav tm="100000">
                                              <p:val>
                                                <p:strVal val="#ppt_x"/>
                                              </p:val>
                                            </p:tav>
                                          </p:tavLst>
                                        </p:anim>
                                        <p:anim calcmode="lin" valueType="num">
                                          <p:cBhvr additive="base">
                                            <p:cTn id="17" dur="10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750"/>
                                      </p:stCondLst>
                                      <p:childTnLst>
                                        <p:set>
                                          <p:cBhvr>
                                            <p:cTn id="19" dur="1" fill="hold">
                                              <p:stCondLst>
                                                <p:cond delay="0"/>
                                              </p:stCondLst>
                                            </p:cTn>
                                            <p:tgtEl>
                                              <p:spTgt spid="29"/>
                                            </p:tgtEl>
                                            <p:attrNameLst>
                                              <p:attrName>style.visibility</p:attrName>
                                            </p:attrNameLst>
                                          </p:cBhvr>
                                          <p:to>
                                            <p:strVal val="visible"/>
                                          </p:to>
                                        </p:set>
                                        <p:anim calcmode="lin" valueType="num">
                                          <p:cBhvr additive="base">
                                            <p:cTn id="20" dur="1000" fill="hold"/>
                                            <p:tgtEl>
                                              <p:spTgt spid="29"/>
                                            </p:tgtEl>
                                            <p:attrNameLst>
                                              <p:attrName>ppt_x</p:attrName>
                                            </p:attrNameLst>
                                          </p:cBhvr>
                                          <p:tavLst>
                                            <p:tav tm="0">
                                              <p:val>
                                                <p:strVal val="#ppt_x"/>
                                              </p:val>
                                            </p:tav>
                                            <p:tav tm="100000">
                                              <p:val>
                                                <p:strVal val="#ppt_x"/>
                                              </p:val>
                                            </p:tav>
                                          </p:tavLst>
                                        </p:anim>
                                        <p:anim calcmode="lin" valueType="num">
                                          <p:cBhvr additive="base">
                                            <p:cTn id="21" dur="1000" fill="hold"/>
                                            <p:tgtEl>
                                              <p:spTgt spid="29"/>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1250"/>
                                      </p:stCondLst>
                                      <p:childTnLst>
                                        <p:set>
                                          <p:cBhvr>
                                            <p:cTn id="23" dur="1" fill="hold">
                                              <p:stCondLst>
                                                <p:cond delay="0"/>
                                              </p:stCondLst>
                                            </p:cTn>
                                            <p:tgtEl>
                                              <p:spTgt spid="30"/>
                                            </p:tgtEl>
                                            <p:attrNameLst>
                                              <p:attrName>style.visibility</p:attrName>
                                            </p:attrNameLst>
                                          </p:cBhvr>
                                          <p:to>
                                            <p:strVal val="visible"/>
                                          </p:to>
                                        </p:set>
                                        <p:anim calcmode="lin" valueType="num">
                                          <p:cBhvr additive="base">
                                            <p:cTn id="24" dur="1000" fill="hold"/>
                                            <p:tgtEl>
                                              <p:spTgt spid="30"/>
                                            </p:tgtEl>
                                            <p:attrNameLst>
                                              <p:attrName>ppt_x</p:attrName>
                                            </p:attrNameLst>
                                          </p:cBhvr>
                                          <p:tavLst>
                                            <p:tav tm="0">
                                              <p:val>
                                                <p:strVal val="#ppt_x"/>
                                              </p:val>
                                            </p:tav>
                                            <p:tav tm="100000">
                                              <p:val>
                                                <p:strVal val="#ppt_x"/>
                                              </p:val>
                                            </p:tav>
                                          </p:tavLst>
                                        </p:anim>
                                        <p:anim calcmode="lin" valueType="num">
                                          <p:cBhvr additive="base">
                                            <p:cTn id="25" dur="1000" fill="hold"/>
                                            <p:tgtEl>
                                              <p:spTgt spid="30"/>
                                            </p:tgtEl>
                                            <p:attrNameLst>
                                              <p:attrName>ppt_y</p:attrName>
                                            </p:attrNameLst>
                                          </p:cBhvr>
                                          <p:tavLst>
                                            <p:tav tm="0">
                                              <p:val>
                                                <p:strVal val="1+#ppt_h/2"/>
                                              </p:val>
                                            </p:tav>
                                            <p:tav tm="100000">
                                              <p:val>
                                                <p:strVal val="#ppt_y"/>
                                              </p:val>
                                            </p:tav>
                                          </p:tavLst>
                                        </p:anim>
                                      </p:childTnLst>
                                    </p:cTn>
                                  </p:par>
                                  <p:par>
                                    <p:cTn id="26" presetID="32" presetClass="emph" presetSubtype="0" repeatCount="indefinite" fill="hold" nodeType="withEffect">
                                      <p:stCondLst>
                                        <p:cond delay="0"/>
                                      </p:stCondLst>
                                      <p:childTnLst>
                                        <p:animRot by="120000">
                                          <p:cBhvr>
                                            <p:cTn id="27" dur="100" fill="hold">
                                              <p:stCondLst>
                                                <p:cond delay="0"/>
                                              </p:stCondLst>
                                            </p:cTn>
                                            <p:tgtEl>
                                              <p:spTgt spid="31"/>
                                            </p:tgtEl>
                                            <p:attrNameLst>
                                              <p:attrName>r</p:attrName>
                                            </p:attrNameLst>
                                          </p:cBhvr>
                                        </p:animRot>
                                        <p:animRot by="-240000">
                                          <p:cBhvr>
                                            <p:cTn id="28" dur="200" fill="hold">
                                              <p:stCondLst>
                                                <p:cond delay="200"/>
                                              </p:stCondLst>
                                            </p:cTn>
                                            <p:tgtEl>
                                              <p:spTgt spid="31"/>
                                            </p:tgtEl>
                                            <p:attrNameLst>
                                              <p:attrName>r</p:attrName>
                                            </p:attrNameLst>
                                          </p:cBhvr>
                                        </p:animRot>
                                        <p:animRot by="240000">
                                          <p:cBhvr>
                                            <p:cTn id="29" dur="200" fill="hold">
                                              <p:stCondLst>
                                                <p:cond delay="400"/>
                                              </p:stCondLst>
                                            </p:cTn>
                                            <p:tgtEl>
                                              <p:spTgt spid="31"/>
                                            </p:tgtEl>
                                            <p:attrNameLst>
                                              <p:attrName>r</p:attrName>
                                            </p:attrNameLst>
                                          </p:cBhvr>
                                        </p:animRot>
                                        <p:animRot by="-240000">
                                          <p:cBhvr>
                                            <p:cTn id="30" dur="200" fill="hold">
                                              <p:stCondLst>
                                                <p:cond delay="600"/>
                                              </p:stCondLst>
                                            </p:cTn>
                                            <p:tgtEl>
                                              <p:spTgt spid="31"/>
                                            </p:tgtEl>
                                            <p:attrNameLst>
                                              <p:attrName>r</p:attrName>
                                            </p:attrNameLst>
                                          </p:cBhvr>
                                        </p:animRot>
                                        <p:animRot by="120000">
                                          <p:cBhvr>
                                            <p:cTn id="31" dur="200" fill="hold">
                                              <p:stCondLst>
                                                <p:cond delay="800"/>
                                              </p:stCondLst>
                                            </p:cTn>
                                            <p:tgtEl>
                                              <p:spTgt spid="31"/>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100" fill="hold">
                                              <p:stCondLst>
                                                <p:cond delay="0"/>
                                              </p:stCondLst>
                                            </p:cTn>
                                            <p:tgtEl>
                                              <p:spTgt spid="28"/>
                                            </p:tgtEl>
                                            <p:attrNameLst>
                                              <p:attrName>r</p:attrName>
                                            </p:attrNameLst>
                                          </p:cBhvr>
                                        </p:animRot>
                                        <p:animRot by="-240000">
                                          <p:cBhvr>
                                            <p:cTn id="34" dur="200" fill="hold">
                                              <p:stCondLst>
                                                <p:cond delay="200"/>
                                              </p:stCondLst>
                                            </p:cTn>
                                            <p:tgtEl>
                                              <p:spTgt spid="28"/>
                                            </p:tgtEl>
                                            <p:attrNameLst>
                                              <p:attrName>r</p:attrName>
                                            </p:attrNameLst>
                                          </p:cBhvr>
                                        </p:animRot>
                                        <p:animRot by="240000">
                                          <p:cBhvr>
                                            <p:cTn id="35" dur="200" fill="hold">
                                              <p:stCondLst>
                                                <p:cond delay="400"/>
                                              </p:stCondLst>
                                            </p:cTn>
                                            <p:tgtEl>
                                              <p:spTgt spid="28"/>
                                            </p:tgtEl>
                                            <p:attrNameLst>
                                              <p:attrName>r</p:attrName>
                                            </p:attrNameLst>
                                          </p:cBhvr>
                                        </p:animRot>
                                        <p:animRot by="-240000">
                                          <p:cBhvr>
                                            <p:cTn id="36" dur="200" fill="hold">
                                              <p:stCondLst>
                                                <p:cond delay="600"/>
                                              </p:stCondLst>
                                            </p:cTn>
                                            <p:tgtEl>
                                              <p:spTgt spid="28"/>
                                            </p:tgtEl>
                                            <p:attrNameLst>
                                              <p:attrName>r</p:attrName>
                                            </p:attrNameLst>
                                          </p:cBhvr>
                                        </p:animRot>
                                        <p:animRot by="120000">
                                          <p:cBhvr>
                                            <p:cTn id="37" dur="200" fill="hold">
                                              <p:stCondLst>
                                                <p:cond delay="800"/>
                                              </p:stCondLst>
                                            </p:cTn>
                                            <p:tgtEl>
                                              <p:spTgt spid="28"/>
                                            </p:tgtEl>
                                            <p:attrNameLst>
                                              <p:attrName>r</p:attrName>
                                            </p:attrNameLst>
                                          </p:cBhvr>
                                        </p:animRot>
                                      </p:childTnLst>
                                    </p:cTn>
                                  </p:par>
                                  <p:par>
                                    <p:cTn id="38" presetID="32" presetClass="emph" presetSubtype="0" repeatCount="indefinite" fill="hold" nodeType="withEffect">
                                      <p:stCondLst>
                                        <p:cond delay="0"/>
                                      </p:stCondLst>
                                      <p:childTnLst>
                                        <p:animRot by="120000">
                                          <p:cBhvr>
                                            <p:cTn id="39" dur="100" fill="hold">
                                              <p:stCondLst>
                                                <p:cond delay="0"/>
                                              </p:stCondLst>
                                            </p:cTn>
                                            <p:tgtEl>
                                              <p:spTgt spid="29"/>
                                            </p:tgtEl>
                                            <p:attrNameLst>
                                              <p:attrName>r</p:attrName>
                                            </p:attrNameLst>
                                          </p:cBhvr>
                                        </p:animRot>
                                        <p:animRot by="-240000">
                                          <p:cBhvr>
                                            <p:cTn id="40" dur="200" fill="hold">
                                              <p:stCondLst>
                                                <p:cond delay="200"/>
                                              </p:stCondLst>
                                            </p:cTn>
                                            <p:tgtEl>
                                              <p:spTgt spid="29"/>
                                            </p:tgtEl>
                                            <p:attrNameLst>
                                              <p:attrName>r</p:attrName>
                                            </p:attrNameLst>
                                          </p:cBhvr>
                                        </p:animRot>
                                        <p:animRot by="240000">
                                          <p:cBhvr>
                                            <p:cTn id="41" dur="200" fill="hold">
                                              <p:stCondLst>
                                                <p:cond delay="400"/>
                                              </p:stCondLst>
                                            </p:cTn>
                                            <p:tgtEl>
                                              <p:spTgt spid="29"/>
                                            </p:tgtEl>
                                            <p:attrNameLst>
                                              <p:attrName>r</p:attrName>
                                            </p:attrNameLst>
                                          </p:cBhvr>
                                        </p:animRot>
                                        <p:animRot by="-240000">
                                          <p:cBhvr>
                                            <p:cTn id="42" dur="200" fill="hold">
                                              <p:stCondLst>
                                                <p:cond delay="600"/>
                                              </p:stCondLst>
                                            </p:cTn>
                                            <p:tgtEl>
                                              <p:spTgt spid="29"/>
                                            </p:tgtEl>
                                            <p:attrNameLst>
                                              <p:attrName>r</p:attrName>
                                            </p:attrNameLst>
                                          </p:cBhvr>
                                        </p:animRot>
                                        <p:animRot by="120000">
                                          <p:cBhvr>
                                            <p:cTn id="43" dur="200" fill="hold">
                                              <p:stCondLst>
                                                <p:cond delay="800"/>
                                              </p:stCondLst>
                                            </p:cTn>
                                            <p:tgtEl>
                                              <p:spTgt spid="29"/>
                                            </p:tgtEl>
                                            <p:attrNameLst>
                                              <p:attrName>r</p:attrName>
                                            </p:attrNameLst>
                                          </p:cBhvr>
                                        </p:animRot>
                                      </p:childTnLst>
                                    </p:cTn>
                                  </p:par>
                                  <p:par>
                                    <p:cTn id="44" presetID="32" presetClass="emph" presetSubtype="0" repeatCount="indefinite" fill="hold" nodeType="withEffect">
                                      <p:stCondLst>
                                        <p:cond delay="0"/>
                                      </p:stCondLst>
                                      <p:childTnLst>
                                        <p:animRot by="120000">
                                          <p:cBhvr>
                                            <p:cTn id="45" dur="100" fill="hold">
                                              <p:stCondLst>
                                                <p:cond delay="0"/>
                                              </p:stCondLst>
                                            </p:cTn>
                                            <p:tgtEl>
                                              <p:spTgt spid="30"/>
                                            </p:tgtEl>
                                            <p:attrNameLst>
                                              <p:attrName>r</p:attrName>
                                            </p:attrNameLst>
                                          </p:cBhvr>
                                        </p:animRot>
                                        <p:animRot by="-240000">
                                          <p:cBhvr>
                                            <p:cTn id="46" dur="200" fill="hold">
                                              <p:stCondLst>
                                                <p:cond delay="200"/>
                                              </p:stCondLst>
                                            </p:cTn>
                                            <p:tgtEl>
                                              <p:spTgt spid="30"/>
                                            </p:tgtEl>
                                            <p:attrNameLst>
                                              <p:attrName>r</p:attrName>
                                            </p:attrNameLst>
                                          </p:cBhvr>
                                        </p:animRot>
                                        <p:animRot by="240000">
                                          <p:cBhvr>
                                            <p:cTn id="47" dur="200" fill="hold">
                                              <p:stCondLst>
                                                <p:cond delay="400"/>
                                              </p:stCondLst>
                                            </p:cTn>
                                            <p:tgtEl>
                                              <p:spTgt spid="30"/>
                                            </p:tgtEl>
                                            <p:attrNameLst>
                                              <p:attrName>r</p:attrName>
                                            </p:attrNameLst>
                                          </p:cBhvr>
                                        </p:animRot>
                                        <p:animRot by="-240000">
                                          <p:cBhvr>
                                            <p:cTn id="48" dur="200" fill="hold">
                                              <p:stCondLst>
                                                <p:cond delay="600"/>
                                              </p:stCondLst>
                                            </p:cTn>
                                            <p:tgtEl>
                                              <p:spTgt spid="30"/>
                                            </p:tgtEl>
                                            <p:attrNameLst>
                                              <p:attrName>r</p:attrName>
                                            </p:attrNameLst>
                                          </p:cBhvr>
                                        </p:animRot>
                                        <p:animRot by="120000">
                                          <p:cBhvr>
                                            <p:cTn id="49" dur="200" fill="hold">
                                              <p:stCondLst>
                                                <p:cond delay="800"/>
                                              </p:stCondLst>
                                            </p:cTn>
                                            <p:tgtEl>
                                              <p:spTgt spid="30"/>
                                            </p:tgtEl>
                                            <p:attrNameLst>
                                              <p:attrName>r</p:attrName>
                                            </p:attrNameLst>
                                          </p:cBhvr>
                                        </p:animRot>
                                      </p:childTnLst>
                                    </p:cTn>
                                  </p:par>
                                  <p:par>
                                    <p:cTn id="50" presetID="53" presetClass="entr" presetSubtype="16"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32" presetClass="emph" presetSubtype="0" fill="hold" grpId="1" nodeType="withEffect">
                                      <p:stCondLst>
                                        <p:cond delay="500"/>
                                      </p:stCondLst>
                                      <p:childTnLst>
                                        <p:animRot by="120000">
                                          <p:cBhvr>
                                            <p:cTn id="56" dur="75" fill="hold">
                                              <p:stCondLst>
                                                <p:cond delay="0"/>
                                              </p:stCondLst>
                                            </p:cTn>
                                            <p:tgtEl>
                                              <p:spTgt spid="21"/>
                                            </p:tgtEl>
                                            <p:attrNameLst>
                                              <p:attrName>r</p:attrName>
                                            </p:attrNameLst>
                                          </p:cBhvr>
                                        </p:animRot>
                                        <p:animRot by="-240000">
                                          <p:cBhvr>
                                            <p:cTn id="57" dur="150" fill="hold">
                                              <p:stCondLst>
                                                <p:cond delay="150"/>
                                              </p:stCondLst>
                                            </p:cTn>
                                            <p:tgtEl>
                                              <p:spTgt spid="21"/>
                                            </p:tgtEl>
                                            <p:attrNameLst>
                                              <p:attrName>r</p:attrName>
                                            </p:attrNameLst>
                                          </p:cBhvr>
                                        </p:animRot>
                                        <p:animRot by="240000">
                                          <p:cBhvr>
                                            <p:cTn id="58" dur="150" fill="hold">
                                              <p:stCondLst>
                                                <p:cond delay="300"/>
                                              </p:stCondLst>
                                            </p:cTn>
                                            <p:tgtEl>
                                              <p:spTgt spid="21"/>
                                            </p:tgtEl>
                                            <p:attrNameLst>
                                              <p:attrName>r</p:attrName>
                                            </p:attrNameLst>
                                          </p:cBhvr>
                                        </p:animRot>
                                        <p:animRot by="-240000">
                                          <p:cBhvr>
                                            <p:cTn id="59" dur="150" fill="hold">
                                              <p:stCondLst>
                                                <p:cond delay="450"/>
                                              </p:stCondLst>
                                            </p:cTn>
                                            <p:tgtEl>
                                              <p:spTgt spid="21"/>
                                            </p:tgtEl>
                                            <p:attrNameLst>
                                              <p:attrName>r</p:attrName>
                                            </p:attrNameLst>
                                          </p:cBhvr>
                                        </p:animRot>
                                        <p:animRot by="120000">
                                          <p:cBhvr>
                                            <p:cTn id="60" dur="150" fill="hold">
                                              <p:stCondLst>
                                                <p:cond delay="6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1" grpId="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695165" y="4903966"/>
            <a:ext cx="5262380" cy="749300"/>
            <a:chOff x="1784027" y="2777786"/>
            <a:chExt cx="3899891" cy="749300"/>
          </a:xfrm>
        </p:grpSpPr>
        <p:sp>
          <p:nvSpPr>
            <p:cNvPr id="3" name="AutoShape 51"/>
            <p:cNvSpPr>
              <a:spLocks noChangeArrowheads="1"/>
            </p:cNvSpPr>
            <p:nvPr/>
          </p:nvSpPr>
          <p:spPr bwMode="auto">
            <a:xfrm>
              <a:off x="2790479" y="2777786"/>
              <a:ext cx="2893439"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Rất</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thông</a:t>
              </a:r>
              <a:r>
                <a:rPr lang="en-US" altLang="en-US" sz="2800" b="1" dirty="0">
                  <a:latin typeface="Times New Roman" panose="02020603050405020304" pitchFamily="18" charset="0"/>
                  <a:cs typeface="Times New Roman" panose="02020603050405020304" pitchFamily="18" charset="0"/>
                </a:rPr>
                <a:t> minh</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8" name="Group 27"/>
            <p:cNvGrpSpPr/>
            <p:nvPr/>
          </p:nvGrpSpPr>
          <p:grpSpPr>
            <a:xfrm>
              <a:off x="1784027" y="2801771"/>
              <a:ext cx="817562" cy="612775"/>
              <a:chOff x="1430763" y="2829483"/>
              <a:chExt cx="817562" cy="612775"/>
            </a:xfrm>
            <a:solidFill>
              <a:srgbClr val="FF3300"/>
            </a:solidFill>
          </p:grpSpPr>
          <p:sp>
            <p:nvSpPr>
              <p:cNvPr id="1043"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1044" name="WordArt 226"/>
              <p:cNvSpPr>
                <a:spLocks noChangeArrowheads="1" noChangeShapeType="1" noTextEdit="1"/>
              </p:cNvSpPr>
              <p:nvPr/>
            </p:nvSpPr>
            <p:spPr bwMode="auto">
              <a:xfrm>
                <a:off x="1532120" y="2925785"/>
                <a:ext cx="408780" cy="387350"/>
              </a:xfrm>
              <a:prstGeom prst="rect">
                <a:avLst/>
              </a:prstGeom>
              <a:solidFill>
                <a:srgbClr val="FFC00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grpSp>
      </p:grpSp>
      <p:sp>
        <p:nvSpPr>
          <p:cNvPr id="8" name="WordArt 226"/>
          <p:cNvSpPr>
            <a:spLocks noChangeArrowheads="1" noChangeShapeType="1" noTextEdit="1"/>
          </p:cNvSpPr>
          <p:nvPr/>
        </p:nvSpPr>
        <p:spPr bwMode="auto">
          <a:xfrm>
            <a:off x="1590307" y="38925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6171" name="AutoShape 27"/>
          <p:cNvSpPr>
            <a:spLocks noChangeArrowheads="1"/>
          </p:cNvSpPr>
          <p:nvPr/>
        </p:nvSpPr>
        <p:spPr bwMode="auto">
          <a:xfrm>
            <a:off x="518614" y="919494"/>
            <a:ext cx="1685516" cy="1553880"/>
          </a:xfrm>
          <a:prstGeom prst="sun">
            <a:avLst>
              <a:gd name="adj" fmla="val 19880"/>
            </a:avLst>
          </a:prstGeom>
          <a:solidFill>
            <a:srgbClr val="FDF94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Padaloma" pitchFamily="2" charset="0"/>
            </a:endParaRPr>
          </a:p>
        </p:txBody>
      </p:sp>
      <p:pic>
        <p:nvPicPr>
          <p:cNvPr id="6170"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517" y="960307"/>
            <a:ext cx="12192000" cy="1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0"/>
          <p:cNvSpPr>
            <a:spLocks noChangeArrowheads="1" noChangeShapeType="1" noTextEdit="1"/>
          </p:cNvSpPr>
          <p:nvPr/>
        </p:nvSpPr>
        <p:spPr bwMode="auto">
          <a:xfrm>
            <a:off x="2769345" y="95204"/>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nhanh</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21" name="Picture 31" descr="people008"/>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11177588" y="56959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3998" y="-68747"/>
            <a:ext cx="1147191" cy="116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WordArt 36"/>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0</a:t>
            </a:r>
          </a:p>
        </p:txBody>
      </p:sp>
      <p:sp>
        <p:nvSpPr>
          <p:cNvPr id="6181" name="WordArt 37"/>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a:t>
            </a:r>
          </a:p>
        </p:txBody>
      </p:sp>
      <p:sp>
        <p:nvSpPr>
          <p:cNvPr id="6182" name="WordArt 38"/>
          <p:cNvSpPr>
            <a:spLocks noChangeArrowheads="1" noChangeShapeType="1" noTextEdit="1"/>
          </p:cNvSpPr>
          <p:nvPr/>
        </p:nvSpPr>
        <p:spPr bwMode="auto">
          <a:xfrm>
            <a:off x="10732164" y="140274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2</a:t>
            </a:r>
          </a:p>
        </p:txBody>
      </p:sp>
      <p:sp>
        <p:nvSpPr>
          <p:cNvPr id="6183" name="WordArt 39"/>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3</a:t>
            </a:r>
          </a:p>
        </p:txBody>
      </p:sp>
      <p:sp>
        <p:nvSpPr>
          <p:cNvPr id="6184" name="WordArt 40"/>
          <p:cNvSpPr>
            <a:spLocks noChangeArrowheads="1" noChangeShapeType="1" noTextEdit="1"/>
          </p:cNvSpPr>
          <p:nvPr/>
        </p:nvSpPr>
        <p:spPr bwMode="auto">
          <a:xfrm>
            <a:off x="10775027" y="1431318"/>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4</a:t>
            </a:r>
          </a:p>
        </p:txBody>
      </p:sp>
      <p:sp>
        <p:nvSpPr>
          <p:cNvPr id="6185" name="WordArt 41"/>
          <p:cNvSpPr>
            <a:spLocks noChangeArrowheads="1" noChangeShapeType="1" noTextEdit="1"/>
          </p:cNvSpPr>
          <p:nvPr/>
        </p:nvSpPr>
        <p:spPr bwMode="auto">
          <a:xfrm>
            <a:off x="10741689"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5</a:t>
            </a:r>
          </a:p>
        </p:txBody>
      </p:sp>
      <p:sp>
        <p:nvSpPr>
          <p:cNvPr id="6186" name="WordArt 42"/>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6</a:t>
            </a:r>
          </a:p>
        </p:txBody>
      </p:sp>
      <p:sp>
        <p:nvSpPr>
          <p:cNvPr id="6187" name="WordArt 43"/>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7</a:t>
            </a:r>
          </a:p>
        </p:txBody>
      </p:sp>
      <p:sp>
        <p:nvSpPr>
          <p:cNvPr id="6188" name="WordArt 44"/>
          <p:cNvSpPr>
            <a:spLocks noChangeArrowheads="1" noChangeShapeType="1" noTextEdit="1"/>
          </p:cNvSpPr>
          <p:nvPr/>
        </p:nvSpPr>
        <p:spPr bwMode="auto">
          <a:xfrm>
            <a:off x="10732164" y="141703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8</a:t>
            </a:r>
          </a:p>
        </p:txBody>
      </p:sp>
      <p:sp>
        <p:nvSpPr>
          <p:cNvPr id="6189" name="WordArt 45"/>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9</a:t>
            </a:r>
          </a:p>
        </p:txBody>
      </p:sp>
      <p:sp>
        <p:nvSpPr>
          <p:cNvPr id="6190" name="WordArt 46"/>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10</a:t>
            </a:r>
          </a:p>
        </p:txBody>
      </p:sp>
      <p:sp>
        <p:nvSpPr>
          <p:cNvPr id="6191" name="WordArt 47"/>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11</a:t>
            </a:r>
          </a:p>
        </p:txBody>
      </p:sp>
      <p:sp>
        <p:nvSpPr>
          <p:cNvPr id="6192" name="WordArt 48"/>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12</a:t>
            </a:r>
          </a:p>
        </p:txBody>
      </p:sp>
      <p:sp>
        <p:nvSpPr>
          <p:cNvPr id="6193" name="WordArt 49"/>
          <p:cNvSpPr>
            <a:spLocks noChangeArrowheads="1" noChangeShapeType="1" noTextEdit="1"/>
          </p:cNvSpPr>
          <p:nvPr/>
        </p:nvSpPr>
        <p:spPr bwMode="auto">
          <a:xfrm>
            <a:off x="10717877" y="141226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13</a:t>
            </a:r>
          </a:p>
        </p:txBody>
      </p:sp>
      <p:sp>
        <p:nvSpPr>
          <p:cNvPr id="6194" name="WordArt 50"/>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14</a:t>
            </a:r>
          </a:p>
        </p:txBody>
      </p:sp>
      <p:sp>
        <p:nvSpPr>
          <p:cNvPr id="6195" name="WordArt 51"/>
          <p:cNvSpPr>
            <a:spLocks noChangeArrowheads="1" noChangeShapeType="1" noTextEdit="1"/>
          </p:cNvSpPr>
          <p:nvPr/>
        </p:nvSpPr>
        <p:spPr bwMode="auto">
          <a:xfrm>
            <a:off x="10713114" y="145989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15</a:t>
            </a:r>
          </a:p>
        </p:txBody>
      </p:sp>
      <p:pic>
        <p:nvPicPr>
          <p:cNvPr id="25" name="Picture 54" descr="Tàng-Tàn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634538" y="617220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005619" y="4524235"/>
            <a:ext cx="9144001" cy="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2046478" y="1245762"/>
            <a:ext cx="8424046" cy="1968926"/>
          </a:xfrm>
          <a:prstGeom prst="roundRect">
            <a:avLst/>
          </a:prstGeom>
          <a:solidFill>
            <a:srgbClr val="FE98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in </a:t>
            </a:r>
            <a:r>
              <a:rPr lang="en-US" sz="3200" dirty="0" err="1">
                <a:solidFill>
                  <a:schemeClr val="tx1"/>
                </a:solidFill>
                <a:latin typeface="Times New Roman" pitchFamily="18" charset="0"/>
                <a:cs typeface="Times New Roman" pitchFamily="18" charset="0"/>
              </a:rPr>
              <a:t>đậm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thay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thế</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ngữ</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nào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đứng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trước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nó</a:t>
            </a:r>
            <a:r>
              <a:rPr lang="en-US" sz="3200" dirty="0">
                <a:solidFill>
                  <a:schemeClr val="tx1"/>
                </a:solidFill>
                <a:latin typeface="Times New Roman" pitchFamily="18" charset="0"/>
                <a:cs typeface="Times New Roman" pitchFamily="18" charset="0"/>
              </a:rPr>
              <a:t>?</a:t>
            </a:r>
          </a:p>
          <a:p>
            <a:r>
              <a:rPr lang="en-US" sz="3200" i="1" dirty="0" err="1">
                <a:solidFill>
                  <a:schemeClr val="tx1"/>
                </a:solidFill>
                <a:latin typeface="Times New Roman" pitchFamily="18" charset="0"/>
                <a:cs typeface="Times New Roman" pitchFamily="18" charset="0"/>
              </a:rPr>
              <a:t>Bạn</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Lan</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rất</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thông</a:t>
            </a:r>
            <a:r>
              <a:rPr lang="en-US" sz="3200" i="1" dirty="0">
                <a:solidFill>
                  <a:schemeClr val="tx1"/>
                </a:solidFill>
                <a:latin typeface="Times New Roman" pitchFamily="18" charset="0"/>
                <a:cs typeface="Times New Roman" pitchFamily="18" charset="0"/>
              </a:rPr>
              <a:t> minh. </a:t>
            </a:r>
            <a:r>
              <a:rPr lang="en-US" sz="3200" i="1" dirty="0" err="1">
                <a:solidFill>
                  <a:schemeClr val="tx1"/>
                </a:solidFill>
                <a:latin typeface="Times New Roman" pitchFamily="18" charset="0"/>
                <a:cs typeface="Times New Roman" pitchFamily="18" charset="0"/>
              </a:rPr>
              <a:t>Bạn</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Tuấn</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cũng</a:t>
            </a:r>
            <a:r>
              <a:rPr lang="en-US" sz="3200"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thế</a:t>
            </a:r>
            <a:r>
              <a:rPr lang="en-US" sz="3200" b="1" i="1" dirty="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a:p>
            <a:r>
              <a:rPr lang="en-US" sz="3200" i="1"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p:txBody>
      </p:sp>
      <p:grpSp>
        <p:nvGrpSpPr>
          <p:cNvPr id="31" name="Group 30"/>
          <p:cNvGrpSpPr/>
          <p:nvPr/>
        </p:nvGrpSpPr>
        <p:grpSpPr>
          <a:xfrm>
            <a:off x="6477374" y="3548197"/>
            <a:ext cx="5174628" cy="749300"/>
            <a:chOff x="1784027" y="3792041"/>
            <a:chExt cx="3402937" cy="749300"/>
          </a:xfrm>
        </p:grpSpPr>
        <p:sp>
          <p:nvSpPr>
            <p:cNvPr id="4" name="AutoShape 51"/>
            <p:cNvSpPr>
              <a:spLocks noChangeArrowheads="1"/>
            </p:cNvSpPr>
            <p:nvPr/>
          </p:nvSpPr>
          <p:spPr bwMode="auto">
            <a:xfrm>
              <a:off x="2736600" y="3792041"/>
              <a:ext cx="2450364"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800" b="1" dirty="0" smtClean="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Bạn</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Tuấn</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58" name="Group 57"/>
            <p:cNvGrpSpPr/>
            <p:nvPr/>
          </p:nvGrpSpPr>
          <p:grpSpPr>
            <a:xfrm>
              <a:off x="1784027" y="3840113"/>
              <a:ext cx="817562" cy="612775"/>
              <a:chOff x="1430763" y="2829483"/>
              <a:chExt cx="817562" cy="612775"/>
            </a:xfrm>
            <a:solidFill>
              <a:srgbClr val="00B050"/>
            </a:solidFill>
          </p:grpSpPr>
          <p:sp>
            <p:nvSpPr>
              <p:cNvPr id="59"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0" name="WordArt 226"/>
              <p:cNvSpPr>
                <a:spLocks noChangeArrowheads="1" noChangeShapeType="1" noTextEdit="1"/>
              </p:cNvSpPr>
              <p:nvPr/>
            </p:nvSpPr>
            <p:spPr bwMode="auto">
              <a:xfrm>
                <a:off x="1609357" y="2901950"/>
                <a:ext cx="460375" cy="387350"/>
              </a:xfrm>
              <a:prstGeom prst="rect">
                <a:avLst/>
              </a:prstGeom>
              <a:grpFill/>
            </p:spPr>
            <p:txBody>
              <a:bodyPr wrap="none" fromWordArt="1">
                <a:prstTxWarp prst="textInflate">
                  <a:avLst>
                    <a:gd name="adj" fmla="val 13634"/>
                  </a:avLst>
                </a:prstTxWarp>
              </a:bodyPr>
              <a:lstStyle/>
              <a:p>
                <a:pPr algn="ctr"/>
                <a:r>
                  <a:rPr lang="en-US" sz="2800" b="1" dirty="0">
                    <a:latin typeface="Times New Roman" panose="02020603050405020304" pitchFamily="18" charset="0"/>
                    <a:cs typeface="Times New Roman" panose="02020603050405020304" pitchFamily="18" charset="0"/>
                  </a:rPr>
                  <a:t>B</a:t>
                </a:r>
              </a:p>
            </p:txBody>
          </p:sp>
        </p:grpSp>
      </p:grpSp>
      <p:grpSp>
        <p:nvGrpSpPr>
          <p:cNvPr id="32" name="Group 31"/>
          <p:cNvGrpSpPr/>
          <p:nvPr/>
        </p:nvGrpSpPr>
        <p:grpSpPr>
          <a:xfrm>
            <a:off x="850289" y="3456679"/>
            <a:ext cx="5447080" cy="775815"/>
            <a:chOff x="1801652" y="4823096"/>
            <a:chExt cx="2048199" cy="775815"/>
          </a:xfrm>
        </p:grpSpPr>
        <p:sp>
          <p:nvSpPr>
            <p:cNvPr id="9" name="AutoShape 51"/>
            <p:cNvSpPr>
              <a:spLocks noChangeArrowheads="1"/>
            </p:cNvSpPr>
            <p:nvPr/>
          </p:nvSpPr>
          <p:spPr bwMode="auto">
            <a:xfrm>
              <a:off x="2435586" y="4849611"/>
              <a:ext cx="1414265"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err="1">
                  <a:latin typeface="Times New Roman" panose="02020603050405020304" pitchFamily="18" charset="0"/>
                  <a:cs typeface="Times New Roman" panose="02020603050405020304" pitchFamily="18" charset="0"/>
                </a:rPr>
                <a:t>Bạn</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Lan</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1" name="Group 60"/>
            <p:cNvGrpSpPr/>
            <p:nvPr/>
          </p:nvGrpSpPr>
          <p:grpSpPr>
            <a:xfrm>
              <a:off x="1801652" y="4823096"/>
              <a:ext cx="624264" cy="612775"/>
              <a:chOff x="1448388" y="2823132"/>
              <a:chExt cx="624264" cy="612775"/>
            </a:xfrm>
            <a:solidFill>
              <a:srgbClr val="FFC000"/>
            </a:solidFill>
          </p:grpSpPr>
          <p:sp>
            <p:nvSpPr>
              <p:cNvPr id="62" name="Oval 59">
                <a:hlinkHover r:id="" action="ppaction://noaction" highlightClick="1">
                  <a:snd r:embed="rId8" name="cached_combo42.wav"/>
                </a:hlinkHover>
              </p:cNvPr>
              <p:cNvSpPr>
                <a:spLocks noChangeArrowheads="1"/>
              </p:cNvSpPr>
              <p:nvPr/>
            </p:nvSpPr>
            <p:spPr bwMode="auto">
              <a:xfrm>
                <a:off x="1448388" y="2823132"/>
                <a:ext cx="624264" cy="6127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3" name="WordArt 226"/>
              <p:cNvSpPr>
                <a:spLocks noChangeArrowheads="1" noChangeShapeType="1" noTextEdit="1"/>
              </p:cNvSpPr>
              <p:nvPr/>
            </p:nvSpPr>
            <p:spPr bwMode="auto">
              <a:xfrm>
                <a:off x="1609357" y="2901950"/>
                <a:ext cx="302325" cy="387350"/>
              </a:xfrm>
              <a:prstGeom prst="rect">
                <a:avLst/>
              </a:prstGeom>
              <a:solidFill>
                <a:srgbClr val="FF000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grpSp>
      </p:grpSp>
      <p:sp>
        <p:nvSpPr>
          <p:cNvPr id="34" name="Oval 33"/>
          <p:cNvSpPr/>
          <p:nvPr/>
        </p:nvSpPr>
        <p:spPr>
          <a:xfrm>
            <a:off x="515135" y="1343067"/>
            <a:ext cx="1704190" cy="721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1  </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0311283" y="857204"/>
            <a:ext cx="1995974" cy="2141016"/>
            <a:chOff x="9801318" y="2461433"/>
            <a:chExt cx="1995974" cy="2141016"/>
          </a:xfrm>
        </p:grpSpPr>
        <p:sp>
          <p:nvSpPr>
            <p:cNvPr id="35" name="Explosion 1 34"/>
            <p:cNvSpPr/>
            <p:nvPr/>
          </p:nvSpPr>
          <p:spPr>
            <a:xfrm>
              <a:off x="9845591" y="2461433"/>
              <a:ext cx="1951701" cy="214101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75" name="Oval 74"/>
            <p:cNvSpPr/>
            <p:nvPr/>
          </p:nvSpPr>
          <p:spPr>
            <a:xfrm>
              <a:off x="9801318" y="3132266"/>
              <a:ext cx="1957815" cy="7215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Hết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giờ</a:t>
              </a:r>
              <a:endParaRPr lang="en-US" sz="2800" b="1" dirty="0">
                <a:solidFill>
                  <a:srgbClr val="FFFF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09778662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900" decel="100000" fill="hold"/>
                                        <p:tgtEl>
                                          <p:spTgt spid="3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900" decel="100000" fill="hold"/>
                                        <p:tgtEl>
                                          <p:spTgt spid="3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900" decel="100000" fill="hold"/>
                                        <p:tgtEl>
                                          <p:spTgt spid="3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195"/>
                                        </p:tgtEl>
                                        <p:attrNameLst>
                                          <p:attrName>style.visibility</p:attrName>
                                        </p:attrNameLst>
                                      </p:cBhvr>
                                      <p:to>
                                        <p:strVal val="visible"/>
                                      </p:to>
                                    </p:set>
                                    <p:animEffect transition="in" filter="dissolve">
                                      <p:cBhvr>
                                        <p:cTn id="48" dur="500"/>
                                        <p:tgtEl>
                                          <p:spTgt spid="6195"/>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500"/>
                            </p:stCondLst>
                            <p:childTnLst>
                              <p:par>
                                <p:cTn id="50" presetID="53" presetClass="exit" presetSubtype="0" fill="hold" nodeType="afterEffect">
                                  <p:stCondLst>
                                    <p:cond delay="0"/>
                                  </p:stCondLst>
                                  <p:childTnLst>
                                    <p:anim calcmode="lin" valueType="num">
                                      <p:cBhvr>
                                        <p:cTn id="51" dur="500"/>
                                        <p:tgtEl>
                                          <p:spTgt spid="6195"/>
                                        </p:tgtEl>
                                        <p:attrNameLst>
                                          <p:attrName>ppt_w</p:attrName>
                                        </p:attrNameLst>
                                      </p:cBhvr>
                                      <p:tavLst>
                                        <p:tav tm="0">
                                          <p:val>
                                            <p:strVal val="ppt_w"/>
                                          </p:val>
                                        </p:tav>
                                        <p:tav tm="100000">
                                          <p:val>
                                            <p:fltVal val="0"/>
                                          </p:val>
                                        </p:tav>
                                      </p:tavLst>
                                    </p:anim>
                                    <p:anim calcmode="lin" valueType="num">
                                      <p:cBhvr>
                                        <p:cTn id="52" dur="500"/>
                                        <p:tgtEl>
                                          <p:spTgt spid="6195"/>
                                        </p:tgtEl>
                                        <p:attrNameLst>
                                          <p:attrName>ppt_h</p:attrName>
                                        </p:attrNameLst>
                                      </p:cBhvr>
                                      <p:tavLst>
                                        <p:tav tm="0">
                                          <p:val>
                                            <p:strVal val="ppt_h"/>
                                          </p:val>
                                        </p:tav>
                                        <p:tav tm="100000">
                                          <p:val>
                                            <p:fltVal val="0"/>
                                          </p:val>
                                        </p:tav>
                                      </p:tavLst>
                                    </p:anim>
                                    <p:animEffect transition="out" filter="fade">
                                      <p:cBhvr>
                                        <p:cTn id="53" dur="500"/>
                                        <p:tgtEl>
                                          <p:spTgt spid="6195"/>
                                        </p:tgtEl>
                                      </p:cBhvr>
                                    </p:animEffect>
                                    <p:set>
                                      <p:cBhvr>
                                        <p:cTn id="54" dur="1" fill="hold">
                                          <p:stCondLst>
                                            <p:cond delay="499"/>
                                          </p:stCondLst>
                                        </p:cTn>
                                        <p:tgtEl>
                                          <p:spTgt spid="6195"/>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nodeType="afterEffect">
                                  <p:stCondLst>
                                    <p:cond delay="0"/>
                                  </p:stCondLst>
                                  <p:childTnLst>
                                    <p:set>
                                      <p:cBhvr>
                                        <p:cTn id="57" dur="1" fill="hold">
                                          <p:stCondLst>
                                            <p:cond delay="0"/>
                                          </p:stCondLst>
                                        </p:cTn>
                                        <p:tgtEl>
                                          <p:spTgt spid="6194"/>
                                        </p:tgtEl>
                                        <p:attrNameLst>
                                          <p:attrName>style.visibility</p:attrName>
                                        </p:attrNameLst>
                                      </p:cBhvr>
                                      <p:to>
                                        <p:strVal val="visible"/>
                                      </p:to>
                                    </p:set>
                                    <p:animEffect transition="in" filter="dissolve">
                                      <p:cBhvr>
                                        <p:cTn id="58" dur="500"/>
                                        <p:tgtEl>
                                          <p:spTgt spid="6194"/>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1500"/>
                            </p:stCondLst>
                            <p:childTnLst>
                              <p:par>
                                <p:cTn id="60" presetID="53" presetClass="exit" presetSubtype="0" fill="hold" nodeType="afterEffect">
                                  <p:stCondLst>
                                    <p:cond delay="0"/>
                                  </p:stCondLst>
                                  <p:childTnLst>
                                    <p:anim calcmode="lin" valueType="num">
                                      <p:cBhvr>
                                        <p:cTn id="61" dur="500"/>
                                        <p:tgtEl>
                                          <p:spTgt spid="6194"/>
                                        </p:tgtEl>
                                        <p:attrNameLst>
                                          <p:attrName>ppt_w</p:attrName>
                                        </p:attrNameLst>
                                      </p:cBhvr>
                                      <p:tavLst>
                                        <p:tav tm="0">
                                          <p:val>
                                            <p:strVal val="ppt_w"/>
                                          </p:val>
                                        </p:tav>
                                        <p:tav tm="100000">
                                          <p:val>
                                            <p:fltVal val="0"/>
                                          </p:val>
                                        </p:tav>
                                      </p:tavLst>
                                    </p:anim>
                                    <p:anim calcmode="lin" valueType="num">
                                      <p:cBhvr>
                                        <p:cTn id="62" dur="500"/>
                                        <p:tgtEl>
                                          <p:spTgt spid="6194"/>
                                        </p:tgtEl>
                                        <p:attrNameLst>
                                          <p:attrName>ppt_h</p:attrName>
                                        </p:attrNameLst>
                                      </p:cBhvr>
                                      <p:tavLst>
                                        <p:tav tm="0">
                                          <p:val>
                                            <p:strVal val="ppt_h"/>
                                          </p:val>
                                        </p:tav>
                                        <p:tav tm="100000">
                                          <p:val>
                                            <p:fltVal val="0"/>
                                          </p:val>
                                        </p:tav>
                                      </p:tavLst>
                                    </p:anim>
                                    <p:animEffect transition="out" filter="fade">
                                      <p:cBhvr>
                                        <p:cTn id="63" dur="500"/>
                                        <p:tgtEl>
                                          <p:spTgt spid="6194"/>
                                        </p:tgtEl>
                                      </p:cBhvr>
                                    </p:animEffect>
                                    <p:set>
                                      <p:cBhvr>
                                        <p:cTn id="64" dur="1" fill="hold">
                                          <p:stCondLst>
                                            <p:cond delay="499"/>
                                          </p:stCondLst>
                                        </p:cTn>
                                        <p:tgtEl>
                                          <p:spTgt spid="6194"/>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nodeType="afterEffect">
                                  <p:stCondLst>
                                    <p:cond delay="0"/>
                                  </p:stCondLst>
                                  <p:childTnLst>
                                    <p:set>
                                      <p:cBhvr>
                                        <p:cTn id="67" dur="1" fill="hold">
                                          <p:stCondLst>
                                            <p:cond delay="0"/>
                                          </p:stCondLst>
                                        </p:cTn>
                                        <p:tgtEl>
                                          <p:spTgt spid="6193"/>
                                        </p:tgtEl>
                                        <p:attrNameLst>
                                          <p:attrName>style.visibility</p:attrName>
                                        </p:attrNameLst>
                                      </p:cBhvr>
                                      <p:to>
                                        <p:strVal val="visible"/>
                                      </p:to>
                                    </p:set>
                                    <p:animEffect transition="in" filter="dissolve">
                                      <p:cBhvr>
                                        <p:cTn id="68" dur="500"/>
                                        <p:tgtEl>
                                          <p:spTgt spid="6193"/>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2500"/>
                            </p:stCondLst>
                            <p:childTnLst>
                              <p:par>
                                <p:cTn id="70" presetID="53" presetClass="exit" presetSubtype="0" fill="hold" nodeType="afterEffect">
                                  <p:stCondLst>
                                    <p:cond delay="0"/>
                                  </p:stCondLst>
                                  <p:childTnLst>
                                    <p:anim calcmode="lin" valueType="num">
                                      <p:cBhvr>
                                        <p:cTn id="71" dur="500"/>
                                        <p:tgtEl>
                                          <p:spTgt spid="6193"/>
                                        </p:tgtEl>
                                        <p:attrNameLst>
                                          <p:attrName>ppt_w</p:attrName>
                                        </p:attrNameLst>
                                      </p:cBhvr>
                                      <p:tavLst>
                                        <p:tav tm="0">
                                          <p:val>
                                            <p:strVal val="ppt_w"/>
                                          </p:val>
                                        </p:tav>
                                        <p:tav tm="100000">
                                          <p:val>
                                            <p:fltVal val="0"/>
                                          </p:val>
                                        </p:tav>
                                      </p:tavLst>
                                    </p:anim>
                                    <p:anim calcmode="lin" valueType="num">
                                      <p:cBhvr>
                                        <p:cTn id="72" dur="500"/>
                                        <p:tgtEl>
                                          <p:spTgt spid="6193"/>
                                        </p:tgtEl>
                                        <p:attrNameLst>
                                          <p:attrName>ppt_h</p:attrName>
                                        </p:attrNameLst>
                                      </p:cBhvr>
                                      <p:tavLst>
                                        <p:tav tm="0">
                                          <p:val>
                                            <p:strVal val="ppt_h"/>
                                          </p:val>
                                        </p:tav>
                                        <p:tav tm="100000">
                                          <p:val>
                                            <p:fltVal val="0"/>
                                          </p:val>
                                        </p:tav>
                                      </p:tavLst>
                                    </p:anim>
                                    <p:animEffect transition="out" filter="fade">
                                      <p:cBhvr>
                                        <p:cTn id="73" dur="500"/>
                                        <p:tgtEl>
                                          <p:spTgt spid="6193"/>
                                        </p:tgtEl>
                                      </p:cBhvr>
                                    </p:animEffect>
                                    <p:set>
                                      <p:cBhvr>
                                        <p:cTn id="74" dur="1" fill="hold">
                                          <p:stCondLst>
                                            <p:cond delay="499"/>
                                          </p:stCondLst>
                                        </p:cTn>
                                        <p:tgtEl>
                                          <p:spTgt spid="6193"/>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nodeType="afterEffect">
                                  <p:stCondLst>
                                    <p:cond delay="0"/>
                                  </p:stCondLst>
                                  <p:childTnLst>
                                    <p:set>
                                      <p:cBhvr>
                                        <p:cTn id="77" dur="1" fill="hold">
                                          <p:stCondLst>
                                            <p:cond delay="0"/>
                                          </p:stCondLst>
                                        </p:cTn>
                                        <p:tgtEl>
                                          <p:spTgt spid="6192"/>
                                        </p:tgtEl>
                                        <p:attrNameLst>
                                          <p:attrName>style.visibility</p:attrName>
                                        </p:attrNameLst>
                                      </p:cBhvr>
                                      <p:to>
                                        <p:strVal val="visible"/>
                                      </p:to>
                                    </p:set>
                                    <p:animEffect transition="in" filter="dissolve">
                                      <p:cBhvr>
                                        <p:cTn id="78" dur="500"/>
                                        <p:tgtEl>
                                          <p:spTgt spid="6192"/>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3500"/>
                            </p:stCondLst>
                            <p:childTnLst>
                              <p:par>
                                <p:cTn id="80" presetID="53" presetClass="exit" presetSubtype="0" fill="hold" nodeType="afterEffect">
                                  <p:stCondLst>
                                    <p:cond delay="0"/>
                                  </p:stCondLst>
                                  <p:childTnLst>
                                    <p:anim calcmode="lin" valueType="num">
                                      <p:cBhvr>
                                        <p:cTn id="81" dur="500"/>
                                        <p:tgtEl>
                                          <p:spTgt spid="6192"/>
                                        </p:tgtEl>
                                        <p:attrNameLst>
                                          <p:attrName>ppt_w</p:attrName>
                                        </p:attrNameLst>
                                      </p:cBhvr>
                                      <p:tavLst>
                                        <p:tav tm="0">
                                          <p:val>
                                            <p:strVal val="ppt_w"/>
                                          </p:val>
                                        </p:tav>
                                        <p:tav tm="100000">
                                          <p:val>
                                            <p:fltVal val="0"/>
                                          </p:val>
                                        </p:tav>
                                      </p:tavLst>
                                    </p:anim>
                                    <p:anim calcmode="lin" valueType="num">
                                      <p:cBhvr>
                                        <p:cTn id="82" dur="500"/>
                                        <p:tgtEl>
                                          <p:spTgt spid="6192"/>
                                        </p:tgtEl>
                                        <p:attrNameLst>
                                          <p:attrName>ppt_h</p:attrName>
                                        </p:attrNameLst>
                                      </p:cBhvr>
                                      <p:tavLst>
                                        <p:tav tm="0">
                                          <p:val>
                                            <p:strVal val="ppt_h"/>
                                          </p:val>
                                        </p:tav>
                                        <p:tav tm="100000">
                                          <p:val>
                                            <p:fltVal val="0"/>
                                          </p:val>
                                        </p:tav>
                                      </p:tavLst>
                                    </p:anim>
                                    <p:animEffect transition="out" filter="fade">
                                      <p:cBhvr>
                                        <p:cTn id="83" dur="500"/>
                                        <p:tgtEl>
                                          <p:spTgt spid="6192"/>
                                        </p:tgtEl>
                                      </p:cBhvr>
                                    </p:animEffect>
                                    <p:set>
                                      <p:cBhvr>
                                        <p:cTn id="84" dur="1" fill="hold">
                                          <p:stCondLst>
                                            <p:cond delay="499"/>
                                          </p:stCondLst>
                                        </p:cTn>
                                        <p:tgtEl>
                                          <p:spTgt spid="6192"/>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nodeType="afterEffect">
                                  <p:stCondLst>
                                    <p:cond delay="0"/>
                                  </p:stCondLst>
                                  <p:childTnLst>
                                    <p:set>
                                      <p:cBhvr>
                                        <p:cTn id="87" dur="1" fill="hold">
                                          <p:stCondLst>
                                            <p:cond delay="0"/>
                                          </p:stCondLst>
                                        </p:cTn>
                                        <p:tgtEl>
                                          <p:spTgt spid="6191"/>
                                        </p:tgtEl>
                                        <p:attrNameLst>
                                          <p:attrName>style.visibility</p:attrName>
                                        </p:attrNameLst>
                                      </p:cBhvr>
                                      <p:to>
                                        <p:strVal val="visible"/>
                                      </p:to>
                                    </p:set>
                                    <p:animEffect transition="in" filter="dissolve">
                                      <p:cBhvr>
                                        <p:cTn id="88" dur="500"/>
                                        <p:tgtEl>
                                          <p:spTgt spid="6191"/>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4500"/>
                            </p:stCondLst>
                            <p:childTnLst>
                              <p:par>
                                <p:cTn id="90" presetID="53" presetClass="exit" presetSubtype="0" fill="hold" nodeType="afterEffect">
                                  <p:stCondLst>
                                    <p:cond delay="0"/>
                                  </p:stCondLst>
                                  <p:childTnLst>
                                    <p:anim calcmode="lin" valueType="num">
                                      <p:cBhvr>
                                        <p:cTn id="91" dur="500"/>
                                        <p:tgtEl>
                                          <p:spTgt spid="6191"/>
                                        </p:tgtEl>
                                        <p:attrNameLst>
                                          <p:attrName>ppt_w</p:attrName>
                                        </p:attrNameLst>
                                      </p:cBhvr>
                                      <p:tavLst>
                                        <p:tav tm="0">
                                          <p:val>
                                            <p:strVal val="ppt_w"/>
                                          </p:val>
                                        </p:tav>
                                        <p:tav tm="100000">
                                          <p:val>
                                            <p:fltVal val="0"/>
                                          </p:val>
                                        </p:tav>
                                      </p:tavLst>
                                    </p:anim>
                                    <p:anim calcmode="lin" valueType="num">
                                      <p:cBhvr>
                                        <p:cTn id="92" dur="500"/>
                                        <p:tgtEl>
                                          <p:spTgt spid="6191"/>
                                        </p:tgtEl>
                                        <p:attrNameLst>
                                          <p:attrName>ppt_h</p:attrName>
                                        </p:attrNameLst>
                                      </p:cBhvr>
                                      <p:tavLst>
                                        <p:tav tm="0">
                                          <p:val>
                                            <p:strVal val="ppt_h"/>
                                          </p:val>
                                        </p:tav>
                                        <p:tav tm="100000">
                                          <p:val>
                                            <p:fltVal val="0"/>
                                          </p:val>
                                        </p:tav>
                                      </p:tavLst>
                                    </p:anim>
                                    <p:animEffect transition="out" filter="fade">
                                      <p:cBhvr>
                                        <p:cTn id="93" dur="500"/>
                                        <p:tgtEl>
                                          <p:spTgt spid="6191"/>
                                        </p:tgtEl>
                                      </p:cBhvr>
                                    </p:animEffect>
                                    <p:set>
                                      <p:cBhvr>
                                        <p:cTn id="94" dur="1" fill="hold">
                                          <p:stCondLst>
                                            <p:cond delay="499"/>
                                          </p:stCondLst>
                                        </p:cTn>
                                        <p:tgtEl>
                                          <p:spTgt spid="6191"/>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nodeType="afterEffect">
                                  <p:stCondLst>
                                    <p:cond delay="0"/>
                                  </p:stCondLst>
                                  <p:childTnLst>
                                    <p:set>
                                      <p:cBhvr>
                                        <p:cTn id="97" dur="1" fill="hold">
                                          <p:stCondLst>
                                            <p:cond delay="0"/>
                                          </p:stCondLst>
                                        </p:cTn>
                                        <p:tgtEl>
                                          <p:spTgt spid="6190"/>
                                        </p:tgtEl>
                                        <p:attrNameLst>
                                          <p:attrName>style.visibility</p:attrName>
                                        </p:attrNameLst>
                                      </p:cBhvr>
                                      <p:to>
                                        <p:strVal val="visible"/>
                                      </p:to>
                                    </p:set>
                                    <p:animEffect transition="in" filter="dissolve">
                                      <p:cBhvr>
                                        <p:cTn id="98" dur="500"/>
                                        <p:tgtEl>
                                          <p:spTgt spid="6190"/>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5500"/>
                            </p:stCondLst>
                            <p:childTnLst>
                              <p:par>
                                <p:cTn id="100" presetID="53" presetClass="exit" presetSubtype="0" fill="hold" nodeType="afterEffect">
                                  <p:stCondLst>
                                    <p:cond delay="0"/>
                                  </p:stCondLst>
                                  <p:childTnLst>
                                    <p:anim calcmode="lin" valueType="num">
                                      <p:cBhvr>
                                        <p:cTn id="101" dur="500"/>
                                        <p:tgtEl>
                                          <p:spTgt spid="6190"/>
                                        </p:tgtEl>
                                        <p:attrNameLst>
                                          <p:attrName>ppt_w</p:attrName>
                                        </p:attrNameLst>
                                      </p:cBhvr>
                                      <p:tavLst>
                                        <p:tav tm="0">
                                          <p:val>
                                            <p:strVal val="ppt_w"/>
                                          </p:val>
                                        </p:tav>
                                        <p:tav tm="100000">
                                          <p:val>
                                            <p:fltVal val="0"/>
                                          </p:val>
                                        </p:tav>
                                      </p:tavLst>
                                    </p:anim>
                                    <p:anim calcmode="lin" valueType="num">
                                      <p:cBhvr>
                                        <p:cTn id="102" dur="500"/>
                                        <p:tgtEl>
                                          <p:spTgt spid="6190"/>
                                        </p:tgtEl>
                                        <p:attrNameLst>
                                          <p:attrName>ppt_h</p:attrName>
                                        </p:attrNameLst>
                                      </p:cBhvr>
                                      <p:tavLst>
                                        <p:tav tm="0">
                                          <p:val>
                                            <p:strVal val="ppt_h"/>
                                          </p:val>
                                        </p:tav>
                                        <p:tav tm="100000">
                                          <p:val>
                                            <p:fltVal val="0"/>
                                          </p:val>
                                        </p:tav>
                                      </p:tavLst>
                                    </p:anim>
                                    <p:animEffect transition="out" filter="fade">
                                      <p:cBhvr>
                                        <p:cTn id="103" dur="500"/>
                                        <p:tgtEl>
                                          <p:spTgt spid="6190"/>
                                        </p:tgtEl>
                                      </p:cBhvr>
                                    </p:animEffect>
                                    <p:set>
                                      <p:cBhvr>
                                        <p:cTn id="104" dur="1" fill="hold">
                                          <p:stCondLst>
                                            <p:cond delay="499"/>
                                          </p:stCondLst>
                                        </p:cTn>
                                        <p:tgtEl>
                                          <p:spTgt spid="6190"/>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nodeType="afterEffect">
                                  <p:stCondLst>
                                    <p:cond delay="0"/>
                                  </p:stCondLst>
                                  <p:childTnLst>
                                    <p:set>
                                      <p:cBhvr>
                                        <p:cTn id="107" dur="1" fill="hold">
                                          <p:stCondLst>
                                            <p:cond delay="0"/>
                                          </p:stCondLst>
                                        </p:cTn>
                                        <p:tgtEl>
                                          <p:spTgt spid="6189"/>
                                        </p:tgtEl>
                                        <p:attrNameLst>
                                          <p:attrName>style.visibility</p:attrName>
                                        </p:attrNameLst>
                                      </p:cBhvr>
                                      <p:to>
                                        <p:strVal val="visible"/>
                                      </p:to>
                                    </p:set>
                                    <p:animEffect transition="in" filter="dissolve">
                                      <p:cBhvr>
                                        <p:cTn id="108" dur="500"/>
                                        <p:tgtEl>
                                          <p:spTgt spid="6189"/>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6500"/>
                            </p:stCondLst>
                            <p:childTnLst>
                              <p:par>
                                <p:cTn id="110" presetID="53" presetClass="exit" presetSubtype="0" fill="hold" nodeType="afterEffect">
                                  <p:stCondLst>
                                    <p:cond delay="0"/>
                                  </p:stCondLst>
                                  <p:childTnLst>
                                    <p:anim calcmode="lin" valueType="num">
                                      <p:cBhvr>
                                        <p:cTn id="111" dur="500"/>
                                        <p:tgtEl>
                                          <p:spTgt spid="6189"/>
                                        </p:tgtEl>
                                        <p:attrNameLst>
                                          <p:attrName>ppt_w</p:attrName>
                                        </p:attrNameLst>
                                      </p:cBhvr>
                                      <p:tavLst>
                                        <p:tav tm="0">
                                          <p:val>
                                            <p:strVal val="ppt_w"/>
                                          </p:val>
                                        </p:tav>
                                        <p:tav tm="100000">
                                          <p:val>
                                            <p:fltVal val="0"/>
                                          </p:val>
                                        </p:tav>
                                      </p:tavLst>
                                    </p:anim>
                                    <p:anim calcmode="lin" valueType="num">
                                      <p:cBhvr>
                                        <p:cTn id="112" dur="500"/>
                                        <p:tgtEl>
                                          <p:spTgt spid="6189"/>
                                        </p:tgtEl>
                                        <p:attrNameLst>
                                          <p:attrName>ppt_h</p:attrName>
                                        </p:attrNameLst>
                                      </p:cBhvr>
                                      <p:tavLst>
                                        <p:tav tm="0">
                                          <p:val>
                                            <p:strVal val="ppt_h"/>
                                          </p:val>
                                        </p:tav>
                                        <p:tav tm="100000">
                                          <p:val>
                                            <p:fltVal val="0"/>
                                          </p:val>
                                        </p:tav>
                                      </p:tavLst>
                                    </p:anim>
                                    <p:animEffect transition="out" filter="fade">
                                      <p:cBhvr>
                                        <p:cTn id="113" dur="500"/>
                                        <p:tgtEl>
                                          <p:spTgt spid="6189"/>
                                        </p:tgtEl>
                                      </p:cBhvr>
                                    </p:animEffect>
                                    <p:set>
                                      <p:cBhvr>
                                        <p:cTn id="114" dur="1" fill="hold">
                                          <p:stCondLst>
                                            <p:cond delay="499"/>
                                          </p:stCondLst>
                                        </p:cTn>
                                        <p:tgtEl>
                                          <p:spTgt spid="6189"/>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nodeType="afterEffect">
                                  <p:stCondLst>
                                    <p:cond delay="0"/>
                                  </p:stCondLst>
                                  <p:childTnLst>
                                    <p:set>
                                      <p:cBhvr>
                                        <p:cTn id="117" dur="1" fill="hold">
                                          <p:stCondLst>
                                            <p:cond delay="0"/>
                                          </p:stCondLst>
                                        </p:cTn>
                                        <p:tgtEl>
                                          <p:spTgt spid="6188"/>
                                        </p:tgtEl>
                                        <p:attrNameLst>
                                          <p:attrName>style.visibility</p:attrName>
                                        </p:attrNameLst>
                                      </p:cBhvr>
                                      <p:to>
                                        <p:strVal val="visible"/>
                                      </p:to>
                                    </p:set>
                                    <p:animEffect transition="in" filter="dissolve">
                                      <p:cBhvr>
                                        <p:cTn id="118" dur="500"/>
                                        <p:tgtEl>
                                          <p:spTgt spid="6188"/>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7500"/>
                            </p:stCondLst>
                            <p:childTnLst>
                              <p:par>
                                <p:cTn id="120" presetID="53" presetClass="exit" presetSubtype="0" fill="hold" nodeType="afterEffect">
                                  <p:stCondLst>
                                    <p:cond delay="0"/>
                                  </p:stCondLst>
                                  <p:childTnLst>
                                    <p:anim calcmode="lin" valueType="num">
                                      <p:cBhvr>
                                        <p:cTn id="121" dur="500"/>
                                        <p:tgtEl>
                                          <p:spTgt spid="6188"/>
                                        </p:tgtEl>
                                        <p:attrNameLst>
                                          <p:attrName>ppt_w</p:attrName>
                                        </p:attrNameLst>
                                      </p:cBhvr>
                                      <p:tavLst>
                                        <p:tav tm="0">
                                          <p:val>
                                            <p:strVal val="ppt_w"/>
                                          </p:val>
                                        </p:tav>
                                        <p:tav tm="100000">
                                          <p:val>
                                            <p:fltVal val="0"/>
                                          </p:val>
                                        </p:tav>
                                      </p:tavLst>
                                    </p:anim>
                                    <p:anim calcmode="lin" valueType="num">
                                      <p:cBhvr>
                                        <p:cTn id="122" dur="500"/>
                                        <p:tgtEl>
                                          <p:spTgt spid="6188"/>
                                        </p:tgtEl>
                                        <p:attrNameLst>
                                          <p:attrName>ppt_h</p:attrName>
                                        </p:attrNameLst>
                                      </p:cBhvr>
                                      <p:tavLst>
                                        <p:tav tm="0">
                                          <p:val>
                                            <p:strVal val="ppt_h"/>
                                          </p:val>
                                        </p:tav>
                                        <p:tav tm="100000">
                                          <p:val>
                                            <p:fltVal val="0"/>
                                          </p:val>
                                        </p:tav>
                                      </p:tavLst>
                                    </p:anim>
                                    <p:animEffect transition="out" filter="fade">
                                      <p:cBhvr>
                                        <p:cTn id="123" dur="500"/>
                                        <p:tgtEl>
                                          <p:spTgt spid="6188"/>
                                        </p:tgtEl>
                                      </p:cBhvr>
                                    </p:animEffect>
                                    <p:set>
                                      <p:cBhvr>
                                        <p:cTn id="124" dur="1" fill="hold">
                                          <p:stCondLst>
                                            <p:cond delay="499"/>
                                          </p:stCondLst>
                                        </p:cTn>
                                        <p:tgtEl>
                                          <p:spTgt spid="6188"/>
                                        </p:tgtEl>
                                        <p:attrNameLst>
                                          <p:attrName>style.visibility</p:attrName>
                                        </p:attrNameLst>
                                      </p:cBhvr>
                                      <p:to>
                                        <p:strVal val="hidden"/>
                                      </p:to>
                                    </p:set>
                                  </p:childTnLst>
                                </p:cTn>
                              </p:par>
                            </p:childTnLst>
                          </p:cTn>
                        </p:par>
                        <p:par>
                          <p:cTn id="125" fill="hold" nodeType="afterGroup">
                            <p:stCondLst>
                              <p:cond delay="8000"/>
                            </p:stCondLst>
                            <p:childTnLst>
                              <p:par>
                                <p:cTn id="126" presetID="9" presetClass="entr" presetSubtype="0" fill="hold" nodeType="afterEffect">
                                  <p:stCondLst>
                                    <p:cond delay="0"/>
                                  </p:stCondLst>
                                  <p:childTnLst>
                                    <p:set>
                                      <p:cBhvr>
                                        <p:cTn id="127" dur="1" fill="hold">
                                          <p:stCondLst>
                                            <p:cond delay="0"/>
                                          </p:stCondLst>
                                        </p:cTn>
                                        <p:tgtEl>
                                          <p:spTgt spid="6187"/>
                                        </p:tgtEl>
                                        <p:attrNameLst>
                                          <p:attrName>style.visibility</p:attrName>
                                        </p:attrNameLst>
                                      </p:cBhvr>
                                      <p:to>
                                        <p:strVal val="visible"/>
                                      </p:to>
                                    </p:set>
                                    <p:animEffect transition="in" filter="dissolve">
                                      <p:cBhvr>
                                        <p:cTn id="128" dur="500"/>
                                        <p:tgtEl>
                                          <p:spTgt spid="6187"/>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8500"/>
                            </p:stCondLst>
                            <p:childTnLst>
                              <p:par>
                                <p:cTn id="130" presetID="53" presetClass="exit" presetSubtype="0" fill="hold" nodeType="afterEffect">
                                  <p:stCondLst>
                                    <p:cond delay="0"/>
                                  </p:stCondLst>
                                  <p:childTnLst>
                                    <p:anim calcmode="lin" valueType="num">
                                      <p:cBhvr>
                                        <p:cTn id="131" dur="500"/>
                                        <p:tgtEl>
                                          <p:spTgt spid="6187"/>
                                        </p:tgtEl>
                                        <p:attrNameLst>
                                          <p:attrName>ppt_w</p:attrName>
                                        </p:attrNameLst>
                                      </p:cBhvr>
                                      <p:tavLst>
                                        <p:tav tm="0">
                                          <p:val>
                                            <p:strVal val="ppt_w"/>
                                          </p:val>
                                        </p:tav>
                                        <p:tav tm="100000">
                                          <p:val>
                                            <p:fltVal val="0"/>
                                          </p:val>
                                        </p:tav>
                                      </p:tavLst>
                                    </p:anim>
                                    <p:anim calcmode="lin" valueType="num">
                                      <p:cBhvr>
                                        <p:cTn id="132" dur="500"/>
                                        <p:tgtEl>
                                          <p:spTgt spid="6187"/>
                                        </p:tgtEl>
                                        <p:attrNameLst>
                                          <p:attrName>ppt_h</p:attrName>
                                        </p:attrNameLst>
                                      </p:cBhvr>
                                      <p:tavLst>
                                        <p:tav tm="0">
                                          <p:val>
                                            <p:strVal val="ppt_h"/>
                                          </p:val>
                                        </p:tav>
                                        <p:tav tm="100000">
                                          <p:val>
                                            <p:fltVal val="0"/>
                                          </p:val>
                                        </p:tav>
                                      </p:tavLst>
                                    </p:anim>
                                    <p:animEffect transition="out" filter="fade">
                                      <p:cBhvr>
                                        <p:cTn id="133" dur="500"/>
                                        <p:tgtEl>
                                          <p:spTgt spid="6187"/>
                                        </p:tgtEl>
                                      </p:cBhvr>
                                    </p:animEffect>
                                    <p:set>
                                      <p:cBhvr>
                                        <p:cTn id="134" dur="1" fill="hold">
                                          <p:stCondLst>
                                            <p:cond delay="499"/>
                                          </p:stCondLst>
                                        </p:cTn>
                                        <p:tgtEl>
                                          <p:spTgt spid="6187"/>
                                        </p:tgtEl>
                                        <p:attrNameLst>
                                          <p:attrName>style.visibility</p:attrName>
                                        </p:attrNameLst>
                                      </p:cBhvr>
                                      <p:to>
                                        <p:strVal val="hidden"/>
                                      </p:to>
                                    </p:set>
                                  </p:childTnLst>
                                </p:cTn>
                              </p:par>
                            </p:childTnLst>
                          </p:cTn>
                        </p:par>
                        <p:par>
                          <p:cTn id="135" fill="hold" nodeType="afterGroup">
                            <p:stCondLst>
                              <p:cond delay="9000"/>
                            </p:stCondLst>
                            <p:childTnLst>
                              <p:par>
                                <p:cTn id="136" presetID="9" presetClass="entr" presetSubtype="0" fill="hold" nodeType="afterEffect">
                                  <p:stCondLst>
                                    <p:cond delay="0"/>
                                  </p:stCondLst>
                                  <p:childTnLst>
                                    <p:set>
                                      <p:cBhvr>
                                        <p:cTn id="137" dur="1" fill="hold">
                                          <p:stCondLst>
                                            <p:cond delay="0"/>
                                          </p:stCondLst>
                                        </p:cTn>
                                        <p:tgtEl>
                                          <p:spTgt spid="6186"/>
                                        </p:tgtEl>
                                        <p:attrNameLst>
                                          <p:attrName>style.visibility</p:attrName>
                                        </p:attrNameLst>
                                      </p:cBhvr>
                                      <p:to>
                                        <p:strVal val="visible"/>
                                      </p:to>
                                    </p:set>
                                    <p:animEffect transition="in" filter="dissolve">
                                      <p:cBhvr>
                                        <p:cTn id="138" dur="500"/>
                                        <p:tgtEl>
                                          <p:spTgt spid="6186"/>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9500"/>
                            </p:stCondLst>
                            <p:childTnLst>
                              <p:par>
                                <p:cTn id="140" presetID="53" presetClass="exit" presetSubtype="0" fill="hold" nodeType="afterEffect">
                                  <p:stCondLst>
                                    <p:cond delay="0"/>
                                  </p:stCondLst>
                                  <p:childTnLst>
                                    <p:anim calcmode="lin" valueType="num">
                                      <p:cBhvr>
                                        <p:cTn id="141" dur="500"/>
                                        <p:tgtEl>
                                          <p:spTgt spid="6186"/>
                                        </p:tgtEl>
                                        <p:attrNameLst>
                                          <p:attrName>ppt_w</p:attrName>
                                        </p:attrNameLst>
                                      </p:cBhvr>
                                      <p:tavLst>
                                        <p:tav tm="0">
                                          <p:val>
                                            <p:strVal val="ppt_w"/>
                                          </p:val>
                                        </p:tav>
                                        <p:tav tm="100000">
                                          <p:val>
                                            <p:fltVal val="0"/>
                                          </p:val>
                                        </p:tav>
                                      </p:tavLst>
                                    </p:anim>
                                    <p:anim calcmode="lin" valueType="num">
                                      <p:cBhvr>
                                        <p:cTn id="142" dur="500"/>
                                        <p:tgtEl>
                                          <p:spTgt spid="6186"/>
                                        </p:tgtEl>
                                        <p:attrNameLst>
                                          <p:attrName>ppt_h</p:attrName>
                                        </p:attrNameLst>
                                      </p:cBhvr>
                                      <p:tavLst>
                                        <p:tav tm="0">
                                          <p:val>
                                            <p:strVal val="ppt_h"/>
                                          </p:val>
                                        </p:tav>
                                        <p:tav tm="100000">
                                          <p:val>
                                            <p:fltVal val="0"/>
                                          </p:val>
                                        </p:tav>
                                      </p:tavLst>
                                    </p:anim>
                                    <p:animEffect transition="out" filter="fade">
                                      <p:cBhvr>
                                        <p:cTn id="143" dur="500"/>
                                        <p:tgtEl>
                                          <p:spTgt spid="6186"/>
                                        </p:tgtEl>
                                      </p:cBhvr>
                                    </p:animEffect>
                                    <p:set>
                                      <p:cBhvr>
                                        <p:cTn id="144" dur="1" fill="hold">
                                          <p:stCondLst>
                                            <p:cond delay="499"/>
                                          </p:stCondLst>
                                        </p:cTn>
                                        <p:tgtEl>
                                          <p:spTgt spid="6186"/>
                                        </p:tgtEl>
                                        <p:attrNameLst>
                                          <p:attrName>style.visibility</p:attrName>
                                        </p:attrNameLst>
                                      </p:cBhvr>
                                      <p:to>
                                        <p:strVal val="hidden"/>
                                      </p:to>
                                    </p:set>
                                  </p:childTnLst>
                                </p:cTn>
                              </p:par>
                            </p:childTnLst>
                          </p:cTn>
                        </p:par>
                        <p:par>
                          <p:cTn id="145" fill="hold" nodeType="afterGroup">
                            <p:stCondLst>
                              <p:cond delay="10000"/>
                            </p:stCondLst>
                            <p:childTnLst>
                              <p:par>
                                <p:cTn id="146" presetID="9" presetClass="entr" presetSubtype="0" fill="hold" nodeType="afterEffect">
                                  <p:stCondLst>
                                    <p:cond delay="0"/>
                                  </p:stCondLst>
                                  <p:childTnLst>
                                    <p:set>
                                      <p:cBhvr>
                                        <p:cTn id="147" dur="1" fill="hold">
                                          <p:stCondLst>
                                            <p:cond delay="0"/>
                                          </p:stCondLst>
                                        </p:cTn>
                                        <p:tgtEl>
                                          <p:spTgt spid="6185"/>
                                        </p:tgtEl>
                                        <p:attrNameLst>
                                          <p:attrName>style.visibility</p:attrName>
                                        </p:attrNameLst>
                                      </p:cBhvr>
                                      <p:to>
                                        <p:strVal val="visible"/>
                                      </p:to>
                                    </p:set>
                                    <p:animEffect transition="in" filter="dissolve">
                                      <p:cBhvr>
                                        <p:cTn id="148" dur="500"/>
                                        <p:tgtEl>
                                          <p:spTgt spid="6185"/>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10500"/>
                            </p:stCondLst>
                            <p:childTnLst>
                              <p:par>
                                <p:cTn id="150" presetID="53" presetClass="exit" presetSubtype="0" fill="hold" nodeType="afterEffect">
                                  <p:stCondLst>
                                    <p:cond delay="0"/>
                                  </p:stCondLst>
                                  <p:childTnLst>
                                    <p:anim calcmode="lin" valueType="num">
                                      <p:cBhvr>
                                        <p:cTn id="151" dur="500"/>
                                        <p:tgtEl>
                                          <p:spTgt spid="6185"/>
                                        </p:tgtEl>
                                        <p:attrNameLst>
                                          <p:attrName>ppt_w</p:attrName>
                                        </p:attrNameLst>
                                      </p:cBhvr>
                                      <p:tavLst>
                                        <p:tav tm="0">
                                          <p:val>
                                            <p:strVal val="ppt_w"/>
                                          </p:val>
                                        </p:tav>
                                        <p:tav tm="100000">
                                          <p:val>
                                            <p:fltVal val="0"/>
                                          </p:val>
                                        </p:tav>
                                      </p:tavLst>
                                    </p:anim>
                                    <p:anim calcmode="lin" valueType="num">
                                      <p:cBhvr>
                                        <p:cTn id="152" dur="500"/>
                                        <p:tgtEl>
                                          <p:spTgt spid="6185"/>
                                        </p:tgtEl>
                                        <p:attrNameLst>
                                          <p:attrName>ppt_h</p:attrName>
                                        </p:attrNameLst>
                                      </p:cBhvr>
                                      <p:tavLst>
                                        <p:tav tm="0">
                                          <p:val>
                                            <p:strVal val="ppt_h"/>
                                          </p:val>
                                        </p:tav>
                                        <p:tav tm="100000">
                                          <p:val>
                                            <p:fltVal val="0"/>
                                          </p:val>
                                        </p:tav>
                                      </p:tavLst>
                                    </p:anim>
                                    <p:animEffect transition="out" filter="fade">
                                      <p:cBhvr>
                                        <p:cTn id="153" dur="500"/>
                                        <p:tgtEl>
                                          <p:spTgt spid="6185"/>
                                        </p:tgtEl>
                                      </p:cBhvr>
                                    </p:animEffect>
                                    <p:set>
                                      <p:cBhvr>
                                        <p:cTn id="154" dur="1" fill="hold">
                                          <p:stCondLst>
                                            <p:cond delay="499"/>
                                          </p:stCondLst>
                                        </p:cTn>
                                        <p:tgtEl>
                                          <p:spTgt spid="6185"/>
                                        </p:tgtEl>
                                        <p:attrNameLst>
                                          <p:attrName>style.visibility</p:attrName>
                                        </p:attrNameLst>
                                      </p:cBhvr>
                                      <p:to>
                                        <p:strVal val="hidden"/>
                                      </p:to>
                                    </p:set>
                                  </p:childTnLst>
                                </p:cTn>
                              </p:par>
                            </p:childTnLst>
                          </p:cTn>
                        </p:par>
                        <p:par>
                          <p:cTn id="155" fill="hold" nodeType="afterGroup">
                            <p:stCondLst>
                              <p:cond delay="11000"/>
                            </p:stCondLst>
                            <p:childTnLst>
                              <p:par>
                                <p:cTn id="156" presetID="9" presetClass="entr" presetSubtype="0" fill="hold" nodeType="afterEffect">
                                  <p:stCondLst>
                                    <p:cond delay="0"/>
                                  </p:stCondLst>
                                  <p:childTnLst>
                                    <p:set>
                                      <p:cBhvr>
                                        <p:cTn id="157" dur="1" fill="hold">
                                          <p:stCondLst>
                                            <p:cond delay="0"/>
                                          </p:stCondLst>
                                        </p:cTn>
                                        <p:tgtEl>
                                          <p:spTgt spid="6184"/>
                                        </p:tgtEl>
                                        <p:attrNameLst>
                                          <p:attrName>style.visibility</p:attrName>
                                        </p:attrNameLst>
                                      </p:cBhvr>
                                      <p:to>
                                        <p:strVal val="visible"/>
                                      </p:to>
                                    </p:set>
                                    <p:animEffect transition="in" filter="dissolve">
                                      <p:cBhvr>
                                        <p:cTn id="158" dur="500"/>
                                        <p:tgtEl>
                                          <p:spTgt spid="6184"/>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11500"/>
                            </p:stCondLst>
                            <p:childTnLst>
                              <p:par>
                                <p:cTn id="160" presetID="53" presetClass="exit" presetSubtype="0" fill="hold" nodeType="afterEffect">
                                  <p:stCondLst>
                                    <p:cond delay="0"/>
                                  </p:stCondLst>
                                  <p:childTnLst>
                                    <p:anim calcmode="lin" valueType="num">
                                      <p:cBhvr>
                                        <p:cTn id="161" dur="500"/>
                                        <p:tgtEl>
                                          <p:spTgt spid="6184"/>
                                        </p:tgtEl>
                                        <p:attrNameLst>
                                          <p:attrName>ppt_w</p:attrName>
                                        </p:attrNameLst>
                                      </p:cBhvr>
                                      <p:tavLst>
                                        <p:tav tm="0">
                                          <p:val>
                                            <p:strVal val="ppt_w"/>
                                          </p:val>
                                        </p:tav>
                                        <p:tav tm="100000">
                                          <p:val>
                                            <p:fltVal val="0"/>
                                          </p:val>
                                        </p:tav>
                                      </p:tavLst>
                                    </p:anim>
                                    <p:anim calcmode="lin" valueType="num">
                                      <p:cBhvr>
                                        <p:cTn id="162" dur="500"/>
                                        <p:tgtEl>
                                          <p:spTgt spid="6184"/>
                                        </p:tgtEl>
                                        <p:attrNameLst>
                                          <p:attrName>ppt_h</p:attrName>
                                        </p:attrNameLst>
                                      </p:cBhvr>
                                      <p:tavLst>
                                        <p:tav tm="0">
                                          <p:val>
                                            <p:strVal val="ppt_h"/>
                                          </p:val>
                                        </p:tav>
                                        <p:tav tm="100000">
                                          <p:val>
                                            <p:fltVal val="0"/>
                                          </p:val>
                                        </p:tav>
                                      </p:tavLst>
                                    </p:anim>
                                    <p:animEffect transition="out" filter="fade">
                                      <p:cBhvr>
                                        <p:cTn id="163" dur="500"/>
                                        <p:tgtEl>
                                          <p:spTgt spid="6184"/>
                                        </p:tgtEl>
                                      </p:cBhvr>
                                    </p:animEffect>
                                    <p:set>
                                      <p:cBhvr>
                                        <p:cTn id="164" dur="1" fill="hold">
                                          <p:stCondLst>
                                            <p:cond delay="499"/>
                                          </p:stCondLst>
                                        </p:cTn>
                                        <p:tgtEl>
                                          <p:spTgt spid="6184"/>
                                        </p:tgtEl>
                                        <p:attrNameLst>
                                          <p:attrName>style.visibility</p:attrName>
                                        </p:attrNameLst>
                                      </p:cBhvr>
                                      <p:to>
                                        <p:strVal val="hidden"/>
                                      </p:to>
                                    </p:set>
                                  </p:childTnLst>
                                </p:cTn>
                              </p:par>
                            </p:childTnLst>
                          </p:cTn>
                        </p:par>
                        <p:par>
                          <p:cTn id="165" fill="hold" nodeType="afterGroup">
                            <p:stCondLst>
                              <p:cond delay="12000"/>
                            </p:stCondLst>
                            <p:childTnLst>
                              <p:par>
                                <p:cTn id="166" presetID="9" presetClass="entr" presetSubtype="0" fill="hold" nodeType="afterEffect">
                                  <p:stCondLst>
                                    <p:cond delay="0"/>
                                  </p:stCondLst>
                                  <p:childTnLst>
                                    <p:set>
                                      <p:cBhvr>
                                        <p:cTn id="167" dur="1" fill="hold">
                                          <p:stCondLst>
                                            <p:cond delay="0"/>
                                          </p:stCondLst>
                                        </p:cTn>
                                        <p:tgtEl>
                                          <p:spTgt spid="6183"/>
                                        </p:tgtEl>
                                        <p:attrNameLst>
                                          <p:attrName>style.visibility</p:attrName>
                                        </p:attrNameLst>
                                      </p:cBhvr>
                                      <p:to>
                                        <p:strVal val="visible"/>
                                      </p:to>
                                    </p:set>
                                    <p:animEffect transition="in" filter="dissolve">
                                      <p:cBhvr>
                                        <p:cTn id="168" dur="500"/>
                                        <p:tgtEl>
                                          <p:spTgt spid="6183"/>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2500"/>
                            </p:stCondLst>
                            <p:childTnLst>
                              <p:par>
                                <p:cTn id="170" presetID="53" presetClass="exit" presetSubtype="0" fill="hold" nodeType="afterEffect">
                                  <p:stCondLst>
                                    <p:cond delay="0"/>
                                  </p:stCondLst>
                                  <p:childTnLst>
                                    <p:anim calcmode="lin" valueType="num">
                                      <p:cBhvr>
                                        <p:cTn id="171" dur="500"/>
                                        <p:tgtEl>
                                          <p:spTgt spid="6183"/>
                                        </p:tgtEl>
                                        <p:attrNameLst>
                                          <p:attrName>ppt_w</p:attrName>
                                        </p:attrNameLst>
                                      </p:cBhvr>
                                      <p:tavLst>
                                        <p:tav tm="0">
                                          <p:val>
                                            <p:strVal val="ppt_w"/>
                                          </p:val>
                                        </p:tav>
                                        <p:tav tm="100000">
                                          <p:val>
                                            <p:fltVal val="0"/>
                                          </p:val>
                                        </p:tav>
                                      </p:tavLst>
                                    </p:anim>
                                    <p:anim calcmode="lin" valueType="num">
                                      <p:cBhvr>
                                        <p:cTn id="172" dur="500"/>
                                        <p:tgtEl>
                                          <p:spTgt spid="6183"/>
                                        </p:tgtEl>
                                        <p:attrNameLst>
                                          <p:attrName>ppt_h</p:attrName>
                                        </p:attrNameLst>
                                      </p:cBhvr>
                                      <p:tavLst>
                                        <p:tav tm="0">
                                          <p:val>
                                            <p:strVal val="ppt_h"/>
                                          </p:val>
                                        </p:tav>
                                        <p:tav tm="100000">
                                          <p:val>
                                            <p:fltVal val="0"/>
                                          </p:val>
                                        </p:tav>
                                      </p:tavLst>
                                    </p:anim>
                                    <p:animEffect transition="out" filter="fade">
                                      <p:cBhvr>
                                        <p:cTn id="173" dur="500"/>
                                        <p:tgtEl>
                                          <p:spTgt spid="6183"/>
                                        </p:tgtEl>
                                      </p:cBhvr>
                                    </p:animEffect>
                                    <p:set>
                                      <p:cBhvr>
                                        <p:cTn id="174" dur="1" fill="hold">
                                          <p:stCondLst>
                                            <p:cond delay="499"/>
                                          </p:stCondLst>
                                        </p:cTn>
                                        <p:tgtEl>
                                          <p:spTgt spid="6183"/>
                                        </p:tgtEl>
                                        <p:attrNameLst>
                                          <p:attrName>style.visibility</p:attrName>
                                        </p:attrNameLst>
                                      </p:cBhvr>
                                      <p:to>
                                        <p:strVal val="hidden"/>
                                      </p:to>
                                    </p:set>
                                  </p:childTnLst>
                                </p:cTn>
                              </p:par>
                            </p:childTnLst>
                          </p:cTn>
                        </p:par>
                        <p:par>
                          <p:cTn id="175" fill="hold" nodeType="afterGroup">
                            <p:stCondLst>
                              <p:cond delay="13000"/>
                            </p:stCondLst>
                            <p:childTnLst>
                              <p:par>
                                <p:cTn id="176" presetID="9" presetClass="entr" presetSubtype="0" fill="hold" nodeType="afterEffect">
                                  <p:stCondLst>
                                    <p:cond delay="0"/>
                                  </p:stCondLst>
                                  <p:childTnLst>
                                    <p:set>
                                      <p:cBhvr>
                                        <p:cTn id="177" dur="1" fill="hold">
                                          <p:stCondLst>
                                            <p:cond delay="0"/>
                                          </p:stCondLst>
                                        </p:cTn>
                                        <p:tgtEl>
                                          <p:spTgt spid="6182"/>
                                        </p:tgtEl>
                                        <p:attrNameLst>
                                          <p:attrName>style.visibility</p:attrName>
                                        </p:attrNameLst>
                                      </p:cBhvr>
                                      <p:to>
                                        <p:strVal val="visible"/>
                                      </p:to>
                                    </p:set>
                                    <p:animEffect transition="in" filter="dissolve">
                                      <p:cBhvr>
                                        <p:cTn id="178" dur="500"/>
                                        <p:tgtEl>
                                          <p:spTgt spid="6182"/>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3500"/>
                            </p:stCondLst>
                            <p:childTnLst>
                              <p:par>
                                <p:cTn id="180" presetID="53" presetClass="exit" presetSubtype="0" fill="hold" nodeType="afterEffect">
                                  <p:stCondLst>
                                    <p:cond delay="0"/>
                                  </p:stCondLst>
                                  <p:childTnLst>
                                    <p:anim calcmode="lin" valueType="num">
                                      <p:cBhvr>
                                        <p:cTn id="181" dur="500"/>
                                        <p:tgtEl>
                                          <p:spTgt spid="6182"/>
                                        </p:tgtEl>
                                        <p:attrNameLst>
                                          <p:attrName>ppt_w</p:attrName>
                                        </p:attrNameLst>
                                      </p:cBhvr>
                                      <p:tavLst>
                                        <p:tav tm="0">
                                          <p:val>
                                            <p:strVal val="ppt_w"/>
                                          </p:val>
                                        </p:tav>
                                        <p:tav tm="100000">
                                          <p:val>
                                            <p:fltVal val="0"/>
                                          </p:val>
                                        </p:tav>
                                      </p:tavLst>
                                    </p:anim>
                                    <p:anim calcmode="lin" valueType="num">
                                      <p:cBhvr>
                                        <p:cTn id="182" dur="500"/>
                                        <p:tgtEl>
                                          <p:spTgt spid="6182"/>
                                        </p:tgtEl>
                                        <p:attrNameLst>
                                          <p:attrName>ppt_h</p:attrName>
                                        </p:attrNameLst>
                                      </p:cBhvr>
                                      <p:tavLst>
                                        <p:tav tm="0">
                                          <p:val>
                                            <p:strVal val="ppt_h"/>
                                          </p:val>
                                        </p:tav>
                                        <p:tav tm="100000">
                                          <p:val>
                                            <p:fltVal val="0"/>
                                          </p:val>
                                        </p:tav>
                                      </p:tavLst>
                                    </p:anim>
                                    <p:animEffect transition="out" filter="fade">
                                      <p:cBhvr>
                                        <p:cTn id="183" dur="500"/>
                                        <p:tgtEl>
                                          <p:spTgt spid="6182"/>
                                        </p:tgtEl>
                                      </p:cBhvr>
                                    </p:animEffect>
                                    <p:set>
                                      <p:cBhvr>
                                        <p:cTn id="184" dur="1" fill="hold">
                                          <p:stCondLst>
                                            <p:cond delay="499"/>
                                          </p:stCondLst>
                                        </p:cTn>
                                        <p:tgtEl>
                                          <p:spTgt spid="6182"/>
                                        </p:tgtEl>
                                        <p:attrNameLst>
                                          <p:attrName>style.visibility</p:attrName>
                                        </p:attrNameLst>
                                      </p:cBhvr>
                                      <p:to>
                                        <p:strVal val="hidden"/>
                                      </p:to>
                                    </p:set>
                                  </p:childTnLst>
                                </p:cTn>
                              </p:par>
                            </p:childTnLst>
                          </p:cTn>
                        </p:par>
                        <p:par>
                          <p:cTn id="185" fill="hold" nodeType="afterGroup">
                            <p:stCondLst>
                              <p:cond delay="14000"/>
                            </p:stCondLst>
                            <p:childTnLst>
                              <p:par>
                                <p:cTn id="186" presetID="9" presetClass="entr" presetSubtype="0" fill="hold" nodeType="afterEffect">
                                  <p:stCondLst>
                                    <p:cond delay="0"/>
                                  </p:stCondLst>
                                  <p:childTnLst>
                                    <p:set>
                                      <p:cBhvr>
                                        <p:cTn id="187" dur="1" fill="hold">
                                          <p:stCondLst>
                                            <p:cond delay="0"/>
                                          </p:stCondLst>
                                        </p:cTn>
                                        <p:tgtEl>
                                          <p:spTgt spid="6181"/>
                                        </p:tgtEl>
                                        <p:attrNameLst>
                                          <p:attrName>style.visibility</p:attrName>
                                        </p:attrNameLst>
                                      </p:cBhvr>
                                      <p:to>
                                        <p:strVal val="visible"/>
                                      </p:to>
                                    </p:set>
                                    <p:animEffect transition="in" filter="dissolve">
                                      <p:cBhvr>
                                        <p:cTn id="188" dur="500"/>
                                        <p:tgtEl>
                                          <p:spTgt spid="6181"/>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4500"/>
                            </p:stCondLst>
                            <p:childTnLst>
                              <p:par>
                                <p:cTn id="190" presetID="53" presetClass="exit" presetSubtype="0" fill="hold" nodeType="afterEffect">
                                  <p:stCondLst>
                                    <p:cond delay="0"/>
                                  </p:stCondLst>
                                  <p:childTnLst>
                                    <p:anim calcmode="lin" valueType="num">
                                      <p:cBhvr>
                                        <p:cTn id="191" dur="500"/>
                                        <p:tgtEl>
                                          <p:spTgt spid="6181"/>
                                        </p:tgtEl>
                                        <p:attrNameLst>
                                          <p:attrName>ppt_w</p:attrName>
                                        </p:attrNameLst>
                                      </p:cBhvr>
                                      <p:tavLst>
                                        <p:tav tm="0">
                                          <p:val>
                                            <p:strVal val="ppt_w"/>
                                          </p:val>
                                        </p:tav>
                                        <p:tav tm="100000">
                                          <p:val>
                                            <p:fltVal val="0"/>
                                          </p:val>
                                        </p:tav>
                                      </p:tavLst>
                                    </p:anim>
                                    <p:anim calcmode="lin" valueType="num">
                                      <p:cBhvr>
                                        <p:cTn id="192" dur="500"/>
                                        <p:tgtEl>
                                          <p:spTgt spid="6181"/>
                                        </p:tgtEl>
                                        <p:attrNameLst>
                                          <p:attrName>ppt_h</p:attrName>
                                        </p:attrNameLst>
                                      </p:cBhvr>
                                      <p:tavLst>
                                        <p:tav tm="0">
                                          <p:val>
                                            <p:strVal val="ppt_h"/>
                                          </p:val>
                                        </p:tav>
                                        <p:tav tm="100000">
                                          <p:val>
                                            <p:fltVal val="0"/>
                                          </p:val>
                                        </p:tav>
                                      </p:tavLst>
                                    </p:anim>
                                    <p:animEffect transition="out" filter="fade">
                                      <p:cBhvr>
                                        <p:cTn id="193" dur="500"/>
                                        <p:tgtEl>
                                          <p:spTgt spid="6181"/>
                                        </p:tgtEl>
                                      </p:cBhvr>
                                    </p:animEffect>
                                    <p:set>
                                      <p:cBhvr>
                                        <p:cTn id="194" dur="1" fill="hold">
                                          <p:stCondLst>
                                            <p:cond delay="499"/>
                                          </p:stCondLst>
                                        </p:cTn>
                                        <p:tgtEl>
                                          <p:spTgt spid="6181"/>
                                        </p:tgtEl>
                                        <p:attrNameLst>
                                          <p:attrName>style.visibility</p:attrName>
                                        </p:attrNameLst>
                                      </p:cBhvr>
                                      <p:to>
                                        <p:strVal val="hidden"/>
                                      </p:to>
                                    </p:set>
                                  </p:childTnLst>
                                </p:cTn>
                              </p:par>
                            </p:childTnLst>
                          </p:cTn>
                        </p:par>
                        <p:par>
                          <p:cTn id="195" fill="hold" nodeType="afterGroup">
                            <p:stCondLst>
                              <p:cond delay="15000"/>
                            </p:stCondLst>
                            <p:childTnLst>
                              <p:par>
                                <p:cTn id="196" presetID="9" presetClass="entr" presetSubtype="0" fill="hold" nodeType="afterEffect">
                                  <p:stCondLst>
                                    <p:cond delay="0"/>
                                  </p:stCondLst>
                                  <p:childTnLst>
                                    <p:set>
                                      <p:cBhvr>
                                        <p:cTn id="197" dur="1" fill="hold">
                                          <p:stCondLst>
                                            <p:cond delay="0"/>
                                          </p:stCondLst>
                                        </p:cTn>
                                        <p:tgtEl>
                                          <p:spTgt spid="6180"/>
                                        </p:tgtEl>
                                        <p:attrNameLst>
                                          <p:attrName>style.visibility</p:attrName>
                                        </p:attrNameLst>
                                      </p:cBhvr>
                                      <p:to>
                                        <p:strVal val="visible"/>
                                      </p:to>
                                    </p:set>
                                    <p:animEffect transition="in" filter="dissolve">
                                      <p:cBhvr>
                                        <p:cTn id="198" dur="500"/>
                                        <p:tgtEl>
                                          <p:spTgt spid="6180"/>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5500"/>
                            </p:stCondLst>
                            <p:childTnLst>
                              <p:par>
                                <p:cTn id="200" presetID="53" presetClass="exit" presetSubtype="0" fill="hold" nodeType="afterEffect">
                                  <p:stCondLst>
                                    <p:cond delay="0"/>
                                  </p:stCondLst>
                                  <p:childTnLst>
                                    <p:anim calcmode="lin" valueType="num">
                                      <p:cBhvr>
                                        <p:cTn id="201" dur="500"/>
                                        <p:tgtEl>
                                          <p:spTgt spid="6180"/>
                                        </p:tgtEl>
                                        <p:attrNameLst>
                                          <p:attrName>ppt_w</p:attrName>
                                        </p:attrNameLst>
                                      </p:cBhvr>
                                      <p:tavLst>
                                        <p:tav tm="0">
                                          <p:val>
                                            <p:strVal val="ppt_w"/>
                                          </p:val>
                                        </p:tav>
                                        <p:tav tm="100000">
                                          <p:val>
                                            <p:fltVal val="0"/>
                                          </p:val>
                                        </p:tav>
                                      </p:tavLst>
                                    </p:anim>
                                    <p:anim calcmode="lin" valueType="num">
                                      <p:cBhvr>
                                        <p:cTn id="202" dur="500"/>
                                        <p:tgtEl>
                                          <p:spTgt spid="6180"/>
                                        </p:tgtEl>
                                        <p:attrNameLst>
                                          <p:attrName>ppt_h</p:attrName>
                                        </p:attrNameLst>
                                      </p:cBhvr>
                                      <p:tavLst>
                                        <p:tav tm="0">
                                          <p:val>
                                            <p:strVal val="ppt_h"/>
                                          </p:val>
                                        </p:tav>
                                        <p:tav tm="100000">
                                          <p:val>
                                            <p:fltVal val="0"/>
                                          </p:val>
                                        </p:tav>
                                      </p:tavLst>
                                    </p:anim>
                                    <p:animEffect transition="out" filter="fade">
                                      <p:cBhvr>
                                        <p:cTn id="203" dur="500"/>
                                        <p:tgtEl>
                                          <p:spTgt spid="6180"/>
                                        </p:tgtEl>
                                      </p:cBhvr>
                                    </p:animEffect>
                                    <p:set>
                                      <p:cBhvr>
                                        <p:cTn id="204" dur="1" fill="hold">
                                          <p:stCondLst>
                                            <p:cond delay="499"/>
                                          </p:stCondLst>
                                        </p:cTn>
                                        <p:tgtEl>
                                          <p:spTgt spid="6180"/>
                                        </p:tgtEl>
                                        <p:attrNameLst>
                                          <p:attrName>style.visibility</p:attrName>
                                        </p:attrNameLst>
                                      </p:cBhvr>
                                      <p:to>
                                        <p:strVal val="hidden"/>
                                      </p:to>
                                    </p:set>
                                  </p:childTnLst>
                                </p:cTn>
                              </p:par>
                            </p:childTnLst>
                          </p:cTn>
                        </p:par>
                        <p:par>
                          <p:cTn id="205" fill="hold">
                            <p:stCondLst>
                              <p:cond delay="16000"/>
                            </p:stCondLst>
                            <p:childTnLst>
                              <p:par>
                                <p:cTn id="206" presetID="10" presetClass="entr" presetSubtype="0" fill="hold" nodeType="afterEffect">
                                  <p:stCondLst>
                                    <p:cond delay="0"/>
                                  </p:stCondLst>
                                  <p:childTnLst>
                                    <p:set>
                                      <p:cBhvr>
                                        <p:cTn id="207" dur="1" fill="hold">
                                          <p:stCondLst>
                                            <p:cond delay="0"/>
                                          </p:stCondLst>
                                        </p:cTn>
                                        <p:tgtEl>
                                          <p:spTgt spid="36"/>
                                        </p:tgtEl>
                                        <p:attrNameLst>
                                          <p:attrName>style.visibility</p:attrName>
                                        </p:attrNameLst>
                                      </p:cBhvr>
                                      <p:to>
                                        <p:strVal val="visible"/>
                                      </p:to>
                                    </p:set>
                                    <p:animEffect transition="in" filter="fade">
                                      <p:cBhvr>
                                        <p:cTn id="208" dur="500"/>
                                        <p:tgtEl>
                                          <p:spTgt spid="36"/>
                                        </p:tgtEl>
                                      </p:cBhvr>
                                    </p:animEffect>
                                  </p:childTnLst>
                                  <p:subTnLst>
                                    <p:audio>
                                      <p:cMediaNode>
                                        <p:cTn display="0" masterRel="sameClick">
                                          <p:stCondLst>
                                            <p:cond evt="begin" delay="0">
                                              <p:tn val="206"/>
                                            </p:cond>
                                          </p:stCondLst>
                                          <p:endCondLst>
                                            <p:cond evt="onStopAudio" delay="0">
                                              <p:tgtEl>
                                                <p:sldTgt/>
                                              </p:tgtEl>
                                            </p:cond>
                                          </p:endCondLst>
                                        </p:cTn>
                                        <p:tgtEl>
                                          <p:sndTgt r:embed="rId6" name="tieng-chuong-reo-het-gio-www_tiengdong_com.wav"/>
                                        </p:tgtEl>
                                      </p:cMediaNode>
                                    </p:audio>
                                  </p:sub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1"/>
                                        </p:tgtEl>
                                      </p:cBhvr>
                                    </p:animEffect>
                                    <p:set>
                                      <p:cBhvr>
                                        <p:cTn id="213" dur="1" fill="hold">
                                          <p:stCondLst>
                                            <p:cond delay="499"/>
                                          </p:stCondLst>
                                        </p:cTn>
                                        <p:tgtEl>
                                          <p:spTgt spid="31"/>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32"/>
                                        </p:tgtEl>
                                      </p:cBhvr>
                                    </p:animEffect>
                                    <p:set>
                                      <p:cBhvr>
                                        <p:cTn id="216" dur="1" fill="hold">
                                          <p:stCondLst>
                                            <p:cond delay="499"/>
                                          </p:stCondLst>
                                        </p:cTn>
                                        <p:tgtEl>
                                          <p:spTgt spid="32"/>
                                        </p:tgtEl>
                                        <p:attrNameLst>
                                          <p:attrName>style.visibility</p:attrName>
                                        </p:attrNameLst>
                                      </p:cBhvr>
                                      <p:to>
                                        <p:strVal val="hidden"/>
                                      </p:to>
                                    </p:set>
                                  </p:childTnLst>
                                </p:cTn>
                              </p:par>
                            </p:childTnLst>
                          </p:cTn>
                        </p:par>
                        <p:par>
                          <p:cTn id="217" fill="hold">
                            <p:stCondLst>
                              <p:cond delay="500"/>
                            </p:stCondLst>
                            <p:childTnLst>
                              <p:par>
                                <p:cTn id="218" presetID="6" presetClass="emph" presetSubtype="0" fill="hold" nodeType="afterEffect">
                                  <p:stCondLst>
                                    <p:cond delay="0"/>
                                  </p:stCondLst>
                                  <p:childTnLst>
                                    <p:animScale>
                                      <p:cBhvr>
                                        <p:cTn id="219" dur="2000" fill="hold"/>
                                        <p:tgtEl>
                                          <p:spTgt spid="30"/>
                                        </p:tgtEl>
                                      </p:cBhvr>
                                      <p:by x="150000" y="150000"/>
                                    </p:animScale>
                                  </p:childTnLst>
                                  <p:subTnLst>
                                    <p:audio>
                                      <p:cMediaNode>
                                        <p:cTn display="0" masterRel="sameClick">
                                          <p:stCondLst>
                                            <p:cond evt="begin" delay="0">
                                              <p:tn val="218"/>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P spid="26" grpId="0" animBg="1"/>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104521" y="4217180"/>
            <a:ext cx="5482017" cy="786275"/>
            <a:chOff x="1784027" y="2801771"/>
            <a:chExt cx="5482017" cy="786275"/>
          </a:xfrm>
        </p:grpSpPr>
        <p:sp>
          <p:nvSpPr>
            <p:cNvPr id="3" name="AutoShape 51"/>
            <p:cNvSpPr>
              <a:spLocks noChangeArrowheads="1"/>
            </p:cNvSpPr>
            <p:nvPr/>
          </p:nvSpPr>
          <p:spPr bwMode="auto">
            <a:xfrm>
              <a:off x="2736601" y="2838746"/>
              <a:ext cx="4529443"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xưng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hô</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8" name="Group 27"/>
            <p:cNvGrpSpPr/>
            <p:nvPr/>
          </p:nvGrpSpPr>
          <p:grpSpPr>
            <a:xfrm>
              <a:off x="1784027" y="2801771"/>
              <a:ext cx="817562" cy="612775"/>
              <a:chOff x="1430763" y="2829483"/>
              <a:chExt cx="817562" cy="612775"/>
            </a:xfrm>
            <a:solidFill>
              <a:srgbClr val="FF3300"/>
            </a:solidFill>
          </p:grpSpPr>
          <p:sp>
            <p:nvSpPr>
              <p:cNvPr id="1043"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solidFill>
                <a:srgbClr val="00B05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1044" name="WordArt 226"/>
              <p:cNvSpPr>
                <a:spLocks noChangeArrowheads="1" noChangeShapeType="1" noTextEdit="1"/>
              </p:cNvSpPr>
              <p:nvPr/>
            </p:nvSpPr>
            <p:spPr bwMode="auto">
              <a:xfrm>
                <a:off x="1609357" y="2901950"/>
                <a:ext cx="460375" cy="387350"/>
              </a:xfrm>
              <a:prstGeom prst="rect">
                <a:avLst/>
              </a:prstGeom>
              <a:solidFill>
                <a:srgbClr val="00B05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grpSp>
      </p:grpSp>
      <p:sp>
        <p:nvSpPr>
          <p:cNvPr id="8" name="WordArt 226"/>
          <p:cNvSpPr>
            <a:spLocks noChangeArrowheads="1" noChangeShapeType="1" noTextEdit="1"/>
          </p:cNvSpPr>
          <p:nvPr/>
        </p:nvSpPr>
        <p:spPr bwMode="auto">
          <a:xfrm>
            <a:off x="1590307" y="38925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6171" name="AutoShape 27"/>
          <p:cNvSpPr>
            <a:spLocks noChangeArrowheads="1"/>
          </p:cNvSpPr>
          <p:nvPr/>
        </p:nvSpPr>
        <p:spPr bwMode="auto">
          <a:xfrm>
            <a:off x="408106" y="919494"/>
            <a:ext cx="1724791" cy="1798036"/>
          </a:xfrm>
          <a:prstGeom prst="sun">
            <a:avLst>
              <a:gd name="adj" fmla="val 19880"/>
            </a:avLst>
          </a:prstGeom>
          <a:solidFill>
            <a:srgbClr val="FDF94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Padaloma" pitchFamily="2" charset="0"/>
            </a:endParaRPr>
          </a:p>
        </p:txBody>
      </p:sp>
      <p:pic>
        <p:nvPicPr>
          <p:cNvPr id="6170"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517" y="960307"/>
            <a:ext cx="12192000" cy="1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0"/>
          <p:cNvSpPr>
            <a:spLocks noChangeArrowheads="1" noChangeShapeType="1" noTextEdit="1"/>
          </p:cNvSpPr>
          <p:nvPr/>
        </p:nvSpPr>
        <p:spPr bwMode="auto">
          <a:xfrm>
            <a:off x="2769345" y="95204"/>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nhanh</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21" name="Picture 31" descr="people008"/>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11177588" y="56959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3998" y="-68747"/>
            <a:ext cx="1147191" cy="116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WordArt 36"/>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0</a:t>
            </a:r>
          </a:p>
        </p:txBody>
      </p:sp>
      <p:sp>
        <p:nvSpPr>
          <p:cNvPr id="6181" name="WordArt 37"/>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a:t>
            </a:r>
          </a:p>
        </p:txBody>
      </p:sp>
      <p:sp>
        <p:nvSpPr>
          <p:cNvPr id="6182" name="WordArt 38"/>
          <p:cNvSpPr>
            <a:spLocks noChangeArrowheads="1" noChangeShapeType="1" noTextEdit="1"/>
          </p:cNvSpPr>
          <p:nvPr/>
        </p:nvSpPr>
        <p:spPr bwMode="auto">
          <a:xfrm>
            <a:off x="10929828" y="1470887"/>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2</a:t>
            </a:r>
          </a:p>
        </p:txBody>
      </p:sp>
      <p:sp>
        <p:nvSpPr>
          <p:cNvPr id="6183" name="WordArt 39"/>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3</a:t>
            </a:r>
          </a:p>
        </p:txBody>
      </p:sp>
      <p:sp>
        <p:nvSpPr>
          <p:cNvPr id="6184" name="WordArt 40"/>
          <p:cNvSpPr>
            <a:spLocks noChangeArrowheads="1" noChangeShapeType="1" noTextEdit="1"/>
          </p:cNvSpPr>
          <p:nvPr/>
        </p:nvSpPr>
        <p:spPr bwMode="auto">
          <a:xfrm>
            <a:off x="10972691" y="1499462"/>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4</a:t>
            </a:r>
          </a:p>
        </p:txBody>
      </p:sp>
      <p:sp>
        <p:nvSpPr>
          <p:cNvPr id="6185" name="WordArt 41"/>
          <p:cNvSpPr>
            <a:spLocks noChangeArrowheads="1" noChangeShapeType="1" noTextEdit="1"/>
          </p:cNvSpPr>
          <p:nvPr/>
        </p:nvSpPr>
        <p:spPr bwMode="auto">
          <a:xfrm>
            <a:off x="10939353"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5</a:t>
            </a:r>
          </a:p>
        </p:txBody>
      </p:sp>
      <p:sp>
        <p:nvSpPr>
          <p:cNvPr id="6186" name="WordArt 42"/>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6</a:t>
            </a:r>
          </a:p>
        </p:txBody>
      </p:sp>
      <p:sp>
        <p:nvSpPr>
          <p:cNvPr id="6187" name="WordArt 43"/>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7</a:t>
            </a:r>
          </a:p>
        </p:txBody>
      </p:sp>
      <p:sp>
        <p:nvSpPr>
          <p:cNvPr id="6188" name="WordArt 44"/>
          <p:cNvSpPr>
            <a:spLocks noChangeArrowheads="1" noChangeShapeType="1" noTextEdit="1"/>
          </p:cNvSpPr>
          <p:nvPr/>
        </p:nvSpPr>
        <p:spPr bwMode="auto">
          <a:xfrm>
            <a:off x="10929828" y="1485174"/>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8</a:t>
            </a:r>
          </a:p>
        </p:txBody>
      </p:sp>
      <p:sp>
        <p:nvSpPr>
          <p:cNvPr id="6189" name="WordArt 45"/>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9</a:t>
            </a:r>
          </a:p>
        </p:txBody>
      </p:sp>
      <p:sp>
        <p:nvSpPr>
          <p:cNvPr id="6190" name="WordArt 46"/>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10</a:t>
            </a:r>
          </a:p>
        </p:txBody>
      </p:sp>
      <p:sp>
        <p:nvSpPr>
          <p:cNvPr id="6191" name="WordArt 47"/>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11</a:t>
            </a:r>
          </a:p>
        </p:txBody>
      </p:sp>
      <p:sp>
        <p:nvSpPr>
          <p:cNvPr id="6192" name="WordArt 48"/>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12</a:t>
            </a:r>
          </a:p>
        </p:txBody>
      </p:sp>
      <p:sp>
        <p:nvSpPr>
          <p:cNvPr id="6193" name="WordArt 49"/>
          <p:cNvSpPr>
            <a:spLocks noChangeArrowheads="1" noChangeShapeType="1" noTextEdit="1"/>
          </p:cNvSpPr>
          <p:nvPr/>
        </p:nvSpPr>
        <p:spPr bwMode="auto">
          <a:xfrm>
            <a:off x="10915541" y="14804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13</a:t>
            </a:r>
          </a:p>
        </p:txBody>
      </p:sp>
      <p:sp>
        <p:nvSpPr>
          <p:cNvPr id="6194" name="WordArt 50"/>
          <p:cNvSpPr>
            <a:spLocks noChangeArrowheads="1" noChangeShapeType="1" noTextEdit="1"/>
          </p:cNvSpPr>
          <p:nvPr/>
        </p:nvSpPr>
        <p:spPr bwMode="auto">
          <a:xfrm>
            <a:off x="10925066" y="14994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14</a:t>
            </a:r>
          </a:p>
        </p:txBody>
      </p:sp>
      <p:sp>
        <p:nvSpPr>
          <p:cNvPr id="6195" name="WordArt 51"/>
          <p:cNvSpPr>
            <a:spLocks noChangeArrowheads="1" noChangeShapeType="1" noTextEdit="1"/>
          </p:cNvSpPr>
          <p:nvPr/>
        </p:nvSpPr>
        <p:spPr bwMode="auto">
          <a:xfrm>
            <a:off x="10910778" y="1528037"/>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15</a:t>
            </a:r>
          </a:p>
        </p:txBody>
      </p:sp>
      <p:pic>
        <p:nvPicPr>
          <p:cNvPr id="25" name="Picture 54" descr="Tàng-Tàn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1136339" y="5948624"/>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912537" y="3339260"/>
            <a:ext cx="6838950" cy="16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996551" y="1311867"/>
            <a:ext cx="8461093" cy="1686353"/>
          </a:xfrm>
          <a:prstGeom prst="roundRect">
            <a:avLst/>
          </a:prstGeom>
          <a:solidFill>
            <a:srgbClr val="FE98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solidFill>
                  <a:schemeClr val="tx1"/>
                </a:solidFill>
                <a:latin typeface="Times New Roman" pitchFamily="18" charset="0"/>
                <a:cs typeface="Times New Roman" pitchFamily="18" charset="0"/>
              </a:rPr>
              <a:t>Đại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từ</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chúng</a:t>
            </a:r>
            <a:r>
              <a:rPr lang="en-US" sz="3200" dirty="0">
                <a:solidFill>
                  <a:schemeClr val="tx1"/>
                </a:solidFill>
                <a:latin typeface="Times New Roman" pitchFamily="18" charset="0"/>
                <a:cs typeface="Times New Roman" pitchFamily="18" charset="0"/>
              </a:rPr>
              <a:t> ta”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câu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dưới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đây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dùng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để</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làm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gì</a:t>
            </a:r>
            <a:r>
              <a:rPr lang="en-US" sz="3200" dirty="0">
                <a:solidFill>
                  <a:schemeClr val="tx1"/>
                </a:solidFill>
                <a:latin typeface="Times New Roman" pitchFamily="18" charset="0"/>
                <a:cs typeface="Times New Roman" pitchFamily="18" charset="0"/>
              </a:rPr>
              <a:t>?</a:t>
            </a:r>
          </a:p>
          <a:p>
            <a:r>
              <a:rPr lang="en-US" sz="3200" i="1" dirty="0">
                <a:solidFill>
                  <a:schemeClr val="tx1"/>
                </a:solidFill>
                <a:latin typeface="Times New Roman" pitchFamily="18" charset="0"/>
                <a:cs typeface="Times New Roman" pitchFamily="18" charset="0"/>
              </a:rPr>
              <a:t> - </a:t>
            </a:r>
            <a:r>
              <a:rPr lang="en-US" sz="3200" b="1" i="1" dirty="0" err="1">
                <a:solidFill>
                  <a:schemeClr val="tx1"/>
                </a:solidFill>
                <a:latin typeface="Times New Roman" pitchFamily="18" charset="0"/>
                <a:cs typeface="Times New Roman" pitchFamily="18" charset="0"/>
              </a:rPr>
              <a:t>Chúng</a:t>
            </a:r>
            <a:r>
              <a:rPr lang="en-US" sz="3200" b="1" i="1" dirty="0">
                <a:solidFill>
                  <a:schemeClr val="tx1"/>
                </a:solidFill>
                <a:latin typeface="Times New Roman" pitchFamily="18" charset="0"/>
                <a:cs typeface="Times New Roman" pitchFamily="18" charset="0"/>
              </a:rPr>
              <a:t> ta</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cùng</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nhau</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nặn</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người</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tuyết</a:t>
            </a:r>
            <a:r>
              <a:rPr lang="en-US" sz="3200" i="1" dirty="0">
                <a:solidFill>
                  <a:schemeClr val="tx1"/>
                </a:solidFill>
                <a:latin typeface="Times New Roman" pitchFamily="18" charset="0"/>
                <a:cs typeface="Times New Roman" pitchFamily="18" charset="0"/>
              </a:rPr>
              <a:t> </a:t>
            </a:r>
            <a:r>
              <a:rPr lang="en-US" sz="3200" i="1" dirty="0" err="1">
                <a:solidFill>
                  <a:schemeClr val="tx1"/>
                </a:solidFill>
                <a:latin typeface="Times New Roman" pitchFamily="18" charset="0"/>
                <a:cs typeface="Times New Roman" pitchFamily="18" charset="0"/>
              </a:rPr>
              <a:t>nhé</a:t>
            </a:r>
            <a:r>
              <a:rPr lang="en-US" sz="3200" i="1" dirty="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p:txBody>
      </p:sp>
      <p:grpSp>
        <p:nvGrpSpPr>
          <p:cNvPr id="31" name="Group 30"/>
          <p:cNvGrpSpPr/>
          <p:nvPr/>
        </p:nvGrpSpPr>
        <p:grpSpPr>
          <a:xfrm>
            <a:off x="1104521" y="3360438"/>
            <a:ext cx="5482017" cy="762188"/>
            <a:chOff x="1820374" y="3840113"/>
            <a:chExt cx="5715558" cy="762188"/>
          </a:xfrm>
        </p:grpSpPr>
        <p:sp>
          <p:nvSpPr>
            <p:cNvPr id="4" name="AutoShape 51"/>
            <p:cNvSpPr>
              <a:spLocks noChangeArrowheads="1"/>
            </p:cNvSpPr>
            <p:nvPr/>
          </p:nvSpPr>
          <p:spPr bwMode="auto">
            <a:xfrm>
              <a:off x="2682081" y="3853001"/>
              <a:ext cx="4853851"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800" b="1" dirty="0" smtClean="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Được</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dùng</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để</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thay</a:t>
              </a:r>
              <a:r>
                <a:rPr lang="en-US" altLang="en-US" sz="2800" b="1" dirty="0">
                  <a:latin typeface="Times New Roman" panose="02020603050405020304" pitchFamily="18" charset="0"/>
                  <a:cs typeface="Times New Roman" panose="02020603050405020304" pitchFamily="18" charset="0"/>
                </a:rPr>
                <a:t> </a:t>
              </a:r>
              <a:r>
                <a:rPr lang="en-US" altLang="en-US" sz="2800" b="1" dirty="0" err="1">
                  <a:latin typeface="Times New Roman" panose="02020603050405020304" pitchFamily="18" charset="0"/>
                  <a:cs typeface="Times New Roman" panose="02020603050405020304" pitchFamily="18" charset="0"/>
                </a:rPr>
                <a:t>thế</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58" name="Group 57"/>
            <p:cNvGrpSpPr/>
            <p:nvPr/>
          </p:nvGrpSpPr>
          <p:grpSpPr>
            <a:xfrm>
              <a:off x="1820374" y="3840113"/>
              <a:ext cx="731187" cy="612775"/>
              <a:chOff x="1467110" y="2829483"/>
              <a:chExt cx="731187" cy="612775"/>
            </a:xfrm>
            <a:solidFill>
              <a:srgbClr val="00B050"/>
            </a:solidFill>
          </p:grpSpPr>
          <p:sp>
            <p:nvSpPr>
              <p:cNvPr id="59" name="Oval 59">
                <a:hlinkHover r:id="" action="ppaction://noaction" highlightClick="1">
                  <a:snd r:embed="rId8" name="cached_combo42.wav"/>
                </a:hlinkHover>
              </p:cNvPr>
              <p:cNvSpPr>
                <a:spLocks noChangeArrowheads="1"/>
              </p:cNvSpPr>
              <p:nvPr/>
            </p:nvSpPr>
            <p:spPr bwMode="auto">
              <a:xfrm>
                <a:off x="1467110" y="2829483"/>
                <a:ext cx="731187" cy="6127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0" name="WordArt 226"/>
              <p:cNvSpPr>
                <a:spLocks noChangeArrowheads="1" noChangeShapeType="1" noTextEdit="1"/>
              </p:cNvSpPr>
              <p:nvPr/>
            </p:nvSpPr>
            <p:spPr bwMode="auto">
              <a:xfrm>
                <a:off x="1609357" y="2901950"/>
                <a:ext cx="460375" cy="387350"/>
              </a:xfrm>
              <a:prstGeom prst="rect">
                <a:avLst/>
              </a:prstGeom>
              <a:solidFill>
                <a:srgbClr val="FF000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grpSp>
      </p:grpSp>
      <p:grpSp>
        <p:nvGrpSpPr>
          <p:cNvPr id="32" name="Group 31"/>
          <p:cNvGrpSpPr/>
          <p:nvPr/>
        </p:nvGrpSpPr>
        <p:grpSpPr>
          <a:xfrm>
            <a:off x="1104521" y="5167340"/>
            <a:ext cx="5451162" cy="836119"/>
            <a:chOff x="1784027" y="4829447"/>
            <a:chExt cx="5280130" cy="836119"/>
          </a:xfrm>
        </p:grpSpPr>
        <p:sp>
          <p:nvSpPr>
            <p:cNvPr id="9" name="AutoShape 51"/>
            <p:cNvSpPr>
              <a:spLocks noChangeArrowheads="1"/>
            </p:cNvSpPr>
            <p:nvPr/>
          </p:nvSpPr>
          <p:spPr bwMode="auto">
            <a:xfrm>
              <a:off x="2706714" y="4916266"/>
              <a:ext cx="4357443"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smtClean="0">
                  <a:latin typeface="Times New Roman" panose="02020603050405020304" pitchFamily="18" charset="0"/>
                  <a:ea typeface="Roboto" panose="02000000000000000000" pitchFamily="2" charset="0"/>
                  <a:cs typeface="Times New Roman" panose="02020603050405020304" pitchFamily="18" charset="0"/>
                </a:rPr>
                <a:t> </a:t>
              </a:r>
              <a:endParaRPr lang="en-US" altLang="en-US" sz="2800" b="1" dirty="0" smtClean="0">
                <a:latin typeface="Times New Roman" panose="02020603050405020304" pitchFamily="18" charset="0"/>
                <a:ea typeface="Roboto" panose="02000000000000000000" pitchFamily="2" charset="0"/>
                <a:cs typeface="Times New Roman" panose="02020603050405020304" pitchFamily="18" charset="0"/>
              </a:endParaRPr>
            </a:p>
            <a:p>
              <a:pPr>
                <a:spcBef>
                  <a:spcPct val="0"/>
                </a:spcBef>
                <a:buNone/>
              </a:pPr>
              <a:r>
                <a:rPr lang="en-US" sz="2800" b="1" dirty="0" err="1" smtClean="0">
                  <a:latin typeface="Times New Roman" panose="02020603050405020304" pitchFamily="18" charset="0"/>
                  <a:cs typeface="Times New Roman" panose="02020603050405020304" pitchFamily="18" charset="0"/>
                </a:rPr>
                <a:t>Được</a:t>
              </a:r>
              <a:r>
                <a:rPr lang="en-US" sz="2800" b="1" dirty="0" smtClean="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hỏi</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a:p>
              <a:pPr>
                <a:spcBef>
                  <a:spcPct val="0"/>
                </a:spcBef>
                <a:buNone/>
              </a:pP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1" name="Group 60"/>
            <p:cNvGrpSpPr/>
            <p:nvPr/>
          </p:nvGrpSpPr>
          <p:grpSpPr>
            <a:xfrm>
              <a:off x="1784027" y="4829447"/>
              <a:ext cx="817562" cy="612775"/>
              <a:chOff x="1430763" y="2829483"/>
              <a:chExt cx="817562" cy="612775"/>
            </a:xfrm>
            <a:solidFill>
              <a:srgbClr val="FFC000"/>
            </a:solidFill>
          </p:grpSpPr>
          <p:sp>
            <p:nvSpPr>
              <p:cNvPr id="62"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3" name="WordArt 226"/>
              <p:cNvSpPr>
                <a:spLocks noChangeArrowheads="1" noChangeShapeType="1" noTextEdit="1"/>
              </p:cNvSpPr>
              <p:nvPr/>
            </p:nvSpPr>
            <p:spPr bwMode="auto">
              <a:xfrm>
                <a:off x="1609357" y="2901950"/>
                <a:ext cx="460375" cy="387350"/>
              </a:xfrm>
              <a:prstGeom prst="rect">
                <a:avLst/>
              </a:prstGeom>
              <a:grpFill/>
            </p:spPr>
            <p:txBody>
              <a:bodyPr wrap="none" fromWordArt="1">
                <a:prstTxWarp prst="textInflate">
                  <a:avLst>
                    <a:gd name="adj" fmla="val 13634"/>
                  </a:avLst>
                </a:prstTxWarp>
              </a:bodyPr>
              <a:lstStyle/>
              <a:p>
                <a:pPr algn="ctr"/>
                <a:r>
                  <a:rPr lang="en-US" sz="2800" b="1" dirty="0">
                    <a:latin typeface="Times New Roman" panose="02020603050405020304" pitchFamily="18" charset="0"/>
                    <a:cs typeface="Times New Roman" panose="02020603050405020304" pitchFamily="18" charset="0"/>
                  </a:rPr>
                  <a:t>C</a:t>
                </a:r>
              </a:p>
            </p:txBody>
          </p:sp>
        </p:grpSp>
      </p:grpSp>
      <p:sp>
        <p:nvSpPr>
          <p:cNvPr id="34" name="Oval 33"/>
          <p:cNvSpPr/>
          <p:nvPr/>
        </p:nvSpPr>
        <p:spPr>
          <a:xfrm>
            <a:off x="459353" y="1481324"/>
            <a:ext cx="1675925" cy="7215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Câu</a:t>
            </a:r>
            <a:r>
              <a:rPr lang="en-US" sz="2400" b="1" dirty="0" smtClean="0">
                <a:solidFill>
                  <a:schemeClr val="tx1"/>
                </a:solidFill>
                <a:latin typeface="Times New Roman" panose="02020603050405020304" pitchFamily="18" charset="0"/>
                <a:cs typeface="Times New Roman" panose="02020603050405020304" pitchFamily="18" charset="0"/>
              </a:rPr>
              <a:t> 2</a:t>
            </a:r>
            <a:endParaRPr lang="en-US" sz="2400" b="1" dirty="0">
              <a:solidFill>
                <a:schemeClr val="tx1"/>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0244157" y="857204"/>
            <a:ext cx="1995974" cy="2141016"/>
            <a:chOff x="9801318" y="2461433"/>
            <a:chExt cx="1995974" cy="2141016"/>
          </a:xfrm>
        </p:grpSpPr>
        <p:sp>
          <p:nvSpPr>
            <p:cNvPr id="35" name="Explosion 1 34"/>
            <p:cNvSpPr/>
            <p:nvPr/>
          </p:nvSpPr>
          <p:spPr>
            <a:xfrm>
              <a:off x="9845591" y="2461433"/>
              <a:ext cx="1951701" cy="214101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75" name="Oval 74"/>
            <p:cNvSpPr/>
            <p:nvPr/>
          </p:nvSpPr>
          <p:spPr>
            <a:xfrm>
              <a:off x="9801318" y="3132266"/>
              <a:ext cx="1957815" cy="7215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Hết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giờ</a:t>
              </a:r>
              <a:endParaRPr lang="en-US" sz="2800" b="1" dirty="0">
                <a:solidFill>
                  <a:srgbClr val="FFFF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27277353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1000"/>
                                        <p:tgtEl>
                                          <p:spTgt spid="31"/>
                                        </p:tgtEl>
                                      </p:cBhvr>
                                    </p:animEffect>
                                    <p:anim calcmode="lin" valueType="num">
                                      <p:cBhvr>
                                        <p:cTn id="25" dur="1000" fill="hold"/>
                                        <p:tgtEl>
                                          <p:spTgt spid="31"/>
                                        </p:tgtEl>
                                        <p:attrNameLst>
                                          <p:attrName>ppt_x</p:attrName>
                                        </p:attrNameLst>
                                      </p:cBhvr>
                                      <p:tavLst>
                                        <p:tav tm="0">
                                          <p:val>
                                            <p:strVal val="#ppt_x"/>
                                          </p:val>
                                        </p:tav>
                                        <p:tav tm="100000">
                                          <p:val>
                                            <p:strVal val="#ppt_x"/>
                                          </p:val>
                                        </p:tav>
                                      </p:tavLst>
                                    </p:anim>
                                    <p:anim calcmode="lin" valueType="num">
                                      <p:cBhvr>
                                        <p:cTn id="26" dur="900" decel="100000" fill="hold"/>
                                        <p:tgtEl>
                                          <p:spTgt spid="31"/>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900" decel="100000" fill="hold"/>
                                        <p:tgtEl>
                                          <p:spTgt spid="30"/>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1000"/>
                                        <p:tgtEl>
                                          <p:spTgt spid="32"/>
                                        </p:tgtEl>
                                      </p:cBhvr>
                                    </p:animEffect>
                                    <p:anim calcmode="lin" valueType="num">
                                      <p:cBhvr>
                                        <p:cTn id="41" dur="1000" fill="hold"/>
                                        <p:tgtEl>
                                          <p:spTgt spid="32"/>
                                        </p:tgtEl>
                                        <p:attrNameLst>
                                          <p:attrName>ppt_x</p:attrName>
                                        </p:attrNameLst>
                                      </p:cBhvr>
                                      <p:tavLst>
                                        <p:tav tm="0">
                                          <p:val>
                                            <p:strVal val="#ppt_x"/>
                                          </p:val>
                                        </p:tav>
                                        <p:tav tm="100000">
                                          <p:val>
                                            <p:strVal val="#ppt_x"/>
                                          </p:val>
                                        </p:tav>
                                      </p:tavLst>
                                    </p:anim>
                                    <p:anim calcmode="lin" valueType="num">
                                      <p:cBhvr>
                                        <p:cTn id="42" dur="900" decel="100000" fill="hold"/>
                                        <p:tgtEl>
                                          <p:spTgt spid="3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195"/>
                                        </p:tgtEl>
                                        <p:attrNameLst>
                                          <p:attrName>style.visibility</p:attrName>
                                        </p:attrNameLst>
                                      </p:cBhvr>
                                      <p:to>
                                        <p:strVal val="visible"/>
                                      </p:to>
                                    </p:set>
                                    <p:animEffect transition="in" filter="dissolve">
                                      <p:cBhvr>
                                        <p:cTn id="48" dur="500"/>
                                        <p:tgtEl>
                                          <p:spTgt spid="6195"/>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500"/>
                            </p:stCondLst>
                            <p:childTnLst>
                              <p:par>
                                <p:cTn id="50" presetID="53" presetClass="exit" presetSubtype="0" fill="hold" nodeType="afterEffect">
                                  <p:stCondLst>
                                    <p:cond delay="0"/>
                                  </p:stCondLst>
                                  <p:childTnLst>
                                    <p:anim calcmode="lin" valueType="num">
                                      <p:cBhvr>
                                        <p:cTn id="51" dur="500"/>
                                        <p:tgtEl>
                                          <p:spTgt spid="6195"/>
                                        </p:tgtEl>
                                        <p:attrNameLst>
                                          <p:attrName>ppt_w</p:attrName>
                                        </p:attrNameLst>
                                      </p:cBhvr>
                                      <p:tavLst>
                                        <p:tav tm="0">
                                          <p:val>
                                            <p:strVal val="ppt_w"/>
                                          </p:val>
                                        </p:tav>
                                        <p:tav tm="100000">
                                          <p:val>
                                            <p:fltVal val="0"/>
                                          </p:val>
                                        </p:tav>
                                      </p:tavLst>
                                    </p:anim>
                                    <p:anim calcmode="lin" valueType="num">
                                      <p:cBhvr>
                                        <p:cTn id="52" dur="500"/>
                                        <p:tgtEl>
                                          <p:spTgt spid="6195"/>
                                        </p:tgtEl>
                                        <p:attrNameLst>
                                          <p:attrName>ppt_h</p:attrName>
                                        </p:attrNameLst>
                                      </p:cBhvr>
                                      <p:tavLst>
                                        <p:tav tm="0">
                                          <p:val>
                                            <p:strVal val="ppt_h"/>
                                          </p:val>
                                        </p:tav>
                                        <p:tav tm="100000">
                                          <p:val>
                                            <p:fltVal val="0"/>
                                          </p:val>
                                        </p:tav>
                                      </p:tavLst>
                                    </p:anim>
                                    <p:animEffect transition="out" filter="fade">
                                      <p:cBhvr>
                                        <p:cTn id="53" dur="500"/>
                                        <p:tgtEl>
                                          <p:spTgt spid="6195"/>
                                        </p:tgtEl>
                                      </p:cBhvr>
                                    </p:animEffect>
                                    <p:set>
                                      <p:cBhvr>
                                        <p:cTn id="54" dur="1" fill="hold">
                                          <p:stCondLst>
                                            <p:cond delay="499"/>
                                          </p:stCondLst>
                                        </p:cTn>
                                        <p:tgtEl>
                                          <p:spTgt spid="6195"/>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nodeType="afterEffect">
                                  <p:stCondLst>
                                    <p:cond delay="0"/>
                                  </p:stCondLst>
                                  <p:childTnLst>
                                    <p:set>
                                      <p:cBhvr>
                                        <p:cTn id="57" dur="1" fill="hold">
                                          <p:stCondLst>
                                            <p:cond delay="0"/>
                                          </p:stCondLst>
                                        </p:cTn>
                                        <p:tgtEl>
                                          <p:spTgt spid="6194"/>
                                        </p:tgtEl>
                                        <p:attrNameLst>
                                          <p:attrName>style.visibility</p:attrName>
                                        </p:attrNameLst>
                                      </p:cBhvr>
                                      <p:to>
                                        <p:strVal val="visible"/>
                                      </p:to>
                                    </p:set>
                                    <p:animEffect transition="in" filter="dissolve">
                                      <p:cBhvr>
                                        <p:cTn id="58" dur="500"/>
                                        <p:tgtEl>
                                          <p:spTgt spid="6194"/>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1500"/>
                            </p:stCondLst>
                            <p:childTnLst>
                              <p:par>
                                <p:cTn id="60" presetID="53" presetClass="exit" presetSubtype="0" fill="hold" nodeType="afterEffect">
                                  <p:stCondLst>
                                    <p:cond delay="0"/>
                                  </p:stCondLst>
                                  <p:childTnLst>
                                    <p:anim calcmode="lin" valueType="num">
                                      <p:cBhvr>
                                        <p:cTn id="61" dur="500"/>
                                        <p:tgtEl>
                                          <p:spTgt spid="6194"/>
                                        </p:tgtEl>
                                        <p:attrNameLst>
                                          <p:attrName>ppt_w</p:attrName>
                                        </p:attrNameLst>
                                      </p:cBhvr>
                                      <p:tavLst>
                                        <p:tav tm="0">
                                          <p:val>
                                            <p:strVal val="ppt_w"/>
                                          </p:val>
                                        </p:tav>
                                        <p:tav tm="100000">
                                          <p:val>
                                            <p:fltVal val="0"/>
                                          </p:val>
                                        </p:tav>
                                      </p:tavLst>
                                    </p:anim>
                                    <p:anim calcmode="lin" valueType="num">
                                      <p:cBhvr>
                                        <p:cTn id="62" dur="500"/>
                                        <p:tgtEl>
                                          <p:spTgt spid="6194"/>
                                        </p:tgtEl>
                                        <p:attrNameLst>
                                          <p:attrName>ppt_h</p:attrName>
                                        </p:attrNameLst>
                                      </p:cBhvr>
                                      <p:tavLst>
                                        <p:tav tm="0">
                                          <p:val>
                                            <p:strVal val="ppt_h"/>
                                          </p:val>
                                        </p:tav>
                                        <p:tav tm="100000">
                                          <p:val>
                                            <p:fltVal val="0"/>
                                          </p:val>
                                        </p:tav>
                                      </p:tavLst>
                                    </p:anim>
                                    <p:animEffect transition="out" filter="fade">
                                      <p:cBhvr>
                                        <p:cTn id="63" dur="500"/>
                                        <p:tgtEl>
                                          <p:spTgt spid="6194"/>
                                        </p:tgtEl>
                                      </p:cBhvr>
                                    </p:animEffect>
                                    <p:set>
                                      <p:cBhvr>
                                        <p:cTn id="64" dur="1" fill="hold">
                                          <p:stCondLst>
                                            <p:cond delay="499"/>
                                          </p:stCondLst>
                                        </p:cTn>
                                        <p:tgtEl>
                                          <p:spTgt spid="6194"/>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nodeType="afterEffect">
                                  <p:stCondLst>
                                    <p:cond delay="0"/>
                                  </p:stCondLst>
                                  <p:childTnLst>
                                    <p:set>
                                      <p:cBhvr>
                                        <p:cTn id="67" dur="1" fill="hold">
                                          <p:stCondLst>
                                            <p:cond delay="0"/>
                                          </p:stCondLst>
                                        </p:cTn>
                                        <p:tgtEl>
                                          <p:spTgt spid="6193"/>
                                        </p:tgtEl>
                                        <p:attrNameLst>
                                          <p:attrName>style.visibility</p:attrName>
                                        </p:attrNameLst>
                                      </p:cBhvr>
                                      <p:to>
                                        <p:strVal val="visible"/>
                                      </p:to>
                                    </p:set>
                                    <p:animEffect transition="in" filter="dissolve">
                                      <p:cBhvr>
                                        <p:cTn id="68" dur="500"/>
                                        <p:tgtEl>
                                          <p:spTgt spid="6193"/>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2500"/>
                            </p:stCondLst>
                            <p:childTnLst>
                              <p:par>
                                <p:cTn id="70" presetID="53" presetClass="exit" presetSubtype="0" fill="hold" nodeType="afterEffect">
                                  <p:stCondLst>
                                    <p:cond delay="0"/>
                                  </p:stCondLst>
                                  <p:childTnLst>
                                    <p:anim calcmode="lin" valueType="num">
                                      <p:cBhvr>
                                        <p:cTn id="71" dur="500"/>
                                        <p:tgtEl>
                                          <p:spTgt spid="6193"/>
                                        </p:tgtEl>
                                        <p:attrNameLst>
                                          <p:attrName>ppt_w</p:attrName>
                                        </p:attrNameLst>
                                      </p:cBhvr>
                                      <p:tavLst>
                                        <p:tav tm="0">
                                          <p:val>
                                            <p:strVal val="ppt_w"/>
                                          </p:val>
                                        </p:tav>
                                        <p:tav tm="100000">
                                          <p:val>
                                            <p:fltVal val="0"/>
                                          </p:val>
                                        </p:tav>
                                      </p:tavLst>
                                    </p:anim>
                                    <p:anim calcmode="lin" valueType="num">
                                      <p:cBhvr>
                                        <p:cTn id="72" dur="500"/>
                                        <p:tgtEl>
                                          <p:spTgt spid="6193"/>
                                        </p:tgtEl>
                                        <p:attrNameLst>
                                          <p:attrName>ppt_h</p:attrName>
                                        </p:attrNameLst>
                                      </p:cBhvr>
                                      <p:tavLst>
                                        <p:tav tm="0">
                                          <p:val>
                                            <p:strVal val="ppt_h"/>
                                          </p:val>
                                        </p:tav>
                                        <p:tav tm="100000">
                                          <p:val>
                                            <p:fltVal val="0"/>
                                          </p:val>
                                        </p:tav>
                                      </p:tavLst>
                                    </p:anim>
                                    <p:animEffect transition="out" filter="fade">
                                      <p:cBhvr>
                                        <p:cTn id="73" dur="500"/>
                                        <p:tgtEl>
                                          <p:spTgt spid="6193"/>
                                        </p:tgtEl>
                                      </p:cBhvr>
                                    </p:animEffect>
                                    <p:set>
                                      <p:cBhvr>
                                        <p:cTn id="74" dur="1" fill="hold">
                                          <p:stCondLst>
                                            <p:cond delay="499"/>
                                          </p:stCondLst>
                                        </p:cTn>
                                        <p:tgtEl>
                                          <p:spTgt spid="6193"/>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nodeType="afterEffect">
                                  <p:stCondLst>
                                    <p:cond delay="0"/>
                                  </p:stCondLst>
                                  <p:childTnLst>
                                    <p:set>
                                      <p:cBhvr>
                                        <p:cTn id="77" dur="1" fill="hold">
                                          <p:stCondLst>
                                            <p:cond delay="0"/>
                                          </p:stCondLst>
                                        </p:cTn>
                                        <p:tgtEl>
                                          <p:spTgt spid="6192"/>
                                        </p:tgtEl>
                                        <p:attrNameLst>
                                          <p:attrName>style.visibility</p:attrName>
                                        </p:attrNameLst>
                                      </p:cBhvr>
                                      <p:to>
                                        <p:strVal val="visible"/>
                                      </p:to>
                                    </p:set>
                                    <p:animEffect transition="in" filter="dissolve">
                                      <p:cBhvr>
                                        <p:cTn id="78" dur="500"/>
                                        <p:tgtEl>
                                          <p:spTgt spid="6192"/>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3500"/>
                            </p:stCondLst>
                            <p:childTnLst>
                              <p:par>
                                <p:cTn id="80" presetID="53" presetClass="exit" presetSubtype="0" fill="hold" nodeType="afterEffect">
                                  <p:stCondLst>
                                    <p:cond delay="0"/>
                                  </p:stCondLst>
                                  <p:childTnLst>
                                    <p:anim calcmode="lin" valueType="num">
                                      <p:cBhvr>
                                        <p:cTn id="81" dur="500"/>
                                        <p:tgtEl>
                                          <p:spTgt spid="6192"/>
                                        </p:tgtEl>
                                        <p:attrNameLst>
                                          <p:attrName>ppt_w</p:attrName>
                                        </p:attrNameLst>
                                      </p:cBhvr>
                                      <p:tavLst>
                                        <p:tav tm="0">
                                          <p:val>
                                            <p:strVal val="ppt_w"/>
                                          </p:val>
                                        </p:tav>
                                        <p:tav tm="100000">
                                          <p:val>
                                            <p:fltVal val="0"/>
                                          </p:val>
                                        </p:tav>
                                      </p:tavLst>
                                    </p:anim>
                                    <p:anim calcmode="lin" valueType="num">
                                      <p:cBhvr>
                                        <p:cTn id="82" dur="500"/>
                                        <p:tgtEl>
                                          <p:spTgt spid="6192"/>
                                        </p:tgtEl>
                                        <p:attrNameLst>
                                          <p:attrName>ppt_h</p:attrName>
                                        </p:attrNameLst>
                                      </p:cBhvr>
                                      <p:tavLst>
                                        <p:tav tm="0">
                                          <p:val>
                                            <p:strVal val="ppt_h"/>
                                          </p:val>
                                        </p:tav>
                                        <p:tav tm="100000">
                                          <p:val>
                                            <p:fltVal val="0"/>
                                          </p:val>
                                        </p:tav>
                                      </p:tavLst>
                                    </p:anim>
                                    <p:animEffect transition="out" filter="fade">
                                      <p:cBhvr>
                                        <p:cTn id="83" dur="500"/>
                                        <p:tgtEl>
                                          <p:spTgt spid="6192"/>
                                        </p:tgtEl>
                                      </p:cBhvr>
                                    </p:animEffect>
                                    <p:set>
                                      <p:cBhvr>
                                        <p:cTn id="84" dur="1" fill="hold">
                                          <p:stCondLst>
                                            <p:cond delay="499"/>
                                          </p:stCondLst>
                                        </p:cTn>
                                        <p:tgtEl>
                                          <p:spTgt spid="6192"/>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nodeType="afterEffect">
                                  <p:stCondLst>
                                    <p:cond delay="0"/>
                                  </p:stCondLst>
                                  <p:childTnLst>
                                    <p:set>
                                      <p:cBhvr>
                                        <p:cTn id="87" dur="1" fill="hold">
                                          <p:stCondLst>
                                            <p:cond delay="0"/>
                                          </p:stCondLst>
                                        </p:cTn>
                                        <p:tgtEl>
                                          <p:spTgt spid="6191"/>
                                        </p:tgtEl>
                                        <p:attrNameLst>
                                          <p:attrName>style.visibility</p:attrName>
                                        </p:attrNameLst>
                                      </p:cBhvr>
                                      <p:to>
                                        <p:strVal val="visible"/>
                                      </p:to>
                                    </p:set>
                                    <p:animEffect transition="in" filter="dissolve">
                                      <p:cBhvr>
                                        <p:cTn id="88" dur="500"/>
                                        <p:tgtEl>
                                          <p:spTgt spid="6191"/>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4500"/>
                            </p:stCondLst>
                            <p:childTnLst>
                              <p:par>
                                <p:cTn id="90" presetID="53" presetClass="exit" presetSubtype="0" fill="hold" nodeType="afterEffect">
                                  <p:stCondLst>
                                    <p:cond delay="0"/>
                                  </p:stCondLst>
                                  <p:childTnLst>
                                    <p:anim calcmode="lin" valueType="num">
                                      <p:cBhvr>
                                        <p:cTn id="91" dur="500"/>
                                        <p:tgtEl>
                                          <p:spTgt spid="6191"/>
                                        </p:tgtEl>
                                        <p:attrNameLst>
                                          <p:attrName>ppt_w</p:attrName>
                                        </p:attrNameLst>
                                      </p:cBhvr>
                                      <p:tavLst>
                                        <p:tav tm="0">
                                          <p:val>
                                            <p:strVal val="ppt_w"/>
                                          </p:val>
                                        </p:tav>
                                        <p:tav tm="100000">
                                          <p:val>
                                            <p:fltVal val="0"/>
                                          </p:val>
                                        </p:tav>
                                      </p:tavLst>
                                    </p:anim>
                                    <p:anim calcmode="lin" valueType="num">
                                      <p:cBhvr>
                                        <p:cTn id="92" dur="500"/>
                                        <p:tgtEl>
                                          <p:spTgt spid="6191"/>
                                        </p:tgtEl>
                                        <p:attrNameLst>
                                          <p:attrName>ppt_h</p:attrName>
                                        </p:attrNameLst>
                                      </p:cBhvr>
                                      <p:tavLst>
                                        <p:tav tm="0">
                                          <p:val>
                                            <p:strVal val="ppt_h"/>
                                          </p:val>
                                        </p:tav>
                                        <p:tav tm="100000">
                                          <p:val>
                                            <p:fltVal val="0"/>
                                          </p:val>
                                        </p:tav>
                                      </p:tavLst>
                                    </p:anim>
                                    <p:animEffect transition="out" filter="fade">
                                      <p:cBhvr>
                                        <p:cTn id="93" dur="500"/>
                                        <p:tgtEl>
                                          <p:spTgt spid="6191"/>
                                        </p:tgtEl>
                                      </p:cBhvr>
                                    </p:animEffect>
                                    <p:set>
                                      <p:cBhvr>
                                        <p:cTn id="94" dur="1" fill="hold">
                                          <p:stCondLst>
                                            <p:cond delay="499"/>
                                          </p:stCondLst>
                                        </p:cTn>
                                        <p:tgtEl>
                                          <p:spTgt spid="6191"/>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nodeType="afterEffect">
                                  <p:stCondLst>
                                    <p:cond delay="0"/>
                                  </p:stCondLst>
                                  <p:childTnLst>
                                    <p:set>
                                      <p:cBhvr>
                                        <p:cTn id="97" dur="1" fill="hold">
                                          <p:stCondLst>
                                            <p:cond delay="0"/>
                                          </p:stCondLst>
                                        </p:cTn>
                                        <p:tgtEl>
                                          <p:spTgt spid="6190"/>
                                        </p:tgtEl>
                                        <p:attrNameLst>
                                          <p:attrName>style.visibility</p:attrName>
                                        </p:attrNameLst>
                                      </p:cBhvr>
                                      <p:to>
                                        <p:strVal val="visible"/>
                                      </p:to>
                                    </p:set>
                                    <p:animEffect transition="in" filter="dissolve">
                                      <p:cBhvr>
                                        <p:cTn id="98" dur="500"/>
                                        <p:tgtEl>
                                          <p:spTgt spid="6190"/>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5500"/>
                            </p:stCondLst>
                            <p:childTnLst>
                              <p:par>
                                <p:cTn id="100" presetID="53" presetClass="exit" presetSubtype="0" fill="hold" nodeType="afterEffect">
                                  <p:stCondLst>
                                    <p:cond delay="0"/>
                                  </p:stCondLst>
                                  <p:childTnLst>
                                    <p:anim calcmode="lin" valueType="num">
                                      <p:cBhvr>
                                        <p:cTn id="101" dur="500"/>
                                        <p:tgtEl>
                                          <p:spTgt spid="6190"/>
                                        </p:tgtEl>
                                        <p:attrNameLst>
                                          <p:attrName>ppt_w</p:attrName>
                                        </p:attrNameLst>
                                      </p:cBhvr>
                                      <p:tavLst>
                                        <p:tav tm="0">
                                          <p:val>
                                            <p:strVal val="ppt_w"/>
                                          </p:val>
                                        </p:tav>
                                        <p:tav tm="100000">
                                          <p:val>
                                            <p:fltVal val="0"/>
                                          </p:val>
                                        </p:tav>
                                      </p:tavLst>
                                    </p:anim>
                                    <p:anim calcmode="lin" valueType="num">
                                      <p:cBhvr>
                                        <p:cTn id="102" dur="500"/>
                                        <p:tgtEl>
                                          <p:spTgt spid="6190"/>
                                        </p:tgtEl>
                                        <p:attrNameLst>
                                          <p:attrName>ppt_h</p:attrName>
                                        </p:attrNameLst>
                                      </p:cBhvr>
                                      <p:tavLst>
                                        <p:tav tm="0">
                                          <p:val>
                                            <p:strVal val="ppt_h"/>
                                          </p:val>
                                        </p:tav>
                                        <p:tav tm="100000">
                                          <p:val>
                                            <p:fltVal val="0"/>
                                          </p:val>
                                        </p:tav>
                                      </p:tavLst>
                                    </p:anim>
                                    <p:animEffect transition="out" filter="fade">
                                      <p:cBhvr>
                                        <p:cTn id="103" dur="500"/>
                                        <p:tgtEl>
                                          <p:spTgt spid="6190"/>
                                        </p:tgtEl>
                                      </p:cBhvr>
                                    </p:animEffect>
                                    <p:set>
                                      <p:cBhvr>
                                        <p:cTn id="104" dur="1" fill="hold">
                                          <p:stCondLst>
                                            <p:cond delay="499"/>
                                          </p:stCondLst>
                                        </p:cTn>
                                        <p:tgtEl>
                                          <p:spTgt spid="6190"/>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nodeType="afterEffect">
                                  <p:stCondLst>
                                    <p:cond delay="0"/>
                                  </p:stCondLst>
                                  <p:childTnLst>
                                    <p:set>
                                      <p:cBhvr>
                                        <p:cTn id="107" dur="1" fill="hold">
                                          <p:stCondLst>
                                            <p:cond delay="0"/>
                                          </p:stCondLst>
                                        </p:cTn>
                                        <p:tgtEl>
                                          <p:spTgt spid="6189"/>
                                        </p:tgtEl>
                                        <p:attrNameLst>
                                          <p:attrName>style.visibility</p:attrName>
                                        </p:attrNameLst>
                                      </p:cBhvr>
                                      <p:to>
                                        <p:strVal val="visible"/>
                                      </p:to>
                                    </p:set>
                                    <p:animEffect transition="in" filter="dissolve">
                                      <p:cBhvr>
                                        <p:cTn id="108" dur="500"/>
                                        <p:tgtEl>
                                          <p:spTgt spid="6189"/>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6500"/>
                            </p:stCondLst>
                            <p:childTnLst>
                              <p:par>
                                <p:cTn id="110" presetID="53" presetClass="exit" presetSubtype="0" fill="hold" nodeType="afterEffect">
                                  <p:stCondLst>
                                    <p:cond delay="0"/>
                                  </p:stCondLst>
                                  <p:childTnLst>
                                    <p:anim calcmode="lin" valueType="num">
                                      <p:cBhvr>
                                        <p:cTn id="111" dur="500"/>
                                        <p:tgtEl>
                                          <p:spTgt spid="6189"/>
                                        </p:tgtEl>
                                        <p:attrNameLst>
                                          <p:attrName>ppt_w</p:attrName>
                                        </p:attrNameLst>
                                      </p:cBhvr>
                                      <p:tavLst>
                                        <p:tav tm="0">
                                          <p:val>
                                            <p:strVal val="ppt_w"/>
                                          </p:val>
                                        </p:tav>
                                        <p:tav tm="100000">
                                          <p:val>
                                            <p:fltVal val="0"/>
                                          </p:val>
                                        </p:tav>
                                      </p:tavLst>
                                    </p:anim>
                                    <p:anim calcmode="lin" valueType="num">
                                      <p:cBhvr>
                                        <p:cTn id="112" dur="500"/>
                                        <p:tgtEl>
                                          <p:spTgt spid="6189"/>
                                        </p:tgtEl>
                                        <p:attrNameLst>
                                          <p:attrName>ppt_h</p:attrName>
                                        </p:attrNameLst>
                                      </p:cBhvr>
                                      <p:tavLst>
                                        <p:tav tm="0">
                                          <p:val>
                                            <p:strVal val="ppt_h"/>
                                          </p:val>
                                        </p:tav>
                                        <p:tav tm="100000">
                                          <p:val>
                                            <p:fltVal val="0"/>
                                          </p:val>
                                        </p:tav>
                                      </p:tavLst>
                                    </p:anim>
                                    <p:animEffect transition="out" filter="fade">
                                      <p:cBhvr>
                                        <p:cTn id="113" dur="500"/>
                                        <p:tgtEl>
                                          <p:spTgt spid="6189"/>
                                        </p:tgtEl>
                                      </p:cBhvr>
                                    </p:animEffect>
                                    <p:set>
                                      <p:cBhvr>
                                        <p:cTn id="114" dur="1" fill="hold">
                                          <p:stCondLst>
                                            <p:cond delay="499"/>
                                          </p:stCondLst>
                                        </p:cTn>
                                        <p:tgtEl>
                                          <p:spTgt spid="6189"/>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nodeType="afterEffect">
                                  <p:stCondLst>
                                    <p:cond delay="0"/>
                                  </p:stCondLst>
                                  <p:childTnLst>
                                    <p:set>
                                      <p:cBhvr>
                                        <p:cTn id="117" dur="1" fill="hold">
                                          <p:stCondLst>
                                            <p:cond delay="0"/>
                                          </p:stCondLst>
                                        </p:cTn>
                                        <p:tgtEl>
                                          <p:spTgt spid="6188"/>
                                        </p:tgtEl>
                                        <p:attrNameLst>
                                          <p:attrName>style.visibility</p:attrName>
                                        </p:attrNameLst>
                                      </p:cBhvr>
                                      <p:to>
                                        <p:strVal val="visible"/>
                                      </p:to>
                                    </p:set>
                                    <p:animEffect transition="in" filter="dissolve">
                                      <p:cBhvr>
                                        <p:cTn id="118" dur="500"/>
                                        <p:tgtEl>
                                          <p:spTgt spid="6188"/>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7500"/>
                            </p:stCondLst>
                            <p:childTnLst>
                              <p:par>
                                <p:cTn id="120" presetID="53" presetClass="exit" presetSubtype="0" fill="hold" nodeType="afterEffect">
                                  <p:stCondLst>
                                    <p:cond delay="0"/>
                                  </p:stCondLst>
                                  <p:childTnLst>
                                    <p:anim calcmode="lin" valueType="num">
                                      <p:cBhvr>
                                        <p:cTn id="121" dur="500"/>
                                        <p:tgtEl>
                                          <p:spTgt spid="6188"/>
                                        </p:tgtEl>
                                        <p:attrNameLst>
                                          <p:attrName>ppt_w</p:attrName>
                                        </p:attrNameLst>
                                      </p:cBhvr>
                                      <p:tavLst>
                                        <p:tav tm="0">
                                          <p:val>
                                            <p:strVal val="ppt_w"/>
                                          </p:val>
                                        </p:tav>
                                        <p:tav tm="100000">
                                          <p:val>
                                            <p:fltVal val="0"/>
                                          </p:val>
                                        </p:tav>
                                      </p:tavLst>
                                    </p:anim>
                                    <p:anim calcmode="lin" valueType="num">
                                      <p:cBhvr>
                                        <p:cTn id="122" dur="500"/>
                                        <p:tgtEl>
                                          <p:spTgt spid="6188"/>
                                        </p:tgtEl>
                                        <p:attrNameLst>
                                          <p:attrName>ppt_h</p:attrName>
                                        </p:attrNameLst>
                                      </p:cBhvr>
                                      <p:tavLst>
                                        <p:tav tm="0">
                                          <p:val>
                                            <p:strVal val="ppt_h"/>
                                          </p:val>
                                        </p:tav>
                                        <p:tav tm="100000">
                                          <p:val>
                                            <p:fltVal val="0"/>
                                          </p:val>
                                        </p:tav>
                                      </p:tavLst>
                                    </p:anim>
                                    <p:animEffect transition="out" filter="fade">
                                      <p:cBhvr>
                                        <p:cTn id="123" dur="500"/>
                                        <p:tgtEl>
                                          <p:spTgt spid="6188"/>
                                        </p:tgtEl>
                                      </p:cBhvr>
                                    </p:animEffect>
                                    <p:set>
                                      <p:cBhvr>
                                        <p:cTn id="124" dur="1" fill="hold">
                                          <p:stCondLst>
                                            <p:cond delay="499"/>
                                          </p:stCondLst>
                                        </p:cTn>
                                        <p:tgtEl>
                                          <p:spTgt spid="6188"/>
                                        </p:tgtEl>
                                        <p:attrNameLst>
                                          <p:attrName>style.visibility</p:attrName>
                                        </p:attrNameLst>
                                      </p:cBhvr>
                                      <p:to>
                                        <p:strVal val="hidden"/>
                                      </p:to>
                                    </p:set>
                                  </p:childTnLst>
                                </p:cTn>
                              </p:par>
                            </p:childTnLst>
                          </p:cTn>
                        </p:par>
                        <p:par>
                          <p:cTn id="125" fill="hold" nodeType="afterGroup">
                            <p:stCondLst>
                              <p:cond delay="8000"/>
                            </p:stCondLst>
                            <p:childTnLst>
                              <p:par>
                                <p:cTn id="126" presetID="9" presetClass="entr" presetSubtype="0" fill="hold" nodeType="afterEffect">
                                  <p:stCondLst>
                                    <p:cond delay="0"/>
                                  </p:stCondLst>
                                  <p:childTnLst>
                                    <p:set>
                                      <p:cBhvr>
                                        <p:cTn id="127" dur="1" fill="hold">
                                          <p:stCondLst>
                                            <p:cond delay="0"/>
                                          </p:stCondLst>
                                        </p:cTn>
                                        <p:tgtEl>
                                          <p:spTgt spid="6187"/>
                                        </p:tgtEl>
                                        <p:attrNameLst>
                                          <p:attrName>style.visibility</p:attrName>
                                        </p:attrNameLst>
                                      </p:cBhvr>
                                      <p:to>
                                        <p:strVal val="visible"/>
                                      </p:to>
                                    </p:set>
                                    <p:animEffect transition="in" filter="dissolve">
                                      <p:cBhvr>
                                        <p:cTn id="128" dur="500"/>
                                        <p:tgtEl>
                                          <p:spTgt spid="6187"/>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8500"/>
                            </p:stCondLst>
                            <p:childTnLst>
                              <p:par>
                                <p:cTn id="130" presetID="53" presetClass="exit" presetSubtype="0" fill="hold" nodeType="afterEffect">
                                  <p:stCondLst>
                                    <p:cond delay="0"/>
                                  </p:stCondLst>
                                  <p:childTnLst>
                                    <p:anim calcmode="lin" valueType="num">
                                      <p:cBhvr>
                                        <p:cTn id="131" dur="500"/>
                                        <p:tgtEl>
                                          <p:spTgt spid="6187"/>
                                        </p:tgtEl>
                                        <p:attrNameLst>
                                          <p:attrName>ppt_w</p:attrName>
                                        </p:attrNameLst>
                                      </p:cBhvr>
                                      <p:tavLst>
                                        <p:tav tm="0">
                                          <p:val>
                                            <p:strVal val="ppt_w"/>
                                          </p:val>
                                        </p:tav>
                                        <p:tav tm="100000">
                                          <p:val>
                                            <p:fltVal val="0"/>
                                          </p:val>
                                        </p:tav>
                                      </p:tavLst>
                                    </p:anim>
                                    <p:anim calcmode="lin" valueType="num">
                                      <p:cBhvr>
                                        <p:cTn id="132" dur="500"/>
                                        <p:tgtEl>
                                          <p:spTgt spid="6187"/>
                                        </p:tgtEl>
                                        <p:attrNameLst>
                                          <p:attrName>ppt_h</p:attrName>
                                        </p:attrNameLst>
                                      </p:cBhvr>
                                      <p:tavLst>
                                        <p:tav tm="0">
                                          <p:val>
                                            <p:strVal val="ppt_h"/>
                                          </p:val>
                                        </p:tav>
                                        <p:tav tm="100000">
                                          <p:val>
                                            <p:fltVal val="0"/>
                                          </p:val>
                                        </p:tav>
                                      </p:tavLst>
                                    </p:anim>
                                    <p:animEffect transition="out" filter="fade">
                                      <p:cBhvr>
                                        <p:cTn id="133" dur="500"/>
                                        <p:tgtEl>
                                          <p:spTgt spid="6187"/>
                                        </p:tgtEl>
                                      </p:cBhvr>
                                    </p:animEffect>
                                    <p:set>
                                      <p:cBhvr>
                                        <p:cTn id="134" dur="1" fill="hold">
                                          <p:stCondLst>
                                            <p:cond delay="499"/>
                                          </p:stCondLst>
                                        </p:cTn>
                                        <p:tgtEl>
                                          <p:spTgt spid="6187"/>
                                        </p:tgtEl>
                                        <p:attrNameLst>
                                          <p:attrName>style.visibility</p:attrName>
                                        </p:attrNameLst>
                                      </p:cBhvr>
                                      <p:to>
                                        <p:strVal val="hidden"/>
                                      </p:to>
                                    </p:set>
                                  </p:childTnLst>
                                </p:cTn>
                              </p:par>
                            </p:childTnLst>
                          </p:cTn>
                        </p:par>
                        <p:par>
                          <p:cTn id="135" fill="hold" nodeType="afterGroup">
                            <p:stCondLst>
                              <p:cond delay="9000"/>
                            </p:stCondLst>
                            <p:childTnLst>
                              <p:par>
                                <p:cTn id="136" presetID="9" presetClass="entr" presetSubtype="0" fill="hold" nodeType="afterEffect">
                                  <p:stCondLst>
                                    <p:cond delay="0"/>
                                  </p:stCondLst>
                                  <p:childTnLst>
                                    <p:set>
                                      <p:cBhvr>
                                        <p:cTn id="137" dur="1" fill="hold">
                                          <p:stCondLst>
                                            <p:cond delay="0"/>
                                          </p:stCondLst>
                                        </p:cTn>
                                        <p:tgtEl>
                                          <p:spTgt spid="6186"/>
                                        </p:tgtEl>
                                        <p:attrNameLst>
                                          <p:attrName>style.visibility</p:attrName>
                                        </p:attrNameLst>
                                      </p:cBhvr>
                                      <p:to>
                                        <p:strVal val="visible"/>
                                      </p:to>
                                    </p:set>
                                    <p:animEffect transition="in" filter="dissolve">
                                      <p:cBhvr>
                                        <p:cTn id="138" dur="500"/>
                                        <p:tgtEl>
                                          <p:spTgt spid="6186"/>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9500"/>
                            </p:stCondLst>
                            <p:childTnLst>
                              <p:par>
                                <p:cTn id="140" presetID="53" presetClass="exit" presetSubtype="0" fill="hold" nodeType="afterEffect">
                                  <p:stCondLst>
                                    <p:cond delay="0"/>
                                  </p:stCondLst>
                                  <p:childTnLst>
                                    <p:anim calcmode="lin" valueType="num">
                                      <p:cBhvr>
                                        <p:cTn id="141" dur="500"/>
                                        <p:tgtEl>
                                          <p:spTgt spid="6186"/>
                                        </p:tgtEl>
                                        <p:attrNameLst>
                                          <p:attrName>ppt_w</p:attrName>
                                        </p:attrNameLst>
                                      </p:cBhvr>
                                      <p:tavLst>
                                        <p:tav tm="0">
                                          <p:val>
                                            <p:strVal val="ppt_w"/>
                                          </p:val>
                                        </p:tav>
                                        <p:tav tm="100000">
                                          <p:val>
                                            <p:fltVal val="0"/>
                                          </p:val>
                                        </p:tav>
                                      </p:tavLst>
                                    </p:anim>
                                    <p:anim calcmode="lin" valueType="num">
                                      <p:cBhvr>
                                        <p:cTn id="142" dur="500"/>
                                        <p:tgtEl>
                                          <p:spTgt spid="6186"/>
                                        </p:tgtEl>
                                        <p:attrNameLst>
                                          <p:attrName>ppt_h</p:attrName>
                                        </p:attrNameLst>
                                      </p:cBhvr>
                                      <p:tavLst>
                                        <p:tav tm="0">
                                          <p:val>
                                            <p:strVal val="ppt_h"/>
                                          </p:val>
                                        </p:tav>
                                        <p:tav tm="100000">
                                          <p:val>
                                            <p:fltVal val="0"/>
                                          </p:val>
                                        </p:tav>
                                      </p:tavLst>
                                    </p:anim>
                                    <p:animEffect transition="out" filter="fade">
                                      <p:cBhvr>
                                        <p:cTn id="143" dur="500"/>
                                        <p:tgtEl>
                                          <p:spTgt spid="6186"/>
                                        </p:tgtEl>
                                      </p:cBhvr>
                                    </p:animEffect>
                                    <p:set>
                                      <p:cBhvr>
                                        <p:cTn id="144" dur="1" fill="hold">
                                          <p:stCondLst>
                                            <p:cond delay="499"/>
                                          </p:stCondLst>
                                        </p:cTn>
                                        <p:tgtEl>
                                          <p:spTgt spid="6186"/>
                                        </p:tgtEl>
                                        <p:attrNameLst>
                                          <p:attrName>style.visibility</p:attrName>
                                        </p:attrNameLst>
                                      </p:cBhvr>
                                      <p:to>
                                        <p:strVal val="hidden"/>
                                      </p:to>
                                    </p:set>
                                  </p:childTnLst>
                                </p:cTn>
                              </p:par>
                            </p:childTnLst>
                          </p:cTn>
                        </p:par>
                        <p:par>
                          <p:cTn id="145" fill="hold" nodeType="afterGroup">
                            <p:stCondLst>
                              <p:cond delay="10000"/>
                            </p:stCondLst>
                            <p:childTnLst>
                              <p:par>
                                <p:cTn id="146" presetID="9" presetClass="entr" presetSubtype="0" fill="hold" nodeType="afterEffect">
                                  <p:stCondLst>
                                    <p:cond delay="0"/>
                                  </p:stCondLst>
                                  <p:childTnLst>
                                    <p:set>
                                      <p:cBhvr>
                                        <p:cTn id="147" dur="1" fill="hold">
                                          <p:stCondLst>
                                            <p:cond delay="0"/>
                                          </p:stCondLst>
                                        </p:cTn>
                                        <p:tgtEl>
                                          <p:spTgt spid="6185"/>
                                        </p:tgtEl>
                                        <p:attrNameLst>
                                          <p:attrName>style.visibility</p:attrName>
                                        </p:attrNameLst>
                                      </p:cBhvr>
                                      <p:to>
                                        <p:strVal val="visible"/>
                                      </p:to>
                                    </p:set>
                                    <p:animEffect transition="in" filter="dissolve">
                                      <p:cBhvr>
                                        <p:cTn id="148" dur="500"/>
                                        <p:tgtEl>
                                          <p:spTgt spid="6185"/>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10500"/>
                            </p:stCondLst>
                            <p:childTnLst>
                              <p:par>
                                <p:cTn id="150" presetID="53" presetClass="exit" presetSubtype="0" fill="hold" nodeType="afterEffect">
                                  <p:stCondLst>
                                    <p:cond delay="0"/>
                                  </p:stCondLst>
                                  <p:childTnLst>
                                    <p:anim calcmode="lin" valueType="num">
                                      <p:cBhvr>
                                        <p:cTn id="151" dur="500"/>
                                        <p:tgtEl>
                                          <p:spTgt spid="6185"/>
                                        </p:tgtEl>
                                        <p:attrNameLst>
                                          <p:attrName>ppt_w</p:attrName>
                                        </p:attrNameLst>
                                      </p:cBhvr>
                                      <p:tavLst>
                                        <p:tav tm="0">
                                          <p:val>
                                            <p:strVal val="ppt_w"/>
                                          </p:val>
                                        </p:tav>
                                        <p:tav tm="100000">
                                          <p:val>
                                            <p:fltVal val="0"/>
                                          </p:val>
                                        </p:tav>
                                      </p:tavLst>
                                    </p:anim>
                                    <p:anim calcmode="lin" valueType="num">
                                      <p:cBhvr>
                                        <p:cTn id="152" dur="500"/>
                                        <p:tgtEl>
                                          <p:spTgt spid="6185"/>
                                        </p:tgtEl>
                                        <p:attrNameLst>
                                          <p:attrName>ppt_h</p:attrName>
                                        </p:attrNameLst>
                                      </p:cBhvr>
                                      <p:tavLst>
                                        <p:tav tm="0">
                                          <p:val>
                                            <p:strVal val="ppt_h"/>
                                          </p:val>
                                        </p:tav>
                                        <p:tav tm="100000">
                                          <p:val>
                                            <p:fltVal val="0"/>
                                          </p:val>
                                        </p:tav>
                                      </p:tavLst>
                                    </p:anim>
                                    <p:animEffect transition="out" filter="fade">
                                      <p:cBhvr>
                                        <p:cTn id="153" dur="500"/>
                                        <p:tgtEl>
                                          <p:spTgt spid="6185"/>
                                        </p:tgtEl>
                                      </p:cBhvr>
                                    </p:animEffect>
                                    <p:set>
                                      <p:cBhvr>
                                        <p:cTn id="154" dur="1" fill="hold">
                                          <p:stCondLst>
                                            <p:cond delay="499"/>
                                          </p:stCondLst>
                                        </p:cTn>
                                        <p:tgtEl>
                                          <p:spTgt spid="6185"/>
                                        </p:tgtEl>
                                        <p:attrNameLst>
                                          <p:attrName>style.visibility</p:attrName>
                                        </p:attrNameLst>
                                      </p:cBhvr>
                                      <p:to>
                                        <p:strVal val="hidden"/>
                                      </p:to>
                                    </p:set>
                                  </p:childTnLst>
                                </p:cTn>
                              </p:par>
                            </p:childTnLst>
                          </p:cTn>
                        </p:par>
                        <p:par>
                          <p:cTn id="155" fill="hold" nodeType="afterGroup">
                            <p:stCondLst>
                              <p:cond delay="11000"/>
                            </p:stCondLst>
                            <p:childTnLst>
                              <p:par>
                                <p:cTn id="156" presetID="9" presetClass="entr" presetSubtype="0" fill="hold" nodeType="afterEffect">
                                  <p:stCondLst>
                                    <p:cond delay="0"/>
                                  </p:stCondLst>
                                  <p:childTnLst>
                                    <p:set>
                                      <p:cBhvr>
                                        <p:cTn id="157" dur="1" fill="hold">
                                          <p:stCondLst>
                                            <p:cond delay="0"/>
                                          </p:stCondLst>
                                        </p:cTn>
                                        <p:tgtEl>
                                          <p:spTgt spid="6184"/>
                                        </p:tgtEl>
                                        <p:attrNameLst>
                                          <p:attrName>style.visibility</p:attrName>
                                        </p:attrNameLst>
                                      </p:cBhvr>
                                      <p:to>
                                        <p:strVal val="visible"/>
                                      </p:to>
                                    </p:set>
                                    <p:animEffect transition="in" filter="dissolve">
                                      <p:cBhvr>
                                        <p:cTn id="158" dur="500"/>
                                        <p:tgtEl>
                                          <p:spTgt spid="6184"/>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11500"/>
                            </p:stCondLst>
                            <p:childTnLst>
                              <p:par>
                                <p:cTn id="160" presetID="53" presetClass="exit" presetSubtype="0" fill="hold" nodeType="afterEffect">
                                  <p:stCondLst>
                                    <p:cond delay="0"/>
                                  </p:stCondLst>
                                  <p:childTnLst>
                                    <p:anim calcmode="lin" valueType="num">
                                      <p:cBhvr>
                                        <p:cTn id="161" dur="500"/>
                                        <p:tgtEl>
                                          <p:spTgt spid="6184"/>
                                        </p:tgtEl>
                                        <p:attrNameLst>
                                          <p:attrName>ppt_w</p:attrName>
                                        </p:attrNameLst>
                                      </p:cBhvr>
                                      <p:tavLst>
                                        <p:tav tm="0">
                                          <p:val>
                                            <p:strVal val="ppt_w"/>
                                          </p:val>
                                        </p:tav>
                                        <p:tav tm="100000">
                                          <p:val>
                                            <p:fltVal val="0"/>
                                          </p:val>
                                        </p:tav>
                                      </p:tavLst>
                                    </p:anim>
                                    <p:anim calcmode="lin" valueType="num">
                                      <p:cBhvr>
                                        <p:cTn id="162" dur="500"/>
                                        <p:tgtEl>
                                          <p:spTgt spid="6184"/>
                                        </p:tgtEl>
                                        <p:attrNameLst>
                                          <p:attrName>ppt_h</p:attrName>
                                        </p:attrNameLst>
                                      </p:cBhvr>
                                      <p:tavLst>
                                        <p:tav tm="0">
                                          <p:val>
                                            <p:strVal val="ppt_h"/>
                                          </p:val>
                                        </p:tav>
                                        <p:tav tm="100000">
                                          <p:val>
                                            <p:fltVal val="0"/>
                                          </p:val>
                                        </p:tav>
                                      </p:tavLst>
                                    </p:anim>
                                    <p:animEffect transition="out" filter="fade">
                                      <p:cBhvr>
                                        <p:cTn id="163" dur="500"/>
                                        <p:tgtEl>
                                          <p:spTgt spid="6184"/>
                                        </p:tgtEl>
                                      </p:cBhvr>
                                    </p:animEffect>
                                    <p:set>
                                      <p:cBhvr>
                                        <p:cTn id="164" dur="1" fill="hold">
                                          <p:stCondLst>
                                            <p:cond delay="499"/>
                                          </p:stCondLst>
                                        </p:cTn>
                                        <p:tgtEl>
                                          <p:spTgt spid="6184"/>
                                        </p:tgtEl>
                                        <p:attrNameLst>
                                          <p:attrName>style.visibility</p:attrName>
                                        </p:attrNameLst>
                                      </p:cBhvr>
                                      <p:to>
                                        <p:strVal val="hidden"/>
                                      </p:to>
                                    </p:set>
                                  </p:childTnLst>
                                </p:cTn>
                              </p:par>
                            </p:childTnLst>
                          </p:cTn>
                        </p:par>
                        <p:par>
                          <p:cTn id="165" fill="hold" nodeType="afterGroup">
                            <p:stCondLst>
                              <p:cond delay="12000"/>
                            </p:stCondLst>
                            <p:childTnLst>
                              <p:par>
                                <p:cTn id="166" presetID="9" presetClass="entr" presetSubtype="0" fill="hold" nodeType="afterEffect">
                                  <p:stCondLst>
                                    <p:cond delay="0"/>
                                  </p:stCondLst>
                                  <p:childTnLst>
                                    <p:set>
                                      <p:cBhvr>
                                        <p:cTn id="167" dur="1" fill="hold">
                                          <p:stCondLst>
                                            <p:cond delay="0"/>
                                          </p:stCondLst>
                                        </p:cTn>
                                        <p:tgtEl>
                                          <p:spTgt spid="6183"/>
                                        </p:tgtEl>
                                        <p:attrNameLst>
                                          <p:attrName>style.visibility</p:attrName>
                                        </p:attrNameLst>
                                      </p:cBhvr>
                                      <p:to>
                                        <p:strVal val="visible"/>
                                      </p:to>
                                    </p:set>
                                    <p:animEffect transition="in" filter="dissolve">
                                      <p:cBhvr>
                                        <p:cTn id="168" dur="500"/>
                                        <p:tgtEl>
                                          <p:spTgt spid="6183"/>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2500"/>
                            </p:stCondLst>
                            <p:childTnLst>
                              <p:par>
                                <p:cTn id="170" presetID="53" presetClass="exit" presetSubtype="0" fill="hold" nodeType="afterEffect">
                                  <p:stCondLst>
                                    <p:cond delay="0"/>
                                  </p:stCondLst>
                                  <p:childTnLst>
                                    <p:anim calcmode="lin" valueType="num">
                                      <p:cBhvr>
                                        <p:cTn id="171" dur="500"/>
                                        <p:tgtEl>
                                          <p:spTgt spid="6183"/>
                                        </p:tgtEl>
                                        <p:attrNameLst>
                                          <p:attrName>ppt_w</p:attrName>
                                        </p:attrNameLst>
                                      </p:cBhvr>
                                      <p:tavLst>
                                        <p:tav tm="0">
                                          <p:val>
                                            <p:strVal val="ppt_w"/>
                                          </p:val>
                                        </p:tav>
                                        <p:tav tm="100000">
                                          <p:val>
                                            <p:fltVal val="0"/>
                                          </p:val>
                                        </p:tav>
                                      </p:tavLst>
                                    </p:anim>
                                    <p:anim calcmode="lin" valueType="num">
                                      <p:cBhvr>
                                        <p:cTn id="172" dur="500"/>
                                        <p:tgtEl>
                                          <p:spTgt spid="6183"/>
                                        </p:tgtEl>
                                        <p:attrNameLst>
                                          <p:attrName>ppt_h</p:attrName>
                                        </p:attrNameLst>
                                      </p:cBhvr>
                                      <p:tavLst>
                                        <p:tav tm="0">
                                          <p:val>
                                            <p:strVal val="ppt_h"/>
                                          </p:val>
                                        </p:tav>
                                        <p:tav tm="100000">
                                          <p:val>
                                            <p:fltVal val="0"/>
                                          </p:val>
                                        </p:tav>
                                      </p:tavLst>
                                    </p:anim>
                                    <p:animEffect transition="out" filter="fade">
                                      <p:cBhvr>
                                        <p:cTn id="173" dur="500"/>
                                        <p:tgtEl>
                                          <p:spTgt spid="6183"/>
                                        </p:tgtEl>
                                      </p:cBhvr>
                                    </p:animEffect>
                                    <p:set>
                                      <p:cBhvr>
                                        <p:cTn id="174" dur="1" fill="hold">
                                          <p:stCondLst>
                                            <p:cond delay="499"/>
                                          </p:stCondLst>
                                        </p:cTn>
                                        <p:tgtEl>
                                          <p:spTgt spid="6183"/>
                                        </p:tgtEl>
                                        <p:attrNameLst>
                                          <p:attrName>style.visibility</p:attrName>
                                        </p:attrNameLst>
                                      </p:cBhvr>
                                      <p:to>
                                        <p:strVal val="hidden"/>
                                      </p:to>
                                    </p:set>
                                  </p:childTnLst>
                                </p:cTn>
                              </p:par>
                            </p:childTnLst>
                          </p:cTn>
                        </p:par>
                        <p:par>
                          <p:cTn id="175" fill="hold" nodeType="afterGroup">
                            <p:stCondLst>
                              <p:cond delay="13000"/>
                            </p:stCondLst>
                            <p:childTnLst>
                              <p:par>
                                <p:cTn id="176" presetID="9" presetClass="entr" presetSubtype="0" fill="hold" nodeType="afterEffect">
                                  <p:stCondLst>
                                    <p:cond delay="0"/>
                                  </p:stCondLst>
                                  <p:childTnLst>
                                    <p:set>
                                      <p:cBhvr>
                                        <p:cTn id="177" dur="1" fill="hold">
                                          <p:stCondLst>
                                            <p:cond delay="0"/>
                                          </p:stCondLst>
                                        </p:cTn>
                                        <p:tgtEl>
                                          <p:spTgt spid="6182"/>
                                        </p:tgtEl>
                                        <p:attrNameLst>
                                          <p:attrName>style.visibility</p:attrName>
                                        </p:attrNameLst>
                                      </p:cBhvr>
                                      <p:to>
                                        <p:strVal val="visible"/>
                                      </p:to>
                                    </p:set>
                                    <p:animEffect transition="in" filter="dissolve">
                                      <p:cBhvr>
                                        <p:cTn id="178" dur="500"/>
                                        <p:tgtEl>
                                          <p:spTgt spid="6182"/>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3500"/>
                            </p:stCondLst>
                            <p:childTnLst>
                              <p:par>
                                <p:cTn id="180" presetID="53" presetClass="exit" presetSubtype="0" fill="hold" nodeType="afterEffect">
                                  <p:stCondLst>
                                    <p:cond delay="0"/>
                                  </p:stCondLst>
                                  <p:childTnLst>
                                    <p:anim calcmode="lin" valueType="num">
                                      <p:cBhvr>
                                        <p:cTn id="181" dur="500"/>
                                        <p:tgtEl>
                                          <p:spTgt spid="6182"/>
                                        </p:tgtEl>
                                        <p:attrNameLst>
                                          <p:attrName>ppt_w</p:attrName>
                                        </p:attrNameLst>
                                      </p:cBhvr>
                                      <p:tavLst>
                                        <p:tav tm="0">
                                          <p:val>
                                            <p:strVal val="ppt_w"/>
                                          </p:val>
                                        </p:tav>
                                        <p:tav tm="100000">
                                          <p:val>
                                            <p:fltVal val="0"/>
                                          </p:val>
                                        </p:tav>
                                      </p:tavLst>
                                    </p:anim>
                                    <p:anim calcmode="lin" valueType="num">
                                      <p:cBhvr>
                                        <p:cTn id="182" dur="500"/>
                                        <p:tgtEl>
                                          <p:spTgt spid="6182"/>
                                        </p:tgtEl>
                                        <p:attrNameLst>
                                          <p:attrName>ppt_h</p:attrName>
                                        </p:attrNameLst>
                                      </p:cBhvr>
                                      <p:tavLst>
                                        <p:tav tm="0">
                                          <p:val>
                                            <p:strVal val="ppt_h"/>
                                          </p:val>
                                        </p:tav>
                                        <p:tav tm="100000">
                                          <p:val>
                                            <p:fltVal val="0"/>
                                          </p:val>
                                        </p:tav>
                                      </p:tavLst>
                                    </p:anim>
                                    <p:animEffect transition="out" filter="fade">
                                      <p:cBhvr>
                                        <p:cTn id="183" dur="500"/>
                                        <p:tgtEl>
                                          <p:spTgt spid="6182"/>
                                        </p:tgtEl>
                                      </p:cBhvr>
                                    </p:animEffect>
                                    <p:set>
                                      <p:cBhvr>
                                        <p:cTn id="184" dur="1" fill="hold">
                                          <p:stCondLst>
                                            <p:cond delay="499"/>
                                          </p:stCondLst>
                                        </p:cTn>
                                        <p:tgtEl>
                                          <p:spTgt spid="6182"/>
                                        </p:tgtEl>
                                        <p:attrNameLst>
                                          <p:attrName>style.visibility</p:attrName>
                                        </p:attrNameLst>
                                      </p:cBhvr>
                                      <p:to>
                                        <p:strVal val="hidden"/>
                                      </p:to>
                                    </p:set>
                                  </p:childTnLst>
                                </p:cTn>
                              </p:par>
                            </p:childTnLst>
                          </p:cTn>
                        </p:par>
                        <p:par>
                          <p:cTn id="185" fill="hold" nodeType="afterGroup">
                            <p:stCondLst>
                              <p:cond delay="14000"/>
                            </p:stCondLst>
                            <p:childTnLst>
                              <p:par>
                                <p:cTn id="186" presetID="9" presetClass="entr" presetSubtype="0" fill="hold" nodeType="afterEffect">
                                  <p:stCondLst>
                                    <p:cond delay="0"/>
                                  </p:stCondLst>
                                  <p:childTnLst>
                                    <p:set>
                                      <p:cBhvr>
                                        <p:cTn id="187" dur="1" fill="hold">
                                          <p:stCondLst>
                                            <p:cond delay="0"/>
                                          </p:stCondLst>
                                        </p:cTn>
                                        <p:tgtEl>
                                          <p:spTgt spid="6181"/>
                                        </p:tgtEl>
                                        <p:attrNameLst>
                                          <p:attrName>style.visibility</p:attrName>
                                        </p:attrNameLst>
                                      </p:cBhvr>
                                      <p:to>
                                        <p:strVal val="visible"/>
                                      </p:to>
                                    </p:set>
                                    <p:animEffect transition="in" filter="dissolve">
                                      <p:cBhvr>
                                        <p:cTn id="188" dur="500"/>
                                        <p:tgtEl>
                                          <p:spTgt spid="6181"/>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4500"/>
                            </p:stCondLst>
                            <p:childTnLst>
                              <p:par>
                                <p:cTn id="190" presetID="53" presetClass="exit" presetSubtype="0" fill="hold" nodeType="afterEffect">
                                  <p:stCondLst>
                                    <p:cond delay="0"/>
                                  </p:stCondLst>
                                  <p:childTnLst>
                                    <p:anim calcmode="lin" valueType="num">
                                      <p:cBhvr>
                                        <p:cTn id="191" dur="500"/>
                                        <p:tgtEl>
                                          <p:spTgt spid="6181"/>
                                        </p:tgtEl>
                                        <p:attrNameLst>
                                          <p:attrName>ppt_w</p:attrName>
                                        </p:attrNameLst>
                                      </p:cBhvr>
                                      <p:tavLst>
                                        <p:tav tm="0">
                                          <p:val>
                                            <p:strVal val="ppt_w"/>
                                          </p:val>
                                        </p:tav>
                                        <p:tav tm="100000">
                                          <p:val>
                                            <p:fltVal val="0"/>
                                          </p:val>
                                        </p:tav>
                                      </p:tavLst>
                                    </p:anim>
                                    <p:anim calcmode="lin" valueType="num">
                                      <p:cBhvr>
                                        <p:cTn id="192" dur="500"/>
                                        <p:tgtEl>
                                          <p:spTgt spid="6181"/>
                                        </p:tgtEl>
                                        <p:attrNameLst>
                                          <p:attrName>ppt_h</p:attrName>
                                        </p:attrNameLst>
                                      </p:cBhvr>
                                      <p:tavLst>
                                        <p:tav tm="0">
                                          <p:val>
                                            <p:strVal val="ppt_h"/>
                                          </p:val>
                                        </p:tav>
                                        <p:tav tm="100000">
                                          <p:val>
                                            <p:fltVal val="0"/>
                                          </p:val>
                                        </p:tav>
                                      </p:tavLst>
                                    </p:anim>
                                    <p:animEffect transition="out" filter="fade">
                                      <p:cBhvr>
                                        <p:cTn id="193" dur="500"/>
                                        <p:tgtEl>
                                          <p:spTgt spid="6181"/>
                                        </p:tgtEl>
                                      </p:cBhvr>
                                    </p:animEffect>
                                    <p:set>
                                      <p:cBhvr>
                                        <p:cTn id="194" dur="1" fill="hold">
                                          <p:stCondLst>
                                            <p:cond delay="499"/>
                                          </p:stCondLst>
                                        </p:cTn>
                                        <p:tgtEl>
                                          <p:spTgt spid="6181"/>
                                        </p:tgtEl>
                                        <p:attrNameLst>
                                          <p:attrName>style.visibility</p:attrName>
                                        </p:attrNameLst>
                                      </p:cBhvr>
                                      <p:to>
                                        <p:strVal val="hidden"/>
                                      </p:to>
                                    </p:set>
                                  </p:childTnLst>
                                </p:cTn>
                              </p:par>
                            </p:childTnLst>
                          </p:cTn>
                        </p:par>
                        <p:par>
                          <p:cTn id="195" fill="hold" nodeType="afterGroup">
                            <p:stCondLst>
                              <p:cond delay="15000"/>
                            </p:stCondLst>
                            <p:childTnLst>
                              <p:par>
                                <p:cTn id="196" presetID="9" presetClass="entr" presetSubtype="0" fill="hold" nodeType="afterEffect">
                                  <p:stCondLst>
                                    <p:cond delay="0"/>
                                  </p:stCondLst>
                                  <p:childTnLst>
                                    <p:set>
                                      <p:cBhvr>
                                        <p:cTn id="197" dur="1" fill="hold">
                                          <p:stCondLst>
                                            <p:cond delay="0"/>
                                          </p:stCondLst>
                                        </p:cTn>
                                        <p:tgtEl>
                                          <p:spTgt spid="6180"/>
                                        </p:tgtEl>
                                        <p:attrNameLst>
                                          <p:attrName>style.visibility</p:attrName>
                                        </p:attrNameLst>
                                      </p:cBhvr>
                                      <p:to>
                                        <p:strVal val="visible"/>
                                      </p:to>
                                    </p:set>
                                    <p:animEffect transition="in" filter="dissolve">
                                      <p:cBhvr>
                                        <p:cTn id="198" dur="500"/>
                                        <p:tgtEl>
                                          <p:spTgt spid="6180"/>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5500"/>
                            </p:stCondLst>
                            <p:childTnLst>
                              <p:par>
                                <p:cTn id="200" presetID="53" presetClass="exit" presetSubtype="0" fill="hold" nodeType="afterEffect">
                                  <p:stCondLst>
                                    <p:cond delay="0"/>
                                  </p:stCondLst>
                                  <p:childTnLst>
                                    <p:anim calcmode="lin" valueType="num">
                                      <p:cBhvr>
                                        <p:cTn id="201" dur="500"/>
                                        <p:tgtEl>
                                          <p:spTgt spid="6180"/>
                                        </p:tgtEl>
                                        <p:attrNameLst>
                                          <p:attrName>ppt_w</p:attrName>
                                        </p:attrNameLst>
                                      </p:cBhvr>
                                      <p:tavLst>
                                        <p:tav tm="0">
                                          <p:val>
                                            <p:strVal val="ppt_w"/>
                                          </p:val>
                                        </p:tav>
                                        <p:tav tm="100000">
                                          <p:val>
                                            <p:fltVal val="0"/>
                                          </p:val>
                                        </p:tav>
                                      </p:tavLst>
                                    </p:anim>
                                    <p:anim calcmode="lin" valueType="num">
                                      <p:cBhvr>
                                        <p:cTn id="202" dur="500"/>
                                        <p:tgtEl>
                                          <p:spTgt spid="6180"/>
                                        </p:tgtEl>
                                        <p:attrNameLst>
                                          <p:attrName>ppt_h</p:attrName>
                                        </p:attrNameLst>
                                      </p:cBhvr>
                                      <p:tavLst>
                                        <p:tav tm="0">
                                          <p:val>
                                            <p:strVal val="ppt_h"/>
                                          </p:val>
                                        </p:tav>
                                        <p:tav tm="100000">
                                          <p:val>
                                            <p:fltVal val="0"/>
                                          </p:val>
                                        </p:tav>
                                      </p:tavLst>
                                    </p:anim>
                                    <p:animEffect transition="out" filter="fade">
                                      <p:cBhvr>
                                        <p:cTn id="203" dur="500"/>
                                        <p:tgtEl>
                                          <p:spTgt spid="6180"/>
                                        </p:tgtEl>
                                      </p:cBhvr>
                                    </p:animEffect>
                                    <p:set>
                                      <p:cBhvr>
                                        <p:cTn id="204" dur="1" fill="hold">
                                          <p:stCondLst>
                                            <p:cond delay="499"/>
                                          </p:stCondLst>
                                        </p:cTn>
                                        <p:tgtEl>
                                          <p:spTgt spid="6180"/>
                                        </p:tgtEl>
                                        <p:attrNameLst>
                                          <p:attrName>style.visibility</p:attrName>
                                        </p:attrNameLst>
                                      </p:cBhvr>
                                      <p:to>
                                        <p:strVal val="hidden"/>
                                      </p:to>
                                    </p:set>
                                  </p:childTnLst>
                                </p:cTn>
                              </p:par>
                            </p:childTnLst>
                          </p:cTn>
                        </p:par>
                        <p:par>
                          <p:cTn id="205" fill="hold">
                            <p:stCondLst>
                              <p:cond delay="16000"/>
                            </p:stCondLst>
                            <p:childTnLst>
                              <p:par>
                                <p:cTn id="206" presetID="10" presetClass="entr" presetSubtype="0" fill="hold" nodeType="afterEffect">
                                  <p:stCondLst>
                                    <p:cond delay="0"/>
                                  </p:stCondLst>
                                  <p:childTnLst>
                                    <p:set>
                                      <p:cBhvr>
                                        <p:cTn id="207" dur="1" fill="hold">
                                          <p:stCondLst>
                                            <p:cond delay="0"/>
                                          </p:stCondLst>
                                        </p:cTn>
                                        <p:tgtEl>
                                          <p:spTgt spid="36"/>
                                        </p:tgtEl>
                                        <p:attrNameLst>
                                          <p:attrName>style.visibility</p:attrName>
                                        </p:attrNameLst>
                                      </p:cBhvr>
                                      <p:to>
                                        <p:strVal val="visible"/>
                                      </p:to>
                                    </p:set>
                                    <p:animEffect transition="in" filter="fade">
                                      <p:cBhvr>
                                        <p:cTn id="208" dur="500"/>
                                        <p:tgtEl>
                                          <p:spTgt spid="36"/>
                                        </p:tgtEl>
                                      </p:cBhvr>
                                    </p:animEffect>
                                  </p:childTnLst>
                                  <p:subTnLst>
                                    <p:audio>
                                      <p:cMediaNode>
                                        <p:cTn display="0" masterRel="sameClick">
                                          <p:stCondLst>
                                            <p:cond evt="begin" delay="0">
                                              <p:tn val="206"/>
                                            </p:cond>
                                          </p:stCondLst>
                                          <p:endCondLst>
                                            <p:cond evt="onStopAudio" delay="0">
                                              <p:tgtEl>
                                                <p:sldTgt/>
                                              </p:tgtEl>
                                            </p:cond>
                                          </p:endCondLst>
                                        </p:cTn>
                                        <p:tgtEl>
                                          <p:sndTgt r:embed="rId6" name="tieng-chuong-reo-het-gio-www_tiengdong_com.wav"/>
                                        </p:tgtEl>
                                      </p:cMediaNode>
                                    </p:audio>
                                  </p:sub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1"/>
                                        </p:tgtEl>
                                      </p:cBhvr>
                                    </p:animEffect>
                                    <p:set>
                                      <p:cBhvr>
                                        <p:cTn id="213" dur="1" fill="hold">
                                          <p:stCondLst>
                                            <p:cond delay="499"/>
                                          </p:stCondLst>
                                        </p:cTn>
                                        <p:tgtEl>
                                          <p:spTgt spid="31"/>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32"/>
                                        </p:tgtEl>
                                      </p:cBhvr>
                                    </p:animEffect>
                                    <p:set>
                                      <p:cBhvr>
                                        <p:cTn id="216" dur="1" fill="hold">
                                          <p:stCondLst>
                                            <p:cond delay="499"/>
                                          </p:stCondLst>
                                        </p:cTn>
                                        <p:tgtEl>
                                          <p:spTgt spid="32"/>
                                        </p:tgtEl>
                                        <p:attrNameLst>
                                          <p:attrName>style.visibility</p:attrName>
                                        </p:attrNameLst>
                                      </p:cBhvr>
                                      <p:to>
                                        <p:strVal val="hidden"/>
                                      </p:to>
                                    </p:set>
                                  </p:childTnLst>
                                </p:cTn>
                              </p:par>
                            </p:childTnLst>
                          </p:cTn>
                        </p:par>
                        <p:par>
                          <p:cTn id="217" fill="hold">
                            <p:stCondLst>
                              <p:cond delay="500"/>
                            </p:stCondLst>
                            <p:childTnLst>
                              <p:par>
                                <p:cTn id="218" presetID="32" presetClass="emph" presetSubtype="0" fill="hold" nodeType="afterEffect">
                                  <p:stCondLst>
                                    <p:cond delay="0"/>
                                  </p:stCondLst>
                                  <p:childTnLst>
                                    <p:animRot by="120000">
                                      <p:cBhvr>
                                        <p:cTn id="219" dur="100" fill="hold">
                                          <p:stCondLst>
                                            <p:cond delay="0"/>
                                          </p:stCondLst>
                                        </p:cTn>
                                        <p:tgtEl>
                                          <p:spTgt spid="30"/>
                                        </p:tgtEl>
                                        <p:attrNameLst>
                                          <p:attrName>r</p:attrName>
                                        </p:attrNameLst>
                                      </p:cBhvr>
                                    </p:animRot>
                                    <p:animRot by="-240000">
                                      <p:cBhvr>
                                        <p:cTn id="220" dur="200" fill="hold">
                                          <p:stCondLst>
                                            <p:cond delay="200"/>
                                          </p:stCondLst>
                                        </p:cTn>
                                        <p:tgtEl>
                                          <p:spTgt spid="30"/>
                                        </p:tgtEl>
                                        <p:attrNameLst>
                                          <p:attrName>r</p:attrName>
                                        </p:attrNameLst>
                                      </p:cBhvr>
                                    </p:animRot>
                                    <p:animRot by="240000">
                                      <p:cBhvr>
                                        <p:cTn id="221" dur="200" fill="hold">
                                          <p:stCondLst>
                                            <p:cond delay="400"/>
                                          </p:stCondLst>
                                        </p:cTn>
                                        <p:tgtEl>
                                          <p:spTgt spid="30"/>
                                        </p:tgtEl>
                                        <p:attrNameLst>
                                          <p:attrName>r</p:attrName>
                                        </p:attrNameLst>
                                      </p:cBhvr>
                                    </p:animRot>
                                    <p:animRot by="-240000">
                                      <p:cBhvr>
                                        <p:cTn id="222" dur="200" fill="hold">
                                          <p:stCondLst>
                                            <p:cond delay="600"/>
                                          </p:stCondLst>
                                        </p:cTn>
                                        <p:tgtEl>
                                          <p:spTgt spid="30"/>
                                        </p:tgtEl>
                                        <p:attrNameLst>
                                          <p:attrName>r</p:attrName>
                                        </p:attrNameLst>
                                      </p:cBhvr>
                                    </p:animRot>
                                    <p:animRot by="120000">
                                      <p:cBhvr>
                                        <p:cTn id="223" dur="200" fill="hold">
                                          <p:stCondLst>
                                            <p:cond delay="800"/>
                                          </p:stCondLst>
                                        </p:cTn>
                                        <p:tgtEl>
                                          <p:spTgt spid="30"/>
                                        </p:tgtEl>
                                        <p:attrNameLst>
                                          <p:attrName>r</p:attrName>
                                        </p:attrNameLst>
                                      </p:cBhvr>
                                    </p:animRot>
                                  </p:childTnLst>
                                  <p:subTnLst>
                                    <p:audio>
                                      <p:cMediaNode>
                                        <p:cTn display="0" masterRel="sameClick">
                                          <p:stCondLst>
                                            <p:cond evt="begin" delay="0">
                                              <p:tn val="218"/>
                                            </p:cond>
                                          </p:stCondLst>
                                          <p:endCondLst>
                                            <p:cond evt="onStopAudio" delay="0">
                                              <p:tgtEl>
                                                <p:sldTgt/>
                                              </p:tgtEl>
                                            </p:cond>
                                          </p:endCondLst>
                                        </p:cTn>
                                        <p:tgtEl>
                                          <p:sndTgt r:embed="rId7" name="Tieng-tinh-tinh-www_tiengdong_com-_1_.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P spid="26" grpId="0" animBg="1"/>
      <p:bldP spid="3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3" name="Bài hát Con chim vành khuyên - Lớp 1 _ School Music Tramd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3220" y="-29754"/>
            <a:ext cx="12192001" cy="6858000"/>
          </a:xfrm>
          <a:prstGeom prst="rect">
            <a:avLst/>
          </a:prstGeom>
        </p:spPr>
      </p:pic>
    </p:spTree>
    <p:custDataLst>
      <p:tags r:id="rId1"/>
    </p:custDataLst>
    <p:extLst>
      <p:ext uri="{BB962C8B-B14F-4D97-AF65-F5344CB8AC3E}">
        <p14:creationId xmlns:p14="http://schemas.microsoft.com/office/powerpoint/2010/main" val="40722335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3"/>
                                        </p:tgtEl>
                                      </p:cBhvr>
                                    </p:cmd>
                                  </p:childTnLst>
                                </p:cTn>
                              </p:par>
                            </p:childTnLst>
                          </p:cTn>
                        </p:par>
                      </p:childTnLst>
                    </p:cTn>
                  </p:par>
                </p:childTnLst>
              </p:cTn>
              <p:nextCondLst>
                <p:cond evt="onClick" delay="0">
                  <p:tgtEl>
                    <p:spTgt spid="3"/>
                  </p:tgtEl>
                </p:cond>
              </p:nextCondLst>
            </p:seq>
            <p:video>
              <p:cMediaNode vol="80000">
                <p:cTn id="15"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4767445" y="4903966"/>
            <a:ext cx="5262380" cy="749300"/>
            <a:chOff x="1784027" y="2777786"/>
            <a:chExt cx="3899891" cy="749300"/>
          </a:xfrm>
        </p:grpSpPr>
        <p:sp>
          <p:nvSpPr>
            <p:cNvPr id="3" name="AutoShape 51"/>
            <p:cNvSpPr>
              <a:spLocks noChangeArrowheads="1"/>
            </p:cNvSpPr>
            <p:nvPr/>
          </p:nvSpPr>
          <p:spPr bwMode="auto">
            <a:xfrm>
              <a:off x="2790479" y="2777786"/>
              <a:ext cx="2893439"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số</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lượng</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28" name="Group 27"/>
            <p:cNvGrpSpPr/>
            <p:nvPr/>
          </p:nvGrpSpPr>
          <p:grpSpPr>
            <a:xfrm>
              <a:off x="1784027" y="2801771"/>
              <a:ext cx="817562" cy="612775"/>
              <a:chOff x="1430763" y="2829483"/>
              <a:chExt cx="817562" cy="612775"/>
            </a:xfrm>
            <a:solidFill>
              <a:srgbClr val="FF3300"/>
            </a:solidFill>
          </p:grpSpPr>
          <p:sp>
            <p:nvSpPr>
              <p:cNvPr id="1043"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solidFill>
                <a:srgbClr val="FFC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1044" name="WordArt 226"/>
              <p:cNvSpPr>
                <a:spLocks noChangeArrowheads="1" noChangeShapeType="1" noTextEdit="1"/>
              </p:cNvSpPr>
              <p:nvPr/>
            </p:nvSpPr>
            <p:spPr bwMode="auto">
              <a:xfrm>
                <a:off x="1532120" y="2925785"/>
                <a:ext cx="408780" cy="387350"/>
              </a:xfrm>
              <a:prstGeom prst="rect">
                <a:avLst/>
              </a:prstGeom>
              <a:solidFill>
                <a:srgbClr val="FFC00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C</a:t>
                </a:r>
                <a:endParaRPr lang="en-US" sz="2800" b="1" dirty="0">
                  <a:latin typeface="Times New Roman" panose="02020603050405020304" pitchFamily="18" charset="0"/>
                  <a:cs typeface="Times New Roman" panose="02020603050405020304" pitchFamily="18" charset="0"/>
                </a:endParaRPr>
              </a:p>
            </p:txBody>
          </p:sp>
        </p:grpSp>
      </p:grpSp>
      <p:sp>
        <p:nvSpPr>
          <p:cNvPr id="8" name="WordArt 226"/>
          <p:cNvSpPr>
            <a:spLocks noChangeArrowheads="1" noChangeShapeType="1" noTextEdit="1"/>
          </p:cNvSpPr>
          <p:nvPr/>
        </p:nvSpPr>
        <p:spPr bwMode="auto">
          <a:xfrm>
            <a:off x="1590307" y="3892550"/>
            <a:ext cx="460375" cy="387350"/>
          </a:xfrm>
          <a:prstGeom prst="rect">
            <a:avLst/>
          </a:prstGeom>
        </p:spPr>
        <p:txBody>
          <a:bodyPr wrap="none" fromWordArt="1">
            <a:prstTxWarp prst="textInflate">
              <a:avLst>
                <a:gd name="adj" fmla="val 13634"/>
              </a:avLst>
            </a:prstTxWarp>
          </a:bodyPr>
          <a:lstStyle/>
          <a:p>
            <a:pPr algn="ctr"/>
            <a:endParaRPr lang="en-US" sz="3600" kern="10" dirty="0">
              <a:ln w="9525">
                <a:solidFill>
                  <a:srgbClr val="FFFF00"/>
                </a:solidFill>
                <a:round/>
                <a:headEnd/>
                <a:tailEnd/>
              </a:ln>
              <a:solidFill>
                <a:srgbClr val="FFFF00"/>
              </a:solidFill>
              <a:latin typeface=".VnTimeH" panose="020B7200000000000000" pitchFamily="34" charset="0"/>
            </a:endParaRPr>
          </a:p>
        </p:txBody>
      </p:sp>
      <p:sp>
        <p:nvSpPr>
          <p:cNvPr id="6171" name="AutoShape 27"/>
          <p:cNvSpPr>
            <a:spLocks noChangeArrowheads="1"/>
          </p:cNvSpPr>
          <p:nvPr/>
        </p:nvSpPr>
        <p:spPr bwMode="auto">
          <a:xfrm>
            <a:off x="518614" y="919494"/>
            <a:ext cx="1685516" cy="1553880"/>
          </a:xfrm>
          <a:prstGeom prst="sun">
            <a:avLst>
              <a:gd name="adj" fmla="val 19880"/>
            </a:avLst>
          </a:prstGeom>
          <a:solidFill>
            <a:srgbClr val="FDF94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dirty="0">
              <a:latin typeface="Padaloma" pitchFamily="2" charset="0"/>
            </a:endParaRPr>
          </a:p>
        </p:txBody>
      </p:sp>
      <p:pic>
        <p:nvPicPr>
          <p:cNvPr id="6170"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9517" y="960307"/>
            <a:ext cx="12192000" cy="11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WordArt 30"/>
          <p:cNvSpPr>
            <a:spLocks noChangeArrowheads="1" noChangeShapeType="1" noTextEdit="1"/>
          </p:cNvSpPr>
          <p:nvPr/>
        </p:nvSpPr>
        <p:spPr bwMode="auto">
          <a:xfrm>
            <a:off x="2769345" y="95204"/>
            <a:ext cx="5973763" cy="762000"/>
          </a:xfrm>
          <a:prstGeom prst="rect">
            <a:avLst/>
          </a:prstGeom>
        </p:spPr>
        <p:txBody>
          <a:bodyPr wrap="none" fromWordArt="1">
            <a:prstTxWarp prst="textPlain">
              <a:avLst>
                <a:gd name="adj" fmla="val 50000"/>
              </a:avLst>
            </a:prstTxWarp>
          </a:bodyPr>
          <a:lstStyle/>
          <a:p>
            <a:pPr algn="ct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nhanh</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ai</a:t>
            </a:r>
            <a:r>
              <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 </a:t>
            </a:r>
            <a:r>
              <a:rPr lang="en-US" sz="3600" kern="1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đúng</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pic>
        <p:nvPicPr>
          <p:cNvPr id="21" name="Picture 31" descr="people008"/>
          <p:cNvPicPr>
            <a:picLocks noChangeAspect="1" noChangeArrowheads="1" noCrop="1"/>
          </p:cNvPicPr>
          <p:nvPr/>
        </p:nvPicPr>
        <p:blipFill>
          <a:blip r:embed="rId10">
            <a:lum contrast="12000"/>
            <a:extLst>
              <a:ext uri="{28A0092B-C50C-407E-A947-70E740481C1C}">
                <a14:useLocalDpi xmlns:a14="http://schemas.microsoft.com/office/drawing/2010/main" val="0"/>
              </a:ext>
            </a:extLst>
          </a:blip>
          <a:srcRect/>
          <a:stretch>
            <a:fillRect/>
          </a:stretch>
        </p:blipFill>
        <p:spPr bwMode="auto">
          <a:xfrm>
            <a:off x="11177588" y="5695950"/>
            <a:ext cx="9715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32" descr="Bellcoll">
            <a:hlinkClick r:id="" action="ppaction://hlinkshowjump?jump=firstslide"/>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93998" y="-68747"/>
            <a:ext cx="1147191" cy="1163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80" name="WordArt 36"/>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0</a:t>
            </a:r>
          </a:p>
        </p:txBody>
      </p:sp>
      <p:sp>
        <p:nvSpPr>
          <p:cNvPr id="6181" name="WordArt 37"/>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a:t>
            </a:r>
          </a:p>
        </p:txBody>
      </p:sp>
      <p:sp>
        <p:nvSpPr>
          <p:cNvPr id="6182" name="WordArt 38"/>
          <p:cNvSpPr>
            <a:spLocks noChangeArrowheads="1" noChangeShapeType="1" noTextEdit="1"/>
          </p:cNvSpPr>
          <p:nvPr/>
        </p:nvSpPr>
        <p:spPr bwMode="auto">
          <a:xfrm>
            <a:off x="10732164" y="1402743"/>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2</a:t>
            </a:r>
          </a:p>
        </p:txBody>
      </p:sp>
      <p:sp>
        <p:nvSpPr>
          <p:cNvPr id="6183" name="WordArt 39"/>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3</a:t>
            </a:r>
          </a:p>
        </p:txBody>
      </p:sp>
      <p:sp>
        <p:nvSpPr>
          <p:cNvPr id="6184" name="WordArt 40"/>
          <p:cNvSpPr>
            <a:spLocks noChangeArrowheads="1" noChangeShapeType="1" noTextEdit="1"/>
          </p:cNvSpPr>
          <p:nvPr/>
        </p:nvSpPr>
        <p:spPr bwMode="auto">
          <a:xfrm>
            <a:off x="10775027" y="1431318"/>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4</a:t>
            </a:r>
          </a:p>
        </p:txBody>
      </p:sp>
      <p:sp>
        <p:nvSpPr>
          <p:cNvPr id="6185" name="WordArt 41"/>
          <p:cNvSpPr>
            <a:spLocks noChangeArrowheads="1" noChangeShapeType="1" noTextEdit="1"/>
          </p:cNvSpPr>
          <p:nvPr/>
        </p:nvSpPr>
        <p:spPr bwMode="auto">
          <a:xfrm>
            <a:off x="10741689"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5</a:t>
            </a:r>
          </a:p>
        </p:txBody>
      </p:sp>
      <p:sp>
        <p:nvSpPr>
          <p:cNvPr id="6186" name="WordArt 42"/>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6</a:t>
            </a:r>
          </a:p>
        </p:txBody>
      </p:sp>
      <p:sp>
        <p:nvSpPr>
          <p:cNvPr id="6187" name="WordArt 43"/>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7</a:t>
            </a:r>
          </a:p>
        </p:txBody>
      </p:sp>
      <p:sp>
        <p:nvSpPr>
          <p:cNvPr id="6188" name="WordArt 44"/>
          <p:cNvSpPr>
            <a:spLocks noChangeArrowheads="1" noChangeShapeType="1" noTextEdit="1"/>
          </p:cNvSpPr>
          <p:nvPr/>
        </p:nvSpPr>
        <p:spPr bwMode="auto">
          <a:xfrm>
            <a:off x="10732164" y="1417030"/>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8</a:t>
            </a:r>
          </a:p>
        </p:txBody>
      </p:sp>
      <p:sp>
        <p:nvSpPr>
          <p:cNvPr id="6189" name="WordArt 45"/>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9</a:t>
            </a:r>
          </a:p>
        </p:txBody>
      </p:sp>
      <p:sp>
        <p:nvSpPr>
          <p:cNvPr id="6190" name="WordArt 46"/>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10</a:t>
            </a:r>
          </a:p>
        </p:txBody>
      </p:sp>
      <p:sp>
        <p:nvSpPr>
          <p:cNvPr id="6191" name="WordArt 47"/>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11</a:t>
            </a:r>
          </a:p>
        </p:txBody>
      </p:sp>
      <p:sp>
        <p:nvSpPr>
          <p:cNvPr id="6192" name="WordArt 48"/>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12</a:t>
            </a:r>
          </a:p>
        </p:txBody>
      </p:sp>
      <p:sp>
        <p:nvSpPr>
          <p:cNvPr id="6193" name="WordArt 49"/>
          <p:cNvSpPr>
            <a:spLocks noChangeArrowheads="1" noChangeShapeType="1" noTextEdit="1"/>
          </p:cNvSpPr>
          <p:nvPr/>
        </p:nvSpPr>
        <p:spPr bwMode="auto">
          <a:xfrm>
            <a:off x="10717877" y="141226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13</a:t>
            </a:r>
          </a:p>
        </p:txBody>
      </p:sp>
      <p:sp>
        <p:nvSpPr>
          <p:cNvPr id="6194" name="WordArt 50"/>
          <p:cNvSpPr>
            <a:spLocks noChangeArrowheads="1" noChangeShapeType="1" noTextEdit="1"/>
          </p:cNvSpPr>
          <p:nvPr/>
        </p:nvSpPr>
        <p:spPr bwMode="auto">
          <a:xfrm>
            <a:off x="10727402" y="1431318"/>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14</a:t>
            </a:r>
          </a:p>
        </p:txBody>
      </p:sp>
      <p:sp>
        <p:nvSpPr>
          <p:cNvPr id="6195" name="WordArt 51"/>
          <p:cNvSpPr>
            <a:spLocks noChangeArrowheads="1" noChangeShapeType="1" noTextEdit="1"/>
          </p:cNvSpPr>
          <p:nvPr/>
        </p:nvSpPr>
        <p:spPr bwMode="auto">
          <a:xfrm>
            <a:off x="10713114" y="1459893"/>
            <a:ext cx="666750" cy="742950"/>
          </a:xfrm>
          <a:prstGeom prst="rect">
            <a:avLst/>
          </a:prstGeom>
        </p:spPr>
        <p:txBody>
          <a:bodyPr wrap="none" fromWordArt="1">
            <a:prstTxWarp prst="textPlain">
              <a:avLst>
                <a:gd name="adj" fmla="val 50000"/>
              </a:avLst>
            </a:prstTxWarp>
          </a:bodyPr>
          <a:lstStyle/>
          <a:p>
            <a:pPr algn="ctr"/>
            <a:r>
              <a:rPr lang="en-US" sz="3600" kern="10" dirty="0">
                <a:ln w="19050">
                  <a:solidFill>
                    <a:srgbClr val="99CCFF"/>
                  </a:solidFill>
                  <a:round/>
                  <a:headEnd/>
                  <a:tailEnd/>
                </a:ln>
                <a:solidFill>
                  <a:srgbClr val="002060"/>
                </a:solidFill>
                <a:effectLst>
                  <a:outerShdw dist="35921" dir="2700000" algn="ctr" rotWithShape="0">
                    <a:srgbClr val="990000"/>
                  </a:outerShdw>
                </a:effectLst>
                <a:latin typeface="Impact" panose="020B0806030902050204" pitchFamily="34" charset="0"/>
              </a:rPr>
              <a:t>15</a:t>
            </a:r>
          </a:p>
        </p:txBody>
      </p:sp>
      <p:pic>
        <p:nvPicPr>
          <p:cNvPr id="25" name="Picture 54" descr="Tàng-Tàng"/>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9634538" y="6172200"/>
            <a:ext cx="14097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29" descr="Picture1"/>
          <p:cNvPicPr>
            <a:picLocks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4005619" y="4524235"/>
            <a:ext cx="9144001" cy="95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2046478" y="1245762"/>
            <a:ext cx="8424046" cy="1854626"/>
          </a:xfrm>
          <a:prstGeom prst="roundRect">
            <a:avLst/>
          </a:prstGeom>
          <a:solidFill>
            <a:srgbClr val="FE98E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solidFill>
                <a:latin typeface="Times New Roman" pitchFamily="18" charset="0"/>
                <a:cs typeface="Times New Roman" pitchFamily="18" charset="0"/>
              </a:rPr>
              <a:t>Đại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từ</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nghi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vấn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được</a:t>
            </a:r>
            <a:r>
              <a:rPr lang="en-US" sz="3200" dirty="0" smtClean="0">
                <a:solidFill>
                  <a:schemeClr val="tx1"/>
                </a:solidFill>
                <a:latin typeface="Times New Roman" pitchFamily="18" charset="0"/>
                <a:cs typeface="Times New Roman" pitchFamily="18" charset="0"/>
              </a:rPr>
              <a:t> in </a:t>
            </a:r>
            <a:r>
              <a:rPr lang="en-US" sz="3200" dirty="0" err="1" smtClean="0">
                <a:solidFill>
                  <a:schemeClr val="tx1"/>
                </a:solidFill>
                <a:latin typeface="Times New Roman" pitchFamily="18" charset="0"/>
                <a:cs typeface="Times New Roman" pitchFamily="18" charset="0"/>
              </a:rPr>
              <a:t>đậm</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trong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câu</a:t>
            </a:r>
            <a:r>
              <a:rPr lang="en-US" sz="3200" dirty="0" smtClean="0">
                <a:solidFill>
                  <a:schemeClr val="tx1"/>
                </a:solidFill>
                <a:latin typeface="Times New Roman" pitchFamily="18" charset="0"/>
                <a:cs typeface="Times New Roman" pitchFamily="18" charset="0"/>
              </a:rPr>
              <a:t> </a:t>
            </a:r>
            <a:r>
              <a:rPr lang="en-US" sz="3200" b="1"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mua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quyển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sách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này</a:t>
            </a:r>
            <a:r>
              <a:rPr lang="en-US" sz="3200"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bao</a:t>
            </a:r>
            <a:r>
              <a:rPr lang="en-US" sz="3200" b="1" dirty="0" smtClean="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nhiêu</a:t>
            </a:r>
            <a:r>
              <a:rPr lang="en-US" sz="3200" b="1"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tiền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mục</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đích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sử</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dụng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là</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gì</a:t>
            </a:r>
            <a:r>
              <a:rPr lang="en-US" sz="3200" dirty="0" smtClean="0">
                <a:solidFill>
                  <a:schemeClr val="tx1"/>
                </a:solidFill>
                <a:latin typeface="Times New Roman" pitchFamily="18" charset="0"/>
                <a:cs typeface="Times New Roman" pitchFamily="18" charset="0"/>
              </a:rPr>
              <a:t>?</a:t>
            </a:r>
            <a:endParaRPr lang="en-US" sz="3200" dirty="0">
              <a:solidFill>
                <a:schemeClr val="tx1"/>
              </a:solidFill>
              <a:latin typeface="Times New Roman" pitchFamily="18" charset="0"/>
              <a:cs typeface="Times New Roman" pitchFamily="18" charset="0"/>
            </a:endParaRPr>
          </a:p>
          <a:p>
            <a:r>
              <a:rPr lang="en-US" sz="3200" i="1" dirty="0" smtClean="0">
                <a:solidFill>
                  <a:schemeClr val="tx1"/>
                </a:solidFill>
                <a:latin typeface="Times New Roman" pitchFamily="18" charset="0"/>
                <a:cs typeface="Times New Roman" pitchFamily="18" charset="0"/>
              </a:rPr>
              <a:t> </a:t>
            </a:r>
            <a:endParaRPr lang="en-US" sz="3200" dirty="0">
              <a:solidFill>
                <a:schemeClr val="tx1"/>
              </a:solidFill>
              <a:latin typeface="Times New Roman" pitchFamily="18" charset="0"/>
              <a:cs typeface="Times New Roman" pitchFamily="18" charset="0"/>
            </a:endParaRPr>
          </a:p>
        </p:txBody>
      </p:sp>
      <p:grpSp>
        <p:nvGrpSpPr>
          <p:cNvPr id="31" name="Group 30"/>
          <p:cNvGrpSpPr/>
          <p:nvPr/>
        </p:nvGrpSpPr>
        <p:grpSpPr>
          <a:xfrm>
            <a:off x="6477374" y="3548197"/>
            <a:ext cx="5174628" cy="749300"/>
            <a:chOff x="1784027" y="3792041"/>
            <a:chExt cx="3402937" cy="749300"/>
          </a:xfrm>
        </p:grpSpPr>
        <p:sp>
          <p:nvSpPr>
            <p:cNvPr id="4" name="AutoShape 51"/>
            <p:cNvSpPr>
              <a:spLocks noChangeArrowheads="1"/>
            </p:cNvSpPr>
            <p:nvPr/>
          </p:nvSpPr>
          <p:spPr bwMode="auto">
            <a:xfrm>
              <a:off x="2736600" y="3792041"/>
              <a:ext cx="2450364"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800" b="1" dirty="0" smtClean="0">
                  <a:latin typeface="Times New Roman" panose="02020603050405020304" pitchFamily="18" charset="0"/>
                  <a:ea typeface="Roboto" panose="02000000000000000000" pitchFamily="2"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Hỏi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nguyên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nhân</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58" name="Group 57"/>
            <p:cNvGrpSpPr/>
            <p:nvPr/>
          </p:nvGrpSpPr>
          <p:grpSpPr>
            <a:xfrm>
              <a:off x="1784027" y="3840113"/>
              <a:ext cx="817562" cy="612775"/>
              <a:chOff x="1430763" y="2829483"/>
              <a:chExt cx="817562" cy="612775"/>
            </a:xfrm>
            <a:solidFill>
              <a:srgbClr val="00B050"/>
            </a:solidFill>
          </p:grpSpPr>
          <p:sp>
            <p:nvSpPr>
              <p:cNvPr id="59" name="Oval 59">
                <a:hlinkHover r:id="" action="ppaction://noaction" highlightClick="1">
                  <a:snd r:embed="rId8" name="cached_combo42.wav"/>
                </a:hlinkHover>
              </p:cNvPr>
              <p:cNvSpPr>
                <a:spLocks noChangeArrowheads="1"/>
              </p:cNvSpPr>
              <p:nvPr/>
            </p:nvSpPr>
            <p:spPr bwMode="auto">
              <a:xfrm>
                <a:off x="1430763" y="2829483"/>
                <a:ext cx="817562" cy="6127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0" name="WordArt 226"/>
              <p:cNvSpPr>
                <a:spLocks noChangeArrowheads="1" noChangeShapeType="1" noTextEdit="1"/>
              </p:cNvSpPr>
              <p:nvPr/>
            </p:nvSpPr>
            <p:spPr bwMode="auto">
              <a:xfrm>
                <a:off x="1609357" y="2901950"/>
                <a:ext cx="460375" cy="387350"/>
              </a:xfrm>
              <a:prstGeom prst="rect">
                <a:avLst/>
              </a:prstGeom>
              <a:grpFill/>
            </p:spPr>
            <p:txBody>
              <a:bodyPr wrap="none" fromWordArt="1">
                <a:prstTxWarp prst="textInflate">
                  <a:avLst>
                    <a:gd name="adj" fmla="val 13634"/>
                  </a:avLst>
                </a:prstTxWarp>
              </a:bodyPr>
              <a:lstStyle/>
              <a:p>
                <a:pPr algn="ctr"/>
                <a:r>
                  <a:rPr lang="en-US" sz="2800" b="1" dirty="0">
                    <a:latin typeface="Times New Roman" panose="02020603050405020304" pitchFamily="18" charset="0"/>
                    <a:cs typeface="Times New Roman" panose="02020603050405020304" pitchFamily="18" charset="0"/>
                  </a:rPr>
                  <a:t>B</a:t>
                </a:r>
              </a:p>
            </p:txBody>
          </p:sp>
        </p:grpSp>
      </p:grpSp>
      <p:grpSp>
        <p:nvGrpSpPr>
          <p:cNvPr id="32" name="Group 31"/>
          <p:cNvGrpSpPr/>
          <p:nvPr/>
        </p:nvGrpSpPr>
        <p:grpSpPr>
          <a:xfrm>
            <a:off x="850289" y="3456679"/>
            <a:ext cx="5447080" cy="775815"/>
            <a:chOff x="1801652" y="4823096"/>
            <a:chExt cx="2048199" cy="775815"/>
          </a:xfrm>
        </p:grpSpPr>
        <p:sp>
          <p:nvSpPr>
            <p:cNvPr id="9" name="AutoShape 51"/>
            <p:cNvSpPr>
              <a:spLocks noChangeArrowheads="1"/>
            </p:cNvSpPr>
            <p:nvPr/>
          </p:nvSpPr>
          <p:spPr bwMode="auto">
            <a:xfrm>
              <a:off x="2435586" y="4849611"/>
              <a:ext cx="1414265" cy="749300"/>
            </a:xfrm>
            <a:prstGeom prst="roundRect">
              <a:avLst>
                <a:gd name="adj" fmla="val 16667"/>
              </a:avLst>
            </a:prstGeom>
            <a:solidFill>
              <a:schemeClr val="accent4">
                <a:lumMod val="60000"/>
                <a:lumOff val="40000"/>
              </a:schemeClr>
            </a:solidFill>
            <a:ln>
              <a:noFill/>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b="1" dirty="0" smtClean="0">
                  <a:latin typeface="Times New Roman" panose="02020603050405020304" pitchFamily="18" charset="0"/>
                  <a:ea typeface="Roboto" panose="02000000000000000000" pitchFamily="2"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Hỏi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về</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thời</a:t>
              </a:r>
              <a:r>
                <a:rPr lang="en-US" altLang="en-US" sz="2800" b="1" dirty="0" smtClean="0">
                  <a:latin typeface="Times New Roman" panose="02020603050405020304" pitchFamily="18" charset="0"/>
                  <a:cs typeface="Times New Roman" panose="02020603050405020304" pitchFamily="18" charset="0"/>
                </a:rPr>
                <a:t> </a:t>
              </a:r>
              <a:r>
                <a:rPr lang="en-US" altLang="en-US" sz="2800" b="1" dirty="0" err="1" smtClean="0">
                  <a:latin typeface="Times New Roman" panose="02020603050405020304" pitchFamily="18" charset="0"/>
                  <a:cs typeface="Times New Roman" panose="02020603050405020304" pitchFamily="18" charset="0"/>
                </a:rPr>
                <a:t>gian</a:t>
              </a:r>
              <a:endParaRPr lang="en-US" altLang="en-US" sz="2800" b="1" dirty="0">
                <a:latin typeface="Times New Roman" panose="02020603050405020304" pitchFamily="18" charset="0"/>
                <a:ea typeface="Roboto" panose="02000000000000000000" pitchFamily="2" charset="0"/>
                <a:cs typeface="Times New Roman" panose="02020603050405020304" pitchFamily="18" charset="0"/>
              </a:endParaRPr>
            </a:p>
          </p:txBody>
        </p:sp>
        <p:grpSp>
          <p:nvGrpSpPr>
            <p:cNvPr id="61" name="Group 60"/>
            <p:cNvGrpSpPr/>
            <p:nvPr/>
          </p:nvGrpSpPr>
          <p:grpSpPr>
            <a:xfrm>
              <a:off x="1801652" y="4823096"/>
              <a:ext cx="624264" cy="612775"/>
              <a:chOff x="1448388" y="2823132"/>
              <a:chExt cx="624264" cy="612775"/>
            </a:xfrm>
            <a:solidFill>
              <a:srgbClr val="FFC000"/>
            </a:solidFill>
          </p:grpSpPr>
          <p:sp>
            <p:nvSpPr>
              <p:cNvPr id="62" name="Oval 59">
                <a:hlinkHover r:id="" action="ppaction://noaction" highlightClick="1">
                  <a:snd r:embed="rId8" name="cached_combo42.wav"/>
                </a:hlinkHover>
              </p:cNvPr>
              <p:cNvSpPr>
                <a:spLocks noChangeArrowheads="1"/>
              </p:cNvSpPr>
              <p:nvPr/>
            </p:nvSpPr>
            <p:spPr bwMode="auto">
              <a:xfrm>
                <a:off x="1448388" y="2823132"/>
                <a:ext cx="624264" cy="612775"/>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800" b="1">
                  <a:latin typeface="Times New Roman" panose="02020603050405020304" pitchFamily="18" charset="0"/>
                  <a:cs typeface="Times New Roman" panose="02020603050405020304" pitchFamily="18" charset="0"/>
                </a:endParaRPr>
              </a:p>
            </p:txBody>
          </p:sp>
          <p:sp>
            <p:nvSpPr>
              <p:cNvPr id="63" name="WordArt 226"/>
              <p:cNvSpPr>
                <a:spLocks noChangeArrowheads="1" noChangeShapeType="1" noTextEdit="1"/>
              </p:cNvSpPr>
              <p:nvPr/>
            </p:nvSpPr>
            <p:spPr bwMode="auto">
              <a:xfrm>
                <a:off x="1609357" y="2901950"/>
                <a:ext cx="302325" cy="387350"/>
              </a:xfrm>
              <a:prstGeom prst="rect">
                <a:avLst/>
              </a:prstGeom>
              <a:solidFill>
                <a:srgbClr val="FF0000"/>
              </a:solidFill>
            </p:spPr>
            <p:txBody>
              <a:bodyPr wrap="none" fromWordArt="1">
                <a:prstTxWarp prst="textInflate">
                  <a:avLst>
                    <a:gd name="adj" fmla="val 13634"/>
                  </a:avLst>
                </a:prstTxWarp>
              </a:bodyPr>
              <a:lstStyle/>
              <a:p>
                <a:pPr algn="ctr"/>
                <a:r>
                  <a:rPr lang="en-US" sz="2800" b="1" dirty="0" smtClean="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grpSp>
      </p:grpSp>
      <p:sp>
        <p:nvSpPr>
          <p:cNvPr id="34" name="Oval 33"/>
          <p:cNvSpPr/>
          <p:nvPr/>
        </p:nvSpPr>
        <p:spPr>
          <a:xfrm>
            <a:off x="515135" y="1343067"/>
            <a:ext cx="1704190" cy="72152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chemeClr val="tx1"/>
                </a:solidFill>
                <a:latin typeface="Times New Roman" panose="02020603050405020304" pitchFamily="18" charset="0"/>
                <a:cs typeface="Times New Roman" panose="02020603050405020304" pitchFamily="18" charset="0"/>
              </a:rPr>
              <a:t>Câu</a:t>
            </a:r>
            <a:r>
              <a:rPr lang="en-US" sz="2800" b="1" dirty="0" smtClean="0">
                <a:solidFill>
                  <a:schemeClr val="tx1"/>
                </a:solidFill>
                <a:latin typeface="Times New Roman" panose="02020603050405020304" pitchFamily="18" charset="0"/>
                <a:cs typeface="Times New Roman" panose="02020603050405020304" pitchFamily="18" charset="0"/>
              </a:rPr>
              <a:t> 3  </a:t>
            </a:r>
            <a:endParaRPr lang="en-US" sz="2800" b="1" dirty="0">
              <a:solidFill>
                <a:schemeClr val="tx1"/>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10311283" y="857204"/>
            <a:ext cx="1995974" cy="2141016"/>
            <a:chOff x="9801318" y="2461433"/>
            <a:chExt cx="1995974" cy="2141016"/>
          </a:xfrm>
        </p:grpSpPr>
        <p:sp>
          <p:nvSpPr>
            <p:cNvPr id="35" name="Explosion 1 34"/>
            <p:cNvSpPr/>
            <p:nvPr/>
          </p:nvSpPr>
          <p:spPr>
            <a:xfrm>
              <a:off x="9845591" y="2461433"/>
              <a:ext cx="1951701" cy="2141016"/>
            </a:xfrm>
            <a:prstGeom prst="irregularSeal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Times New Roman" panose="02020603050405020304" pitchFamily="18" charset="0"/>
                <a:cs typeface="Times New Roman" panose="02020603050405020304" pitchFamily="18" charset="0"/>
              </a:endParaRPr>
            </a:p>
          </p:txBody>
        </p:sp>
        <p:sp>
          <p:nvSpPr>
            <p:cNvPr id="75" name="Oval 74"/>
            <p:cNvSpPr/>
            <p:nvPr/>
          </p:nvSpPr>
          <p:spPr>
            <a:xfrm>
              <a:off x="9801318" y="3132266"/>
              <a:ext cx="1957815" cy="72151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FF00"/>
                  </a:solidFill>
                  <a:latin typeface="Times New Roman" panose="02020603050405020304" pitchFamily="18" charset="0"/>
                  <a:cs typeface="Times New Roman" panose="02020603050405020304" pitchFamily="18" charset="0"/>
                </a:rPr>
                <a:t>Hết</a:t>
              </a:r>
              <a:r>
                <a:rPr lang="en-US" sz="2800" b="1" dirty="0" smtClean="0">
                  <a:solidFill>
                    <a:srgbClr val="FFFF00"/>
                  </a:solidFill>
                  <a:latin typeface="Times New Roman" panose="02020603050405020304" pitchFamily="18" charset="0"/>
                  <a:cs typeface="Times New Roman" panose="02020603050405020304" pitchFamily="18" charset="0"/>
                </a:rPr>
                <a:t> </a:t>
              </a:r>
              <a:r>
                <a:rPr lang="en-US" sz="2800" b="1" dirty="0" err="1" smtClean="0">
                  <a:solidFill>
                    <a:srgbClr val="FFFF00"/>
                  </a:solidFill>
                  <a:latin typeface="Times New Roman" panose="02020603050405020304" pitchFamily="18" charset="0"/>
                  <a:cs typeface="Times New Roman" panose="02020603050405020304" pitchFamily="18" charset="0"/>
                </a:rPr>
                <a:t>giờ</a:t>
              </a:r>
              <a:endParaRPr lang="en-US" sz="2800" b="1" dirty="0">
                <a:solidFill>
                  <a:srgbClr val="FFFF00"/>
                </a:solidFill>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670030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8" presetClass="emph" presetSubtype="0" repeatCount="indefinite" fill="hold" grpId="1" nodeType="withEffect">
                                  <p:stCondLst>
                                    <p:cond delay="0"/>
                                  </p:stCondLst>
                                  <p:childTnLst>
                                    <p:animRot by="21600000">
                                      <p:cBhvr>
                                        <p:cTn id="11" dur="2000" fill="hold"/>
                                        <p:tgtEl>
                                          <p:spTgt spid="6171"/>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left)">
                                      <p:cBhvr>
                                        <p:cTn id="19" dur="500"/>
                                        <p:tgtEl>
                                          <p:spTgt spid="26"/>
                                        </p:tgtEl>
                                      </p:cBhvr>
                                    </p:animEffect>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900" decel="100000" fill="hold"/>
                                        <p:tgtEl>
                                          <p:spTgt spid="3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900" decel="100000" fill="hold"/>
                                        <p:tgtEl>
                                          <p:spTgt spid="31"/>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4" name="click.wav"/>
                                        </p:tgtEl>
                                      </p:cMediaNode>
                                    </p:audio>
                                  </p:subTnLst>
                                </p:cTn>
                              </p:par>
                            </p:childTnLst>
                          </p:cTn>
                        </p:par>
                      </p:childTnLst>
                    </p:cTn>
                  </p:par>
                  <p:par>
                    <p:cTn id="36" fill="hold">
                      <p:stCondLst>
                        <p:cond delay="indefinite"/>
                      </p:stCondLst>
                      <p:childTnLst>
                        <p:par>
                          <p:cTn id="37" fill="hold">
                            <p:stCondLst>
                              <p:cond delay="0"/>
                            </p:stCondLst>
                            <p:childTnLst>
                              <p:par>
                                <p:cTn id="38" presetID="37" presetClass="entr" presetSubtype="0"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1000"/>
                                        <p:tgtEl>
                                          <p:spTgt spid="30"/>
                                        </p:tgtEl>
                                      </p:cBhvr>
                                    </p:animEffect>
                                    <p:anim calcmode="lin" valueType="num">
                                      <p:cBhvr>
                                        <p:cTn id="41" dur="1000" fill="hold"/>
                                        <p:tgtEl>
                                          <p:spTgt spid="30"/>
                                        </p:tgtEl>
                                        <p:attrNameLst>
                                          <p:attrName>ppt_x</p:attrName>
                                        </p:attrNameLst>
                                      </p:cBhvr>
                                      <p:tavLst>
                                        <p:tav tm="0">
                                          <p:val>
                                            <p:strVal val="#ppt_x"/>
                                          </p:val>
                                        </p:tav>
                                        <p:tav tm="100000">
                                          <p:val>
                                            <p:strVal val="#ppt_x"/>
                                          </p:val>
                                        </p:tav>
                                      </p:tavLst>
                                    </p:anim>
                                    <p:anim calcmode="lin" valueType="num">
                                      <p:cBhvr>
                                        <p:cTn id="42" dur="900" decel="100000" fill="hold"/>
                                        <p:tgtEl>
                                          <p:spTgt spid="30"/>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click.wav"/>
                                        </p:tgtEl>
                                      </p:cMediaNode>
                                    </p:audio>
                                  </p:sub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6195"/>
                                        </p:tgtEl>
                                        <p:attrNameLst>
                                          <p:attrName>style.visibility</p:attrName>
                                        </p:attrNameLst>
                                      </p:cBhvr>
                                      <p:to>
                                        <p:strVal val="visible"/>
                                      </p:to>
                                    </p:set>
                                    <p:animEffect transition="in" filter="dissolve">
                                      <p:cBhvr>
                                        <p:cTn id="48" dur="500"/>
                                        <p:tgtEl>
                                          <p:spTgt spid="6195"/>
                                        </p:tgtEl>
                                      </p:cBhvr>
                                    </p:animEffect>
                                  </p:childTnLst>
                                  <p:subTnLst>
                                    <p:audio>
                                      <p:cMediaNode>
                                        <p:cTn display="0" masterRel="sameClick">
                                          <p:stCondLst>
                                            <p:cond evt="begin" delay="0">
                                              <p:tn val="46"/>
                                            </p:cond>
                                          </p:stCondLst>
                                          <p:endCondLst>
                                            <p:cond evt="onStopAudio" delay="0">
                                              <p:tgtEl>
                                                <p:sldTgt/>
                                              </p:tgtEl>
                                            </p:cond>
                                          </p:endCondLst>
                                        </p:cTn>
                                        <p:tgtEl>
                                          <p:sndTgt r:embed="rId5" name="camera.wav"/>
                                        </p:tgtEl>
                                      </p:cMediaNode>
                                    </p:audio>
                                  </p:subTnLst>
                                </p:cTn>
                              </p:par>
                            </p:childTnLst>
                          </p:cTn>
                        </p:par>
                        <p:par>
                          <p:cTn id="49" fill="hold" nodeType="afterGroup">
                            <p:stCondLst>
                              <p:cond delay="500"/>
                            </p:stCondLst>
                            <p:childTnLst>
                              <p:par>
                                <p:cTn id="50" presetID="53" presetClass="exit" presetSubtype="0" fill="hold" nodeType="afterEffect">
                                  <p:stCondLst>
                                    <p:cond delay="0"/>
                                  </p:stCondLst>
                                  <p:childTnLst>
                                    <p:anim calcmode="lin" valueType="num">
                                      <p:cBhvr>
                                        <p:cTn id="51" dur="500"/>
                                        <p:tgtEl>
                                          <p:spTgt spid="6195"/>
                                        </p:tgtEl>
                                        <p:attrNameLst>
                                          <p:attrName>ppt_w</p:attrName>
                                        </p:attrNameLst>
                                      </p:cBhvr>
                                      <p:tavLst>
                                        <p:tav tm="0">
                                          <p:val>
                                            <p:strVal val="ppt_w"/>
                                          </p:val>
                                        </p:tav>
                                        <p:tav tm="100000">
                                          <p:val>
                                            <p:fltVal val="0"/>
                                          </p:val>
                                        </p:tav>
                                      </p:tavLst>
                                    </p:anim>
                                    <p:anim calcmode="lin" valueType="num">
                                      <p:cBhvr>
                                        <p:cTn id="52" dur="500"/>
                                        <p:tgtEl>
                                          <p:spTgt spid="6195"/>
                                        </p:tgtEl>
                                        <p:attrNameLst>
                                          <p:attrName>ppt_h</p:attrName>
                                        </p:attrNameLst>
                                      </p:cBhvr>
                                      <p:tavLst>
                                        <p:tav tm="0">
                                          <p:val>
                                            <p:strVal val="ppt_h"/>
                                          </p:val>
                                        </p:tav>
                                        <p:tav tm="100000">
                                          <p:val>
                                            <p:fltVal val="0"/>
                                          </p:val>
                                        </p:tav>
                                      </p:tavLst>
                                    </p:anim>
                                    <p:animEffect transition="out" filter="fade">
                                      <p:cBhvr>
                                        <p:cTn id="53" dur="500"/>
                                        <p:tgtEl>
                                          <p:spTgt spid="6195"/>
                                        </p:tgtEl>
                                      </p:cBhvr>
                                    </p:animEffect>
                                    <p:set>
                                      <p:cBhvr>
                                        <p:cTn id="54" dur="1" fill="hold">
                                          <p:stCondLst>
                                            <p:cond delay="499"/>
                                          </p:stCondLst>
                                        </p:cTn>
                                        <p:tgtEl>
                                          <p:spTgt spid="6195"/>
                                        </p:tgtEl>
                                        <p:attrNameLst>
                                          <p:attrName>style.visibility</p:attrName>
                                        </p:attrNameLst>
                                      </p:cBhvr>
                                      <p:to>
                                        <p:strVal val="hidden"/>
                                      </p:to>
                                    </p:set>
                                  </p:childTnLst>
                                </p:cTn>
                              </p:par>
                            </p:childTnLst>
                          </p:cTn>
                        </p:par>
                        <p:par>
                          <p:cTn id="55" fill="hold" nodeType="afterGroup">
                            <p:stCondLst>
                              <p:cond delay="1000"/>
                            </p:stCondLst>
                            <p:childTnLst>
                              <p:par>
                                <p:cTn id="56" presetID="9" presetClass="entr" presetSubtype="0" fill="hold" nodeType="afterEffect">
                                  <p:stCondLst>
                                    <p:cond delay="0"/>
                                  </p:stCondLst>
                                  <p:childTnLst>
                                    <p:set>
                                      <p:cBhvr>
                                        <p:cTn id="57" dur="1" fill="hold">
                                          <p:stCondLst>
                                            <p:cond delay="0"/>
                                          </p:stCondLst>
                                        </p:cTn>
                                        <p:tgtEl>
                                          <p:spTgt spid="6194"/>
                                        </p:tgtEl>
                                        <p:attrNameLst>
                                          <p:attrName>style.visibility</p:attrName>
                                        </p:attrNameLst>
                                      </p:cBhvr>
                                      <p:to>
                                        <p:strVal val="visible"/>
                                      </p:to>
                                    </p:set>
                                    <p:animEffect transition="in" filter="dissolve">
                                      <p:cBhvr>
                                        <p:cTn id="58" dur="500"/>
                                        <p:tgtEl>
                                          <p:spTgt spid="6194"/>
                                        </p:tgtEl>
                                      </p:cBhvr>
                                    </p:animEffect>
                                  </p:childTnLst>
                                  <p:subTnLst>
                                    <p:audio>
                                      <p:cMediaNode>
                                        <p:cTn display="0" masterRel="sameClick">
                                          <p:stCondLst>
                                            <p:cond evt="begin" delay="0">
                                              <p:tn val="56"/>
                                            </p:cond>
                                          </p:stCondLst>
                                          <p:endCondLst>
                                            <p:cond evt="onStopAudio" delay="0">
                                              <p:tgtEl>
                                                <p:sldTgt/>
                                              </p:tgtEl>
                                            </p:cond>
                                          </p:endCondLst>
                                        </p:cTn>
                                        <p:tgtEl>
                                          <p:sndTgt r:embed="rId5" name="camera.wav"/>
                                        </p:tgtEl>
                                      </p:cMediaNode>
                                    </p:audio>
                                  </p:subTnLst>
                                </p:cTn>
                              </p:par>
                            </p:childTnLst>
                          </p:cTn>
                        </p:par>
                        <p:par>
                          <p:cTn id="59" fill="hold" nodeType="afterGroup">
                            <p:stCondLst>
                              <p:cond delay="1500"/>
                            </p:stCondLst>
                            <p:childTnLst>
                              <p:par>
                                <p:cTn id="60" presetID="53" presetClass="exit" presetSubtype="0" fill="hold" nodeType="afterEffect">
                                  <p:stCondLst>
                                    <p:cond delay="0"/>
                                  </p:stCondLst>
                                  <p:childTnLst>
                                    <p:anim calcmode="lin" valueType="num">
                                      <p:cBhvr>
                                        <p:cTn id="61" dur="500"/>
                                        <p:tgtEl>
                                          <p:spTgt spid="6194"/>
                                        </p:tgtEl>
                                        <p:attrNameLst>
                                          <p:attrName>ppt_w</p:attrName>
                                        </p:attrNameLst>
                                      </p:cBhvr>
                                      <p:tavLst>
                                        <p:tav tm="0">
                                          <p:val>
                                            <p:strVal val="ppt_w"/>
                                          </p:val>
                                        </p:tav>
                                        <p:tav tm="100000">
                                          <p:val>
                                            <p:fltVal val="0"/>
                                          </p:val>
                                        </p:tav>
                                      </p:tavLst>
                                    </p:anim>
                                    <p:anim calcmode="lin" valueType="num">
                                      <p:cBhvr>
                                        <p:cTn id="62" dur="500"/>
                                        <p:tgtEl>
                                          <p:spTgt spid="6194"/>
                                        </p:tgtEl>
                                        <p:attrNameLst>
                                          <p:attrName>ppt_h</p:attrName>
                                        </p:attrNameLst>
                                      </p:cBhvr>
                                      <p:tavLst>
                                        <p:tav tm="0">
                                          <p:val>
                                            <p:strVal val="ppt_h"/>
                                          </p:val>
                                        </p:tav>
                                        <p:tav tm="100000">
                                          <p:val>
                                            <p:fltVal val="0"/>
                                          </p:val>
                                        </p:tav>
                                      </p:tavLst>
                                    </p:anim>
                                    <p:animEffect transition="out" filter="fade">
                                      <p:cBhvr>
                                        <p:cTn id="63" dur="500"/>
                                        <p:tgtEl>
                                          <p:spTgt spid="6194"/>
                                        </p:tgtEl>
                                      </p:cBhvr>
                                    </p:animEffect>
                                    <p:set>
                                      <p:cBhvr>
                                        <p:cTn id="64" dur="1" fill="hold">
                                          <p:stCondLst>
                                            <p:cond delay="499"/>
                                          </p:stCondLst>
                                        </p:cTn>
                                        <p:tgtEl>
                                          <p:spTgt spid="6194"/>
                                        </p:tgtEl>
                                        <p:attrNameLst>
                                          <p:attrName>style.visibility</p:attrName>
                                        </p:attrNameLst>
                                      </p:cBhvr>
                                      <p:to>
                                        <p:strVal val="hidden"/>
                                      </p:to>
                                    </p:set>
                                  </p:childTnLst>
                                </p:cTn>
                              </p:par>
                            </p:childTnLst>
                          </p:cTn>
                        </p:par>
                        <p:par>
                          <p:cTn id="65" fill="hold" nodeType="afterGroup">
                            <p:stCondLst>
                              <p:cond delay="2000"/>
                            </p:stCondLst>
                            <p:childTnLst>
                              <p:par>
                                <p:cTn id="66" presetID="9" presetClass="entr" presetSubtype="0" fill="hold" nodeType="afterEffect">
                                  <p:stCondLst>
                                    <p:cond delay="0"/>
                                  </p:stCondLst>
                                  <p:childTnLst>
                                    <p:set>
                                      <p:cBhvr>
                                        <p:cTn id="67" dur="1" fill="hold">
                                          <p:stCondLst>
                                            <p:cond delay="0"/>
                                          </p:stCondLst>
                                        </p:cTn>
                                        <p:tgtEl>
                                          <p:spTgt spid="6193"/>
                                        </p:tgtEl>
                                        <p:attrNameLst>
                                          <p:attrName>style.visibility</p:attrName>
                                        </p:attrNameLst>
                                      </p:cBhvr>
                                      <p:to>
                                        <p:strVal val="visible"/>
                                      </p:to>
                                    </p:set>
                                    <p:animEffect transition="in" filter="dissolve">
                                      <p:cBhvr>
                                        <p:cTn id="68" dur="500"/>
                                        <p:tgtEl>
                                          <p:spTgt spid="6193"/>
                                        </p:tgtEl>
                                      </p:cBhvr>
                                    </p:animEffect>
                                  </p:childTnLst>
                                  <p:subTnLst>
                                    <p:audio>
                                      <p:cMediaNode>
                                        <p:cTn display="0" masterRel="sameClick">
                                          <p:stCondLst>
                                            <p:cond evt="begin" delay="0">
                                              <p:tn val="66"/>
                                            </p:cond>
                                          </p:stCondLst>
                                          <p:endCondLst>
                                            <p:cond evt="onStopAudio" delay="0">
                                              <p:tgtEl>
                                                <p:sldTgt/>
                                              </p:tgtEl>
                                            </p:cond>
                                          </p:endCondLst>
                                        </p:cTn>
                                        <p:tgtEl>
                                          <p:sndTgt r:embed="rId5" name="camera.wav"/>
                                        </p:tgtEl>
                                      </p:cMediaNode>
                                    </p:audio>
                                  </p:subTnLst>
                                </p:cTn>
                              </p:par>
                            </p:childTnLst>
                          </p:cTn>
                        </p:par>
                        <p:par>
                          <p:cTn id="69" fill="hold" nodeType="afterGroup">
                            <p:stCondLst>
                              <p:cond delay="2500"/>
                            </p:stCondLst>
                            <p:childTnLst>
                              <p:par>
                                <p:cTn id="70" presetID="53" presetClass="exit" presetSubtype="0" fill="hold" nodeType="afterEffect">
                                  <p:stCondLst>
                                    <p:cond delay="0"/>
                                  </p:stCondLst>
                                  <p:childTnLst>
                                    <p:anim calcmode="lin" valueType="num">
                                      <p:cBhvr>
                                        <p:cTn id="71" dur="500"/>
                                        <p:tgtEl>
                                          <p:spTgt spid="6193"/>
                                        </p:tgtEl>
                                        <p:attrNameLst>
                                          <p:attrName>ppt_w</p:attrName>
                                        </p:attrNameLst>
                                      </p:cBhvr>
                                      <p:tavLst>
                                        <p:tav tm="0">
                                          <p:val>
                                            <p:strVal val="ppt_w"/>
                                          </p:val>
                                        </p:tav>
                                        <p:tav tm="100000">
                                          <p:val>
                                            <p:fltVal val="0"/>
                                          </p:val>
                                        </p:tav>
                                      </p:tavLst>
                                    </p:anim>
                                    <p:anim calcmode="lin" valueType="num">
                                      <p:cBhvr>
                                        <p:cTn id="72" dur="500"/>
                                        <p:tgtEl>
                                          <p:spTgt spid="6193"/>
                                        </p:tgtEl>
                                        <p:attrNameLst>
                                          <p:attrName>ppt_h</p:attrName>
                                        </p:attrNameLst>
                                      </p:cBhvr>
                                      <p:tavLst>
                                        <p:tav tm="0">
                                          <p:val>
                                            <p:strVal val="ppt_h"/>
                                          </p:val>
                                        </p:tav>
                                        <p:tav tm="100000">
                                          <p:val>
                                            <p:fltVal val="0"/>
                                          </p:val>
                                        </p:tav>
                                      </p:tavLst>
                                    </p:anim>
                                    <p:animEffect transition="out" filter="fade">
                                      <p:cBhvr>
                                        <p:cTn id="73" dur="500"/>
                                        <p:tgtEl>
                                          <p:spTgt spid="6193"/>
                                        </p:tgtEl>
                                      </p:cBhvr>
                                    </p:animEffect>
                                    <p:set>
                                      <p:cBhvr>
                                        <p:cTn id="74" dur="1" fill="hold">
                                          <p:stCondLst>
                                            <p:cond delay="499"/>
                                          </p:stCondLst>
                                        </p:cTn>
                                        <p:tgtEl>
                                          <p:spTgt spid="6193"/>
                                        </p:tgtEl>
                                        <p:attrNameLst>
                                          <p:attrName>style.visibility</p:attrName>
                                        </p:attrNameLst>
                                      </p:cBhvr>
                                      <p:to>
                                        <p:strVal val="hidden"/>
                                      </p:to>
                                    </p:set>
                                  </p:childTnLst>
                                </p:cTn>
                              </p:par>
                            </p:childTnLst>
                          </p:cTn>
                        </p:par>
                        <p:par>
                          <p:cTn id="75" fill="hold" nodeType="afterGroup">
                            <p:stCondLst>
                              <p:cond delay="3000"/>
                            </p:stCondLst>
                            <p:childTnLst>
                              <p:par>
                                <p:cTn id="76" presetID="9" presetClass="entr" presetSubtype="0" fill="hold" nodeType="afterEffect">
                                  <p:stCondLst>
                                    <p:cond delay="0"/>
                                  </p:stCondLst>
                                  <p:childTnLst>
                                    <p:set>
                                      <p:cBhvr>
                                        <p:cTn id="77" dur="1" fill="hold">
                                          <p:stCondLst>
                                            <p:cond delay="0"/>
                                          </p:stCondLst>
                                        </p:cTn>
                                        <p:tgtEl>
                                          <p:spTgt spid="6192"/>
                                        </p:tgtEl>
                                        <p:attrNameLst>
                                          <p:attrName>style.visibility</p:attrName>
                                        </p:attrNameLst>
                                      </p:cBhvr>
                                      <p:to>
                                        <p:strVal val="visible"/>
                                      </p:to>
                                    </p:set>
                                    <p:animEffect transition="in" filter="dissolve">
                                      <p:cBhvr>
                                        <p:cTn id="78" dur="500"/>
                                        <p:tgtEl>
                                          <p:spTgt spid="6192"/>
                                        </p:tgtEl>
                                      </p:cBhvr>
                                    </p:animEffect>
                                  </p:childTnLst>
                                  <p:subTnLst>
                                    <p:audio>
                                      <p:cMediaNode>
                                        <p:cTn display="0" masterRel="sameClick">
                                          <p:stCondLst>
                                            <p:cond evt="begin" delay="0">
                                              <p:tn val="76"/>
                                            </p:cond>
                                          </p:stCondLst>
                                          <p:endCondLst>
                                            <p:cond evt="onStopAudio" delay="0">
                                              <p:tgtEl>
                                                <p:sldTgt/>
                                              </p:tgtEl>
                                            </p:cond>
                                          </p:endCondLst>
                                        </p:cTn>
                                        <p:tgtEl>
                                          <p:sndTgt r:embed="rId5" name="camera.wav"/>
                                        </p:tgtEl>
                                      </p:cMediaNode>
                                    </p:audio>
                                  </p:subTnLst>
                                </p:cTn>
                              </p:par>
                            </p:childTnLst>
                          </p:cTn>
                        </p:par>
                        <p:par>
                          <p:cTn id="79" fill="hold" nodeType="afterGroup">
                            <p:stCondLst>
                              <p:cond delay="3500"/>
                            </p:stCondLst>
                            <p:childTnLst>
                              <p:par>
                                <p:cTn id="80" presetID="53" presetClass="exit" presetSubtype="0" fill="hold" nodeType="afterEffect">
                                  <p:stCondLst>
                                    <p:cond delay="0"/>
                                  </p:stCondLst>
                                  <p:childTnLst>
                                    <p:anim calcmode="lin" valueType="num">
                                      <p:cBhvr>
                                        <p:cTn id="81" dur="500"/>
                                        <p:tgtEl>
                                          <p:spTgt spid="6192"/>
                                        </p:tgtEl>
                                        <p:attrNameLst>
                                          <p:attrName>ppt_w</p:attrName>
                                        </p:attrNameLst>
                                      </p:cBhvr>
                                      <p:tavLst>
                                        <p:tav tm="0">
                                          <p:val>
                                            <p:strVal val="ppt_w"/>
                                          </p:val>
                                        </p:tav>
                                        <p:tav tm="100000">
                                          <p:val>
                                            <p:fltVal val="0"/>
                                          </p:val>
                                        </p:tav>
                                      </p:tavLst>
                                    </p:anim>
                                    <p:anim calcmode="lin" valueType="num">
                                      <p:cBhvr>
                                        <p:cTn id="82" dur="500"/>
                                        <p:tgtEl>
                                          <p:spTgt spid="6192"/>
                                        </p:tgtEl>
                                        <p:attrNameLst>
                                          <p:attrName>ppt_h</p:attrName>
                                        </p:attrNameLst>
                                      </p:cBhvr>
                                      <p:tavLst>
                                        <p:tav tm="0">
                                          <p:val>
                                            <p:strVal val="ppt_h"/>
                                          </p:val>
                                        </p:tav>
                                        <p:tav tm="100000">
                                          <p:val>
                                            <p:fltVal val="0"/>
                                          </p:val>
                                        </p:tav>
                                      </p:tavLst>
                                    </p:anim>
                                    <p:animEffect transition="out" filter="fade">
                                      <p:cBhvr>
                                        <p:cTn id="83" dur="500"/>
                                        <p:tgtEl>
                                          <p:spTgt spid="6192"/>
                                        </p:tgtEl>
                                      </p:cBhvr>
                                    </p:animEffect>
                                    <p:set>
                                      <p:cBhvr>
                                        <p:cTn id="84" dur="1" fill="hold">
                                          <p:stCondLst>
                                            <p:cond delay="499"/>
                                          </p:stCondLst>
                                        </p:cTn>
                                        <p:tgtEl>
                                          <p:spTgt spid="6192"/>
                                        </p:tgtEl>
                                        <p:attrNameLst>
                                          <p:attrName>style.visibility</p:attrName>
                                        </p:attrNameLst>
                                      </p:cBhvr>
                                      <p:to>
                                        <p:strVal val="hidden"/>
                                      </p:to>
                                    </p:set>
                                  </p:childTnLst>
                                </p:cTn>
                              </p:par>
                            </p:childTnLst>
                          </p:cTn>
                        </p:par>
                        <p:par>
                          <p:cTn id="85" fill="hold" nodeType="afterGroup">
                            <p:stCondLst>
                              <p:cond delay="4000"/>
                            </p:stCondLst>
                            <p:childTnLst>
                              <p:par>
                                <p:cTn id="86" presetID="9" presetClass="entr" presetSubtype="0" fill="hold" nodeType="afterEffect">
                                  <p:stCondLst>
                                    <p:cond delay="0"/>
                                  </p:stCondLst>
                                  <p:childTnLst>
                                    <p:set>
                                      <p:cBhvr>
                                        <p:cTn id="87" dur="1" fill="hold">
                                          <p:stCondLst>
                                            <p:cond delay="0"/>
                                          </p:stCondLst>
                                        </p:cTn>
                                        <p:tgtEl>
                                          <p:spTgt spid="6191"/>
                                        </p:tgtEl>
                                        <p:attrNameLst>
                                          <p:attrName>style.visibility</p:attrName>
                                        </p:attrNameLst>
                                      </p:cBhvr>
                                      <p:to>
                                        <p:strVal val="visible"/>
                                      </p:to>
                                    </p:set>
                                    <p:animEffect transition="in" filter="dissolve">
                                      <p:cBhvr>
                                        <p:cTn id="88" dur="500"/>
                                        <p:tgtEl>
                                          <p:spTgt spid="6191"/>
                                        </p:tgtEl>
                                      </p:cBhvr>
                                    </p:animEffect>
                                  </p:childTnLst>
                                  <p:subTnLst>
                                    <p:audio>
                                      <p:cMediaNode>
                                        <p:cTn display="0" masterRel="sameClick">
                                          <p:stCondLst>
                                            <p:cond evt="begin" delay="0">
                                              <p:tn val="86"/>
                                            </p:cond>
                                          </p:stCondLst>
                                          <p:endCondLst>
                                            <p:cond evt="onStopAudio" delay="0">
                                              <p:tgtEl>
                                                <p:sldTgt/>
                                              </p:tgtEl>
                                            </p:cond>
                                          </p:endCondLst>
                                        </p:cTn>
                                        <p:tgtEl>
                                          <p:sndTgt r:embed="rId5" name="camera.wav"/>
                                        </p:tgtEl>
                                      </p:cMediaNode>
                                    </p:audio>
                                  </p:subTnLst>
                                </p:cTn>
                              </p:par>
                            </p:childTnLst>
                          </p:cTn>
                        </p:par>
                        <p:par>
                          <p:cTn id="89" fill="hold" nodeType="afterGroup">
                            <p:stCondLst>
                              <p:cond delay="4500"/>
                            </p:stCondLst>
                            <p:childTnLst>
                              <p:par>
                                <p:cTn id="90" presetID="53" presetClass="exit" presetSubtype="0" fill="hold" nodeType="afterEffect">
                                  <p:stCondLst>
                                    <p:cond delay="0"/>
                                  </p:stCondLst>
                                  <p:childTnLst>
                                    <p:anim calcmode="lin" valueType="num">
                                      <p:cBhvr>
                                        <p:cTn id="91" dur="500"/>
                                        <p:tgtEl>
                                          <p:spTgt spid="6191"/>
                                        </p:tgtEl>
                                        <p:attrNameLst>
                                          <p:attrName>ppt_w</p:attrName>
                                        </p:attrNameLst>
                                      </p:cBhvr>
                                      <p:tavLst>
                                        <p:tav tm="0">
                                          <p:val>
                                            <p:strVal val="ppt_w"/>
                                          </p:val>
                                        </p:tav>
                                        <p:tav tm="100000">
                                          <p:val>
                                            <p:fltVal val="0"/>
                                          </p:val>
                                        </p:tav>
                                      </p:tavLst>
                                    </p:anim>
                                    <p:anim calcmode="lin" valueType="num">
                                      <p:cBhvr>
                                        <p:cTn id="92" dur="500"/>
                                        <p:tgtEl>
                                          <p:spTgt spid="6191"/>
                                        </p:tgtEl>
                                        <p:attrNameLst>
                                          <p:attrName>ppt_h</p:attrName>
                                        </p:attrNameLst>
                                      </p:cBhvr>
                                      <p:tavLst>
                                        <p:tav tm="0">
                                          <p:val>
                                            <p:strVal val="ppt_h"/>
                                          </p:val>
                                        </p:tav>
                                        <p:tav tm="100000">
                                          <p:val>
                                            <p:fltVal val="0"/>
                                          </p:val>
                                        </p:tav>
                                      </p:tavLst>
                                    </p:anim>
                                    <p:animEffect transition="out" filter="fade">
                                      <p:cBhvr>
                                        <p:cTn id="93" dur="500"/>
                                        <p:tgtEl>
                                          <p:spTgt spid="6191"/>
                                        </p:tgtEl>
                                      </p:cBhvr>
                                    </p:animEffect>
                                    <p:set>
                                      <p:cBhvr>
                                        <p:cTn id="94" dur="1" fill="hold">
                                          <p:stCondLst>
                                            <p:cond delay="499"/>
                                          </p:stCondLst>
                                        </p:cTn>
                                        <p:tgtEl>
                                          <p:spTgt spid="6191"/>
                                        </p:tgtEl>
                                        <p:attrNameLst>
                                          <p:attrName>style.visibility</p:attrName>
                                        </p:attrNameLst>
                                      </p:cBhvr>
                                      <p:to>
                                        <p:strVal val="hidden"/>
                                      </p:to>
                                    </p:set>
                                  </p:childTnLst>
                                </p:cTn>
                              </p:par>
                            </p:childTnLst>
                          </p:cTn>
                        </p:par>
                        <p:par>
                          <p:cTn id="95" fill="hold" nodeType="afterGroup">
                            <p:stCondLst>
                              <p:cond delay="5000"/>
                            </p:stCondLst>
                            <p:childTnLst>
                              <p:par>
                                <p:cTn id="96" presetID="9" presetClass="entr" presetSubtype="0" fill="hold" nodeType="afterEffect">
                                  <p:stCondLst>
                                    <p:cond delay="0"/>
                                  </p:stCondLst>
                                  <p:childTnLst>
                                    <p:set>
                                      <p:cBhvr>
                                        <p:cTn id="97" dur="1" fill="hold">
                                          <p:stCondLst>
                                            <p:cond delay="0"/>
                                          </p:stCondLst>
                                        </p:cTn>
                                        <p:tgtEl>
                                          <p:spTgt spid="6190"/>
                                        </p:tgtEl>
                                        <p:attrNameLst>
                                          <p:attrName>style.visibility</p:attrName>
                                        </p:attrNameLst>
                                      </p:cBhvr>
                                      <p:to>
                                        <p:strVal val="visible"/>
                                      </p:to>
                                    </p:set>
                                    <p:animEffect transition="in" filter="dissolve">
                                      <p:cBhvr>
                                        <p:cTn id="98" dur="500"/>
                                        <p:tgtEl>
                                          <p:spTgt spid="6190"/>
                                        </p:tgtEl>
                                      </p:cBhvr>
                                    </p:animEffect>
                                  </p:childTnLst>
                                  <p:subTnLst>
                                    <p:audio>
                                      <p:cMediaNode>
                                        <p:cTn display="0" masterRel="sameClick">
                                          <p:stCondLst>
                                            <p:cond evt="begin" delay="0">
                                              <p:tn val="96"/>
                                            </p:cond>
                                          </p:stCondLst>
                                          <p:endCondLst>
                                            <p:cond evt="onStopAudio" delay="0">
                                              <p:tgtEl>
                                                <p:sldTgt/>
                                              </p:tgtEl>
                                            </p:cond>
                                          </p:endCondLst>
                                        </p:cTn>
                                        <p:tgtEl>
                                          <p:sndTgt r:embed="rId5" name="camera.wav"/>
                                        </p:tgtEl>
                                      </p:cMediaNode>
                                    </p:audio>
                                  </p:subTnLst>
                                </p:cTn>
                              </p:par>
                            </p:childTnLst>
                          </p:cTn>
                        </p:par>
                        <p:par>
                          <p:cTn id="99" fill="hold" nodeType="afterGroup">
                            <p:stCondLst>
                              <p:cond delay="5500"/>
                            </p:stCondLst>
                            <p:childTnLst>
                              <p:par>
                                <p:cTn id="100" presetID="53" presetClass="exit" presetSubtype="0" fill="hold" nodeType="afterEffect">
                                  <p:stCondLst>
                                    <p:cond delay="0"/>
                                  </p:stCondLst>
                                  <p:childTnLst>
                                    <p:anim calcmode="lin" valueType="num">
                                      <p:cBhvr>
                                        <p:cTn id="101" dur="500"/>
                                        <p:tgtEl>
                                          <p:spTgt spid="6190"/>
                                        </p:tgtEl>
                                        <p:attrNameLst>
                                          <p:attrName>ppt_w</p:attrName>
                                        </p:attrNameLst>
                                      </p:cBhvr>
                                      <p:tavLst>
                                        <p:tav tm="0">
                                          <p:val>
                                            <p:strVal val="ppt_w"/>
                                          </p:val>
                                        </p:tav>
                                        <p:tav tm="100000">
                                          <p:val>
                                            <p:fltVal val="0"/>
                                          </p:val>
                                        </p:tav>
                                      </p:tavLst>
                                    </p:anim>
                                    <p:anim calcmode="lin" valueType="num">
                                      <p:cBhvr>
                                        <p:cTn id="102" dur="500"/>
                                        <p:tgtEl>
                                          <p:spTgt spid="6190"/>
                                        </p:tgtEl>
                                        <p:attrNameLst>
                                          <p:attrName>ppt_h</p:attrName>
                                        </p:attrNameLst>
                                      </p:cBhvr>
                                      <p:tavLst>
                                        <p:tav tm="0">
                                          <p:val>
                                            <p:strVal val="ppt_h"/>
                                          </p:val>
                                        </p:tav>
                                        <p:tav tm="100000">
                                          <p:val>
                                            <p:fltVal val="0"/>
                                          </p:val>
                                        </p:tav>
                                      </p:tavLst>
                                    </p:anim>
                                    <p:animEffect transition="out" filter="fade">
                                      <p:cBhvr>
                                        <p:cTn id="103" dur="500"/>
                                        <p:tgtEl>
                                          <p:spTgt spid="6190"/>
                                        </p:tgtEl>
                                      </p:cBhvr>
                                    </p:animEffect>
                                    <p:set>
                                      <p:cBhvr>
                                        <p:cTn id="104" dur="1" fill="hold">
                                          <p:stCondLst>
                                            <p:cond delay="499"/>
                                          </p:stCondLst>
                                        </p:cTn>
                                        <p:tgtEl>
                                          <p:spTgt spid="6190"/>
                                        </p:tgtEl>
                                        <p:attrNameLst>
                                          <p:attrName>style.visibility</p:attrName>
                                        </p:attrNameLst>
                                      </p:cBhvr>
                                      <p:to>
                                        <p:strVal val="hidden"/>
                                      </p:to>
                                    </p:set>
                                  </p:childTnLst>
                                </p:cTn>
                              </p:par>
                            </p:childTnLst>
                          </p:cTn>
                        </p:par>
                        <p:par>
                          <p:cTn id="105" fill="hold" nodeType="afterGroup">
                            <p:stCondLst>
                              <p:cond delay="6000"/>
                            </p:stCondLst>
                            <p:childTnLst>
                              <p:par>
                                <p:cTn id="106" presetID="9" presetClass="entr" presetSubtype="0" fill="hold" nodeType="afterEffect">
                                  <p:stCondLst>
                                    <p:cond delay="0"/>
                                  </p:stCondLst>
                                  <p:childTnLst>
                                    <p:set>
                                      <p:cBhvr>
                                        <p:cTn id="107" dur="1" fill="hold">
                                          <p:stCondLst>
                                            <p:cond delay="0"/>
                                          </p:stCondLst>
                                        </p:cTn>
                                        <p:tgtEl>
                                          <p:spTgt spid="6189"/>
                                        </p:tgtEl>
                                        <p:attrNameLst>
                                          <p:attrName>style.visibility</p:attrName>
                                        </p:attrNameLst>
                                      </p:cBhvr>
                                      <p:to>
                                        <p:strVal val="visible"/>
                                      </p:to>
                                    </p:set>
                                    <p:animEffect transition="in" filter="dissolve">
                                      <p:cBhvr>
                                        <p:cTn id="108" dur="500"/>
                                        <p:tgtEl>
                                          <p:spTgt spid="6189"/>
                                        </p:tgtEl>
                                      </p:cBhvr>
                                    </p:animEffect>
                                  </p:childTnLst>
                                  <p:subTnLst>
                                    <p:audio>
                                      <p:cMediaNode>
                                        <p:cTn display="0" masterRel="sameClick">
                                          <p:stCondLst>
                                            <p:cond evt="begin" delay="0">
                                              <p:tn val="106"/>
                                            </p:cond>
                                          </p:stCondLst>
                                          <p:endCondLst>
                                            <p:cond evt="onStopAudio" delay="0">
                                              <p:tgtEl>
                                                <p:sldTgt/>
                                              </p:tgtEl>
                                            </p:cond>
                                          </p:endCondLst>
                                        </p:cTn>
                                        <p:tgtEl>
                                          <p:sndTgt r:embed="rId5" name="camera.wav"/>
                                        </p:tgtEl>
                                      </p:cMediaNode>
                                    </p:audio>
                                  </p:subTnLst>
                                </p:cTn>
                              </p:par>
                            </p:childTnLst>
                          </p:cTn>
                        </p:par>
                        <p:par>
                          <p:cTn id="109" fill="hold" nodeType="afterGroup">
                            <p:stCondLst>
                              <p:cond delay="6500"/>
                            </p:stCondLst>
                            <p:childTnLst>
                              <p:par>
                                <p:cTn id="110" presetID="53" presetClass="exit" presetSubtype="0" fill="hold" nodeType="afterEffect">
                                  <p:stCondLst>
                                    <p:cond delay="0"/>
                                  </p:stCondLst>
                                  <p:childTnLst>
                                    <p:anim calcmode="lin" valueType="num">
                                      <p:cBhvr>
                                        <p:cTn id="111" dur="500"/>
                                        <p:tgtEl>
                                          <p:spTgt spid="6189"/>
                                        </p:tgtEl>
                                        <p:attrNameLst>
                                          <p:attrName>ppt_w</p:attrName>
                                        </p:attrNameLst>
                                      </p:cBhvr>
                                      <p:tavLst>
                                        <p:tav tm="0">
                                          <p:val>
                                            <p:strVal val="ppt_w"/>
                                          </p:val>
                                        </p:tav>
                                        <p:tav tm="100000">
                                          <p:val>
                                            <p:fltVal val="0"/>
                                          </p:val>
                                        </p:tav>
                                      </p:tavLst>
                                    </p:anim>
                                    <p:anim calcmode="lin" valueType="num">
                                      <p:cBhvr>
                                        <p:cTn id="112" dur="500"/>
                                        <p:tgtEl>
                                          <p:spTgt spid="6189"/>
                                        </p:tgtEl>
                                        <p:attrNameLst>
                                          <p:attrName>ppt_h</p:attrName>
                                        </p:attrNameLst>
                                      </p:cBhvr>
                                      <p:tavLst>
                                        <p:tav tm="0">
                                          <p:val>
                                            <p:strVal val="ppt_h"/>
                                          </p:val>
                                        </p:tav>
                                        <p:tav tm="100000">
                                          <p:val>
                                            <p:fltVal val="0"/>
                                          </p:val>
                                        </p:tav>
                                      </p:tavLst>
                                    </p:anim>
                                    <p:animEffect transition="out" filter="fade">
                                      <p:cBhvr>
                                        <p:cTn id="113" dur="500"/>
                                        <p:tgtEl>
                                          <p:spTgt spid="6189"/>
                                        </p:tgtEl>
                                      </p:cBhvr>
                                    </p:animEffect>
                                    <p:set>
                                      <p:cBhvr>
                                        <p:cTn id="114" dur="1" fill="hold">
                                          <p:stCondLst>
                                            <p:cond delay="499"/>
                                          </p:stCondLst>
                                        </p:cTn>
                                        <p:tgtEl>
                                          <p:spTgt spid="6189"/>
                                        </p:tgtEl>
                                        <p:attrNameLst>
                                          <p:attrName>style.visibility</p:attrName>
                                        </p:attrNameLst>
                                      </p:cBhvr>
                                      <p:to>
                                        <p:strVal val="hidden"/>
                                      </p:to>
                                    </p:set>
                                  </p:childTnLst>
                                </p:cTn>
                              </p:par>
                            </p:childTnLst>
                          </p:cTn>
                        </p:par>
                        <p:par>
                          <p:cTn id="115" fill="hold" nodeType="afterGroup">
                            <p:stCondLst>
                              <p:cond delay="7000"/>
                            </p:stCondLst>
                            <p:childTnLst>
                              <p:par>
                                <p:cTn id="116" presetID="9" presetClass="entr" presetSubtype="0" fill="hold" nodeType="afterEffect">
                                  <p:stCondLst>
                                    <p:cond delay="0"/>
                                  </p:stCondLst>
                                  <p:childTnLst>
                                    <p:set>
                                      <p:cBhvr>
                                        <p:cTn id="117" dur="1" fill="hold">
                                          <p:stCondLst>
                                            <p:cond delay="0"/>
                                          </p:stCondLst>
                                        </p:cTn>
                                        <p:tgtEl>
                                          <p:spTgt spid="6188"/>
                                        </p:tgtEl>
                                        <p:attrNameLst>
                                          <p:attrName>style.visibility</p:attrName>
                                        </p:attrNameLst>
                                      </p:cBhvr>
                                      <p:to>
                                        <p:strVal val="visible"/>
                                      </p:to>
                                    </p:set>
                                    <p:animEffect transition="in" filter="dissolve">
                                      <p:cBhvr>
                                        <p:cTn id="118" dur="500"/>
                                        <p:tgtEl>
                                          <p:spTgt spid="6188"/>
                                        </p:tgtEl>
                                      </p:cBhvr>
                                    </p:animEffect>
                                  </p:childTnLst>
                                  <p:subTnLst>
                                    <p:audio>
                                      <p:cMediaNode>
                                        <p:cTn display="0" masterRel="sameClick">
                                          <p:stCondLst>
                                            <p:cond evt="begin" delay="0">
                                              <p:tn val="116"/>
                                            </p:cond>
                                          </p:stCondLst>
                                          <p:endCondLst>
                                            <p:cond evt="onStopAudio" delay="0">
                                              <p:tgtEl>
                                                <p:sldTgt/>
                                              </p:tgtEl>
                                            </p:cond>
                                          </p:endCondLst>
                                        </p:cTn>
                                        <p:tgtEl>
                                          <p:sndTgt r:embed="rId5" name="camera.wav"/>
                                        </p:tgtEl>
                                      </p:cMediaNode>
                                    </p:audio>
                                  </p:subTnLst>
                                </p:cTn>
                              </p:par>
                            </p:childTnLst>
                          </p:cTn>
                        </p:par>
                        <p:par>
                          <p:cTn id="119" fill="hold" nodeType="afterGroup">
                            <p:stCondLst>
                              <p:cond delay="7500"/>
                            </p:stCondLst>
                            <p:childTnLst>
                              <p:par>
                                <p:cTn id="120" presetID="53" presetClass="exit" presetSubtype="0" fill="hold" nodeType="afterEffect">
                                  <p:stCondLst>
                                    <p:cond delay="0"/>
                                  </p:stCondLst>
                                  <p:childTnLst>
                                    <p:anim calcmode="lin" valueType="num">
                                      <p:cBhvr>
                                        <p:cTn id="121" dur="500"/>
                                        <p:tgtEl>
                                          <p:spTgt spid="6188"/>
                                        </p:tgtEl>
                                        <p:attrNameLst>
                                          <p:attrName>ppt_w</p:attrName>
                                        </p:attrNameLst>
                                      </p:cBhvr>
                                      <p:tavLst>
                                        <p:tav tm="0">
                                          <p:val>
                                            <p:strVal val="ppt_w"/>
                                          </p:val>
                                        </p:tav>
                                        <p:tav tm="100000">
                                          <p:val>
                                            <p:fltVal val="0"/>
                                          </p:val>
                                        </p:tav>
                                      </p:tavLst>
                                    </p:anim>
                                    <p:anim calcmode="lin" valueType="num">
                                      <p:cBhvr>
                                        <p:cTn id="122" dur="500"/>
                                        <p:tgtEl>
                                          <p:spTgt spid="6188"/>
                                        </p:tgtEl>
                                        <p:attrNameLst>
                                          <p:attrName>ppt_h</p:attrName>
                                        </p:attrNameLst>
                                      </p:cBhvr>
                                      <p:tavLst>
                                        <p:tav tm="0">
                                          <p:val>
                                            <p:strVal val="ppt_h"/>
                                          </p:val>
                                        </p:tav>
                                        <p:tav tm="100000">
                                          <p:val>
                                            <p:fltVal val="0"/>
                                          </p:val>
                                        </p:tav>
                                      </p:tavLst>
                                    </p:anim>
                                    <p:animEffect transition="out" filter="fade">
                                      <p:cBhvr>
                                        <p:cTn id="123" dur="500"/>
                                        <p:tgtEl>
                                          <p:spTgt spid="6188"/>
                                        </p:tgtEl>
                                      </p:cBhvr>
                                    </p:animEffect>
                                    <p:set>
                                      <p:cBhvr>
                                        <p:cTn id="124" dur="1" fill="hold">
                                          <p:stCondLst>
                                            <p:cond delay="499"/>
                                          </p:stCondLst>
                                        </p:cTn>
                                        <p:tgtEl>
                                          <p:spTgt spid="6188"/>
                                        </p:tgtEl>
                                        <p:attrNameLst>
                                          <p:attrName>style.visibility</p:attrName>
                                        </p:attrNameLst>
                                      </p:cBhvr>
                                      <p:to>
                                        <p:strVal val="hidden"/>
                                      </p:to>
                                    </p:set>
                                  </p:childTnLst>
                                </p:cTn>
                              </p:par>
                            </p:childTnLst>
                          </p:cTn>
                        </p:par>
                        <p:par>
                          <p:cTn id="125" fill="hold" nodeType="afterGroup">
                            <p:stCondLst>
                              <p:cond delay="8000"/>
                            </p:stCondLst>
                            <p:childTnLst>
                              <p:par>
                                <p:cTn id="126" presetID="9" presetClass="entr" presetSubtype="0" fill="hold" nodeType="afterEffect">
                                  <p:stCondLst>
                                    <p:cond delay="0"/>
                                  </p:stCondLst>
                                  <p:childTnLst>
                                    <p:set>
                                      <p:cBhvr>
                                        <p:cTn id="127" dur="1" fill="hold">
                                          <p:stCondLst>
                                            <p:cond delay="0"/>
                                          </p:stCondLst>
                                        </p:cTn>
                                        <p:tgtEl>
                                          <p:spTgt spid="6187"/>
                                        </p:tgtEl>
                                        <p:attrNameLst>
                                          <p:attrName>style.visibility</p:attrName>
                                        </p:attrNameLst>
                                      </p:cBhvr>
                                      <p:to>
                                        <p:strVal val="visible"/>
                                      </p:to>
                                    </p:set>
                                    <p:animEffect transition="in" filter="dissolve">
                                      <p:cBhvr>
                                        <p:cTn id="128" dur="500"/>
                                        <p:tgtEl>
                                          <p:spTgt spid="6187"/>
                                        </p:tgtEl>
                                      </p:cBhvr>
                                    </p:animEffect>
                                  </p:childTnLst>
                                  <p:subTnLst>
                                    <p:audio>
                                      <p:cMediaNode>
                                        <p:cTn display="0" masterRel="sameClick">
                                          <p:stCondLst>
                                            <p:cond evt="begin" delay="0">
                                              <p:tn val="126"/>
                                            </p:cond>
                                          </p:stCondLst>
                                          <p:endCondLst>
                                            <p:cond evt="onStopAudio" delay="0">
                                              <p:tgtEl>
                                                <p:sldTgt/>
                                              </p:tgtEl>
                                            </p:cond>
                                          </p:endCondLst>
                                        </p:cTn>
                                        <p:tgtEl>
                                          <p:sndTgt r:embed="rId5" name="camera.wav"/>
                                        </p:tgtEl>
                                      </p:cMediaNode>
                                    </p:audio>
                                  </p:subTnLst>
                                </p:cTn>
                              </p:par>
                            </p:childTnLst>
                          </p:cTn>
                        </p:par>
                        <p:par>
                          <p:cTn id="129" fill="hold" nodeType="afterGroup">
                            <p:stCondLst>
                              <p:cond delay="8500"/>
                            </p:stCondLst>
                            <p:childTnLst>
                              <p:par>
                                <p:cTn id="130" presetID="53" presetClass="exit" presetSubtype="0" fill="hold" nodeType="afterEffect">
                                  <p:stCondLst>
                                    <p:cond delay="0"/>
                                  </p:stCondLst>
                                  <p:childTnLst>
                                    <p:anim calcmode="lin" valueType="num">
                                      <p:cBhvr>
                                        <p:cTn id="131" dur="500"/>
                                        <p:tgtEl>
                                          <p:spTgt spid="6187"/>
                                        </p:tgtEl>
                                        <p:attrNameLst>
                                          <p:attrName>ppt_w</p:attrName>
                                        </p:attrNameLst>
                                      </p:cBhvr>
                                      <p:tavLst>
                                        <p:tav tm="0">
                                          <p:val>
                                            <p:strVal val="ppt_w"/>
                                          </p:val>
                                        </p:tav>
                                        <p:tav tm="100000">
                                          <p:val>
                                            <p:fltVal val="0"/>
                                          </p:val>
                                        </p:tav>
                                      </p:tavLst>
                                    </p:anim>
                                    <p:anim calcmode="lin" valueType="num">
                                      <p:cBhvr>
                                        <p:cTn id="132" dur="500"/>
                                        <p:tgtEl>
                                          <p:spTgt spid="6187"/>
                                        </p:tgtEl>
                                        <p:attrNameLst>
                                          <p:attrName>ppt_h</p:attrName>
                                        </p:attrNameLst>
                                      </p:cBhvr>
                                      <p:tavLst>
                                        <p:tav tm="0">
                                          <p:val>
                                            <p:strVal val="ppt_h"/>
                                          </p:val>
                                        </p:tav>
                                        <p:tav tm="100000">
                                          <p:val>
                                            <p:fltVal val="0"/>
                                          </p:val>
                                        </p:tav>
                                      </p:tavLst>
                                    </p:anim>
                                    <p:animEffect transition="out" filter="fade">
                                      <p:cBhvr>
                                        <p:cTn id="133" dur="500"/>
                                        <p:tgtEl>
                                          <p:spTgt spid="6187"/>
                                        </p:tgtEl>
                                      </p:cBhvr>
                                    </p:animEffect>
                                    <p:set>
                                      <p:cBhvr>
                                        <p:cTn id="134" dur="1" fill="hold">
                                          <p:stCondLst>
                                            <p:cond delay="499"/>
                                          </p:stCondLst>
                                        </p:cTn>
                                        <p:tgtEl>
                                          <p:spTgt spid="6187"/>
                                        </p:tgtEl>
                                        <p:attrNameLst>
                                          <p:attrName>style.visibility</p:attrName>
                                        </p:attrNameLst>
                                      </p:cBhvr>
                                      <p:to>
                                        <p:strVal val="hidden"/>
                                      </p:to>
                                    </p:set>
                                  </p:childTnLst>
                                </p:cTn>
                              </p:par>
                            </p:childTnLst>
                          </p:cTn>
                        </p:par>
                        <p:par>
                          <p:cTn id="135" fill="hold" nodeType="afterGroup">
                            <p:stCondLst>
                              <p:cond delay="9000"/>
                            </p:stCondLst>
                            <p:childTnLst>
                              <p:par>
                                <p:cTn id="136" presetID="9" presetClass="entr" presetSubtype="0" fill="hold" nodeType="afterEffect">
                                  <p:stCondLst>
                                    <p:cond delay="0"/>
                                  </p:stCondLst>
                                  <p:childTnLst>
                                    <p:set>
                                      <p:cBhvr>
                                        <p:cTn id="137" dur="1" fill="hold">
                                          <p:stCondLst>
                                            <p:cond delay="0"/>
                                          </p:stCondLst>
                                        </p:cTn>
                                        <p:tgtEl>
                                          <p:spTgt spid="6186"/>
                                        </p:tgtEl>
                                        <p:attrNameLst>
                                          <p:attrName>style.visibility</p:attrName>
                                        </p:attrNameLst>
                                      </p:cBhvr>
                                      <p:to>
                                        <p:strVal val="visible"/>
                                      </p:to>
                                    </p:set>
                                    <p:animEffect transition="in" filter="dissolve">
                                      <p:cBhvr>
                                        <p:cTn id="138" dur="500"/>
                                        <p:tgtEl>
                                          <p:spTgt spid="6186"/>
                                        </p:tgtEl>
                                      </p:cBhvr>
                                    </p:animEffect>
                                  </p:childTnLst>
                                  <p:subTnLst>
                                    <p:audio>
                                      <p:cMediaNode>
                                        <p:cTn display="0" masterRel="sameClick">
                                          <p:stCondLst>
                                            <p:cond evt="begin" delay="0">
                                              <p:tn val="136"/>
                                            </p:cond>
                                          </p:stCondLst>
                                          <p:endCondLst>
                                            <p:cond evt="onStopAudio" delay="0">
                                              <p:tgtEl>
                                                <p:sldTgt/>
                                              </p:tgtEl>
                                            </p:cond>
                                          </p:endCondLst>
                                        </p:cTn>
                                        <p:tgtEl>
                                          <p:sndTgt r:embed="rId5" name="camera.wav"/>
                                        </p:tgtEl>
                                      </p:cMediaNode>
                                    </p:audio>
                                  </p:subTnLst>
                                </p:cTn>
                              </p:par>
                            </p:childTnLst>
                          </p:cTn>
                        </p:par>
                        <p:par>
                          <p:cTn id="139" fill="hold" nodeType="afterGroup">
                            <p:stCondLst>
                              <p:cond delay="9500"/>
                            </p:stCondLst>
                            <p:childTnLst>
                              <p:par>
                                <p:cTn id="140" presetID="53" presetClass="exit" presetSubtype="0" fill="hold" nodeType="afterEffect">
                                  <p:stCondLst>
                                    <p:cond delay="0"/>
                                  </p:stCondLst>
                                  <p:childTnLst>
                                    <p:anim calcmode="lin" valueType="num">
                                      <p:cBhvr>
                                        <p:cTn id="141" dur="500"/>
                                        <p:tgtEl>
                                          <p:spTgt spid="6186"/>
                                        </p:tgtEl>
                                        <p:attrNameLst>
                                          <p:attrName>ppt_w</p:attrName>
                                        </p:attrNameLst>
                                      </p:cBhvr>
                                      <p:tavLst>
                                        <p:tav tm="0">
                                          <p:val>
                                            <p:strVal val="ppt_w"/>
                                          </p:val>
                                        </p:tav>
                                        <p:tav tm="100000">
                                          <p:val>
                                            <p:fltVal val="0"/>
                                          </p:val>
                                        </p:tav>
                                      </p:tavLst>
                                    </p:anim>
                                    <p:anim calcmode="lin" valueType="num">
                                      <p:cBhvr>
                                        <p:cTn id="142" dur="500"/>
                                        <p:tgtEl>
                                          <p:spTgt spid="6186"/>
                                        </p:tgtEl>
                                        <p:attrNameLst>
                                          <p:attrName>ppt_h</p:attrName>
                                        </p:attrNameLst>
                                      </p:cBhvr>
                                      <p:tavLst>
                                        <p:tav tm="0">
                                          <p:val>
                                            <p:strVal val="ppt_h"/>
                                          </p:val>
                                        </p:tav>
                                        <p:tav tm="100000">
                                          <p:val>
                                            <p:fltVal val="0"/>
                                          </p:val>
                                        </p:tav>
                                      </p:tavLst>
                                    </p:anim>
                                    <p:animEffect transition="out" filter="fade">
                                      <p:cBhvr>
                                        <p:cTn id="143" dur="500"/>
                                        <p:tgtEl>
                                          <p:spTgt spid="6186"/>
                                        </p:tgtEl>
                                      </p:cBhvr>
                                    </p:animEffect>
                                    <p:set>
                                      <p:cBhvr>
                                        <p:cTn id="144" dur="1" fill="hold">
                                          <p:stCondLst>
                                            <p:cond delay="499"/>
                                          </p:stCondLst>
                                        </p:cTn>
                                        <p:tgtEl>
                                          <p:spTgt spid="6186"/>
                                        </p:tgtEl>
                                        <p:attrNameLst>
                                          <p:attrName>style.visibility</p:attrName>
                                        </p:attrNameLst>
                                      </p:cBhvr>
                                      <p:to>
                                        <p:strVal val="hidden"/>
                                      </p:to>
                                    </p:set>
                                  </p:childTnLst>
                                </p:cTn>
                              </p:par>
                            </p:childTnLst>
                          </p:cTn>
                        </p:par>
                        <p:par>
                          <p:cTn id="145" fill="hold" nodeType="afterGroup">
                            <p:stCondLst>
                              <p:cond delay="10000"/>
                            </p:stCondLst>
                            <p:childTnLst>
                              <p:par>
                                <p:cTn id="146" presetID="9" presetClass="entr" presetSubtype="0" fill="hold" nodeType="afterEffect">
                                  <p:stCondLst>
                                    <p:cond delay="0"/>
                                  </p:stCondLst>
                                  <p:childTnLst>
                                    <p:set>
                                      <p:cBhvr>
                                        <p:cTn id="147" dur="1" fill="hold">
                                          <p:stCondLst>
                                            <p:cond delay="0"/>
                                          </p:stCondLst>
                                        </p:cTn>
                                        <p:tgtEl>
                                          <p:spTgt spid="6185"/>
                                        </p:tgtEl>
                                        <p:attrNameLst>
                                          <p:attrName>style.visibility</p:attrName>
                                        </p:attrNameLst>
                                      </p:cBhvr>
                                      <p:to>
                                        <p:strVal val="visible"/>
                                      </p:to>
                                    </p:set>
                                    <p:animEffect transition="in" filter="dissolve">
                                      <p:cBhvr>
                                        <p:cTn id="148" dur="500"/>
                                        <p:tgtEl>
                                          <p:spTgt spid="6185"/>
                                        </p:tgtEl>
                                      </p:cBhvr>
                                    </p:animEffect>
                                  </p:childTnLst>
                                  <p:subTnLst>
                                    <p:audio>
                                      <p:cMediaNode>
                                        <p:cTn display="0" masterRel="sameClick">
                                          <p:stCondLst>
                                            <p:cond evt="begin" delay="0">
                                              <p:tn val="146"/>
                                            </p:cond>
                                          </p:stCondLst>
                                          <p:endCondLst>
                                            <p:cond evt="onStopAudio" delay="0">
                                              <p:tgtEl>
                                                <p:sldTgt/>
                                              </p:tgtEl>
                                            </p:cond>
                                          </p:endCondLst>
                                        </p:cTn>
                                        <p:tgtEl>
                                          <p:sndTgt r:embed="rId5" name="camera.wav"/>
                                        </p:tgtEl>
                                      </p:cMediaNode>
                                    </p:audio>
                                  </p:subTnLst>
                                </p:cTn>
                              </p:par>
                            </p:childTnLst>
                          </p:cTn>
                        </p:par>
                        <p:par>
                          <p:cTn id="149" fill="hold" nodeType="afterGroup">
                            <p:stCondLst>
                              <p:cond delay="10500"/>
                            </p:stCondLst>
                            <p:childTnLst>
                              <p:par>
                                <p:cTn id="150" presetID="53" presetClass="exit" presetSubtype="0" fill="hold" nodeType="afterEffect">
                                  <p:stCondLst>
                                    <p:cond delay="0"/>
                                  </p:stCondLst>
                                  <p:childTnLst>
                                    <p:anim calcmode="lin" valueType="num">
                                      <p:cBhvr>
                                        <p:cTn id="151" dur="500"/>
                                        <p:tgtEl>
                                          <p:spTgt spid="6185"/>
                                        </p:tgtEl>
                                        <p:attrNameLst>
                                          <p:attrName>ppt_w</p:attrName>
                                        </p:attrNameLst>
                                      </p:cBhvr>
                                      <p:tavLst>
                                        <p:tav tm="0">
                                          <p:val>
                                            <p:strVal val="ppt_w"/>
                                          </p:val>
                                        </p:tav>
                                        <p:tav tm="100000">
                                          <p:val>
                                            <p:fltVal val="0"/>
                                          </p:val>
                                        </p:tav>
                                      </p:tavLst>
                                    </p:anim>
                                    <p:anim calcmode="lin" valueType="num">
                                      <p:cBhvr>
                                        <p:cTn id="152" dur="500"/>
                                        <p:tgtEl>
                                          <p:spTgt spid="6185"/>
                                        </p:tgtEl>
                                        <p:attrNameLst>
                                          <p:attrName>ppt_h</p:attrName>
                                        </p:attrNameLst>
                                      </p:cBhvr>
                                      <p:tavLst>
                                        <p:tav tm="0">
                                          <p:val>
                                            <p:strVal val="ppt_h"/>
                                          </p:val>
                                        </p:tav>
                                        <p:tav tm="100000">
                                          <p:val>
                                            <p:fltVal val="0"/>
                                          </p:val>
                                        </p:tav>
                                      </p:tavLst>
                                    </p:anim>
                                    <p:animEffect transition="out" filter="fade">
                                      <p:cBhvr>
                                        <p:cTn id="153" dur="500"/>
                                        <p:tgtEl>
                                          <p:spTgt spid="6185"/>
                                        </p:tgtEl>
                                      </p:cBhvr>
                                    </p:animEffect>
                                    <p:set>
                                      <p:cBhvr>
                                        <p:cTn id="154" dur="1" fill="hold">
                                          <p:stCondLst>
                                            <p:cond delay="499"/>
                                          </p:stCondLst>
                                        </p:cTn>
                                        <p:tgtEl>
                                          <p:spTgt spid="6185"/>
                                        </p:tgtEl>
                                        <p:attrNameLst>
                                          <p:attrName>style.visibility</p:attrName>
                                        </p:attrNameLst>
                                      </p:cBhvr>
                                      <p:to>
                                        <p:strVal val="hidden"/>
                                      </p:to>
                                    </p:set>
                                  </p:childTnLst>
                                </p:cTn>
                              </p:par>
                            </p:childTnLst>
                          </p:cTn>
                        </p:par>
                        <p:par>
                          <p:cTn id="155" fill="hold" nodeType="afterGroup">
                            <p:stCondLst>
                              <p:cond delay="11000"/>
                            </p:stCondLst>
                            <p:childTnLst>
                              <p:par>
                                <p:cTn id="156" presetID="9" presetClass="entr" presetSubtype="0" fill="hold" nodeType="afterEffect">
                                  <p:stCondLst>
                                    <p:cond delay="0"/>
                                  </p:stCondLst>
                                  <p:childTnLst>
                                    <p:set>
                                      <p:cBhvr>
                                        <p:cTn id="157" dur="1" fill="hold">
                                          <p:stCondLst>
                                            <p:cond delay="0"/>
                                          </p:stCondLst>
                                        </p:cTn>
                                        <p:tgtEl>
                                          <p:spTgt spid="6184"/>
                                        </p:tgtEl>
                                        <p:attrNameLst>
                                          <p:attrName>style.visibility</p:attrName>
                                        </p:attrNameLst>
                                      </p:cBhvr>
                                      <p:to>
                                        <p:strVal val="visible"/>
                                      </p:to>
                                    </p:set>
                                    <p:animEffect transition="in" filter="dissolve">
                                      <p:cBhvr>
                                        <p:cTn id="158" dur="500"/>
                                        <p:tgtEl>
                                          <p:spTgt spid="6184"/>
                                        </p:tgtEl>
                                      </p:cBhvr>
                                    </p:animEffect>
                                  </p:childTnLst>
                                  <p:subTnLst>
                                    <p:audio>
                                      <p:cMediaNode>
                                        <p:cTn display="0" masterRel="sameClick">
                                          <p:stCondLst>
                                            <p:cond evt="begin" delay="0">
                                              <p:tn val="156"/>
                                            </p:cond>
                                          </p:stCondLst>
                                          <p:endCondLst>
                                            <p:cond evt="onStopAudio" delay="0">
                                              <p:tgtEl>
                                                <p:sldTgt/>
                                              </p:tgtEl>
                                            </p:cond>
                                          </p:endCondLst>
                                        </p:cTn>
                                        <p:tgtEl>
                                          <p:sndTgt r:embed="rId5" name="camera.wav"/>
                                        </p:tgtEl>
                                      </p:cMediaNode>
                                    </p:audio>
                                  </p:subTnLst>
                                </p:cTn>
                              </p:par>
                            </p:childTnLst>
                          </p:cTn>
                        </p:par>
                        <p:par>
                          <p:cTn id="159" fill="hold" nodeType="afterGroup">
                            <p:stCondLst>
                              <p:cond delay="11500"/>
                            </p:stCondLst>
                            <p:childTnLst>
                              <p:par>
                                <p:cTn id="160" presetID="53" presetClass="exit" presetSubtype="0" fill="hold" nodeType="afterEffect">
                                  <p:stCondLst>
                                    <p:cond delay="0"/>
                                  </p:stCondLst>
                                  <p:childTnLst>
                                    <p:anim calcmode="lin" valueType="num">
                                      <p:cBhvr>
                                        <p:cTn id="161" dur="500"/>
                                        <p:tgtEl>
                                          <p:spTgt spid="6184"/>
                                        </p:tgtEl>
                                        <p:attrNameLst>
                                          <p:attrName>ppt_w</p:attrName>
                                        </p:attrNameLst>
                                      </p:cBhvr>
                                      <p:tavLst>
                                        <p:tav tm="0">
                                          <p:val>
                                            <p:strVal val="ppt_w"/>
                                          </p:val>
                                        </p:tav>
                                        <p:tav tm="100000">
                                          <p:val>
                                            <p:fltVal val="0"/>
                                          </p:val>
                                        </p:tav>
                                      </p:tavLst>
                                    </p:anim>
                                    <p:anim calcmode="lin" valueType="num">
                                      <p:cBhvr>
                                        <p:cTn id="162" dur="500"/>
                                        <p:tgtEl>
                                          <p:spTgt spid="6184"/>
                                        </p:tgtEl>
                                        <p:attrNameLst>
                                          <p:attrName>ppt_h</p:attrName>
                                        </p:attrNameLst>
                                      </p:cBhvr>
                                      <p:tavLst>
                                        <p:tav tm="0">
                                          <p:val>
                                            <p:strVal val="ppt_h"/>
                                          </p:val>
                                        </p:tav>
                                        <p:tav tm="100000">
                                          <p:val>
                                            <p:fltVal val="0"/>
                                          </p:val>
                                        </p:tav>
                                      </p:tavLst>
                                    </p:anim>
                                    <p:animEffect transition="out" filter="fade">
                                      <p:cBhvr>
                                        <p:cTn id="163" dur="500"/>
                                        <p:tgtEl>
                                          <p:spTgt spid="6184"/>
                                        </p:tgtEl>
                                      </p:cBhvr>
                                    </p:animEffect>
                                    <p:set>
                                      <p:cBhvr>
                                        <p:cTn id="164" dur="1" fill="hold">
                                          <p:stCondLst>
                                            <p:cond delay="499"/>
                                          </p:stCondLst>
                                        </p:cTn>
                                        <p:tgtEl>
                                          <p:spTgt spid="6184"/>
                                        </p:tgtEl>
                                        <p:attrNameLst>
                                          <p:attrName>style.visibility</p:attrName>
                                        </p:attrNameLst>
                                      </p:cBhvr>
                                      <p:to>
                                        <p:strVal val="hidden"/>
                                      </p:to>
                                    </p:set>
                                  </p:childTnLst>
                                </p:cTn>
                              </p:par>
                            </p:childTnLst>
                          </p:cTn>
                        </p:par>
                        <p:par>
                          <p:cTn id="165" fill="hold" nodeType="afterGroup">
                            <p:stCondLst>
                              <p:cond delay="12000"/>
                            </p:stCondLst>
                            <p:childTnLst>
                              <p:par>
                                <p:cTn id="166" presetID="9" presetClass="entr" presetSubtype="0" fill="hold" nodeType="afterEffect">
                                  <p:stCondLst>
                                    <p:cond delay="0"/>
                                  </p:stCondLst>
                                  <p:childTnLst>
                                    <p:set>
                                      <p:cBhvr>
                                        <p:cTn id="167" dur="1" fill="hold">
                                          <p:stCondLst>
                                            <p:cond delay="0"/>
                                          </p:stCondLst>
                                        </p:cTn>
                                        <p:tgtEl>
                                          <p:spTgt spid="6183"/>
                                        </p:tgtEl>
                                        <p:attrNameLst>
                                          <p:attrName>style.visibility</p:attrName>
                                        </p:attrNameLst>
                                      </p:cBhvr>
                                      <p:to>
                                        <p:strVal val="visible"/>
                                      </p:to>
                                    </p:set>
                                    <p:animEffect transition="in" filter="dissolve">
                                      <p:cBhvr>
                                        <p:cTn id="168" dur="500"/>
                                        <p:tgtEl>
                                          <p:spTgt spid="6183"/>
                                        </p:tgtEl>
                                      </p:cBhvr>
                                    </p:animEffect>
                                  </p:childTnLst>
                                  <p:subTnLst>
                                    <p:audio>
                                      <p:cMediaNode>
                                        <p:cTn display="0" masterRel="sameClick">
                                          <p:stCondLst>
                                            <p:cond evt="begin" delay="0">
                                              <p:tn val="166"/>
                                            </p:cond>
                                          </p:stCondLst>
                                          <p:endCondLst>
                                            <p:cond evt="onStopAudio" delay="0">
                                              <p:tgtEl>
                                                <p:sldTgt/>
                                              </p:tgtEl>
                                            </p:cond>
                                          </p:endCondLst>
                                        </p:cTn>
                                        <p:tgtEl>
                                          <p:sndTgt r:embed="rId5" name="camera.wav"/>
                                        </p:tgtEl>
                                      </p:cMediaNode>
                                    </p:audio>
                                  </p:subTnLst>
                                </p:cTn>
                              </p:par>
                            </p:childTnLst>
                          </p:cTn>
                        </p:par>
                        <p:par>
                          <p:cTn id="169" fill="hold" nodeType="afterGroup">
                            <p:stCondLst>
                              <p:cond delay="12500"/>
                            </p:stCondLst>
                            <p:childTnLst>
                              <p:par>
                                <p:cTn id="170" presetID="53" presetClass="exit" presetSubtype="0" fill="hold" nodeType="afterEffect">
                                  <p:stCondLst>
                                    <p:cond delay="0"/>
                                  </p:stCondLst>
                                  <p:childTnLst>
                                    <p:anim calcmode="lin" valueType="num">
                                      <p:cBhvr>
                                        <p:cTn id="171" dur="500"/>
                                        <p:tgtEl>
                                          <p:spTgt spid="6183"/>
                                        </p:tgtEl>
                                        <p:attrNameLst>
                                          <p:attrName>ppt_w</p:attrName>
                                        </p:attrNameLst>
                                      </p:cBhvr>
                                      <p:tavLst>
                                        <p:tav tm="0">
                                          <p:val>
                                            <p:strVal val="ppt_w"/>
                                          </p:val>
                                        </p:tav>
                                        <p:tav tm="100000">
                                          <p:val>
                                            <p:fltVal val="0"/>
                                          </p:val>
                                        </p:tav>
                                      </p:tavLst>
                                    </p:anim>
                                    <p:anim calcmode="lin" valueType="num">
                                      <p:cBhvr>
                                        <p:cTn id="172" dur="500"/>
                                        <p:tgtEl>
                                          <p:spTgt spid="6183"/>
                                        </p:tgtEl>
                                        <p:attrNameLst>
                                          <p:attrName>ppt_h</p:attrName>
                                        </p:attrNameLst>
                                      </p:cBhvr>
                                      <p:tavLst>
                                        <p:tav tm="0">
                                          <p:val>
                                            <p:strVal val="ppt_h"/>
                                          </p:val>
                                        </p:tav>
                                        <p:tav tm="100000">
                                          <p:val>
                                            <p:fltVal val="0"/>
                                          </p:val>
                                        </p:tav>
                                      </p:tavLst>
                                    </p:anim>
                                    <p:animEffect transition="out" filter="fade">
                                      <p:cBhvr>
                                        <p:cTn id="173" dur="500"/>
                                        <p:tgtEl>
                                          <p:spTgt spid="6183"/>
                                        </p:tgtEl>
                                      </p:cBhvr>
                                    </p:animEffect>
                                    <p:set>
                                      <p:cBhvr>
                                        <p:cTn id="174" dur="1" fill="hold">
                                          <p:stCondLst>
                                            <p:cond delay="499"/>
                                          </p:stCondLst>
                                        </p:cTn>
                                        <p:tgtEl>
                                          <p:spTgt spid="6183"/>
                                        </p:tgtEl>
                                        <p:attrNameLst>
                                          <p:attrName>style.visibility</p:attrName>
                                        </p:attrNameLst>
                                      </p:cBhvr>
                                      <p:to>
                                        <p:strVal val="hidden"/>
                                      </p:to>
                                    </p:set>
                                  </p:childTnLst>
                                </p:cTn>
                              </p:par>
                            </p:childTnLst>
                          </p:cTn>
                        </p:par>
                        <p:par>
                          <p:cTn id="175" fill="hold" nodeType="afterGroup">
                            <p:stCondLst>
                              <p:cond delay="13000"/>
                            </p:stCondLst>
                            <p:childTnLst>
                              <p:par>
                                <p:cTn id="176" presetID="9" presetClass="entr" presetSubtype="0" fill="hold" nodeType="afterEffect">
                                  <p:stCondLst>
                                    <p:cond delay="0"/>
                                  </p:stCondLst>
                                  <p:childTnLst>
                                    <p:set>
                                      <p:cBhvr>
                                        <p:cTn id="177" dur="1" fill="hold">
                                          <p:stCondLst>
                                            <p:cond delay="0"/>
                                          </p:stCondLst>
                                        </p:cTn>
                                        <p:tgtEl>
                                          <p:spTgt spid="6182"/>
                                        </p:tgtEl>
                                        <p:attrNameLst>
                                          <p:attrName>style.visibility</p:attrName>
                                        </p:attrNameLst>
                                      </p:cBhvr>
                                      <p:to>
                                        <p:strVal val="visible"/>
                                      </p:to>
                                    </p:set>
                                    <p:animEffect transition="in" filter="dissolve">
                                      <p:cBhvr>
                                        <p:cTn id="178" dur="500"/>
                                        <p:tgtEl>
                                          <p:spTgt spid="6182"/>
                                        </p:tgtEl>
                                      </p:cBhvr>
                                    </p:animEffect>
                                  </p:childTnLst>
                                  <p:subTnLst>
                                    <p:audio>
                                      <p:cMediaNode>
                                        <p:cTn display="0" masterRel="sameClick">
                                          <p:stCondLst>
                                            <p:cond evt="begin" delay="0">
                                              <p:tn val="176"/>
                                            </p:cond>
                                          </p:stCondLst>
                                          <p:endCondLst>
                                            <p:cond evt="onStopAudio" delay="0">
                                              <p:tgtEl>
                                                <p:sldTgt/>
                                              </p:tgtEl>
                                            </p:cond>
                                          </p:endCondLst>
                                        </p:cTn>
                                        <p:tgtEl>
                                          <p:sndTgt r:embed="rId5" name="camera.wav"/>
                                        </p:tgtEl>
                                      </p:cMediaNode>
                                    </p:audio>
                                  </p:subTnLst>
                                </p:cTn>
                              </p:par>
                            </p:childTnLst>
                          </p:cTn>
                        </p:par>
                        <p:par>
                          <p:cTn id="179" fill="hold" nodeType="afterGroup">
                            <p:stCondLst>
                              <p:cond delay="13500"/>
                            </p:stCondLst>
                            <p:childTnLst>
                              <p:par>
                                <p:cTn id="180" presetID="53" presetClass="exit" presetSubtype="0" fill="hold" nodeType="afterEffect">
                                  <p:stCondLst>
                                    <p:cond delay="0"/>
                                  </p:stCondLst>
                                  <p:childTnLst>
                                    <p:anim calcmode="lin" valueType="num">
                                      <p:cBhvr>
                                        <p:cTn id="181" dur="500"/>
                                        <p:tgtEl>
                                          <p:spTgt spid="6182"/>
                                        </p:tgtEl>
                                        <p:attrNameLst>
                                          <p:attrName>ppt_w</p:attrName>
                                        </p:attrNameLst>
                                      </p:cBhvr>
                                      <p:tavLst>
                                        <p:tav tm="0">
                                          <p:val>
                                            <p:strVal val="ppt_w"/>
                                          </p:val>
                                        </p:tav>
                                        <p:tav tm="100000">
                                          <p:val>
                                            <p:fltVal val="0"/>
                                          </p:val>
                                        </p:tav>
                                      </p:tavLst>
                                    </p:anim>
                                    <p:anim calcmode="lin" valueType="num">
                                      <p:cBhvr>
                                        <p:cTn id="182" dur="500"/>
                                        <p:tgtEl>
                                          <p:spTgt spid="6182"/>
                                        </p:tgtEl>
                                        <p:attrNameLst>
                                          <p:attrName>ppt_h</p:attrName>
                                        </p:attrNameLst>
                                      </p:cBhvr>
                                      <p:tavLst>
                                        <p:tav tm="0">
                                          <p:val>
                                            <p:strVal val="ppt_h"/>
                                          </p:val>
                                        </p:tav>
                                        <p:tav tm="100000">
                                          <p:val>
                                            <p:fltVal val="0"/>
                                          </p:val>
                                        </p:tav>
                                      </p:tavLst>
                                    </p:anim>
                                    <p:animEffect transition="out" filter="fade">
                                      <p:cBhvr>
                                        <p:cTn id="183" dur="500"/>
                                        <p:tgtEl>
                                          <p:spTgt spid="6182"/>
                                        </p:tgtEl>
                                      </p:cBhvr>
                                    </p:animEffect>
                                    <p:set>
                                      <p:cBhvr>
                                        <p:cTn id="184" dur="1" fill="hold">
                                          <p:stCondLst>
                                            <p:cond delay="499"/>
                                          </p:stCondLst>
                                        </p:cTn>
                                        <p:tgtEl>
                                          <p:spTgt spid="6182"/>
                                        </p:tgtEl>
                                        <p:attrNameLst>
                                          <p:attrName>style.visibility</p:attrName>
                                        </p:attrNameLst>
                                      </p:cBhvr>
                                      <p:to>
                                        <p:strVal val="hidden"/>
                                      </p:to>
                                    </p:set>
                                  </p:childTnLst>
                                </p:cTn>
                              </p:par>
                            </p:childTnLst>
                          </p:cTn>
                        </p:par>
                        <p:par>
                          <p:cTn id="185" fill="hold" nodeType="afterGroup">
                            <p:stCondLst>
                              <p:cond delay="14000"/>
                            </p:stCondLst>
                            <p:childTnLst>
                              <p:par>
                                <p:cTn id="186" presetID="9" presetClass="entr" presetSubtype="0" fill="hold" nodeType="afterEffect">
                                  <p:stCondLst>
                                    <p:cond delay="0"/>
                                  </p:stCondLst>
                                  <p:childTnLst>
                                    <p:set>
                                      <p:cBhvr>
                                        <p:cTn id="187" dur="1" fill="hold">
                                          <p:stCondLst>
                                            <p:cond delay="0"/>
                                          </p:stCondLst>
                                        </p:cTn>
                                        <p:tgtEl>
                                          <p:spTgt spid="6181"/>
                                        </p:tgtEl>
                                        <p:attrNameLst>
                                          <p:attrName>style.visibility</p:attrName>
                                        </p:attrNameLst>
                                      </p:cBhvr>
                                      <p:to>
                                        <p:strVal val="visible"/>
                                      </p:to>
                                    </p:set>
                                    <p:animEffect transition="in" filter="dissolve">
                                      <p:cBhvr>
                                        <p:cTn id="188" dur="500"/>
                                        <p:tgtEl>
                                          <p:spTgt spid="6181"/>
                                        </p:tgtEl>
                                      </p:cBhvr>
                                    </p:animEffect>
                                  </p:childTnLst>
                                  <p:subTnLst>
                                    <p:audio>
                                      <p:cMediaNode>
                                        <p:cTn display="0" masterRel="sameClick">
                                          <p:stCondLst>
                                            <p:cond evt="begin" delay="0">
                                              <p:tn val="186"/>
                                            </p:cond>
                                          </p:stCondLst>
                                          <p:endCondLst>
                                            <p:cond evt="onStopAudio" delay="0">
                                              <p:tgtEl>
                                                <p:sldTgt/>
                                              </p:tgtEl>
                                            </p:cond>
                                          </p:endCondLst>
                                        </p:cTn>
                                        <p:tgtEl>
                                          <p:sndTgt r:embed="rId5" name="camera.wav"/>
                                        </p:tgtEl>
                                      </p:cMediaNode>
                                    </p:audio>
                                  </p:subTnLst>
                                </p:cTn>
                              </p:par>
                            </p:childTnLst>
                          </p:cTn>
                        </p:par>
                        <p:par>
                          <p:cTn id="189" fill="hold" nodeType="afterGroup">
                            <p:stCondLst>
                              <p:cond delay="14500"/>
                            </p:stCondLst>
                            <p:childTnLst>
                              <p:par>
                                <p:cTn id="190" presetID="53" presetClass="exit" presetSubtype="0" fill="hold" nodeType="afterEffect">
                                  <p:stCondLst>
                                    <p:cond delay="0"/>
                                  </p:stCondLst>
                                  <p:childTnLst>
                                    <p:anim calcmode="lin" valueType="num">
                                      <p:cBhvr>
                                        <p:cTn id="191" dur="500"/>
                                        <p:tgtEl>
                                          <p:spTgt spid="6181"/>
                                        </p:tgtEl>
                                        <p:attrNameLst>
                                          <p:attrName>ppt_w</p:attrName>
                                        </p:attrNameLst>
                                      </p:cBhvr>
                                      <p:tavLst>
                                        <p:tav tm="0">
                                          <p:val>
                                            <p:strVal val="ppt_w"/>
                                          </p:val>
                                        </p:tav>
                                        <p:tav tm="100000">
                                          <p:val>
                                            <p:fltVal val="0"/>
                                          </p:val>
                                        </p:tav>
                                      </p:tavLst>
                                    </p:anim>
                                    <p:anim calcmode="lin" valueType="num">
                                      <p:cBhvr>
                                        <p:cTn id="192" dur="500"/>
                                        <p:tgtEl>
                                          <p:spTgt spid="6181"/>
                                        </p:tgtEl>
                                        <p:attrNameLst>
                                          <p:attrName>ppt_h</p:attrName>
                                        </p:attrNameLst>
                                      </p:cBhvr>
                                      <p:tavLst>
                                        <p:tav tm="0">
                                          <p:val>
                                            <p:strVal val="ppt_h"/>
                                          </p:val>
                                        </p:tav>
                                        <p:tav tm="100000">
                                          <p:val>
                                            <p:fltVal val="0"/>
                                          </p:val>
                                        </p:tav>
                                      </p:tavLst>
                                    </p:anim>
                                    <p:animEffect transition="out" filter="fade">
                                      <p:cBhvr>
                                        <p:cTn id="193" dur="500"/>
                                        <p:tgtEl>
                                          <p:spTgt spid="6181"/>
                                        </p:tgtEl>
                                      </p:cBhvr>
                                    </p:animEffect>
                                    <p:set>
                                      <p:cBhvr>
                                        <p:cTn id="194" dur="1" fill="hold">
                                          <p:stCondLst>
                                            <p:cond delay="499"/>
                                          </p:stCondLst>
                                        </p:cTn>
                                        <p:tgtEl>
                                          <p:spTgt spid="6181"/>
                                        </p:tgtEl>
                                        <p:attrNameLst>
                                          <p:attrName>style.visibility</p:attrName>
                                        </p:attrNameLst>
                                      </p:cBhvr>
                                      <p:to>
                                        <p:strVal val="hidden"/>
                                      </p:to>
                                    </p:set>
                                  </p:childTnLst>
                                </p:cTn>
                              </p:par>
                            </p:childTnLst>
                          </p:cTn>
                        </p:par>
                        <p:par>
                          <p:cTn id="195" fill="hold" nodeType="afterGroup">
                            <p:stCondLst>
                              <p:cond delay="15000"/>
                            </p:stCondLst>
                            <p:childTnLst>
                              <p:par>
                                <p:cTn id="196" presetID="9" presetClass="entr" presetSubtype="0" fill="hold" nodeType="afterEffect">
                                  <p:stCondLst>
                                    <p:cond delay="0"/>
                                  </p:stCondLst>
                                  <p:childTnLst>
                                    <p:set>
                                      <p:cBhvr>
                                        <p:cTn id="197" dur="1" fill="hold">
                                          <p:stCondLst>
                                            <p:cond delay="0"/>
                                          </p:stCondLst>
                                        </p:cTn>
                                        <p:tgtEl>
                                          <p:spTgt spid="6180"/>
                                        </p:tgtEl>
                                        <p:attrNameLst>
                                          <p:attrName>style.visibility</p:attrName>
                                        </p:attrNameLst>
                                      </p:cBhvr>
                                      <p:to>
                                        <p:strVal val="visible"/>
                                      </p:to>
                                    </p:set>
                                    <p:animEffect transition="in" filter="dissolve">
                                      <p:cBhvr>
                                        <p:cTn id="198" dur="500"/>
                                        <p:tgtEl>
                                          <p:spTgt spid="6180"/>
                                        </p:tgtEl>
                                      </p:cBhvr>
                                    </p:animEffect>
                                  </p:childTnLst>
                                  <p:subTnLst>
                                    <p:audio>
                                      <p:cMediaNode>
                                        <p:cTn display="0" masterRel="sameClick">
                                          <p:stCondLst>
                                            <p:cond evt="begin" delay="0">
                                              <p:tn val="196"/>
                                            </p:cond>
                                          </p:stCondLst>
                                          <p:endCondLst>
                                            <p:cond evt="onStopAudio" delay="0">
                                              <p:tgtEl>
                                                <p:sldTgt/>
                                              </p:tgtEl>
                                            </p:cond>
                                          </p:endCondLst>
                                        </p:cTn>
                                        <p:tgtEl>
                                          <p:sndTgt r:embed="rId5" name="camera.wav"/>
                                        </p:tgtEl>
                                      </p:cMediaNode>
                                    </p:audio>
                                  </p:subTnLst>
                                </p:cTn>
                              </p:par>
                            </p:childTnLst>
                          </p:cTn>
                        </p:par>
                        <p:par>
                          <p:cTn id="199" fill="hold" nodeType="afterGroup">
                            <p:stCondLst>
                              <p:cond delay="15500"/>
                            </p:stCondLst>
                            <p:childTnLst>
                              <p:par>
                                <p:cTn id="200" presetID="53" presetClass="exit" presetSubtype="0" fill="hold" nodeType="afterEffect">
                                  <p:stCondLst>
                                    <p:cond delay="0"/>
                                  </p:stCondLst>
                                  <p:childTnLst>
                                    <p:anim calcmode="lin" valueType="num">
                                      <p:cBhvr>
                                        <p:cTn id="201" dur="500"/>
                                        <p:tgtEl>
                                          <p:spTgt spid="6180"/>
                                        </p:tgtEl>
                                        <p:attrNameLst>
                                          <p:attrName>ppt_w</p:attrName>
                                        </p:attrNameLst>
                                      </p:cBhvr>
                                      <p:tavLst>
                                        <p:tav tm="0">
                                          <p:val>
                                            <p:strVal val="ppt_w"/>
                                          </p:val>
                                        </p:tav>
                                        <p:tav tm="100000">
                                          <p:val>
                                            <p:fltVal val="0"/>
                                          </p:val>
                                        </p:tav>
                                      </p:tavLst>
                                    </p:anim>
                                    <p:anim calcmode="lin" valueType="num">
                                      <p:cBhvr>
                                        <p:cTn id="202" dur="500"/>
                                        <p:tgtEl>
                                          <p:spTgt spid="6180"/>
                                        </p:tgtEl>
                                        <p:attrNameLst>
                                          <p:attrName>ppt_h</p:attrName>
                                        </p:attrNameLst>
                                      </p:cBhvr>
                                      <p:tavLst>
                                        <p:tav tm="0">
                                          <p:val>
                                            <p:strVal val="ppt_h"/>
                                          </p:val>
                                        </p:tav>
                                        <p:tav tm="100000">
                                          <p:val>
                                            <p:fltVal val="0"/>
                                          </p:val>
                                        </p:tav>
                                      </p:tavLst>
                                    </p:anim>
                                    <p:animEffect transition="out" filter="fade">
                                      <p:cBhvr>
                                        <p:cTn id="203" dur="500"/>
                                        <p:tgtEl>
                                          <p:spTgt spid="6180"/>
                                        </p:tgtEl>
                                      </p:cBhvr>
                                    </p:animEffect>
                                    <p:set>
                                      <p:cBhvr>
                                        <p:cTn id="204" dur="1" fill="hold">
                                          <p:stCondLst>
                                            <p:cond delay="499"/>
                                          </p:stCondLst>
                                        </p:cTn>
                                        <p:tgtEl>
                                          <p:spTgt spid="6180"/>
                                        </p:tgtEl>
                                        <p:attrNameLst>
                                          <p:attrName>style.visibility</p:attrName>
                                        </p:attrNameLst>
                                      </p:cBhvr>
                                      <p:to>
                                        <p:strVal val="hidden"/>
                                      </p:to>
                                    </p:set>
                                  </p:childTnLst>
                                </p:cTn>
                              </p:par>
                            </p:childTnLst>
                          </p:cTn>
                        </p:par>
                        <p:par>
                          <p:cTn id="205" fill="hold">
                            <p:stCondLst>
                              <p:cond delay="16000"/>
                            </p:stCondLst>
                            <p:childTnLst>
                              <p:par>
                                <p:cTn id="206" presetID="10" presetClass="entr" presetSubtype="0" fill="hold" nodeType="afterEffect">
                                  <p:stCondLst>
                                    <p:cond delay="0"/>
                                  </p:stCondLst>
                                  <p:childTnLst>
                                    <p:set>
                                      <p:cBhvr>
                                        <p:cTn id="207" dur="1" fill="hold">
                                          <p:stCondLst>
                                            <p:cond delay="0"/>
                                          </p:stCondLst>
                                        </p:cTn>
                                        <p:tgtEl>
                                          <p:spTgt spid="36"/>
                                        </p:tgtEl>
                                        <p:attrNameLst>
                                          <p:attrName>style.visibility</p:attrName>
                                        </p:attrNameLst>
                                      </p:cBhvr>
                                      <p:to>
                                        <p:strVal val="visible"/>
                                      </p:to>
                                    </p:set>
                                    <p:animEffect transition="in" filter="fade">
                                      <p:cBhvr>
                                        <p:cTn id="208" dur="500"/>
                                        <p:tgtEl>
                                          <p:spTgt spid="36"/>
                                        </p:tgtEl>
                                      </p:cBhvr>
                                    </p:animEffect>
                                  </p:childTnLst>
                                  <p:subTnLst>
                                    <p:audio>
                                      <p:cMediaNode>
                                        <p:cTn display="0" masterRel="sameClick">
                                          <p:stCondLst>
                                            <p:cond evt="begin" delay="0">
                                              <p:tn val="206"/>
                                            </p:cond>
                                          </p:stCondLst>
                                          <p:endCondLst>
                                            <p:cond evt="onStopAudio" delay="0">
                                              <p:tgtEl>
                                                <p:sldTgt/>
                                              </p:tgtEl>
                                            </p:cond>
                                          </p:endCondLst>
                                        </p:cTn>
                                        <p:tgtEl>
                                          <p:sndTgt r:embed="rId6" name="tieng-chuong-reo-het-gio-www_tiengdong_com.wav"/>
                                        </p:tgtEl>
                                      </p:cMediaNode>
                                    </p:audio>
                                  </p:sub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31"/>
                                        </p:tgtEl>
                                      </p:cBhvr>
                                    </p:animEffect>
                                    <p:set>
                                      <p:cBhvr>
                                        <p:cTn id="213" dur="1" fill="hold">
                                          <p:stCondLst>
                                            <p:cond delay="499"/>
                                          </p:stCondLst>
                                        </p:cTn>
                                        <p:tgtEl>
                                          <p:spTgt spid="31"/>
                                        </p:tgtEl>
                                        <p:attrNameLst>
                                          <p:attrName>style.visibility</p:attrName>
                                        </p:attrNameLst>
                                      </p:cBhvr>
                                      <p:to>
                                        <p:strVal val="hidden"/>
                                      </p:to>
                                    </p:set>
                                  </p:childTnLst>
                                </p:cTn>
                              </p:par>
                              <p:par>
                                <p:cTn id="214" presetID="10" presetClass="exit" presetSubtype="0" fill="hold" nodeType="withEffect">
                                  <p:stCondLst>
                                    <p:cond delay="0"/>
                                  </p:stCondLst>
                                  <p:childTnLst>
                                    <p:animEffect transition="out" filter="fade">
                                      <p:cBhvr>
                                        <p:cTn id="215" dur="500"/>
                                        <p:tgtEl>
                                          <p:spTgt spid="32"/>
                                        </p:tgtEl>
                                      </p:cBhvr>
                                    </p:animEffect>
                                    <p:set>
                                      <p:cBhvr>
                                        <p:cTn id="216" dur="1" fill="hold">
                                          <p:stCondLst>
                                            <p:cond delay="499"/>
                                          </p:stCondLst>
                                        </p:cTn>
                                        <p:tgtEl>
                                          <p:spTgt spid="32"/>
                                        </p:tgtEl>
                                        <p:attrNameLst>
                                          <p:attrName>style.visibility</p:attrName>
                                        </p:attrNameLst>
                                      </p:cBhvr>
                                      <p:to>
                                        <p:strVal val="hidden"/>
                                      </p:to>
                                    </p:set>
                                  </p:childTnLst>
                                </p:cTn>
                              </p:par>
                            </p:childTnLst>
                          </p:cTn>
                        </p:par>
                        <p:par>
                          <p:cTn id="217" fill="hold">
                            <p:stCondLst>
                              <p:cond delay="500"/>
                            </p:stCondLst>
                            <p:childTnLst>
                              <p:par>
                                <p:cTn id="218" presetID="6" presetClass="emph" presetSubtype="0" fill="hold" nodeType="afterEffect">
                                  <p:stCondLst>
                                    <p:cond delay="0"/>
                                  </p:stCondLst>
                                  <p:childTnLst>
                                    <p:animScale>
                                      <p:cBhvr>
                                        <p:cTn id="219" dur="2000" fill="hold"/>
                                        <p:tgtEl>
                                          <p:spTgt spid="30"/>
                                        </p:tgtEl>
                                      </p:cBhvr>
                                      <p:by x="150000" y="150000"/>
                                    </p:animScale>
                                  </p:childTnLst>
                                  <p:subTnLst>
                                    <p:audio>
                                      <p:cMediaNode>
                                        <p:cTn display="0" masterRel="sameClick">
                                          <p:stCondLst>
                                            <p:cond evt="begin" delay="0">
                                              <p:tn val="218"/>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P spid="26"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pic>
        <p:nvPicPr>
          <p:cNvPr id="36" name="图片 35">
            <a:extLst>
              <a:ext uri="{FF2B5EF4-FFF2-40B4-BE49-F238E27FC236}">
                <a16:creationId xmlns:a16="http://schemas.microsoft.com/office/drawing/2014/main" xmlns="" id="{96AAD07A-F75B-6B59-18BD-13DC7547EC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3262" y="-933595"/>
            <a:ext cx="4513611" cy="4513611"/>
          </a:xfrm>
          <a:prstGeom prst="rect">
            <a:avLst/>
          </a:prstGeom>
        </p:spPr>
      </p:pic>
      <p:grpSp>
        <p:nvGrpSpPr>
          <p:cNvPr id="2" name="组合 1">
            <a:extLst>
              <a:ext uri="{FF2B5EF4-FFF2-40B4-BE49-F238E27FC236}">
                <a16:creationId xmlns:a16="http://schemas.microsoft.com/office/drawing/2014/main" xmlns="" id="{64839120-64DA-3CB7-7266-B7DD45CAA8BC}"/>
              </a:ext>
            </a:extLst>
          </p:cNvPr>
          <p:cNvGrpSpPr/>
          <p:nvPr/>
        </p:nvGrpSpPr>
        <p:grpSpPr>
          <a:xfrm>
            <a:off x="1823463" y="705455"/>
            <a:ext cx="9652351" cy="4702766"/>
            <a:chOff x="1055370" y="960120"/>
            <a:chExt cx="10211753" cy="46939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055370" y="2133600"/>
              <a:ext cx="10211753" cy="35204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614379"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4000" b="1" i="0" u="none" strike="noStrike" kern="1200" cap="none" spc="0" normalizeH="0" baseline="0" noProof="0" dirty="0">
                  <a:ln>
                    <a:noFill/>
                  </a:ln>
                  <a:solidFill>
                    <a:prstClr val="white"/>
                  </a:solidFill>
                  <a:effectLst/>
                  <a:uLnTx/>
                  <a:uFillTx/>
                  <a:latin typeface="Coiny" panose="02000903060500060000" pitchFamily="2" charset="0"/>
                  <a:ea typeface="Vogue-ExtraBold" panose="020B0500000000000000" pitchFamily="34" charset="0"/>
                  <a:cs typeface="Vogue-ExtraBold" panose="020B0500000000000000" pitchFamily="34" charset="0"/>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55" name="图片 54">
            <a:extLst>
              <a:ext uri="{FF2B5EF4-FFF2-40B4-BE49-F238E27FC236}">
                <a16:creationId xmlns:a16="http://schemas.microsoft.com/office/drawing/2014/main" xmlns="" id="{FDFF2CD9-6DD3-9D9E-93F6-CA3BEC667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5994" y="3350235"/>
            <a:ext cx="3799305" cy="3799305"/>
          </a:xfrm>
          <a:prstGeom prst="rect">
            <a:avLst/>
          </a:prstGeom>
        </p:spPr>
      </p:pic>
      <p:pic>
        <p:nvPicPr>
          <p:cNvPr id="25" name="图片 24">
            <a:extLst>
              <a:ext uri="{FF2B5EF4-FFF2-40B4-BE49-F238E27FC236}">
                <a16:creationId xmlns:a16="http://schemas.microsoft.com/office/drawing/2014/main" xmlns="" id="{572264A0-9DBF-10FA-C1FB-01238ECAFB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0260" y="4236428"/>
            <a:ext cx="2996613" cy="2546912"/>
          </a:xfrm>
          <a:prstGeom prst="rect">
            <a:avLst/>
          </a:prstGeom>
        </p:spPr>
      </p:pic>
      <p:pic>
        <p:nvPicPr>
          <p:cNvPr id="4" name="Picture 3">
            <a:extLst>
              <a:ext uri="{FF2B5EF4-FFF2-40B4-BE49-F238E27FC236}">
                <a16:creationId xmlns:a16="http://schemas.microsoft.com/office/drawing/2014/main" xmlns="" id="{04C41AB2-3366-D44A-1C81-26A1D920F4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8" y="-280656"/>
            <a:ext cx="1406027" cy="1406027"/>
          </a:xfrm>
          <a:prstGeom prst="rect">
            <a:avLst/>
          </a:prstGeom>
        </p:spPr>
      </p:pic>
      <p:pic>
        <p:nvPicPr>
          <p:cNvPr id="3" name="Picture 2">
            <a:extLst>
              <a:ext uri="{FF2B5EF4-FFF2-40B4-BE49-F238E27FC236}">
                <a16:creationId xmlns:a16="http://schemas.microsoft.com/office/drawing/2014/main" xmlns="" id="{83FD92F5-CFA4-2B7A-B875-B57B3EDEBDCF}"/>
              </a:ext>
            </a:extLst>
          </p:cNvPr>
          <p:cNvPicPr>
            <a:picLocks noChangeAspect="1"/>
          </p:cNvPicPr>
          <p:nvPr/>
        </p:nvPicPr>
        <p:blipFill>
          <a:blip r:embed="rId8"/>
          <a:stretch>
            <a:fillRect/>
          </a:stretch>
        </p:blipFill>
        <p:spPr>
          <a:xfrm>
            <a:off x="1747470" y="2399715"/>
            <a:ext cx="9912955" cy="2566638"/>
          </a:xfrm>
          <a:prstGeom prst="rect">
            <a:avLst/>
          </a:prstGeom>
        </p:spPr>
      </p:pic>
    </p:spTree>
    <p:custDataLst>
      <p:tags r:id="rId1"/>
    </p:custDataLst>
    <p:extLst>
      <p:ext uri="{BB962C8B-B14F-4D97-AF65-F5344CB8AC3E}">
        <p14:creationId xmlns:p14="http://schemas.microsoft.com/office/powerpoint/2010/main" val="3720710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xmlns="" id="{53BFE084-50C7-EC83-CCAB-3BBF1B9EBC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710"/>
          <a:stretch/>
        </p:blipFill>
        <p:spPr>
          <a:xfrm>
            <a:off x="0" y="-29754"/>
            <a:ext cx="12192000" cy="6887754"/>
          </a:xfrm>
          <a:prstGeom prst="rect">
            <a:avLst/>
          </a:prstGeom>
        </p:spPr>
      </p:pic>
      <p:grpSp>
        <p:nvGrpSpPr>
          <p:cNvPr id="2" name="组合 1">
            <a:extLst>
              <a:ext uri="{FF2B5EF4-FFF2-40B4-BE49-F238E27FC236}">
                <a16:creationId xmlns:a16="http://schemas.microsoft.com/office/drawing/2014/main" xmlns="" id="{DF128EA7-A07B-D5F5-A5C9-2F9706B837F6}"/>
              </a:ext>
            </a:extLst>
          </p:cNvPr>
          <p:cNvGrpSpPr/>
          <p:nvPr/>
        </p:nvGrpSpPr>
        <p:grpSpPr>
          <a:xfrm>
            <a:off x="1924329" y="960120"/>
            <a:ext cx="8404300" cy="4922520"/>
            <a:chOff x="1924329" y="960120"/>
            <a:chExt cx="8404300" cy="4922520"/>
          </a:xfrm>
        </p:grpSpPr>
        <p:grpSp>
          <p:nvGrpSpPr>
            <p:cNvPr id="20" name="组合 19">
              <a:extLst>
                <a:ext uri="{FF2B5EF4-FFF2-40B4-BE49-F238E27FC236}">
                  <a16:creationId xmlns:a16="http://schemas.microsoft.com/office/drawing/2014/main" xmlns="" id="{02A2F109-18B2-3079-6A25-B6C6AF625E81}"/>
                </a:ext>
              </a:extLst>
            </p:cNvPr>
            <p:cNvGrpSpPr/>
            <p:nvPr/>
          </p:nvGrpSpPr>
          <p:grpSpPr>
            <a:xfrm>
              <a:off x="1924329" y="2133600"/>
              <a:ext cx="8404300" cy="3749040"/>
              <a:chOff x="924877" y="2255520"/>
              <a:chExt cx="10211753" cy="3520440"/>
            </a:xfrm>
          </p:grpSpPr>
          <p:sp>
            <p:nvSpPr>
              <p:cNvPr id="10" name="矩形: 圆角 9">
                <a:extLst>
                  <a:ext uri="{FF2B5EF4-FFF2-40B4-BE49-F238E27FC236}">
                    <a16:creationId xmlns:a16="http://schemas.microsoft.com/office/drawing/2014/main" xmlns="" id="{C7255D0C-C060-2E54-5603-6DD824900FDB}"/>
                  </a:ext>
                </a:extLst>
              </p:cNvPr>
              <p:cNvSpPr/>
              <p:nvPr/>
            </p:nvSpPr>
            <p:spPr>
              <a:xfrm>
                <a:off x="1055369" y="2484120"/>
                <a:ext cx="10081261" cy="329184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2" name="矩形: 圆角 11">
                <a:extLst>
                  <a:ext uri="{FF2B5EF4-FFF2-40B4-BE49-F238E27FC236}">
                    <a16:creationId xmlns:a16="http://schemas.microsoft.com/office/drawing/2014/main" xmlns="" id="{622ADDA8-D98A-2CD9-A41B-07DE2B9460D8}"/>
                  </a:ext>
                </a:extLst>
              </p:cNvPr>
              <p:cNvSpPr/>
              <p:nvPr/>
            </p:nvSpPr>
            <p:spPr>
              <a:xfrm>
                <a:off x="924877" y="2255520"/>
                <a:ext cx="10081261" cy="3291840"/>
              </a:xfrm>
              <a:prstGeom prst="roundRect">
                <a:avLst/>
              </a:prstGeom>
              <a:solidFill>
                <a:srgbClr val="FFFFFF"/>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57" name="组合 56">
              <a:extLst>
                <a:ext uri="{FF2B5EF4-FFF2-40B4-BE49-F238E27FC236}">
                  <a16:creationId xmlns:a16="http://schemas.microsoft.com/office/drawing/2014/main" xmlns="" id="{FF270CC3-E0C5-1053-C853-DD883795E600}"/>
                </a:ext>
              </a:extLst>
            </p:cNvPr>
            <p:cNvGrpSpPr/>
            <p:nvPr/>
          </p:nvGrpSpPr>
          <p:grpSpPr>
            <a:xfrm>
              <a:off x="3522156" y="960120"/>
              <a:ext cx="5085945" cy="1489249"/>
              <a:chOff x="3614379" y="1112520"/>
              <a:chExt cx="5085945" cy="1489249"/>
            </a:xfrm>
          </p:grpSpPr>
          <p:sp>
            <p:nvSpPr>
              <p:cNvPr id="56" name="矩形: 圆角 55">
                <a:extLst>
                  <a:ext uri="{FF2B5EF4-FFF2-40B4-BE49-F238E27FC236}">
                    <a16:creationId xmlns:a16="http://schemas.microsoft.com/office/drawing/2014/main" xmlns="" id="{32BA3EA3-3F33-41B4-8BDE-F26B65E69E00}"/>
                  </a:ext>
                </a:extLst>
              </p:cNvPr>
              <p:cNvSpPr/>
              <p:nvPr/>
            </p:nvSpPr>
            <p:spPr>
              <a:xfrm>
                <a:off x="3737083" y="1233373"/>
                <a:ext cx="4963241" cy="64770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8" name="矩形: 圆角 7">
                <a:extLst>
                  <a:ext uri="{FF2B5EF4-FFF2-40B4-BE49-F238E27FC236}">
                    <a16:creationId xmlns:a16="http://schemas.microsoft.com/office/drawing/2014/main" xmlns="" id="{F109CC2C-841A-A7A8-9377-9F1DB9AE450D}"/>
                  </a:ext>
                </a:extLst>
              </p:cNvPr>
              <p:cNvSpPr/>
              <p:nvPr/>
            </p:nvSpPr>
            <p:spPr>
              <a:xfrm>
                <a:off x="3614379" y="1112520"/>
                <a:ext cx="4963241" cy="647700"/>
              </a:xfrm>
              <a:prstGeom prst="roundRect">
                <a:avLst/>
              </a:prstGeom>
              <a:solidFill>
                <a:srgbClr val="FD99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0" i="0" u="none" strike="noStrike" kern="1200" cap="none" spc="0" normalizeH="0" baseline="0" noProof="0" dirty="0">
                  <a:ln>
                    <a:noFill/>
                  </a:ln>
                  <a:solidFill>
                    <a:prstClr val="white"/>
                  </a:solidFill>
                  <a:effectLst/>
                  <a:uLnTx/>
                  <a:uFillTx/>
                  <a:latin typeface="阿里妈妈刀隶体" pitchFamily="2" charset="-122"/>
                  <a:ea typeface="阿里妈妈刀隶体" pitchFamily="2" charset="-122"/>
                  <a:cs typeface="+mn-cs"/>
                </a:endParaRPr>
              </a:p>
            </p:txBody>
          </p:sp>
          <p:sp>
            <p:nvSpPr>
              <p:cNvPr id="38" name="椭圆 37">
                <a:extLst>
                  <a:ext uri="{FF2B5EF4-FFF2-40B4-BE49-F238E27FC236}">
                    <a16:creationId xmlns:a16="http://schemas.microsoft.com/office/drawing/2014/main" xmlns="" id="{FFD64F01-7EEF-CC17-DF96-BE05C2520B88}"/>
                  </a:ext>
                </a:extLst>
              </p:cNvPr>
              <p:cNvSpPr/>
              <p:nvPr/>
            </p:nvSpPr>
            <p:spPr>
              <a:xfrm>
                <a:off x="3788387"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39" name="椭圆 38">
                <a:extLst>
                  <a:ext uri="{FF2B5EF4-FFF2-40B4-BE49-F238E27FC236}">
                    <a16:creationId xmlns:a16="http://schemas.microsoft.com/office/drawing/2014/main" xmlns="" id="{9AA63381-6A9C-A01D-0FC9-82C4B7052E7F}"/>
                  </a:ext>
                </a:extLst>
              </p:cNvPr>
              <p:cNvSpPr/>
              <p:nvPr/>
            </p:nvSpPr>
            <p:spPr>
              <a:xfrm>
                <a:off x="8190392" y="1356360"/>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cxnSp>
            <p:nvCxnSpPr>
              <p:cNvPr id="41" name="直接连接符 40">
                <a:extLst>
                  <a:ext uri="{FF2B5EF4-FFF2-40B4-BE49-F238E27FC236}">
                    <a16:creationId xmlns:a16="http://schemas.microsoft.com/office/drawing/2014/main" xmlns="" id="{934C264E-8124-6778-A1B9-6B4ECBCC6AE6}"/>
                  </a:ext>
                </a:extLst>
              </p:cNvPr>
              <p:cNvCxnSpPr>
                <a:stCxn id="38" idx="0"/>
              </p:cNvCxnSpPr>
              <p:nvPr/>
            </p:nvCxnSpPr>
            <p:spPr>
              <a:xfrm>
                <a:off x="3875556"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xmlns="" id="{4A9C92C3-4FCC-46CD-65EA-670148ADEF7D}"/>
                  </a:ext>
                </a:extLst>
              </p:cNvPr>
              <p:cNvCxnSpPr/>
              <p:nvPr/>
            </p:nvCxnSpPr>
            <p:spPr>
              <a:xfrm>
                <a:off x="8277561" y="1356360"/>
                <a:ext cx="0" cy="115824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 name="椭圆 42">
                <a:extLst>
                  <a:ext uri="{FF2B5EF4-FFF2-40B4-BE49-F238E27FC236}">
                    <a16:creationId xmlns:a16="http://schemas.microsoft.com/office/drawing/2014/main" xmlns="" id="{313D3C8B-99C8-35E9-1D29-FD39C7BE5596}"/>
                  </a:ext>
                </a:extLst>
              </p:cNvPr>
              <p:cNvSpPr/>
              <p:nvPr/>
            </p:nvSpPr>
            <p:spPr>
              <a:xfrm>
                <a:off x="3788387"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44" name="椭圆 43">
                <a:extLst>
                  <a:ext uri="{FF2B5EF4-FFF2-40B4-BE49-F238E27FC236}">
                    <a16:creationId xmlns:a16="http://schemas.microsoft.com/office/drawing/2014/main" xmlns="" id="{2C81A2AD-1631-7EF4-3511-ED402A5C7EB5}"/>
                  </a:ext>
                </a:extLst>
              </p:cNvPr>
              <p:cNvSpPr/>
              <p:nvPr/>
            </p:nvSpPr>
            <p:spPr>
              <a:xfrm>
                <a:off x="8190392" y="2427431"/>
                <a:ext cx="174338" cy="174338"/>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pic>
        <p:nvPicPr>
          <p:cNvPr id="16" name="图片 15">
            <a:extLst>
              <a:ext uri="{FF2B5EF4-FFF2-40B4-BE49-F238E27FC236}">
                <a16:creationId xmlns:a16="http://schemas.microsoft.com/office/drawing/2014/main" xmlns="" id="{78AC07EB-3ECC-6D49-AFC6-E39B2BEE7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61398" y="2839400"/>
            <a:ext cx="5237573" cy="5237573"/>
          </a:xfrm>
          <a:prstGeom prst="rect">
            <a:avLst/>
          </a:prstGeom>
        </p:spPr>
      </p:pic>
      <p:pic>
        <p:nvPicPr>
          <p:cNvPr id="18" name="图片 17">
            <a:extLst>
              <a:ext uri="{FF2B5EF4-FFF2-40B4-BE49-F238E27FC236}">
                <a16:creationId xmlns:a16="http://schemas.microsoft.com/office/drawing/2014/main" xmlns="" id="{1FFC82A8-6C3C-3A46-1407-D6923232FF9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572" y="4411212"/>
            <a:ext cx="4139802" cy="2568510"/>
          </a:xfrm>
          <a:prstGeom prst="rect">
            <a:avLst/>
          </a:prstGeom>
        </p:spPr>
      </p:pic>
      <p:pic>
        <p:nvPicPr>
          <p:cNvPr id="6" name="Picture 5">
            <a:extLst>
              <a:ext uri="{FF2B5EF4-FFF2-40B4-BE49-F238E27FC236}">
                <a16:creationId xmlns:a16="http://schemas.microsoft.com/office/drawing/2014/main" xmlns="" id="{BF8B6AB9-8827-2683-DB35-9DD4A5C80FEF}"/>
              </a:ext>
            </a:extLst>
          </p:cNvPr>
          <p:cNvPicPr>
            <a:picLocks noChangeAspect="1"/>
          </p:cNvPicPr>
          <p:nvPr/>
        </p:nvPicPr>
        <p:blipFill>
          <a:blip r:embed="rId6"/>
          <a:stretch>
            <a:fillRect/>
          </a:stretch>
        </p:blipFill>
        <p:spPr>
          <a:xfrm>
            <a:off x="1053395" y="1997851"/>
            <a:ext cx="9900762" cy="4432176"/>
          </a:xfrm>
          <a:prstGeom prst="rect">
            <a:avLst/>
          </a:prstGeom>
        </p:spPr>
      </p:pic>
    </p:spTree>
    <p:custDataLst>
      <p:tags r:id="rId1"/>
    </p:custDataLst>
    <p:extLst>
      <p:ext uri="{BB962C8B-B14F-4D97-AF65-F5344CB8AC3E}">
        <p14:creationId xmlns:p14="http://schemas.microsoft.com/office/powerpoint/2010/main" val="1501860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134507" y="189106"/>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a:t>
            </a:r>
            <a:r>
              <a:rPr lang="vi-VN" sz="2800" b="1" dirty="0" smtClean="0">
                <a:solidFill>
                  <a:prstClr val="black"/>
                </a:solidFill>
                <a:latin typeface="Cambria" panose="02040503050406030204" pitchFamily="18" charset="0"/>
              </a:rPr>
              <a:t>trong </a:t>
            </a:r>
            <a:r>
              <a:rPr lang="vi-VN" sz="2800" b="1" dirty="0">
                <a:solidFill>
                  <a:prstClr val="black"/>
                </a:solidFill>
                <a:latin typeface="Cambria" panose="02040503050406030204" pitchFamily="18" charset="0"/>
              </a:rPr>
              <a:t>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33376" y="1114850"/>
            <a:ext cx="11268074" cy="5262979"/>
          </a:xfrm>
          <a:prstGeom prst="rect">
            <a:avLst/>
          </a:prstGeom>
          <a:noFill/>
        </p:spPr>
        <p:txBody>
          <a:bodyPr wrap="square">
            <a:spAutoFit/>
          </a:bodyPr>
          <a:lstStyle/>
          <a:p>
            <a:r>
              <a:rPr lang="vi-VN" sz="2600" b="1"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Cu Dũng lớn ngần này rồi ư?</a:t>
            </a:r>
          </a:p>
          <a:p>
            <a:r>
              <a:rPr lang="vi-VN" sz="2600" b="1" dirty="0">
                <a:latin typeface="Cambria" panose="02040503050406030204" pitchFamily="18" charset="0"/>
                <a:ea typeface="Cambria" panose="02040503050406030204" pitchFamily="18" charset="0"/>
              </a:rPr>
              <a:t>[...]</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Bà xăng xái xuống bếp lấy dao ra vườn chặt mía đem vào.</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Mía ngọt lắm, mẹ con ăn đi cho đỡ khát.</a:t>
            </a:r>
          </a:p>
          <a:p>
            <a:r>
              <a:rPr lang="vi-VN" sz="2600" b="1" dirty="0">
                <a:latin typeface="Cambria" panose="02040503050406030204" pitchFamily="18" charset="0"/>
                <a:ea typeface="Cambria" panose="02040503050406030204" pitchFamily="18" charset="0"/>
              </a:rPr>
              <a:t>Bà róc, bà tiện, bà chẻ từng khẩu mía đưa cho tôi:</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Ăn đi! Cháu ăn đi! Răng bà yếu rồi, bà chả nhai được đâu.</a:t>
            </a:r>
          </a:p>
          <a:p>
            <a:pPr algn="r"/>
            <a:r>
              <a:rPr lang="vi-VN" sz="2400" b="1" dirty="0">
                <a:latin typeface="Cambria" panose="02040503050406030204" pitchFamily="18" charset="0"/>
                <a:ea typeface="Cambria" panose="02040503050406030204" pitchFamily="18" charset="0"/>
              </a:rPr>
              <a:t>(</a:t>
            </a:r>
            <a:r>
              <a:rPr lang="vi-VN" sz="2400" b="1" i="1" dirty="0">
                <a:latin typeface="Cambria" panose="02040503050406030204" pitchFamily="18" charset="0"/>
                <a:ea typeface="Cambria" panose="02040503050406030204" pitchFamily="18" charset="0"/>
              </a:rPr>
              <a:t>Theo</a:t>
            </a:r>
            <a:r>
              <a:rPr lang="vi-VN" sz="2400" b="1" dirty="0">
                <a:latin typeface="Cambria" panose="02040503050406030204" pitchFamily="18" charset="0"/>
                <a:ea typeface="Cambria" panose="02040503050406030204" pitchFamily="18" charset="0"/>
              </a:rPr>
              <a:t> Vũ Tú Nam)</a:t>
            </a:r>
          </a:p>
          <a:p>
            <a:r>
              <a:rPr lang="vi-VN" sz="2600" b="1" dirty="0">
                <a:latin typeface="Cambria" panose="02040503050406030204" pitchFamily="18" charset="0"/>
                <a:ea typeface="Cambria" panose="02040503050406030204" pitchFamily="18" charset="0"/>
              </a:rPr>
              <a:t>b. Cánh cam vùng chạy, nhớn nhác tìm lối thoát. Chuột cống cười phá lên:</a:t>
            </a:r>
          </a:p>
          <a:p>
            <a:r>
              <a:rPr lang="en-US" sz="2600" b="1" dirty="0" smtClean="0">
                <a:latin typeface="Cambria" panose="02040503050406030204" pitchFamily="18" charset="0"/>
                <a:ea typeface="Cambria" panose="02040503050406030204" pitchFamily="18" charset="0"/>
              </a:rPr>
              <a:t>   </a:t>
            </a:r>
            <a:r>
              <a:rPr lang="vi-VN" sz="2600" b="1" dirty="0" smtClean="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r>
              <a:rPr lang="en-US" sz="2600" b="1" dirty="0" smtClean="0">
                <a:latin typeface="Cambria" panose="02040503050406030204" pitchFamily="18" charset="0"/>
                <a:ea typeface="Cambria" panose="02040503050406030204" pitchFamily="18" charset="0"/>
              </a:rPr>
              <a:t>                                            </a:t>
            </a:r>
            <a:r>
              <a:rPr lang="vi-VN" sz="2400" b="1" dirty="0" smtClean="0">
                <a:latin typeface="Cambria" panose="02040503050406030204" pitchFamily="18" charset="0"/>
                <a:ea typeface="Cambria" panose="02040503050406030204" pitchFamily="18" charset="0"/>
              </a:rPr>
              <a:t>(</a:t>
            </a:r>
            <a:r>
              <a:rPr lang="en-US" sz="2400" b="1" dirty="0" smtClean="0">
                <a:latin typeface="Cambria" panose="02040503050406030204" pitchFamily="18" charset="0"/>
                <a:ea typeface="Cambria" panose="02040503050406030204" pitchFamily="18" charset="0"/>
              </a:rPr>
              <a:t> </a:t>
            </a:r>
            <a:r>
              <a:rPr lang="en-US" sz="2400" b="1" i="1" dirty="0" smtClean="0">
                <a:latin typeface="Cambria" panose="02040503050406030204" pitchFamily="18" charset="0"/>
                <a:ea typeface="Cambria" panose="02040503050406030204" pitchFamily="18" charset="0"/>
              </a:rPr>
              <a:t>Theo</a:t>
            </a:r>
            <a:r>
              <a:rPr lang="en-US" sz="2400" b="1" dirty="0" smtClean="0">
                <a:latin typeface="Cambria" panose="02040503050406030204" pitchFamily="18" charset="0"/>
                <a:ea typeface="Cambria" panose="02040503050406030204" pitchFamily="18" charset="0"/>
              </a:rPr>
              <a:t> </a:t>
            </a:r>
            <a:r>
              <a:rPr lang="vi-VN" sz="2400" b="1" dirty="0" smtClean="0">
                <a:latin typeface="Cambria" panose="02040503050406030204" pitchFamily="18" charset="0"/>
                <a:ea typeface="Cambria" panose="02040503050406030204" pitchFamily="18" charset="0"/>
              </a:rPr>
              <a:t>Vũ Tú Nam)</a:t>
            </a:r>
            <a:endParaRPr lang="vi-VN" sz="2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476251" y="189106"/>
            <a:ext cx="1658256" cy="963251"/>
          </a:xfrm>
          <a:prstGeom prst="rect">
            <a:avLst/>
          </a:prstGeom>
        </p:spPr>
      </p:pic>
      <p:cxnSp>
        <p:nvCxnSpPr>
          <p:cNvPr id="10" name="Straight Connector 9"/>
          <p:cNvCxnSpPr/>
          <p:nvPr/>
        </p:nvCxnSpPr>
        <p:spPr>
          <a:xfrm>
            <a:off x="2371723" y="657015"/>
            <a:ext cx="4714875" cy="457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028950" y="1114850"/>
            <a:ext cx="142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43238" y="1114850"/>
            <a:ext cx="75580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41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134507" y="189106"/>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a:t>
            </a:r>
            <a:r>
              <a:rPr lang="vi-VN" sz="2800" b="1" dirty="0" smtClean="0">
                <a:solidFill>
                  <a:prstClr val="black"/>
                </a:solidFill>
                <a:latin typeface="Cambria" panose="02040503050406030204" pitchFamily="18" charset="0"/>
              </a:rPr>
              <a:t>trong </a:t>
            </a:r>
            <a:r>
              <a:rPr lang="vi-VN" sz="2800" b="1" dirty="0">
                <a:solidFill>
                  <a:prstClr val="black"/>
                </a:solidFill>
                <a:latin typeface="Cambria" panose="02040503050406030204" pitchFamily="18" charset="0"/>
              </a:rPr>
              <a:t>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33376" y="1372025"/>
            <a:ext cx="11268074" cy="3970318"/>
          </a:xfrm>
          <a:prstGeom prst="rect">
            <a:avLst/>
          </a:prstGeom>
          <a:noFill/>
        </p:spPr>
        <p:txBody>
          <a:bodyPr wrap="square">
            <a:spAutoFit/>
          </a:bodyPr>
          <a:lstStyle/>
          <a:p>
            <a:r>
              <a:rPr lang="vi-VN" sz="2800" b="1" dirty="0">
                <a:latin typeface="Cambria" panose="02040503050406030204" pitchFamily="18" charset="0"/>
                <a:ea typeface="Cambria" panose="02040503050406030204" pitchFamily="18" charset="0"/>
              </a:rPr>
              <a:t>a. Trông thấy tôi theo mẹ vào đến cổng, bà buông cái chổi, chạy ra nắm tay tôi.</a:t>
            </a:r>
          </a:p>
          <a:p>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Cu Dũng lớn ngần này rồi ư?</a:t>
            </a:r>
          </a:p>
          <a:p>
            <a:r>
              <a:rPr lang="vi-VN" sz="2800" b="1" dirty="0">
                <a:latin typeface="Cambria" panose="02040503050406030204" pitchFamily="18" charset="0"/>
                <a:ea typeface="Cambria" panose="02040503050406030204" pitchFamily="18" charset="0"/>
              </a:rPr>
              <a:t>[...]</a:t>
            </a:r>
          </a:p>
          <a:p>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Bà xăng xái xuống bếp lấy dao ra vườn chặt mía đem vào.</a:t>
            </a:r>
          </a:p>
          <a:p>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Mía ngọt lắm, mẹ con ăn đi cho đỡ khát.</a:t>
            </a:r>
          </a:p>
          <a:p>
            <a:r>
              <a:rPr lang="vi-VN" sz="2800" b="1" dirty="0">
                <a:latin typeface="Cambria" panose="02040503050406030204" pitchFamily="18" charset="0"/>
                <a:ea typeface="Cambria" panose="02040503050406030204" pitchFamily="18" charset="0"/>
              </a:rPr>
              <a:t>Bà róc, bà tiện, bà chẻ từng khẩu mía đưa cho tôi:</a:t>
            </a:r>
          </a:p>
          <a:p>
            <a:r>
              <a:rPr lang="en-US" sz="2800" b="1"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 Ăn đi! Cháu ăn đi! Răng bà yếu rồi, bà chả nhai được đâu.</a:t>
            </a:r>
          </a:p>
          <a:p>
            <a:pPr algn="r"/>
            <a:r>
              <a:rPr lang="vi-VN" sz="2800" b="1"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Theo</a:t>
            </a:r>
            <a:r>
              <a:rPr lang="vi-VN" sz="2800" b="1" dirty="0">
                <a:latin typeface="Cambria" panose="02040503050406030204" pitchFamily="18" charset="0"/>
                <a:ea typeface="Cambria" panose="02040503050406030204" pitchFamily="18" charset="0"/>
              </a:rPr>
              <a:t> Vũ Tú Nam</a:t>
            </a:r>
            <a:r>
              <a:rPr lang="vi-VN" sz="2800" b="1" dirty="0" smtClean="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476251" y="189106"/>
            <a:ext cx="1658256" cy="963251"/>
          </a:xfrm>
          <a:prstGeom prst="rect">
            <a:avLst/>
          </a:prstGeom>
        </p:spPr>
      </p:pic>
      <p:cxnSp>
        <p:nvCxnSpPr>
          <p:cNvPr id="14" name="Straight Connector 13"/>
          <p:cNvCxnSpPr/>
          <p:nvPr/>
        </p:nvCxnSpPr>
        <p:spPr>
          <a:xfrm>
            <a:off x="3028950" y="1114850"/>
            <a:ext cx="142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9867411"/>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524751" y="1509142"/>
            <a:ext cx="11268074" cy="4524315"/>
          </a:xfrm>
          <a:prstGeom prst="rect">
            <a:avLst/>
          </a:prstGeom>
          <a:noFill/>
        </p:spPr>
        <p:txBody>
          <a:bodyPr wrap="square">
            <a:spAutoFit/>
          </a:bodyPr>
          <a:lstStyle/>
          <a:p>
            <a:r>
              <a:rPr lang="vi-VN" sz="3200" b="1" dirty="0">
                <a:latin typeface="Cambria" panose="02040503050406030204" pitchFamily="18" charset="0"/>
                <a:ea typeface="Cambria" panose="02040503050406030204" pitchFamily="18" charset="0"/>
              </a:rPr>
              <a:t>a. Trông thấy </a:t>
            </a:r>
            <a:r>
              <a:rPr lang="vi-VN" sz="3200" b="1" dirty="0">
                <a:solidFill>
                  <a:srgbClr val="FF0000"/>
                </a:solidFill>
                <a:latin typeface="Cambria" panose="02040503050406030204" pitchFamily="18" charset="0"/>
                <a:ea typeface="Cambria" panose="02040503050406030204" pitchFamily="18" charset="0"/>
              </a:rPr>
              <a:t>tôi </a:t>
            </a:r>
            <a:r>
              <a:rPr lang="vi-VN" sz="3200" b="1" dirty="0">
                <a:latin typeface="Cambria" panose="02040503050406030204" pitchFamily="18" charset="0"/>
                <a:ea typeface="Cambria" panose="02040503050406030204" pitchFamily="18" charset="0"/>
              </a:rPr>
              <a:t>theo mẹ vào đến cổng, bà buông cái chổi, chạy ra nắm tay </a:t>
            </a:r>
            <a:r>
              <a:rPr lang="vi-VN" sz="3200" b="1" dirty="0">
                <a:solidFill>
                  <a:srgbClr val="FF0000"/>
                </a:solidFill>
                <a:latin typeface="Cambria" panose="02040503050406030204" pitchFamily="18" charset="0"/>
                <a:ea typeface="Cambria" panose="02040503050406030204" pitchFamily="18" charset="0"/>
              </a:rPr>
              <a:t>tôi</a:t>
            </a:r>
            <a:r>
              <a:rPr lang="vi-VN"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Cu Dũng</a:t>
            </a:r>
            <a:r>
              <a:rPr lang="vi-VN" sz="3200" b="1" dirty="0">
                <a:latin typeface="Cambria" panose="02040503050406030204" pitchFamily="18" charset="0"/>
                <a:ea typeface="Cambria" panose="02040503050406030204" pitchFamily="18" charset="0"/>
              </a:rPr>
              <a:t> lớn ngần này rồi ư?</a:t>
            </a:r>
          </a:p>
          <a:p>
            <a:r>
              <a:rPr lang="vi-VN"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Bà xăng xái xuống bếp lấy dao ra vườn chặt mía đem vào.</a:t>
            </a: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 Mía ngọt lắm, </a:t>
            </a:r>
            <a:r>
              <a:rPr lang="vi-VN" sz="3200" b="1" dirty="0">
                <a:solidFill>
                  <a:srgbClr val="FF0000"/>
                </a:solidFill>
                <a:latin typeface="Cambria" panose="02040503050406030204" pitchFamily="18" charset="0"/>
                <a:ea typeface="Cambria" panose="02040503050406030204" pitchFamily="18" charset="0"/>
              </a:rPr>
              <a:t>mẹ con </a:t>
            </a:r>
            <a:r>
              <a:rPr lang="vi-VN" sz="3200" b="1" dirty="0">
                <a:latin typeface="Cambria" panose="02040503050406030204" pitchFamily="18" charset="0"/>
                <a:ea typeface="Cambria" panose="02040503050406030204" pitchFamily="18" charset="0"/>
              </a:rPr>
              <a:t>ăn đi cho đỡ khát.</a:t>
            </a:r>
          </a:p>
          <a:p>
            <a:r>
              <a:rPr lang="vi-VN" sz="3200" b="1" dirty="0">
                <a:latin typeface="Cambria" panose="02040503050406030204" pitchFamily="18" charset="0"/>
                <a:ea typeface="Cambria" panose="02040503050406030204" pitchFamily="18" charset="0"/>
              </a:rPr>
              <a:t>Bà róc, bà tiện, bà chẻ từng khẩu mía đưa cho </a:t>
            </a:r>
            <a:r>
              <a:rPr lang="vi-VN" sz="3200" b="1" dirty="0">
                <a:solidFill>
                  <a:srgbClr val="FF0000"/>
                </a:solidFill>
                <a:latin typeface="Cambria" panose="02040503050406030204" pitchFamily="18" charset="0"/>
                <a:ea typeface="Cambria" panose="02040503050406030204" pitchFamily="18" charset="0"/>
              </a:rPr>
              <a:t>tôi</a:t>
            </a:r>
            <a:r>
              <a:rPr lang="vi-VN" sz="3200" b="1" dirty="0">
                <a:latin typeface="Cambria" panose="02040503050406030204" pitchFamily="18" charset="0"/>
                <a:ea typeface="Cambria" panose="02040503050406030204" pitchFamily="18" charset="0"/>
              </a:rPr>
              <a:t>:</a:t>
            </a: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 Ăn đi! </a:t>
            </a:r>
            <a:r>
              <a:rPr lang="vi-VN" sz="3200" b="1" dirty="0">
                <a:solidFill>
                  <a:srgbClr val="FF0000"/>
                </a:solidFill>
                <a:latin typeface="Cambria" panose="02040503050406030204" pitchFamily="18" charset="0"/>
                <a:ea typeface="Cambria" panose="02040503050406030204" pitchFamily="18" charset="0"/>
              </a:rPr>
              <a:t>Cháu</a:t>
            </a:r>
            <a:r>
              <a:rPr lang="vi-VN" sz="3200" b="1" dirty="0">
                <a:latin typeface="Cambria" panose="02040503050406030204" pitchFamily="18" charset="0"/>
                <a:ea typeface="Cambria" panose="02040503050406030204" pitchFamily="18" charset="0"/>
              </a:rPr>
              <a:t> ăn đi! Răng </a:t>
            </a:r>
            <a:r>
              <a:rPr lang="vi-VN" sz="3200" b="1" dirty="0">
                <a:solidFill>
                  <a:srgbClr val="FF0000"/>
                </a:solidFill>
                <a:latin typeface="Cambria" panose="02040503050406030204" pitchFamily="18" charset="0"/>
                <a:ea typeface="Cambria" panose="02040503050406030204" pitchFamily="18" charset="0"/>
              </a:rPr>
              <a:t>bà </a:t>
            </a:r>
            <a:r>
              <a:rPr lang="vi-VN" sz="3200" b="1" dirty="0">
                <a:latin typeface="Cambria" panose="02040503050406030204" pitchFamily="18" charset="0"/>
                <a:ea typeface="Cambria" panose="02040503050406030204" pitchFamily="18" charset="0"/>
              </a:rPr>
              <a:t>yếu rồi, </a:t>
            </a:r>
            <a:r>
              <a:rPr lang="vi-VN" sz="3200" b="1" dirty="0">
                <a:solidFill>
                  <a:srgbClr val="FF0000"/>
                </a:solidFill>
                <a:latin typeface="Cambria" panose="02040503050406030204" pitchFamily="18" charset="0"/>
                <a:ea typeface="Cambria" panose="02040503050406030204" pitchFamily="18" charset="0"/>
              </a:rPr>
              <a:t>bà </a:t>
            </a:r>
            <a:r>
              <a:rPr lang="vi-VN" sz="3200" b="1" dirty="0">
                <a:latin typeface="Cambria" panose="02040503050406030204" pitchFamily="18" charset="0"/>
                <a:ea typeface="Cambria" panose="02040503050406030204" pitchFamily="18" charset="0"/>
              </a:rPr>
              <a:t>chả nhai được đâu.</a:t>
            </a:r>
          </a:p>
          <a:p>
            <a:pPr algn="r"/>
            <a:r>
              <a:rPr lang="vi-VN" sz="3200" b="1" dirty="0">
                <a:latin typeface="Cambria" panose="02040503050406030204" pitchFamily="18" charset="0"/>
                <a:ea typeface="Cambria" panose="02040503050406030204" pitchFamily="18" charset="0"/>
              </a:rPr>
              <a:t>(</a:t>
            </a:r>
            <a:r>
              <a:rPr lang="vi-VN" sz="3200" b="1" i="1" dirty="0">
                <a:latin typeface="Cambria" panose="02040503050406030204" pitchFamily="18" charset="0"/>
                <a:ea typeface="Cambria" panose="02040503050406030204" pitchFamily="18" charset="0"/>
              </a:rPr>
              <a:t>Theo</a:t>
            </a:r>
            <a:r>
              <a:rPr lang="vi-VN" sz="3200" b="1" dirty="0">
                <a:latin typeface="Cambria" panose="02040503050406030204" pitchFamily="18" charset="0"/>
                <a:ea typeface="Cambria" panose="02040503050406030204" pitchFamily="18" charset="0"/>
              </a:rPr>
              <a:t> Vũ Tú Nam</a:t>
            </a:r>
            <a:r>
              <a:rPr lang="vi-VN" sz="3200" b="1" dirty="0" smtClean="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31333557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134507" y="189106"/>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a:t>
            </a:r>
            <a:r>
              <a:rPr lang="vi-VN" sz="2800" b="1" dirty="0" smtClean="0">
                <a:solidFill>
                  <a:prstClr val="black"/>
                </a:solidFill>
                <a:latin typeface="Cambria" panose="02040503050406030204" pitchFamily="18" charset="0"/>
              </a:rPr>
              <a:t>trong </a:t>
            </a:r>
            <a:r>
              <a:rPr lang="vi-VN" sz="2800" b="1" dirty="0">
                <a:solidFill>
                  <a:prstClr val="black"/>
                </a:solidFill>
                <a:latin typeface="Cambria" panose="02040503050406030204" pitchFamily="18" charset="0"/>
              </a:rPr>
              <a:t>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33376" y="1729213"/>
            <a:ext cx="11268074" cy="3046988"/>
          </a:xfrm>
          <a:prstGeom prst="rect">
            <a:avLst/>
          </a:prstGeom>
          <a:noFill/>
        </p:spPr>
        <p:txBody>
          <a:bodyPr wrap="square">
            <a:spAutoFit/>
          </a:bodyPr>
          <a:lstStyle/>
          <a:p>
            <a:r>
              <a:rPr lang="vi-VN" sz="3200" b="1" dirty="0" smtClean="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 Cánh cam vùng chạy, nhớn nhác tìm lối thoát. Chuột cống cười phá lên:</a:t>
            </a:r>
          </a:p>
          <a:p>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 Ha ha! Ta đã cho bịt kín tất cả lối ra vào. Nhà ngươi chớ có nhọc công vô ích! Tất cả các ngươi đã trở thành nô lệ của ta. Dưới cống này, ta là chúa tể, các ngươi không biết sao?</a:t>
            </a:r>
            <a:r>
              <a:rPr lang="en-US" sz="3200" b="1" dirty="0" smtClean="0">
                <a:latin typeface="Cambria" panose="02040503050406030204" pitchFamily="18" charset="0"/>
                <a:ea typeface="Cambria" panose="02040503050406030204" pitchFamily="18" charset="0"/>
              </a:rPr>
              <a:t>                                            </a:t>
            </a:r>
            <a:endParaRPr lang="en-US" sz="3200" b="1" dirty="0" smtClean="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a:t>
            </a:r>
            <a:r>
              <a:rPr lang="en-US" sz="3200" b="1" dirty="0" smtClean="0">
                <a:latin typeface="Cambria" panose="02040503050406030204" pitchFamily="18" charset="0"/>
                <a:ea typeface="Cambria" panose="02040503050406030204" pitchFamily="18" charset="0"/>
              </a:rPr>
              <a:t> </a:t>
            </a:r>
            <a:r>
              <a:rPr lang="en-US" sz="3200" b="1" i="1" dirty="0" smtClean="0">
                <a:latin typeface="Cambria" panose="02040503050406030204" pitchFamily="18" charset="0"/>
                <a:ea typeface="Cambria" panose="02040503050406030204" pitchFamily="18" charset="0"/>
              </a:rPr>
              <a:t>Theo</a:t>
            </a:r>
            <a:r>
              <a:rPr lang="en-US" sz="3200" b="1" dirty="0" smtClean="0">
                <a:latin typeface="Cambria" panose="02040503050406030204" pitchFamily="18" charset="0"/>
                <a:ea typeface="Cambria" panose="02040503050406030204" pitchFamily="18" charset="0"/>
              </a:rPr>
              <a:t> </a:t>
            </a:r>
            <a:r>
              <a:rPr lang="vi-VN" sz="3200" b="1" dirty="0" smtClean="0">
                <a:latin typeface="Cambria" panose="02040503050406030204" pitchFamily="18" charset="0"/>
                <a:ea typeface="Cambria" panose="02040503050406030204" pitchFamily="18" charset="0"/>
              </a:rPr>
              <a:t>Vũ Tú Nam)</a:t>
            </a:r>
            <a:endParaRPr lang="vi-VN"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476251" y="189106"/>
            <a:ext cx="1658256" cy="963251"/>
          </a:xfrm>
          <a:prstGeom prst="rect">
            <a:avLst/>
          </a:prstGeom>
        </p:spPr>
      </p:pic>
      <p:cxnSp>
        <p:nvCxnSpPr>
          <p:cNvPr id="14" name="Straight Connector 13"/>
          <p:cNvCxnSpPr/>
          <p:nvPr/>
        </p:nvCxnSpPr>
        <p:spPr>
          <a:xfrm>
            <a:off x="3028950" y="1114850"/>
            <a:ext cx="142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4699992"/>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477975" y="332148"/>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trong 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524751" y="2080643"/>
            <a:ext cx="11268074" cy="3046988"/>
          </a:xfrm>
          <a:prstGeom prst="rect">
            <a:avLst/>
          </a:prstGeom>
          <a:noFill/>
        </p:spPr>
        <p:txBody>
          <a:bodyPr wrap="square">
            <a:spAutoFit/>
          </a:bodyPr>
          <a:lstStyle/>
          <a:p>
            <a:r>
              <a:rPr lang="vi-VN" sz="3200" b="1" dirty="0" smtClean="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 Cánh cam vùng chạy, nhớn nhác tìm lối thoát. Chuột cống cười phá lên:</a:t>
            </a: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 Ha ha! </a:t>
            </a:r>
            <a:r>
              <a:rPr lang="vi-VN" sz="3200" b="1" dirty="0">
                <a:solidFill>
                  <a:srgbClr val="FF0000"/>
                </a:solidFill>
                <a:latin typeface="Cambria" panose="02040503050406030204" pitchFamily="18" charset="0"/>
                <a:ea typeface="Cambria" panose="02040503050406030204" pitchFamily="18" charset="0"/>
              </a:rPr>
              <a:t>Ta</a:t>
            </a:r>
            <a:r>
              <a:rPr lang="vi-VN" sz="3200" b="1" dirty="0">
                <a:latin typeface="Cambria" panose="02040503050406030204" pitchFamily="18" charset="0"/>
                <a:ea typeface="Cambria" panose="02040503050406030204" pitchFamily="18" charset="0"/>
              </a:rPr>
              <a:t> đã cho bịt kín tất cả lối ra vào. </a:t>
            </a:r>
            <a:r>
              <a:rPr lang="vi-VN" sz="3200" b="1" dirty="0">
                <a:solidFill>
                  <a:srgbClr val="FF0000"/>
                </a:solidFill>
                <a:latin typeface="Cambria" panose="02040503050406030204" pitchFamily="18" charset="0"/>
                <a:ea typeface="Cambria" panose="02040503050406030204" pitchFamily="18" charset="0"/>
              </a:rPr>
              <a:t>Nhà ngươi </a:t>
            </a:r>
            <a:r>
              <a:rPr lang="vi-VN" sz="3200" b="1" dirty="0">
                <a:latin typeface="Cambria" panose="02040503050406030204" pitchFamily="18" charset="0"/>
                <a:ea typeface="Cambria" panose="02040503050406030204" pitchFamily="18" charset="0"/>
              </a:rPr>
              <a:t>chớ có nhọc công vô ích! Tất cả </a:t>
            </a:r>
            <a:r>
              <a:rPr lang="vi-VN" sz="3200" b="1" dirty="0">
                <a:solidFill>
                  <a:srgbClr val="FF0000"/>
                </a:solidFill>
                <a:latin typeface="Cambria" panose="02040503050406030204" pitchFamily="18" charset="0"/>
                <a:ea typeface="Cambria" panose="02040503050406030204" pitchFamily="18" charset="0"/>
              </a:rPr>
              <a:t>các ngươi </a:t>
            </a:r>
            <a:r>
              <a:rPr lang="vi-VN" sz="3200" b="1" dirty="0">
                <a:latin typeface="Cambria" panose="02040503050406030204" pitchFamily="18" charset="0"/>
                <a:ea typeface="Cambria" panose="02040503050406030204" pitchFamily="18" charset="0"/>
              </a:rPr>
              <a:t>đã trở thành nô lệ của </a:t>
            </a:r>
            <a:r>
              <a:rPr lang="vi-VN" sz="3200" b="1" dirty="0">
                <a:solidFill>
                  <a:srgbClr val="FF0000"/>
                </a:solidFill>
                <a:latin typeface="Cambria" panose="02040503050406030204" pitchFamily="18" charset="0"/>
                <a:ea typeface="Cambria" panose="02040503050406030204" pitchFamily="18" charset="0"/>
              </a:rPr>
              <a:t>ta</a:t>
            </a:r>
            <a:r>
              <a:rPr lang="vi-VN" sz="3200" b="1" dirty="0">
                <a:latin typeface="Cambria" panose="02040503050406030204" pitchFamily="18" charset="0"/>
                <a:ea typeface="Cambria" panose="02040503050406030204" pitchFamily="18" charset="0"/>
              </a:rPr>
              <a:t>. Dưới cống này, </a:t>
            </a:r>
            <a:r>
              <a:rPr lang="vi-VN" sz="3200" b="1" dirty="0">
                <a:solidFill>
                  <a:srgbClr val="FF0000"/>
                </a:solidFill>
                <a:latin typeface="Cambria" panose="02040503050406030204" pitchFamily="18" charset="0"/>
                <a:ea typeface="Cambria" panose="02040503050406030204" pitchFamily="18" charset="0"/>
              </a:rPr>
              <a:t>ta</a:t>
            </a:r>
            <a:r>
              <a:rPr lang="vi-VN" sz="3200" b="1" dirty="0">
                <a:latin typeface="Cambria" panose="02040503050406030204" pitchFamily="18" charset="0"/>
                <a:ea typeface="Cambria" panose="02040503050406030204" pitchFamily="18" charset="0"/>
              </a:rPr>
              <a:t> là chúa tể, </a:t>
            </a:r>
            <a:r>
              <a:rPr lang="vi-VN" sz="3200" b="1" dirty="0">
                <a:solidFill>
                  <a:srgbClr val="FF0000"/>
                </a:solidFill>
                <a:latin typeface="Cambria" panose="02040503050406030204" pitchFamily="18" charset="0"/>
                <a:ea typeface="Cambria" panose="02040503050406030204" pitchFamily="18" charset="0"/>
              </a:rPr>
              <a:t>các ngươi </a:t>
            </a:r>
            <a:r>
              <a:rPr lang="vi-VN" sz="3200" b="1" dirty="0">
                <a:latin typeface="Cambria" panose="02040503050406030204" pitchFamily="18" charset="0"/>
                <a:ea typeface="Cambria" panose="02040503050406030204" pitchFamily="18" charset="0"/>
              </a:rPr>
              <a:t>không biết sao?</a:t>
            </a:r>
          </a:p>
          <a:p>
            <a:pPr algn="r"/>
            <a:r>
              <a:rPr lang="vi-VN" sz="3200" dirty="0">
                <a:latin typeface="Cambria" panose="02040503050406030204" pitchFamily="18" charset="0"/>
                <a:ea typeface="Cambria" panose="02040503050406030204" pitchFamily="18" charset="0"/>
              </a:rPr>
              <a:t>(Vũ Tú Nam)</a:t>
            </a: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524751" y="389131"/>
            <a:ext cx="1658256" cy="963251"/>
          </a:xfrm>
          <a:prstGeom prst="rect">
            <a:avLst/>
          </a:prstGeom>
        </p:spPr>
      </p:pic>
    </p:spTree>
    <p:extLst>
      <p:ext uri="{BB962C8B-B14F-4D97-AF65-F5344CB8AC3E}">
        <p14:creationId xmlns:p14="http://schemas.microsoft.com/office/powerpoint/2010/main" val="305248287"/>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A2C6920-E4A3-5EA8-BE34-B14A53134CEE}"/>
              </a:ext>
            </a:extLst>
          </p:cNvPr>
          <p:cNvSpPr txBox="1"/>
          <p:nvPr/>
        </p:nvSpPr>
        <p:spPr>
          <a:xfrm>
            <a:off x="2134507" y="189106"/>
            <a:ext cx="8704375" cy="954107"/>
          </a:xfrm>
          <a:prstGeom prst="rect">
            <a:avLst/>
          </a:prstGeom>
          <a:noFill/>
        </p:spPr>
        <p:txBody>
          <a:bodyPr wrap="square" rtlCol="0">
            <a:spAutoFit/>
          </a:bodyPr>
          <a:lstStyle/>
          <a:p>
            <a:pPr lvl="0" algn="just">
              <a:defRPr/>
            </a:pPr>
            <a:r>
              <a:rPr lang="vi-VN" sz="2800" b="1" dirty="0">
                <a:solidFill>
                  <a:prstClr val="black"/>
                </a:solidFill>
                <a:latin typeface="Cambria" panose="02040503050406030204" pitchFamily="18" charset="0"/>
              </a:rPr>
              <a:t>Tìm các từ dùng để xưng hô </a:t>
            </a:r>
            <a:r>
              <a:rPr lang="vi-VN" sz="2800" b="1" dirty="0" smtClean="0">
                <a:solidFill>
                  <a:prstClr val="black"/>
                </a:solidFill>
                <a:latin typeface="Cambria" panose="02040503050406030204" pitchFamily="18" charset="0"/>
              </a:rPr>
              <a:t>trong </a:t>
            </a:r>
            <a:r>
              <a:rPr lang="vi-VN" sz="2800" b="1" dirty="0">
                <a:solidFill>
                  <a:prstClr val="black"/>
                </a:solidFill>
                <a:latin typeface="Cambria" panose="02040503050406030204" pitchFamily="18" charset="0"/>
              </a:rPr>
              <a:t>mỗi đoạn dưới đây. Nhận xét về thái độ của người nói qua các từ đó.</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ndParaRPr>
          </a:p>
        </p:txBody>
      </p:sp>
      <p:sp>
        <p:nvSpPr>
          <p:cNvPr id="5" name="TextBox 4">
            <a:extLst>
              <a:ext uri="{FF2B5EF4-FFF2-40B4-BE49-F238E27FC236}">
                <a16:creationId xmlns:a16="http://schemas.microsoft.com/office/drawing/2014/main" xmlns="" id="{F5414934-3C7F-83A2-6D49-FE3C0A9F8391}"/>
              </a:ext>
            </a:extLst>
          </p:cNvPr>
          <p:cNvSpPr txBox="1"/>
          <p:nvPr/>
        </p:nvSpPr>
        <p:spPr>
          <a:xfrm>
            <a:off x="333376" y="1114850"/>
            <a:ext cx="11268074" cy="5262979"/>
          </a:xfrm>
          <a:prstGeom prst="rect">
            <a:avLst/>
          </a:prstGeom>
          <a:noFill/>
        </p:spPr>
        <p:txBody>
          <a:bodyPr wrap="square">
            <a:spAutoFit/>
          </a:bodyPr>
          <a:lstStyle/>
          <a:p>
            <a:r>
              <a:rPr lang="vi-VN" sz="2600" b="1" dirty="0">
                <a:latin typeface="Cambria" panose="02040503050406030204" pitchFamily="18" charset="0"/>
                <a:ea typeface="Cambria" panose="02040503050406030204" pitchFamily="18" charset="0"/>
              </a:rPr>
              <a:t>a. Trông thấy </a:t>
            </a:r>
            <a:r>
              <a:rPr lang="vi-VN" sz="2600" b="1" dirty="0">
                <a:solidFill>
                  <a:srgbClr val="FF0000"/>
                </a:solidFill>
                <a:latin typeface="Cambria" panose="02040503050406030204" pitchFamily="18" charset="0"/>
                <a:ea typeface="Cambria" panose="02040503050406030204" pitchFamily="18" charset="0"/>
              </a:rPr>
              <a:t>tôi</a:t>
            </a:r>
            <a:r>
              <a:rPr lang="vi-VN" sz="2600" b="1" dirty="0">
                <a:latin typeface="Cambria" panose="02040503050406030204" pitchFamily="18" charset="0"/>
                <a:ea typeface="Cambria" panose="02040503050406030204" pitchFamily="18" charset="0"/>
              </a:rPr>
              <a:t> theo mẹ vào đến cổng, bà buông cái chổi, chạy ra nắm tay </a:t>
            </a:r>
            <a:r>
              <a:rPr lang="vi-VN" sz="2600" b="1" dirty="0">
                <a:solidFill>
                  <a:srgbClr val="FF0000"/>
                </a:solidFill>
                <a:latin typeface="Cambria" panose="02040503050406030204" pitchFamily="18" charset="0"/>
                <a:ea typeface="Cambria" panose="02040503050406030204" pitchFamily="18" charset="0"/>
              </a:rPr>
              <a:t>tôi</a:t>
            </a:r>
            <a:r>
              <a:rPr lang="vi-VN" sz="2600" b="1" dirty="0">
                <a:latin typeface="Cambria" panose="02040503050406030204" pitchFamily="18" charset="0"/>
                <a:ea typeface="Cambria" panose="02040503050406030204" pitchFamily="18" charset="0"/>
              </a:rPr>
              <a:t>.</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a:t>
            </a:r>
            <a:r>
              <a:rPr lang="vi-VN" sz="2600" b="1" dirty="0">
                <a:solidFill>
                  <a:srgbClr val="FF0000"/>
                </a:solidFill>
                <a:latin typeface="Cambria" panose="02040503050406030204" pitchFamily="18" charset="0"/>
                <a:ea typeface="Cambria" panose="02040503050406030204" pitchFamily="18" charset="0"/>
              </a:rPr>
              <a:t>Cu Dũng</a:t>
            </a:r>
            <a:r>
              <a:rPr lang="vi-VN" sz="2600" b="1" dirty="0">
                <a:latin typeface="Cambria" panose="02040503050406030204" pitchFamily="18" charset="0"/>
                <a:ea typeface="Cambria" panose="02040503050406030204" pitchFamily="18" charset="0"/>
              </a:rPr>
              <a:t> lớn ngần này rồi ư?</a:t>
            </a:r>
          </a:p>
          <a:p>
            <a:r>
              <a:rPr lang="vi-VN" sz="2600" b="1" dirty="0">
                <a:latin typeface="Cambria" panose="02040503050406030204" pitchFamily="18" charset="0"/>
                <a:ea typeface="Cambria" panose="02040503050406030204" pitchFamily="18" charset="0"/>
              </a:rPr>
              <a:t>[...]</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Bà xăng xái xuống bếp lấy dao ra vườn chặt mía đem vào.</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Mía ngọt lắm, </a:t>
            </a:r>
            <a:r>
              <a:rPr lang="vi-VN" sz="2600" b="1" dirty="0">
                <a:solidFill>
                  <a:srgbClr val="FF0000"/>
                </a:solidFill>
                <a:latin typeface="Cambria" panose="02040503050406030204" pitchFamily="18" charset="0"/>
                <a:ea typeface="Cambria" panose="02040503050406030204" pitchFamily="18" charset="0"/>
              </a:rPr>
              <a:t>mẹ con </a:t>
            </a:r>
            <a:r>
              <a:rPr lang="vi-VN" sz="2600" b="1" dirty="0">
                <a:latin typeface="Cambria" panose="02040503050406030204" pitchFamily="18" charset="0"/>
                <a:ea typeface="Cambria" panose="02040503050406030204" pitchFamily="18" charset="0"/>
              </a:rPr>
              <a:t>ăn đi cho đỡ khát.</a:t>
            </a:r>
          </a:p>
          <a:p>
            <a:r>
              <a:rPr lang="vi-VN" sz="2600" b="1" dirty="0">
                <a:latin typeface="Cambria" panose="02040503050406030204" pitchFamily="18" charset="0"/>
                <a:ea typeface="Cambria" panose="02040503050406030204" pitchFamily="18" charset="0"/>
              </a:rPr>
              <a:t>Bà róc, bà tiện, bà chẻ từng khẩu mía đưa cho </a:t>
            </a:r>
            <a:r>
              <a:rPr lang="vi-VN" sz="2600" b="1" dirty="0">
                <a:solidFill>
                  <a:srgbClr val="FF0000"/>
                </a:solidFill>
                <a:latin typeface="Cambria" panose="02040503050406030204" pitchFamily="18" charset="0"/>
                <a:ea typeface="Cambria" panose="02040503050406030204" pitchFamily="18" charset="0"/>
              </a:rPr>
              <a:t>tôi</a:t>
            </a:r>
            <a:r>
              <a:rPr lang="vi-VN" sz="2600" b="1" dirty="0">
                <a:latin typeface="Cambria" panose="02040503050406030204" pitchFamily="18" charset="0"/>
                <a:ea typeface="Cambria" panose="02040503050406030204" pitchFamily="18" charset="0"/>
              </a:rPr>
              <a:t>:</a:t>
            </a:r>
          </a:p>
          <a:p>
            <a:r>
              <a:rPr lang="en-US" sz="2600" b="1" dirty="0">
                <a:latin typeface="Cambria" panose="02040503050406030204" pitchFamily="18" charset="0"/>
                <a:ea typeface="Cambria" panose="02040503050406030204" pitchFamily="18" charset="0"/>
              </a:rPr>
              <a:t>   </a:t>
            </a:r>
            <a:r>
              <a:rPr lang="vi-VN" sz="2600" b="1" dirty="0">
                <a:latin typeface="Cambria" panose="02040503050406030204" pitchFamily="18" charset="0"/>
                <a:ea typeface="Cambria" panose="02040503050406030204" pitchFamily="18" charset="0"/>
              </a:rPr>
              <a:t>– Ăn đi! </a:t>
            </a:r>
            <a:r>
              <a:rPr lang="vi-VN" sz="2600" b="1" dirty="0">
                <a:solidFill>
                  <a:srgbClr val="FF0000"/>
                </a:solidFill>
                <a:latin typeface="Cambria" panose="02040503050406030204" pitchFamily="18" charset="0"/>
                <a:ea typeface="Cambria" panose="02040503050406030204" pitchFamily="18" charset="0"/>
              </a:rPr>
              <a:t>Cháu</a:t>
            </a:r>
            <a:r>
              <a:rPr lang="vi-VN" sz="2600" b="1" dirty="0">
                <a:latin typeface="Cambria" panose="02040503050406030204" pitchFamily="18" charset="0"/>
                <a:ea typeface="Cambria" panose="02040503050406030204" pitchFamily="18" charset="0"/>
              </a:rPr>
              <a:t> ăn đi! Răng </a:t>
            </a:r>
            <a:r>
              <a:rPr lang="vi-VN" sz="2600" b="1" dirty="0">
                <a:solidFill>
                  <a:srgbClr val="FF0000"/>
                </a:solidFill>
                <a:latin typeface="Cambria" panose="02040503050406030204" pitchFamily="18" charset="0"/>
                <a:ea typeface="Cambria" panose="02040503050406030204" pitchFamily="18" charset="0"/>
              </a:rPr>
              <a:t>bà</a:t>
            </a:r>
            <a:r>
              <a:rPr lang="vi-VN" sz="2600" b="1" dirty="0">
                <a:latin typeface="Cambria" panose="02040503050406030204" pitchFamily="18" charset="0"/>
                <a:ea typeface="Cambria" panose="02040503050406030204" pitchFamily="18" charset="0"/>
              </a:rPr>
              <a:t> yếu rồi, </a:t>
            </a:r>
            <a:r>
              <a:rPr lang="vi-VN" sz="2600" b="1" dirty="0">
                <a:solidFill>
                  <a:srgbClr val="FF0000"/>
                </a:solidFill>
                <a:latin typeface="Cambria" panose="02040503050406030204" pitchFamily="18" charset="0"/>
                <a:ea typeface="Cambria" panose="02040503050406030204" pitchFamily="18" charset="0"/>
              </a:rPr>
              <a:t>bà</a:t>
            </a:r>
            <a:r>
              <a:rPr lang="vi-VN" sz="2600" b="1" dirty="0">
                <a:latin typeface="Cambria" panose="02040503050406030204" pitchFamily="18" charset="0"/>
                <a:ea typeface="Cambria" panose="02040503050406030204" pitchFamily="18" charset="0"/>
              </a:rPr>
              <a:t> chả nhai được đâu.</a:t>
            </a:r>
          </a:p>
          <a:p>
            <a:pPr algn="r"/>
            <a:r>
              <a:rPr lang="vi-VN" sz="2400" b="1" dirty="0">
                <a:latin typeface="Cambria" panose="02040503050406030204" pitchFamily="18" charset="0"/>
                <a:ea typeface="Cambria" panose="02040503050406030204" pitchFamily="18" charset="0"/>
              </a:rPr>
              <a:t>(</a:t>
            </a:r>
            <a:r>
              <a:rPr lang="vi-VN" sz="2400" b="1" i="1" dirty="0">
                <a:latin typeface="Cambria" panose="02040503050406030204" pitchFamily="18" charset="0"/>
                <a:ea typeface="Cambria" panose="02040503050406030204" pitchFamily="18" charset="0"/>
              </a:rPr>
              <a:t>Theo</a:t>
            </a:r>
            <a:r>
              <a:rPr lang="vi-VN" sz="2400" b="1" dirty="0">
                <a:latin typeface="Cambria" panose="02040503050406030204" pitchFamily="18" charset="0"/>
                <a:ea typeface="Cambria" panose="02040503050406030204" pitchFamily="18" charset="0"/>
              </a:rPr>
              <a:t> Vũ Tú Nam)</a:t>
            </a:r>
          </a:p>
          <a:p>
            <a:r>
              <a:rPr lang="vi-VN" sz="2600" b="1" dirty="0">
                <a:latin typeface="Cambria" panose="02040503050406030204" pitchFamily="18" charset="0"/>
                <a:ea typeface="Cambria" panose="02040503050406030204" pitchFamily="18" charset="0"/>
              </a:rPr>
              <a:t>b. Cánh cam vùng chạy, nhớn nhác tìm lối thoát. Chuột cống cười phá lên:</a:t>
            </a:r>
          </a:p>
          <a:p>
            <a:r>
              <a:rPr lang="en-US" sz="2600" b="1" dirty="0" smtClean="0">
                <a:latin typeface="Cambria" panose="02040503050406030204" pitchFamily="18" charset="0"/>
                <a:ea typeface="Cambria" panose="02040503050406030204" pitchFamily="18" charset="0"/>
              </a:rPr>
              <a:t>   </a:t>
            </a:r>
            <a:r>
              <a:rPr lang="vi-VN" sz="2600" b="1" dirty="0" smtClean="0">
                <a:latin typeface="Cambria" panose="02040503050406030204" pitchFamily="18" charset="0"/>
                <a:ea typeface="Cambria" panose="02040503050406030204" pitchFamily="18" charset="0"/>
              </a:rPr>
              <a:t>– Ha ha! </a:t>
            </a:r>
            <a:r>
              <a:rPr lang="vi-VN" sz="2600" b="1" dirty="0" smtClean="0">
                <a:solidFill>
                  <a:srgbClr val="FF0000"/>
                </a:solidFill>
                <a:latin typeface="Cambria" panose="02040503050406030204" pitchFamily="18" charset="0"/>
                <a:ea typeface="Cambria" panose="02040503050406030204" pitchFamily="18" charset="0"/>
              </a:rPr>
              <a:t>Ta</a:t>
            </a:r>
            <a:r>
              <a:rPr lang="vi-VN" sz="2600" b="1" dirty="0" smtClean="0">
                <a:latin typeface="Cambria" panose="02040503050406030204" pitchFamily="18" charset="0"/>
                <a:ea typeface="Cambria" panose="02040503050406030204" pitchFamily="18" charset="0"/>
              </a:rPr>
              <a:t> đã cho bịt kín tất cả lối ra vào. </a:t>
            </a:r>
            <a:r>
              <a:rPr lang="vi-VN" sz="2600" b="1" dirty="0" smtClean="0">
                <a:solidFill>
                  <a:srgbClr val="FF0000"/>
                </a:solidFill>
                <a:latin typeface="Cambria" panose="02040503050406030204" pitchFamily="18" charset="0"/>
                <a:ea typeface="Cambria" panose="02040503050406030204" pitchFamily="18" charset="0"/>
              </a:rPr>
              <a:t>Nhà ngươi </a:t>
            </a:r>
            <a:r>
              <a:rPr lang="vi-VN" sz="2600" b="1" dirty="0" smtClean="0">
                <a:latin typeface="Cambria" panose="02040503050406030204" pitchFamily="18" charset="0"/>
                <a:ea typeface="Cambria" panose="02040503050406030204" pitchFamily="18" charset="0"/>
              </a:rPr>
              <a:t>chớ có nhọc công vô ích! Tất cả </a:t>
            </a:r>
            <a:r>
              <a:rPr lang="vi-VN" sz="2600" b="1" dirty="0" smtClean="0">
                <a:solidFill>
                  <a:srgbClr val="FF0000"/>
                </a:solidFill>
                <a:latin typeface="Cambria" panose="02040503050406030204" pitchFamily="18" charset="0"/>
                <a:ea typeface="Cambria" panose="02040503050406030204" pitchFamily="18" charset="0"/>
              </a:rPr>
              <a:t>các ngươi </a:t>
            </a:r>
            <a:r>
              <a:rPr lang="vi-VN" sz="2600" b="1" dirty="0" smtClean="0">
                <a:latin typeface="Cambria" panose="02040503050406030204" pitchFamily="18" charset="0"/>
                <a:ea typeface="Cambria" panose="02040503050406030204" pitchFamily="18" charset="0"/>
              </a:rPr>
              <a:t>đã trở thành nô lệ của </a:t>
            </a:r>
            <a:r>
              <a:rPr lang="vi-VN" sz="2600" b="1" dirty="0" smtClean="0">
                <a:solidFill>
                  <a:srgbClr val="FF0000"/>
                </a:solidFill>
                <a:latin typeface="Cambria" panose="02040503050406030204" pitchFamily="18" charset="0"/>
                <a:ea typeface="Cambria" panose="02040503050406030204" pitchFamily="18" charset="0"/>
              </a:rPr>
              <a:t>ta</a:t>
            </a:r>
            <a:r>
              <a:rPr lang="vi-VN" sz="2600" b="1" dirty="0" smtClean="0">
                <a:latin typeface="Cambria" panose="02040503050406030204" pitchFamily="18" charset="0"/>
                <a:ea typeface="Cambria" panose="02040503050406030204" pitchFamily="18" charset="0"/>
              </a:rPr>
              <a:t>. Dưới cống này, </a:t>
            </a:r>
            <a:r>
              <a:rPr lang="vi-VN" sz="2600" b="1" dirty="0" smtClean="0">
                <a:solidFill>
                  <a:srgbClr val="FF0000"/>
                </a:solidFill>
                <a:latin typeface="Cambria" panose="02040503050406030204" pitchFamily="18" charset="0"/>
                <a:ea typeface="Cambria" panose="02040503050406030204" pitchFamily="18" charset="0"/>
              </a:rPr>
              <a:t>ta</a:t>
            </a:r>
            <a:r>
              <a:rPr lang="vi-VN" sz="2600" b="1" dirty="0" smtClean="0">
                <a:latin typeface="Cambria" panose="02040503050406030204" pitchFamily="18" charset="0"/>
                <a:ea typeface="Cambria" panose="02040503050406030204" pitchFamily="18" charset="0"/>
              </a:rPr>
              <a:t> là chúa tể, </a:t>
            </a:r>
            <a:r>
              <a:rPr lang="vi-VN" sz="2600" b="1" dirty="0" smtClean="0">
                <a:solidFill>
                  <a:srgbClr val="FF0000"/>
                </a:solidFill>
                <a:latin typeface="Cambria" panose="02040503050406030204" pitchFamily="18" charset="0"/>
                <a:ea typeface="Cambria" panose="02040503050406030204" pitchFamily="18" charset="0"/>
              </a:rPr>
              <a:t>các ngươi </a:t>
            </a:r>
            <a:r>
              <a:rPr lang="vi-VN" sz="2600" b="1" dirty="0" smtClean="0">
                <a:latin typeface="Cambria" panose="02040503050406030204" pitchFamily="18" charset="0"/>
                <a:ea typeface="Cambria" panose="02040503050406030204" pitchFamily="18" charset="0"/>
              </a:rPr>
              <a:t>không biết sao?</a:t>
            </a:r>
            <a:r>
              <a:rPr lang="en-US" sz="2600" b="1" dirty="0" smtClean="0">
                <a:latin typeface="Cambria" panose="02040503050406030204" pitchFamily="18" charset="0"/>
                <a:ea typeface="Cambria" panose="02040503050406030204" pitchFamily="18" charset="0"/>
              </a:rPr>
              <a:t>                                                        </a:t>
            </a:r>
            <a:r>
              <a:rPr lang="vi-VN" sz="2400" b="1" dirty="0" smtClean="0">
                <a:latin typeface="Cambria" panose="02040503050406030204" pitchFamily="18" charset="0"/>
                <a:ea typeface="Cambria" panose="02040503050406030204" pitchFamily="18" charset="0"/>
              </a:rPr>
              <a:t>(Vũ Tú Nam)</a:t>
            </a:r>
            <a:endParaRPr lang="vi-VN" sz="24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xmlns="" id="{3C781CCF-F489-850F-F895-B6B2EF3CA345}"/>
              </a:ext>
            </a:extLst>
          </p:cNvPr>
          <p:cNvPicPr>
            <a:picLocks noChangeAspect="1"/>
          </p:cNvPicPr>
          <p:nvPr/>
        </p:nvPicPr>
        <p:blipFill>
          <a:blip r:embed="rId2"/>
          <a:stretch>
            <a:fillRect/>
          </a:stretch>
        </p:blipFill>
        <p:spPr>
          <a:xfrm>
            <a:off x="476251" y="189106"/>
            <a:ext cx="1658256" cy="963251"/>
          </a:xfrm>
          <a:prstGeom prst="rect">
            <a:avLst/>
          </a:prstGeom>
        </p:spPr>
      </p:pic>
      <p:cxnSp>
        <p:nvCxnSpPr>
          <p:cNvPr id="14" name="Straight Connector 13"/>
          <p:cNvCxnSpPr/>
          <p:nvPr/>
        </p:nvCxnSpPr>
        <p:spPr>
          <a:xfrm>
            <a:off x="3028950" y="1114850"/>
            <a:ext cx="14288"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5785853"/>
      </p:ext>
    </p:extLst>
  </p:cSld>
  <p:clrMapOvr>
    <a:masterClrMapping/>
  </p:clrMapOvr>
  <p:transition spd="slow">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2.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3.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4.xml><?xml version="1.0" encoding="utf-8"?>
<p:tagLst xmlns:a="http://schemas.openxmlformats.org/drawingml/2006/main" xmlns:r="http://schemas.openxmlformats.org/officeDocument/2006/relationships" xmlns:p="http://schemas.openxmlformats.org/presentationml/2006/main">
  <p:tag name="ISLIDE.ICON" val="#176907;#407080;"/>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 name="GENSWF_ADVANCE_TIME" val="0.00"/>
  <p:tag name="ISPRING_SLIDE_INDENT_LEVEL" val="2"/>
  <p:tag name="ISPRING_CUSTOM_TIMING_USED" val="0"/>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 name="GENSWF_ADVANCE_TIME" val="0.00"/>
  <p:tag name="ISPRING_SLIDE_INDENT_LEVEL" val="2"/>
  <p:tag name="ISPRING_CUSTOM_TIMING_USED" val="0"/>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 name="GENSWF_ADVANCE_TIME" val="0.00"/>
  <p:tag name="ISPRING_SLIDE_INDENT_LEVEL" val="2"/>
  <p:tag name="ISPRING_CUSTOM_TIMING_USED" val="0"/>
</p:tagLst>
</file>

<file path=ppt/tags/tag8.xml><?xml version="1.0" encoding="utf-8"?>
<p:tagLst xmlns:a="http://schemas.openxmlformats.org/drawingml/2006/main" xmlns:r="http://schemas.openxmlformats.org/officeDocument/2006/relationships" xmlns:p="http://schemas.openxmlformats.org/presentationml/2006/main">
  <p:tag name="ISLIDE.ICON" val="#176907;#40708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1233</TotalTime>
  <Words>1504</Words>
  <Application>Microsoft Office PowerPoint</Application>
  <PresentationFormat>Custom</PresentationFormat>
  <Paragraphs>200</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Diu</cp:lastModifiedBy>
  <cp:revision>180</cp:revision>
  <dcterms:created xsi:type="dcterms:W3CDTF">2024-06-20T12:25:34Z</dcterms:created>
  <dcterms:modified xsi:type="dcterms:W3CDTF">2024-09-29T12:08:45Z</dcterms:modified>
</cp:coreProperties>
</file>