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7" r:id="rId2"/>
    <p:sldId id="359" r:id="rId3"/>
    <p:sldId id="495" r:id="rId4"/>
    <p:sldId id="496" r:id="rId5"/>
    <p:sldId id="497" r:id="rId6"/>
    <p:sldId id="498" r:id="rId7"/>
    <p:sldId id="519" r:id="rId8"/>
    <p:sldId id="256" r:id="rId9"/>
    <p:sldId id="259" r:id="rId10"/>
    <p:sldId id="520" r:id="rId11"/>
    <p:sldId id="279" r:id="rId12"/>
    <p:sldId id="280" r:id="rId13"/>
    <p:sldId id="283" r:id="rId14"/>
    <p:sldId id="512" r:id="rId15"/>
    <p:sldId id="522" r:id="rId16"/>
    <p:sldId id="521" r:id="rId17"/>
    <p:sldId id="513" r:id="rId18"/>
    <p:sldId id="509" r:id="rId19"/>
    <p:sldId id="518" r:id="rId20"/>
    <p:sldId id="287" r:id="rId21"/>
    <p:sldId id="291" r:id="rId22"/>
    <p:sldId id="3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MPUTER" initials="C" lastIdx="1" clrIdx="0">
    <p:extLst>
      <p:ext uri="{19B8F6BF-5375-455C-9EA6-DF929625EA0E}">
        <p15:presenceInfo xmlns:p15="http://schemas.microsoft.com/office/powerpoint/2012/main" userId="COMPUT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00"/>
    <a:srgbClr val="3333CC"/>
    <a:srgbClr val="FF0000"/>
    <a:srgbClr val="002465"/>
    <a:srgbClr val="69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3" autoAdjust="0"/>
    <p:restoredTop sz="99612" autoAdjust="0"/>
  </p:normalViewPr>
  <p:slideViewPr>
    <p:cSldViewPr snapToGrid="0">
      <p:cViewPr varScale="1">
        <p:scale>
          <a:sx n="81" d="100"/>
          <a:sy n="81" d="100"/>
        </p:scale>
        <p:origin x="45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FF55-E815-421B-AAC6-655BA6903F4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ACC47-67F5-43C8-8BD0-FCA53A9B2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5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C656-B63F-4929-A679-5DB13131338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27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98562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27709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21569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1300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38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gif"/><Relationship Id="rId3" Type="http://schemas.openxmlformats.org/officeDocument/2006/relationships/image" Target="../media/image4.gif"/><Relationship Id="rId7" Type="http://schemas.openxmlformats.org/officeDocument/2006/relationships/hyperlink" Target="../../../Program%20Files/School@net/Day%20Toan%201%20ban%20dung%20thu/Icon.ico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5.gif"/><Relationship Id="rId10" Type="http://schemas.openxmlformats.org/officeDocument/2006/relationships/image" Target="../media/image10.gif"/><Relationship Id="rId4" Type="http://schemas.openxmlformats.org/officeDocument/2006/relationships/image" Target="../media/image5.gif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9.sv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9.sv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Relationship Id="rId9" Type="http://schemas.openxmlformats.org/officeDocument/2006/relationships/image" Target="../media/image5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audio" Target="../media/audio7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902550C-590A-8EAF-E2ED-A6C02738323A}"/>
              </a:ext>
            </a:extLst>
          </p:cNvPr>
          <p:cNvSpPr/>
          <p:nvPr/>
        </p:nvSpPr>
        <p:spPr>
          <a:xfrm>
            <a:off x="-23791" y="-247987"/>
            <a:ext cx="12192002" cy="19543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74320" algn="ctr">
              <a:spcAft>
                <a:spcPts val="1000"/>
              </a:spcAft>
            </a:pPr>
            <a:r>
              <a:rPr lang="en-US" sz="2400" b="1" cap="none" spc="0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74320" algn="ctr">
              <a:spcAft>
                <a:spcPts val="10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UBND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algn="ctr">
              <a:spcAft>
                <a:spcPts val="10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VĂN TRINH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algn="ctr">
              <a:spcAft>
                <a:spcPts val="10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cap="none" spc="0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345D4D6-BF86-378A-4DBE-6BFA10A9D3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0" y="5309577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0594778-7FF8-B4CE-784B-9002D091A1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165" y="5422900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C85168C-13CC-F8CA-7BF3-A1D4C5CCF7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53200"/>
            <a:ext cx="9144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B2F6A709-3F21-A5C4-F603-6C5672C222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3188"/>
            <a:ext cx="9144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4A470A6F-C60B-45B1-EE4D-03FF69485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46187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D6416323-5925-3C73-29B0-85686C6F1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605" y="558252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WordArt 15">
            <a:extLst>
              <a:ext uri="{FF2B5EF4-FFF2-40B4-BE49-F238E27FC236}">
                <a16:creationId xmlns:a16="http://schemas.microsoft.com/office/drawing/2014/main" id="{C2E89192-7F71-77BF-2FED-E9673A311F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6062" y="1817401"/>
            <a:ext cx="5953205" cy="368513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389401"/>
              </a:avLst>
            </a:prstTxWarp>
          </a:bodyPr>
          <a:lstStyle/>
          <a:p>
            <a:pPr algn="ctr"/>
            <a:r>
              <a:rPr lang="en-US" sz="40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.VnArial NarrowH" panose="020B7200000000000000" pitchFamily="34" charset="0"/>
              </a:rPr>
              <a:t>Chµo</a:t>
            </a:r>
            <a:r>
              <a:rPr lang="en-US" sz="4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.VnArial NarrowH" panose="020B7200000000000000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.VnArial NarrowH" panose="020B7200000000000000" pitchFamily="34" charset="0"/>
              </a:rPr>
              <a:t>mõng</a:t>
            </a:r>
            <a:r>
              <a:rPr lang="en-US" sz="4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.VnArial NarrowH" panose="020B7200000000000000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.VnArial NarrowH" panose="020B7200000000000000" pitchFamily="34" charset="0"/>
              </a:rPr>
              <a:t>c¸c</a:t>
            </a:r>
            <a:r>
              <a:rPr lang="en-US" sz="4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.VnArial NarrowH" panose="020B7200000000000000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.VnArial NarrowH" panose="020B7200000000000000" pitchFamily="34" charset="0"/>
              </a:rPr>
              <a:t>thÇy</a:t>
            </a:r>
            <a:r>
              <a:rPr lang="en-US" sz="4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.VnArial NarrowH" panose="020B7200000000000000" pitchFamily="34" charset="0"/>
              </a:rPr>
              <a:t> c« </a:t>
            </a:r>
            <a:r>
              <a:rPr lang="en-US" sz="40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.VnArial NarrowH" panose="020B7200000000000000" pitchFamily="34" charset="0"/>
              </a:rPr>
              <a:t>vÒ</a:t>
            </a:r>
            <a:r>
              <a:rPr lang="en-US" sz="4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.VnArial NarrowH" panose="020B7200000000000000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.VnArial NarrowH" panose="020B7200000000000000" pitchFamily="34" charset="0"/>
              </a:rPr>
              <a:t>dù</a:t>
            </a:r>
            <a:r>
              <a:rPr lang="en-US" sz="4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.VnArial NarrowH" panose="020B7200000000000000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.VnArial NarrowH" panose="020B7200000000000000" pitchFamily="34" charset="0"/>
              </a:rPr>
              <a:t>giê</a:t>
            </a:r>
            <a:r>
              <a:rPr lang="en-US" sz="4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.VnArial NarrowH" panose="020B7200000000000000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.VnArial NarrowH" panose="020B7200000000000000" pitchFamily="34" charset="0"/>
              </a:rPr>
              <a:t>thĂm</a:t>
            </a:r>
            <a:r>
              <a:rPr lang="en-US" sz="4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.VnArial NarrowH" panose="020B7200000000000000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.VnArial NarrowH" panose="020B7200000000000000" pitchFamily="34" charset="0"/>
              </a:rPr>
              <a:t>líp</a:t>
            </a:r>
            <a:endParaRPr lang="en-US" sz="40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68686"/>
                </a:outerShdw>
              </a:effectLst>
              <a:latin typeface=".VnArial NarrowH" panose="020B7200000000000000" pitchFamily="34" charset="0"/>
            </a:endParaRPr>
          </a:p>
        </p:txBody>
      </p:sp>
      <p:sp>
        <p:nvSpPr>
          <p:cNvPr id="3" name="Rectangle 19">
            <a:hlinkClick r:id="rId7" action="ppaction://hlinkfile"/>
            <a:extLst>
              <a:ext uri="{FF2B5EF4-FFF2-40B4-BE49-F238E27FC236}">
                <a16:creationId xmlns:a16="http://schemas.microsoft.com/office/drawing/2014/main" id="{CE66CBB8-DD19-E580-5F97-5C37272AB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2150" y="4049148"/>
            <a:ext cx="5867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b="0" i="0" dirty="0" err="1">
                <a:latin typeface=".VnTifani HeavyH" panose="020B7200000000000000" pitchFamily="34" charset="0"/>
              </a:rPr>
              <a:t>M«n</a:t>
            </a:r>
            <a:r>
              <a:rPr lang="en-US" altLang="en-US" sz="4400" b="0" i="0" dirty="0">
                <a:latin typeface=".VnTifani HeavyH" panose="020B7200000000000000" pitchFamily="34" charset="0"/>
              </a:rPr>
              <a:t> </a:t>
            </a:r>
            <a:r>
              <a:rPr lang="en-US" altLang="en-US" sz="4400" b="0" i="0" dirty="0" err="1">
                <a:latin typeface=".VnTifani HeavyH" panose="020B7200000000000000" pitchFamily="34" charset="0"/>
              </a:rPr>
              <a:t>TO¸N</a:t>
            </a:r>
            <a:endParaRPr lang="en-US" altLang="en-US" sz="4400" b="0" i="0" dirty="0">
              <a:latin typeface=".VnTifani HeavyH" panose="020B72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DBAC2A4-A13D-9D45-D1ED-2F0371428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1313"/>
            <a:ext cx="1447800" cy="12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F37C53A-F8BE-A777-A7B9-1DDC127F4D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2C521BA4-6E94-883E-686F-94CC22B0FE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703" y="519113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182FE8E-FABB-47FD-3A89-7A8358A7E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DEFDB4B0-BD42-140F-99FA-609EB20544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62200" y="3086100"/>
            <a:ext cx="5105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21DA0F80-8652-9361-CAB2-AE50C05FB4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10686" y="2919412"/>
            <a:ext cx="5105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30CD96E6-A495-978B-2BD3-D9E8DD6B2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103" y="120650"/>
            <a:ext cx="13716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E27A2698-5C27-272D-5D3B-107FB6B7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0B3A4AF2-51F6-E2C4-479D-65F4E25D0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94" y="2185423"/>
            <a:ext cx="20574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7">
            <a:extLst>
              <a:ext uri="{FF2B5EF4-FFF2-40B4-BE49-F238E27FC236}">
                <a16:creationId xmlns:a16="http://schemas.microsoft.com/office/drawing/2014/main" id="{E41B6C0C-BB6D-8A09-C3A0-3A591E9406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55763"/>
            <a:ext cx="1349375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7056D188-934B-2D38-C640-F4B9ED2B27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964" y="1804987"/>
            <a:ext cx="14668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2849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4681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61405" y="840368"/>
            <a:ext cx="6550171" cy="4775200"/>
            <a:chOff x="-876506" y="-667944"/>
            <a:chExt cx="18651016" cy="12239729"/>
          </a:xfrm>
        </p:grpSpPr>
        <p:grpSp>
          <p:nvGrpSpPr>
            <p:cNvPr id="31" name="Group 8"/>
            <p:cNvGrpSpPr/>
            <p:nvPr/>
          </p:nvGrpSpPr>
          <p:grpSpPr>
            <a:xfrm>
              <a:off x="-876506" y="-667944"/>
              <a:ext cx="18651016" cy="12239729"/>
              <a:chOff x="0" y="0"/>
              <a:chExt cx="812800" cy="533400"/>
            </a:xfrm>
          </p:grpSpPr>
          <p:sp>
            <p:nvSpPr>
              <p:cNvPr id="35" name="Freeform 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6" name="TextBox 10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2233" tIns="52233" rIns="52233" bIns="52233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 b="1"/>
              </a:p>
            </p:txBody>
          </p:sp>
        </p:grpSp>
        <p:grpSp>
          <p:nvGrpSpPr>
            <p:cNvPr id="32" name="Group 11"/>
            <p:cNvGrpSpPr/>
            <p:nvPr/>
          </p:nvGrpSpPr>
          <p:grpSpPr>
            <a:xfrm>
              <a:off x="-207879" y="-229157"/>
              <a:ext cx="17313762" cy="11362156"/>
              <a:chOff x="0" y="0"/>
              <a:chExt cx="812800" cy="533400"/>
            </a:xfrm>
          </p:grpSpPr>
          <p:sp>
            <p:nvSpPr>
              <p:cNvPr id="33" name="Freeform 12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4775" cap="sq">
                <a:solidFill>
                  <a:srgbClr val="F4AC78"/>
                </a:solidFill>
                <a:prstDash val="lgDash"/>
                <a:miter/>
              </a:ln>
            </p:spPr>
          </p:sp>
          <p:sp>
            <p:nvSpPr>
              <p:cNvPr id="34" name="TextBox 13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2233" tIns="52233" rIns="52233" bIns="52233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 b="1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 rot="10414307" flipV="1">
            <a:off x="10638722" y="-125360"/>
            <a:ext cx="2075595" cy="277756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0" y="4166341"/>
                </a:moveTo>
                <a:lnTo>
                  <a:pt x="3113393" y="4166341"/>
                </a:lnTo>
                <a:lnTo>
                  <a:pt x="3113393" y="0"/>
                </a:lnTo>
                <a:lnTo>
                  <a:pt x="0" y="0"/>
                </a:lnTo>
                <a:lnTo>
                  <a:pt x="0" y="416634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414307" flipH="1" flipV="1">
            <a:off x="-522316" y="4685512"/>
            <a:ext cx="2075595" cy="277756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3113393" y="4166340"/>
                </a:moveTo>
                <a:lnTo>
                  <a:pt x="0" y="4166340"/>
                </a:lnTo>
                <a:lnTo>
                  <a:pt x="0" y="0"/>
                </a:lnTo>
                <a:lnTo>
                  <a:pt x="3113393" y="0"/>
                </a:lnTo>
                <a:lnTo>
                  <a:pt x="3113393" y="416634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8941781" y="585618"/>
            <a:ext cx="634847" cy="795366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981409">
            <a:off x="2632897" y="5439770"/>
            <a:ext cx="634847" cy="795366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17"/>
          <p:cNvSpPr/>
          <p:nvPr/>
        </p:nvSpPr>
        <p:spPr>
          <a:xfrm flipH="1">
            <a:off x="-428628" y="0"/>
            <a:ext cx="2817467" cy="2182256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4226200" y="0"/>
                </a:moveTo>
                <a:lnTo>
                  <a:pt x="0" y="0"/>
                </a:lnTo>
                <a:lnTo>
                  <a:pt x="0" y="3273384"/>
                </a:lnTo>
                <a:lnTo>
                  <a:pt x="4226200" y="3273384"/>
                </a:lnTo>
                <a:lnTo>
                  <a:pt x="42262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/>
          <p:cNvGrpSpPr/>
          <p:nvPr/>
        </p:nvGrpSpPr>
        <p:grpSpPr>
          <a:xfrm>
            <a:off x="1975721" y="3245578"/>
            <a:ext cx="4364735" cy="758876"/>
            <a:chOff x="2023598" y="2857500"/>
            <a:chExt cx="6547102" cy="1138314"/>
          </a:xfrm>
        </p:grpSpPr>
        <p:sp>
          <p:nvSpPr>
            <p:cNvPr id="22" name="Rectangle 21"/>
            <p:cNvSpPr/>
            <p:nvPr/>
          </p:nvSpPr>
          <p:spPr>
            <a:xfrm>
              <a:off x="2023598" y="2933984"/>
              <a:ext cx="3145055" cy="1061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en-US" sz="40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100,10</a:t>
              </a:r>
              <a:endParaRPr lang="en-GB" sz="133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002641" y="2857500"/>
              <a:ext cx="1012081" cy="1061829"/>
              <a:chOff x="3023380" y="1402976"/>
              <a:chExt cx="1271544" cy="1061829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3023380" y="1409700"/>
                <a:ext cx="1271544" cy="9838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A9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33" b="1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339764" y="1402976"/>
                <a:ext cx="921989" cy="1061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defRPr/>
                </a:pPr>
                <a:r>
                  <a:rPr lang="en-US" sz="40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endParaRPr lang="en-GB" sz="1333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5717497" y="2924700"/>
              <a:ext cx="2853203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en-US" sz="40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100,1</a:t>
              </a:r>
              <a:endParaRPr lang="en-GB" sz="133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130153" y="2047930"/>
            <a:ext cx="47558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96C98D-7F9F-C20D-A87D-DE38B281F3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869" y="122976"/>
            <a:ext cx="4878131" cy="665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311350" y="838200"/>
            <a:ext cx="6550171" cy="4775200"/>
            <a:chOff x="-876506" y="-667944"/>
            <a:chExt cx="18651016" cy="12239729"/>
          </a:xfrm>
        </p:grpSpPr>
        <p:grpSp>
          <p:nvGrpSpPr>
            <p:cNvPr id="31" name="Group 8"/>
            <p:cNvGrpSpPr/>
            <p:nvPr/>
          </p:nvGrpSpPr>
          <p:grpSpPr>
            <a:xfrm>
              <a:off x="-876506" y="-667944"/>
              <a:ext cx="18651016" cy="12239729"/>
              <a:chOff x="0" y="0"/>
              <a:chExt cx="812800" cy="533400"/>
            </a:xfrm>
          </p:grpSpPr>
          <p:sp>
            <p:nvSpPr>
              <p:cNvPr id="35" name="Freeform 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6" name="TextBox 10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2233" tIns="52233" rIns="52233" bIns="52233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2" name="Group 11"/>
            <p:cNvGrpSpPr/>
            <p:nvPr/>
          </p:nvGrpSpPr>
          <p:grpSpPr>
            <a:xfrm>
              <a:off x="-207879" y="-229157"/>
              <a:ext cx="17313762" cy="11362156"/>
              <a:chOff x="0" y="0"/>
              <a:chExt cx="812800" cy="533400"/>
            </a:xfrm>
          </p:grpSpPr>
          <p:sp>
            <p:nvSpPr>
              <p:cNvPr id="33" name="Freeform 12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4775" cap="sq">
                <a:solidFill>
                  <a:srgbClr val="F4AC78"/>
                </a:solidFill>
                <a:prstDash val="lgDash"/>
                <a:miter/>
              </a:ln>
            </p:spPr>
          </p:sp>
          <p:sp>
            <p:nvSpPr>
              <p:cNvPr id="34" name="TextBox 13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2233" tIns="52233" rIns="52233" bIns="52233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 rot="10414307" flipV="1">
            <a:off x="10638722" y="-125360"/>
            <a:ext cx="2075595" cy="277756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0" y="4166341"/>
                </a:moveTo>
                <a:lnTo>
                  <a:pt x="3113393" y="4166341"/>
                </a:lnTo>
                <a:lnTo>
                  <a:pt x="3113393" y="0"/>
                </a:lnTo>
                <a:lnTo>
                  <a:pt x="0" y="0"/>
                </a:lnTo>
                <a:lnTo>
                  <a:pt x="0" y="416634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414307" flipH="1" flipV="1">
            <a:off x="-522316" y="4685512"/>
            <a:ext cx="2075595" cy="277756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3113393" y="4166340"/>
                </a:moveTo>
                <a:lnTo>
                  <a:pt x="0" y="4166340"/>
                </a:lnTo>
                <a:lnTo>
                  <a:pt x="0" y="0"/>
                </a:lnTo>
                <a:lnTo>
                  <a:pt x="3113393" y="0"/>
                </a:lnTo>
                <a:lnTo>
                  <a:pt x="3113393" y="416634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8941781" y="585618"/>
            <a:ext cx="634847" cy="795366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981409">
            <a:off x="2632897" y="5439770"/>
            <a:ext cx="634847" cy="795366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5"/>
          <p:cNvSpPr/>
          <p:nvPr/>
        </p:nvSpPr>
        <p:spPr>
          <a:xfrm>
            <a:off x="8506638" y="3886201"/>
            <a:ext cx="3657954" cy="2807479"/>
          </a:xfrm>
          <a:custGeom>
            <a:avLst/>
            <a:gdLst/>
            <a:ahLst/>
            <a:cxnLst/>
            <a:rect l="l" t="t" r="r" b="b"/>
            <a:pathLst>
              <a:path w="5486931" h="4211219">
                <a:moveTo>
                  <a:pt x="0" y="0"/>
                </a:moveTo>
                <a:lnTo>
                  <a:pt x="5486931" y="0"/>
                </a:lnTo>
                <a:lnTo>
                  <a:pt x="5486931" y="4211220"/>
                </a:lnTo>
                <a:lnTo>
                  <a:pt x="0" y="42112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9" name="Freeform 17"/>
          <p:cNvSpPr/>
          <p:nvPr/>
        </p:nvSpPr>
        <p:spPr>
          <a:xfrm flipH="1">
            <a:off x="-428628" y="0"/>
            <a:ext cx="2817467" cy="2182256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4226200" y="0"/>
                </a:moveTo>
                <a:lnTo>
                  <a:pt x="0" y="0"/>
                </a:lnTo>
                <a:lnTo>
                  <a:pt x="0" y="3273384"/>
                </a:lnTo>
                <a:lnTo>
                  <a:pt x="4226200" y="3273384"/>
                </a:lnTo>
                <a:lnTo>
                  <a:pt x="4226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3452669" y="2052791"/>
            <a:ext cx="4660244" cy="255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334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5334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5334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334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5334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5334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334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334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5334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334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133" b="1" dirty="0"/>
          </a:p>
        </p:txBody>
      </p:sp>
    </p:spTree>
    <p:extLst>
      <p:ext uri="{BB962C8B-B14F-4D97-AF65-F5344CB8AC3E}">
        <p14:creationId xmlns:p14="http://schemas.microsoft.com/office/powerpoint/2010/main" val="2979549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31348" y="-1184542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79321" y="-1184542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41697" y="3855030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FDADB5-4623-C13B-0A22-BDB5110B53D2}"/>
              </a:ext>
            </a:extLst>
          </p:cNvPr>
          <p:cNvSpPr/>
          <p:nvPr/>
        </p:nvSpPr>
        <p:spPr>
          <a:xfrm>
            <a:off x="156470" y="1251195"/>
            <a:ext cx="1066434" cy="267765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 sánh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GB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8153A5-E4CA-CF84-2F96-267509E0EE4A}"/>
              </a:ext>
            </a:extLst>
          </p:cNvPr>
          <p:cNvSpPr/>
          <p:nvPr/>
        </p:nvSpPr>
        <p:spPr>
          <a:xfrm>
            <a:off x="1702683" y="1991556"/>
            <a:ext cx="2729481" cy="830997"/>
          </a:xfrm>
          <a:prstGeom prst="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 sánh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GB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CEE907-DFAD-1FD4-2339-28B907A33AAB}"/>
              </a:ext>
            </a:extLst>
          </p:cNvPr>
          <p:cNvSpPr/>
          <p:nvPr/>
        </p:nvSpPr>
        <p:spPr>
          <a:xfrm>
            <a:off x="5114988" y="1034974"/>
            <a:ext cx="3187137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lang="en-GB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1426C6-06A8-1B29-5260-64BE729213F1}"/>
              </a:ext>
            </a:extLst>
          </p:cNvPr>
          <p:cNvSpPr/>
          <p:nvPr/>
        </p:nvSpPr>
        <p:spPr>
          <a:xfrm>
            <a:off x="8864431" y="1020362"/>
            <a:ext cx="2529252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lang="en-GB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C9D232-A97A-E537-DB23-DDDE3A251F20}"/>
              </a:ext>
            </a:extLst>
          </p:cNvPr>
          <p:cNvSpPr/>
          <p:nvPr/>
        </p:nvSpPr>
        <p:spPr>
          <a:xfrm>
            <a:off x="5020166" y="2009300"/>
            <a:ext cx="3251430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lang="en-GB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16EE88-6F51-F1A8-2AC8-C587ED76AEA6}"/>
              </a:ext>
            </a:extLst>
          </p:cNvPr>
          <p:cNvSpPr/>
          <p:nvPr/>
        </p:nvSpPr>
        <p:spPr>
          <a:xfrm>
            <a:off x="8865027" y="1986512"/>
            <a:ext cx="2529252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lang="en-GB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12D619-7D07-DD09-C38F-730FF4026C97}"/>
              </a:ext>
            </a:extLst>
          </p:cNvPr>
          <p:cNvSpPr/>
          <p:nvPr/>
        </p:nvSpPr>
        <p:spPr>
          <a:xfrm>
            <a:off x="5036634" y="3345193"/>
            <a:ext cx="2197335" cy="830997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GB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C8A2A3-2169-3467-A56D-91B7929BBBAE}"/>
              </a:ext>
            </a:extLst>
          </p:cNvPr>
          <p:cNvSpPr/>
          <p:nvPr/>
        </p:nvSpPr>
        <p:spPr>
          <a:xfrm>
            <a:off x="7623126" y="2866092"/>
            <a:ext cx="4405097" cy="156966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E2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2400" b="1" u="sng" dirty="0" err="1">
                <a:solidFill>
                  <a:srgbClr val="E2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400" b="1" u="sng" dirty="0">
                <a:solidFill>
                  <a:srgbClr val="E2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u="sng" dirty="0" err="1">
                <a:solidFill>
                  <a:srgbClr val="E2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u="sng" dirty="0">
                <a:solidFill>
                  <a:srgbClr val="E2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u="sng" dirty="0" err="1">
                <a:solidFill>
                  <a:srgbClr val="E2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u="sng" dirty="0">
                <a:solidFill>
                  <a:srgbClr val="E2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u="sng" dirty="0" err="1">
                <a:solidFill>
                  <a:srgbClr val="E2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400" b="1" u="sng" dirty="0">
              <a:solidFill>
                <a:srgbClr val="E2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GB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949E7E1-9AFC-FF21-846A-359F14C0B928}"/>
              </a:ext>
            </a:extLst>
          </p:cNvPr>
          <p:cNvCxnSpPr>
            <a:cxnSpLocks/>
          </p:cNvCxnSpPr>
          <p:nvPr/>
        </p:nvCxnSpPr>
        <p:spPr>
          <a:xfrm>
            <a:off x="1222904" y="2398516"/>
            <a:ext cx="50707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2C01451-E106-22B5-E0D9-F32950F2A8CC}"/>
              </a:ext>
            </a:extLst>
          </p:cNvPr>
          <p:cNvCxnSpPr>
            <a:cxnSpLocks/>
          </p:cNvCxnSpPr>
          <p:nvPr/>
        </p:nvCxnSpPr>
        <p:spPr>
          <a:xfrm>
            <a:off x="4460680" y="2240132"/>
            <a:ext cx="5759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1A15EAB-E309-BB72-C728-4D5F450CEC6E}"/>
              </a:ext>
            </a:extLst>
          </p:cNvPr>
          <p:cNvCxnSpPr>
            <a:cxnSpLocks/>
          </p:cNvCxnSpPr>
          <p:nvPr/>
        </p:nvCxnSpPr>
        <p:spPr>
          <a:xfrm flipV="1">
            <a:off x="4455513" y="1226327"/>
            <a:ext cx="645615" cy="101380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414F37A-DFEC-1B4B-8AA2-8DB1B11BBF19}"/>
              </a:ext>
            </a:extLst>
          </p:cNvPr>
          <p:cNvCxnSpPr>
            <a:cxnSpLocks/>
          </p:cNvCxnSpPr>
          <p:nvPr/>
        </p:nvCxnSpPr>
        <p:spPr>
          <a:xfrm>
            <a:off x="8288477" y="1284239"/>
            <a:ext cx="5759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0F18FB2-9412-528B-BD06-176543C50233}"/>
              </a:ext>
            </a:extLst>
          </p:cNvPr>
          <p:cNvCxnSpPr>
            <a:cxnSpLocks/>
          </p:cNvCxnSpPr>
          <p:nvPr/>
        </p:nvCxnSpPr>
        <p:spPr>
          <a:xfrm>
            <a:off x="8313466" y="2214261"/>
            <a:ext cx="5759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3F46399-28EA-53F7-4E20-FB7513917D81}"/>
              </a:ext>
            </a:extLst>
          </p:cNvPr>
          <p:cNvCxnSpPr>
            <a:cxnSpLocks/>
          </p:cNvCxnSpPr>
          <p:nvPr/>
        </p:nvCxnSpPr>
        <p:spPr>
          <a:xfrm>
            <a:off x="4455513" y="2239904"/>
            <a:ext cx="594769" cy="15207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F865FA0-A776-9BFF-EFB5-1B87A04C6580}"/>
              </a:ext>
            </a:extLst>
          </p:cNvPr>
          <p:cNvCxnSpPr>
            <a:cxnSpLocks/>
          </p:cNvCxnSpPr>
          <p:nvPr/>
        </p:nvCxnSpPr>
        <p:spPr>
          <a:xfrm>
            <a:off x="7233969" y="3760691"/>
            <a:ext cx="38915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A6B3B777-E901-2657-FA72-B7255418B66B}"/>
              </a:ext>
            </a:extLst>
          </p:cNvPr>
          <p:cNvSpPr/>
          <p:nvPr/>
        </p:nvSpPr>
        <p:spPr>
          <a:xfrm>
            <a:off x="5101128" y="4844406"/>
            <a:ext cx="2224631" cy="830997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GB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774104F-292D-CB0A-2FC0-8B93C020DB3A}"/>
              </a:ext>
            </a:extLst>
          </p:cNvPr>
          <p:cNvSpPr/>
          <p:nvPr/>
        </p:nvSpPr>
        <p:spPr>
          <a:xfrm>
            <a:off x="7815697" y="4865614"/>
            <a:ext cx="2727221" cy="830997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GB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706C742-4E7C-E6A7-C290-08D2E399ED3E}"/>
              </a:ext>
            </a:extLst>
          </p:cNvPr>
          <p:cNvSpPr/>
          <p:nvPr/>
        </p:nvSpPr>
        <p:spPr>
          <a:xfrm>
            <a:off x="7376636" y="4995687"/>
            <a:ext cx="375904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7BD97F3-B676-3083-A01A-2B453FD7A1DC}"/>
              </a:ext>
            </a:extLst>
          </p:cNvPr>
          <p:cNvSpPr/>
          <p:nvPr/>
        </p:nvSpPr>
        <p:spPr>
          <a:xfrm>
            <a:off x="6487913" y="6025713"/>
            <a:ext cx="3488599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GB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B4FD031-A361-0B76-2B86-BAAA1B994D06}"/>
              </a:ext>
            </a:extLst>
          </p:cNvPr>
          <p:cNvCxnSpPr>
            <a:cxnSpLocks/>
          </p:cNvCxnSpPr>
          <p:nvPr/>
        </p:nvCxnSpPr>
        <p:spPr>
          <a:xfrm>
            <a:off x="6622094" y="5679147"/>
            <a:ext cx="856879" cy="34656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230868D-F999-EE83-9B91-FB6013525C68}"/>
              </a:ext>
            </a:extLst>
          </p:cNvPr>
          <p:cNvCxnSpPr>
            <a:cxnSpLocks/>
          </p:cNvCxnSpPr>
          <p:nvPr/>
        </p:nvCxnSpPr>
        <p:spPr>
          <a:xfrm flipH="1">
            <a:off x="8141697" y="5706442"/>
            <a:ext cx="868755" cy="31927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7264B29-D4D5-8130-2150-F8E2561F290E}"/>
              </a:ext>
            </a:extLst>
          </p:cNvPr>
          <p:cNvCxnSpPr>
            <a:cxnSpLocks/>
          </p:cNvCxnSpPr>
          <p:nvPr/>
        </p:nvCxnSpPr>
        <p:spPr>
          <a:xfrm>
            <a:off x="4441865" y="2239904"/>
            <a:ext cx="645615" cy="302000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337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46" grpId="0" animBg="1"/>
      <p:bldP spid="47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8E61E05-F4C0-D1DE-39E7-8EEC517EE021}"/>
              </a:ext>
            </a:extLst>
          </p:cNvPr>
          <p:cNvSpPr/>
          <p:nvPr/>
        </p:nvSpPr>
        <p:spPr>
          <a:xfrm>
            <a:off x="547396" y="523123"/>
            <a:ext cx="762000" cy="711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609539">
              <a:defRPr/>
            </a:pP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09090F-136D-6153-6F13-A265EB92CD3F}"/>
              </a:ext>
            </a:extLst>
          </p:cNvPr>
          <p:cNvSpPr txBox="1"/>
          <p:nvPr/>
        </p:nvSpPr>
        <p:spPr>
          <a:xfrm>
            <a:off x="1320799" y="228600"/>
            <a:ext cx="10323805" cy="2031325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so sánh hai số 17,1 và 9,725, Việt so sánh như sau: </a:t>
            </a:r>
            <a:r>
              <a:rPr lang="vi-VN" sz="3200" b="1" dirty="0">
                <a:solidFill>
                  <a:srgbClr val="E2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“Vì số 17,1 có 3 chữ số. Trong khi số 9,725 có tới 4 chữ số nên số 17,1 bé hơn số 9,725”.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Hãy nhận xét cách so sánh của Việt.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5307F-2060-F09E-2033-DCEA56AA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16520"/>
            <a:ext cx="5560007" cy="3687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B1D2E8-681C-D647-3354-E537D7E20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52" y="2882884"/>
            <a:ext cx="5185457" cy="282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5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64CA8-3E74-2760-4C31-0FC00F637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31" y="306989"/>
            <a:ext cx="9209102" cy="610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64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7503" y="-1020756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64121" y="-1020756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12094" y="-1020756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77503" y="4028551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64121" y="4028551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2"/>
          <p:cNvGrpSpPr/>
          <p:nvPr/>
        </p:nvGrpSpPr>
        <p:grpSpPr>
          <a:xfrm>
            <a:off x="257247" y="516204"/>
            <a:ext cx="8095183" cy="4785341"/>
            <a:chOff x="3565234" y="2996470"/>
            <a:chExt cx="11157532" cy="5746342"/>
          </a:xfrm>
        </p:grpSpPr>
        <p:grpSp>
          <p:nvGrpSpPr>
            <p:cNvPr id="9" name="Group 9"/>
            <p:cNvGrpSpPr/>
            <p:nvPr/>
          </p:nvGrpSpPr>
          <p:grpSpPr>
            <a:xfrm>
              <a:off x="3565234" y="2996470"/>
              <a:ext cx="11157532" cy="5746342"/>
              <a:chOff x="0" y="0"/>
              <a:chExt cx="3279444" cy="168897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279444" cy="1688977"/>
              </a:xfrm>
              <a:custGeom>
                <a:avLst/>
                <a:gdLst/>
                <a:ahLst/>
                <a:cxnLst/>
                <a:rect l="l" t="t" r="r" b="b"/>
                <a:pathLst>
                  <a:path w="3279444" h="1688977">
                    <a:moveTo>
                      <a:pt x="35388" y="0"/>
                    </a:moveTo>
                    <a:lnTo>
                      <a:pt x="3244056" y="0"/>
                    </a:lnTo>
                    <a:cubicBezTo>
                      <a:pt x="3263600" y="0"/>
                      <a:pt x="3279444" y="15844"/>
                      <a:pt x="3279444" y="35388"/>
                    </a:cubicBezTo>
                    <a:lnTo>
                      <a:pt x="3279444" y="1653589"/>
                    </a:lnTo>
                    <a:cubicBezTo>
                      <a:pt x="3279444" y="1673133"/>
                      <a:pt x="3263600" y="1688977"/>
                      <a:pt x="3244056" y="1688977"/>
                    </a:cubicBezTo>
                    <a:lnTo>
                      <a:pt x="35388" y="1688977"/>
                    </a:lnTo>
                    <a:cubicBezTo>
                      <a:pt x="15844" y="1688977"/>
                      <a:pt x="0" y="1673133"/>
                      <a:pt x="0" y="1653589"/>
                    </a:cubicBezTo>
                    <a:lnTo>
                      <a:pt x="0" y="35388"/>
                    </a:lnTo>
                    <a:cubicBezTo>
                      <a:pt x="0" y="15844"/>
                      <a:pt x="15844" y="0"/>
                      <a:pt x="3538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3279444" cy="1727076"/>
              </a:xfrm>
              <a:prstGeom prst="rect">
                <a:avLst/>
              </a:prstGeom>
            </p:spPr>
            <p:txBody>
              <a:bodyPr lIns="30347" tIns="30347" rIns="30347" bIns="3034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3927497" y="3247266"/>
              <a:ext cx="10433006" cy="5244749"/>
              <a:chOff x="0" y="0"/>
              <a:chExt cx="3066490" cy="154154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066490" cy="1541547"/>
              </a:xfrm>
              <a:custGeom>
                <a:avLst/>
                <a:gdLst/>
                <a:ahLst/>
                <a:cxnLst/>
                <a:rect l="l" t="t" r="r" b="b"/>
                <a:pathLst>
                  <a:path w="3066490" h="1541547">
                    <a:moveTo>
                      <a:pt x="37845" y="0"/>
                    </a:moveTo>
                    <a:lnTo>
                      <a:pt x="3028645" y="0"/>
                    </a:lnTo>
                    <a:cubicBezTo>
                      <a:pt x="3038682" y="0"/>
                      <a:pt x="3048308" y="3987"/>
                      <a:pt x="3055405" y="11085"/>
                    </a:cubicBezTo>
                    <a:cubicBezTo>
                      <a:pt x="3062503" y="18182"/>
                      <a:pt x="3066490" y="27808"/>
                      <a:pt x="3066490" y="37845"/>
                    </a:cubicBezTo>
                    <a:lnTo>
                      <a:pt x="3066490" y="1503702"/>
                    </a:lnTo>
                    <a:cubicBezTo>
                      <a:pt x="3066490" y="1513739"/>
                      <a:pt x="3062503" y="1523365"/>
                      <a:pt x="3055405" y="1530462"/>
                    </a:cubicBezTo>
                    <a:cubicBezTo>
                      <a:pt x="3048308" y="1537560"/>
                      <a:pt x="3038682" y="1541547"/>
                      <a:pt x="3028645" y="1541547"/>
                    </a:cubicBezTo>
                    <a:lnTo>
                      <a:pt x="37845" y="1541547"/>
                    </a:lnTo>
                    <a:cubicBezTo>
                      <a:pt x="27808" y="1541547"/>
                      <a:pt x="18182" y="1537560"/>
                      <a:pt x="11085" y="1530462"/>
                    </a:cubicBezTo>
                    <a:cubicBezTo>
                      <a:pt x="3987" y="1523365"/>
                      <a:pt x="0" y="1513739"/>
                      <a:pt x="0" y="1503702"/>
                    </a:cubicBezTo>
                    <a:lnTo>
                      <a:pt x="0" y="37845"/>
                    </a:lnTo>
                    <a:cubicBezTo>
                      <a:pt x="0" y="27808"/>
                      <a:pt x="3987" y="18182"/>
                      <a:pt x="11085" y="11085"/>
                    </a:cubicBezTo>
                    <a:cubicBezTo>
                      <a:pt x="18182" y="3987"/>
                      <a:pt x="27808" y="0"/>
                      <a:pt x="37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F4AC78"/>
                </a:solidFill>
                <a:prstDash val="lgDash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3066490" cy="1579647"/>
              </a:xfrm>
              <a:prstGeom prst="rect">
                <a:avLst/>
              </a:prstGeom>
            </p:spPr>
            <p:txBody>
              <a:bodyPr lIns="30347" tIns="30347" rIns="30347" bIns="3034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0614567" y="4555143"/>
            <a:ext cx="1227067" cy="1960835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0" y="0"/>
                </a:moveTo>
                <a:lnTo>
                  <a:pt x="2229473" y="0"/>
                </a:lnTo>
                <a:lnTo>
                  <a:pt x="22294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/>
          <p:cNvSpPr/>
          <p:nvPr/>
        </p:nvSpPr>
        <p:spPr>
          <a:xfrm>
            <a:off x="736736" y="1101022"/>
            <a:ext cx="65890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E2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b="1" dirty="0">
                <a:solidFill>
                  <a:srgbClr val="E2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ách so sánh của Việt sai vì: </a:t>
            </a:r>
            <a:endParaRPr lang="en-GB" sz="3600" b="1" dirty="0">
              <a:solidFill>
                <a:srgbClr val="E2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Khi so sánh 2 số thập phân, trước tiên ta so sánh phần nguyên với nhau. 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Phần nguyên của số 17,1 là 17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 P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hần nguyên của số 9,725 là 9. 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Vì 17 &gt; 9 nên 17,1 &gt; 9,725.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456" y="202017"/>
            <a:ext cx="5687725" cy="903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34D515-9128-DB4E-BF96-4595100D1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6536" y="1471683"/>
            <a:ext cx="4624769" cy="36871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98ECDE2-A857-5798-C2D1-672F57B887F3}"/>
              </a:ext>
            </a:extLst>
          </p:cNvPr>
          <p:cNvSpPr/>
          <p:nvPr/>
        </p:nvSpPr>
        <p:spPr>
          <a:xfrm>
            <a:off x="10614567" y="1951630"/>
            <a:ext cx="571281" cy="395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E20000"/>
                </a:solidFill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884206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73E8A8-8828-A220-8B70-4CBA8F716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131" y="665566"/>
            <a:ext cx="10455469" cy="34411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FC7B2F-530A-236C-671F-01B683D297E8}"/>
              </a:ext>
            </a:extLst>
          </p:cNvPr>
          <p:cNvSpPr txBox="1"/>
          <p:nvPr/>
        </p:nvSpPr>
        <p:spPr>
          <a:xfrm>
            <a:off x="762000" y="4078662"/>
            <a:ext cx="11684000" cy="553998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2,5 kg;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4,19 kg;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chuối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 kg;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1,75 kg.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3A7A3C-09B0-D800-D30D-CFF835441D8A}"/>
              </a:ext>
            </a:extLst>
          </p:cNvPr>
          <p:cNvSpPr txBox="1"/>
          <p:nvPr/>
        </p:nvSpPr>
        <p:spPr>
          <a:xfrm>
            <a:off x="765312" y="5286793"/>
            <a:ext cx="10496579" cy="1046434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1,75kg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2,5kg; 4kg; 4,19kg.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09090F-136D-6153-6F13-A265EB92CD3F}"/>
              </a:ext>
            </a:extLst>
          </p:cNvPr>
          <p:cNvSpPr txBox="1"/>
          <p:nvPr/>
        </p:nvSpPr>
        <p:spPr>
          <a:xfrm>
            <a:off x="355600" y="59836"/>
            <a:ext cx="11836400" cy="677102"/>
          </a:xfrm>
          <a:prstGeom prst="rect">
            <a:avLst/>
          </a:prstGeom>
          <a:solidFill>
            <a:schemeClr val="accent4"/>
          </a:solidFill>
        </p:spPr>
        <p:txBody>
          <a:bodyPr wrap="square" lIns="60954" tIns="30477" rIns="60954" bIns="30477" rtlCol="0">
            <a:spAutoFit/>
          </a:bodyPr>
          <a:lstStyle/>
          <a:p>
            <a:pPr lvl="0" indent="717550"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siêu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1200" b="1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E61E05-F4C0-D1DE-39E7-8EEC517EE021}"/>
              </a:ext>
            </a:extLst>
          </p:cNvPr>
          <p:cNvSpPr/>
          <p:nvPr/>
        </p:nvSpPr>
        <p:spPr>
          <a:xfrm>
            <a:off x="304800" y="25738"/>
            <a:ext cx="762000" cy="711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609539">
              <a:defRPr/>
            </a:pP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3855A-AF27-7571-714E-71F04989A777}"/>
              </a:ext>
            </a:extLst>
          </p:cNvPr>
          <p:cNvSpPr txBox="1"/>
          <p:nvPr/>
        </p:nvSpPr>
        <p:spPr>
          <a:xfrm>
            <a:off x="304800" y="3045637"/>
            <a:ext cx="11125200" cy="2309344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</a:p>
          <a:p>
            <a:pPr algn="just">
              <a:lnSpc>
                <a:spcPct val="200000"/>
              </a:lnSpc>
            </a:pPr>
            <a:endParaRPr lang="en-US" sz="1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431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 animBg="1"/>
      <p:bldP spid="8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14913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8E61E05-F4C0-D1DE-39E7-8EEC517EE021}"/>
              </a:ext>
            </a:extLst>
          </p:cNvPr>
          <p:cNvSpPr/>
          <p:nvPr/>
        </p:nvSpPr>
        <p:spPr>
          <a:xfrm>
            <a:off x="355600" y="228600"/>
            <a:ext cx="762000" cy="711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609539">
              <a:defRPr/>
            </a:pP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09090F-136D-6153-6F13-A265EB92CD3F}"/>
              </a:ext>
            </a:extLst>
          </p:cNvPr>
          <p:cNvSpPr txBox="1"/>
          <p:nvPr/>
        </p:nvSpPr>
        <p:spPr>
          <a:xfrm>
            <a:off x="1320800" y="205940"/>
            <a:ext cx="10305144" cy="1292661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thay một kí tự vào dấu “?” để được một số lớn hơn 2 nhưng bé hơn 3.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37FB63-7941-5269-7A11-AAEBAF387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1498601"/>
            <a:ext cx="5588485" cy="299542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368952-7829-6866-6FC0-C8EE696B3F38}"/>
              </a:ext>
            </a:extLst>
          </p:cNvPr>
          <p:cNvSpPr/>
          <p:nvPr/>
        </p:nvSpPr>
        <p:spPr>
          <a:xfrm>
            <a:off x="7416800" y="2667000"/>
            <a:ext cx="457200" cy="6096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954" tIns="30477" rIns="60954" bIns="30477"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4AAF2C-0A2A-5EC9-A177-BDD24D3A14B3}"/>
              </a:ext>
            </a:extLst>
          </p:cNvPr>
          <p:cNvSpPr txBox="1"/>
          <p:nvPr/>
        </p:nvSpPr>
        <p:spPr>
          <a:xfrm>
            <a:off x="7518400" y="2565401"/>
            <a:ext cx="355600" cy="800219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904658-00CC-5A3F-95FD-B2BA5D825B39}"/>
              </a:ext>
            </a:extLst>
          </p:cNvPr>
          <p:cNvSpPr txBox="1"/>
          <p:nvPr/>
        </p:nvSpPr>
        <p:spPr>
          <a:xfrm>
            <a:off x="254000" y="2413000"/>
            <a:ext cx="5435600" cy="882293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pl-PL" sz="5300" b="1" dirty="0">
                <a:solidFill>
                  <a:srgbClr val="E2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2 &lt; 2,1 &lt; 3.</a:t>
            </a:r>
            <a:endParaRPr lang="en-US" sz="5300" b="1" dirty="0">
              <a:solidFill>
                <a:srgbClr val="E2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8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501346" y="76200"/>
            <a:ext cx="10468426" cy="6498962"/>
            <a:chOff x="-876506" y="-667944"/>
            <a:chExt cx="18651016" cy="12239729"/>
          </a:xfrm>
        </p:grpSpPr>
        <p:grpSp>
          <p:nvGrpSpPr>
            <p:cNvPr id="31" name="Group 8"/>
            <p:cNvGrpSpPr/>
            <p:nvPr/>
          </p:nvGrpSpPr>
          <p:grpSpPr>
            <a:xfrm>
              <a:off x="-876506" y="-667944"/>
              <a:ext cx="18651016" cy="12239729"/>
              <a:chOff x="0" y="0"/>
              <a:chExt cx="812800" cy="533400"/>
            </a:xfrm>
          </p:grpSpPr>
          <p:sp>
            <p:nvSpPr>
              <p:cNvPr id="35" name="Freeform 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6" name="TextBox 10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2233" tIns="52233" rIns="52233" bIns="52233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2" name="Group 11"/>
            <p:cNvGrpSpPr/>
            <p:nvPr/>
          </p:nvGrpSpPr>
          <p:grpSpPr>
            <a:xfrm>
              <a:off x="-207879" y="-229157"/>
              <a:ext cx="17313762" cy="11362156"/>
              <a:chOff x="0" y="0"/>
              <a:chExt cx="812800" cy="533400"/>
            </a:xfrm>
          </p:grpSpPr>
          <p:sp>
            <p:nvSpPr>
              <p:cNvPr id="33" name="Freeform 12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4775" cap="sq">
                <a:solidFill>
                  <a:srgbClr val="F4AC78"/>
                </a:solidFill>
                <a:prstDash val="lgDash"/>
                <a:miter/>
              </a:ln>
            </p:spPr>
          </p:sp>
          <p:sp>
            <p:nvSpPr>
              <p:cNvPr id="34" name="TextBox 13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2233" tIns="52233" rIns="52233" bIns="52233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 rot="10414307" flipV="1">
            <a:off x="10638722" y="-125360"/>
            <a:ext cx="2075595" cy="277756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0" y="4166341"/>
                </a:moveTo>
                <a:lnTo>
                  <a:pt x="3113393" y="4166341"/>
                </a:lnTo>
                <a:lnTo>
                  <a:pt x="3113393" y="0"/>
                </a:lnTo>
                <a:lnTo>
                  <a:pt x="0" y="0"/>
                </a:lnTo>
                <a:lnTo>
                  <a:pt x="0" y="416634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414307" flipH="1" flipV="1">
            <a:off x="-522316" y="4685512"/>
            <a:ext cx="2075595" cy="277756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3113393" y="4166340"/>
                </a:moveTo>
                <a:lnTo>
                  <a:pt x="0" y="4166340"/>
                </a:lnTo>
                <a:lnTo>
                  <a:pt x="0" y="0"/>
                </a:lnTo>
                <a:lnTo>
                  <a:pt x="3113393" y="0"/>
                </a:lnTo>
                <a:lnTo>
                  <a:pt x="3113393" y="416634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8941781" y="585618"/>
            <a:ext cx="634847" cy="795366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981409">
            <a:off x="2632897" y="5439770"/>
            <a:ext cx="634847" cy="795366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5"/>
          <p:cNvSpPr/>
          <p:nvPr/>
        </p:nvSpPr>
        <p:spPr>
          <a:xfrm>
            <a:off x="8506638" y="3886201"/>
            <a:ext cx="3657954" cy="2807479"/>
          </a:xfrm>
          <a:custGeom>
            <a:avLst/>
            <a:gdLst/>
            <a:ahLst/>
            <a:cxnLst/>
            <a:rect l="l" t="t" r="r" b="b"/>
            <a:pathLst>
              <a:path w="5486931" h="4211219">
                <a:moveTo>
                  <a:pt x="0" y="0"/>
                </a:moveTo>
                <a:lnTo>
                  <a:pt x="5486931" y="0"/>
                </a:lnTo>
                <a:lnTo>
                  <a:pt x="5486931" y="4211220"/>
                </a:lnTo>
                <a:lnTo>
                  <a:pt x="0" y="42112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9" name="Freeform 17"/>
          <p:cNvSpPr/>
          <p:nvPr/>
        </p:nvSpPr>
        <p:spPr>
          <a:xfrm flipH="1">
            <a:off x="-428628" y="0"/>
            <a:ext cx="2817467" cy="2182256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4226200" y="0"/>
                </a:moveTo>
                <a:lnTo>
                  <a:pt x="0" y="0"/>
                </a:lnTo>
                <a:lnTo>
                  <a:pt x="0" y="3273384"/>
                </a:lnTo>
                <a:lnTo>
                  <a:pt x="4226200" y="3273384"/>
                </a:lnTo>
                <a:lnTo>
                  <a:pt x="4226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8008" y="1008282"/>
            <a:ext cx="7210161" cy="46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28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371600" y="838200"/>
            <a:ext cx="7489921" cy="4775200"/>
            <a:chOff x="-876506" y="-667944"/>
            <a:chExt cx="18651016" cy="12239729"/>
          </a:xfrm>
        </p:grpSpPr>
        <p:grpSp>
          <p:nvGrpSpPr>
            <p:cNvPr id="31" name="Group 8"/>
            <p:cNvGrpSpPr/>
            <p:nvPr/>
          </p:nvGrpSpPr>
          <p:grpSpPr>
            <a:xfrm>
              <a:off x="-876506" y="-667944"/>
              <a:ext cx="18651016" cy="12239729"/>
              <a:chOff x="0" y="0"/>
              <a:chExt cx="812800" cy="533400"/>
            </a:xfrm>
          </p:grpSpPr>
          <p:sp>
            <p:nvSpPr>
              <p:cNvPr id="35" name="Freeform 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6" name="TextBox 10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2233" tIns="52233" rIns="52233" bIns="52233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2" name="Group 11"/>
            <p:cNvGrpSpPr/>
            <p:nvPr/>
          </p:nvGrpSpPr>
          <p:grpSpPr>
            <a:xfrm>
              <a:off x="-207879" y="-229157"/>
              <a:ext cx="17313762" cy="11362156"/>
              <a:chOff x="0" y="0"/>
              <a:chExt cx="812800" cy="533400"/>
            </a:xfrm>
          </p:grpSpPr>
          <p:sp>
            <p:nvSpPr>
              <p:cNvPr id="33" name="Freeform 12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4775" cap="sq">
                <a:solidFill>
                  <a:srgbClr val="F4AC78"/>
                </a:solidFill>
                <a:prstDash val="lgDash"/>
                <a:miter/>
              </a:ln>
            </p:spPr>
          </p:sp>
          <p:sp>
            <p:nvSpPr>
              <p:cNvPr id="34" name="TextBox 13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2233" tIns="52233" rIns="52233" bIns="52233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 rot="10414307" flipV="1">
            <a:off x="10638722" y="-125360"/>
            <a:ext cx="2075595" cy="277756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0" y="4166341"/>
                </a:moveTo>
                <a:lnTo>
                  <a:pt x="3113393" y="4166341"/>
                </a:lnTo>
                <a:lnTo>
                  <a:pt x="3113393" y="0"/>
                </a:lnTo>
                <a:lnTo>
                  <a:pt x="0" y="0"/>
                </a:lnTo>
                <a:lnTo>
                  <a:pt x="0" y="416634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414307" flipH="1" flipV="1">
            <a:off x="-522316" y="4685512"/>
            <a:ext cx="2075595" cy="277756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3113393" y="4166340"/>
                </a:moveTo>
                <a:lnTo>
                  <a:pt x="0" y="4166340"/>
                </a:lnTo>
                <a:lnTo>
                  <a:pt x="0" y="0"/>
                </a:lnTo>
                <a:lnTo>
                  <a:pt x="3113393" y="0"/>
                </a:lnTo>
                <a:lnTo>
                  <a:pt x="3113393" y="416634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8941781" y="585618"/>
            <a:ext cx="634847" cy="795366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981409">
            <a:off x="2632897" y="5439770"/>
            <a:ext cx="634847" cy="795366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5"/>
          <p:cNvSpPr/>
          <p:nvPr/>
        </p:nvSpPr>
        <p:spPr>
          <a:xfrm>
            <a:off x="8506638" y="3886201"/>
            <a:ext cx="3657954" cy="2807479"/>
          </a:xfrm>
          <a:custGeom>
            <a:avLst/>
            <a:gdLst/>
            <a:ahLst/>
            <a:cxnLst/>
            <a:rect l="l" t="t" r="r" b="b"/>
            <a:pathLst>
              <a:path w="5486931" h="4211219">
                <a:moveTo>
                  <a:pt x="0" y="0"/>
                </a:moveTo>
                <a:lnTo>
                  <a:pt x="5486931" y="0"/>
                </a:lnTo>
                <a:lnTo>
                  <a:pt x="5486931" y="4211220"/>
                </a:lnTo>
                <a:lnTo>
                  <a:pt x="0" y="42112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Freeform 17"/>
          <p:cNvSpPr/>
          <p:nvPr/>
        </p:nvSpPr>
        <p:spPr>
          <a:xfrm flipH="1">
            <a:off x="-428628" y="0"/>
            <a:ext cx="2817467" cy="2182256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4226200" y="0"/>
                </a:moveTo>
                <a:lnTo>
                  <a:pt x="0" y="0"/>
                </a:lnTo>
                <a:lnTo>
                  <a:pt x="0" y="3273384"/>
                </a:lnTo>
                <a:lnTo>
                  <a:pt x="4226200" y="3273384"/>
                </a:lnTo>
                <a:lnTo>
                  <a:pt x="42262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2437681" y="2023508"/>
            <a:ext cx="59356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Sử dụng thước để </a:t>
            </a:r>
            <a:r>
              <a:rPr lang="vi-VN" sz="3200" b="1" dirty="0">
                <a:solidFill>
                  <a:srgbClr val="E2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 độ dài của một số đồ vật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trong lớp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mặt bàn, mặt ghế,... và viết số đo </a:t>
            </a:r>
            <a:r>
              <a:rPr lang="vi-VN" sz="3200" b="1" dirty="0">
                <a:solidFill>
                  <a:srgbClr val="E2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đơn vị mét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rồi </a:t>
            </a:r>
            <a:r>
              <a:rPr lang="vi-VN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các số đo đó</a:t>
            </a:r>
            <a:endParaRPr lang="en-GB" sz="1067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024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507ED3-ACBE-4216-11EB-DFD0C3F65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5D79B1F5-709D-1DF7-9213-D572C85D2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3" y="425665"/>
            <a:ext cx="8672512" cy="42009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4599F1B-2DAB-94CD-DA6A-A92C4501E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2223" y="1684420"/>
            <a:ext cx="2230752" cy="49401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84DEA2-EB17-69CA-E573-7361C7555757}"/>
              </a:ext>
            </a:extLst>
          </p:cNvPr>
          <p:cNvSpPr txBox="1"/>
          <p:nvPr/>
        </p:nvSpPr>
        <p:spPr>
          <a:xfrm rot="21221135">
            <a:off x="2953520" y="1345794"/>
            <a:ext cx="769362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 Ai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nhanh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ai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6600" b="1" dirty="0">
                <a:solidFill>
                  <a:srgbClr val="FF000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iCiel Crocante" panose="02000000000000000000" pitchFamily="50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3545CF9-C0EE-8F44-5D4F-52FEB8E37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928" y="4121558"/>
            <a:ext cx="1470720" cy="216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6C595F-F9B7-6955-92F3-058468C09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8811" y="4154494"/>
            <a:ext cx="1324800" cy="216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E00EBE-CCDC-D83F-2669-71AE32372E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969" y="4154494"/>
            <a:ext cx="1593601" cy="216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208EB65-B9F4-A2BA-26BE-ED6A51E5D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1693" y="4186138"/>
            <a:ext cx="149376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9060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1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8925652" y="4149831"/>
            <a:ext cx="2699912" cy="749300"/>
            <a:chOff x="1784027" y="2777786"/>
            <a:chExt cx="2000875" cy="749300"/>
          </a:xfrm>
        </p:grpSpPr>
        <p:sp>
          <p:nvSpPr>
            <p:cNvPr id="3" name="AutoShape 51"/>
            <p:cNvSpPr>
              <a:spLocks noChangeArrowheads="1"/>
            </p:cNvSpPr>
            <p:nvPr/>
          </p:nvSpPr>
          <p:spPr bwMode="auto">
            <a:xfrm>
              <a:off x="2750508" y="2777786"/>
              <a:ext cx="1034394" cy="74930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28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103,2</a:t>
              </a:r>
              <a:endParaRPr lang="en-US" altLang="en-US" sz="40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784027" y="2801771"/>
              <a:ext cx="817562" cy="612775"/>
              <a:chOff x="1430763" y="2829483"/>
              <a:chExt cx="817562" cy="612775"/>
            </a:xfrm>
            <a:solidFill>
              <a:srgbClr val="FF3300"/>
            </a:solidFill>
          </p:grpSpPr>
          <p:sp>
            <p:nvSpPr>
              <p:cNvPr id="1043" name="Oval 59">
                <a:hlinkHover r:id="" action="ppaction://noaction" highlightClick="1">
                  <a:snd r:embed="rId8" name="cached_combo42.wav"/>
                </a:hlinkHover>
              </p:cNvPr>
              <p:cNvSpPr>
                <a:spLocks noChangeArrowheads="1"/>
              </p:cNvSpPr>
              <p:nvPr/>
            </p:nvSpPr>
            <p:spPr bwMode="auto">
              <a:xfrm>
                <a:off x="1430763" y="2829483"/>
                <a:ext cx="817562" cy="612775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4" name="WordArt 22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35154" y="2925785"/>
                <a:ext cx="408780" cy="38735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fromWordArt="1">
                <a:prstTxWarp prst="textInflate">
                  <a:avLst>
                    <a:gd name="adj" fmla="val 13634"/>
                  </a:avLst>
                </a:prstTxWarp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</p:grp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590307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87034" y="949441"/>
            <a:ext cx="1685516" cy="1553880"/>
          </a:xfrm>
          <a:prstGeom prst="sun">
            <a:avLst>
              <a:gd name="adj" fmla="val 19880"/>
            </a:avLst>
          </a:prstGeom>
          <a:solidFill>
            <a:srgbClr val="FDF94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Padaloma" pitchFamily="2" charset="0"/>
            </a:endParaRP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" y="960307"/>
            <a:ext cx="12192000" cy="1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30"/>
          <p:cNvSpPr>
            <a:spLocks noChangeArrowheads="1" noChangeShapeType="1" noTextEdit="1"/>
          </p:cNvSpPr>
          <p:nvPr/>
        </p:nvSpPr>
        <p:spPr bwMode="auto">
          <a:xfrm>
            <a:off x="3608963" y="198307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17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98" y="-68747"/>
            <a:ext cx="1147191" cy="116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727402" y="143131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727402" y="143131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732164" y="140274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727402" y="143131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775027" y="143131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741689" y="143131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pic>
        <p:nvPicPr>
          <p:cNvPr id="54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005619" y="4524235"/>
            <a:ext cx="9144001" cy="9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1916413" y="1668032"/>
            <a:ext cx="8858614" cy="19689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: </a:t>
            </a:r>
            <a:r>
              <a:rPr lang="en-US" sz="36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6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linh</a:t>
            </a:r>
            <a:r>
              <a:rPr lang="en-US" sz="36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ba</a:t>
            </a:r>
            <a:r>
              <a:rPr lang="en-US" sz="36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phẩy</a:t>
            </a:r>
            <a:r>
              <a:rPr lang="en-US" sz="36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6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679919" y="4170022"/>
            <a:ext cx="3157164" cy="749300"/>
            <a:chOff x="1784027" y="3792041"/>
            <a:chExt cx="2076213" cy="749300"/>
          </a:xfrm>
        </p:grpSpPr>
        <p:sp>
          <p:nvSpPr>
            <p:cNvPr id="4" name="AutoShape 51"/>
            <p:cNvSpPr>
              <a:spLocks noChangeArrowheads="1"/>
            </p:cNvSpPr>
            <p:nvPr/>
          </p:nvSpPr>
          <p:spPr bwMode="auto">
            <a:xfrm>
              <a:off x="2736600" y="3792041"/>
              <a:ext cx="1123640" cy="74930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sz="28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10,32</a:t>
              </a:r>
              <a:endParaRPr lang="en-US" altLang="en-US" sz="40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1784027" y="3840113"/>
              <a:ext cx="817562" cy="612775"/>
              <a:chOff x="1430763" y="2829483"/>
              <a:chExt cx="817562" cy="612775"/>
            </a:xfrm>
            <a:solidFill>
              <a:srgbClr val="00B050"/>
            </a:solidFill>
          </p:grpSpPr>
          <p:sp>
            <p:nvSpPr>
              <p:cNvPr id="59" name="Oval 59">
                <a:hlinkHover r:id="" action="ppaction://noaction" highlightClick="1">
                  <a:snd r:embed="rId8" name="cached_combo42.wav"/>
                </a:hlinkHover>
              </p:cNvPr>
              <p:cNvSpPr>
                <a:spLocks noChangeArrowheads="1"/>
              </p:cNvSpPr>
              <p:nvPr/>
            </p:nvSpPr>
            <p:spPr bwMode="auto">
              <a:xfrm>
                <a:off x="1430763" y="2829483"/>
                <a:ext cx="817562" cy="612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WordArt 22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09357" y="2901950"/>
                <a:ext cx="460375" cy="387350"/>
              </a:xfrm>
              <a:prstGeom prst="rect">
                <a:avLst/>
              </a:prstGeom>
              <a:grpFill/>
            </p:spPr>
            <p:txBody>
              <a:bodyPr wrap="none" fromWordArt="1">
                <a:prstTxWarp prst="textInflate">
                  <a:avLst>
                    <a:gd name="adj" fmla="val 13634"/>
                  </a:avLst>
                </a:prstTxWarp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614149" y="4111672"/>
            <a:ext cx="2977200" cy="775815"/>
            <a:chOff x="1917089" y="4823096"/>
            <a:chExt cx="1128010" cy="775815"/>
          </a:xfrm>
        </p:grpSpPr>
        <p:sp>
          <p:nvSpPr>
            <p:cNvPr id="9" name="AutoShape 51"/>
            <p:cNvSpPr>
              <a:spLocks noChangeArrowheads="1"/>
            </p:cNvSpPr>
            <p:nvPr/>
          </p:nvSpPr>
          <p:spPr bwMode="auto">
            <a:xfrm>
              <a:off x="2435586" y="4849611"/>
              <a:ext cx="609513" cy="74930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40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103,02</a:t>
              </a: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1917089" y="4823096"/>
              <a:ext cx="508827" cy="612775"/>
              <a:chOff x="1563825" y="2823132"/>
              <a:chExt cx="508827" cy="612775"/>
            </a:xfrm>
            <a:solidFill>
              <a:srgbClr val="FFC000"/>
            </a:solidFill>
          </p:grpSpPr>
          <p:sp>
            <p:nvSpPr>
              <p:cNvPr id="62" name="Oval 59">
                <a:hlinkHover r:id="" action="ppaction://noaction" highlightClick="1">
                  <a:snd r:embed="rId8" name="cached_combo42.wav"/>
                </a:hlinkHover>
              </p:cNvPr>
              <p:cNvSpPr>
                <a:spLocks noChangeArrowheads="1"/>
              </p:cNvSpPr>
              <p:nvPr/>
            </p:nvSpPr>
            <p:spPr bwMode="auto">
              <a:xfrm>
                <a:off x="1563825" y="2823132"/>
                <a:ext cx="508827" cy="61277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WordArt 22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69821" y="2901950"/>
                <a:ext cx="302325" cy="387350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fromWordArt="1">
                <a:prstTxWarp prst="textInflate">
                  <a:avLst>
                    <a:gd name="adj" fmla="val 13634"/>
                  </a:avLst>
                </a:prstTxWarp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sp>
        <p:nvSpPr>
          <p:cNvPr id="34" name="Oval 33"/>
          <p:cNvSpPr/>
          <p:nvPr/>
        </p:nvSpPr>
        <p:spPr>
          <a:xfrm>
            <a:off x="346492" y="1338508"/>
            <a:ext cx="1704190" cy="7215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 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9951827" y="732285"/>
            <a:ext cx="1991288" cy="2141016"/>
            <a:chOff x="11098665" y="2114119"/>
            <a:chExt cx="1991288" cy="2141016"/>
          </a:xfrm>
        </p:grpSpPr>
        <p:sp>
          <p:nvSpPr>
            <p:cNvPr id="38" name="Explosion 1 37"/>
            <p:cNvSpPr/>
            <p:nvPr/>
          </p:nvSpPr>
          <p:spPr>
            <a:xfrm>
              <a:off x="11098665" y="2114119"/>
              <a:ext cx="1951701" cy="2141016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11132138" y="2774580"/>
              <a:ext cx="1957815" cy="72151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3154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chuong-reo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 animBg="1"/>
      <p:bldP spid="6171" grpId="1" animBg="1"/>
      <p:bldP spid="26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263954" y="3905438"/>
            <a:ext cx="6752244" cy="786275"/>
            <a:chOff x="1784027" y="2801771"/>
            <a:chExt cx="7746047" cy="786275"/>
          </a:xfrm>
        </p:grpSpPr>
        <p:sp>
          <p:nvSpPr>
            <p:cNvPr id="3" name="AutoShape 51"/>
            <p:cNvSpPr>
              <a:spLocks noChangeArrowheads="1"/>
            </p:cNvSpPr>
            <p:nvPr/>
          </p:nvSpPr>
          <p:spPr bwMode="auto">
            <a:xfrm>
              <a:off x="2929989" y="2838746"/>
              <a:ext cx="6600085" cy="74930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40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Hai </a:t>
              </a:r>
              <a:r>
                <a:rPr lang="en-US" altLang="en-US" sz="4000" b="1" dirty="0" err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mươi</a:t>
              </a:r>
              <a:r>
                <a:rPr lang="en-US" altLang="en-US" sz="40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tư</a:t>
              </a:r>
              <a:r>
                <a:rPr lang="en-US" altLang="en-US" sz="40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phẩy</a:t>
              </a:r>
              <a:r>
                <a:rPr lang="en-US" altLang="en-US" sz="40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sáu</a:t>
              </a:r>
              <a:endParaRPr lang="en-US" altLang="en-US" sz="40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784027" y="2801771"/>
              <a:ext cx="817562" cy="612775"/>
              <a:chOff x="1430763" y="2829483"/>
              <a:chExt cx="817562" cy="612775"/>
            </a:xfrm>
            <a:solidFill>
              <a:srgbClr val="FF3300"/>
            </a:solidFill>
          </p:grpSpPr>
          <p:sp>
            <p:nvSpPr>
              <p:cNvPr id="1043" name="Oval 59">
                <a:hlinkHover r:id="" action="ppaction://noaction" highlightClick="1">
                  <a:snd r:embed="rId8" name="cached_combo42.wav"/>
                </a:hlinkHover>
              </p:cNvPr>
              <p:cNvSpPr>
                <a:spLocks noChangeArrowheads="1"/>
              </p:cNvSpPr>
              <p:nvPr/>
            </p:nvSpPr>
            <p:spPr bwMode="auto">
              <a:xfrm>
                <a:off x="1430763" y="2829483"/>
                <a:ext cx="817562" cy="61277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4" name="WordArt 22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09357" y="2901950"/>
                <a:ext cx="460375" cy="387350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none" fromWordArt="1">
                <a:prstTxWarp prst="textInflate">
                  <a:avLst>
                    <a:gd name="adj" fmla="val 13634"/>
                  </a:avLst>
                </a:prstTxWarp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590307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76311" y="922631"/>
            <a:ext cx="1724791" cy="1798036"/>
          </a:xfrm>
          <a:prstGeom prst="sun">
            <a:avLst>
              <a:gd name="adj" fmla="val 19880"/>
            </a:avLst>
          </a:prstGeom>
          <a:solidFill>
            <a:srgbClr val="FDF94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Padaloma" pitchFamily="2" charset="0"/>
            </a:endParaRP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" y="960307"/>
            <a:ext cx="12192000" cy="1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98" y="-68747"/>
            <a:ext cx="1147191" cy="116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925066" y="14994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925066" y="14994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929828" y="147088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925066" y="14994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972691" y="14994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939353" y="14994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pic>
        <p:nvPicPr>
          <p:cNvPr id="54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12537" y="3339260"/>
            <a:ext cx="6838950" cy="16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2000247" y="1172437"/>
            <a:ext cx="8461093" cy="1405663"/>
          </a:xfrm>
          <a:prstGeom prst="roundRect">
            <a:avLst/>
          </a:prstGeom>
          <a:solidFill>
            <a:srgbClr val="FE9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24,6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284593" y="2854231"/>
            <a:ext cx="6731604" cy="762188"/>
            <a:chOff x="1820374" y="3840113"/>
            <a:chExt cx="7018380" cy="762188"/>
          </a:xfrm>
        </p:grpSpPr>
        <p:sp>
          <p:nvSpPr>
            <p:cNvPr id="4" name="AutoShape 51"/>
            <p:cNvSpPr>
              <a:spLocks noChangeArrowheads="1"/>
            </p:cNvSpPr>
            <p:nvPr/>
          </p:nvSpPr>
          <p:spPr bwMode="auto">
            <a:xfrm>
              <a:off x="2846702" y="3853001"/>
              <a:ext cx="5992052" cy="74930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sz="28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Hai </a:t>
              </a:r>
              <a:r>
                <a:rPr lang="en-US" altLang="en-US" sz="4000" b="1" dirty="0" err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tư</a:t>
              </a:r>
              <a:r>
                <a:rPr lang="en-US" altLang="en-US" sz="40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phẩy</a:t>
              </a:r>
              <a:r>
                <a:rPr lang="en-US" altLang="en-US" sz="40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sáu</a:t>
              </a:r>
              <a:endParaRPr lang="en-US" altLang="en-US" sz="40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1820374" y="3840113"/>
              <a:ext cx="731187" cy="612775"/>
              <a:chOff x="1467110" y="2829483"/>
              <a:chExt cx="731187" cy="612775"/>
            </a:xfrm>
            <a:solidFill>
              <a:srgbClr val="00B050"/>
            </a:solidFill>
          </p:grpSpPr>
          <p:sp>
            <p:nvSpPr>
              <p:cNvPr id="59" name="Oval 59">
                <a:hlinkHover r:id="" action="ppaction://noaction" highlightClick="1">
                  <a:snd r:embed="rId8" name="cached_combo42.wav"/>
                </a:hlinkHover>
              </p:cNvPr>
              <p:cNvSpPr>
                <a:spLocks noChangeArrowheads="1"/>
              </p:cNvSpPr>
              <p:nvPr/>
            </p:nvSpPr>
            <p:spPr bwMode="auto">
              <a:xfrm>
                <a:off x="1467110" y="2829483"/>
                <a:ext cx="731187" cy="61277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WordArt 22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09357" y="2901950"/>
                <a:ext cx="460375" cy="387350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fromWordArt="1">
                <a:prstTxWarp prst="textInflate">
                  <a:avLst>
                    <a:gd name="adj" fmla="val 13634"/>
                  </a:avLst>
                </a:prstTxWarp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3263954" y="4996280"/>
            <a:ext cx="6746149" cy="749300"/>
            <a:chOff x="1784027" y="4729476"/>
            <a:chExt cx="6534487" cy="749300"/>
          </a:xfrm>
        </p:grpSpPr>
        <p:sp>
          <p:nvSpPr>
            <p:cNvPr id="9" name="AutoShape 51"/>
            <p:cNvSpPr>
              <a:spLocks noChangeArrowheads="1"/>
            </p:cNvSpPr>
            <p:nvPr/>
          </p:nvSpPr>
          <p:spPr bwMode="auto">
            <a:xfrm>
              <a:off x="2751622" y="4729476"/>
              <a:ext cx="5566892" cy="74930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28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en-US" sz="40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Hai </a:t>
              </a:r>
              <a:r>
                <a:rPr lang="en-US" altLang="en-US" sz="4000" b="1" dirty="0" err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phẩy</a:t>
              </a:r>
              <a:r>
                <a:rPr lang="en-US" altLang="en-US" sz="40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sáu</a:t>
              </a:r>
              <a:r>
                <a:rPr lang="en-US" altLang="en-US" sz="40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mươi</a:t>
              </a:r>
              <a:r>
                <a:rPr lang="en-US" altLang="en-US" sz="40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tư</a:t>
              </a:r>
              <a:endParaRPr lang="en-US" altLang="en-US" sz="40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None/>
              </a:pPr>
              <a:endParaRPr lang="en-US" altLang="en-US" sz="28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1784027" y="4829447"/>
              <a:ext cx="817562" cy="612775"/>
              <a:chOff x="1430763" y="2829483"/>
              <a:chExt cx="817562" cy="612775"/>
            </a:xfrm>
            <a:solidFill>
              <a:srgbClr val="FFC000"/>
            </a:solidFill>
          </p:grpSpPr>
          <p:sp>
            <p:nvSpPr>
              <p:cNvPr id="62" name="Oval 59">
                <a:hlinkHover r:id="" action="ppaction://noaction" highlightClick="1">
                  <a:snd r:embed="rId8" name="cached_combo42.wav"/>
                </a:hlinkHover>
              </p:cNvPr>
              <p:cNvSpPr>
                <a:spLocks noChangeArrowheads="1"/>
              </p:cNvSpPr>
              <p:nvPr/>
            </p:nvSpPr>
            <p:spPr bwMode="auto">
              <a:xfrm>
                <a:off x="1430763" y="2829483"/>
                <a:ext cx="817562" cy="612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WordArt 22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09356" y="2829483"/>
                <a:ext cx="460375" cy="387350"/>
              </a:xfrm>
              <a:prstGeom prst="rect">
                <a:avLst/>
              </a:prstGeom>
              <a:grpFill/>
            </p:spPr>
            <p:txBody>
              <a:bodyPr wrap="none" fromWordArt="1">
                <a:prstTxWarp prst="textInflate">
                  <a:avLst>
                    <a:gd name="adj" fmla="val 13634"/>
                  </a:avLst>
                </a:prstTxWarp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</p:grpSp>
      <p:sp>
        <p:nvSpPr>
          <p:cNvPr id="34" name="Oval 33"/>
          <p:cNvSpPr/>
          <p:nvPr/>
        </p:nvSpPr>
        <p:spPr>
          <a:xfrm>
            <a:off x="314797" y="1424976"/>
            <a:ext cx="1675925" cy="7215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0282590" y="800429"/>
            <a:ext cx="1991288" cy="2141016"/>
            <a:chOff x="11098665" y="2114119"/>
            <a:chExt cx="1991288" cy="2141016"/>
          </a:xfrm>
        </p:grpSpPr>
        <p:sp>
          <p:nvSpPr>
            <p:cNvPr id="48" name="Explosion 1 47"/>
            <p:cNvSpPr/>
            <p:nvPr/>
          </p:nvSpPr>
          <p:spPr>
            <a:xfrm>
              <a:off x="11098665" y="2114119"/>
              <a:ext cx="1951701" cy="2141016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11132138" y="2774580"/>
              <a:ext cx="1957815" cy="72151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WordArt 30"/>
          <p:cNvSpPr>
            <a:spLocks noChangeArrowheads="1" noChangeShapeType="1" noTextEdit="1"/>
          </p:cNvSpPr>
          <p:nvPr/>
        </p:nvSpPr>
        <p:spPr bwMode="auto">
          <a:xfrm>
            <a:off x="3608963" y="198307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2568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chuong-reo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tinh-tinh-www_tiengdong_com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 animBg="1"/>
      <p:bldP spid="6171" grpId="1" animBg="1"/>
      <p:bldP spid="26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326601" y="3817425"/>
            <a:ext cx="2129116" cy="731829"/>
            <a:chOff x="1784027" y="2777786"/>
            <a:chExt cx="2537473" cy="731829"/>
          </a:xfrm>
        </p:grpSpPr>
        <p:sp>
          <p:nvSpPr>
            <p:cNvPr id="3" name="AutoShape 51"/>
            <p:cNvSpPr>
              <a:spLocks noChangeArrowheads="1"/>
            </p:cNvSpPr>
            <p:nvPr/>
          </p:nvSpPr>
          <p:spPr bwMode="auto">
            <a:xfrm>
              <a:off x="2736600" y="2777786"/>
              <a:ext cx="1584900" cy="731829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40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0,97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784027" y="2801771"/>
              <a:ext cx="817562" cy="612775"/>
              <a:chOff x="1430763" y="2829483"/>
              <a:chExt cx="817562" cy="612775"/>
            </a:xfrm>
            <a:solidFill>
              <a:srgbClr val="FF3300"/>
            </a:solidFill>
          </p:grpSpPr>
          <p:sp>
            <p:nvSpPr>
              <p:cNvPr id="1043" name="Oval 59">
                <a:hlinkHover r:id="" action="ppaction://noaction" highlightClick="1">
                  <a:snd r:embed="rId7" name="cached_combo42.wav"/>
                </a:hlinkHover>
              </p:cNvPr>
              <p:cNvSpPr>
                <a:spLocks noChangeArrowheads="1"/>
              </p:cNvSpPr>
              <p:nvPr/>
            </p:nvSpPr>
            <p:spPr bwMode="auto">
              <a:xfrm>
                <a:off x="1430763" y="2829483"/>
                <a:ext cx="817562" cy="612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4" name="WordArt 22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09357" y="2901950"/>
                <a:ext cx="460375" cy="387350"/>
              </a:xfrm>
              <a:prstGeom prst="rect">
                <a:avLst/>
              </a:prstGeom>
              <a:grpFill/>
            </p:spPr>
            <p:txBody>
              <a:bodyPr wrap="none" fromWordArt="1">
                <a:prstTxWarp prst="textInflate">
                  <a:avLst>
                    <a:gd name="adj" fmla="val 13634"/>
                  </a:avLst>
                </a:prstTxWarp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590307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407963" y="919494"/>
            <a:ext cx="1724934" cy="1714160"/>
          </a:xfrm>
          <a:prstGeom prst="sun">
            <a:avLst>
              <a:gd name="adj" fmla="val 19880"/>
            </a:avLst>
          </a:prstGeom>
          <a:solidFill>
            <a:srgbClr val="FDF94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Padaloma" pitchFamily="2" charset="0"/>
            </a:endParaRP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" y="960307"/>
            <a:ext cx="12192000" cy="1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727402" y="143131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727402" y="143131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732164" y="140274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727402" y="143131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775027" y="143131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741689" y="143131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pic>
        <p:nvPicPr>
          <p:cNvPr id="54" name="Picture 29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005619" y="4524235"/>
            <a:ext cx="9144001" cy="9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6277712" y="2697479"/>
            <a:ext cx="2119536" cy="720945"/>
            <a:chOff x="1784027" y="3804297"/>
            <a:chExt cx="2211572" cy="720945"/>
          </a:xfrm>
        </p:grpSpPr>
        <p:sp>
          <p:nvSpPr>
            <p:cNvPr id="4" name="AutoShape 51"/>
            <p:cNvSpPr>
              <a:spLocks noChangeArrowheads="1"/>
            </p:cNvSpPr>
            <p:nvPr/>
          </p:nvSpPr>
          <p:spPr bwMode="auto">
            <a:xfrm>
              <a:off x="2694111" y="3804297"/>
              <a:ext cx="1301488" cy="720945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sz="40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97</a:t>
              </a:r>
              <a:endParaRPr lang="en-US" altLang="en-US" sz="40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1784027" y="3840113"/>
              <a:ext cx="817562" cy="612775"/>
              <a:chOff x="1430763" y="2829483"/>
              <a:chExt cx="817562" cy="612775"/>
            </a:xfrm>
            <a:solidFill>
              <a:srgbClr val="00B050"/>
            </a:solidFill>
          </p:grpSpPr>
          <p:sp>
            <p:nvSpPr>
              <p:cNvPr id="59" name="Oval 59">
                <a:hlinkHover r:id="" action="ppaction://noaction" highlightClick="1">
                  <a:snd r:embed="rId7" name="cached_combo42.wav"/>
                </a:hlinkHover>
              </p:cNvPr>
              <p:cNvSpPr>
                <a:spLocks noChangeArrowheads="1"/>
              </p:cNvSpPr>
              <p:nvPr/>
            </p:nvSpPr>
            <p:spPr bwMode="auto">
              <a:xfrm>
                <a:off x="1430763" y="2829483"/>
                <a:ext cx="817562" cy="612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WordArt 22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09357" y="2901950"/>
                <a:ext cx="460375" cy="387350"/>
              </a:xfrm>
              <a:prstGeom prst="rect">
                <a:avLst/>
              </a:prstGeom>
              <a:grpFill/>
            </p:spPr>
            <p:txBody>
              <a:bodyPr wrap="none" fromWordArt="1">
                <a:prstTxWarp prst="textInflate">
                  <a:avLst>
                    <a:gd name="adj" fmla="val 13634"/>
                  </a:avLst>
                </a:prstTxWarp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6326601" y="5042158"/>
            <a:ext cx="2124611" cy="665125"/>
            <a:chOff x="1784027" y="4777097"/>
            <a:chExt cx="1935408" cy="665125"/>
          </a:xfrm>
        </p:grpSpPr>
        <p:sp>
          <p:nvSpPr>
            <p:cNvPr id="9" name="AutoShape 51"/>
            <p:cNvSpPr>
              <a:spLocks noChangeArrowheads="1"/>
            </p:cNvSpPr>
            <p:nvPr/>
          </p:nvSpPr>
          <p:spPr bwMode="auto">
            <a:xfrm>
              <a:off x="2736601" y="4777097"/>
              <a:ext cx="982834" cy="665125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None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9,7</a:t>
              </a: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1784027" y="4829447"/>
              <a:ext cx="817562" cy="612775"/>
              <a:chOff x="1430763" y="2829483"/>
              <a:chExt cx="817562" cy="612775"/>
            </a:xfrm>
            <a:solidFill>
              <a:srgbClr val="FFC000"/>
            </a:solidFill>
          </p:grpSpPr>
          <p:sp>
            <p:nvSpPr>
              <p:cNvPr id="62" name="Oval 59">
                <a:hlinkHover r:id="" action="ppaction://noaction" highlightClick="1">
                  <a:snd r:embed="rId7" name="cached_combo42.wav"/>
                </a:hlinkHover>
              </p:cNvPr>
              <p:cNvSpPr>
                <a:spLocks noChangeArrowheads="1"/>
              </p:cNvSpPr>
              <p:nvPr/>
            </p:nvSpPr>
            <p:spPr bwMode="auto">
              <a:xfrm>
                <a:off x="1430763" y="2829483"/>
                <a:ext cx="817562" cy="612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WordArt 22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09357" y="2901950"/>
                <a:ext cx="460375" cy="387350"/>
              </a:xfrm>
              <a:prstGeom prst="rect">
                <a:avLst/>
              </a:prstGeom>
              <a:grpFill/>
            </p:spPr>
            <p:txBody>
              <a:bodyPr wrap="none" fromWordArt="1">
                <a:prstTxWarp prst="textInflate">
                  <a:avLst>
                    <a:gd name="adj" fmla="val 13634"/>
                  </a:avLst>
                </a:prstTxWarp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</p:grpSp>
      <p:sp>
        <p:nvSpPr>
          <p:cNvPr id="34" name="Oval 33"/>
          <p:cNvSpPr/>
          <p:nvPr/>
        </p:nvSpPr>
        <p:spPr>
          <a:xfrm>
            <a:off x="403258" y="1343067"/>
            <a:ext cx="1744046" cy="795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 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032206" y="732285"/>
            <a:ext cx="2034679" cy="2141016"/>
            <a:chOff x="10094367" y="-835584"/>
            <a:chExt cx="2034679" cy="2141016"/>
          </a:xfrm>
        </p:grpSpPr>
        <p:sp>
          <p:nvSpPr>
            <p:cNvPr id="35" name="Explosion 1 34"/>
            <p:cNvSpPr/>
            <p:nvPr/>
          </p:nvSpPr>
          <p:spPr>
            <a:xfrm>
              <a:off x="10177345" y="-835584"/>
              <a:ext cx="1951701" cy="2141016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10094367" y="-158730"/>
              <a:ext cx="1957815" cy="72151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WordArt 30"/>
          <p:cNvSpPr>
            <a:spLocks noChangeArrowheads="1" noChangeShapeType="1" noTextEdit="1"/>
          </p:cNvSpPr>
          <p:nvPr/>
        </p:nvSpPr>
        <p:spPr bwMode="auto">
          <a:xfrm>
            <a:off x="3608963" y="198307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 descr="loading...">
            <a:extLst>
              <a:ext uri="{FF2B5EF4-FFF2-40B4-BE49-F238E27FC236}">
                <a16:creationId xmlns:a16="http://schemas.microsoft.com/office/drawing/2014/main" id="{2DF2ECA9-F6E1-4727-1488-AE5717039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8" t="20499" r="63975" b="16487"/>
          <a:stretch/>
        </p:blipFill>
        <p:spPr bwMode="auto">
          <a:xfrm>
            <a:off x="2725407" y="2210758"/>
            <a:ext cx="2129115" cy="416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25">
            <a:extLst>
              <a:ext uri="{FF2B5EF4-FFF2-40B4-BE49-F238E27FC236}">
                <a16:creationId xmlns:a16="http://schemas.microsoft.com/office/drawing/2014/main" id="{BB30946E-7127-3082-F031-E2A4B3F88BD8}"/>
              </a:ext>
            </a:extLst>
          </p:cNvPr>
          <p:cNvSpPr/>
          <p:nvPr/>
        </p:nvSpPr>
        <p:spPr>
          <a:xfrm>
            <a:off x="2377440" y="1125782"/>
            <a:ext cx="7205286" cy="842597"/>
          </a:xfrm>
          <a:prstGeom prst="roundRect">
            <a:avLst/>
          </a:prstGeom>
          <a:solidFill>
            <a:srgbClr val="FE9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753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huong-reo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tinh-tinh-www_tiengdong_com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 animBg="1"/>
      <p:bldP spid="6171" grpId="1" animBg="1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41034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3">
            <a:extLst>
              <a:ext uri="{FF2B5EF4-FFF2-40B4-BE49-F238E27FC236}">
                <a16:creationId xmlns:a16="http://schemas.microsoft.com/office/drawing/2014/main" id="{9403AB63-54DE-E34D-A588-2B7289CD4F65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" name="Freeform 2"/>
          <p:cNvSpPr/>
          <p:nvPr/>
        </p:nvSpPr>
        <p:spPr>
          <a:xfrm>
            <a:off x="219605" y="461428"/>
            <a:ext cx="11752789" cy="5935144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9786802" y="3351201"/>
            <a:ext cx="2185593" cy="5390477"/>
          </a:xfrm>
          <a:custGeom>
            <a:avLst/>
            <a:gdLst/>
            <a:ahLst/>
            <a:cxnLst/>
            <a:rect l="l" t="t" r="r" b="b"/>
            <a:pathLst>
              <a:path w="3278390" h="8085716">
                <a:moveTo>
                  <a:pt x="0" y="0"/>
                </a:moveTo>
                <a:lnTo>
                  <a:pt x="3278391" y="0"/>
                </a:lnTo>
                <a:lnTo>
                  <a:pt x="3278391" y="8085716"/>
                </a:lnTo>
                <a:lnTo>
                  <a:pt x="0" y="8085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16967" y="3184833"/>
            <a:ext cx="1955368" cy="5974735"/>
          </a:xfrm>
          <a:custGeom>
            <a:avLst/>
            <a:gdLst/>
            <a:ahLst/>
            <a:cxnLst/>
            <a:rect l="l" t="t" r="r" b="b"/>
            <a:pathLst>
              <a:path w="2933052" h="8962103">
                <a:moveTo>
                  <a:pt x="0" y="0"/>
                </a:moveTo>
                <a:lnTo>
                  <a:pt x="2933052" y="0"/>
                </a:lnTo>
                <a:lnTo>
                  <a:pt x="2933052" y="8962104"/>
                </a:lnTo>
                <a:lnTo>
                  <a:pt x="0" y="8962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5410400" y="500128"/>
            <a:ext cx="1371198" cy="1314025"/>
          </a:xfrm>
          <a:custGeom>
            <a:avLst/>
            <a:gdLst/>
            <a:ahLst/>
            <a:cxnLst/>
            <a:rect l="l" t="t" r="r" b="b"/>
            <a:pathLst>
              <a:path w="2437194" h="2394543">
                <a:moveTo>
                  <a:pt x="0" y="0"/>
                </a:moveTo>
                <a:lnTo>
                  <a:pt x="2437194" y="0"/>
                </a:lnTo>
                <a:lnTo>
                  <a:pt x="2437194" y="2394544"/>
                </a:lnTo>
                <a:lnTo>
                  <a:pt x="0" y="2394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9C6B9-440B-B343-B995-EB108118E3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911" y="1012415"/>
            <a:ext cx="1350703" cy="1350703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D859703F-0390-2A4F-9D8B-B306DA49A231}"/>
              </a:ext>
            </a:extLst>
          </p:cNvPr>
          <p:cNvSpPr/>
          <p:nvPr/>
        </p:nvSpPr>
        <p:spPr>
          <a:xfrm>
            <a:off x="3851011" y="4458633"/>
            <a:ext cx="1308987" cy="1368875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720FAC49-2E88-5E45-8392-046F11C8E399}"/>
              </a:ext>
            </a:extLst>
          </p:cNvPr>
          <p:cNvSpPr/>
          <p:nvPr/>
        </p:nvSpPr>
        <p:spPr>
          <a:xfrm>
            <a:off x="5389795" y="4458633"/>
            <a:ext cx="1308987" cy="1368875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2E2D148A-E73A-7341-B204-C96CF79B6DB4}"/>
              </a:ext>
            </a:extLst>
          </p:cNvPr>
          <p:cNvSpPr/>
          <p:nvPr/>
        </p:nvSpPr>
        <p:spPr>
          <a:xfrm>
            <a:off x="6876848" y="4458633"/>
            <a:ext cx="1308987" cy="1368875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D1F86F45-C2B7-4942-9A0C-58592D90F9D3}"/>
              </a:ext>
            </a:extLst>
          </p:cNvPr>
          <p:cNvSpPr/>
          <p:nvPr/>
        </p:nvSpPr>
        <p:spPr>
          <a:xfrm>
            <a:off x="1279534" y="1235741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BCBEF6-2643-37F8-2A2A-CA9A57935F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28800" y="2108200"/>
            <a:ext cx="9217951" cy="1711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AFE792-F380-4FC2-68DA-FC89F16286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9200" y="3276600"/>
            <a:ext cx="2422354" cy="857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8E61E05-F4C0-D1DE-39E7-8EEC517EE021}"/>
              </a:ext>
            </a:extLst>
          </p:cNvPr>
          <p:cNvSpPr/>
          <p:nvPr/>
        </p:nvSpPr>
        <p:spPr>
          <a:xfrm>
            <a:off x="470446" y="494746"/>
            <a:ext cx="2113727" cy="711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5B4413-B866-B205-E797-CC798689DCFD}"/>
              </a:ext>
            </a:extLst>
          </p:cNvPr>
          <p:cNvSpPr/>
          <p:nvPr/>
        </p:nvSpPr>
        <p:spPr>
          <a:xfrm>
            <a:off x="2756445" y="443946"/>
            <a:ext cx="2113727" cy="762000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&gt;, &lt;,=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9C7993-C18B-2117-5E8E-3EC9E5980334}"/>
              </a:ext>
            </a:extLst>
          </p:cNvPr>
          <p:cNvSpPr txBox="1"/>
          <p:nvPr/>
        </p:nvSpPr>
        <p:spPr>
          <a:xfrm>
            <a:off x="700152" y="1586946"/>
            <a:ext cx="543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18,99        20,17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C80125-14E7-6BF5-396D-2F21E97FC894}"/>
              </a:ext>
            </a:extLst>
          </p:cNvPr>
          <p:cNvSpPr txBox="1"/>
          <p:nvPr/>
        </p:nvSpPr>
        <p:spPr>
          <a:xfrm>
            <a:off x="6975056" y="1586945"/>
            <a:ext cx="482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70,8       70,8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F5B24-5C9A-3284-487A-F842C0C4C376}"/>
              </a:ext>
            </a:extLst>
          </p:cNvPr>
          <p:cNvSpPr txBox="1"/>
          <p:nvPr/>
        </p:nvSpPr>
        <p:spPr>
          <a:xfrm>
            <a:off x="690212" y="2659559"/>
            <a:ext cx="528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100,10       100,1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E4BB6E-5A33-B2E7-5A06-5EA97B2E608C}"/>
              </a:ext>
            </a:extLst>
          </p:cNvPr>
          <p:cNvSpPr/>
          <p:nvPr/>
        </p:nvSpPr>
        <p:spPr>
          <a:xfrm>
            <a:off x="2950812" y="161345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31E6FFE-EE6A-D085-5C38-877C87E9B1C2}"/>
              </a:ext>
            </a:extLst>
          </p:cNvPr>
          <p:cNvSpPr/>
          <p:nvPr/>
        </p:nvSpPr>
        <p:spPr>
          <a:xfrm>
            <a:off x="8926448" y="1666865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F1EFE2C-1B7F-AE36-3BDD-7CE481730E31}"/>
              </a:ext>
            </a:extLst>
          </p:cNvPr>
          <p:cNvSpPr/>
          <p:nvPr/>
        </p:nvSpPr>
        <p:spPr>
          <a:xfrm>
            <a:off x="3252300" y="2711987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050" name="Picture 2" descr="Thực hành áp dụng kĩ thuật dạy học">
            <a:extLst>
              <a:ext uri="{FF2B5EF4-FFF2-40B4-BE49-F238E27FC236}">
                <a16:creationId xmlns:a16="http://schemas.microsoft.com/office/drawing/2014/main" id="{5BE45F18-0BAA-F172-B8CB-622E8C0E8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230" y="2748429"/>
            <a:ext cx="4388540" cy="302306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9826F2-3AA8-F9A5-098F-A7A45F71A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179" l="9994" r="89974">
                        <a14:foregroundMark x1="57471" y1="54204" x2="55789" y2="63177"/>
                        <a14:foregroundMark x1="55789" y1="63177" x2="55498" y2="58084"/>
                        <a14:foregroundMark x1="47251" y1="88440" x2="50582" y2="70978"/>
                        <a14:foregroundMark x1="33021" y1="93775" x2="37743" y2="94179"/>
                        <a14:backgroundMark x1="30951" y1="21504" x2="49321" y2="20776"/>
                        <a14:backgroundMark x1="49321" y1="20776" x2="49644" y2="20776"/>
                        <a14:backgroundMark x1="52070" y1="15764" x2="80207" y2="58771"/>
                        <a14:backgroundMark x1="80207" y1="58771" x2="80401" y2="58771"/>
                        <a14:backgroundMark x1="74774" y1="76112" x2="70763" y2="99353"/>
                        <a14:backgroundMark x1="70860" y1="57357" x2="75097" y2="67057"/>
                        <a14:backgroundMark x1="75097" y1="67057" x2="78202" y2="7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0079" y="3849632"/>
            <a:ext cx="3760460" cy="3008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3" grpId="0"/>
      <p:bldP spid="15" grpId="0"/>
      <p:bldP spid="16" grpId="0" animBg="1"/>
      <p:bldP spid="17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  <p:tag name="GENSWF_ADVANCE_TIME" val="0.00"/>
  <p:tag name="ISPRING_SLIDE_INDENT_LEVEL" val="2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  <p:tag name="GENSWF_ADVANCE_TIME" val="0.00"/>
  <p:tag name="ISPRING_SLIDE_INDENT_LEVEL" val="2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  <p:tag name="GENSWF_ADVANCE_TIME" val="0.00"/>
  <p:tag name="ISPRING_SLIDE_INDENT_LEVEL" val="2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3735</TotalTime>
  <Words>511</Words>
  <Application>Microsoft Office PowerPoint</Application>
  <PresentationFormat>Widescreen</PresentationFormat>
  <Paragraphs>109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.VnArial NarrowH</vt:lpstr>
      <vt:lpstr>.VnTifani HeavyH</vt:lpstr>
      <vt:lpstr>.VnTimeH</vt:lpstr>
      <vt:lpstr>Arial</vt:lpstr>
      <vt:lpstr>Calibri</vt:lpstr>
      <vt:lpstr>Cambria</vt:lpstr>
      <vt:lpstr>Coiny</vt:lpstr>
      <vt:lpstr>iCiel Crocante</vt:lpstr>
      <vt:lpstr>Impact</vt:lpstr>
      <vt:lpstr>Padaloma</vt:lpstr>
      <vt:lpstr>Times New Roman</vt:lpstr>
      <vt:lpstr>阿里妈妈刀隶体</vt:lpstr>
      <vt:lpstr>阿里巴巴普惠体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COMPUTER</cp:lastModifiedBy>
  <cp:revision>277</cp:revision>
  <dcterms:created xsi:type="dcterms:W3CDTF">2024-06-20T12:25:34Z</dcterms:created>
  <dcterms:modified xsi:type="dcterms:W3CDTF">2025-03-18T09:04:15Z</dcterms:modified>
</cp:coreProperties>
</file>